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9" r:id="rId5"/>
    <p:sldId id="261" r:id="rId6"/>
    <p:sldId id="262" r:id="rId7"/>
    <p:sldId id="267" r:id="rId8"/>
    <p:sldId id="268" r:id="rId9"/>
    <p:sldId id="269" r:id="rId10"/>
    <p:sldId id="258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896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103E7-47A7-4F1C-B009-127A9E2CC5C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fa-IR"/>
        </a:p>
      </dgm:t>
    </dgm:pt>
    <dgm:pt modelId="{BB863D32-396F-49CC-A9CC-A848E80A86E8}">
      <dgm:prSet phldrT="[Text]" custT="1"/>
      <dgm:spPr/>
      <dgm:t>
        <a:bodyPr/>
        <a:lstStyle/>
        <a:p>
          <a:pPr rtl="1"/>
          <a:r>
            <a:rPr lang="fa-IR" sz="1900" b="1" dirty="0" smtClean="0">
              <a:effectLst/>
              <a:cs typeface="B Titr" panose="00000700000000000000" pitchFamily="2" charset="-78"/>
            </a:rPr>
            <a:t>شرکت سرمایه گذاری تأمین اجتماعی</a:t>
          </a:r>
          <a:endParaRPr lang="fa-IR" sz="1900" b="1" dirty="0">
            <a:effectLst/>
            <a:cs typeface="B Titr" panose="00000700000000000000" pitchFamily="2" charset="-78"/>
          </a:endParaRPr>
        </a:p>
      </dgm:t>
    </dgm:pt>
    <dgm:pt modelId="{EE4DF79D-6C76-41F3-8CB3-E51231EADA0C}" type="parTrans" cxnId="{B0824970-6D1B-460B-84F0-DCBBB5BE9F5F}">
      <dgm:prSet/>
      <dgm:spPr/>
      <dgm:t>
        <a:bodyPr/>
        <a:lstStyle/>
        <a:p>
          <a:pPr rtl="1"/>
          <a:endParaRPr lang="fa-IR"/>
        </a:p>
      </dgm:t>
    </dgm:pt>
    <dgm:pt modelId="{19E78161-9D46-42FA-A5D2-B2078CA08EA9}" type="sibTrans" cxnId="{B0824970-6D1B-460B-84F0-DCBBB5BE9F5F}">
      <dgm:prSet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SSIC</a:t>
          </a:r>
          <a:endParaRPr lang="fa-IR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A260C301-2468-437A-B7E5-7A102FE84CEB}">
      <dgm:prSet custT="1"/>
      <dgm:spPr/>
      <dgm:t>
        <a:bodyPr/>
        <a:lstStyle/>
        <a:p>
          <a:pPr rtl="1"/>
          <a:r>
            <a:rPr lang="fa-IR" sz="1900" b="1" dirty="0" smtClean="0">
              <a:effectLst/>
              <a:cs typeface="B Titr" panose="00000700000000000000" pitchFamily="2" charset="-78"/>
            </a:rPr>
            <a:t>شرکت مدیریت توسعه انرژی تأمین</a:t>
          </a:r>
          <a:endParaRPr lang="fa-IR" sz="1900" b="1" dirty="0">
            <a:effectLst/>
            <a:cs typeface="B Titr" panose="00000700000000000000" pitchFamily="2" charset="-78"/>
          </a:endParaRPr>
        </a:p>
      </dgm:t>
    </dgm:pt>
    <dgm:pt modelId="{C50D0EB3-F8B6-4328-85B7-3FAB89759F75}" type="parTrans" cxnId="{FFA8E62F-E890-4582-9B7C-004180CE8CD1}">
      <dgm:prSet/>
      <dgm:spPr/>
      <dgm:t>
        <a:bodyPr/>
        <a:lstStyle/>
        <a:p>
          <a:pPr rtl="1"/>
          <a:endParaRPr lang="fa-IR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3894C2F5-6A8F-4785-B721-DD4C7DDD433C}" type="sibTrans" cxnId="{FFA8E62F-E890-4582-9B7C-004180CE8CD1}">
      <dgm:prSet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TEDCO</a:t>
          </a:r>
          <a:endParaRPr lang="fa-IR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CAF40ABE-9BD7-4283-A803-0512706A95B9}">
      <dgm:prSet custT="1"/>
      <dgm:spPr/>
      <dgm:t>
        <a:bodyPr/>
        <a:lstStyle/>
        <a:p>
          <a:pPr rtl="1"/>
          <a:r>
            <a:rPr lang="fa-IR" sz="1900" b="1" dirty="0" smtClean="0">
              <a:effectLst/>
              <a:cs typeface="B Titr" panose="00000700000000000000" pitchFamily="2" charset="-78"/>
            </a:rPr>
            <a:t>شرکت افق تأمین آب شیرین</a:t>
          </a:r>
          <a:endParaRPr lang="fa-IR" sz="1900" b="1" dirty="0">
            <a:effectLst/>
            <a:cs typeface="B Titr" panose="00000700000000000000" pitchFamily="2" charset="-78"/>
          </a:endParaRPr>
        </a:p>
      </dgm:t>
    </dgm:pt>
    <dgm:pt modelId="{03CFCBBB-E8A8-4651-8476-90935D839A6E}" type="parTrans" cxnId="{E2DC8B13-DEA2-4289-B1BD-D6F53164339C}">
      <dgm:prSet/>
      <dgm:spPr/>
      <dgm:t>
        <a:bodyPr/>
        <a:lstStyle/>
        <a:p>
          <a:pPr rtl="1"/>
          <a:endParaRPr lang="fa-IR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1951F86F-75D6-4C0F-BBBE-5684107036CB}" type="sibTrans" cxnId="{E2DC8B13-DEA2-4289-B1BD-D6F53164339C}">
      <dgm:prSet custT="1"/>
      <dgm:spPr/>
      <dgm:t>
        <a:bodyPr/>
        <a:lstStyle/>
        <a:p>
          <a:pPr rtl="1"/>
          <a:r>
            <a: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OTWT</a:t>
          </a:r>
          <a:endParaRPr lang="fa-IR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C312A5EB-0FBD-4095-BE12-DC3B18936E3C}" type="pres">
      <dgm:prSet presAssocID="{48C103E7-47A7-4F1C-B009-127A9E2CC5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11DA55E9-2C6C-4C9D-B55C-1DEBA3612CFF}" type="pres">
      <dgm:prSet presAssocID="{BB863D32-396F-49CC-A9CC-A848E80A86E8}" presName="hierRoot1" presStyleCnt="0">
        <dgm:presLayoutVars>
          <dgm:hierBranch val="init"/>
        </dgm:presLayoutVars>
      </dgm:prSet>
      <dgm:spPr/>
    </dgm:pt>
    <dgm:pt modelId="{1DDEA491-FAC0-4BE7-B4B8-0A68EBF8A5B0}" type="pres">
      <dgm:prSet presAssocID="{BB863D32-396F-49CC-A9CC-A848E80A86E8}" presName="rootComposite1" presStyleCnt="0"/>
      <dgm:spPr/>
    </dgm:pt>
    <dgm:pt modelId="{28B85E02-563D-4140-BA77-575AE3B9A066}" type="pres">
      <dgm:prSet presAssocID="{BB863D32-396F-49CC-A9CC-A848E80A86E8}" presName="rootText1" presStyleLbl="node0" presStyleIdx="0" presStyleCnt="1" custScaleY="344345" custLinFactNeighborY="-20301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A555ED-A548-4EBA-A58C-96B1ECD9DC9C}" type="pres">
      <dgm:prSet presAssocID="{BB863D32-396F-49CC-A9CC-A848E80A86E8}" presName="titleText1" presStyleLbl="fgAcc0" presStyleIdx="0" presStyleCnt="1" custLinFactY="134593" custLinFactNeighborX="270" custLinFactNeighborY="2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01E8CB9E-E815-41F0-87E8-D57AAD234B48}" type="pres">
      <dgm:prSet presAssocID="{BB863D32-396F-49CC-A9CC-A848E80A86E8}" presName="rootConnector1" presStyleLbl="node1" presStyleIdx="0" presStyleCnt="2"/>
      <dgm:spPr/>
      <dgm:t>
        <a:bodyPr/>
        <a:lstStyle/>
        <a:p>
          <a:pPr rtl="1"/>
          <a:endParaRPr lang="fa-IR"/>
        </a:p>
      </dgm:t>
    </dgm:pt>
    <dgm:pt modelId="{A4419BE7-08A9-47FE-98E6-5CE80CD487F5}" type="pres">
      <dgm:prSet presAssocID="{BB863D32-396F-49CC-A9CC-A848E80A86E8}" presName="hierChild2" presStyleCnt="0"/>
      <dgm:spPr/>
    </dgm:pt>
    <dgm:pt modelId="{16D800AE-6411-4E5B-BE72-B87D24EAFECD}" type="pres">
      <dgm:prSet presAssocID="{C50D0EB3-F8B6-4328-85B7-3FAB89759F75}" presName="Name37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70E142E8-1C55-4FF5-BEC5-83B2D7866912}" type="pres">
      <dgm:prSet presAssocID="{A260C301-2468-437A-B7E5-7A102FE84CEB}" presName="hierRoot2" presStyleCnt="0">
        <dgm:presLayoutVars>
          <dgm:hierBranch val="init"/>
        </dgm:presLayoutVars>
      </dgm:prSet>
      <dgm:spPr/>
    </dgm:pt>
    <dgm:pt modelId="{AF070B92-BC7E-4DCA-992C-9875BD92F14C}" type="pres">
      <dgm:prSet presAssocID="{A260C301-2468-437A-B7E5-7A102FE84CEB}" presName="rootComposite" presStyleCnt="0"/>
      <dgm:spPr/>
    </dgm:pt>
    <dgm:pt modelId="{0A1C7D44-D933-41E6-AAE8-D8C693012EF1}" type="pres">
      <dgm:prSet presAssocID="{A260C301-2468-437A-B7E5-7A102FE84CEB}" presName="rootText" presStyleLbl="node1" presStyleIdx="0" presStyleCnt="2" custScaleY="267826" custLinFactNeighborY="8409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CF52EF8-8F66-4198-98A4-D9292EF0635D}" type="pres">
      <dgm:prSet presAssocID="{A260C301-2468-437A-B7E5-7A102FE84CEB}" presName="titleText2" presStyleLbl="fgAcc1" presStyleIdx="0" presStyleCnt="2" custLinFactY="106983" custLinFactNeighborX="1450" custLinFactNeighborY="20000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242D9531-201B-4730-AD55-C81220C6A7E5}" type="pres">
      <dgm:prSet presAssocID="{A260C301-2468-437A-B7E5-7A102FE84CEB}" presName="rootConnector" presStyleLbl="node2" presStyleIdx="0" presStyleCnt="0"/>
      <dgm:spPr/>
      <dgm:t>
        <a:bodyPr/>
        <a:lstStyle/>
        <a:p>
          <a:pPr rtl="1"/>
          <a:endParaRPr lang="fa-IR"/>
        </a:p>
      </dgm:t>
    </dgm:pt>
    <dgm:pt modelId="{CCF4E542-71AA-4807-B279-49D572902A3D}" type="pres">
      <dgm:prSet presAssocID="{A260C301-2468-437A-B7E5-7A102FE84CEB}" presName="hierChild4" presStyleCnt="0"/>
      <dgm:spPr/>
    </dgm:pt>
    <dgm:pt modelId="{9579BF7A-94C1-4D6E-B510-CE64331E25BF}" type="pres">
      <dgm:prSet presAssocID="{03CFCBBB-E8A8-4651-8476-90935D839A6E}" presName="Name37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1386169F-14CE-4CDC-9951-6D904FA60F35}" type="pres">
      <dgm:prSet presAssocID="{CAF40ABE-9BD7-4283-A803-0512706A95B9}" presName="hierRoot2" presStyleCnt="0">
        <dgm:presLayoutVars>
          <dgm:hierBranch val="init"/>
        </dgm:presLayoutVars>
      </dgm:prSet>
      <dgm:spPr/>
    </dgm:pt>
    <dgm:pt modelId="{0A7EB60B-3027-46AF-8650-6B1D47E7B49D}" type="pres">
      <dgm:prSet presAssocID="{CAF40ABE-9BD7-4283-A803-0512706A95B9}" presName="rootComposite" presStyleCnt="0"/>
      <dgm:spPr/>
    </dgm:pt>
    <dgm:pt modelId="{36ED3B05-F261-4A5A-B650-733D3D562C58}" type="pres">
      <dgm:prSet presAssocID="{CAF40ABE-9BD7-4283-A803-0512706A95B9}" presName="rootText" presStyleLbl="node1" presStyleIdx="1" presStyleCnt="2" custScaleY="238250" custLinFactNeighborY="33110">
        <dgm:presLayoutVars>
          <dgm:chMax/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9C3AD6-27DC-4736-8639-71A4FA90B48E}" type="pres">
      <dgm:prSet presAssocID="{CAF40ABE-9BD7-4283-A803-0512706A95B9}" presName="titleText2" presStyleLbl="fgAcc1" presStyleIdx="1" presStyleCnt="2" custLinFactY="100000" custLinFactNeighborX="270" custLinFactNeighborY="19932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  <dgm:pt modelId="{9D75991E-5192-4C1F-B87B-E10FEB706CE4}" type="pres">
      <dgm:prSet presAssocID="{CAF40ABE-9BD7-4283-A803-0512706A95B9}" presName="rootConnector" presStyleLbl="node3" presStyleIdx="0" presStyleCnt="0"/>
      <dgm:spPr/>
      <dgm:t>
        <a:bodyPr/>
        <a:lstStyle/>
        <a:p>
          <a:pPr rtl="1"/>
          <a:endParaRPr lang="fa-IR"/>
        </a:p>
      </dgm:t>
    </dgm:pt>
    <dgm:pt modelId="{64487B34-E53A-4DFB-9DCB-8019BA5CD467}" type="pres">
      <dgm:prSet presAssocID="{CAF40ABE-9BD7-4283-A803-0512706A95B9}" presName="hierChild4" presStyleCnt="0"/>
      <dgm:spPr/>
    </dgm:pt>
    <dgm:pt modelId="{C76C4F7A-9FC4-4C77-9949-864D87F45DBE}" type="pres">
      <dgm:prSet presAssocID="{CAF40ABE-9BD7-4283-A803-0512706A95B9}" presName="hierChild5" presStyleCnt="0"/>
      <dgm:spPr/>
    </dgm:pt>
    <dgm:pt modelId="{8A957AF9-2C56-4262-AFF0-74F1F263567C}" type="pres">
      <dgm:prSet presAssocID="{A260C301-2468-437A-B7E5-7A102FE84CEB}" presName="hierChild5" presStyleCnt="0"/>
      <dgm:spPr/>
    </dgm:pt>
    <dgm:pt modelId="{133D6482-E3BB-4666-B22C-71B7709B09D4}" type="pres">
      <dgm:prSet presAssocID="{BB863D32-396F-49CC-A9CC-A848E80A86E8}" presName="hierChild3" presStyleCnt="0"/>
      <dgm:spPr/>
    </dgm:pt>
  </dgm:ptLst>
  <dgm:cxnLst>
    <dgm:cxn modelId="{B262D073-4A79-49FE-8403-1B410B40AC2D}" type="presOf" srcId="{C50D0EB3-F8B6-4328-85B7-3FAB89759F75}" destId="{16D800AE-6411-4E5B-BE72-B87D24EAFECD}" srcOrd="0" destOrd="0" presId="urn:microsoft.com/office/officeart/2008/layout/NameandTitleOrganizationalChart"/>
    <dgm:cxn modelId="{20EDE2E9-4EC2-4436-ADAC-6A52E8D77396}" type="presOf" srcId="{19E78161-9D46-42FA-A5D2-B2078CA08EA9}" destId="{E8A555ED-A548-4EBA-A58C-96B1ECD9DC9C}" srcOrd="0" destOrd="0" presId="urn:microsoft.com/office/officeart/2008/layout/NameandTitleOrganizationalChart"/>
    <dgm:cxn modelId="{C71B8778-4707-4EAF-A1F6-C1053DFD33E5}" type="presOf" srcId="{48C103E7-47A7-4F1C-B009-127A9E2CC5C8}" destId="{C312A5EB-0FBD-4095-BE12-DC3B18936E3C}" srcOrd="0" destOrd="0" presId="urn:microsoft.com/office/officeart/2008/layout/NameandTitleOrganizationalChart"/>
    <dgm:cxn modelId="{E2DC8B13-DEA2-4289-B1BD-D6F53164339C}" srcId="{A260C301-2468-437A-B7E5-7A102FE84CEB}" destId="{CAF40ABE-9BD7-4283-A803-0512706A95B9}" srcOrd="0" destOrd="0" parTransId="{03CFCBBB-E8A8-4651-8476-90935D839A6E}" sibTransId="{1951F86F-75D6-4C0F-BBBE-5684107036CB}"/>
    <dgm:cxn modelId="{D23A25A5-1741-48DD-964E-25D6ACB18B96}" type="presOf" srcId="{CAF40ABE-9BD7-4283-A803-0512706A95B9}" destId="{9D75991E-5192-4C1F-B87B-E10FEB706CE4}" srcOrd="1" destOrd="0" presId="urn:microsoft.com/office/officeart/2008/layout/NameandTitleOrganizationalChart"/>
    <dgm:cxn modelId="{B0824970-6D1B-460B-84F0-DCBBB5BE9F5F}" srcId="{48C103E7-47A7-4F1C-B009-127A9E2CC5C8}" destId="{BB863D32-396F-49CC-A9CC-A848E80A86E8}" srcOrd="0" destOrd="0" parTransId="{EE4DF79D-6C76-41F3-8CB3-E51231EADA0C}" sibTransId="{19E78161-9D46-42FA-A5D2-B2078CA08EA9}"/>
    <dgm:cxn modelId="{FFA8E62F-E890-4582-9B7C-004180CE8CD1}" srcId="{BB863D32-396F-49CC-A9CC-A848E80A86E8}" destId="{A260C301-2468-437A-B7E5-7A102FE84CEB}" srcOrd="0" destOrd="0" parTransId="{C50D0EB3-F8B6-4328-85B7-3FAB89759F75}" sibTransId="{3894C2F5-6A8F-4785-B721-DD4C7DDD433C}"/>
    <dgm:cxn modelId="{F58C73EC-1038-4DAE-B774-84D6859F0AA2}" type="presOf" srcId="{1951F86F-75D6-4C0F-BBBE-5684107036CB}" destId="{CA9C3AD6-27DC-4736-8639-71A4FA90B48E}" srcOrd="0" destOrd="0" presId="urn:microsoft.com/office/officeart/2008/layout/NameandTitleOrganizationalChart"/>
    <dgm:cxn modelId="{1E3571C2-B144-4721-ABF7-EDFA4F48EB42}" type="presOf" srcId="{A260C301-2468-437A-B7E5-7A102FE84CEB}" destId="{242D9531-201B-4730-AD55-C81220C6A7E5}" srcOrd="1" destOrd="0" presId="urn:microsoft.com/office/officeart/2008/layout/NameandTitleOrganizationalChart"/>
    <dgm:cxn modelId="{1AE2FCDE-33AE-40A4-984A-B0D0E7BB55A2}" type="presOf" srcId="{BB863D32-396F-49CC-A9CC-A848E80A86E8}" destId="{28B85E02-563D-4140-BA77-575AE3B9A066}" srcOrd="0" destOrd="0" presId="urn:microsoft.com/office/officeart/2008/layout/NameandTitleOrganizationalChart"/>
    <dgm:cxn modelId="{498A6E18-524A-4D2A-B812-5B3336585A3D}" type="presOf" srcId="{3894C2F5-6A8F-4785-B721-DD4C7DDD433C}" destId="{8CF52EF8-8F66-4198-98A4-D9292EF0635D}" srcOrd="0" destOrd="0" presId="urn:microsoft.com/office/officeart/2008/layout/NameandTitleOrganizationalChart"/>
    <dgm:cxn modelId="{3C871D73-7B4F-47F3-9753-55C0114165F6}" type="presOf" srcId="{BB863D32-396F-49CC-A9CC-A848E80A86E8}" destId="{01E8CB9E-E815-41F0-87E8-D57AAD234B48}" srcOrd="1" destOrd="0" presId="urn:microsoft.com/office/officeart/2008/layout/NameandTitleOrganizationalChart"/>
    <dgm:cxn modelId="{6F55D540-A645-44FB-81DB-10C087CC4271}" type="presOf" srcId="{CAF40ABE-9BD7-4283-A803-0512706A95B9}" destId="{36ED3B05-F261-4A5A-B650-733D3D562C58}" srcOrd="0" destOrd="0" presId="urn:microsoft.com/office/officeart/2008/layout/NameandTitleOrganizationalChart"/>
    <dgm:cxn modelId="{14EE9FD0-5C25-4AF9-AF7A-565828EC7F64}" type="presOf" srcId="{03CFCBBB-E8A8-4651-8476-90935D839A6E}" destId="{9579BF7A-94C1-4D6E-B510-CE64331E25BF}" srcOrd="0" destOrd="0" presId="urn:microsoft.com/office/officeart/2008/layout/NameandTitleOrganizationalChart"/>
    <dgm:cxn modelId="{DDE08CF5-BE37-461D-8195-EB28291E89C2}" type="presOf" srcId="{A260C301-2468-437A-B7E5-7A102FE84CEB}" destId="{0A1C7D44-D933-41E6-AAE8-D8C693012EF1}" srcOrd="0" destOrd="0" presId="urn:microsoft.com/office/officeart/2008/layout/NameandTitleOrganizationalChart"/>
    <dgm:cxn modelId="{A9C85C3A-C6F3-4AEF-8CD3-5C58BCA62B74}" type="presParOf" srcId="{C312A5EB-0FBD-4095-BE12-DC3B18936E3C}" destId="{11DA55E9-2C6C-4C9D-B55C-1DEBA3612CFF}" srcOrd="0" destOrd="0" presId="urn:microsoft.com/office/officeart/2008/layout/NameandTitleOrganizationalChart"/>
    <dgm:cxn modelId="{48EEAD73-3501-4C2E-AC36-F78C1176CE68}" type="presParOf" srcId="{11DA55E9-2C6C-4C9D-B55C-1DEBA3612CFF}" destId="{1DDEA491-FAC0-4BE7-B4B8-0A68EBF8A5B0}" srcOrd="0" destOrd="0" presId="urn:microsoft.com/office/officeart/2008/layout/NameandTitleOrganizationalChart"/>
    <dgm:cxn modelId="{960DB024-9A15-4BA9-9B1C-E9BB4027B496}" type="presParOf" srcId="{1DDEA491-FAC0-4BE7-B4B8-0A68EBF8A5B0}" destId="{28B85E02-563D-4140-BA77-575AE3B9A066}" srcOrd="0" destOrd="0" presId="urn:microsoft.com/office/officeart/2008/layout/NameandTitleOrganizationalChart"/>
    <dgm:cxn modelId="{0470E2B3-1B5D-417A-B188-6605F93958FA}" type="presParOf" srcId="{1DDEA491-FAC0-4BE7-B4B8-0A68EBF8A5B0}" destId="{E8A555ED-A548-4EBA-A58C-96B1ECD9DC9C}" srcOrd="1" destOrd="0" presId="urn:microsoft.com/office/officeart/2008/layout/NameandTitleOrganizationalChart"/>
    <dgm:cxn modelId="{0B407D5E-B3B9-477E-B0F3-2CFEAC55F5F0}" type="presParOf" srcId="{1DDEA491-FAC0-4BE7-B4B8-0A68EBF8A5B0}" destId="{01E8CB9E-E815-41F0-87E8-D57AAD234B48}" srcOrd="2" destOrd="0" presId="urn:microsoft.com/office/officeart/2008/layout/NameandTitleOrganizationalChart"/>
    <dgm:cxn modelId="{8C694910-3902-4255-ADD3-56DF69BA9887}" type="presParOf" srcId="{11DA55E9-2C6C-4C9D-B55C-1DEBA3612CFF}" destId="{A4419BE7-08A9-47FE-98E6-5CE80CD487F5}" srcOrd="1" destOrd="0" presId="urn:microsoft.com/office/officeart/2008/layout/NameandTitleOrganizationalChart"/>
    <dgm:cxn modelId="{BB7D0C2F-A513-4690-8073-AE68869BCB30}" type="presParOf" srcId="{A4419BE7-08A9-47FE-98E6-5CE80CD487F5}" destId="{16D800AE-6411-4E5B-BE72-B87D24EAFECD}" srcOrd="0" destOrd="0" presId="urn:microsoft.com/office/officeart/2008/layout/NameandTitleOrganizationalChart"/>
    <dgm:cxn modelId="{92A8E6A1-CAA7-40D7-91F0-202A1E2224CA}" type="presParOf" srcId="{A4419BE7-08A9-47FE-98E6-5CE80CD487F5}" destId="{70E142E8-1C55-4FF5-BEC5-83B2D7866912}" srcOrd="1" destOrd="0" presId="urn:microsoft.com/office/officeart/2008/layout/NameandTitleOrganizationalChart"/>
    <dgm:cxn modelId="{485F63BE-18A2-4509-98AF-99D0C0C25704}" type="presParOf" srcId="{70E142E8-1C55-4FF5-BEC5-83B2D7866912}" destId="{AF070B92-BC7E-4DCA-992C-9875BD92F14C}" srcOrd="0" destOrd="0" presId="urn:microsoft.com/office/officeart/2008/layout/NameandTitleOrganizationalChart"/>
    <dgm:cxn modelId="{8E1B3E37-E249-4EF4-A547-B58DC3C9A6BE}" type="presParOf" srcId="{AF070B92-BC7E-4DCA-992C-9875BD92F14C}" destId="{0A1C7D44-D933-41E6-AAE8-D8C693012EF1}" srcOrd="0" destOrd="0" presId="urn:microsoft.com/office/officeart/2008/layout/NameandTitleOrganizationalChart"/>
    <dgm:cxn modelId="{202668C4-B98E-407F-BB1C-1559AAB1703A}" type="presParOf" srcId="{AF070B92-BC7E-4DCA-992C-9875BD92F14C}" destId="{8CF52EF8-8F66-4198-98A4-D9292EF0635D}" srcOrd="1" destOrd="0" presId="urn:microsoft.com/office/officeart/2008/layout/NameandTitleOrganizationalChart"/>
    <dgm:cxn modelId="{9458A37C-2F03-45C9-A13F-F4E8EFB6A50C}" type="presParOf" srcId="{AF070B92-BC7E-4DCA-992C-9875BD92F14C}" destId="{242D9531-201B-4730-AD55-C81220C6A7E5}" srcOrd="2" destOrd="0" presId="urn:microsoft.com/office/officeart/2008/layout/NameandTitleOrganizationalChart"/>
    <dgm:cxn modelId="{D89515EC-28AE-43A2-938A-FDEE10751262}" type="presParOf" srcId="{70E142E8-1C55-4FF5-BEC5-83B2D7866912}" destId="{CCF4E542-71AA-4807-B279-49D572902A3D}" srcOrd="1" destOrd="0" presId="urn:microsoft.com/office/officeart/2008/layout/NameandTitleOrganizationalChart"/>
    <dgm:cxn modelId="{C91FEDE2-C8C5-481C-8F9C-A156B4A0B293}" type="presParOf" srcId="{CCF4E542-71AA-4807-B279-49D572902A3D}" destId="{9579BF7A-94C1-4D6E-B510-CE64331E25BF}" srcOrd="0" destOrd="0" presId="urn:microsoft.com/office/officeart/2008/layout/NameandTitleOrganizationalChart"/>
    <dgm:cxn modelId="{31507A81-793D-42D0-B4E4-4F03382B71E5}" type="presParOf" srcId="{CCF4E542-71AA-4807-B279-49D572902A3D}" destId="{1386169F-14CE-4CDC-9951-6D904FA60F35}" srcOrd="1" destOrd="0" presId="urn:microsoft.com/office/officeart/2008/layout/NameandTitleOrganizationalChart"/>
    <dgm:cxn modelId="{956BC6E8-5A78-45A1-BB5D-C11C6C6E114B}" type="presParOf" srcId="{1386169F-14CE-4CDC-9951-6D904FA60F35}" destId="{0A7EB60B-3027-46AF-8650-6B1D47E7B49D}" srcOrd="0" destOrd="0" presId="urn:microsoft.com/office/officeart/2008/layout/NameandTitleOrganizationalChart"/>
    <dgm:cxn modelId="{482184C0-0045-4755-8984-93256A63D7B8}" type="presParOf" srcId="{0A7EB60B-3027-46AF-8650-6B1D47E7B49D}" destId="{36ED3B05-F261-4A5A-B650-733D3D562C58}" srcOrd="0" destOrd="0" presId="urn:microsoft.com/office/officeart/2008/layout/NameandTitleOrganizationalChart"/>
    <dgm:cxn modelId="{70F22069-28E8-450D-9B20-2413702B074A}" type="presParOf" srcId="{0A7EB60B-3027-46AF-8650-6B1D47E7B49D}" destId="{CA9C3AD6-27DC-4736-8639-71A4FA90B48E}" srcOrd="1" destOrd="0" presId="urn:microsoft.com/office/officeart/2008/layout/NameandTitleOrganizationalChart"/>
    <dgm:cxn modelId="{BEDF9647-0FA3-4742-BC05-8441EB777924}" type="presParOf" srcId="{0A7EB60B-3027-46AF-8650-6B1D47E7B49D}" destId="{9D75991E-5192-4C1F-B87B-E10FEB706CE4}" srcOrd="2" destOrd="0" presId="urn:microsoft.com/office/officeart/2008/layout/NameandTitleOrganizationalChart"/>
    <dgm:cxn modelId="{FD893D61-61AB-4727-A22A-08969E957BDE}" type="presParOf" srcId="{1386169F-14CE-4CDC-9951-6D904FA60F35}" destId="{64487B34-E53A-4DFB-9DCB-8019BA5CD467}" srcOrd="1" destOrd="0" presId="urn:microsoft.com/office/officeart/2008/layout/NameandTitleOrganizationalChart"/>
    <dgm:cxn modelId="{E5AC9A69-2130-4D88-9916-4375E9D43929}" type="presParOf" srcId="{1386169F-14CE-4CDC-9951-6D904FA60F35}" destId="{C76C4F7A-9FC4-4C77-9949-864D87F45DBE}" srcOrd="2" destOrd="0" presId="urn:microsoft.com/office/officeart/2008/layout/NameandTitleOrganizationalChart"/>
    <dgm:cxn modelId="{ADBF9598-EB75-4931-B85C-34CB2CBDB70C}" type="presParOf" srcId="{70E142E8-1C55-4FF5-BEC5-83B2D7866912}" destId="{8A957AF9-2C56-4262-AFF0-74F1F263567C}" srcOrd="2" destOrd="0" presId="urn:microsoft.com/office/officeart/2008/layout/NameandTitleOrganizationalChart"/>
    <dgm:cxn modelId="{BE43446F-5F7E-43F5-9F0C-F926009C5761}" type="presParOf" srcId="{11DA55E9-2C6C-4C9D-B55C-1DEBA3612CFF}" destId="{133D6482-E3BB-4666-B22C-71B7709B09D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F6624-4AAE-42A0-8FC5-CA764708720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9D9ABA2E-0BCD-4640-98D5-910E4685A63F}">
      <dgm:prSet phldrT="[Text]" custT="1"/>
      <dgm:spPr/>
      <dgm:t>
        <a:bodyPr/>
        <a:lstStyle/>
        <a:p>
          <a:pPr rtl="0"/>
          <a:r>
            <a:rPr lang="en-US" sz="1400" b="1" i="1" dirty="0" err="1" smtClean="0">
              <a:solidFill>
                <a:schemeClr val="tx1"/>
              </a:solidFill>
            </a:rPr>
            <a:t>Gheshm</a:t>
          </a:r>
          <a:r>
            <a:rPr lang="en-US" sz="1400" b="1" i="1" dirty="0" smtClean="0">
              <a:solidFill>
                <a:schemeClr val="tx1"/>
              </a:solidFill>
            </a:rPr>
            <a:t> SW-RO Desalination – 5000 m3/day</a:t>
          </a:r>
          <a:endParaRPr lang="fa-IR" sz="1400" dirty="0">
            <a:solidFill>
              <a:schemeClr val="tx1"/>
            </a:solidFill>
          </a:endParaRPr>
        </a:p>
      </dgm:t>
    </dgm:pt>
    <dgm:pt modelId="{5FDC16BF-9FF0-4CFF-ACC8-EA5B1C16A1B9}" type="parTrans" cxnId="{DAFB8901-FE70-466A-A870-AFB7922A365A}">
      <dgm:prSet/>
      <dgm:spPr/>
      <dgm:t>
        <a:bodyPr/>
        <a:lstStyle/>
        <a:p>
          <a:pPr rtl="1"/>
          <a:endParaRPr lang="fa-IR"/>
        </a:p>
      </dgm:t>
    </dgm:pt>
    <dgm:pt modelId="{4E7A8873-8E1A-4E7A-B012-3C75AB5721BF}" type="sibTrans" cxnId="{DAFB8901-FE70-466A-A870-AFB7922A365A}">
      <dgm:prSet/>
      <dgm:spPr/>
      <dgm:t>
        <a:bodyPr/>
        <a:lstStyle/>
        <a:p>
          <a:pPr rtl="1"/>
          <a:endParaRPr lang="fa-IR"/>
        </a:p>
      </dgm:t>
    </dgm:pt>
    <dgm:pt modelId="{3A040417-61EA-4D24-9EA0-DD24C892EE4F}" type="pres">
      <dgm:prSet presAssocID="{1FFF6624-4AAE-42A0-8FC5-CA7647087205}" presName="Name0" presStyleCnt="0">
        <dgm:presLayoutVars>
          <dgm:dir/>
          <dgm:resizeHandles val="exact"/>
        </dgm:presLayoutVars>
      </dgm:prSet>
      <dgm:spPr/>
    </dgm:pt>
    <dgm:pt modelId="{E634A7D9-1A7B-4487-BD7A-0FA698FDDA3E}" type="pres">
      <dgm:prSet presAssocID="{9D9ABA2E-0BCD-4640-98D5-910E4685A63F}" presName="composite" presStyleCnt="0"/>
      <dgm:spPr/>
    </dgm:pt>
    <dgm:pt modelId="{334B560D-6392-47D7-8AAF-01B453B9C881}" type="pres">
      <dgm:prSet presAssocID="{9D9ABA2E-0BCD-4640-98D5-910E4685A63F}" presName="rect1" presStyleLbl="bgImgPlace1" presStyleIdx="0" presStyleCnt="1" custLinFactX="100000" custLinFactNeighborX="176687" custLinFactNeighborY="519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\\SRV-AD\Shared (All Clients)\1008\water\عکس کیش\قشم\q11.jpg"/>
        </a:ext>
      </dgm:extLst>
    </dgm:pt>
    <dgm:pt modelId="{DF6B05EF-D613-4899-8537-D2A3A410ECF5}" type="pres">
      <dgm:prSet presAssocID="{9D9ABA2E-0BCD-4640-98D5-910E4685A63F}" presName="wedgeRectCallout1" presStyleLbl="node1" presStyleIdx="0" presStyleCnt="1" custScaleX="1307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2CB4A39-784A-4FEA-BCF9-565B276BAE1F}" type="presOf" srcId="{1FFF6624-4AAE-42A0-8FC5-CA7647087205}" destId="{3A040417-61EA-4D24-9EA0-DD24C892EE4F}" srcOrd="0" destOrd="0" presId="urn:microsoft.com/office/officeart/2008/layout/BendingPictureCaptionList"/>
    <dgm:cxn modelId="{DAFB8901-FE70-466A-A870-AFB7922A365A}" srcId="{1FFF6624-4AAE-42A0-8FC5-CA7647087205}" destId="{9D9ABA2E-0BCD-4640-98D5-910E4685A63F}" srcOrd="0" destOrd="0" parTransId="{5FDC16BF-9FF0-4CFF-ACC8-EA5B1C16A1B9}" sibTransId="{4E7A8873-8E1A-4E7A-B012-3C75AB5721BF}"/>
    <dgm:cxn modelId="{12A6B43D-BAB5-4D1E-ADE4-0D544E84427C}" type="presOf" srcId="{9D9ABA2E-0BCD-4640-98D5-910E4685A63F}" destId="{DF6B05EF-D613-4899-8537-D2A3A410ECF5}" srcOrd="0" destOrd="0" presId="urn:microsoft.com/office/officeart/2008/layout/BendingPictureCaptionList"/>
    <dgm:cxn modelId="{50C4681E-6EDE-4075-B38A-5B0740403BCB}" type="presParOf" srcId="{3A040417-61EA-4D24-9EA0-DD24C892EE4F}" destId="{E634A7D9-1A7B-4487-BD7A-0FA698FDDA3E}" srcOrd="0" destOrd="0" presId="urn:microsoft.com/office/officeart/2008/layout/BendingPictureCaptionList"/>
    <dgm:cxn modelId="{77C58874-4540-4F27-A6ED-23646D74BF38}" type="presParOf" srcId="{E634A7D9-1A7B-4487-BD7A-0FA698FDDA3E}" destId="{334B560D-6392-47D7-8AAF-01B453B9C881}" srcOrd="0" destOrd="0" presId="urn:microsoft.com/office/officeart/2008/layout/BendingPictureCaptionList"/>
    <dgm:cxn modelId="{D4235CC4-1E4B-4FE8-AF70-3FBF265C70F7}" type="presParOf" srcId="{E634A7D9-1A7B-4487-BD7A-0FA698FDDA3E}" destId="{DF6B05EF-D613-4899-8537-D2A3A410ECF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5BA50-E16B-4180-B1D7-6269CC04A06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A301A9E4-A5CC-4ADA-9357-D8068A3B1172}">
      <dgm:prSet phldrT="[Text]" custT="1"/>
      <dgm:spPr/>
      <dgm:t>
        <a:bodyPr/>
        <a:lstStyle/>
        <a:p>
          <a:pPr rtl="0"/>
          <a:r>
            <a:rPr lang="en-US" sz="1400" b="1" i="1" dirty="0" smtClean="0">
              <a:solidFill>
                <a:schemeClr val="tx1"/>
              </a:solidFill>
            </a:rPr>
            <a:t>Kish SW-RO Desalination 5500 m3/day</a:t>
          </a:r>
          <a:endParaRPr lang="fa-IR" sz="1400" b="1" dirty="0">
            <a:solidFill>
              <a:schemeClr val="tx1"/>
            </a:solidFill>
          </a:endParaRPr>
        </a:p>
      </dgm:t>
    </dgm:pt>
    <dgm:pt modelId="{6D3920A2-43F8-4943-BDBC-4B9AACA7EC9F}" type="parTrans" cxnId="{26BB18C4-13E3-454B-8351-80378DD0798F}">
      <dgm:prSet/>
      <dgm:spPr/>
      <dgm:t>
        <a:bodyPr/>
        <a:lstStyle/>
        <a:p>
          <a:pPr rtl="1"/>
          <a:endParaRPr lang="fa-IR"/>
        </a:p>
      </dgm:t>
    </dgm:pt>
    <dgm:pt modelId="{33496024-A567-491C-9076-AEBEF262956C}" type="sibTrans" cxnId="{26BB18C4-13E3-454B-8351-80378DD0798F}">
      <dgm:prSet/>
      <dgm:spPr/>
      <dgm:t>
        <a:bodyPr/>
        <a:lstStyle/>
        <a:p>
          <a:pPr rtl="1"/>
          <a:endParaRPr lang="fa-IR"/>
        </a:p>
      </dgm:t>
    </dgm:pt>
    <dgm:pt modelId="{11A26650-44BC-47CD-BB1F-FC15626B31C4}" type="pres">
      <dgm:prSet presAssocID="{A6A5BA50-E16B-4180-B1D7-6269CC04A061}" presName="Name0" presStyleCnt="0">
        <dgm:presLayoutVars>
          <dgm:dir/>
          <dgm:resizeHandles val="exact"/>
        </dgm:presLayoutVars>
      </dgm:prSet>
      <dgm:spPr/>
    </dgm:pt>
    <dgm:pt modelId="{DA57459A-23BD-4626-9CDB-A09591CC226E}" type="pres">
      <dgm:prSet presAssocID="{A301A9E4-A5CC-4ADA-9357-D8068A3B1172}" presName="composite" presStyleCnt="0"/>
      <dgm:spPr/>
    </dgm:pt>
    <dgm:pt modelId="{D4E5C62F-557F-41BD-8D56-C1374F2A2FB3}" type="pres">
      <dgm:prSet presAssocID="{A301A9E4-A5CC-4ADA-9357-D8068A3B1172}" presName="rect1" presStyleLbl="bgImgPlace1" presStyleIdx="0" presStyleCnt="1" custLinFactNeighborX="-3544" custLinFactNeighborY="419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\\SRV-AD\Shared (All Clients)\1008\water\عکس کیش\قشم\q5.jpg"/>
        </a:ext>
      </dgm:extLst>
    </dgm:pt>
    <dgm:pt modelId="{998F4450-C1E5-4462-B5E2-54E124C9C9DC}" type="pres">
      <dgm:prSet presAssocID="{A301A9E4-A5CC-4ADA-9357-D8068A3B1172}" presName="wedgeRectCallout1" presStyleLbl="node1" presStyleIdx="0" presStyleCnt="1" custScaleX="1164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7D2C4D0-29B5-4D7F-9D20-5BB8E9DDAA21}" type="presOf" srcId="{A301A9E4-A5CC-4ADA-9357-D8068A3B1172}" destId="{998F4450-C1E5-4462-B5E2-54E124C9C9DC}" srcOrd="0" destOrd="0" presId="urn:microsoft.com/office/officeart/2008/layout/BendingPictureCaptionList"/>
    <dgm:cxn modelId="{26BB18C4-13E3-454B-8351-80378DD0798F}" srcId="{A6A5BA50-E16B-4180-B1D7-6269CC04A061}" destId="{A301A9E4-A5CC-4ADA-9357-D8068A3B1172}" srcOrd="0" destOrd="0" parTransId="{6D3920A2-43F8-4943-BDBC-4B9AACA7EC9F}" sibTransId="{33496024-A567-491C-9076-AEBEF262956C}"/>
    <dgm:cxn modelId="{791EEF11-0AB5-4E37-A820-6B9F00CE058A}" type="presOf" srcId="{A6A5BA50-E16B-4180-B1D7-6269CC04A061}" destId="{11A26650-44BC-47CD-BB1F-FC15626B31C4}" srcOrd="0" destOrd="0" presId="urn:microsoft.com/office/officeart/2008/layout/BendingPictureCaptionList"/>
    <dgm:cxn modelId="{46DC319F-E519-4463-8720-CDE6FDDCE63A}" type="presParOf" srcId="{11A26650-44BC-47CD-BB1F-FC15626B31C4}" destId="{DA57459A-23BD-4626-9CDB-A09591CC226E}" srcOrd="0" destOrd="0" presId="urn:microsoft.com/office/officeart/2008/layout/BendingPictureCaptionList"/>
    <dgm:cxn modelId="{BF7E9D89-FDDA-49A5-A209-79EEB6F464B3}" type="presParOf" srcId="{DA57459A-23BD-4626-9CDB-A09591CC226E}" destId="{D4E5C62F-557F-41BD-8D56-C1374F2A2FB3}" srcOrd="0" destOrd="0" presId="urn:microsoft.com/office/officeart/2008/layout/BendingPictureCaptionList"/>
    <dgm:cxn modelId="{039AC96B-6E07-4E05-B243-28E9182CD9A8}" type="presParOf" srcId="{DA57459A-23BD-4626-9CDB-A09591CC226E}" destId="{998F4450-C1E5-4462-B5E2-54E124C9C9D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4271B-C827-4134-814C-7232148765A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22B333D8-5E8C-4A24-9D95-4A9AB60FA599}">
      <dgm:prSet phldrT="[Text]" custT="1"/>
      <dgm:spPr/>
      <dgm:t>
        <a:bodyPr/>
        <a:lstStyle/>
        <a:p>
          <a:pPr rtl="1"/>
          <a:r>
            <a:rPr lang="fa-IR" sz="1800" b="1" dirty="0" smtClean="0">
              <a:latin typeface="Georgia" pitchFamily="18" charset="0"/>
              <a:cs typeface="B Nazanin" panose="00000400000000000000" pitchFamily="2" charset="-78"/>
            </a:rPr>
            <a:t>پروژه آب </a:t>
          </a:r>
          <a:r>
            <a:rPr lang="fa-IR" sz="1800" b="1" dirty="0" smtClean="0">
              <a:latin typeface="Book Antiqua" pitchFamily="18" charset="0"/>
              <a:cs typeface="B Nazanin" panose="00000400000000000000" pitchFamily="2" charset="-78"/>
            </a:rPr>
            <a:t>شیرین‌کن</a:t>
          </a:r>
          <a:r>
            <a:rPr lang="fa-IR" sz="1800" b="1" dirty="0" smtClean="0">
              <a:latin typeface="Georgia" pitchFamily="18" charset="0"/>
              <a:cs typeface="B Nazanin" panose="00000400000000000000" pitchFamily="2" charset="-78"/>
            </a:rPr>
            <a:t> جزیره کیش با تکنولوژی </a:t>
          </a:r>
          <a:r>
            <a:rPr lang="en-US" sz="1800" b="1" i="1" dirty="0" smtClean="0">
              <a:latin typeface="Book Antiqua" pitchFamily="18" charset="0"/>
              <a:cs typeface="B Nazanin" panose="00000400000000000000" pitchFamily="2" charset="-78"/>
            </a:rPr>
            <a:t>SWRO</a:t>
          </a:r>
          <a:r>
            <a:rPr lang="fa-IR" sz="1800" b="1" i="1" dirty="0" smtClean="0">
              <a:latin typeface="Book Antiqua" pitchFamily="18" charset="0"/>
              <a:cs typeface="B Nazanin" panose="00000400000000000000" pitchFamily="2" charset="-78"/>
            </a:rPr>
            <a:t> </a:t>
          </a:r>
          <a:r>
            <a:rPr lang="fa-IR" sz="1800" b="1" dirty="0" smtClean="0">
              <a:latin typeface="Georgia" pitchFamily="18" charset="0"/>
              <a:cs typeface="B Nazanin" panose="00000400000000000000" pitchFamily="2" charset="-78"/>
            </a:rPr>
            <a:t>و ظرفیت 5500 متر مکعب در روز</a:t>
          </a:r>
          <a:endParaRPr lang="fa-IR" sz="1800" dirty="0"/>
        </a:p>
      </dgm:t>
    </dgm:pt>
    <dgm:pt modelId="{83C85822-8480-4B82-A220-726727012363}" type="parTrans" cxnId="{CA191D33-9F63-4713-B8E7-707770466AD6}">
      <dgm:prSet/>
      <dgm:spPr/>
      <dgm:t>
        <a:bodyPr/>
        <a:lstStyle/>
        <a:p>
          <a:pPr rtl="1"/>
          <a:endParaRPr lang="fa-IR"/>
        </a:p>
      </dgm:t>
    </dgm:pt>
    <dgm:pt modelId="{0E4D6B95-5604-42B1-A623-FD70D5AA82F0}" type="sibTrans" cxnId="{CA191D33-9F63-4713-B8E7-707770466AD6}">
      <dgm:prSet/>
      <dgm:spPr/>
      <dgm:t>
        <a:bodyPr/>
        <a:lstStyle/>
        <a:p>
          <a:pPr rtl="1"/>
          <a:endParaRPr lang="fa-IR"/>
        </a:p>
      </dgm:t>
    </dgm:pt>
    <dgm:pt modelId="{C64B6454-6582-41AB-84B5-D9B07879C0D6}">
      <dgm:prSet phldrT="[Text]" custT="1"/>
      <dgm:spPr/>
      <dgm:t>
        <a:bodyPr/>
        <a:lstStyle/>
        <a:p>
          <a:pPr rtl="1"/>
          <a:r>
            <a:rPr lang="fa-IR" sz="1800" b="1" dirty="0" smtClean="0">
              <a:latin typeface="Georgia" pitchFamily="18" charset="0"/>
              <a:cs typeface="B Nazanin" panose="00000400000000000000" pitchFamily="2" charset="-78"/>
            </a:rPr>
            <a:t>پروژه آب شیرین‌کن جزیره قشم با تکنولوژی </a:t>
          </a:r>
          <a:r>
            <a:rPr lang="en-US" sz="1800" b="1" i="1" dirty="0" smtClean="0">
              <a:latin typeface="Book Antiqua" pitchFamily="18" charset="0"/>
              <a:cs typeface="B Nazanin" panose="00000400000000000000" pitchFamily="2" charset="-78"/>
            </a:rPr>
            <a:t>SWRO</a:t>
          </a:r>
          <a:r>
            <a:rPr lang="fa-IR" sz="1800" b="1" i="1" dirty="0" smtClean="0">
              <a:latin typeface="Book Antiqua" pitchFamily="18" charset="0"/>
              <a:cs typeface="B Nazanin" panose="00000400000000000000" pitchFamily="2" charset="-78"/>
            </a:rPr>
            <a:t> </a:t>
          </a:r>
          <a:r>
            <a:rPr lang="fa-IR" sz="1800" b="1" dirty="0" smtClean="0">
              <a:latin typeface="Georgia" pitchFamily="18" charset="0"/>
              <a:cs typeface="B Nazanin" panose="00000400000000000000" pitchFamily="2" charset="-78"/>
            </a:rPr>
            <a:t>و ظرفیت 5000 متر مکعب در روز</a:t>
          </a:r>
          <a:endParaRPr lang="fa-IR" sz="1800" dirty="0"/>
        </a:p>
      </dgm:t>
    </dgm:pt>
    <dgm:pt modelId="{A7548D48-B12A-4468-88F3-B847BECEA594}" type="parTrans" cxnId="{2A624524-50EC-4C91-B6A9-AAD51C4A915A}">
      <dgm:prSet/>
      <dgm:spPr/>
      <dgm:t>
        <a:bodyPr/>
        <a:lstStyle/>
        <a:p>
          <a:pPr rtl="1"/>
          <a:endParaRPr lang="fa-IR"/>
        </a:p>
      </dgm:t>
    </dgm:pt>
    <dgm:pt modelId="{C79C79D2-5F3E-4109-AB9F-5062A129DDD7}" type="sibTrans" cxnId="{2A624524-50EC-4C91-B6A9-AAD51C4A915A}">
      <dgm:prSet/>
      <dgm:spPr/>
      <dgm:t>
        <a:bodyPr/>
        <a:lstStyle/>
        <a:p>
          <a:pPr rtl="1"/>
          <a:endParaRPr lang="fa-IR"/>
        </a:p>
      </dgm:t>
    </dgm:pt>
    <dgm:pt modelId="{4BB3089D-641C-4444-82AF-FEC9BE789FF4}" type="pres">
      <dgm:prSet presAssocID="{E4B4271B-C827-4134-814C-7232148765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DE45FA7-300F-4038-9358-003A19B06478}" type="pres">
      <dgm:prSet presAssocID="{22B333D8-5E8C-4A24-9D95-4A9AB60FA5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347E8D-F507-4EA8-B5A0-30F28EC32BF9}" type="pres">
      <dgm:prSet presAssocID="{0E4D6B95-5604-42B1-A623-FD70D5AA82F0}" presName="sibTrans" presStyleCnt="0"/>
      <dgm:spPr/>
    </dgm:pt>
    <dgm:pt modelId="{8CFB27EC-C038-42CC-91AC-2EC89F0032BD}" type="pres">
      <dgm:prSet presAssocID="{C64B6454-6582-41AB-84B5-D9B07879C0D6}" presName="node" presStyleLbl="node1" presStyleIdx="1" presStyleCnt="2" custLinFactNeighborY="-146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C3C0982-D764-44DC-B980-6BF280B4E6E7}" type="presOf" srcId="{22B333D8-5E8C-4A24-9D95-4A9AB60FA599}" destId="{5DE45FA7-300F-4038-9358-003A19B06478}" srcOrd="0" destOrd="0" presId="urn:microsoft.com/office/officeart/2005/8/layout/default"/>
    <dgm:cxn modelId="{8ECA34BA-B65C-4FB6-B16C-BB759C66216A}" type="presOf" srcId="{E4B4271B-C827-4134-814C-7232148765A7}" destId="{4BB3089D-641C-4444-82AF-FEC9BE789FF4}" srcOrd="0" destOrd="0" presId="urn:microsoft.com/office/officeart/2005/8/layout/default"/>
    <dgm:cxn modelId="{2A624524-50EC-4C91-B6A9-AAD51C4A915A}" srcId="{E4B4271B-C827-4134-814C-7232148765A7}" destId="{C64B6454-6582-41AB-84B5-D9B07879C0D6}" srcOrd="1" destOrd="0" parTransId="{A7548D48-B12A-4468-88F3-B847BECEA594}" sibTransId="{C79C79D2-5F3E-4109-AB9F-5062A129DDD7}"/>
    <dgm:cxn modelId="{0B6F5BF8-FA7B-4D7D-B18E-FB8C4AB00E08}" type="presOf" srcId="{C64B6454-6582-41AB-84B5-D9B07879C0D6}" destId="{8CFB27EC-C038-42CC-91AC-2EC89F0032BD}" srcOrd="0" destOrd="0" presId="urn:microsoft.com/office/officeart/2005/8/layout/default"/>
    <dgm:cxn modelId="{CA191D33-9F63-4713-B8E7-707770466AD6}" srcId="{E4B4271B-C827-4134-814C-7232148765A7}" destId="{22B333D8-5E8C-4A24-9D95-4A9AB60FA599}" srcOrd="0" destOrd="0" parTransId="{83C85822-8480-4B82-A220-726727012363}" sibTransId="{0E4D6B95-5604-42B1-A623-FD70D5AA82F0}"/>
    <dgm:cxn modelId="{D6A84C0C-3392-4AF8-94D6-BDB4E9606879}" type="presParOf" srcId="{4BB3089D-641C-4444-82AF-FEC9BE789FF4}" destId="{5DE45FA7-300F-4038-9358-003A19B06478}" srcOrd="0" destOrd="0" presId="urn:microsoft.com/office/officeart/2005/8/layout/default"/>
    <dgm:cxn modelId="{AB3EB42D-E21E-455B-9724-669148699875}" type="presParOf" srcId="{4BB3089D-641C-4444-82AF-FEC9BE789FF4}" destId="{A6347E8D-F507-4EA8-B5A0-30F28EC32BF9}" srcOrd="1" destOrd="0" presId="urn:microsoft.com/office/officeart/2005/8/layout/default"/>
    <dgm:cxn modelId="{26EE6FFE-E724-41C8-9BA8-43BC3D2EFD99}" type="presParOf" srcId="{4BB3089D-641C-4444-82AF-FEC9BE789FF4}" destId="{8CFB27EC-C038-42CC-91AC-2EC89F0032B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B5932A-DDBC-4E5F-A36C-97BC32FBB1E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D4E2743F-B1F5-40F7-B227-BA34F18C50BE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عدم بلوغ قراردادهای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BOT</a:t>
          </a:r>
          <a:endParaRPr lang="fa-I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6E2D8318-90F8-4F65-91E9-A3770C1E1AE1}" type="par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5B1141BE-442B-447C-9939-6DA8DACD008E}" type="sib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25934591-DE14-4E0B-83DA-450C277AC584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پایان دوره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OVERHALL</a:t>
          </a:r>
          <a:endParaRPr lang="fa-I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3E2BEAB8-D45B-4B83-B456-FA7CAF5CD9A4}" type="parTrans" cxnId="{C4A62E79-4E1D-4B0C-990D-30EE2E9C1D5E}">
      <dgm:prSet/>
      <dgm:spPr/>
      <dgm:t>
        <a:bodyPr/>
        <a:lstStyle/>
        <a:p>
          <a:pPr rtl="1"/>
          <a:endParaRPr lang="fa-IR"/>
        </a:p>
      </dgm:t>
    </dgm:pt>
    <dgm:pt modelId="{2BE6E010-1C59-47D3-938C-B9ACBDFFFFE6}" type="sibTrans" cxnId="{C4A62E79-4E1D-4B0C-990D-30EE2E9C1D5E}">
      <dgm:prSet/>
      <dgm:spPr/>
      <dgm:t>
        <a:bodyPr/>
        <a:lstStyle/>
        <a:p>
          <a:pPr rtl="1"/>
          <a:endParaRPr lang="fa-IR"/>
        </a:p>
      </dgm:t>
    </dgm:pt>
    <dgm:pt modelId="{54F4B122-3D51-458C-A784-324DEA8E10D0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anose="00000700000000000000" pitchFamily="2" charset="-78"/>
            </a:rPr>
            <a:t>ریسک عدم پرداخت خرید تضمینی محصول </a:t>
          </a:r>
          <a:endParaRPr lang="fa-IR" sz="2000" dirty="0">
            <a:cs typeface="B Titr" panose="00000700000000000000" pitchFamily="2" charset="-78"/>
          </a:endParaRPr>
        </a:p>
      </dgm:t>
    </dgm:pt>
    <dgm:pt modelId="{0C765926-77FD-4189-927A-5F013DF8DA7A}" type="parTrans" cxnId="{829D1FE4-B3C2-4C11-AB83-9D4DAE0C7C4E}">
      <dgm:prSet/>
      <dgm:spPr/>
      <dgm:t>
        <a:bodyPr/>
        <a:lstStyle/>
        <a:p>
          <a:pPr rtl="1"/>
          <a:endParaRPr lang="fa-IR"/>
        </a:p>
      </dgm:t>
    </dgm:pt>
    <dgm:pt modelId="{9FE77D10-482C-43DD-900E-D4668C174227}" type="sibTrans" cxnId="{829D1FE4-B3C2-4C11-AB83-9D4DAE0C7C4E}">
      <dgm:prSet/>
      <dgm:spPr/>
      <dgm:t>
        <a:bodyPr/>
        <a:lstStyle/>
        <a:p>
          <a:pPr rtl="1"/>
          <a:endParaRPr lang="fa-IR"/>
        </a:p>
      </dgm:t>
    </dgm:pt>
    <dgm:pt modelId="{E7FAD289-6ED8-4E8B-BAF8-2C8527586272}" type="pres">
      <dgm:prSet presAssocID="{43B5932A-DDBC-4E5F-A36C-97BC32FBB1E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3F46AF1-28CB-449E-B1C5-A38170832F17}" type="pres">
      <dgm:prSet presAssocID="{D4E2743F-B1F5-40F7-B227-BA34F18C50BE}" presName="parentLin" presStyleCnt="0"/>
      <dgm:spPr/>
    </dgm:pt>
    <dgm:pt modelId="{EB6530D0-03A6-435F-8738-42D0434D6A21}" type="pres">
      <dgm:prSet presAssocID="{D4E2743F-B1F5-40F7-B227-BA34F18C50BE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7A6FD1F-11D8-4988-8E65-71AC6390DF2F}" type="pres">
      <dgm:prSet presAssocID="{D4E2743F-B1F5-40F7-B227-BA34F18C50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39E55B-E54D-45BE-B8C7-2B06E94E7C7F}" type="pres">
      <dgm:prSet presAssocID="{D4E2743F-B1F5-40F7-B227-BA34F18C50BE}" presName="negativeSpace" presStyleCnt="0"/>
      <dgm:spPr/>
    </dgm:pt>
    <dgm:pt modelId="{953C707D-E442-4A14-A977-91F2947D8B7D}" type="pres">
      <dgm:prSet presAssocID="{D4E2743F-B1F5-40F7-B227-BA34F18C50BE}" presName="childText" presStyleLbl="conFgAcc1" presStyleIdx="0" presStyleCnt="3">
        <dgm:presLayoutVars>
          <dgm:bulletEnabled val="1"/>
        </dgm:presLayoutVars>
      </dgm:prSet>
      <dgm:spPr/>
    </dgm:pt>
    <dgm:pt modelId="{E8F1C533-A40F-4262-B7E0-339DFC42D9A8}" type="pres">
      <dgm:prSet presAssocID="{5B1141BE-442B-447C-9939-6DA8DACD008E}" presName="spaceBetweenRectangles" presStyleCnt="0"/>
      <dgm:spPr/>
    </dgm:pt>
    <dgm:pt modelId="{D720292C-87EB-47B6-BF0F-85B7BF6F754A}" type="pres">
      <dgm:prSet presAssocID="{25934591-DE14-4E0B-83DA-450C277AC584}" presName="parentLin" presStyleCnt="0"/>
      <dgm:spPr/>
    </dgm:pt>
    <dgm:pt modelId="{1BB4BBAF-77B7-451D-91EE-C1A3ED0B2346}" type="pres">
      <dgm:prSet presAssocID="{25934591-DE14-4E0B-83DA-450C277AC584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29FDB4E-5822-484A-825A-F464D7441008}" type="pres">
      <dgm:prSet presAssocID="{25934591-DE14-4E0B-83DA-450C277AC5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C90DDE-8FFC-4A56-968F-60767D92D166}" type="pres">
      <dgm:prSet presAssocID="{25934591-DE14-4E0B-83DA-450C277AC584}" presName="negativeSpace" presStyleCnt="0"/>
      <dgm:spPr/>
    </dgm:pt>
    <dgm:pt modelId="{8D578E8C-3210-4F70-A762-63D2AAB11133}" type="pres">
      <dgm:prSet presAssocID="{25934591-DE14-4E0B-83DA-450C277AC584}" presName="childText" presStyleLbl="conFgAcc1" presStyleIdx="1" presStyleCnt="3">
        <dgm:presLayoutVars>
          <dgm:bulletEnabled val="1"/>
        </dgm:presLayoutVars>
      </dgm:prSet>
      <dgm:spPr/>
    </dgm:pt>
    <dgm:pt modelId="{34FB190F-C6E2-4036-A2DF-C1F738250B41}" type="pres">
      <dgm:prSet presAssocID="{2BE6E010-1C59-47D3-938C-B9ACBDFFFFE6}" presName="spaceBetweenRectangles" presStyleCnt="0"/>
      <dgm:spPr/>
    </dgm:pt>
    <dgm:pt modelId="{0CC1721B-5F59-4560-A198-C87A751FD7E7}" type="pres">
      <dgm:prSet presAssocID="{54F4B122-3D51-458C-A784-324DEA8E10D0}" presName="parentLin" presStyleCnt="0"/>
      <dgm:spPr/>
    </dgm:pt>
    <dgm:pt modelId="{8434D323-2138-4BE0-950F-C2A5CE317656}" type="pres">
      <dgm:prSet presAssocID="{54F4B122-3D51-458C-A784-324DEA8E10D0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4786506E-A034-4158-BBEB-C0433ECCF126}" type="pres">
      <dgm:prSet presAssocID="{54F4B122-3D51-458C-A784-324DEA8E10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5237E8-CEEC-42C1-A59F-4CC5B220C1EE}" type="pres">
      <dgm:prSet presAssocID="{54F4B122-3D51-458C-A784-324DEA8E10D0}" presName="negativeSpace" presStyleCnt="0"/>
      <dgm:spPr/>
    </dgm:pt>
    <dgm:pt modelId="{33BCAD60-EF64-4D45-83B9-2636838C5D2E}" type="pres">
      <dgm:prSet presAssocID="{54F4B122-3D51-458C-A784-324DEA8E10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AEEBAB-F346-44CD-958C-5A107B88504C}" type="presOf" srcId="{25934591-DE14-4E0B-83DA-450C277AC584}" destId="{1BB4BBAF-77B7-451D-91EE-C1A3ED0B2346}" srcOrd="0" destOrd="0" presId="urn:microsoft.com/office/officeart/2005/8/layout/list1"/>
    <dgm:cxn modelId="{91390430-F078-4503-9906-1B08140CCA2A}" srcId="{43B5932A-DDBC-4E5F-A36C-97BC32FBB1EB}" destId="{D4E2743F-B1F5-40F7-B227-BA34F18C50BE}" srcOrd="0" destOrd="0" parTransId="{6E2D8318-90F8-4F65-91E9-A3770C1E1AE1}" sibTransId="{5B1141BE-442B-447C-9939-6DA8DACD008E}"/>
    <dgm:cxn modelId="{829D1FE4-B3C2-4C11-AB83-9D4DAE0C7C4E}" srcId="{43B5932A-DDBC-4E5F-A36C-97BC32FBB1EB}" destId="{54F4B122-3D51-458C-A784-324DEA8E10D0}" srcOrd="2" destOrd="0" parTransId="{0C765926-77FD-4189-927A-5F013DF8DA7A}" sibTransId="{9FE77D10-482C-43DD-900E-D4668C174227}"/>
    <dgm:cxn modelId="{B1B6E4D9-C3B1-4C64-B4C0-044B0A815CC6}" type="presOf" srcId="{D4E2743F-B1F5-40F7-B227-BA34F18C50BE}" destId="{EB6530D0-03A6-435F-8738-42D0434D6A21}" srcOrd="0" destOrd="0" presId="urn:microsoft.com/office/officeart/2005/8/layout/list1"/>
    <dgm:cxn modelId="{8E9B877A-9121-4290-8085-91655FEE805B}" type="presOf" srcId="{25934591-DE14-4E0B-83DA-450C277AC584}" destId="{B29FDB4E-5822-484A-825A-F464D7441008}" srcOrd="1" destOrd="0" presId="urn:microsoft.com/office/officeart/2005/8/layout/list1"/>
    <dgm:cxn modelId="{6EF11DD5-5FE0-4B9E-BDF1-720F5D2C9E41}" type="presOf" srcId="{43B5932A-DDBC-4E5F-A36C-97BC32FBB1EB}" destId="{E7FAD289-6ED8-4E8B-BAF8-2C8527586272}" srcOrd="0" destOrd="0" presId="urn:microsoft.com/office/officeart/2005/8/layout/list1"/>
    <dgm:cxn modelId="{B69914B3-BC58-4B19-983E-2BF91710252D}" type="presOf" srcId="{54F4B122-3D51-458C-A784-324DEA8E10D0}" destId="{4786506E-A034-4158-BBEB-C0433ECCF126}" srcOrd="1" destOrd="0" presId="urn:microsoft.com/office/officeart/2005/8/layout/list1"/>
    <dgm:cxn modelId="{C4A62E79-4E1D-4B0C-990D-30EE2E9C1D5E}" srcId="{43B5932A-DDBC-4E5F-A36C-97BC32FBB1EB}" destId="{25934591-DE14-4E0B-83DA-450C277AC584}" srcOrd="1" destOrd="0" parTransId="{3E2BEAB8-D45B-4B83-B456-FA7CAF5CD9A4}" sibTransId="{2BE6E010-1C59-47D3-938C-B9ACBDFFFFE6}"/>
    <dgm:cxn modelId="{7883BBC3-D391-4FB3-B05D-23D7AAB1741F}" type="presOf" srcId="{54F4B122-3D51-458C-A784-324DEA8E10D0}" destId="{8434D323-2138-4BE0-950F-C2A5CE317656}" srcOrd="0" destOrd="0" presId="urn:microsoft.com/office/officeart/2005/8/layout/list1"/>
    <dgm:cxn modelId="{7B63EC41-A9F8-454F-B4FC-05966A2DACC1}" type="presOf" srcId="{D4E2743F-B1F5-40F7-B227-BA34F18C50BE}" destId="{B7A6FD1F-11D8-4988-8E65-71AC6390DF2F}" srcOrd="1" destOrd="0" presId="urn:microsoft.com/office/officeart/2005/8/layout/list1"/>
    <dgm:cxn modelId="{523D3B1A-A730-4329-BAD1-287021676B32}" type="presParOf" srcId="{E7FAD289-6ED8-4E8B-BAF8-2C8527586272}" destId="{83F46AF1-28CB-449E-B1C5-A38170832F17}" srcOrd="0" destOrd="0" presId="urn:microsoft.com/office/officeart/2005/8/layout/list1"/>
    <dgm:cxn modelId="{E8212D1A-668C-4A51-866E-74EF8B11071E}" type="presParOf" srcId="{83F46AF1-28CB-449E-B1C5-A38170832F17}" destId="{EB6530D0-03A6-435F-8738-42D0434D6A21}" srcOrd="0" destOrd="0" presId="urn:microsoft.com/office/officeart/2005/8/layout/list1"/>
    <dgm:cxn modelId="{D1345D0E-F75B-46CA-8649-BC79FD7D609E}" type="presParOf" srcId="{83F46AF1-28CB-449E-B1C5-A38170832F17}" destId="{B7A6FD1F-11D8-4988-8E65-71AC6390DF2F}" srcOrd="1" destOrd="0" presId="urn:microsoft.com/office/officeart/2005/8/layout/list1"/>
    <dgm:cxn modelId="{7BED4DD3-EFF9-4FCC-A82E-FADD267E0B84}" type="presParOf" srcId="{E7FAD289-6ED8-4E8B-BAF8-2C8527586272}" destId="{D339E55B-E54D-45BE-B8C7-2B06E94E7C7F}" srcOrd="1" destOrd="0" presId="urn:microsoft.com/office/officeart/2005/8/layout/list1"/>
    <dgm:cxn modelId="{9D345859-5D6F-41D4-9F60-0298539D9489}" type="presParOf" srcId="{E7FAD289-6ED8-4E8B-BAF8-2C8527586272}" destId="{953C707D-E442-4A14-A977-91F2947D8B7D}" srcOrd="2" destOrd="0" presId="urn:microsoft.com/office/officeart/2005/8/layout/list1"/>
    <dgm:cxn modelId="{13A72F83-900D-4B47-B35A-F94E65A495CE}" type="presParOf" srcId="{E7FAD289-6ED8-4E8B-BAF8-2C8527586272}" destId="{E8F1C533-A40F-4262-B7E0-339DFC42D9A8}" srcOrd="3" destOrd="0" presId="urn:microsoft.com/office/officeart/2005/8/layout/list1"/>
    <dgm:cxn modelId="{A3D6B7DA-93F8-4932-A433-01FD0B7825CE}" type="presParOf" srcId="{E7FAD289-6ED8-4E8B-BAF8-2C8527586272}" destId="{D720292C-87EB-47B6-BF0F-85B7BF6F754A}" srcOrd="4" destOrd="0" presId="urn:microsoft.com/office/officeart/2005/8/layout/list1"/>
    <dgm:cxn modelId="{C74D6E59-470D-43E6-8585-60477C86405E}" type="presParOf" srcId="{D720292C-87EB-47B6-BF0F-85B7BF6F754A}" destId="{1BB4BBAF-77B7-451D-91EE-C1A3ED0B2346}" srcOrd="0" destOrd="0" presId="urn:microsoft.com/office/officeart/2005/8/layout/list1"/>
    <dgm:cxn modelId="{613E0E94-FA80-4410-976B-A91C8E35580E}" type="presParOf" srcId="{D720292C-87EB-47B6-BF0F-85B7BF6F754A}" destId="{B29FDB4E-5822-484A-825A-F464D7441008}" srcOrd="1" destOrd="0" presId="urn:microsoft.com/office/officeart/2005/8/layout/list1"/>
    <dgm:cxn modelId="{6ABF5869-5820-4451-949E-2282754CA56A}" type="presParOf" srcId="{E7FAD289-6ED8-4E8B-BAF8-2C8527586272}" destId="{1DC90DDE-8FFC-4A56-968F-60767D92D166}" srcOrd="5" destOrd="0" presId="urn:microsoft.com/office/officeart/2005/8/layout/list1"/>
    <dgm:cxn modelId="{FFBB1E01-6A64-46C4-A357-FEE9D453BFC8}" type="presParOf" srcId="{E7FAD289-6ED8-4E8B-BAF8-2C8527586272}" destId="{8D578E8C-3210-4F70-A762-63D2AAB11133}" srcOrd="6" destOrd="0" presId="urn:microsoft.com/office/officeart/2005/8/layout/list1"/>
    <dgm:cxn modelId="{AF9ED17C-BD9C-4A77-8316-FC575FDF6E98}" type="presParOf" srcId="{E7FAD289-6ED8-4E8B-BAF8-2C8527586272}" destId="{34FB190F-C6E2-4036-A2DF-C1F738250B41}" srcOrd="7" destOrd="0" presId="urn:microsoft.com/office/officeart/2005/8/layout/list1"/>
    <dgm:cxn modelId="{8584BFCE-3E66-4FF6-B686-E519483AEA34}" type="presParOf" srcId="{E7FAD289-6ED8-4E8B-BAF8-2C8527586272}" destId="{0CC1721B-5F59-4560-A198-C87A751FD7E7}" srcOrd="8" destOrd="0" presId="urn:microsoft.com/office/officeart/2005/8/layout/list1"/>
    <dgm:cxn modelId="{763F3B47-BE3E-4E53-8477-79109753668E}" type="presParOf" srcId="{0CC1721B-5F59-4560-A198-C87A751FD7E7}" destId="{8434D323-2138-4BE0-950F-C2A5CE317656}" srcOrd="0" destOrd="0" presId="urn:microsoft.com/office/officeart/2005/8/layout/list1"/>
    <dgm:cxn modelId="{FE43075C-F13E-4591-A5B3-628F236F1CF9}" type="presParOf" srcId="{0CC1721B-5F59-4560-A198-C87A751FD7E7}" destId="{4786506E-A034-4158-BBEB-C0433ECCF126}" srcOrd="1" destOrd="0" presId="urn:microsoft.com/office/officeart/2005/8/layout/list1"/>
    <dgm:cxn modelId="{5165DF77-AA6A-45FE-8F27-D6F9100C1DF7}" type="presParOf" srcId="{E7FAD289-6ED8-4E8B-BAF8-2C8527586272}" destId="{D15237E8-CEEC-42C1-A59F-4CC5B220C1EE}" srcOrd="9" destOrd="0" presId="urn:microsoft.com/office/officeart/2005/8/layout/list1"/>
    <dgm:cxn modelId="{72AC23DF-CDC2-44F3-83AB-49F0EED46C88}" type="presParOf" srcId="{E7FAD289-6ED8-4E8B-BAF8-2C8527586272}" destId="{33BCAD60-EF64-4D45-83B9-2636838C5D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B5932A-DDBC-4E5F-A36C-97BC32FBB1E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D4E2743F-B1F5-40F7-B227-BA34F18C50BE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درود</a:t>
          </a:r>
          <a:endParaRPr lang="fa-I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6E2D8318-90F8-4F65-91E9-A3770C1E1AE1}" type="par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5B1141BE-442B-447C-9939-6DA8DACD008E}" type="sib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25934591-DE14-4E0B-83DA-450C277AC584}">
      <dgm:prSet phldrT="[Text]" custT="1"/>
      <dgm:spPr/>
      <dgm:t>
        <a:bodyPr/>
        <a:lstStyle/>
        <a:p>
          <a:pPr rtl="1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ورامین</a:t>
          </a:r>
          <a:endParaRPr lang="fa-I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3E2BEAB8-D45B-4B83-B456-FA7CAF5CD9A4}" type="parTrans" cxnId="{C4A62E79-4E1D-4B0C-990D-30EE2E9C1D5E}">
      <dgm:prSet/>
      <dgm:spPr/>
      <dgm:t>
        <a:bodyPr/>
        <a:lstStyle/>
        <a:p>
          <a:pPr rtl="1"/>
          <a:endParaRPr lang="fa-IR"/>
        </a:p>
      </dgm:t>
    </dgm:pt>
    <dgm:pt modelId="{2BE6E010-1C59-47D3-938C-B9ACBDFFFFE6}" type="sibTrans" cxnId="{C4A62E79-4E1D-4B0C-990D-30EE2E9C1D5E}">
      <dgm:prSet/>
      <dgm:spPr/>
      <dgm:t>
        <a:bodyPr/>
        <a:lstStyle/>
        <a:p>
          <a:pPr rtl="1"/>
          <a:endParaRPr lang="fa-IR"/>
        </a:p>
      </dgm:t>
    </dgm:pt>
    <dgm:pt modelId="{E7FAD289-6ED8-4E8B-BAF8-2C8527586272}" type="pres">
      <dgm:prSet presAssocID="{43B5932A-DDBC-4E5F-A36C-97BC32FBB1E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3F46AF1-28CB-449E-B1C5-A38170832F17}" type="pres">
      <dgm:prSet presAssocID="{D4E2743F-B1F5-40F7-B227-BA34F18C50BE}" presName="parentLin" presStyleCnt="0"/>
      <dgm:spPr/>
    </dgm:pt>
    <dgm:pt modelId="{EB6530D0-03A6-435F-8738-42D0434D6A21}" type="pres">
      <dgm:prSet presAssocID="{D4E2743F-B1F5-40F7-B227-BA34F18C50BE}" presName="parentLeftMargin" presStyleLbl="node1" presStyleIdx="0" presStyleCnt="2"/>
      <dgm:spPr/>
      <dgm:t>
        <a:bodyPr/>
        <a:lstStyle/>
        <a:p>
          <a:pPr rtl="1"/>
          <a:endParaRPr lang="fa-IR"/>
        </a:p>
      </dgm:t>
    </dgm:pt>
    <dgm:pt modelId="{B7A6FD1F-11D8-4988-8E65-71AC6390DF2F}" type="pres">
      <dgm:prSet presAssocID="{D4E2743F-B1F5-40F7-B227-BA34F18C50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39E55B-E54D-45BE-B8C7-2B06E94E7C7F}" type="pres">
      <dgm:prSet presAssocID="{D4E2743F-B1F5-40F7-B227-BA34F18C50BE}" presName="negativeSpace" presStyleCnt="0"/>
      <dgm:spPr/>
    </dgm:pt>
    <dgm:pt modelId="{953C707D-E442-4A14-A977-91F2947D8B7D}" type="pres">
      <dgm:prSet presAssocID="{D4E2743F-B1F5-40F7-B227-BA34F18C50BE}" presName="childText" presStyleLbl="conFgAcc1" presStyleIdx="0" presStyleCnt="2">
        <dgm:presLayoutVars>
          <dgm:bulletEnabled val="1"/>
        </dgm:presLayoutVars>
      </dgm:prSet>
      <dgm:spPr/>
    </dgm:pt>
    <dgm:pt modelId="{E8F1C533-A40F-4262-B7E0-339DFC42D9A8}" type="pres">
      <dgm:prSet presAssocID="{5B1141BE-442B-447C-9939-6DA8DACD008E}" presName="spaceBetweenRectangles" presStyleCnt="0"/>
      <dgm:spPr/>
    </dgm:pt>
    <dgm:pt modelId="{D720292C-87EB-47B6-BF0F-85B7BF6F754A}" type="pres">
      <dgm:prSet presAssocID="{25934591-DE14-4E0B-83DA-450C277AC584}" presName="parentLin" presStyleCnt="0"/>
      <dgm:spPr/>
    </dgm:pt>
    <dgm:pt modelId="{1BB4BBAF-77B7-451D-91EE-C1A3ED0B2346}" type="pres">
      <dgm:prSet presAssocID="{25934591-DE14-4E0B-83DA-450C277AC584}" presName="parentLeftMargin" presStyleLbl="node1" presStyleIdx="0" presStyleCnt="2"/>
      <dgm:spPr/>
      <dgm:t>
        <a:bodyPr/>
        <a:lstStyle/>
        <a:p>
          <a:pPr rtl="1"/>
          <a:endParaRPr lang="fa-IR"/>
        </a:p>
      </dgm:t>
    </dgm:pt>
    <dgm:pt modelId="{B29FDB4E-5822-484A-825A-F464D7441008}" type="pres">
      <dgm:prSet presAssocID="{25934591-DE14-4E0B-83DA-450C277AC5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C90DDE-8FFC-4A56-968F-60767D92D166}" type="pres">
      <dgm:prSet presAssocID="{25934591-DE14-4E0B-83DA-450C277AC584}" presName="negativeSpace" presStyleCnt="0"/>
      <dgm:spPr/>
    </dgm:pt>
    <dgm:pt modelId="{8D578E8C-3210-4F70-A762-63D2AAB11133}" type="pres">
      <dgm:prSet presAssocID="{25934591-DE14-4E0B-83DA-450C277AC5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2072B9-52B5-4E11-8926-CBA62523D043}" type="presOf" srcId="{D4E2743F-B1F5-40F7-B227-BA34F18C50BE}" destId="{EB6530D0-03A6-435F-8738-42D0434D6A21}" srcOrd="0" destOrd="0" presId="urn:microsoft.com/office/officeart/2005/8/layout/list1"/>
    <dgm:cxn modelId="{91390430-F078-4503-9906-1B08140CCA2A}" srcId="{43B5932A-DDBC-4E5F-A36C-97BC32FBB1EB}" destId="{D4E2743F-B1F5-40F7-B227-BA34F18C50BE}" srcOrd="0" destOrd="0" parTransId="{6E2D8318-90F8-4F65-91E9-A3770C1E1AE1}" sibTransId="{5B1141BE-442B-447C-9939-6DA8DACD008E}"/>
    <dgm:cxn modelId="{94940EA8-BC15-449F-9919-985AA0376CFE}" type="presOf" srcId="{43B5932A-DDBC-4E5F-A36C-97BC32FBB1EB}" destId="{E7FAD289-6ED8-4E8B-BAF8-2C8527586272}" srcOrd="0" destOrd="0" presId="urn:microsoft.com/office/officeart/2005/8/layout/list1"/>
    <dgm:cxn modelId="{CDCA0630-3E03-425B-89F6-3B09B2BA371A}" type="presOf" srcId="{25934591-DE14-4E0B-83DA-450C277AC584}" destId="{B29FDB4E-5822-484A-825A-F464D7441008}" srcOrd="1" destOrd="0" presId="urn:microsoft.com/office/officeart/2005/8/layout/list1"/>
    <dgm:cxn modelId="{5C5E54D2-BD3F-49AB-9ED0-09658CFED61D}" type="presOf" srcId="{25934591-DE14-4E0B-83DA-450C277AC584}" destId="{1BB4BBAF-77B7-451D-91EE-C1A3ED0B2346}" srcOrd="0" destOrd="0" presId="urn:microsoft.com/office/officeart/2005/8/layout/list1"/>
    <dgm:cxn modelId="{C4A62E79-4E1D-4B0C-990D-30EE2E9C1D5E}" srcId="{43B5932A-DDBC-4E5F-A36C-97BC32FBB1EB}" destId="{25934591-DE14-4E0B-83DA-450C277AC584}" srcOrd="1" destOrd="0" parTransId="{3E2BEAB8-D45B-4B83-B456-FA7CAF5CD9A4}" sibTransId="{2BE6E010-1C59-47D3-938C-B9ACBDFFFFE6}"/>
    <dgm:cxn modelId="{3BD93A8B-014A-43C3-8D93-060691A43865}" type="presOf" srcId="{D4E2743F-B1F5-40F7-B227-BA34F18C50BE}" destId="{B7A6FD1F-11D8-4988-8E65-71AC6390DF2F}" srcOrd="1" destOrd="0" presId="urn:microsoft.com/office/officeart/2005/8/layout/list1"/>
    <dgm:cxn modelId="{F7F0CCD5-B71D-4294-B709-F91B4DAF4C75}" type="presParOf" srcId="{E7FAD289-6ED8-4E8B-BAF8-2C8527586272}" destId="{83F46AF1-28CB-449E-B1C5-A38170832F17}" srcOrd="0" destOrd="0" presId="urn:microsoft.com/office/officeart/2005/8/layout/list1"/>
    <dgm:cxn modelId="{0C6B5608-C6D6-4F77-9A8D-81A32B1E183E}" type="presParOf" srcId="{83F46AF1-28CB-449E-B1C5-A38170832F17}" destId="{EB6530D0-03A6-435F-8738-42D0434D6A21}" srcOrd="0" destOrd="0" presId="urn:microsoft.com/office/officeart/2005/8/layout/list1"/>
    <dgm:cxn modelId="{35168C41-0FBE-42E0-AD5C-5AA3B3E43447}" type="presParOf" srcId="{83F46AF1-28CB-449E-B1C5-A38170832F17}" destId="{B7A6FD1F-11D8-4988-8E65-71AC6390DF2F}" srcOrd="1" destOrd="0" presId="urn:microsoft.com/office/officeart/2005/8/layout/list1"/>
    <dgm:cxn modelId="{D14012EA-9C15-40EF-8A6D-CF83697D0112}" type="presParOf" srcId="{E7FAD289-6ED8-4E8B-BAF8-2C8527586272}" destId="{D339E55B-E54D-45BE-B8C7-2B06E94E7C7F}" srcOrd="1" destOrd="0" presId="urn:microsoft.com/office/officeart/2005/8/layout/list1"/>
    <dgm:cxn modelId="{55F8B932-3F71-44D9-B5AF-F744B04DC7C7}" type="presParOf" srcId="{E7FAD289-6ED8-4E8B-BAF8-2C8527586272}" destId="{953C707D-E442-4A14-A977-91F2947D8B7D}" srcOrd="2" destOrd="0" presId="urn:microsoft.com/office/officeart/2005/8/layout/list1"/>
    <dgm:cxn modelId="{23463B1B-707C-4F9F-9CC6-1C58E667F71E}" type="presParOf" srcId="{E7FAD289-6ED8-4E8B-BAF8-2C8527586272}" destId="{E8F1C533-A40F-4262-B7E0-339DFC42D9A8}" srcOrd="3" destOrd="0" presId="urn:microsoft.com/office/officeart/2005/8/layout/list1"/>
    <dgm:cxn modelId="{0EC36B81-B8E8-4B43-9B76-D6E91255D401}" type="presParOf" srcId="{E7FAD289-6ED8-4E8B-BAF8-2C8527586272}" destId="{D720292C-87EB-47B6-BF0F-85B7BF6F754A}" srcOrd="4" destOrd="0" presId="urn:microsoft.com/office/officeart/2005/8/layout/list1"/>
    <dgm:cxn modelId="{E8CE3FF7-CE00-42E0-8A56-DD03AAE6477F}" type="presParOf" srcId="{D720292C-87EB-47B6-BF0F-85B7BF6F754A}" destId="{1BB4BBAF-77B7-451D-91EE-C1A3ED0B2346}" srcOrd="0" destOrd="0" presId="urn:microsoft.com/office/officeart/2005/8/layout/list1"/>
    <dgm:cxn modelId="{CA1DAA77-5ADB-4274-907C-9FC6C9AFE27F}" type="presParOf" srcId="{D720292C-87EB-47B6-BF0F-85B7BF6F754A}" destId="{B29FDB4E-5822-484A-825A-F464D7441008}" srcOrd="1" destOrd="0" presId="urn:microsoft.com/office/officeart/2005/8/layout/list1"/>
    <dgm:cxn modelId="{C7A7B82F-2D84-42C7-BB0B-2F1CC1BCBA81}" type="presParOf" srcId="{E7FAD289-6ED8-4E8B-BAF8-2C8527586272}" destId="{1DC90DDE-8FFC-4A56-968F-60767D92D166}" srcOrd="5" destOrd="0" presId="urn:microsoft.com/office/officeart/2005/8/layout/list1"/>
    <dgm:cxn modelId="{39FFD08C-D15A-4247-9DBF-FA22FA06B322}" type="presParOf" srcId="{E7FAD289-6ED8-4E8B-BAF8-2C8527586272}" destId="{8D578E8C-3210-4F70-A762-63D2AAB111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B5932A-DDBC-4E5F-A36C-97BC32FBB1E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D4E2743F-B1F5-40F7-B227-BA34F18C50BE}">
      <dgm:prSet phldrT="[Text]"/>
      <dgm:spPr/>
      <dgm:t>
        <a:bodyPr/>
        <a:lstStyle/>
        <a:p>
          <a:pPr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خط 10000 مترکعب در روز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SW-RO</a:t>
          </a:r>
          <a:endParaRPr lang="fa-I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6E2D8318-90F8-4F65-91E9-A3770C1E1AE1}" type="par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5B1141BE-442B-447C-9939-6DA8DACD008E}" type="sibTrans" cxnId="{91390430-F078-4503-9906-1B08140CCA2A}">
      <dgm:prSet/>
      <dgm:spPr/>
      <dgm:t>
        <a:bodyPr/>
        <a:lstStyle/>
        <a:p>
          <a:pPr rtl="1"/>
          <a:endParaRPr lang="fa-IR"/>
        </a:p>
      </dgm:t>
    </dgm:pt>
    <dgm:pt modelId="{E7FAD289-6ED8-4E8B-BAF8-2C8527586272}" type="pres">
      <dgm:prSet presAssocID="{43B5932A-DDBC-4E5F-A36C-97BC32FBB1E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3F46AF1-28CB-449E-B1C5-A38170832F17}" type="pres">
      <dgm:prSet presAssocID="{D4E2743F-B1F5-40F7-B227-BA34F18C50BE}" presName="parentLin" presStyleCnt="0"/>
      <dgm:spPr/>
    </dgm:pt>
    <dgm:pt modelId="{EB6530D0-03A6-435F-8738-42D0434D6A21}" type="pres">
      <dgm:prSet presAssocID="{D4E2743F-B1F5-40F7-B227-BA34F18C50BE}" presName="parentLeftMargin" presStyleLbl="node1" presStyleIdx="0" presStyleCnt="1"/>
      <dgm:spPr/>
      <dgm:t>
        <a:bodyPr/>
        <a:lstStyle/>
        <a:p>
          <a:pPr rtl="1"/>
          <a:endParaRPr lang="fa-IR"/>
        </a:p>
      </dgm:t>
    </dgm:pt>
    <dgm:pt modelId="{B7A6FD1F-11D8-4988-8E65-71AC6390DF2F}" type="pres">
      <dgm:prSet presAssocID="{D4E2743F-B1F5-40F7-B227-BA34F18C50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39E55B-E54D-45BE-B8C7-2B06E94E7C7F}" type="pres">
      <dgm:prSet presAssocID="{D4E2743F-B1F5-40F7-B227-BA34F18C50BE}" presName="negativeSpace" presStyleCnt="0"/>
      <dgm:spPr/>
    </dgm:pt>
    <dgm:pt modelId="{953C707D-E442-4A14-A977-91F2947D8B7D}" type="pres">
      <dgm:prSet presAssocID="{D4E2743F-B1F5-40F7-B227-BA34F18C50B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1DB2E75-D3A7-4C43-B51C-A3E14D39C221}" type="presOf" srcId="{43B5932A-DDBC-4E5F-A36C-97BC32FBB1EB}" destId="{E7FAD289-6ED8-4E8B-BAF8-2C8527586272}" srcOrd="0" destOrd="0" presId="urn:microsoft.com/office/officeart/2005/8/layout/list1"/>
    <dgm:cxn modelId="{91390430-F078-4503-9906-1B08140CCA2A}" srcId="{43B5932A-DDBC-4E5F-A36C-97BC32FBB1EB}" destId="{D4E2743F-B1F5-40F7-B227-BA34F18C50BE}" srcOrd="0" destOrd="0" parTransId="{6E2D8318-90F8-4F65-91E9-A3770C1E1AE1}" sibTransId="{5B1141BE-442B-447C-9939-6DA8DACD008E}"/>
    <dgm:cxn modelId="{DF722BB7-FFBB-4EFE-A884-DD97E6BF4503}" type="presOf" srcId="{D4E2743F-B1F5-40F7-B227-BA34F18C50BE}" destId="{B7A6FD1F-11D8-4988-8E65-71AC6390DF2F}" srcOrd="1" destOrd="0" presId="urn:microsoft.com/office/officeart/2005/8/layout/list1"/>
    <dgm:cxn modelId="{FB4463FE-B8EB-457C-B26E-D5AAE3CD8873}" type="presOf" srcId="{D4E2743F-B1F5-40F7-B227-BA34F18C50BE}" destId="{EB6530D0-03A6-435F-8738-42D0434D6A21}" srcOrd="0" destOrd="0" presId="urn:microsoft.com/office/officeart/2005/8/layout/list1"/>
    <dgm:cxn modelId="{F3B42066-253F-438F-8692-AB51B6144FCA}" type="presParOf" srcId="{E7FAD289-6ED8-4E8B-BAF8-2C8527586272}" destId="{83F46AF1-28CB-449E-B1C5-A38170832F17}" srcOrd="0" destOrd="0" presId="urn:microsoft.com/office/officeart/2005/8/layout/list1"/>
    <dgm:cxn modelId="{6770889E-410B-4BD8-AF8A-FDFF6575B6B3}" type="presParOf" srcId="{83F46AF1-28CB-449E-B1C5-A38170832F17}" destId="{EB6530D0-03A6-435F-8738-42D0434D6A21}" srcOrd="0" destOrd="0" presId="urn:microsoft.com/office/officeart/2005/8/layout/list1"/>
    <dgm:cxn modelId="{EA656211-CB6D-415D-B8A2-537A537B8403}" type="presParOf" srcId="{83F46AF1-28CB-449E-B1C5-A38170832F17}" destId="{B7A6FD1F-11D8-4988-8E65-71AC6390DF2F}" srcOrd="1" destOrd="0" presId="urn:microsoft.com/office/officeart/2005/8/layout/list1"/>
    <dgm:cxn modelId="{19F25B05-DE46-4AE9-81E4-123581EFB278}" type="presParOf" srcId="{E7FAD289-6ED8-4E8B-BAF8-2C8527586272}" destId="{D339E55B-E54D-45BE-B8C7-2B06E94E7C7F}" srcOrd="1" destOrd="0" presId="urn:microsoft.com/office/officeart/2005/8/layout/list1"/>
    <dgm:cxn modelId="{4A5841CC-C944-4F3A-A473-0CB14411E7EB}" type="presParOf" srcId="{E7FAD289-6ED8-4E8B-BAF8-2C8527586272}" destId="{953C707D-E442-4A14-A977-91F2947D8B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5E2DDE-78A3-42EF-9AC9-A86623E1437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7FD5165D-B277-4EE6-A692-CCBF34CE906E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anose="00000700000000000000" pitchFamily="2" charset="-78"/>
            </a:rPr>
            <a:t>شرکت های مذاکره شده</a:t>
          </a:r>
          <a:endParaRPr lang="fa-IR" sz="2000" dirty="0">
            <a:cs typeface="B Titr" panose="00000700000000000000" pitchFamily="2" charset="-78"/>
          </a:endParaRPr>
        </a:p>
      </dgm:t>
    </dgm:pt>
    <dgm:pt modelId="{671EEB74-376F-48BE-AEB3-43518A0750B4}" type="parTrans" cxnId="{9CF7B40D-B0F0-4B33-9426-8EDC59CFC0F4}">
      <dgm:prSet/>
      <dgm:spPr/>
      <dgm:t>
        <a:bodyPr/>
        <a:lstStyle/>
        <a:p>
          <a:pPr rtl="1"/>
          <a:endParaRPr lang="fa-IR"/>
        </a:p>
      </dgm:t>
    </dgm:pt>
    <dgm:pt modelId="{BDAF10CE-F6BA-4917-9290-C525C3EBB7A6}" type="sibTrans" cxnId="{9CF7B40D-B0F0-4B33-9426-8EDC59CFC0F4}">
      <dgm:prSet/>
      <dgm:spPr/>
      <dgm:t>
        <a:bodyPr/>
        <a:lstStyle/>
        <a:p>
          <a:pPr rtl="1"/>
          <a:endParaRPr lang="fa-IR"/>
        </a:p>
      </dgm:t>
    </dgm:pt>
    <dgm:pt modelId="{EAED7B81-052E-4461-931C-42E9FCBD5BE8}">
      <dgm:prSet phldrT="[Text]" custT="1"/>
      <dgm:spPr/>
      <dgm:t>
        <a:bodyPr/>
        <a:lstStyle/>
        <a:p>
          <a:pPr rtl="1"/>
          <a:r>
            <a:rPr lang="fa-IR" sz="2000" dirty="0" smtClean="0">
              <a:cs typeface="B Mitra" panose="00000700000000000000" pitchFamily="2" charset="-78"/>
            </a:rPr>
            <a:t>پتروشیمی دماوند</a:t>
          </a:r>
          <a:endParaRPr lang="fa-IR" sz="2000" dirty="0">
            <a:cs typeface="B Mitra" panose="00000700000000000000" pitchFamily="2" charset="-78"/>
          </a:endParaRPr>
        </a:p>
      </dgm:t>
    </dgm:pt>
    <dgm:pt modelId="{5679EEC7-AC60-4D77-A3C8-DE9BEA7B399B}" type="parTrans" cxnId="{66845AE4-E6B4-4303-BD93-2D5F1F020DA2}">
      <dgm:prSet/>
      <dgm:spPr/>
      <dgm:t>
        <a:bodyPr/>
        <a:lstStyle/>
        <a:p>
          <a:pPr rtl="1"/>
          <a:endParaRPr lang="fa-IR"/>
        </a:p>
      </dgm:t>
    </dgm:pt>
    <dgm:pt modelId="{28FA545B-7139-45B8-84C9-6A67BCA66B5C}" type="sibTrans" cxnId="{66845AE4-E6B4-4303-BD93-2D5F1F020DA2}">
      <dgm:prSet/>
      <dgm:spPr/>
      <dgm:t>
        <a:bodyPr/>
        <a:lstStyle/>
        <a:p>
          <a:pPr rtl="1"/>
          <a:endParaRPr lang="fa-IR"/>
        </a:p>
      </dgm:t>
    </dgm:pt>
    <dgm:pt modelId="{6FEB1DFA-887E-4519-A357-86457F78EC0D}">
      <dgm:prSet phldrT="[Text]" custT="1"/>
      <dgm:spPr/>
      <dgm:t>
        <a:bodyPr/>
        <a:lstStyle/>
        <a:p>
          <a:pPr rtl="1"/>
          <a:r>
            <a:rPr lang="fa-IR" sz="2000" dirty="0" smtClean="0">
              <a:cs typeface="B Mitra" panose="00000700000000000000" pitchFamily="2" charset="-78"/>
            </a:rPr>
            <a:t>عسلویه</a:t>
          </a:r>
          <a:endParaRPr lang="fa-IR" sz="2000" dirty="0">
            <a:cs typeface="B Mitra" panose="00000700000000000000" pitchFamily="2" charset="-78"/>
          </a:endParaRPr>
        </a:p>
      </dgm:t>
    </dgm:pt>
    <dgm:pt modelId="{DD2DDBDB-A550-46C1-9B6E-61BBE5E357CD}" type="parTrans" cxnId="{39C31388-893C-43E8-95B8-038CB5A691D4}">
      <dgm:prSet/>
      <dgm:spPr/>
      <dgm:t>
        <a:bodyPr/>
        <a:lstStyle/>
        <a:p>
          <a:pPr rtl="1"/>
          <a:endParaRPr lang="fa-IR"/>
        </a:p>
      </dgm:t>
    </dgm:pt>
    <dgm:pt modelId="{813C067C-A426-458F-8EDD-8C57C8F93FF7}" type="sibTrans" cxnId="{39C31388-893C-43E8-95B8-038CB5A691D4}">
      <dgm:prSet/>
      <dgm:spPr/>
      <dgm:t>
        <a:bodyPr/>
        <a:lstStyle/>
        <a:p>
          <a:pPr rtl="1"/>
          <a:endParaRPr lang="fa-IR"/>
        </a:p>
      </dgm:t>
    </dgm:pt>
    <dgm:pt modelId="{1DC99077-1C83-4F8A-9006-E35AB451C4D9}">
      <dgm:prSet phldrT="[Text]" custT="1"/>
      <dgm:spPr/>
      <dgm:t>
        <a:bodyPr/>
        <a:lstStyle/>
        <a:p>
          <a:pPr rtl="1"/>
          <a:r>
            <a:rPr lang="fa-IR" sz="2000" dirty="0" smtClean="0">
              <a:cs typeface="B Mitra" panose="00000700000000000000" pitchFamily="2" charset="-78"/>
            </a:rPr>
            <a:t>نیروگاه بوشهر</a:t>
          </a:r>
          <a:endParaRPr lang="fa-IR" sz="2000" dirty="0">
            <a:cs typeface="B Mitra" panose="00000700000000000000" pitchFamily="2" charset="-78"/>
          </a:endParaRPr>
        </a:p>
      </dgm:t>
    </dgm:pt>
    <dgm:pt modelId="{3E0B3789-A28F-4C7F-9CD4-5DE07B55C0D8}" type="parTrans" cxnId="{3600A841-4E2D-44D3-A3D4-68E2F3C730E7}">
      <dgm:prSet/>
      <dgm:spPr/>
      <dgm:t>
        <a:bodyPr/>
        <a:lstStyle/>
        <a:p>
          <a:pPr rtl="1"/>
          <a:endParaRPr lang="fa-IR"/>
        </a:p>
      </dgm:t>
    </dgm:pt>
    <dgm:pt modelId="{65F076E7-76E3-48A1-93AA-B3D87D23ED4D}" type="sibTrans" cxnId="{3600A841-4E2D-44D3-A3D4-68E2F3C730E7}">
      <dgm:prSet/>
      <dgm:spPr/>
      <dgm:t>
        <a:bodyPr/>
        <a:lstStyle/>
        <a:p>
          <a:pPr rtl="1"/>
          <a:endParaRPr lang="fa-IR"/>
        </a:p>
      </dgm:t>
    </dgm:pt>
    <dgm:pt modelId="{3BDE4EF7-9B58-49DB-99D6-4E571C80B1EB}">
      <dgm:prSet phldrT="[Text]" custT="1"/>
      <dgm:spPr/>
      <dgm:t>
        <a:bodyPr/>
        <a:lstStyle/>
        <a:p>
          <a:pPr rtl="1"/>
          <a:r>
            <a:rPr lang="fa-IR" sz="2000" dirty="0" smtClean="0">
              <a:cs typeface="B Mitra" panose="00000700000000000000" pitchFamily="2" charset="-78"/>
            </a:rPr>
            <a:t>مناطق آزاد</a:t>
          </a:r>
          <a:endParaRPr lang="fa-IR" sz="2000" dirty="0">
            <a:cs typeface="B Mitra" panose="00000700000000000000" pitchFamily="2" charset="-78"/>
          </a:endParaRPr>
        </a:p>
      </dgm:t>
    </dgm:pt>
    <dgm:pt modelId="{DE1F6496-504A-4C52-9EC5-4A8063E00D31}" type="parTrans" cxnId="{F277D19A-2FD3-4FFD-9822-7ED50A986BC0}">
      <dgm:prSet/>
      <dgm:spPr/>
      <dgm:t>
        <a:bodyPr/>
        <a:lstStyle/>
        <a:p>
          <a:pPr rtl="1"/>
          <a:endParaRPr lang="fa-IR"/>
        </a:p>
      </dgm:t>
    </dgm:pt>
    <dgm:pt modelId="{B653103C-818A-4CB5-9E52-140C7C5F2F29}" type="sibTrans" cxnId="{F277D19A-2FD3-4FFD-9822-7ED50A986BC0}">
      <dgm:prSet/>
      <dgm:spPr/>
      <dgm:t>
        <a:bodyPr/>
        <a:lstStyle/>
        <a:p>
          <a:pPr rtl="1"/>
          <a:endParaRPr lang="fa-IR"/>
        </a:p>
      </dgm:t>
    </dgm:pt>
    <dgm:pt modelId="{EE24B9B0-4B03-4017-BAD8-37D361980508}" type="pres">
      <dgm:prSet presAssocID="{675E2DDE-78A3-42EF-9AC9-A86623E143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9DD83F0-6B87-4C93-8B00-A583695DB10A}" type="pres">
      <dgm:prSet presAssocID="{7FD5165D-B277-4EE6-A692-CCBF34CE906E}" presName="composite" presStyleCnt="0"/>
      <dgm:spPr/>
    </dgm:pt>
    <dgm:pt modelId="{AFAD1E94-C08B-4CF3-B05C-843C845D696F}" type="pres">
      <dgm:prSet presAssocID="{7FD5165D-B277-4EE6-A692-CCBF34CE906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164B95-67C4-451D-B3B1-5124C6D6867B}" type="pres">
      <dgm:prSet presAssocID="{7FD5165D-B277-4EE6-A692-CCBF34CE906E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DA1AB47-1343-4936-B12A-1FEE929746B4}" type="presOf" srcId="{7FD5165D-B277-4EE6-A692-CCBF34CE906E}" destId="{AFAD1E94-C08B-4CF3-B05C-843C845D696F}" srcOrd="0" destOrd="0" presId="urn:microsoft.com/office/officeart/2005/8/layout/hList1"/>
    <dgm:cxn modelId="{94FF170E-BC79-4D23-A662-9FECC8DE1F2C}" type="presOf" srcId="{1DC99077-1C83-4F8A-9006-E35AB451C4D9}" destId="{30164B95-67C4-451D-B3B1-5124C6D6867B}" srcOrd="0" destOrd="2" presId="urn:microsoft.com/office/officeart/2005/8/layout/hList1"/>
    <dgm:cxn modelId="{66845AE4-E6B4-4303-BD93-2D5F1F020DA2}" srcId="{7FD5165D-B277-4EE6-A692-CCBF34CE906E}" destId="{EAED7B81-052E-4461-931C-42E9FCBD5BE8}" srcOrd="0" destOrd="0" parTransId="{5679EEC7-AC60-4D77-A3C8-DE9BEA7B399B}" sibTransId="{28FA545B-7139-45B8-84C9-6A67BCA66B5C}"/>
    <dgm:cxn modelId="{983492AE-6E88-4393-A17C-D76261158FE6}" type="presOf" srcId="{675E2DDE-78A3-42EF-9AC9-A86623E1437C}" destId="{EE24B9B0-4B03-4017-BAD8-37D361980508}" srcOrd="0" destOrd="0" presId="urn:microsoft.com/office/officeart/2005/8/layout/hList1"/>
    <dgm:cxn modelId="{70899E62-8CF6-40AC-8D70-FFC251037CC1}" type="presOf" srcId="{3BDE4EF7-9B58-49DB-99D6-4E571C80B1EB}" destId="{30164B95-67C4-451D-B3B1-5124C6D6867B}" srcOrd="0" destOrd="3" presId="urn:microsoft.com/office/officeart/2005/8/layout/hList1"/>
    <dgm:cxn modelId="{9EF8FB01-F698-4B5F-A6B8-9F9160A9A536}" type="presOf" srcId="{EAED7B81-052E-4461-931C-42E9FCBD5BE8}" destId="{30164B95-67C4-451D-B3B1-5124C6D6867B}" srcOrd="0" destOrd="0" presId="urn:microsoft.com/office/officeart/2005/8/layout/hList1"/>
    <dgm:cxn modelId="{3600A841-4E2D-44D3-A3D4-68E2F3C730E7}" srcId="{7FD5165D-B277-4EE6-A692-CCBF34CE906E}" destId="{1DC99077-1C83-4F8A-9006-E35AB451C4D9}" srcOrd="2" destOrd="0" parTransId="{3E0B3789-A28F-4C7F-9CD4-5DE07B55C0D8}" sibTransId="{65F076E7-76E3-48A1-93AA-B3D87D23ED4D}"/>
    <dgm:cxn modelId="{7DBA0266-E059-4FB8-A322-92375696B866}" type="presOf" srcId="{6FEB1DFA-887E-4519-A357-86457F78EC0D}" destId="{30164B95-67C4-451D-B3B1-5124C6D6867B}" srcOrd="0" destOrd="1" presId="urn:microsoft.com/office/officeart/2005/8/layout/hList1"/>
    <dgm:cxn modelId="{F277D19A-2FD3-4FFD-9822-7ED50A986BC0}" srcId="{7FD5165D-B277-4EE6-A692-CCBF34CE906E}" destId="{3BDE4EF7-9B58-49DB-99D6-4E571C80B1EB}" srcOrd="3" destOrd="0" parTransId="{DE1F6496-504A-4C52-9EC5-4A8063E00D31}" sibTransId="{B653103C-818A-4CB5-9E52-140C7C5F2F29}"/>
    <dgm:cxn modelId="{39C31388-893C-43E8-95B8-038CB5A691D4}" srcId="{7FD5165D-B277-4EE6-A692-CCBF34CE906E}" destId="{6FEB1DFA-887E-4519-A357-86457F78EC0D}" srcOrd="1" destOrd="0" parTransId="{DD2DDBDB-A550-46C1-9B6E-61BBE5E357CD}" sibTransId="{813C067C-A426-458F-8EDD-8C57C8F93FF7}"/>
    <dgm:cxn modelId="{9CF7B40D-B0F0-4B33-9426-8EDC59CFC0F4}" srcId="{675E2DDE-78A3-42EF-9AC9-A86623E1437C}" destId="{7FD5165D-B277-4EE6-A692-CCBF34CE906E}" srcOrd="0" destOrd="0" parTransId="{671EEB74-376F-48BE-AEB3-43518A0750B4}" sibTransId="{BDAF10CE-F6BA-4917-9290-C525C3EBB7A6}"/>
    <dgm:cxn modelId="{CD479B05-891C-4A8D-83D5-C0DE0F1680FD}" type="presParOf" srcId="{EE24B9B0-4B03-4017-BAD8-37D361980508}" destId="{09DD83F0-6B87-4C93-8B00-A583695DB10A}" srcOrd="0" destOrd="0" presId="urn:microsoft.com/office/officeart/2005/8/layout/hList1"/>
    <dgm:cxn modelId="{73720C02-5B87-4725-8C02-94989554E734}" type="presParOf" srcId="{09DD83F0-6B87-4C93-8B00-A583695DB10A}" destId="{AFAD1E94-C08B-4CF3-B05C-843C845D696F}" srcOrd="0" destOrd="0" presId="urn:microsoft.com/office/officeart/2005/8/layout/hList1"/>
    <dgm:cxn modelId="{E9EE214D-DD73-446A-9AB0-4C6DDD3AF62C}" type="presParOf" srcId="{09DD83F0-6B87-4C93-8B00-A583695DB10A}" destId="{30164B95-67C4-451D-B3B1-5124C6D686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9BF7A-94C1-4D6E-B510-CE64331E25BF}">
      <dsp:nvSpPr>
        <dsp:cNvPr id="0" name=""/>
        <dsp:cNvSpPr/>
      </dsp:nvSpPr>
      <dsp:spPr>
        <a:xfrm>
          <a:off x="522257" y="4127434"/>
          <a:ext cx="91440" cy="409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800AE-6411-4E5B-BE72-B87D24EAFECD}">
      <dsp:nvSpPr>
        <dsp:cNvPr id="0" name=""/>
        <dsp:cNvSpPr/>
      </dsp:nvSpPr>
      <dsp:spPr>
        <a:xfrm>
          <a:off x="522257" y="2160240"/>
          <a:ext cx="91440" cy="432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85E02-563D-4140-BA77-575AE3B9A066}">
      <dsp:nvSpPr>
        <dsp:cNvPr id="0" name=""/>
        <dsp:cNvSpPr/>
      </dsp:nvSpPr>
      <dsp:spPr>
        <a:xfrm>
          <a:off x="14446" y="186499"/>
          <a:ext cx="1107060" cy="197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0883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effectLst/>
              <a:cs typeface="B Titr" panose="00000700000000000000" pitchFamily="2" charset="-78"/>
            </a:rPr>
            <a:t>شرکت سرمایه گذاری تأمین اجتماعی</a:t>
          </a:r>
          <a:endParaRPr lang="fa-IR" sz="1900" b="1" kern="1200" dirty="0">
            <a:effectLst/>
            <a:cs typeface="B Titr" panose="00000700000000000000" pitchFamily="2" charset="-78"/>
          </a:endParaRPr>
        </a:p>
      </dsp:txBody>
      <dsp:txXfrm>
        <a:off x="14446" y="186499"/>
        <a:ext cx="1107060" cy="1973741"/>
      </dsp:txXfrm>
    </dsp:sp>
    <dsp:sp modelId="{E8A555ED-A548-4EBA-A58C-96B1ECD9DC9C}">
      <dsp:nvSpPr>
        <dsp:cNvPr id="0" name=""/>
        <dsp:cNvSpPr/>
      </dsp:nvSpPr>
      <dsp:spPr>
        <a:xfrm>
          <a:off x="238549" y="2088232"/>
          <a:ext cx="996354" cy="191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SSIC</a:t>
          </a:r>
          <a:endParaRPr lang="fa-IR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38549" y="2088232"/>
        <a:ext cx="996354" cy="191062"/>
      </dsp:txXfrm>
    </dsp:sp>
    <dsp:sp modelId="{0A1C7D44-D933-41E6-AAE8-D8C693012EF1}">
      <dsp:nvSpPr>
        <dsp:cNvPr id="0" name=""/>
        <dsp:cNvSpPr/>
      </dsp:nvSpPr>
      <dsp:spPr>
        <a:xfrm>
          <a:off x="14446" y="2592290"/>
          <a:ext cx="1107060" cy="1535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0883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effectLst/>
              <a:cs typeface="B Titr" panose="00000700000000000000" pitchFamily="2" charset="-78"/>
            </a:rPr>
            <a:t>شرکت مدیریت توسعه انرژی تأمین</a:t>
          </a:r>
          <a:endParaRPr lang="fa-IR" sz="1900" b="1" kern="1200" dirty="0">
            <a:effectLst/>
            <a:cs typeface="B Titr" panose="00000700000000000000" pitchFamily="2" charset="-78"/>
          </a:endParaRPr>
        </a:p>
      </dsp:txBody>
      <dsp:txXfrm>
        <a:off x="14446" y="2592290"/>
        <a:ext cx="1107060" cy="1535144"/>
      </dsp:txXfrm>
    </dsp:sp>
    <dsp:sp modelId="{8CF52EF8-8F66-4198-98A4-D9292EF0635D}">
      <dsp:nvSpPr>
        <dsp:cNvPr id="0" name=""/>
        <dsp:cNvSpPr/>
      </dsp:nvSpPr>
      <dsp:spPr>
        <a:xfrm>
          <a:off x="250306" y="4057410"/>
          <a:ext cx="996354" cy="191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TEDCO</a:t>
          </a:r>
          <a:endParaRPr lang="fa-IR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50306" y="4057410"/>
        <a:ext cx="996354" cy="191062"/>
      </dsp:txXfrm>
    </dsp:sp>
    <dsp:sp modelId="{36ED3B05-F261-4A5A-B650-733D3D562C58}">
      <dsp:nvSpPr>
        <dsp:cNvPr id="0" name=""/>
        <dsp:cNvSpPr/>
      </dsp:nvSpPr>
      <dsp:spPr>
        <a:xfrm>
          <a:off x="14446" y="4536504"/>
          <a:ext cx="1107060" cy="1365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80883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effectLst/>
              <a:cs typeface="B Titr" panose="00000700000000000000" pitchFamily="2" charset="-78"/>
            </a:rPr>
            <a:t>شرکت افق تأمین آب شیرین</a:t>
          </a:r>
          <a:endParaRPr lang="fa-IR" sz="1900" b="1" kern="1200" dirty="0">
            <a:effectLst/>
            <a:cs typeface="B Titr" panose="00000700000000000000" pitchFamily="2" charset="-78"/>
          </a:endParaRPr>
        </a:p>
      </dsp:txBody>
      <dsp:txXfrm>
        <a:off x="14446" y="4536504"/>
        <a:ext cx="1107060" cy="1365618"/>
      </dsp:txXfrm>
    </dsp:sp>
    <dsp:sp modelId="{CA9C3AD6-27DC-4736-8639-71A4FA90B48E}">
      <dsp:nvSpPr>
        <dsp:cNvPr id="0" name=""/>
        <dsp:cNvSpPr/>
      </dsp:nvSpPr>
      <dsp:spPr>
        <a:xfrm>
          <a:off x="238549" y="5760639"/>
          <a:ext cx="996354" cy="191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OTWT</a:t>
          </a:r>
          <a:endParaRPr lang="fa-IR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38549" y="5760639"/>
        <a:ext cx="996354" cy="191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B560D-6392-47D7-8AAF-01B453B9C881}">
      <dsp:nvSpPr>
        <dsp:cNvPr id="0" name=""/>
        <dsp:cNvSpPr/>
      </dsp:nvSpPr>
      <dsp:spPr>
        <a:xfrm>
          <a:off x="661655" y="82872"/>
          <a:ext cx="1974666" cy="157973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05EF-D613-4899-8537-D2A3A410ECF5}">
      <dsp:nvSpPr>
        <dsp:cNvPr id="0" name=""/>
        <dsp:cNvSpPr/>
      </dsp:nvSpPr>
      <dsp:spPr>
        <a:xfrm>
          <a:off x="169111" y="1422550"/>
          <a:ext cx="2298099" cy="55290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err="1" smtClean="0">
              <a:solidFill>
                <a:schemeClr val="tx1"/>
              </a:solidFill>
            </a:rPr>
            <a:t>Gheshm</a:t>
          </a:r>
          <a:r>
            <a:rPr lang="en-US" sz="1400" b="1" i="1" kern="1200" dirty="0" smtClean="0">
              <a:solidFill>
                <a:schemeClr val="tx1"/>
              </a:solidFill>
            </a:rPr>
            <a:t> SW-RO Desalination – 5000 m3/day</a:t>
          </a:r>
          <a:endParaRPr lang="fa-IR" sz="1400" kern="1200" dirty="0">
            <a:solidFill>
              <a:schemeClr val="tx1"/>
            </a:solidFill>
          </a:endParaRPr>
        </a:p>
      </dsp:txBody>
      <dsp:txXfrm>
        <a:off x="169111" y="1422550"/>
        <a:ext cx="2298099" cy="552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C62F-557F-41BD-8D56-C1374F2A2FB3}">
      <dsp:nvSpPr>
        <dsp:cNvPr id="0" name=""/>
        <dsp:cNvSpPr/>
      </dsp:nvSpPr>
      <dsp:spPr>
        <a:xfrm>
          <a:off x="207170" y="66669"/>
          <a:ext cx="1963633" cy="157090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F4450-C1E5-4462-B5E2-54E124C9C9DC}">
      <dsp:nvSpPr>
        <dsp:cNvPr id="0" name=""/>
        <dsp:cNvSpPr/>
      </dsp:nvSpPr>
      <dsp:spPr>
        <a:xfrm>
          <a:off x="309780" y="1414601"/>
          <a:ext cx="2035049" cy="5498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1"/>
              </a:solidFill>
            </a:rPr>
            <a:t>Kish SW-RO Desalination 5500 m3/day</a:t>
          </a:r>
          <a:endParaRPr lang="fa-IR" sz="1400" b="1" kern="1200" dirty="0">
            <a:solidFill>
              <a:schemeClr val="tx1"/>
            </a:solidFill>
          </a:endParaRPr>
        </a:p>
      </dsp:txBody>
      <dsp:txXfrm>
        <a:off x="309780" y="1414601"/>
        <a:ext cx="2035049" cy="549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45FA7-300F-4038-9358-003A19B06478}">
      <dsp:nvSpPr>
        <dsp:cNvPr id="0" name=""/>
        <dsp:cNvSpPr/>
      </dsp:nvSpPr>
      <dsp:spPr>
        <a:xfrm>
          <a:off x="0" y="397675"/>
          <a:ext cx="2880320" cy="1728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Georgia" pitchFamily="18" charset="0"/>
              <a:cs typeface="B Nazanin" panose="00000400000000000000" pitchFamily="2" charset="-78"/>
            </a:rPr>
            <a:t>پروژه آب </a:t>
          </a:r>
          <a:r>
            <a:rPr lang="fa-IR" sz="1800" b="1" kern="1200" dirty="0" smtClean="0">
              <a:latin typeface="Book Antiqua" pitchFamily="18" charset="0"/>
              <a:cs typeface="B Nazanin" panose="00000400000000000000" pitchFamily="2" charset="-78"/>
            </a:rPr>
            <a:t>شیرین‌کن</a:t>
          </a:r>
          <a:r>
            <a:rPr lang="fa-IR" sz="1800" b="1" kern="1200" dirty="0" smtClean="0">
              <a:latin typeface="Georgia" pitchFamily="18" charset="0"/>
              <a:cs typeface="B Nazanin" panose="00000400000000000000" pitchFamily="2" charset="-78"/>
            </a:rPr>
            <a:t> جزیره کیش با تکنولوژی </a:t>
          </a:r>
          <a:r>
            <a:rPr lang="en-US" sz="1800" b="1" i="1" kern="1200" dirty="0" smtClean="0">
              <a:latin typeface="Book Antiqua" pitchFamily="18" charset="0"/>
              <a:cs typeface="B Nazanin" panose="00000400000000000000" pitchFamily="2" charset="-78"/>
            </a:rPr>
            <a:t>SWRO</a:t>
          </a:r>
          <a:r>
            <a:rPr lang="fa-IR" sz="1800" b="1" i="1" kern="1200" dirty="0" smtClean="0">
              <a:latin typeface="Book Antiqua" pitchFamily="18" charset="0"/>
              <a:cs typeface="B Nazanin" panose="00000400000000000000" pitchFamily="2" charset="-78"/>
            </a:rPr>
            <a:t> </a:t>
          </a:r>
          <a:r>
            <a:rPr lang="fa-IR" sz="1800" b="1" kern="1200" dirty="0" smtClean="0">
              <a:latin typeface="Georgia" pitchFamily="18" charset="0"/>
              <a:cs typeface="B Nazanin" panose="00000400000000000000" pitchFamily="2" charset="-78"/>
            </a:rPr>
            <a:t>و ظرفیت 5500 متر مکعب در روز</a:t>
          </a:r>
          <a:endParaRPr lang="fa-IR" sz="1800" kern="1200" dirty="0"/>
        </a:p>
      </dsp:txBody>
      <dsp:txXfrm>
        <a:off x="0" y="397675"/>
        <a:ext cx="2880320" cy="1728192"/>
      </dsp:txXfrm>
    </dsp:sp>
    <dsp:sp modelId="{8CFB27EC-C038-42CC-91AC-2EC89F0032BD}">
      <dsp:nvSpPr>
        <dsp:cNvPr id="0" name=""/>
        <dsp:cNvSpPr/>
      </dsp:nvSpPr>
      <dsp:spPr>
        <a:xfrm>
          <a:off x="0" y="2160235"/>
          <a:ext cx="2880320" cy="1728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Georgia" pitchFamily="18" charset="0"/>
              <a:cs typeface="B Nazanin" panose="00000400000000000000" pitchFamily="2" charset="-78"/>
            </a:rPr>
            <a:t>پروژه آب شیرین‌کن جزیره قشم با تکنولوژی </a:t>
          </a:r>
          <a:r>
            <a:rPr lang="en-US" sz="1800" b="1" i="1" kern="1200" dirty="0" smtClean="0">
              <a:latin typeface="Book Antiqua" pitchFamily="18" charset="0"/>
              <a:cs typeface="B Nazanin" panose="00000400000000000000" pitchFamily="2" charset="-78"/>
            </a:rPr>
            <a:t>SWRO</a:t>
          </a:r>
          <a:r>
            <a:rPr lang="fa-IR" sz="1800" b="1" i="1" kern="1200" dirty="0" smtClean="0">
              <a:latin typeface="Book Antiqua" pitchFamily="18" charset="0"/>
              <a:cs typeface="B Nazanin" panose="00000400000000000000" pitchFamily="2" charset="-78"/>
            </a:rPr>
            <a:t> </a:t>
          </a:r>
          <a:r>
            <a:rPr lang="fa-IR" sz="1800" b="1" kern="1200" dirty="0" smtClean="0">
              <a:latin typeface="Georgia" pitchFamily="18" charset="0"/>
              <a:cs typeface="B Nazanin" panose="00000400000000000000" pitchFamily="2" charset="-78"/>
            </a:rPr>
            <a:t>و ظرفیت 5000 متر مکعب در روز</a:t>
          </a:r>
          <a:endParaRPr lang="fa-IR" sz="1800" kern="1200" dirty="0"/>
        </a:p>
      </dsp:txBody>
      <dsp:txXfrm>
        <a:off x="0" y="2160235"/>
        <a:ext cx="2880320" cy="1728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707D-E442-4A14-A977-91F2947D8B7D}">
      <dsp:nvSpPr>
        <dsp:cNvPr id="0" name=""/>
        <dsp:cNvSpPr/>
      </dsp:nvSpPr>
      <dsp:spPr>
        <a:xfrm>
          <a:off x="0" y="464019"/>
          <a:ext cx="518457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A6FD1F-11D8-4988-8E65-71AC6390DF2F}">
      <dsp:nvSpPr>
        <dsp:cNvPr id="0" name=""/>
        <dsp:cNvSpPr/>
      </dsp:nvSpPr>
      <dsp:spPr>
        <a:xfrm>
          <a:off x="1296143" y="6459"/>
          <a:ext cx="3629203" cy="9151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عدم بلوغ قراردادهای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BOT</a:t>
          </a:r>
          <a:endParaRPr lang="fa-I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40815" y="51131"/>
        <a:ext cx="3539859" cy="825776"/>
      </dsp:txXfrm>
    </dsp:sp>
    <dsp:sp modelId="{8D578E8C-3210-4F70-A762-63D2AAB11133}">
      <dsp:nvSpPr>
        <dsp:cNvPr id="0" name=""/>
        <dsp:cNvSpPr/>
      </dsp:nvSpPr>
      <dsp:spPr>
        <a:xfrm>
          <a:off x="0" y="1870179"/>
          <a:ext cx="518457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9FDB4E-5822-484A-825A-F464D7441008}">
      <dsp:nvSpPr>
        <dsp:cNvPr id="0" name=""/>
        <dsp:cNvSpPr/>
      </dsp:nvSpPr>
      <dsp:spPr>
        <a:xfrm>
          <a:off x="1296143" y="1412619"/>
          <a:ext cx="3629203" cy="9151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پایان دوره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OVERHALL</a:t>
          </a:r>
          <a:endParaRPr lang="fa-I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40815" y="1457291"/>
        <a:ext cx="3539859" cy="825776"/>
      </dsp:txXfrm>
    </dsp:sp>
    <dsp:sp modelId="{33BCAD60-EF64-4D45-83B9-2636838C5D2E}">
      <dsp:nvSpPr>
        <dsp:cNvPr id="0" name=""/>
        <dsp:cNvSpPr/>
      </dsp:nvSpPr>
      <dsp:spPr>
        <a:xfrm>
          <a:off x="0" y="3276340"/>
          <a:ext cx="5184576" cy="7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86506E-A034-4158-BBEB-C0433ECCF126}">
      <dsp:nvSpPr>
        <dsp:cNvPr id="0" name=""/>
        <dsp:cNvSpPr/>
      </dsp:nvSpPr>
      <dsp:spPr>
        <a:xfrm>
          <a:off x="1296143" y="2818780"/>
          <a:ext cx="3629203" cy="9151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ریسک عدم پرداخت خرید تضمینی محصول 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1340815" y="2863452"/>
        <a:ext cx="3539859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707D-E442-4A14-A977-91F2947D8B7D}">
      <dsp:nvSpPr>
        <dsp:cNvPr id="0" name=""/>
        <dsp:cNvSpPr/>
      </dsp:nvSpPr>
      <dsp:spPr>
        <a:xfrm>
          <a:off x="0" y="474919"/>
          <a:ext cx="5184576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A6FD1F-11D8-4988-8E65-71AC6390DF2F}">
      <dsp:nvSpPr>
        <dsp:cNvPr id="0" name=""/>
        <dsp:cNvSpPr/>
      </dsp:nvSpPr>
      <dsp:spPr>
        <a:xfrm>
          <a:off x="1296143" y="32119"/>
          <a:ext cx="3629203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درود</a:t>
          </a:r>
          <a:endParaRPr lang="fa-I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39374" y="75350"/>
        <a:ext cx="3542741" cy="799138"/>
      </dsp:txXfrm>
    </dsp:sp>
    <dsp:sp modelId="{8D578E8C-3210-4F70-A762-63D2AAB11133}">
      <dsp:nvSpPr>
        <dsp:cNvPr id="0" name=""/>
        <dsp:cNvSpPr/>
      </dsp:nvSpPr>
      <dsp:spPr>
        <a:xfrm>
          <a:off x="0" y="1835720"/>
          <a:ext cx="5184576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9FDB4E-5822-484A-825A-F464D7441008}">
      <dsp:nvSpPr>
        <dsp:cNvPr id="0" name=""/>
        <dsp:cNvSpPr/>
      </dsp:nvSpPr>
      <dsp:spPr>
        <a:xfrm>
          <a:off x="1296143" y="1392920"/>
          <a:ext cx="3629203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ورامین</a:t>
          </a:r>
          <a:endParaRPr lang="fa-I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39374" y="1436151"/>
        <a:ext cx="3542741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707D-E442-4A14-A977-91F2947D8B7D}">
      <dsp:nvSpPr>
        <dsp:cNvPr id="0" name=""/>
        <dsp:cNvSpPr/>
      </dsp:nvSpPr>
      <dsp:spPr>
        <a:xfrm>
          <a:off x="0" y="471664"/>
          <a:ext cx="5184576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6FD1F-11D8-4988-8E65-71AC6390DF2F}">
      <dsp:nvSpPr>
        <dsp:cNvPr id="0" name=""/>
        <dsp:cNvSpPr/>
      </dsp:nvSpPr>
      <dsp:spPr>
        <a:xfrm>
          <a:off x="1296143" y="176463"/>
          <a:ext cx="362920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خط 10000 مترکعب در روز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SW-RO</a:t>
          </a:r>
          <a:endParaRPr lang="fa-I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1324964" y="205284"/>
        <a:ext cx="3571561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D1E94-C08B-4CF3-B05C-843C845D696F}">
      <dsp:nvSpPr>
        <dsp:cNvPr id="0" name=""/>
        <dsp:cNvSpPr/>
      </dsp:nvSpPr>
      <dsp:spPr>
        <a:xfrm>
          <a:off x="0" y="6980"/>
          <a:ext cx="2759968" cy="892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شرکت های مذاکره شده</a:t>
          </a:r>
          <a:endParaRPr lang="fa-IR" sz="2000" kern="1200" dirty="0">
            <a:cs typeface="B Titr" panose="00000700000000000000" pitchFamily="2" charset="-78"/>
          </a:endParaRPr>
        </a:p>
      </dsp:txBody>
      <dsp:txXfrm>
        <a:off x="0" y="6980"/>
        <a:ext cx="2759968" cy="892800"/>
      </dsp:txXfrm>
    </dsp:sp>
    <dsp:sp modelId="{30164B95-67C4-451D-B3B1-5124C6D6867B}">
      <dsp:nvSpPr>
        <dsp:cNvPr id="0" name=""/>
        <dsp:cNvSpPr/>
      </dsp:nvSpPr>
      <dsp:spPr>
        <a:xfrm>
          <a:off x="0" y="899780"/>
          <a:ext cx="2759968" cy="18295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Mitra" panose="00000700000000000000" pitchFamily="2" charset="-78"/>
            </a:rPr>
            <a:t>پتروشیمی دماوند</a:t>
          </a:r>
          <a:endParaRPr lang="fa-IR" sz="2000" kern="1200" dirty="0">
            <a:cs typeface="B Mitra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Mitra" panose="00000700000000000000" pitchFamily="2" charset="-78"/>
            </a:rPr>
            <a:t>عسلویه</a:t>
          </a:r>
          <a:endParaRPr lang="fa-IR" sz="2000" kern="1200" dirty="0">
            <a:cs typeface="B Mitra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Mitra" panose="00000700000000000000" pitchFamily="2" charset="-78"/>
            </a:rPr>
            <a:t>نیروگاه بوشهر</a:t>
          </a:r>
          <a:endParaRPr lang="fa-IR" sz="2000" kern="1200" dirty="0">
            <a:cs typeface="B Mitra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Mitra" panose="00000700000000000000" pitchFamily="2" charset="-78"/>
            </a:rPr>
            <a:t>مناطق آزاد</a:t>
          </a:r>
          <a:endParaRPr lang="fa-IR" sz="2000" kern="1200" dirty="0">
            <a:cs typeface="B Mitra" panose="00000700000000000000" pitchFamily="2" charset="-78"/>
          </a:endParaRPr>
        </a:p>
      </dsp:txBody>
      <dsp:txXfrm>
        <a:off x="0" y="899780"/>
        <a:ext cx="2759968" cy="1829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D128F7-1678-4DE5-B6E8-3B8014CDE396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6AD39A-FF38-4C5D-A3E8-2DE86A28435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43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D39A-FF38-4C5D-A3E8-2DE86A28435F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4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D39A-FF38-4C5D-A3E8-2DE86A28435F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4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23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27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09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59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120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98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70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535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530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952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78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0C4A-8E48-4509-9AA8-1AFC9DB1CE0E}" type="datetimeFigureOut">
              <a:rPr lang="fa-IR" smtClean="0"/>
              <a:t>02/11/1437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ADE8-96B8-4916-A3EF-69926B5DE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04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edco.co/fa/%D8%B4%D8%B1%DA%A9%D8%AA%E2%80%8C%D9%87%D8%A7%DB%8C-%D8%B2%DB%8C%D8%B1%D9%85%D8%AC%D9%85%D9%88%D8%B9%D9%87/%D8%A7%D9%81%D9%82-%D8%AA%D8%A3%D9%85%DB%8C%D9%86-%D8%A2%D8%A8-%D8%B4%DB%8C%D8%B1%DB%8C%D9%86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gif"/><Relationship Id="rId5" Type="http://schemas.openxmlformats.org/officeDocument/2006/relationships/image" Target="../media/image2.wmf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Layout" Target="../diagrams/layout4.xml"/><Relationship Id="rId3" Type="http://schemas.openxmlformats.org/officeDocument/2006/relationships/image" Target="../media/image11.png"/><Relationship Id="rId21" Type="http://schemas.microsoft.com/office/2007/relationships/diagramDrawing" Target="../diagrams/drawing4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Data" Target="../diagrams/data4.xml"/><Relationship Id="rId2" Type="http://schemas.openxmlformats.org/officeDocument/2006/relationships/image" Target="../media/image3.png"/><Relationship Id="rId16" Type="http://schemas.openxmlformats.org/officeDocument/2006/relationships/image" Target="../media/image2.wmf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.png"/><Relationship Id="rId10" Type="http://schemas.openxmlformats.org/officeDocument/2006/relationships/diagramData" Target="../diagrams/data3.xml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wmf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wmf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2.wmf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-water-splash-world-map-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780928"/>
            <a:ext cx="3722968" cy="22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1" name="Picture 7" descr="otwt logo ENG bi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1974"/>
          <a:stretch>
            <a:fillRect/>
          </a:stretch>
        </p:blipFill>
        <p:spPr bwMode="auto">
          <a:xfrm>
            <a:off x="3840100" y="188640"/>
            <a:ext cx="124777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9672" y="1700808"/>
            <a:ext cx="56991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dobe Garamond Pro" pitchFamily="18" charset="0"/>
                <a:cs typeface="B Titr" pitchFamily="2" charset="-78"/>
              </a:rPr>
              <a:t>افق تأمین آب شیرین-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dobe Garamond Pro" pitchFamily="18" charset="0"/>
                <a:cs typeface="B Titr" pitchFamily="2" charset="-78"/>
              </a:rPr>
              <a:t>OTWT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3568" y="2395736"/>
            <a:ext cx="77048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B Titr" panose="00000700000000000000" pitchFamily="2" charset="-78"/>
              </a:rPr>
              <a:t>وابسته به هلدینگ انرژی </a:t>
            </a:r>
            <a:r>
              <a:rPr lang="fa-IR" sz="2000" b="1" dirty="0">
                <a:solidFill>
                  <a:schemeClr val="tx2"/>
                </a:solidFill>
                <a:latin typeface="Times New Roman" pitchFamily="18" charset="0"/>
                <a:cs typeface="B Titr" panose="00000700000000000000" pitchFamily="2" charset="-78"/>
              </a:rPr>
              <a:t>شستا (شرکت مدیریت توسعه انرژی </a:t>
            </a:r>
            <a:r>
              <a:rPr 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anose="00000700000000000000" pitchFamily="2" charset="-78"/>
              </a:rPr>
              <a:t>تامین-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B Titr" panose="00000700000000000000" pitchFamily="2" charset="-78"/>
              </a:rPr>
              <a:t>TEDCO</a:t>
            </a:r>
            <a:r>
              <a:rPr 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anose="00000700000000000000" pitchFamily="2" charset="-78"/>
              </a:rPr>
              <a:t>)</a:t>
            </a:r>
            <a:endParaRPr lang="fa-IR" sz="2000" b="1" dirty="0">
              <a:solidFill>
                <a:schemeClr val="tx2"/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B Titr" panose="00000700000000000000" pitchFamily="2" charset="-78"/>
              </a:rPr>
              <a:t>(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B Titr" panose="00000700000000000000" pitchFamily="2" charset="-7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75656" y="4797152"/>
            <a:ext cx="5904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B Nazanin" panose="00000400000000000000" pitchFamily="2" charset="-78"/>
              </a:rPr>
              <a:t>سرمایه‌گذاری و اجرای پروژه‌های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B Nazanin" panose="00000400000000000000" pitchFamily="2" charset="-78"/>
              </a:rPr>
              <a:t> </a:t>
            </a:r>
            <a:endParaRPr kumimoji="0" lang="fa-IR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11560" y="5229200"/>
            <a:ext cx="76328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B Nazanin" panose="00000400000000000000" pitchFamily="2" charset="-78"/>
              </a:rPr>
              <a:t>تأسیسات آب شیرین کن     و     تصفیه‌خانه آب و فاضلاب</a:t>
            </a:r>
            <a:endParaRPr kumimoji="0" lang="fa-IR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6054387"/>
            <a:ext cx="9036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 smtClean="0">
                <a:cs typeface="B Nazanin" panose="00000400000000000000" pitchFamily="2" charset="-78"/>
              </a:rPr>
              <a:t>تهـران،  </a:t>
            </a:r>
            <a:r>
              <a:rPr lang="fa-IR" sz="1600" b="1" dirty="0">
                <a:cs typeface="B Nazanin" panose="00000400000000000000" pitchFamily="2" charset="-78"/>
              </a:rPr>
              <a:t>سعـادت آبـاد، خيابان علامـه جنوبـي، خيابان شهيـد حـق طلب غـربي (26</a:t>
            </a:r>
            <a:r>
              <a:rPr lang="fa-IR" sz="1600" b="1" dirty="0" smtClean="0">
                <a:cs typeface="B Nazanin" panose="00000400000000000000" pitchFamily="2" charset="-78"/>
              </a:rPr>
              <a:t>)، پلاک </a:t>
            </a:r>
            <a:r>
              <a:rPr lang="fa-IR" sz="1600" b="1" dirty="0">
                <a:cs typeface="B Nazanin" panose="00000400000000000000" pitchFamily="2" charset="-78"/>
              </a:rPr>
              <a:t>47، طبقه </a:t>
            </a:r>
            <a:r>
              <a:rPr lang="fa-IR" sz="1600" b="1" dirty="0" smtClean="0">
                <a:cs typeface="B Nazanin" panose="00000400000000000000" pitchFamily="2" charset="-78"/>
              </a:rPr>
              <a:t>اول،  واحد 3 ، کدپستي</a:t>
            </a:r>
            <a:r>
              <a:rPr lang="fa-IR" sz="1600" b="1" dirty="0">
                <a:cs typeface="B Nazanin" panose="00000400000000000000" pitchFamily="2" charset="-78"/>
              </a:rPr>
              <a:t>: 1997968987 </a:t>
            </a:r>
            <a:endParaRPr lang="fa-IR" sz="16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1600" b="1" dirty="0" smtClean="0">
                <a:cs typeface="B Nazanin" panose="00000400000000000000" pitchFamily="2" charset="-78"/>
              </a:rPr>
              <a:t>تلفن</a:t>
            </a:r>
            <a:r>
              <a:rPr lang="fa-IR" sz="1600" b="1" dirty="0"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cs typeface="B Nazanin" panose="00000400000000000000" pitchFamily="2" charset="-78"/>
              </a:rPr>
              <a:t>88565706 فاکس</a:t>
            </a:r>
            <a:r>
              <a:rPr lang="fa-IR" sz="1600" b="1" dirty="0">
                <a:cs typeface="B Nazanin" panose="00000400000000000000" pitchFamily="2" charset="-78"/>
              </a:rPr>
              <a:t>: </a:t>
            </a:r>
            <a:r>
              <a:rPr lang="fa-IR" sz="1600" b="1" dirty="0" smtClean="0">
                <a:cs typeface="B Nazanin" panose="00000400000000000000" pitchFamily="2" charset="-78"/>
              </a:rPr>
              <a:t>88581653</a:t>
            </a:r>
          </a:p>
          <a:p>
            <a:pPr algn="ctr"/>
            <a:r>
              <a:rPr lang="en-US" sz="1600" b="1" dirty="0" smtClean="0">
                <a:solidFill>
                  <a:srgbClr val="00B050"/>
                </a:solidFill>
                <a:cs typeface="B Nazanin" panose="00000400000000000000" pitchFamily="2" charset="-78"/>
                <a:hlinkClick r:id="rId5"/>
              </a:rPr>
              <a:t>www.otwt.co</a:t>
            </a:r>
            <a:endParaRPr lang="fa-IR" sz="16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51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3789040"/>
            <a:ext cx="4896544" cy="86177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a-IR" sz="5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با تشکر از توجه شما</a:t>
            </a:r>
            <a:endParaRPr lang="fa-IR" sz="5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9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2057" name="Picture 9" descr="Untitled-1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7" descr="otwt logo ENG b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39752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ساختار تشکیلاتی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515684"/>
              </p:ext>
            </p:extLst>
          </p:nvPr>
        </p:nvGraphicFramePr>
        <p:xfrm>
          <a:off x="35496" y="836712"/>
          <a:ext cx="1246661" cy="601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309024" y="888173"/>
            <a:ext cx="7799480" cy="5817123"/>
            <a:chOff x="805033" y="1636712"/>
            <a:chExt cx="6812341" cy="4690348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4164435" y="2666999"/>
              <a:ext cx="3452939" cy="36600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endParaRPr lang="fa-IR" sz="1600" dirty="0" smtClean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805033" y="2666999"/>
              <a:ext cx="3222169" cy="36600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5750" indent="-285750" algn="ctr" eaLnBrk="0" hangingPunct="0">
                <a:buBlip>
                  <a:blip r:embed="rId11"/>
                </a:buBlip>
              </a:pPr>
              <a:endParaRPr lang="en-US" dirty="0">
                <a:solidFill>
                  <a:schemeClr val="tx1"/>
                </a:solidFill>
                <a:latin typeface="Verdana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gray">
            <a:xfrm>
              <a:off x="3382962" y="2855795"/>
              <a:ext cx="536874" cy="818388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gray">
            <a:xfrm flipH="1">
              <a:off x="4275385" y="2744395"/>
              <a:ext cx="451643" cy="84549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2586038" y="1636712"/>
              <a:ext cx="2963864" cy="1309688"/>
              <a:chOff x="1706" y="1319"/>
              <a:chExt cx="1867" cy="825"/>
            </a:xfrm>
          </p:grpSpPr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1706" y="1405"/>
                <a:ext cx="1867" cy="7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gray">
              <a:xfrm>
                <a:off x="1814" y="1319"/>
                <a:ext cx="1650" cy="77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gray">
              <a:xfrm>
                <a:off x="1831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1914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004275" y="1758201"/>
              <a:ext cx="2045855" cy="8933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fa-IR" sz="2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شرکت مدیریت توسعه </a:t>
              </a:r>
              <a:endParaRPr lang="fa-I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  <a:p>
              <a:pPr lvl="0" algn="ctr" eaLnBrk="0" hangingPunct="0"/>
              <a:r>
                <a:rPr lang="fa-IR" sz="2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انرژی تأمین</a:t>
              </a:r>
              <a:endParaRPr lang="fa-I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  <a:p>
              <a:pPr algn="ctr" eaLnBrk="0" hangingPunct="0"/>
              <a:r>
                <a:rPr lang="en-US" sz="2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TEDCO</a:t>
              </a:r>
              <a:endPara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48064" y="2168852"/>
            <a:ext cx="3877146" cy="572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eaLnBrk="0" hangingPunct="0"/>
            <a:r>
              <a:rPr lang="fa-IR" sz="2200" dirty="0">
                <a:cs typeface="B Titr" panose="00000700000000000000" pitchFamily="2" charset="-78"/>
              </a:rPr>
              <a:t>محورهای فعالیت</a:t>
            </a:r>
          </a:p>
          <a:p>
            <a:pPr eaLnBrk="0" hangingPunct="0"/>
            <a:r>
              <a:rPr lang="fa-IR" sz="2000" dirty="0">
                <a:cs typeface="B Titr" panose="00000700000000000000" pitchFamily="2" charset="-78"/>
              </a:rPr>
              <a:t>برق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cs typeface="B Nazanin" panose="00000400000000000000" pitchFamily="2" charset="-78"/>
              </a:rPr>
              <a:t>مدیریت و بهره‌برداری نیروگاه‌های واگذارشده به شستا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cs typeface="B Nazanin" panose="00000400000000000000" pitchFamily="2" charset="-78"/>
              </a:rPr>
              <a:t>مشارکت در سرمایه‌گذاری و احداث نیروگاه‌های حرارتی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cs typeface="B Nazanin" panose="00000400000000000000" pitchFamily="2" charset="-78"/>
              </a:rPr>
              <a:t>ارایه خدمات انرژی (</a:t>
            </a:r>
            <a:r>
              <a:rPr lang="en-US" b="1" dirty="0" smtClean="0">
                <a:cs typeface="B Nazanin" panose="00000400000000000000" pitchFamily="2" charset="-78"/>
              </a:rPr>
              <a:t>ESCO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  <a:endParaRPr lang="fa-IR" b="1" dirty="0">
              <a:cs typeface="B Nazanin" panose="00000400000000000000" pitchFamily="2" charset="-78"/>
            </a:endParaRP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cs typeface="B Nazanin" panose="00000400000000000000" pitchFamily="2" charset="-78"/>
              </a:rPr>
              <a:t>مشارکت در سرمایه‌گذاری و احداث نیروگاه‌های کوچک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cs typeface="B Nazanin" panose="00000400000000000000" pitchFamily="2" charset="-78"/>
              </a:rPr>
              <a:t>مشارکت در سرمایه‌گذاری و احداث نیروگاه‌های </a:t>
            </a:r>
            <a:r>
              <a:rPr lang="fa-IR" b="1" dirty="0" smtClean="0">
                <a:cs typeface="B Nazanin" panose="00000400000000000000" pitchFamily="2" charset="-78"/>
              </a:rPr>
              <a:t>تجدیدپذیر</a:t>
            </a:r>
          </a:p>
          <a:p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آب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مشارکت در سرمایه‌گذاری و احداث سیستم‌های آب شیرین‌کن</a:t>
            </a:r>
          </a:p>
          <a:p>
            <a:pPr marL="285750" indent="-285750">
              <a:buBlip>
                <a:blip r:embed="rId12"/>
              </a:buBlip>
            </a:pP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مشارکت در سرمایه‌گذاری و احداث تصفیه‌خانه‌های آب فاضلاب</a:t>
            </a:r>
          </a:p>
          <a:p>
            <a:pPr marL="285750" indent="-285750">
              <a:buBlip>
                <a:blip r:embed="rId11"/>
              </a:buBlip>
            </a:pPr>
            <a:endParaRPr lang="fa-IR" sz="1600" b="1" dirty="0">
              <a:cs typeface="B Nazanin" panose="00000400000000000000" pitchFamily="2" charset="-78"/>
            </a:endParaRPr>
          </a:p>
          <a:p>
            <a:pPr marL="457200" indent="-457200" algn="ctr" eaLnBrk="0" hangingPunct="0">
              <a:buBlip>
                <a:blip r:embed="rId11"/>
              </a:buBlip>
            </a:pPr>
            <a:endParaRPr lang="fa-IR" dirty="0">
              <a:cs typeface="B Titr" panose="00000700000000000000" pitchFamily="2" charset="-78"/>
            </a:endParaRPr>
          </a:p>
          <a:p>
            <a:pPr marL="285750" indent="-285750" algn="ctr" eaLnBrk="0" hangingPunct="0">
              <a:buBlip>
                <a:blip r:embed="rId11"/>
              </a:buBlip>
            </a:pPr>
            <a:endParaRPr lang="fa-IR" dirty="0"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259632" y="3455129"/>
            <a:ext cx="3744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200" dirty="0" smtClean="0">
                <a:cs typeface="B Titr" panose="00000700000000000000" pitchFamily="2" charset="-78"/>
              </a:rPr>
              <a:t>شرکت های زیر مجموعه</a:t>
            </a:r>
          </a:p>
          <a:p>
            <a:pPr eaLnBrk="0" hangingPunct="0"/>
            <a:endParaRPr lang="fa-IR" dirty="0" smtClean="0">
              <a:cs typeface="B Titr" panose="00000700000000000000" pitchFamily="2" charset="-78"/>
            </a:endParaRPr>
          </a:p>
          <a:p>
            <a:pPr marL="285750" indent="-285750" eaLnBrk="0" hangingPunct="0">
              <a:buBlip>
                <a:blip r:embed="rId12"/>
              </a:buBlip>
            </a:pPr>
            <a:r>
              <a:rPr lang="fa-I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700000000000000" pitchFamily="2" charset="-78"/>
              </a:rPr>
              <a:t>شرکت افق تأمین آب شیرین-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700000000000000" pitchFamily="2" charset="-78"/>
              </a:rPr>
              <a:t>OTWT</a:t>
            </a:r>
          </a:p>
          <a:p>
            <a:pPr marL="285750" indent="-285750" eaLnBrk="0" hangingPunct="0">
              <a:buBlip>
                <a:blip r:embed="rId12"/>
              </a:buBlip>
            </a:pPr>
            <a:r>
              <a:rPr lang="fa-IR" b="1" dirty="0" smtClean="0">
                <a:cs typeface="B Mitra" panose="00000700000000000000" pitchFamily="2" charset="-78"/>
              </a:rPr>
              <a:t>شرکت افق تأمین انرژی پارس-</a:t>
            </a:r>
            <a:r>
              <a:rPr lang="en-US" b="1" dirty="0" smtClean="0">
                <a:cs typeface="B Mitra" panose="00000700000000000000" pitchFamily="2" charset="-78"/>
              </a:rPr>
              <a:t>OTEPCO</a:t>
            </a:r>
          </a:p>
          <a:p>
            <a:pPr marL="285750" indent="-285750" eaLnBrk="0" hangingPunct="0">
              <a:buBlip>
                <a:blip r:embed="rId12"/>
              </a:buBlip>
            </a:pPr>
            <a:r>
              <a:rPr lang="fa-IR" b="1" dirty="0" smtClean="0">
                <a:cs typeface="B Mitra" panose="00000700000000000000" pitchFamily="2" charset="-78"/>
              </a:rPr>
              <a:t>شرکت افق </a:t>
            </a:r>
            <a:r>
              <a:rPr lang="fa-IR" b="1" dirty="0">
                <a:cs typeface="B Mitra" panose="00000700000000000000" pitchFamily="2" charset="-78"/>
              </a:rPr>
              <a:t>تأمین </a:t>
            </a:r>
            <a:r>
              <a:rPr lang="fa-IR" b="1" dirty="0" smtClean="0">
                <a:cs typeface="B Mitra" panose="00000700000000000000" pitchFamily="2" charset="-78"/>
              </a:rPr>
              <a:t>انرژی طوس</a:t>
            </a:r>
          </a:p>
          <a:p>
            <a:pPr marL="285750" indent="-285750" eaLnBrk="0" hangingPunct="0">
              <a:buBlip>
                <a:blip r:embed="rId12"/>
              </a:buBlip>
            </a:pPr>
            <a:r>
              <a:rPr lang="fa-IR" b="1" dirty="0" smtClean="0">
                <a:cs typeface="B Mitra" panose="00000700000000000000" pitchFamily="2" charset="-78"/>
              </a:rPr>
              <a:t>شرکت افق </a:t>
            </a:r>
            <a:r>
              <a:rPr lang="fa-IR" b="1" dirty="0">
                <a:cs typeface="B Mitra" panose="00000700000000000000" pitchFamily="2" charset="-78"/>
              </a:rPr>
              <a:t>تأمین </a:t>
            </a:r>
            <a:r>
              <a:rPr lang="fa-IR" b="1" dirty="0" smtClean="0">
                <a:cs typeface="B Mitra" panose="00000700000000000000" pitchFamily="2" charset="-78"/>
              </a:rPr>
              <a:t>انرژی پاک</a:t>
            </a:r>
          </a:p>
          <a:p>
            <a:pPr marL="285750" indent="-285750" eaLnBrk="0" hangingPunct="0">
              <a:buBlip>
                <a:blip r:embed="rId12"/>
              </a:buBlip>
            </a:pPr>
            <a:r>
              <a:rPr lang="fa-IR" b="1" dirty="0" smtClean="0">
                <a:cs typeface="B Mitra" panose="00000700000000000000" pitchFamily="2" charset="-78"/>
              </a:rPr>
              <a:t>شرکت </a:t>
            </a:r>
            <a:r>
              <a:rPr lang="en-US" b="1" dirty="0" smtClean="0">
                <a:cs typeface="B Mitra" panose="00000700000000000000" pitchFamily="2" charset="-78"/>
              </a:rPr>
              <a:t>WTD</a:t>
            </a:r>
            <a:r>
              <a:rPr lang="fa-IR" b="1" dirty="0" smtClean="0">
                <a:cs typeface="B Mitra" panose="00000700000000000000" pitchFamily="2" charset="-78"/>
              </a:rPr>
              <a:t> شستا</a:t>
            </a:r>
            <a:endParaRPr lang="fa-IR" b="1" dirty="0">
              <a:cs typeface="B Mitr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Water-Treat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r="14748"/>
          <a:stretch>
            <a:fillRect/>
          </a:stretch>
        </p:blipFill>
        <p:spPr bwMode="auto">
          <a:xfrm>
            <a:off x="5364088" y="1134616"/>
            <a:ext cx="296545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3" name="Picture 5" descr="Fieldexperience 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70" y="3490064"/>
            <a:ext cx="2215745" cy="295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 flipH="1">
            <a:off x="683568" y="908720"/>
            <a:ext cx="34852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Mitra" pitchFamily="2" charset="-78"/>
              </a:rPr>
              <a:t>با توجه به میزان منابع آب و سرانه مصرف، ایران از جمله کشورهایی است که در گروه کشورهای مواجه با کمبود فیزیکی آب قرار دارد. این گروه حتی با باﻻترین راندمان و بهره‌وری ممکن در مصرف آب، برای تأمین نیازهایشان آب کافی در اختیار نخواهند داشت.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rgbClr val="212120"/>
              </a:solidFill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rgbClr val="212120"/>
              </a:solidFill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rgbClr val="212120"/>
              </a:solidFill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rgbClr val="212120"/>
              </a:solidFill>
              <a:latin typeface="Georgia" pitchFamily="18" charset="0"/>
              <a:cs typeface="B Mitra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eorgia" pitchFamily="18" charset="0"/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702511"/>
            <a:ext cx="561662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fa-IR" sz="2000" b="1" dirty="0">
                <a:solidFill>
                  <a:srgbClr val="212120"/>
                </a:solidFill>
                <a:latin typeface="Georgia" pitchFamily="18" charset="0"/>
                <a:cs typeface="B Mitra" panose="00000700000000000000" pitchFamily="2" charset="-78"/>
              </a:rPr>
              <a:t>یکی از مهم‌ترین برنامه‌های درازمدت کشور، استراتژي جايگزيني آب براي مصرف در قالب توسعه منابع آبي غيرمتعارف مانند استفاده از فاضلاب‌ها و آب‌هاي شور ولب‌شور می‌باشد. با توجه به اهمیت مقوله فوق و ضرورت پرداختن به مسأله بهره‌وری مناسب،  بازتولید آب در کشور  به صورت عام و در مجموعه شرکتهای گروه شستا به‌طور خاص  مورد توجه قرار گرفته‌است. </a:t>
            </a:r>
            <a:endParaRPr lang="fa-IR" sz="2000" b="1" dirty="0">
              <a:latin typeface="Arial" pitchFamily="34" charset="0"/>
              <a:cs typeface="B Mitra" panose="00000700000000000000" pitchFamily="2" charset="-78"/>
            </a:endParaRPr>
          </a:p>
          <a:p>
            <a:pPr algn="just"/>
            <a:endParaRPr lang="fa-IR" sz="2000" b="1" dirty="0">
              <a:cs typeface="B Mitra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2057" name="Picture 9" descr="Untitled-1"/>
            <p:cNvPicPr preferRelativeResize="0">
              <a:picLocks noChangeArrowheads="1"/>
            </p:cNvPicPr>
            <p:nvPr/>
          </p:nvPicPr>
          <p:blipFill>
            <a:blip r:embed="rId6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7" descr="otwt logo ENG bi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39752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مقدمه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0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 flipH="1">
            <a:off x="395536" y="1534358"/>
            <a:ext cx="828005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Nazanin" panose="00000400000000000000" pitchFamily="2" charset="-78"/>
              </a:rPr>
              <a:t>شرکت افق تأمین آب شیرین در راستای تحقق اهداف مجموعه شستا در حوزه آب، به عنوان یکی از شرکت‌های هلدینگ انرژی تأمین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Nazanin" panose="00000400000000000000" pitchFamily="2" charset="-78"/>
              </a:rPr>
              <a:t>TEDCO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Nazanin" panose="00000400000000000000" pitchFamily="2" charset="-78"/>
              </a:rPr>
              <a:t>) با بهره‌گیری از تیم مجرب مهندسی، اقتصادی و اجرایی در بخش‌های سرمایه‌گذاری، طراحی، مشاوره، نظارت و اجرا فعالیت می‌نماید.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 flipH="1">
            <a:off x="2555776" y="1122093"/>
            <a:ext cx="6119812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342900" marR="898525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Wingdings" panose="05000000000000000000" pitchFamily="2" charset="2"/>
              <a:buChar char="v"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cs typeface="B Titr" panose="00000700000000000000" pitchFamily="2" charset="-78"/>
              </a:rPr>
              <a:t>معرفی شرکت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B Titr" panose="00000700000000000000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flipH="1">
            <a:off x="2843808" y="3140968"/>
            <a:ext cx="59757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342900" marR="642938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Pct val="120000"/>
              <a:buBlip>
                <a:blip r:embed="rId3"/>
              </a:buBlip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Nazanin" panose="00000400000000000000" pitchFamily="2" charset="-78"/>
              </a:rPr>
              <a:t>سرمایه‌گذاری و مشارکت در سرمایه‌گذاری، طراحی، احداث و اجرای واحدهای آب شیرین‌کن</a:t>
            </a:r>
          </a:p>
          <a:p>
            <a:pPr marL="342900" marR="642938" lvl="0" indent="-3429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Pct val="120000"/>
              <a:buBlip>
                <a:blip r:embed="rId3"/>
              </a:buBlip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Nazanin" panose="00000400000000000000" pitchFamily="2" charset="-78"/>
              </a:rPr>
              <a:t>سرمایه‌گذاری و مشارکت در سرمایه‌گذاری، طراحی، احداث و اجرای واحدهای تصفیه‌خانه فاضلاب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flipH="1">
            <a:off x="2722474" y="2702964"/>
            <a:ext cx="611981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285750" marR="898525" lvl="0" indent="-28575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Wingdings" panose="05000000000000000000" pitchFamily="2" charset="2"/>
              <a:buChar char="v"/>
              <a:tabLst/>
            </a:pPr>
            <a:r>
              <a:rPr kumimoji="0" lang="fa-IR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cs typeface="B Titr" panose="00000700000000000000" pitchFamily="2" charset="-78"/>
              </a:rPr>
              <a:t>محورهای فعالیت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B Titr" panose="00000700000000000000" pitchFamily="2" charset="-7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09" y="5129808"/>
            <a:ext cx="340015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3079" name="Picture 7" descr="IMG_70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>
            <a:fillRect/>
          </a:stretch>
        </p:blipFill>
        <p:spPr bwMode="auto">
          <a:xfrm>
            <a:off x="224150" y="3483338"/>
            <a:ext cx="2519363" cy="1674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13" name="Picture 9" descr="Untitled-1"/>
            <p:cNvPicPr preferRelativeResize="0">
              <a:picLocks noChangeArrowheads="1"/>
            </p:cNvPicPr>
            <p:nvPr/>
          </p:nvPicPr>
          <p:blipFill>
            <a:blip r:embed="rId6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7" descr="otwt logo ENG bi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59632" y="188640"/>
              <a:ext cx="65527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معرفی شرکت </a:t>
              </a:r>
              <a:r>
                <a:rPr lang="en-US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OTWT</a:t>
              </a:r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 و محورهای فعالیت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97837" y="751639"/>
            <a:ext cx="6482675" cy="6030161"/>
            <a:chOff x="1798009" y="751639"/>
            <a:chExt cx="6482675" cy="6030161"/>
          </a:xfrm>
        </p:grpSpPr>
        <p:pic>
          <p:nvPicPr>
            <p:cNvPr id="2" name="Picture 2" descr="C:\Users\1008.SEINCO.001\Desktop\7e6ec702a1 (1)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563" y="923926"/>
              <a:ext cx="5857874" cy="5857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https://upload.wikimedia.org/wikipedia/commons/2/26/Israel_and_ira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B9B9B9"/>
                </a:clrFrom>
                <a:clrTo>
                  <a:srgbClr val="B9B9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72318" y="751639"/>
              <a:ext cx="5723882" cy="514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5-Point Star 3"/>
            <p:cNvSpPr/>
            <p:nvPr/>
          </p:nvSpPr>
          <p:spPr bwMode="auto">
            <a:xfrm>
              <a:off x="4495800" y="4609130"/>
              <a:ext cx="762000" cy="74962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5-Point Star 4"/>
            <p:cNvSpPr/>
            <p:nvPr/>
          </p:nvSpPr>
          <p:spPr bwMode="auto">
            <a:xfrm>
              <a:off x="5437757" y="4495801"/>
              <a:ext cx="778329" cy="67147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221801972"/>
                </p:ext>
              </p:extLst>
            </p:nvPr>
          </p:nvGraphicFramePr>
          <p:xfrm>
            <a:off x="5644362" y="4733928"/>
            <a:ext cx="2636322" cy="19762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347101103"/>
                </p:ext>
              </p:extLst>
            </p:nvPr>
          </p:nvGraphicFramePr>
          <p:xfrm>
            <a:off x="1798009" y="4733928"/>
            <a:ext cx="2621591" cy="19652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flipH="1" flipV="1">
              <a:off x="5650374" y="5079675"/>
              <a:ext cx="714068" cy="11576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824118" y="5358749"/>
              <a:ext cx="1071055" cy="11849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19" name="Picture 9" descr="Untitled-1"/>
            <p:cNvPicPr preferRelativeResize="0">
              <a:picLocks noChangeArrowheads="1"/>
            </p:cNvPicPr>
            <p:nvPr/>
          </p:nvPicPr>
          <p:blipFill>
            <a:blip r:embed="rId1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7" descr="otwt logo ENG bi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47664" y="188640"/>
              <a:ext cx="61485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سایت های </a:t>
              </a:r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آب </a:t>
              </a:r>
              <a:r>
                <a:rPr lang="fa-IR" sz="3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شیرین </a:t>
              </a:r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کن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 flipH="1">
            <a:off x="-902563" y="1700808"/>
            <a:ext cx="438379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898525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Symbol" pitchFamily="18" charset="2"/>
              <a:buChar char="à"/>
              <a:tabLst/>
            </a:pPr>
            <a:r>
              <a:rPr kumimoji="0" lang="fa-IR" sz="22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eorgia" pitchFamily="18" charset="0"/>
                <a:cs typeface="B Titr" panose="00000700000000000000" pitchFamily="2" charset="-78"/>
              </a:rPr>
              <a:t>پروژه‌های در حال بهره‌برداری</a:t>
            </a:r>
            <a:endParaRPr kumimoji="0" lang="fa-I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98359874"/>
              </p:ext>
            </p:extLst>
          </p:nvPr>
        </p:nvGraphicFramePr>
        <p:xfrm>
          <a:off x="107504" y="1988840"/>
          <a:ext cx="2880320" cy="453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655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9" name="Picture 9" descr="Untitled-1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7" descr="otwt logo ENG 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95736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مسائل قابل طرح در حوزه آب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15816" y="980728"/>
            <a:ext cx="5904656" cy="936104"/>
            <a:chOff x="-75128" y="-229067"/>
            <a:chExt cx="5904656" cy="936104"/>
          </a:xfrm>
        </p:grpSpPr>
        <p:sp>
          <p:nvSpPr>
            <p:cNvPr id="14" name="Rounded Rectangle 13"/>
            <p:cNvSpPr/>
            <p:nvPr/>
          </p:nvSpPr>
          <p:spPr>
            <a:xfrm>
              <a:off x="1800200" y="-229067"/>
              <a:ext cx="4029328" cy="8883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75128" y="-203501"/>
              <a:ext cx="5780352" cy="91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cs typeface="B Titr" panose="00000700000000000000" pitchFamily="2" charset="-78"/>
                </a:rPr>
                <a:t>نوع قراردادهای </a:t>
              </a:r>
              <a:r>
                <a:rPr lang="en-US" sz="3200" b="1" kern="1200" dirty="0" smtClean="0">
                  <a:cs typeface="B Titr" panose="00000700000000000000" pitchFamily="2" charset="-78"/>
                </a:rPr>
                <a:t>BOT </a:t>
              </a:r>
              <a:endParaRPr lang="fa-IR" sz="3200" kern="1200" dirty="0"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7777406"/>
              </p:ext>
            </p:extLst>
          </p:nvPr>
        </p:nvGraphicFramePr>
        <p:xfrm>
          <a:off x="395536" y="210130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36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9" name="Picture 9" descr="Untitled-1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7" descr="otwt logo ENG 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95736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مسائل قابل طرح در حوزه آب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9792" y="980728"/>
            <a:ext cx="6120680" cy="936104"/>
            <a:chOff x="-291152" y="-229067"/>
            <a:chExt cx="6120680" cy="936104"/>
          </a:xfrm>
        </p:grpSpPr>
        <p:sp>
          <p:nvSpPr>
            <p:cNvPr id="14" name="Rounded Rectangle 13"/>
            <p:cNvSpPr/>
            <p:nvPr/>
          </p:nvSpPr>
          <p:spPr>
            <a:xfrm>
              <a:off x="-291152" y="-229067"/>
              <a:ext cx="6120680" cy="8883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75128" y="-203501"/>
              <a:ext cx="5780352" cy="91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cs typeface="B Titr" panose="00000700000000000000" pitchFamily="2" charset="-78"/>
                </a:rPr>
                <a:t>عدم تعیین تکلیف مناقصات برگزار شده</a:t>
              </a:r>
              <a:endParaRPr lang="fa-IR" sz="3200" kern="1200" dirty="0"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99019562"/>
              </p:ext>
            </p:extLst>
          </p:nvPr>
        </p:nvGraphicFramePr>
        <p:xfrm>
          <a:off x="395536" y="2245320"/>
          <a:ext cx="518457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32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9" name="Picture 9" descr="Untitled-1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7" descr="otwt logo ENG 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95736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مسائل قابل طرح در حوزه آب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9792" y="980728"/>
            <a:ext cx="6120680" cy="936104"/>
            <a:chOff x="-291152" y="-229067"/>
            <a:chExt cx="6120680" cy="936104"/>
          </a:xfrm>
        </p:grpSpPr>
        <p:sp>
          <p:nvSpPr>
            <p:cNvPr id="14" name="Rounded Rectangle 13"/>
            <p:cNvSpPr/>
            <p:nvPr/>
          </p:nvSpPr>
          <p:spPr>
            <a:xfrm>
              <a:off x="-291152" y="-229067"/>
              <a:ext cx="6120680" cy="8883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75128" y="-203501"/>
              <a:ext cx="5780352" cy="91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cs typeface="B Titr" panose="00000700000000000000" pitchFamily="2" charset="-78"/>
                </a:rPr>
                <a:t>پتانسیل بالقوه</a:t>
              </a:r>
              <a:endParaRPr lang="fa-IR" sz="3200" kern="1200" dirty="0"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291192"/>
              </p:ext>
            </p:extLst>
          </p:nvPr>
        </p:nvGraphicFramePr>
        <p:xfrm>
          <a:off x="683568" y="1916832"/>
          <a:ext cx="51845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0138963"/>
              </p:ext>
            </p:extLst>
          </p:nvPr>
        </p:nvGraphicFramePr>
        <p:xfrm>
          <a:off x="395536" y="3284984"/>
          <a:ext cx="27599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720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6513" y="-27384"/>
            <a:ext cx="9180513" cy="1033678"/>
            <a:chOff x="-36513" y="-27384"/>
            <a:chExt cx="9180513" cy="1033678"/>
          </a:xfrm>
        </p:grpSpPr>
        <p:pic>
          <p:nvPicPr>
            <p:cNvPr id="9" name="Picture 9" descr="Untitled-1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" t="-220" r="342" b="708"/>
            <a:stretch>
              <a:fillRect/>
            </a:stretch>
          </p:blipFill>
          <p:spPr bwMode="auto">
            <a:xfrm flipH="1">
              <a:off x="-36513" y="-27384"/>
              <a:ext cx="122413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7" descr="otwt logo ENG b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 r="1974"/>
            <a:stretch>
              <a:fillRect/>
            </a:stretch>
          </p:blipFill>
          <p:spPr bwMode="auto">
            <a:xfrm>
              <a:off x="8172400" y="0"/>
              <a:ext cx="886712" cy="1006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95736" y="188640"/>
              <a:ext cx="496855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3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2"/>
                  </a:solidFill>
                  <a:cs typeface="B Titr" panose="00000700000000000000" pitchFamily="2" charset="-78"/>
                </a:rPr>
                <a:t>نتیجه گیری</a:t>
              </a:r>
              <a:endParaRPr lang="fa-IR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1619672" y="1916832"/>
            <a:ext cx="6120680" cy="3168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Titr" panose="00000700000000000000" pitchFamily="2" charset="-78"/>
              </a:rPr>
              <a:t>بیشتر از اینکه با بحران آب مواجه باشیم با بحران رویه ها و روال ها مواجه هستیم</a:t>
            </a:r>
            <a:endParaRPr lang="fa-IR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5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BFBFBF"/>
      </a:accent2>
      <a:accent3>
        <a:srgbClr val="00B050"/>
      </a:accent3>
      <a:accent4>
        <a:srgbClr val="A5D028"/>
      </a:accent4>
      <a:accent5>
        <a:srgbClr val="5BD078"/>
      </a:accent5>
      <a:accent6>
        <a:srgbClr val="31B6FD"/>
      </a:accent6>
      <a:hlink>
        <a:srgbClr val="0080FF"/>
      </a:hlink>
      <a:folHlink>
        <a:srgbClr val="BED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489</Words>
  <Application>Microsoft Office PowerPoint</Application>
  <PresentationFormat>On-screen Show (4:3)</PresentationFormat>
  <Paragraphs>81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Solmaz Kianfar</dc:creator>
  <cp:lastModifiedBy>Nasrin Amirhoseini</cp:lastModifiedBy>
  <cp:revision>28</cp:revision>
  <dcterms:created xsi:type="dcterms:W3CDTF">2015-11-23T05:22:00Z</dcterms:created>
  <dcterms:modified xsi:type="dcterms:W3CDTF">2015-11-23T08:55:18Z</dcterms:modified>
</cp:coreProperties>
</file>