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00" r:id="rId1"/>
  </p:sldMasterIdLst>
  <p:notesMasterIdLst>
    <p:notesMasterId r:id="rId20"/>
  </p:notesMasterIdLst>
  <p:handoutMasterIdLst>
    <p:handoutMasterId r:id="rId21"/>
  </p:handoutMasterIdLst>
  <p:sldIdLst>
    <p:sldId id="256" r:id="rId2"/>
    <p:sldId id="257" r:id="rId3"/>
    <p:sldId id="267" r:id="rId4"/>
    <p:sldId id="259" r:id="rId5"/>
    <p:sldId id="273" r:id="rId6"/>
    <p:sldId id="275" r:id="rId7"/>
    <p:sldId id="274" r:id="rId8"/>
    <p:sldId id="276" r:id="rId9"/>
    <p:sldId id="258" r:id="rId10"/>
    <p:sldId id="260" r:id="rId11"/>
    <p:sldId id="261" r:id="rId12"/>
    <p:sldId id="268" r:id="rId13"/>
    <p:sldId id="262" r:id="rId14"/>
    <p:sldId id="263" r:id="rId15"/>
    <p:sldId id="269" r:id="rId16"/>
    <p:sldId id="265" r:id="rId17"/>
    <p:sldId id="266" r:id="rId18"/>
    <p:sldId id="271" r:id="rId19"/>
  </p:sldIdLst>
  <p:sldSz cx="9144000" cy="6858000" type="screen4x3"/>
  <p:notesSz cx="6797675" cy="9928225"/>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F1F4"/>
    <a:srgbClr val="1BC5CD"/>
    <a:srgbClr val="C37637"/>
    <a:srgbClr val="E4CA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B9D6B0-DFD3-4E1D-B514-FF81B143F821}" type="doc">
      <dgm:prSet loTypeId="urn:microsoft.com/office/officeart/2005/8/layout/cycle8" loCatId="cycle" qsTypeId="urn:microsoft.com/office/officeart/2005/8/quickstyle/simple1" qsCatId="simple" csTypeId="urn:microsoft.com/office/officeart/2005/8/colors/accent1_2" csCatId="accent1" phldr="1"/>
      <dgm:spPr/>
    </dgm:pt>
    <dgm:pt modelId="{52D1B6AA-DB20-47CA-B335-288510A70D3A}">
      <dgm:prSet phldrT="[Text]" custT="1"/>
      <dgm:spPr/>
      <dgm:t>
        <a:bodyPr/>
        <a:lstStyle/>
        <a:p>
          <a:r>
            <a:rPr lang="fa-IR" sz="2000" dirty="0" smtClean="0">
              <a:solidFill>
                <a:schemeClr val="tx1"/>
              </a:solidFill>
            </a:rPr>
            <a:t>اقتصاد سالم</a:t>
          </a:r>
        </a:p>
        <a:p>
          <a:r>
            <a:rPr lang="fa-IR" sz="2000" dirty="0" smtClean="0">
              <a:solidFill>
                <a:schemeClr val="tx1"/>
              </a:solidFill>
            </a:rPr>
            <a:t>و بازار امن</a:t>
          </a:r>
          <a:endParaRPr lang="en-US" sz="2000" dirty="0">
            <a:solidFill>
              <a:schemeClr val="tx1"/>
            </a:solidFill>
          </a:endParaRPr>
        </a:p>
      </dgm:t>
    </dgm:pt>
    <dgm:pt modelId="{0C851B39-8815-4B76-91A6-D6D2F4323EBC}" type="parTrans" cxnId="{6979161E-2335-481D-9B9B-3D7CA168DF0A}">
      <dgm:prSet/>
      <dgm:spPr/>
      <dgm:t>
        <a:bodyPr/>
        <a:lstStyle/>
        <a:p>
          <a:endParaRPr lang="en-US"/>
        </a:p>
      </dgm:t>
    </dgm:pt>
    <dgm:pt modelId="{8EE9F0CA-C482-4A3C-8CF2-722FF57788D8}" type="sibTrans" cxnId="{6979161E-2335-481D-9B9B-3D7CA168DF0A}">
      <dgm:prSet/>
      <dgm:spPr/>
      <dgm:t>
        <a:bodyPr/>
        <a:lstStyle/>
        <a:p>
          <a:endParaRPr lang="en-US"/>
        </a:p>
      </dgm:t>
    </dgm:pt>
    <dgm:pt modelId="{D579E827-5AAA-46BE-8A11-C95EE00ECEB6}">
      <dgm:prSet phldrT="[Text]" custT="1"/>
      <dgm:spPr/>
      <dgm:t>
        <a:bodyPr/>
        <a:lstStyle/>
        <a:p>
          <a:r>
            <a:rPr lang="fa-IR" sz="1800" dirty="0" smtClean="0">
              <a:solidFill>
                <a:schemeClr val="tx1"/>
              </a:solidFill>
            </a:rPr>
            <a:t>افزایش انگیزه</a:t>
          </a:r>
        </a:p>
        <a:p>
          <a:r>
            <a:rPr lang="fa-IR" sz="1800" dirty="0" smtClean="0">
              <a:solidFill>
                <a:schemeClr val="tx1"/>
              </a:solidFill>
            </a:rPr>
            <a:t> سرمایه گذاری در زمینه بهره برداری از فناوری</a:t>
          </a:r>
          <a:endParaRPr lang="en-US" sz="1800" dirty="0">
            <a:solidFill>
              <a:schemeClr val="tx1"/>
            </a:solidFill>
          </a:endParaRPr>
        </a:p>
      </dgm:t>
    </dgm:pt>
    <dgm:pt modelId="{05E2C3D4-47C3-4776-8032-2A4EB4ABECC8}" type="parTrans" cxnId="{9C8FD018-0976-4A78-AB11-623140F98A53}">
      <dgm:prSet/>
      <dgm:spPr/>
      <dgm:t>
        <a:bodyPr/>
        <a:lstStyle/>
        <a:p>
          <a:endParaRPr lang="en-US"/>
        </a:p>
      </dgm:t>
    </dgm:pt>
    <dgm:pt modelId="{8C03A806-EE9A-40D0-A1ED-5420FF3A3216}" type="sibTrans" cxnId="{9C8FD018-0976-4A78-AB11-623140F98A53}">
      <dgm:prSet/>
      <dgm:spPr/>
      <dgm:t>
        <a:bodyPr/>
        <a:lstStyle/>
        <a:p>
          <a:endParaRPr lang="en-US"/>
        </a:p>
      </dgm:t>
    </dgm:pt>
    <dgm:pt modelId="{BD13F4EE-B999-4B71-8484-A38C0A15F9D1}">
      <dgm:prSet phldrT="[Text]" custT="1"/>
      <dgm:spPr/>
      <dgm:t>
        <a:bodyPr/>
        <a:lstStyle/>
        <a:p>
          <a:r>
            <a:rPr lang="fa-IR" sz="1800" dirty="0" smtClean="0">
              <a:solidFill>
                <a:schemeClr val="tx1"/>
              </a:solidFill>
            </a:rPr>
            <a:t>افزایش انگیزه سرمایه گذاری در ارتقای فناوری</a:t>
          </a:r>
          <a:endParaRPr lang="en-US" sz="1800" dirty="0">
            <a:solidFill>
              <a:schemeClr val="tx1"/>
            </a:solidFill>
          </a:endParaRPr>
        </a:p>
      </dgm:t>
    </dgm:pt>
    <dgm:pt modelId="{CFFA7873-9E83-4632-A16D-884F7D701777}" type="parTrans" cxnId="{5BB0B3F8-B255-42F9-83D7-65E7B2B0CA45}">
      <dgm:prSet/>
      <dgm:spPr/>
      <dgm:t>
        <a:bodyPr/>
        <a:lstStyle/>
        <a:p>
          <a:endParaRPr lang="en-US"/>
        </a:p>
      </dgm:t>
    </dgm:pt>
    <dgm:pt modelId="{70F5BB66-4093-41C2-9F83-0E8E336E0BA4}" type="sibTrans" cxnId="{5BB0B3F8-B255-42F9-83D7-65E7B2B0CA45}">
      <dgm:prSet/>
      <dgm:spPr/>
      <dgm:t>
        <a:bodyPr/>
        <a:lstStyle/>
        <a:p>
          <a:endParaRPr lang="en-US"/>
        </a:p>
      </dgm:t>
    </dgm:pt>
    <dgm:pt modelId="{02BDBCCD-1F16-4942-AE82-346AE02BE313}" type="pres">
      <dgm:prSet presAssocID="{3BB9D6B0-DFD3-4E1D-B514-FF81B143F821}" presName="compositeShape" presStyleCnt="0">
        <dgm:presLayoutVars>
          <dgm:chMax val="7"/>
          <dgm:dir/>
          <dgm:resizeHandles val="exact"/>
        </dgm:presLayoutVars>
      </dgm:prSet>
      <dgm:spPr/>
    </dgm:pt>
    <dgm:pt modelId="{A5B8C843-AF41-4E7A-B7E0-87E78454FF4B}" type="pres">
      <dgm:prSet presAssocID="{3BB9D6B0-DFD3-4E1D-B514-FF81B143F821}" presName="wedge1" presStyleLbl="node1" presStyleIdx="0" presStyleCnt="3"/>
      <dgm:spPr/>
      <dgm:t>
        <a:bodyPr/>
        <a:lstStyle/>
        <a:p>
          <a:endParaRPr lang="en-US"/>
        </a:p>
      </dgm:t>
    </dgm:pt>
    <dgm:pt modelId="{94380F5B-9265-4D30-AE79-9622ECF804E3}" type="pres">
      <dgm:prSet presAssocID="{3BB9D6B0-DFD3-4E1D-B514-FF81B143F821}" presName="dummy1a" presStyleCnt="0"/>
      <dgm:spPr/>
    </dgm:pt>
    <dgm:pt modelId="{AECE9900-E530-4FE1-B4F5-58A8BC0E05F8}" type="pres">
      <dgm:prSet presAssocID="{3BB9D6B0-DFD3-4E1D-B514-FF81B143F821}" presName="dummy1b" presStyleCnt="0"/>
      <dgm:spPr/>
    </dgm:pt>
    <dgm:pt modelId="{C1A3B5E3-FD54-4D6B-B0A2-310C8F8D11D0}" type="pres">
      <dgm:prSet presAssocID="{3BB9D6B0-DFD3-4E1D-B514-FF81B143F821}" presName="wedge1Tx" presStyleLbl="node1" presStyleIdx="0" presStyleCnt="3">
        <dgm:presLayoutVars>
          <dgm:chMax val="0"/>
          <dgm:chPref val="0"/>
          <dgm:bulletEnabled val="1"/>
        </dgm:presLayoutVars>
      </dgm:prSet>
      <dgm:spPr/>
      <dgm:t>
        <a:bodyPr/>
        <a:lstStyle/>
        <a:p>
          <a:endParaRPr lang="en-US"/>
        </a:p>
      </dgm:t>
    </dgm:pt>
    <dgm:pt modelId="{3AB4EA7F-2CF5-4C3F-B14F-CE27EFDAC788}" type="pres">
      <dgm:prSet presAssocID="{3BB9D6B0-DFD3-4E1D-B514-FF81B143F821}" presName="wedge2" presStyleLbl="node1" presStyleIdx="1" presStyleCnt="3"/>
      <dgm:spPr/>
      <dgm:t>
        <a:bodyPr/>
        <a:lstStyle/>
        <a:p>
          <a:endParaRPr lang="en-US"/>
        </a:p>
      </dgm:t>
    </dgm:pt>
    <dgm:pt modelId="{8FD3D986-4662-4EFB-BD51-D0CCA4ED0E12}" type="pres">
      <dgm:prSet presAssocID="{3BB9D6B0-DFD3-4E1D-B514-FF81B143F821}" presName="dummy2a" presStyleCnt="0"/>
      <dgm:spPr/>
    </dgm:pt>
    <dgm:pt modelId="{2327FF8A-AC1F-457C-BB0C-BF31B71C07C4}" type="pres">
      <dgm:prSet presAssocID="{3BB9D6B0-DFD3-4E1D-B514-FF81B143F821}" presName="dummy2b" presStyleCnt="0"/>
      <dgm:spPr/>
    </dgm:pt>
    <dgm:pt modelId="{5CF5A383-DA46-4A95-B12E-F271FF7E6A98}" type="pres">
      <dgm:prSet presAssocID="{3BB9D6B0-DFD3-4E1D-B514-FF81B143F821}" presName="wedge2Tx" presStyleLbl="node1" presStyleIdx="1" presStyleCnt="3">
        <dgm:presLayoutVars>
          <dgm:chMax val="0"/>
          <dgm:chPref val="0"/>
          <dgm:bulletEnabled val="1"/>
        </dgm:presLayoutVars>
      </dgm:prSet>
      <dgm:spPr/>
      <dgm:t>
        <a:bodyPr/>
        <a:lstStyle/>
        <a:p>
          <a:endParaRPr lang="en-US"/>
        </a:p>
      </dgm:t>
    </dgm:pt>
    <dgm:pt modelId="{1B9EB7EC-5150-4C76-8FAD-C7323E9B41CD}" type="pres">
      <dgm:prSet presAssocID="{3BB9D6B0-DFD3-4E1D-B514-FF81B143F821}" presName="wedge3" presStyleLbl="node1" presStyleIdx="2" presStyleCnt="3"/>
      <dgm:spPr/>
      <dgm:t>
        <a:bodyPr/>
        <a:lstStyle/>
        <a:p>
          <a:endParaRPr lang="en-US"/>
        </a:p>
      </dgm:t>
    </dgm:pt>
    <dgm:pt modelId="{B78A69C9-E5BC-453A-AA5D-72F4C5C2D713}" type="pres">
      <dgm:prSet presAssocID="{3BB9D6B0-DFD3-4E1D-B514-FF81B143F821}" presName="dummy3a" presStyleCnt="0"/>
      <dgm:spPr/>
    </dgm:pt>
    <dgm:pt modelId="{D116B3F5-3A7F-4A0B-B178-4E4E763BA797}" type="pres">
      <dgm:prSet presAssocID="{3BB9D6B0-DFD3-4E1D-B514-FF81B143F821}" presName="dummy3b" presStyleCnt="0"/>
      <dgm:spPr/>
    </dgm:pt>
    <dgm:pt modelId="{0DF77F88-9251-4E0D-AF76-A9AEDB2ACDE3}" type="pres">
      <dgm:prSet presAssocID="{3BB9D6B0-DFD3-4E1D-B514-FF81B143F821}" presName="wedge3Tx" presStyleLbl="node1" presStyleIdx="2" presStyleCnt="3">
        <dgm:presLayoutVars>
          <dgm:chMax val="0"/>
          <dgm:chPref val="0"/>
          <dgm:bulletEnabled val="1"/>
        </dgm:presLayoutVars>
      </dgm:prSet>
      <dgm:spPr/>
      <dgm:t>
        <a:bodyPr/>
        <a:lstStyle/>
        <a:p>
          <a:endParaRPr lang="en-US"/>
        </a:p>
      </dgm:t>
    </dgm:pt>
    <dgm:pt modelId="{72641733-669C-439F-A997-E36371E906A1}" type="pres">
      <dgm:prSet presAssocID="{8EE9F0CA-C482-4A3C-8CF2-722FF57788D8}" presName="arrowWedge1" presStyleLbl="fgSibTrans2D1" presStyleIdx="0" presStyleCnt="3"/>
      <dgm:spPr/>
    </dgm:pt>
    <dgm:pt modelId="{55C957E8-BC66-4ABB-869C-150593F58442}" type="pres">
      <dgm:prSet presAssocID="{8C03A806-EE9A-40D0-A1ED-5420FF3A3216}" presName="arrowWedge2" presStyleLbl="fgSibTrans2D1" presStyleIdx="1" presStyleCnt="3"/>
      <dgm:spPr/>
    </dgm:pt>
    <dgm:pt modelId="{BCE878A7-20A9-443E-A966-086741891B7A}" type="pres">
      <dgm:prSet presAssocID="{70F5BB66-4093-41C2-9F83-0E8E336E0BA4}" presName="arrowWedge3" presStyleLbl="fgSibTrans2D1" presStyleIdx="2" presStyleCnt="3"/>
      <dgm:spPr/>
    </dgm:pt>
  </dgm:ptLst>
  <dgm:cxnLst>
    <dgm:cxn modelId="{392CC956-6C4F-4958-94C3-4E526EF21FC1}" type="presOf" srcId="{BD13F4EE-B999-4B71-8484-A38C0A15F9D1}" destId="{0DF77F88-9251-4E0D-AF76-A9AEDB2ACDE3}" srcOrd="1" destOrd="0" presId="urn:microsoft.com/office/officeart/2005/8/layout/cycle8"/>
    <dgm:cxn modelId="{9C8FD018-0976-4A78-AB11-623140F98A53}" srcId="{3BB9D6B0-DFD3-4E1D-B514-FF81B143F821}" destId="{D579E827-5AAA-46BE-8A11-C95EE00ECEB6}" srcOrd="1" destOrd="0" parTransId="{05E2C3D4-47C3-4776-8032-2A4EB4ABECC8}" sibTransId="{8C03A806-EE9A-40D0-A1ED-5420FF3A3216}"/>
    <dgm:cxn modelId="{6979161E-2335-481D-9B9B-3D7CA168DF0A}" srcId="{3BB9D6B0-DFD3-4E1D-B514-FF81B143F821}" destId="{52D1B6AA-DB20-47CA-B335-288510A70D3A}" srcOrd="0" destOrd="0" parTransId="{0C851B39-8815-4B76-91A6-D6D2F4323EBC}" sibTransId="{8EE9F0CA-C482-4A3C-8CF2-722FF57788D8}"/>
    <dgm:cxn modelId="{3ED478AA-1B9C-4CAF-9C8A-9AB691F4E787}" type="presOf" srcId="{BD13F4EE-B999-4B71-8484-A38C0A15F9D1}" destId="{1B9EB7EC-5150-4C76-8FAD-C7323E9B41CD}" srcOrd="0" destOrd="0" presId="urn:microsoft.com/office/officeart/2005/8/layout/cycle8"/>
    <dgm:cxn modelId="{232B3F5B-AF30-4826-82D0-759A87AA1170}" type="presOf" srcId="{D579E827-5AAA-46BE-8A11-C95EE00ECEB6}" destId="{3AB4EA7F-2CF5-4C3F-B14F-CE27EFDAC788}" srcOrd="0" destOrd="0" presId="urn:microsoft.com/office/officeart/2005/8/layout/cycle8"/>
    <dgm:cxn modelId="{48728727-0CA7-4DE5-89C6-842E20DCC531}" type="presOf" srcId="{3BB9D6B0-DFD3-4E1D-B514-FF81B143F821}" destId="{02BDBCCD-1F16-4942-AE82-346AE02BE313}" srcOrd="0" destOrd="0" presId="urn:microsoft.com/office/officeart/2005/8/layout/cycle8"/>
    <dgm:cxn modelId="{98F13965-CF68-4DA2-814A-019D24ED40CB}" type="presOf" srcId="{52D1B6AA-DB20-47CA-B335-288510A70D3A}" destId="{A5B8C843-AF41-4E7A-B7E0-87E78454FF4B}" srcOrd="0" destOrd="0" presId="urn:microsoft.com/office/officeart/2005/8/layout/cycle8"/>
    <dgm:cxn modelId="{5BB0B3F8-B255-42F9-83D7-65E7B2B0CA45}" srcId="{3BB9D6B0-DFD3-4E1D-B514-FF81B143F821}" destId="{BD13F4EE-B999-4B71-8484-A38C0A15F9D1}" srcOrd="2" destOrd="0" parTransId="{CFFA7873-9E83-4632-A16D-884F7D701777}" sibTransId="{70F5BB66-4093-41C2-9F83-0E8E336E0BA4}"/>
    <dgm:cxn modelId="{B0985A73-E51A-4808-8C03-01729275F297}" type="presOf" srcId="{52D1B6AA-DB20-47CA-B335-288510A70D3A}" destId="{C1A3B5E3-FD54-4D6B-B0A2-310C8F8D11D0}" srcOrd="1" destOrd="0" presId="urn:microsoft.com/office/officeart/2005/8/layout/cycle8"/>
    <dgm:cxn modelId="{554224E2-1E1C-43CD-BB4E-F18E586F1595}" type="presOf" srcId="{D579E827-5AAA-46BE-8A11-C95EE00ECEB6}" destId="{5CF5A383-DA46-4A95-B12E-F271FF7E6A98}" srcOrd="1" destOrd="0" presId="urn:microsoft.com/office/officeart/2005/8/layout/cycle8"/>
    <dgm:cxn modelId="{167922A6-C89A-41C1-8D23-0E7929B40712}" type="presParOf" srcId="{02BDBCCD-1F16-4942-AE82-346AE02BE313}" destId="{A5B8C843-AF41-4E7A-B7E0-87E78454FF4B}" srcOrd="0" destOrd="0" presId="urn:microsoft.com/office/officeart/2005/8/layout/cycle8"/>
    <dgm:cxn modelId="{FFD16209-8B46-44AA-8CD4-5C412409AB9F}" type="presParOf" srcId="{02BDBCCD-1F16-4942-AE82-346AE02BE313}" destId="{94380F5B-9265-4D30-AE79-9622ECF804E3}" srcOrd="1" destOrd="0" presId="urn:microsoft.com/office/officeart/2005/8/layout/cycle8"/>
    <dgm:cxn modelId="{73BC7A82-1363-462E-9434-1288CB4D686D}" type="presParOf" srcId="{02BDBCCD-1F16-4942-AE82-346AE02BE313}" destId="{AECE9900-E530-4FE1-B4F5-58A8BC0E05F8}" srcOrd="2" destOrd="0" presId="urn:microsoft.com/office/officeart/2005/8/layout/cycle8"/>
    <dgm:cxn modelId="{D69D3EC1-5602-4CBC-BDBF-609D099E9EB6}" type="presParOf" srcId="{02BDBCCD-1F16-4942-AE82-346AE02BE313}" destId="{C1A3B5E3-FD54-4D6B-B0A2-310C8F8D11D0}" srcOrd="3" destOrd="0" presId="urn:microsoft.com/office/officeart/2005/8/layout/cycle8"/>
    <dgm:cxn modelId="{6C71206A-E5F3-420D-93E8-0F7D6900303B}" type="presParOf" srcId="{02BDBCCD-1F16-4942-AE82-346AE02BE313}" destId="{3AB4EA7F-2CF5-4C3F-B14F-CE27EFDAC788}" srcOrd="4" destOrd="0" presId="urn:microsoft.com/office/officeart/2005/8/layout/cycle8"/>
    <dgm:cxn modelId="{27CE33FA-704A-46C3-BF29-5A434ED904EC}" type="presParOf" srcId="{02BDBCCD-1F16-4942-AE82-346AE02BE313}" destId="{8FD3D986-4662-4EFB-BD51-D0CCA4ED0E12}" srcOrd="5" destOrd="0" presId="urn:microsoft.com/office/officeart/2005/8/layout/cycle8"/>
    <dgm:cxn modelId="{F2089733-35A3-4FE5-909C-465A27DFB1CB}" type="presParOf" srcId="{02BDBCCD-1F16-4942-AE82-346AE02BE313}" destId="{2327FF8A-AC1F-457C-BB0C-BF31B71C07C4}" srcOrd="6" destOrd="0" presId="urn:microsoft.com/office/officeart/2005/8/layout/cycle8"/>
    <dgm:cxn modelId="{574D3341-3A96-4B82-99B9-5F6156647861}" type="presParOf" srcId="{02BDBCCD-1F16-4942-AE82-346AE02BE313}" destId="{5CF5A383-DA46-4A95-B12E-F271FF7E6A98}" srcOrd="7" destOrd="0" presId="urn:microsoft.com/office/officeart/2005/8/layout/cycle8"/>
    <dgm:cxn modelId="{3D48DCD9-7628-494C-8BFD-22D46B280AB4}" type="presParOf" srcId="{02BDBCCD-1F16-4942-AE82-346AE02BE313}" destId="{1B9EB7EC-5150-4C76-8FAD-C7323E9B41CD}" srcOrd="8" destOrd="0" presId="urn:microsoft.com/office/officeart/2005/8/layout/cycle8"/>
    <dgm:cxn modelId="{ADA45526-C2C5-497F-A6EB-E84F85C9B2BB}" type="presParOf" srcId="{02BDBCCD-1F16-4942-AE82-346AE02BE313}" destId="{B78A69C9-E5BC-453A-AA5D-72F4C5C2D713}" srcOrd="9" destOrd="0" presId="urn:microsoft.com/office/officeart/2005/8/layout/cycle8"/>
    <dgm:cxn modelId="{A97BE910-1D3F-4173-9741-7D380EDCEAEE}" type="presParOf" srcId="{02BDBCCD-1F16-4942-AE82-346AE02BE313}" destId="{D116B3F5-3A7F-4A0B-B178-4E4E763BA797}" srcOrd="10" destOrd="0" presId="urn:microsoft.com/office/officeart/2005/8/layout/cycle8"/>
    <dgm:cxn modelId="{E578D1B2-867F-4069-B547-97141979B72D}" type="presParOf" srcId="{02BDBCCD-1F16-4942-AE82-346AE02BE313}" destId="{0DF77F88-9251-4E0D-AF76-A9AEDB2ACDE3}" srcOrd="11" destOrd="0" presId="urn:microsoft.com/office/officeart/2005/8/layout/cycle8"/>
    <dgm:cxn modelId="{C6271F37-4C28-428F-8B47-793C0C6EEC55}" type="presParOf" srcId="{02BDBCCD-1F16-4942-AE82-346AE02BE313}" destId="{72641733-669C-439F-A997-E36371E906A1}" srcOrd="12" destOrd="0" presId="urn:microsoft.com/office/officeart/2005/8/layout/cycle8"/>
    <dgm:cxn modelId="{174C7A71-A6C4-443F-84CB-C054A6216EB8}" type="presParOf" srcId="{02BDBCCD-1F16-4942-AE82-346AE02BE313}" destId="{55C957E8-BC66-4ABB-869C-150593F58442}" srcOrd="13" destOrd="0" presId="urn:microsoft.com/office/officeart/2005/8/layout/cycle8"/>
    <dgm:cxn modelId="{011614D2-5B92-415C-84EC-C06F60932DFF}" type="presParOf" srcId="{02BDBCCD-1F16-4942-AE82-346AE02BE313}" destId="{BCE878A7-20A9-443E-A966-086741891B7A}"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BA4E0E-E075-42B3-AF9F-22BA9489CFC4}"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A7F4E92A-F3F2-4FD9-93F0-FDE6C78F54B9}">
      <dgm:prSet phldrT="[Text]"/>
      <dgm:spPr/>
      <dgm:t>
        <a:bodyPr/>
        <a:lstStyle/>
        <a:p>
          <a:r>
            <a:rPr lang="fa-IR" b="1" dirty="0" smtClean="0">
              <a:solidFill>
                <a:schemeClr val="tx1"/>
              </a:solidFill>
            </a:rPr>
            <a:t>محیط تجاری امن</a:t>
          </a:r>
        </a:p>
        <a:p>
          <a:r>
            <a:rPr lang="fa-IR" b="1" dirty="0" smtClean="0">
              <a:solidFill>
                <a:schemeClr val="tx1"/>
              </a:solidFill>
            </a:rPr>
            <a:t> و بسترمناسب</a:t>
          </a:r>
          <a:endParaRPr lang="en-US" b="1" dirty="0">
            <a:solidFill>
              <a:schemeClr val="tx1"/>
            </a:solidFill>
          </a:endParaRPr>
        </a:p>
      </dgm:t>
    </dgm:pt>
    <dgm:pt modelId="{BB977484-0D6A-472C-9BCC-650579CB30C4}" type="parTrans" cxnId="{FE4E4F52-6A9A-4B7C-8484-DD348DE90FED}">
      <dgm:prSet/>
      <dgm:spPr/>
      <dgm:t>
        <a:bodyPr/>
        <a:lstStyle/>
        <a:p>
          <a:endParaRPr lang="en-US"/>
        </a:p>
      </dgm:t>
    </dgm:pt>
    <dgm:pt modelId="{65B7AAA7-BF13-4216-A3C0-1C9C9C8F530C}" type="sibTrans" cxnId="{FE4E4F52-6A9A-4B7C-8484-DD348DE90FED}">
      <dgm:prSet/>
      <dgm:spPr/>
      <dgm:t>
        <a:bodyPr/>
        <a:lstStyle/>
        <a:p>
          <a:endParaRPr lang="en-US"/>
        </a:p>
      </dgm:t>
    </dgm:pt>
    <dgm:pt modelId="{C393E616-72F8-4334-A545-BDDD95A140F1}">
      <dgm:prSet phldrT="[Text]"/>
      <dgm:spPr>
        <a:solidFill>
          <a:srgbClr val="C37637"/>
        </a:solidFill>
      </dgm:spPr>
      <dgm:t>
        <a:bodyPr/>
        <a:lstStyle/>
        <a:p>
          <a:r>
            <a:rPr lang="fa-IR" b="1" dirty="0" smtClean="0">
              <a:solidFill>
                <a:schemeClr val="tx1"/>
              </a:solidFill>
            </a:rPr>
            <a:t>سرمایه گذار</a:t>
          </a:r>
        </a:p>
        <a:p>
          <a:r>
            <a:rPr lang="fa-IR" dirty="0" smtClean="0">
              <a:solidFill>
                <a:schemeClr val="accent5">
                  <a:lumMod val="50000"/>
                </a:schemeClr>
              </a:solidFill>
            </a:rPr>
            <a:t>دارای مهارت های</a:t>
          </a:r>
        </a:p>
        <a:p>
          <a:r>
            <a:rPr lang="fa-IR" dirty="0" smtClean="0">
              <a:solidFill>
                <a:schemeClr val="accent5">
                  <a:lumMod val="50000"/>
                </a:schemeClr>
              </a:solidFill>
            </a:rPr>
            <a:t>مالی و اقتصادی</a:t>
          </a:r>
          <a:endParaRPr lang="en-US" dirty="0">
            <a:solidFill>
              <a:schemeClr val="accent5">
                <a:lumMod val="50000"/>
              </a:schemeClr>
            </a:solidFill>
          </a:endParaRPr>
        </a:p>
      </dgm:t>
    </dgm:pt>
    <dgm:pt modelId="{6F7E417B-A4F1-4195-A64E-580EDAF27A8E}" type="parTrans" cxnId="{7384D5D4-76FE-4D85-88F2-DF99A1681AA2}">
      <dgm:prSet/>
      <dgm:spPr/>
      <dgm:t>
        <a:bodyPr/>
        <a:lstStyle/>
        <a:p>
          <a:endParaRPr lang="en-US"/>
        </a:p>
      </dgm:t>
    </dgm:pt>
    <dgm:pt modelId="{C5937E49-F9DE-405B-A4EC-008E3D5AFBCA}" type="sibTrans" cxnId="{7384D5D4-76FE-4D85-88F2-DF99A1681AA2}">
      <dgm:prSet/>
      <dgm:spPr/>
      <dgm:t>
        <a:bodyPr/>
        <a:lstStyle/>
        <a:p>
          <a:endParaRPr lang="en-US"/>
        </a:p>
      </dgm:t>
    </dgm:pt>
    <dgm:pt modelId="{CA772689-EC97-462C-A48C-39D06FE42CF9}">
      <dgm:prSet phldrT="[Text]"/>
      <dgm:spPr>
        <a:solidFill>
          <a:srgbClr val="C37637"/>
        </a:solidFill>
      </dgm:spPr>
      <dgm:t>
        <a:bodyPr/>
        <a:lstStyle/>
        <a:p>
          <a:r>
            <a:rPr lang="fa-IR" dirty="0" smtClean="0">
              <a:solidFill>
                <a:schemeClr val="accent5">
                  <a:lumMod val="50000"/>
                </a:schemeClr>
              </a:solidFill>
            </a:rPr>
            <a:t>احداث و بهره برداری</a:t>
          </a:r>
          <a:endParaRPr lang="en-US" dirty="0">
            <a:solidFill>
              <a:schemeClr val="accent5">
                <a:lumMod val="50000"/>
              </a:schemeClr>
            </a:solidFill>
          </a:endParaRPr>
        </a:p>
      </dgm:t>
    </dgm:pt>
    <dgm:pt modelId="{10A15E53-F69B-4C5B-A4E9-6EBAC2C08B93}" type="parTrans" cxnId="{00D0127C-539A-47F4-A4A4-A2F5A2BECBDA}">
      <dgm:prSet/>
      <dgm:spPr/>
      <dgm:t>
        <a:bodyPr/>
        <a:lstStyle/>
        <a:p>
          <a:endParaRPr lang="en-US"/>
        </a:p>
      </dgm:t>
    </dgm:pt>
    <dgm:pt modelId="{2FD82F68-08AF-47C7-B3F0-9B691021DAAF}" type="sibTrans" cxnId="{00D0127C-539A-47F4-A4A4-A2F5A2BECBDA}">
      <dgm:prSet/>
      <dgm:spPr/>
      <dgm:t>
        <a:bodyPr/>
        <a:lstStyle/>
        <a:p>
          <a:endParaRPr lang="en-US"/>
        </a:p>
      </dgm:t>
    </dgm:pt>
    <dgm:pt modelId="{96736FB9-36EF-4E59-8197-B17E01135CF7}">
      <dgm:prSet phldrT="[Text]"/>
      <dgm:spPr>
        <a:solidFill>
          <a:srgbClr val="C37637"/>
        </a:solidFill>
      </dgm:spPr>
      <dgm:t>
        <a:bodyPr/>
        <a:lstStyle/>
        <a:p>
          <a:r>
            <a:rPr lang="fa-IR" dirty="0" smtClean="0">
              <a:solidFill>
                <a:schemeClr val="accent5">
                  <a:lumMod val="50000"/>
                </a:schemeClr>
              </a:solidFill>
            </a:rPr>
            <a:t>استفاده از تکنولوژی مطمئن</a:t>
          </a:r>
        </a:p>
        <a:p>
          <a:r>
            <a:rPr lang="fa-IR" dirty="0" smtClean="0">
              <a:solidFill>
                <a:schemeClr val="accent5">
                  <a:lumMod val="50000"/>
                </a:schemeClr>
              </a:solidFill>
            </a:rPr>
            <a:t>موجود - جدید</a:t>
          </a:r>
          <a:endParaRPr lang="en-US" dirty="0">
            <a:solidFill>
              <a:schemeClr val="accent5">
                <a:lumMod val="50000"/>
              </a:schemeClr>
            </a:solidFill>
          </a:endParaRPr>
        </a:p>
      </dgm:t>
    </dgm:pt>
    <dgm:pt modelId="{D852B689-9A02-4BA0-AD29-DB0AA3268D12}" type="parTrans" cxnId="{71B7BE56-6A9A-4039-B1BA-489D255C9A4E}">
      <dgm:prSet/>
      <dgm:spPr/>
      <dgm:t>
        <a:bodyPr/>
        <a:lstStyle/>
        <a:p>
          <a:endParaRPr lang="en-US"/>
        </a:p>
      </dgm:t>
    </dgm:pt>
    <dgm:pt modelId="{C3858119-A5A1-45E5-8F33-6E96596AA0AC}" type="sibTrans" cxnId="{71B7BE56-6A9A-4039-B1BA-489D255C9A4E}">
      <dgm:prSet/>
      <dgm:spPr/>
      <dgm:t>
        <a:bodyPr/>
        <a:lstStyle/>
        <a:p>
          <a:endParaRPr lang="en-US"/>
        </a:p>
      </dgm:t>
    </dgm:pt>
    <dgm:pt modelId="{ADF59B85-C43C-4632-A3B0-5729D87E755C}">
      <dgm:prSet phldrT="[Text]"/>
      <dgm:spPr>
        <a:solidFill>
          <a:srgbClr val="AEF1F4"/>
        </a:solidFill>
      </dgm:spPr>
      <dgm:t>
        <a:bodyPr/>
        <a:lstStyle/>
        <a:p>
          <a:r>
            <a:rPr lang="fa-IR" b="1" dirty="0" smtClean="0">
              <a:solidFill>
                <a:srgbClr val="FF0000"/>
              </a:solidFill>
            </a:rPr>
            <a:t>تکنولوژیست</a:t>
          </a:r>
        </a:p>
        <a:p>
          <a:r>
            <a:rPr lang="fa-IR" dirty="0" smtClean="0">
              <a:solidFill>
                <a:schemeClr val="accent5">
                  <a:lumMod val="50000"/>
                </a:schemeClr>
              </a:solidFill>
            </a:rPr>
            <a:t>دارای مهارت های </a:t>
          </a:r>
        </a:p>
        <a:p>
          <a:r>
            <a:rPr lang="fa-IR" dirty="0" smtClean="0">
              <a:solidFill>
                <a:schemeClr val="accent5">
                  <a:lumMod val="50000"/>
                </a:schemeClr>
              </a:solidFill>
            </a:rPr>
            <a:t>فنی و علمی</a:t>
          </a:r>
          <a:endParaRPr lang="en-US" dirty="0">
            <a:solidFill>
              <a:schemeClr val="accent5">
                <a:lumMod val="50000"/>
              </a:schemeClr>
            </a:solidFill>
          </a:endParaRPr>
        </a:p>
      </dgm:t>
    </dgm:pt>
    <dgm:pt modelId="{567DED80-B2D7-403B-B213-BBE6AE10D5C0}" type="parTrans" cxnId="{4F1B2611-0C72-48E1-A0AE-241B7250182D}">
      <dgm:prSet/>
      <dgm:spPr/>
      <dgm:t>
        <a:bodyPr/>
        <a:lstStyle/>
        <a:p>
          <a:endParaRPr lang="en-US"/>
        </a:p>
      </dgm:t>
    </dgm:pt>
    <dgm:pt modelId="{591BF946-F5D7-4C31-A559-2A9ECF9DF92E}" type="sibTrans" cxnId="{4F1B2611-0C72-48E1-A0AE-241B7250182D}">
      <dgm:prSet/>
      <dgm:spPr/>
      <dgm:t>
        <a:bodyPr/>
        <a:lstStyle/>
        <a:p>
          <a:endParaRPr lang="en-US"/>
        </a:p>
      </dgm:t>
    </dgm:pt>
    <dgm:pt modelId="{452DACB5-92EF-49C9-82B5-F408A67494DB}">
      <dgm:prSet phldrT="[Text]"/>
      <dgm:spPr>
        <a:solidFill>
          <a:srgbClr val="AEF1F4"/>
        </a:solidFill>
      </dgm:spPr>
      <dgm:t>
        <a:bodyPr/>
        <a:lstStyle/>
        <a:p>
          <a:r>
            <a:rPr lang="fa-IR" dirty="0" smtClean="0">
              <a:solidFill>
                <a:schemeClr val="accent5">
                  <a:lumMod val="50000"/>
                </a:schemeClr>
              </a:solidFill>
            </a:rPr>
            <a:t>اختراع ، اکتشاف</a:t>
          </a:r>
        </a:p>
        <a:p>
          <a:r>
            <a:rPr lang="fa-IR" dirty="0" smtClean="0">
              <a:solidFill>
                <a:schemeClr val="accent5">
                  <a:lumMod val="50000"/>
                </a:schemeClr>
              </a:solidFill>
            </a:rPr>
            <a:t>و انتقال تکنولوژی</a:t>
          </a:r>
          <a:endParaRPr lang="en-US" dirty="0">
            <a:solidFill>
              <a:schemeClr val="accent5">
                <a:lumMod val="50000"/>
              </a:schemeClr>
            </a:solidFill>
          </a:endParaRPr>
        </a:p>
      </dgm:t>
    </dgm:pt>
    <dgm:pt modelId="{032E7813-ABBF-434F-AA34-A7B4CE59509F}" type="parTrans" cxnId="{592227EA-ADA8-4B15-A5B6-DF800E2D8EAF}">
      <dgm:prSet/>
      <dgm:spPr/>
      <dgm:t>
        <a:bodyPr/>
        <a:lstStyle/>
        <a:p>
          <a:endParaRPr lang="en-US"/>
        </a:p>
      </dgm:t>
    </dgm:pt>
    <dgm:pt modelId="{963286FA-81A1-4AD8-8F48-550613C9516D}" type="sibTrans" cxnId="{592227EA-ADA8-4B15-A5B6-DF800E2D8EAF}">
      <dgm:prSet/>
      <dgm:spPr/>
      <dgm:t>
        <a:bodyPr/>
        <a:lstStyle/>
        <a:p>
          <a:endParaRPr lang="en-US"/>
        </a:p>
      </dgm:t>
    </dgm:pt>
    <dgm:pt modelId="{75AA9DCE-76E8-406F-B5E3-D5D6A6A31FFC}">
      <dgm:prSet phldrT="[Text]"/>
      <dgm:spPr/>
      <dgm:t>
        <a:bodyPr/>
        <a:lstStyle/>
        <a:p>
          <a:endParaRPr lang="en-US" dirty="0"/>
        </a:p>
      </dgm:t>
    </dgm:pt>
    <dgm:pt modelId="{2ADE49F9-9F2B-4158-8A0B-5D6C6E49A077}" type="parTrans" cxnId="{36345F17-1964-4E7D-A440-2159EEE9D1C5}">
      <dgm:prSet/>
      <dgm:spPr/>
      <dgm:t>
        <a:bodyPr/>
        <a:lstStyle/>
        <a:p>
          <a:endParaRPr lang="en-US"/>
        </a:p>
      </dgm:t>
    </dgm:pt>
    <dgm:pt modelId="{9E588F16-5237-4CF8-B0DA-B034492749AA}" type="sibTrans" cxnId="{36345F17-1964-4E7D-A440-2159EEE9D1C5}">
      <dgm:prSet/>
      <dgm:spPr/>
      <dgm:t>
        <a:bodyPr/>
        <a:lstStyle/>
        <a:p>
          <a:endParaRPr lang="en-US"/>
        </a:p>
      </dgm:t>
    </dgm:pt>
    <dgm:pt modelId="{B7FF272F-7E7B-4A6A-BBCA-A062BB5ADC66}">
      <dgm:prSet phldrT="[Text]"/>
      <dgm:spPr/>
      <dgm:t>
        <a:bodyPr/>
        <a:lstStyle/>
        <a:p>
          <a:endParaRPr lang="en-US" dirty="0"/>
        </a:p>
      </dgm:t>
    </dgm:pt>
    <dgm:pt modelId="{F976BA63-C276-4C22-820F-0CD0D2516637}" type="parTrans" cxnId="{A24F30DB-25E4-4F31-AEF5-10B994417AD4}">
      <dgm:prSet/>
      <dgm:spPr/>
      <dgm:t>
        <a:bodyPr/>
        <a:lstStyle/>
        <a:p>
          <a:endParaRPr lang="en-US"/>
        </a:p>
      </dgm:t>
    </dgm:pt>
    <dgm:pt modelId="{DABAE6B8-A1BF-48C2-89B4-CDD8262159DF}" type="sibTrans" cxnId="{A24F30DB-25E4-4F31-AEF5-10B994417AD4}">
      <dgm:prSet/>
      <dgm:spPr/>
      <dgm:t>
        <a:bodyPr/>
        <a:lstStyle/>
        <a:p>
          <a:endParaRPr lang="en-US"/>
        </a:p>
      </dgm:t>
    </dgm:pt>
    <dgm:pt modelId="{FFE4FA8C-0971-44CD-B512-B85229A433FE}">
      <dgm:prSet phldrT="[Text]"/>
      <dgm:spPr/>
      <dgm:t>
        <a:bodyPr/>
        <a:lstStyle/>
        <a:p>
          <a:endParaRPr lang="en-US" dirty="0"/>
        </a:p>
      </dgm:t>
    </dgm:pt>
    <dgm:pt modelId="{AAC41D86-CBD8-4E99-B9D6-EE7D78D8A68B}" type="parTrans" cxnId="{4AEA1916-18DE-422A-AFDB-C735CE482465}">
      <dgm:prSet/>
      <dgm:spPr/>
      <dgm:t>
        <a:bodyPr/>
        <a:lstStyle/>
        <a:p>
          <a:endParaRPr lang="en-US"/>
        </a:p>
      </dgm:t>
    </dgm:pt>
    <dgm:pt modelId="{463CF888-E4BE-47F2-8BB4-BDCE6AAEDBF7}" type="sibTrans" cxnId="{4AEA1916-18DE-422A-AFDB-C735CE482465}">
      <dgm:prSet/>
      <dgm:spPr/>
      <dgm:t>
        <a:bodyPr/>
        <a:lstStyle/>
        <a:p>
          <a:endParaRPr lang="en-US"/>
        </a:p>
      </dgm:t>
    </dgm:pt>
    <dgm:pt modelId="{B5E0BC8C-8980-4CD9-9C5E-6DF14606738F}" type="pres">
      <dgm:prSet presAssocID="{56BA4E0E-E075-42B3-AF9F-22BA9489CFC4}" presName="mainComposite" presStyleCnt="0">
        <dgm:presLayoutVars>
          <dgm:chPref val="1"/>
          <dgm:dir/>
          <dgm:animOne val="branch"/>
          <dgm:animLvl val="lvl"/>
          <dgm:resizeHandles val="exact"/>
        </dgm:presLayoutVars>
      </dgm:prSet>
      <dgm:spPr/>
      <dgm:t>
        <a:bodyPr/>
        <a:lstStyle/>
        <a:p>
          <a:endParaRPr lang="en-US"/>
        </a:p>
      </dgm:t>
    </dgm:pt>
    <dgm:pt modelId="{33159C22-E7B4-41F6-A6A2-FFC07459B1AA}" type="pres">
      <dgm:prSet presAssocID="{56BA4E0E-E075-42B3-AF9F-22BA9489CFC4}" presName="hierFlow" presStyleCnt="0"/>
      <dgm:spPr/>
    </dgm:pt>
    <dgm:pt modelId="{C1CC260A-EA0E-4668-8827-71163270F9FB}" type="pres">
      <dgm:prSet presAssocID="{56BA4E0E-E075-42B3-AF9F-22BA9489CFC4}" presName="firstBuf" presStyleCnt="0"/>
      <dgm:spPr/>
    </dgm:pt>
    <dgm:pt modelId="{412B4BD9-8425-4097-8EFA-E656E6BFE225}" type="pres">
      <dgm:prSet presAssocID="{56BA4E0E-E075-42B3-AF9F-22BA9489CFC4}" presName="hierChild1" presStyleCnt="0">
        <dgm:presLayoutVars>
          <dgm:chPref val="1"/>
          <dgm:animOne val="branch"/>
          <dgm:animLvl val="lvl"/>
        </dgm:presLayoutVars>
      </dgm:prSet>
      <dgm:spPr/>
    </dgm:pt>
    <dgm:pt modelId="{66864B9D-5985-44C7-98FF-594CD5A4CD6B}" type="pres">
      <dgm:prSet presAssocID="{A7F4E92A-F3F2-4FD9-93F0-FDE6C78F54B9}" presName="Name17" presStyleCnt="0"/>
      <dgm:spPr/>
    </dgm:pt>
    <dgm:pt modelId="{023B1E00-96F4-4111-95F4-459EF807EBA2}" type="pres">
      <dgm:prSet presAssocID="{A7F4E92A-F3F2-4FD9-93F0-FDE6C78F54B9}" presName="level1Shape" presStyleLbl="node0" presStyleIdx="0" presStyleCnt="1" custLinFactNeighborY="-94910">
        <dgm:presLayoutVars>
          <dgm:chPref val="3"/>
        </dgm:presLayoutVars>
      </dgm:prSet>
      <dgm:spPr/>
      <dgm:t>
        <a:bodyPr/>
        <a:lstStyle/>
        <a:p>
          <a:endParaRPr lang="en-US"/>
        </a:p>
      </dgm:t>
    </dgm:pt>
    <dgm:pt modelId="{7808432B-CC63-47E0-BD43-CB9B021DF700}" type="pres">
      <dgm:prSet presAssocID="{A7F4E92A-F3F2-4FD9-93F0-FDE6C78F54B9}" presName="hierChild2" presStyleCnt="0"/>
      <dgm:spPr/>
    </dgm:pt>
    <dgm:pt modelId="{5F05D019-8234-4BE6-9143-068EFCECAF33}" type="pres">
      <dgm:prSet presAssocID="{6F7E417B-A4F1-4195-A64E-580EDAF27A8E}" presName="Name25" presStyleLbl="parChTrans1D2" presStyleIdx="0" presStyleCnt="2"/>
      <dgm:spPr/>
      <dgm:t>
        <a:bodyPr/>
        <a:lstStyle/>
        <a:p>
          <a:endParaRPr lang="en-US"/>
        </a:p>
      </dgm:t>
    </dgm:pt>
    <dgm:pt modelId="{880359A1-342C-43B8-BCC6-87C007259B58}" type="pres">
      <dgm:prSet presAssocID="{6F7E417B-A4F1-4195-A64E-580EDAF27A8E}" presName="connTx" presStyleLbl="parChTrans1D2" presStyleIdx="0" presStyleCnt="2"/>
      <dgm:spPr/>
      <dgm:t>
        <a:bodyPr/>
        <a:lstStyle/>
        <a:p>
          <a:endParaRPr lang="en-US"/>
        </a:p>
      </dgm:t>
    </dgm:pt>
    <dgm:pt modelId="{8697CFAD-3282-4588-B194-6BE9E5AE5480}" type="pres">
      <dgm:prSet presAssocID="{C393E616-72F8-4334-A545-BDDD95A140F1}" presName="Name30" presStyleCnt="0"/>
      <dgm:spPr/>
    </dgm:pt>
    <dgm:pt modelId="{A201BBF5-3A4A-47A6-AC60-58B8FADCF19C}" type="pres">
      <dgm:prSet presAssocID="{C393E616-72F8-4334-A545-BDDD95A140F1}" presName="level2Shape" presStyleLbl="node2" presStyleIdx="0" presStyleCnt="2" custLinFactY="-35885" custLinFactNeighborY="-100000"/>
      <dgm:spPr/>
      <dgm:t>
        <a:bodyPr/>
        <a:lstStyle/>
        <a:p>
          <a:endParaRPr lang="en-US"/>
        </a:p>
      </dgm:t>
    </dgm:pt>
    <dgm:pt modelId="{5D5C4941-6071-4D18-A065-957B17E6B309}" type="pres">
      <dgm:prSet presAssocID="{C393E616-72F8-4334-A545-BDDD95A140F1}" presName="hierChild3" presStyleCnt="0"/>
      <dgm:spPr/>
    </dgm:pt>
    <dgm:pt modelId="{77461A63-5D1B-42C2-A99E-B5A042E356C5}" type="pres">
      <dgm:prSet presAssocID="{10A15E53-F69B-4C5B-A4E9-6EBAC2C08B93}" presName="Name25" presStyleLbl="parChTrans1D3" presStyleIdx="0" presStyleCnt="3"/>
      <dgm:spPr/>
      <dgm:t>
        <a:bodyPr/>
        <a:lstStyle/>
        <a:p>
          <a:endParaRPr lang="en-US"/>
        </a:p>
      </dgm:t>
    </dgm:pt>
    <dgm:pt modelId="{1BA539D2-FC76-478E-A517-4BC99DBDA280}" type="pres">
      <dgm:prSet presAssocID="{10A15E53-F69B-4C5B-A4E9-6EBAC2C08B93}" presName="connTx" presStyleLbl="parChTrans1D3" presStyleIdx="0" presStyleCnt="3"/>
      <dgm:spPr/>
      <dgm:t>
        <a:bodyPr/>
        <a:lstStyle/>
        <a:p>
          <a:endParaRPr lang="en-US"/>
        </a:p>
      </dgm:t>
    </dgm:pt>
    <dgm:pt modelId="{0B2F11AC-1DEF-4329-A824-1BFC903D1BFE}" type="pres">
      <dgm:prSet presAssocID="{CA772689-EC97-462C-A48C-39D06FE42CF9}" presName="Name30" presStyleCnt="0"/>
      <dgm:spPr/>
    </dgm:pt>
    <dgm:pt modelId="{92C81BD5-BDAB-4BCE-AD37-B4338C5E0089}" type="pres">
      <dgm:prSet presAssocID="{CA772689-EC97-462C-A48C-39D06FE42CF9}" presName="level2Shape" presStyleLbl="node3" presStyleIdx="0" presStyleCnt="3" custLinFactY="-35885" custLinFactNeighborY="-100000"/>
      <dgm:spPr/>
      <dgm:t>
        <a:bodyPr/>
        <a:lstStyle/>
        <a:p>
          <a:endParaRPr lang="en-US"/>
        </a:p>
      </dgm:t>
    </dgm:pt>
    <dgm:pt modelId="{4F9FD13D-8C7C-43F2-91F9-A5D56B24C751}" type="pres">
      <dgm:prSet presAssocID="{CA772689-EC97-462C-A48C-39D06FE42CF9}" presName="hierChild3" presStyleCnt="0"/>
      <dgm:spPr/>
    </dgm:pt>
    <dgm:pt modelId="{BE8BA328-7E8A-46B6-B431-927926C0C982}" type="pres">
      <dgm:prSet presAssocID="{D852B689-9A02-4BA0-AD29-DB0AA3268D12}" presName="Name25" presStyleLbl="parChTrans1D3" presStyleIdx="1" presStyleCnt="3"/>
      <dgm:spPr/>
      <dgm:t>
        <a:bodyPr/>
        <a:lstStyle/>
        <a:p>
          <a:endParaRPr lang="en-US"/>
        </a:p>
      </dgm:t>
    </dgm:pt>
    <dgm:pt modelId="{7A08789C-FF02-43DA-951A-A0B302BE5C8E}" type="pres">
      <dgm:prSet presAssocID="{D852B689-9A02-4BA0-AD29-DB0AA3268D12}" presName="connTx" presStyleLbl="parChTrans1D3" presStyleIdx="1" presStyleCnt="3"/>
      <dgm:spPr/>
      <dgm:t>
        <a:bodyPr/>
        <a:lstStyle/>
        <a:p>
          <a:endParaRPr lang="en-US"/>
        </a:p>
      </dgm:t>
    </dgm:pt>
    <dgm:pt modelId="{C4BD6B52-8DD9-4FC8-A393-4B0A46A6B7B4}" type="pres">
      <dgm:prSet presAssocID="{96736FB9-36EF-4E59-8197-B17E01135CF7}" presName="Name30" presStyleCnt="0"/>
      <dgm:spPr/>
    </dgm:pt>
    <dgm:pt modelId="{FBE35C0E-2381-4E1E-8061-E79E1A103976}" type="pres">
      <dgm:prSet presAssocID="{96736FB9-36EF-4E59-8197-B17E01135CF7}" presName="level2Shape" presStyleLbl="node3" presStyleIdx="1" presStyleCnt="3" custLinFactY="-35885" custLinFactNeighborY="-100000"/>
      <dgm:spPr/>
      <dgm:t>
        <a:bodyPr/>
        <a:lstStyle/>
        <a:p>
          <a:endParaRPr lang="en-US"/>
        </a:p>
      </dgm:t>
    </dgm:pt>
    <dgm:pt modelId="{75155D0D-9291-43DB-9DBB-270A5A71ED5B}" type="pres">
      <dgm:prSet presAssocID="{96736FB9-36EF-4E59-8197-B17E01135CF7}" presName="hierChild3" presStyleCnt="0"/>
      <dgm:spPr/>
    </dgm:pt>
    <dgm:pt modelId="{7A843B2F-E0E3-4DE6-A6C1-475F3F4A75DB}" type="pres">
      <dgm:prSet presAssocID="{567DED80-B2D7-403B-B213-BBE6AE10D5C0}" presName="Name25" presStyleLbl="parChTrans1D2" presStyleIdx="1" presStyleCnt="2"/>
      <dgm:spPr/>
      <dgm:t>
        <a:bodyPr/>
        <a:lstStyle/>
        <a:p>
          <a:endParaRPr lang="en-US"/>
        </a:p>
      </dgm:t>
    </dgm:pt>
    <dgm:pt modelId="{74B2AF63-565A-4106-9729-21FF23B6D79A}" type="pres">
      <dgm:prSet presAssocID="{567DED80-B2D7-403B-B213-BBE6AE10D5C0}" presName="connTx" presStyleLbl="parChTrans1D2" presStyleIdx="1" presStyleCnt="2"/>
      <dgm:spPr/>
      <dgm:t>
        <a:bodyPr/>
        <a:lstStyle/>
        <a:p>
          <a:endParaRPr lang="en-US"/>
        </a:p>
      </dgm:t>
    </dgm:pt>
    <dgm:pt modelId="{1411818F-26EE-4F45-9AA7-94FCBBA1653B}" type="pres">
      <dgm:prSet presAssocID="{ADF59B85-C43C-4632-A3B0-5729D87E755C}" presName="Name30" presStyleCnt="0"/>
      <dgm:spPr/>
    </dgm:pt>
    <dgm:pt modelId="{0273CB4B-1530-4773-9946-64E525976471}" type="pres">
      <dgm:prSet presAssocID="{ADF59B85-C43C-4632-A3B0-5729D87E755C}" presName="level2Shape" presStyleLbl="node2" presStyleIdx="1" presStyleCnt="2" custLinFactNeighborY="-55176"/>
      <dgm:spPr/>
      <dgm:t>
        <a:bodyPr/>
        <a:lstStyle/>
        <a:p>
          <a:endParaRPr lang="en-US"/>
        </a:p>
      </dgm:t>
    </dgm:pt>
    <dgm:pt modelId="{5544F861-3AB7-44B0-B2D1-6EAF4AF054A3}" type="pres">
      <dgm:prSet presAssocID="{ADF59B85-C43C-4632-A3B0-5729D87E755C}" presName="hierChild3" presStyleCnt="0"/>
      <dgm:spPr/>
    </dgm:pt>
    <dgm:pt modelId="{7552AB7F-9637-49EB-A0B8-8D29B5DE795E}" type="pres">
      <dgm:prSet presAssocID="{032E7813-ABBF-434F-AA34-A7B4CE59509F}" presName="Name25" presStyleLbl="parChTrans1D3" presStyleIdx="2" presStyleCnt="3"/>
      <dgm:spPr/>
      <dgm:t>
        <a:bodyPr/>
        <a:lstStyle/>
        <a:p>
          <a:endParaRPr lang="en-US"/>
        </a:p>
      </dgm:t>
    </dgm:pt>
    <dgm:pt modelId="{BEDD8E4A-1C13-44F2-8C37-C995DBF9E824}" type="pres">
      <dgm:prSet presAssocID="{032E7813-ABBF-434F-AA34-A7B4CE59509F}" presName="connTx" presStyleLbl="parChTrans1D3" presStyleIdx="2" presStyleCnt="3"/>
      <dgm:spPr/>
      <dgm:t>
        <a:bodyPr/>
        <a:lstStyle/>
        <a:p>
          <a:endParaRPr lang="en-US"/>
        </a:p>
      </dgm:t>
    </dgm:pt>
    <dgm:pt modelId="{3091F96E-49B8-4850-9D3E-1DA6570BBF1C}" type="pres">
      <dgm:prSet presAssocID="{452DACB5-92EF-49C9-82B5-F408A67494DB}" presName="Name30" presStyleCnt="0"/>
      <dgm:spPr/>
    </dgm:pt>
    <dgm:pt modelId="{C61C3DA0-BF95-4267-B818-E503DC8738A6}" type="pres">
      <dgm:prSet presAssocID="{452DACB5-92EF-49C9-82B5-F408A67494DB}" presName="level2Shape" presStyleLbl="node3" presStyleIdx="2" presStyleCnt="3" custLinFactY="-3601" custLinFactNeighborY="-100000"/>
      <dgm:spPr/>
      <dgm:t>
        <a:bodyPr/>
        <a:lstStyle/>
        <a:p>
          <a:endParaRPr lang="en-US"/>
        </a:p>
      </dgm:t>
    </dgm:pt>
    <dgm:pt modelId="{BFDFE464-8BCA-4410-A609-B87CD792DE1F}" type="pres">
      <dgm:prSet presAssocID="{452DACB5-92EF-49C9-82B5-F408A67494DB}" presName="hierChild3" presStyleCnt="0"/>
      <dgm:spPr/>
    </dgm:pt>
    <dgm:pt modelId="{A46EF480-4F07-4BF6-BAD9-0E5CF01C971A}" type="pres">
      <dgm:prSet presAssocID="{56BA4E0E-E075-42B3-AF9F-22BA9489CFC4}" presName="bgShapesFlow" presStyleCnt="0"/>
      <dgm:spPr/>
    </dgm:pt>
    <dgm:pt modelId="{FCD05D25-3D5B-4896-8DB0-EE026ED9071B}" type="pres">
      <dgm:prSet presAssocID="{75AA9DCE-76E8-406F-B5E3-D5D6A6A31FFC}" presName="rectComp" presStyleCnt="0"/>
      <dgm:spPr/>
    </dgm:pt>
    <dgm:pt modelId="{8E88AB93-A665-4851-8699-1E89A4C88BD5}" type="pres">
      <dgm:prSet presAssocID="{75AA9DCE-76E8-406F-B5E3-D5D6A6A31FFC}" presName="bgRect" presStyleLbl="bgShp" presStyleIdx="0" presStyleCnt="3"/>
      <dgm:spPr/>
      <dgm:t>
        <a:bodyPr/>
        <a:lstStyle/>
        <a:p>
          <a:endParaRPr lang="en-US"/>
        </a:p>
      </dgm:t>
    </dgm:pt>
    <dgm:pt modelId="{F5D356CB-2697-40DA-BB5F-71AB2B172D7F}" type="pres">
      <dgm:prSet presAssocID="{75AA9DCE-76E8-406F-B5E3-D5D6A6A31FFC}" presName="bgRectTx" presStyleLbl="bgShp" presStyleIdx="0" presStyleCnt="3">
        <dgm:presLayoutVars>
          <dgm:bulletEnabled val="1"/>
        </dgm:presLayoutVars>
      </dgm:prSet>
      <dgm:spPr/>
      <dgm:t>
        <a:bodyPr/>
        <a:lstStyle/>
        <a:p>
          <a:endParaRPr lang="en-US"/>
        </a:p>
      </dgm:t>
    </dgm:pt>
    <dgm:pt modelId="{1420F1C7-3A96-41CC-9840-06714B626513}" type="pres">
      <dgm:prSet presAssocID="{75AA9DCE-76E8-406F-B5E3-D5D6A6A31FFC}" presName="spComp" presStyleCnt="0"/>
      <dgm:spPr/>
    </dgm:pt>
    <dgm:pt modelId="{2B21A121-CA3D-4A46-8B19-03E9A440AC60}" type="pres">
      <dgm:prSet presAssocID="{75AA9DCE-76E8-406F-B5E3-D5D6A6A31FFC}" presName="hSp" presStyleCnt="0"/>
      <dgm:spPr/>
    </dgm:pt>
    <dgm:pt modelId="{132E0E33-9573-4C53-A97B-9655159A9FDF}" type="pres">
      <dgm:prSet presAssocID="{B7FF272F-7E7B-4A6A-BBCA-A062BB5ADC66}" presName="rectComp" presStyleCnt="0"/>
      <dgm:spPr/>
    </dgm:pt>
    <dgm:pt modelId="{E211676F-D4EC-452A-A222-0D9EB20EBEA9}" type="pres">
      <dgm:prSet presAssocID="{B7FF272F-7E7B-4A6A-BBCA-A062BB5ADC66}" presName="bgRect" presStyleLbl="bgShp" presStyleIdx="1" presStyleCnt="3" custLinFactNeighborY="1063"/>
      <dgm:spPr/>
      <dgm:t>
        <a:bodyPr/>
        <a:lstStyle/>
        <a:p>
          <a:endParaRPr lang="en-US"/>
        </a:p>
      </dgm:t>
    </dgm:pt>
    <dgm:pt modelId="{191CB713-678A-4F60-A695-14BB6D709903}" type="pres">
      <dgm:prSet presAssocID="{B7FF272F-7E7B-4A6A-BBCA-A062BB5ADC66}" presName="bgRectTx" presStyleLbl="bgShp" presStyleIdx="1" presStyleCnt="3">
        <dgm:presLayoutVars>
          <dgm:bulletEnabled val="1"/>
        </dgm:presLayoutVars>
      </dgm:prSet>
      <dgm:spPr/>
      <dgm:t>
        <a:bodyPr/>
        <a:lstStyle/>
        <a:p>
          <a:endParaRPr lang="en-US"/>
        </a:p>
      </dgm:t>
    </dgm:pt>
    <dgm:pt modelId="{0A4AE15D-53C5-4A0F-8386-016816BCE3A1}" type="pres">
      <dgm:prSet presAssocID="{B7FF272F-7E7B-4A6A-BBCA-A062BB5ADC66}" presName="spComp" presStyleCnt="0"/>
      <dgm:spPr/>
    </dgm:pt>
    <dgm:pt modelId="{6B85620F-4FC1-483F-A707-65F0973B7F56}" type="pres">
      <dgm:prSet presAssocID="{B7FF272F-7E7B-4A6A-BBCA-A062BB5ADC66}" presName="hSp" presStyleCnt="0"/>
      <dgm:spPr/>
    </dgm:pt>
    <dgm:pt modelId="{94CC2FB0-5EAF-4159-A645-02A190237C6D}" type="pres">
      <dgm:prSet presAssocID="{FFE4FA8C-0971-44CD-B512-B85229A433FE}" presName="rectComp" presStyleCnt="0"/>
      <dgm:spPr/>
    </dgm:pt>
    <dgm:pt modelId="{654ADE92-613A-4D49-AC67-B7B002360834}" type="pres">
      <dgm:prSet presAssocID="{FFE4FA8C-0971-44CD-B512-B85229A433FE}" presName="bgRect" presStyleLbl="bgShp" presStyleIdx="2" presStyleCnt="3"/>
      <dgm:spPr/>
      <dgm:t>
        <a:bodyPr/>
        <a:lstStyle/>
        <a:p>
          <a:endParaRPr lang="en-US"/>
        </a:p>
      </dgm:t>
    </dgm:pt>
    <dgm:pt modelId="{9FEC1F4D-8EBF-4081-BA37-9D1323DF0032}" type="pres">
      <dgm:prSet presAssocID="{FFE4FA8C-0971-44CD-B512-B85229A433FE}" presName="bgRectTx" presStyleLbl="bgShp" presStyleIdx="2" presStyleCnt="3">
        <dgm:presLayoutVars>
          <dgm:bulletEnabled val="1"/>
        </dgm:presLayoutVars>
      </dgm:prSet>
      <dgm:spPr/>
      <dgm:t>
        <a:bodyPr/>
        <a:lstStyle/>
        <a:p>
          <a:endParaRPr lang="en-US"/>
        </a:p>
      </dgm:t>
    </dgm:pt>
  </dgm:ptLst>
  <dgm:cxnLst>
    <dgm:cxn modelId="{B5F7C296-B569-4C1B-BBF8-39119179C855}" type="presOf" srcId="{032E7813-ABBF-434F-AA34-A7B4CE59509F}" destId="{7552AB7F-9637-49EB-A0B8-8D29B5DE795E}" srcOrd="0" destOrd="0" presId="urn:microsoft.com/office/officeart/2005/8/layout/hierarchy5"/>
    <dgm:cxn modelId="{7384D5D4-76FE-4D85-88F2-DF99A1681AA2}" srcId="{A7F4E92A-F3F2-4FD9-93F0-FDE6C78F54B9}" destId="{C393E616-72F8-4334-A545-BDDD95A140F1}" srcOrd="0" destOrd="0" parTransId="{6F7E417B-A4F1-4195-A64E-580EDAF27A8E}" sibTransId="{C5937E49-F9DE-405B-A4EC-008E3D5AFBCA}"/>
    <dgm:cxn modelId="{A5E300CD-8DA2-4836-8856-77EF9DE19E5B}" type="presOf" srcId="{10A15E53-F69B-4C5B-A4E9-6EBAC2C08B93}" destId="{77461A63-5D1B-42C2-A99E-B5A042E356C5}" srcOrd="0" destOrd="0" presId="urn:microsoft.com/office/officeart/2005/8/layout/hierarchy5"/>
    <dgm:cxn modelId="{FE4E4F52-6A9A-4B7C-8484-DD348DE90FED}" srcId="{56BA4E0E-E075-42B3-AF9F-22BA9489CFC4}" destId="{A7F4E92A-F3F2-4FD9-93F0-FDE6C78F54B9}" srcOrd="0" destOrd="0" parTransId="{BB977484-0D6A-472C-9BCC-650579CB30C4}" sibTransId="{65B7AAA7-BF13-4216-A3C0-1C9C9C8F530C}"/>
    <dgm:cxn modelId="{CBEB423D-D587-4975-92CD-07010A2E86B5}" type="presOf" srcId="{452DACB5-92EF-49C9-82B5-F408A67494DB}" destId="{C61C3DA0-BF95-4267-B818-E503DC8738A6}" srcOrd="0" destOrd="0" presId="urn:microsoft.com/office/officeart/2005/8/layout/hierarchy5"/>
    <dgm:cxn modelId="{E54FE4E1-2859-4019-BCE3-4F5AB66EE207}" type="presOf" srcId="{CA772689-EC97-462C-A48C-39D06FE42CF9}" destId="{92C81BD5-BDAB-4BCE-AD37-B4338C5E0089}" srcOrd="0" destOrd="0" presId="urn:microsoft.com/office/officeart/2005/8/layout/hierarchy5"/>
    <dgm:cxn modelId="{4AEA1916-18DE-422A-AFDB-C735CE482465}" srcId="{56BA4E0E-E075-42B3-AF9F-22BA9489CFC4}" destId="{FFE4FA8C-0971-44CD-B512-B85229A433FE}" srcOrd="3" destOrd="0" parTransId="{AAC41D86-CBD8-4E99-B9D6-EE7D78D8A68B}" sibTransId="{463CF888-E4BE-47F2-8BB4-BDCE6AAEDBF7}"/>
    <dgm:cxn modelId="{B661FFE3-C224-4970-AA56-6FAA0E08E3FA}" type="presOf" srcId="{567DED80-B2D7-403B-B213-BBE6AE10D5C0}" destId="{74B2AF63-565A-4106-9729-21FF23B6D79A}" srcOrd="1" destOrd="0" presId="urn:microsoft.com/office/officeart/2005/8/layout/hierarchy5"/>
    <dgm:cxn modelId="{DFEDB021-175A-4B90-9339-A841FC27A050}" type="presOf" srcId="{56BA4E0E-E075-42B3-AF9F-22BA9489CFC4}" destId="{B5E0BC8C-8980-4CD9-9C5E-6DF14606738F}" srcOrd="0" destOrd="0" presId="urn:microsoft.com/office/officeart/2005/8/layout/hierarchy5"/>
    <dgm:cxn modelId="{00D0127C-539A-47F4-A4A4-A2F5A2BECBDA}" srcId="{C393E616-72F8-4334-A545-BDDD95A140F1}" destId="{CA772689-EC97-462C-A48C-39D06FE42CF9}" srcOrd="0" destOrd="0" parTransId="{10A15E53-F69B-4C5B-A4E9-6EBAC2C08B93}" sibTransId="{2FD82F68-08AF-47C7-B3F0-9B691021DAAF}"/>
    <dgm:cxn modelId="{EE043762-600F-4C38-8BBB-F4770EDFB014}" type="presOf" srcId="{D852B689-9A02-4BA0-AD29-DB0AA3268D12}" destId="{BE8BA328-7E8A-46B6-B431-927926C0C982}" srcOrd="0" destOrd="0" presId="urn:microsoft.com/office/officeart/2005/8/layout/hierarchy5"/>
    <dgm:cxn modelId="{90C60060-C0F5-4DF8-B353-5C5B82D9D67C}" type="presOf" srcId="{6F7E417B-A4F1-4195-A64E-580EDAF27A8E}" destId="{880359A1-342C-43B8-BCC6-87C007259B58}" srcOrd="1" destOrd="0" presId="urn:microsoft.com/office/officeart/2005/8/layout/hierarchy5"/>
    <dgm:cxn modelId="{10EF1B70-EB30-4A45-8A97-525F0312B505}" type="presOf" srcId="{D852B689-9A02-4BA0-AD29-DB0AA3268D12}" destId="{7A08789C-FF02-43DA-951A-A0B302BE5C8E}" srcOrd="1" destOrd="0" presId="urn:microsoft.com/office/officeart/2005/8/layout/hierarchy5"/>
    <dgm:cxn modelId="{ADF21B6F-7729-4EA1-ABDA-1ECA9E6271BF}" type="presOf" srcId="{FFE4FA8C-0971-44CD-B512-B85229A433FE}" destId="{654ADE92-613A-4D49-AC67-B7B002360834}" srcOrd="0" destOrd="0" presId="urn:microsoft.com/office/officeart/2005/8/layout/hierarchy5"/>
    <dgm:cxn modelId="{A54B449C-D6F4-40EF-81F5-F953840C17F2}" type="presOf" srcId="{75AA9DCE-76E8-406F-B5E3-D5D6A6A31FFC}" destId="{8E88AB93-A665-4851-8699-1E89A4C88BD5}" srcOrd="0" destOrd="0" presId="urn:microsoft.com/office/officeart/2005/8/layout/hierarchy5"/>
    <dgm:cxn modelId="{9189ABE5-EB45-417E-84C0-FA27174B1D8B}" type="presOf" srcId="{567DED80-B2D7-403B-B213-BBE6AE10D5C0}" destId="{7A843B2F-E0E3-4DE6-A6C1-475F3F4A75DB}" srcOrd="0" destOrd="0" presId="urn:microsoft.com/office/officeart/2005/8/layout/hierarchy5"/>
    <dgm:cxn modelId="{7D51BEE7-AE7C-4DCC-B581-D596257D0D31}" type="presOf" srcId="{B7FF272F-7E7B-4A6A-BBCA-A062BB5ADC66}" destId="{E211676F-D4EC-452A-A222-0D9EB20EBEA9}" srcOrd="0" destOrd="0" presId="urn:microsoft.com/office/officeart/2005/8/layout/hierarchy5"/>
    <dgm:cxn modelId="{97F64AC4-A116-4DBC-9D1D-AED2A4F0BFC1}" type="presOf" srcId="{A7F4E92A-F3F2-4FD9-93F0-FDE6C78F54B9}" destId="{023B1E00-96F4-4111-95F4-459EF807EBA2}" srcOrd="0" destOrd="0" presId="urn:microsoft.com/office/officeart/2005/8/layout/hierarchy5"/>
    <dgm:cxn modelId="{BDC5E656-03B1-4DF3-8E10-7C50848F29E6}" type="presOf" srcId="{96736FB9-36EF-4E59-8197-B17E01135CF7}" destId="{FBE35C0E-2381-4E1E-8061-E79E1A103976}" srcOrd="0" destOrd="0" presId="urn:microsoft.com/office/officeart/2005/8/layout/hierarchy5"/>
    <dgm:cxn modelId="{57036C64-2F16-478B-B919-DF84D44D11B0}" type="presOf" srcId="{6F7E417B-A4F1-4195-A64E-580EDAF27A8E}" destId="{5F05D019-8234-4BE6-9143-068EFCECAF33}" srcOrd="0" destOrd="0" presId="urn:microsoft.com/office/officeart/2005/8/layout/hierarchy5"/>
    <dgm:cxn modelId="{592227EA-ADA8-4B15-A5B6-DF800E2D8EAF}" srcId="{ADF59B85-C43C-4632-A3B0-5729D87E755C}" destId="{452DACB5-92EF-49C9-82B5-F408A67494DB}" srcOrd="0" destOrd="0" parTransId="{032E7813-ABBF-434F-AA34-A7B4CE59509F}" sibTransId="{963286FA-81A1-4AD8-8F48-550613C9516D}"/>
    <dgm:cxn modelId="{86597DEC-327A-4589-9F89-73E10C78010B}" type="presOf" srcId="{032E7813-ABBF-434F-AA34-A7B4CE59509F}" destId="{BEDD8E4A-1C13-44F2-8C37-C995DBF9E824}" srcOrd="1" destOrd="0" presId="urn:microsoft.com/office/officeart/2005/8/layout/hierarchy5"/>
    <dgm:cxn modelId="{18373014-6367-4857-A4B8-E985CF4DBD3E}" type="presOf" srcId="{B7FF272F-7E7B-4A6A-BBCA-A062BB5ADC66}" destId="{191CB713-678A-4F60-A695-14BB6D709903}" srcOrd="1" destOrd="0" presId="urn:microsoft.com/office/officeart/2005/8/layout/hierarchy5"/>
    <dgm:cxn modelId="{38A3205E-E56E-48D5-8A54-988A5A0DB777}" type="presOf" srcId="{FFE4FA8C-0971-44CD-B512-B85229A433FE}" destId="{9FEC1F4D-8EBF-4081-BA37-9D1323DF0032}" srcOrd="1" destOrd="0" presId="urn:microsoft.com/office/officeart/2005/8/layout/hierarchy5"/>
    <dgm:cxn modelId="{4F1B2611-0C72-48E1-A0AE-241B7250182D}" srcId="{A7F4E92A-F3F2-4FD9-93F0-FDE6C78F54B9}" destId="{ADF59B85-C43C-4632-A3B0-5729D87E755C}" srcOrd="1" destOrd="0" parTransId="{567DED80-B2D7-403B-B213-BBE6AE10D5C0}" sibTransId="{591BF946-F5D7-4C31-A559-2A9ECF9DF92E}"/>
    <dgm:cxn modelId="{9AAA9DE4-6E8F-4180-B0F2-BADD093DDAE4}" type="presOf" srcId="{75AA9DCE-76E8-406F-B5E3-D5D6A6A31FFC}" destId="{F5D356CB-2697-40DA-BB5F-71AB2B172D7F}" srcOrd="1" destOrd="0" presId="urn:microsoft.com/office/officeart/2005/8/layout/hierarchy5"/>
    <dgm:cxn modelId="{71B7BE56-6A9A-4039-B1BA-489D255C9A4E}" srcId="{C393E616-72F8-4334-A545-BDDD95A140F1}" destId="{96736FB9-36EF-4E59-8197-B17E01135CF7}" srcOrd="1" destOrd="0" parTransId="{D852B689-9A02-4BA0-AD29-DB0AA3268D12}" sibTransId="{C3858119-A5A1-45E5-8F33-6E96596AA0AC}"/>
    <dgm:cxn modelId="{EFFB8027-0B58-4CBF-9084-5276D55526B7}" type="presOf" srcId="{ADF59B85-C43C-4632-A3B0-5729D87E755C}" destId="{0273CB4B-1530-4773-9946-64E525976471}" srcOrd="0" destOrd="0" presId="urn:microsoft.com/office/officeart/2005/8/layout/hierarchy5"/>
    <dgm:cxn modelId="{29CB87FE-AA6E-4D07-A3D7-C9FEE26DB19B}" type="presOf" srcId="{C393E616-72F8-4334-A545-BDDD95A140F1}" destId="{A201BBF5-3A4A-47A6-AC60-58B8FADCF19C}" srcOrd="0" destOrd="0" presId="urn:microsoft.com/office/officeart/2005/8/layout/hierarchy5"/>
    <dgm:cxn modelId="{A24F30DB-25E4-4F31-AEF5-10B994417AD4}" srcId="{56BA4E0E-E075-42B3-AF9F-22BA9489CFC4}" destId="{B7FF272F-7E7B-4A6A-BBCA-A062BB5ADC66}" srcOrd="2" destOrd="0" parTransId="{F976BA63-C276-4C22-820F-0CD0D2516637}" sibTransId="{DABAE6B8-A1BF-48C2-89B4-CDD8262159DF}"/>
    <dgm:cxn modelId="{36345F17-1964-4E7D-A440-2159EEE9D1C5}" srcId="{56BA4E0E-E075-42B3-AF9F-22BA9489CFC4}" destId="{75AA9DCE-76E8-406F-B5E3-D5D6A6A31FFC}" srcOrd="1" destOrd="0" parTransId="{2ADE49F9-9F2B-4158-8A0B-5D6C6E49A077}" sibTransId="{9E588F16-5237-4CF8-B0DA-B034492749AA}"/>
    <dgm:cxn modelId="{289E94B2-4D83-43A7-BFF0-4D61240ED2A2}" type="presOf" srcId="{10A15E53-F69B-4C5B-A4E9-6EBAC2C08B93}" destId="{1BA539D2-FC76-478E-A517-4BC99DBDA280}" srcOrd="1" destOrd="0" presId="urn:microsoft.com/office/officeart/2005/8/layout/hierarchy5"/>
    <dgm:cxn modelId="{CC50D5EF-A616-4CB4-9FFA-D84949E16FD4}" type="presParOf" srcId="{B5E0BC8C-8980-4CD9-9C5E-6DF14606738F}" destId="{33159C22-E7B4-41F6-A6A2-FFC07459B1AA}" srcOrd="0" destOrd="0" presId="urn:microsoft.com/office/officeart/2005/8/layout/hierarchy5"/>
    <dgm:cxn modelId="{FAE9E251-390B-463C-9658-48AC65DD6B46}" type="presParOf" srcId="{33159C22-E7B4-41F6-A6A2-FFC07459B1AA}" destId="{C1CC260A-EA0E-4668-8827-71163270F9FB}" srcOrd="0" destOrd="0" presId="urn:microsoft.com/office/officeart/2005/8/layout/hierarchy5"/>
    <dgm:cxn modelId="{D0446788-7CB5-4D65-AB1E-CC3814108DFC}" type="presParOf" srcId="{33159C22-E7B4-41F6-A6A2-FFC07459B1AA}" destId="{412B4BD9-8425-4097-8EFA-E656E6BFE225}" srcOrd="1" destOrd="0" presId="urn:microsoft.com/office/officeart/2005/8/layout/hierarchy5"/>
    <dgm:cxn modelId="{F3BE97E9-D51F-4261-8577-FDFCE01CE1C7}" type="presParOf" srcId="{412B4BD9-8425-4097-8EFA-E656E6BFE225}" destId="{66864B9D-5985-44C7-98FF-594CD5A4CD6B}" srcOrd="0" destOrd="0" presId="urn:microsoft.com/office/officeart/2005/8/layout/hierarchy5"/>
    <dgm:cxn modelId="{B2650AEA-ADD7-47DC-AD82-8E399EA49903}" type="presParOf" srcId="{66864B9D-5985-44C7-98FF-594CD5A4CD6B}" destId="{023B1E00-96F4-4111-95F4-459EF807EBA2}" srcOrd="0" destOrd="0" presId="urn:microsoft.com/office/officeart/2005/8/layout/hierarchy5"/>
    <dgm:cxn modelId="{7A1ED60D-99A6-481C-8666-D886F045EA92}" type="presParOf" srcId="{66864B9D-5985-44C7-98FF-594CD5A4CD6B}" destId="{7808432B-CC63-47E0-BD43-CB9B021DF700}" srcOrd="1" destOrd="0" presId="urn:microsoft.com/office/officeart/2005/8/layout/hierarchy5"/>
    <dgm:cxn modelId="{E7B05BC8-C24A-4452-8FC0-07DAA443E580}" type="presParOf" srcId="{7808432B-CC63-47E0-BD43-CB9B021DF700}" destId="{5F05D019-8234-4BE6-9143-068EFCECAF33}" srcOrd="0" destOrd="0" presId="urn:microsoft.com/office/officeart/2005/8/layout/hierarchy5"/>
    <dgm:cxn modelId="{A83DCE0C-03AC-4DD1-8A94-CC78AF6BEB05}" type="presParOf" srcId="{5F05D019-8234-4BE6-9143-068EFCECAF33}" destId="{880359A1-342C-43B8-BCC6-87C007259B58}" srcOrd="0" destOrd="0" presId="urn:microsoft.com/office/officeart/2005/8/layout/hierarchy5"/>
    <dgm:cxn modelId="{15B6C0E7-EB38-422A-ADBF-8414D7D83832}" type="presParOf" srcId="{7808432B-CC63-47E0-BD43-CB9B021DF700}" destId="{8697CFAD-3282-4588-B194-6BE9E5AE5480}" srcOrd="1" destOrd="0" presId="urn:microsoft.com/office/officeart/2005/8/layout/hierarchy5"/>
    <dgm:cxn modelId="{AB97651A-783C-4B26-A242-AC6100807C00}" type="presParOf" srcId="{8697CFAD-3282-4588-B194-6BE9E5AE5480}" destId="{A201BBF5-3A4A-47A6-AC60-58B8FADCF19C}" srcOrd="0" destOrd="0" presId="urn:microsoft.com/office/officeart/2005/8/layout/hierarchy5"/>
    <dgm:cxn modelId="{A024D05D-FF2E-4FB9-AFCA-4BD981A5A42B}" type="presParOf" srcId="{8697CFAD-3282-4588-B194-6BE9E5AE5480}" destId="{5D5C4941-6071-4D18-A065-957B17E6B309}" srcOrd="1" destOrd="0" presId="urn:microsoft.com/office/officeart/2005/8/layout/hierarchy5"/>
    <dgm:cxn modelId="{EA8D27A9-F250-42A9-B094-9B99021A734F}" type="presParOf" srcId="{5D5C4941-6071-4D18-A065-957B17E6B309}" destId="{77461A63-5D1B-42C2-A99E-B5A042E356C5}" srcOrd="0" destOrd="0" presId="urn:microsoft.com/office/officeart/2005/8/layout/hierarchy5"/>
    <dgm:cxn modelId="{A8629C31-01E9-47E3-80C6-52C107846D1A}" type="presParOf" srcId="{77461A63-5D1B-42C2-A99E-B5A042E356C5}" destId="{1BA539D2-FC76-478E-A517-4BC99DBDA280}" srcOrd="0" destOrd="0" presId="urn:microsoft.com/office/officeart/2005/8/layout/hierarchy5"/>
    <dgm:cxn modelId="{1EE983A6-575E-4229-A490-AD30F0A374CC}" type="presParOf" srcId="{5D5C4941-6071-4D18-A065-957B17E6B309}" destId="{0B2F11AC-1DEF-4329-A824-1BFC903D1BFE}" srcOrd="1" destOrd="0" presId="urn:microsoft.com/office/officeart/2005/8/layout/hierarchy5"/>
    <dgm:cxn modelId="{8D5C7E32-E539-422A-9FE6-4E17C7F55020}" type="presParOf" srcId="{0B2F11AC-1DEF-4329-A824-1BFC903D1BFE}" destId="{92C81BD5-BDAB-4BCE-AD37-B4338C5E0089}" srcOrd="0" destOrd="0" presId="urn:microsoft.com/office/officeart/2005/8/layout/hierarchy5"/>
    <dgm:cxn modelId="{6B742D56-2D8F-4564-92A9-AD26A0F68BE0}" type="presParOf" srcId="{0B2F11AC-1DEF-4329-A824-1BFC903D1BFE}" destId="{4F9FD13D-8C7C-43F2-91F9-A5D56B24C751}" srcOrd="1" destOrd="0" presId="urn:microsoft.com/office/officeart/2005/8/layout/hierarchy5"/>
    <dgm:cxn modelId="{ABB1A426-842E-4694-9DE2-442E17DB323B}" type="presParOf" srcId="{5D5C4941-6071-4D18-A065-957B17E6B309}" destId="{BE8BA328-7E8A-46B6-B431-927926C0C982}" srcOrd="2" destOrd="0" presId="urn:microsoft.com/office/officeart/2005/8/layout/hierarchy5"/>
    <dgm:cxn modelId="{6A104A97-4952-431C-AFE6-32510DCC2F5E}" type="presParOf" srcId="{BE8BA328-7E8A-46B6-B431-927926C0C982}" destId="{7A08789C-FF02-43DA-951A-A0B302BE5C8E}" srcOrd="0" destOrd="0" presId="urn:microsoft.com/office/officeart/2005/8/layout/hierarchy5"/>
    <dgm:cxn modelId="{15A56CAE-9EE9-43B3-810B-2378D490C678}" type="presParOf" srcId="{5D5C4941-6071-4D18-A065-957B17E6B309}" destId="{C4BD6B52-8DD9-4FC8-A393-4B0A46A6B7B4}" srcOrd="3" destOrd="0" presId="urn:microsoft.com/office/officeart/2005/8/layout/hierarchy5"/>
    <dgm:cxn modelId="{0BFC2E7C-2547-4FA9-95DC-3804B17A0C2C}" type="presParOf" srcId="{C4BD6B52-8DD9-4FC8-A393-4B0A46A6B7B4}" destId="{FBE35C0E-2381-4E1E-8061-E79E1A103976}" srcOrd="0" destOrd="0" presId="urn:microsoft.com/office/officeart/2005/8/layout/hierarchy5"/>
    <dgm:cxn modelId="{FBA9087A-9386-4289-A896-2102F952149A}" type="presParOf" srcId="{C4BD6B52-8DD9-4FC8-A393-4B0A46A6B7B4}" destId="{75155D0D-9291-43DB-9DBB-270A5A71ED5B}" srcOrd="1" destOrd="0" presId="urn:microsoft.com/office/officeart/2005/8/layout/hierarchy5"/>
    <dgm:cxn modelId="{ADA4A6A6-B124-4DD6-8DD8-39DED656820A}" type="presParOf" srcId="{7808432B-CC63-47E0-BD43-CB9B021DF700}" destId="{7A843B2F-E0E3-4DE6-A6C1-475F3F4A75DB}" srcOrd="2" destOrd="0" presId="urn:microsoft.com/office/officeart/2005/8/layout/hierarchy5"/>
    <dgm:cxn modelId="{2C31DE29-A534-4FC3-8BE7-ACA05E23B7D9}" type="presParOf" srcId="{7A843B2F-E0E3-4DE6-A6C1-475F3F4A75DB}" destId="{74B2AF63-565A-4106-9729-21FF23B6D79A}" srcOrd="0" destOrd="0" presId="urn:microsoft.com/office/officeart/2005/8/layout/hierarchy5"/>
    <dgm:cxn modelId="{FF74E522-4F94-4342-A20F-7A42AC99004F}" type="presParOf" srcId="{7808432B-CC63-47E0-BD43-CB9B021DF700}" destId="{1411818F-26EE-4F45-9AA7-94FCBBA1653B}" srcOrd="3" destOrd="0" presId="urn:microsoft.com/office/officeart/2005/8/layout/hierarchy5"/>
    <dgm:cxn modelId="{52326090-7259-43EB-A3F7-6AB88FAAF559}" type="presParOf" srcId="{1411818F-26EE-4F45-9AA7-94FCBBA1653B}" destId="{0273CB4B-1530-4773-9946-64E525976471}" srcOrd="0" destOrd="0" presId="urn:microsoft.com/office/officeart/2005/8/layout/hierarchy5"/>
    <dgm:cxn modelId="{A32DF3AF-D278-4928-874C-058F114F4C17}" type="presParOf" srcId="{1411818F-26EE-4F45-9AA7-94FCBBA1653B}" destId="{5544F861-3AB7-44B0-B2D1-6EAF4AF054A3}" srcOrd="1" destOrd="0" presId="urn:microsoft.com/office/officeart/2005/8/layout/hierarchy5"/>
    <dgm:cxn modelId="{7B7A37F1-4527-43B7-A2B1-6B7B065D166C}" type="presParOf" srcId="{5544F861-3AB7-44B0-B2D1-6EAF4AF054A3}" destId="{7552AB7F-9637-49EB-A0B8-8D29B5DE795E}" srcOrd="0" destOrd="0" presId="urn:microsoft.com/office/officeart/2005/8/layout/hierarchy5"/>
    <dgm:cxn modelId="{4136F83D-404D-4171-B6AA-CEAE38DE2816}" type="presParOf" srcId="{7552AB7F-9637-49EB-A0B8-8D29B5DE795E}" destId="{BEDD8E4A-1C13-44F2-8C37-C995DBF9E824}" srcOrd="0" destOrd="0" presId="urn:microsoft.com/office/officeart/2005/8/layout/hierarchy5"/>
    <dgm:cxn modelId="{07F0F876-53F4-4D30-B900-7EC7CF36813A}" type="presParOf" srcId="{5544F861-3AB7-44B0-B2D1-6EAF4AF054A3}" destId="{3091F96E-49B8-4850-9D3E-1DA6570BBF1C}" srcOrd="1" destOrd="0" presId="urn:microsoft.com/office/officeart/2005/8/layout/hierarchy5"/>
    <dgm:cxn modelId="{1E26B3E4-C724-4D07-B023-A6DADCC970C3}" type="presParOf" srcId="{3091F96E-49B8-4850-9D3E-1DA6570BBF1C}" destId="{C61C3DA0-BF95-4267-B818-E503DC8738A6}" srcOrd="0" destOrd="0" presId="urn:microsoft.com/office/officeart/2005/8/layout/hierarchy5"/>
    <dgm:cxn modelId="{F7CACE2B-DE3D-4C44-9796-CF21AA245851}" type="presParOf" srcId="{3091F96E-49B8-4850-9D3E-1DA6570BBF1C}" destId="{BFDFE464-8BCA-4410-A609-B87CD792DE1F}" srcOrd="1" destOrd="0" presId="urn:microsoft.com/office/officeart/2005/8/layout/hierarchy5"/>
    <dgm:cxn modelId="{07A6CDFD-42F2-46A6-9980-2C27BE311B59}" type="presParOf" srcId="{B5E0BC8C-8980-4CD9-9C5E-6DF14606738F}" destId="{A46EF480-4F07-4BF6-BAD9-0E5CF01C971A}" srcOrd="1" destOrd="0" presId="urn:microsoft.com/office/officeart/2005/8/layout/hierarchy5"/>
    <dgm:cxn modelId="{4347609F-1690-4968-BAF7-D67B8D5B1251}" type="presParOf" srcId="{A46EF480-4F07-4BF6-BAD9-0E5CF01C971A}" destId="{FCD05D25-3D5B-4896-8DB0-EE026ED9071B}" srcOrd="0" destOrd="0" presId="urn:microsoft.com/office/officeart/2005/8/layout/hierarchy5"/>
    <dgm:cxn modelId="{1A24E26D-B281-4D32-BF9B-7983A31C3B69}" type="presParOf" srcId="{FCD05D25-3D5B-4896-8DB0-EE026ED9071B}" destId="{8E88AB93-A665-4851-8699-1E89A4C88BD5}" srcOrd="0" destOrd="0" presId="urn:microsoft.com/office/officeart/2005/8/layout/hierarchy5"/>
    <dgm:cxn modelId="{0769F3CC-E18A-42BB-9554-6FB8A4775E0E}" type="presParOf" srcId="{FCD05D25-3D5B-4896-8DB0-EE026ED9071B}" destId="{F5D356CB-2697-40DA-BB5F-71AB2B172D7F}" srcOrd="1" destOrd="0" presId="urn:microsoft.com/office/officeart/2005/8/layout/hierarchy5"/>
    <dgm:cxn modelId="{ECDCB903-8F7E-4E25-B621-ABA99BF7FC09}" type="presParOf" srcId="{A46EF480-4F07-4BF6-BAD9-0E5CF01C971A}" destId="{1420F1C7-3A96-41CC-9840-06714B626513}" srcOrd="1" destOrd="0" presId="urn:microsoft.com/office/officeart/2005/8/layout/hierarchy5"/>
    <dgm:cxn modelId="{4BF331B5-B315-438C-BDDF-E7F5AA9ED22E}" type="presParOf" srcId="{1420F1C7-3A96-41CC-9840-06714B626513}" destId="{2B21A121-CA3D-4A46-8B19-03E9A440AC60}" srcOrd="0" destOrd="0" presId="urn:microsoft.com/office/officeart/2005/8/layout/hierarchy5"/>
    <dgm:cxn modelId="{0DFAD9A9-E755-4D69-A7F9-E04777F58352}" type="presParOf" srcId="{A46EF480-4F07-4BF6-BAD9-0E5CF01C971A}" destId="{132E0E33-9573-4C53-A97B-9655159A9FDF}" srcOrd="2" destOrd="0" presId="urn:microsoft.com/office/officeart/2005/8/layout/hierarchy5"/>
    <dgm:cxn modelId="{2C443780-25A5-43A1-8F4D-AE41CE5B7360}" type="presParOf" srcId="{132E0E33-9573-4C53-A97B-9655159A9FDF}" destId="{E211676F-D4EC-452A-A222-0D9EB20EBEA9}" srcOrd="0" destOrd="0" presId="urn:microsoft.com/office/officeart/2005/8/layout/hierarchy5"/>
    <dgm:cxn modelId="{8F3D5926-E31A-48F9-BD2C-FD2AE8002425}" type="presParOf" srcId="{132E0E33-9573-4C53-A97B-9655159A9FDF}" destId="{191CB713-678A-4F60-A695-14BB6D709903}" srcOrd="1" destOrd="0" presId="urn:microsoft.com/office/officeart/2005/8/layout/hierarchy5"/>
    <dgm:cxn modelId="{FF8F2D08-38D4-4C8C-A534-2FAAD155408A}" type="presParOf" srcId="{A46EF480-4F07-4BF6-BAD9-0E5CF01C971A}" destId="{0A4AE15D-53C5-4A0F-8386-016816BCE3A1}" srcOrd="3" destOrd="0" presId="urn:microsoft.com/office/officeart/2005/8/layout/hierarchy5"/>
    <dgm:cxn modelId="{7063DD86-EC7F-4AD8-8A99-B59C0148E8B7}" type="presParOf" srcId="{0A4AE15D-53C5-4A0F-8386-016816BCE3A1}" destId="{6B85620F-4FC1-483F-A707-65F0973B7F56}" srcOrd="0" destOrd="0" presId="urn:microsoft.com/office/officeart/2005/8/layout/hierarchy5"/>
    <dgm:cxn modelId="{1C47AF5D-B46E-4CA1-82B5-A1C78ACAF28A}" type="presParOf" srcId="{A46EF480-4F07-4BF6-BAD9-0E5CF01C971A}" destId="{94CC2FB0-5EAF-4159-A645-02A190237C6D}" srcOrd="4" destOrd="0" presId="urn:microsoft.com/office/officeart/2005/8/layout/hierarchy5"/>
    <dgm:cxn modelId="{321469EF-CF7C-4791-85FF-18BDC7E67746}" type="presParOf" srcId="{94CC2FB0-5EAF-4159-A645-02A190237C6D}" destId="{654ADE92-613A-4D49-AC67-B7B002360834}" srcOrd="0" destOrd="0" presId="urn:microsoft.com/office/officeart/2005/8/layout/hierarchy5"/>
    <dgm:cxn modelId="{7CB21B79-9B30-4A7C-9A2B-94744B16270C}" type="presParOf" srcId="{94CC2FB0-5EAF-4159-A645-02A190237C6D}" destId="{9FEC1F4D-8EBF-4081-BA37-9D1323DF0032}"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8C843-AF41-4E7A-B7E0-87E78454FF4B}">
      <dsp:nvSpPr>
        <dsp:cNvPr id="0" name=""/>
        <dsp:cNvSpPr/>
      </dsp:nvSpPr>
      <dsp:spPr>
        <a:xfrm>
          <a:off x="1604104" y="314928"/>
          <a:ext cx="4069842" cy="4069842"/>
        </a:xfrm>
        <a:prstGeom prst="pie">
          <a:avLst>
            <a:gd name="adj1" fmla="val 16200000"/>
            <a:gd name="adj2" fmla="val 18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a-IR" sz="2000" kern="1200" dirty="0" smtClean="0">
              <a:solidFill>
                <a:schemeClr val="tx1"/>
              </a:solidFill>
            </a:rPr>
            <a:t>اقتصاد سالم</a:t>
          </a:r>
        </a:p>
        <a:p>
          <a:pPr lvl="0" algn="ctr" defTabSz="889000">
            <a:lnSpc>
              <a:spcPct val="90000"/>
            </a:lnSpc>
            <a:spcBef>
              <a:spcPct val="0"/>
            </a:spcBef>
            <a:spcAft>
              <a:spcPct val="35000"/>
            </a:spcAft>
          </a:pPr>
          <a:r>
            <a:rPr lang="fa-IR" sz="2000" kern="1200" dirty="0" smtClean="0">
              <a:solidFill>
                <a:schemeClr val="tx1"/>
              </a:solidFill>
            </a:rPr>
            <a:t>و بازار امن</a:t>
          </a:r>
          <a:endParaRPr lang="en-US" sz="2000" kern="1200" dirty="0">
            <a:solidFill>
              <a:schemeClr val="tx1"/>
            </a:solidFill>
          </a:endParaRPr>
        </a:p>
      </dsp:txBody>
      <dsp:txXfrm>
        <a:off x="3749008" y="1177347"/>
        <a:ext cx="1453515" cy="1211262"/>
      </dsp:txXfrm>
    </dsp:sp>
    <dsp:sp modelId="{3AB4EA7F-2CF5-4C3F-B14F-CE27EFDAC788}">
      <dsp:nvSpPr>
        <dsp:cNvPr id="0" name=""/>
        <dsp:cNvSpPr/>
      </dsp:nvSpPr>
      <dsp:spPr>
        <a:xfrm>
          <a:off x="1520285" y="460279"/>
          <a:ext cx="4069842" cy="4069842"/>
        </a:xfrm>
        <a:prstGeom prst="pie">
          <a:avLst>
            <a:gd name="adj1" fmla="val 1800000"/>
            <a:gd name="adj2" fmla="val 90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kern="1200" dirty="0" smtClean="0">
              <a:solidFill>
                <a:schemeClr val="tx1"/>
              </a:solidFill>
            </a:rPr>
            <a:t>افزایش انگیزه</a:t>
          </a:r>
        </a:p>
        <a:p>
          <a:pPr lvl="0" algn="ctr" defTabSz="800100">
            <a:lnSpc>
              <a:spcPct val="90000"/>
            </a:lnSpc>
            <a:spcBef>
              <a:spcPct val="0"/>
            </a:spcBef>
            <a:spcAft>
              <a:spcPct val="35000"/>
            </a:spcAft>
          </a:pPr>
          <a:r>
            <a:rPr lang="fa-IR" sz="1800" kern="1200" dirty="0" smtClean="0">
              <a:solidFill>
                <a:schemeClr val="tx1"/>
              </a:solidFill>
            </a:rPr>
            <a:t> سرمایه گذاری در زمینه بهره برداری از فناوری</a:t>
          </a:r>
          <a:endParaRPr lang="en-US" sz="1800" kern="1200" dirty="0">
            <a:solidFill>
              <a:schemeClr val="tx1"/>
            </a:solidFill>
          </a:endParaRPr>
        </a:p>
      </dsp:txBody>
      <dsp:txXfrm>
        <a:off x="2489294" y="3100832"/>
        <a:ext cx="2180272" cy="1065911"/>
      </dsp:txXfrm>
    </dsp:sp>
    <dsp:sp modelId="{1B9EB7EC-5150-4C76-8FAD-C7323E9B41CD}">
      <dsp:nvSpPr>
        <dsp:cNvPr id="0" name=""/>
        <dsp:cNvSpPr/>
      </dsp:nvSpPr>
      <dsp:spPr>
        <a:xfrm>
          <a:off x="1436465" y="314928"/>
          <a:ext cx="4069842" cy="4069842"/>
        </a:xfrm>
        <a:prstGeom prst="pie">
          <a:avLst>
            <a:gd name="adj1" fmla="val 90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kern="1200" dirty="0" smtClean="0">
              <a:solidFill>
                <a:schemeClr val="tx1"/>
              </a:solidFill>
            </a:rPr>
            <a:t>افزایش انگیزه سرمایه گذاری در ارتقای فناوری</a:t>
          </a:r>
          <a:endParaRPr lang="en-US" sz="1800" kern="1200" dirty="0">
            <a:solidFill>
              <a:schemeClr val="tx1"/>
            </a:solidFill>
          </a:endParaRPr>
        </a:p>
      </dsp:txBody>
      <dsp:txXfrm>
        <a:off x="1907888" y="1177347"/>
        <a:ext cx="1453515" cy="1211262"/>
      </dsp:txXfrm>
    </dsp:sp>
    <dsp:sp modelId="{72641733-669C-439F-A997-E36371E906A1}">
      <dsp:nvSpPr>
        <dsp:cNvPr id="0" name=""/>
        <dsp:cNvSpPr/>
      </dsp:nvSpPr>
      <dsp:spPr>
        <a:xfrm>
          <a:off x="1352497" y="62985"/>
          <a:ext cx="4573727" cy="4573727"/>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C957E8-BC66-4ABB-869C-150593F58442}">
      <dsp:nvSpPr>
        <dsp:cNvPr id="0" name=""/>
        <dsp:cNvSpPr/>
      </dsp:nvSpPr>
      <dsp:spPr>
        <a:xfrm>
          <a:off x="1268342" y="208079"/>
          <a:ext cx="4573727" cy="4573727"/>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E878A7-20A9-443E-A966-086741891B7A}">
      <dsp:nvSpPr>
        <dsp:cNvPr id="0" name=""/>
        <dsp:cNvSpPr/>
      </dsp:nvSpPr>
      <dsp:spPr>
        <a:xfrm>
          <a:off x="1184187" y="62985"/>
          <a:ext cx="4573727" cy="4573727"/>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4ADE92-613A-4D49-AC67-B7B002360834}">
      <dsp:nvSpPr>
        <dsp:cNvPr id="0" name=""/>
        <dsp:cNvSpPr/>
      </dsp:nvSpPr>
      <dsp:spPr>
        <a:xfrm>
          <a:off x="4977494" y="0"/>
          <a:ext cx="2130818" cy="48450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69824" tIns="369824" rIns="369824" bIns="369824" numCol="1" spcCol="1270" anchor="ctr" anchorCtr="0">
          <a:noAutofit/>
        </a:bodyPr>
        <a:lstStyle/>
        <a:p>
          <a:pPr lvl="0" algn="ctr" defTabSz="2311400">
            <a:lnSpc>
              <a:spcPct val="90000"/>
            </a:lnSpc>
            <a:spcBef>
              <a:spcPct val="0"/>
            </a:spcBef>
            <a:spcAft>
              <a:spcPct val="35000"/>
            </a:spcAft>
          </a:pPr>
          <a:endParaRPr lang="en-US" sz="5200" kern="1200" dirty="0"/>
        </a:p>
      </dsp:txBody>
      <dsp:txXfrm>
        <a:off x="4977494" y="0"/>
        <a:ext cx="2130818" cy="1453515"/>
      </dsp:txXfrm>
    </dsp:sp>
    <dsp:sp modelId="{E211676F-D4EC-452A-A222-0D9EB20EBEA9}">
      <dsp:nvSpPr>
        <dsp:cNvPr id="0" name=""/>
        <dsp:cNvSpPr/>
      </dsp:nvSpPr>
      <dsp:spPr>
        <a:xfrm>
          <a:off x="2489796" y="0"/>
          <a:ext cx="2130818" cy="48450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69824" tIns="369824" rIns="369824" bIns="369824" numCol="1" spcCol="1270" anchor="ctr" anchorCtr="0">
          <a:noAutofit/>
        </a:bodyPr>
        <a:lstStyle/>
        <a:p>
          <a:pPr lvl="0" algn="ctr" defTabSz="2311400">
            <a:lnSpc>
              <a:spcPct val="90000"/>
            </a:lnSpc>
            <a:spcBef>
              <a:spcPct val="0"/>
            </a:spcBef>
            <a:spcAft>
              <a:spcPct val="35000"/>
            </a:spcAft>
          </a:pPr>
          <a:endParaRPr lang="en-US" sz="5200" kern="1200" dirty="0"/>
        </a:p>
      </dsp:txBody>
      <dsp:txXfrm>
        <a:off x="2489796" y="0"/>
        <a:ext cx="2130818" cy="1453515"/>
      </dsp:txXfrm>
    </dsp:sp>
    <dsp:sp modelId="{8E88AB93-A665-4851-8699-1E89A4C88BD5}">
      <dsp:nvSpPr>
        <dsp:cNvPr id="0" name=""/>
        <dsp:cNvSpPr/>
      </dsp:nvSpPr>
      <dsp:spPr>
        <a:xfrm>
          <a:off x="2099" y="0"/>
          <a:ext cx="2130818" cy="48450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69824" tIns="369824" rIns="369824" bIns="369824" numCol="1" spcCol="1270" anchor="ctr" anchorCtr="0">
          <a:noAutofit/>
        </a:bodyPr>
        <a:lstStyle/>
        <a:p>
          <a:pPr lvl="0" algn="ctr" defTabSz="2311400">
            <a:lnSpc>
              <a:spcPct val="90000"/>
            </a:lnSpc>
            <a:spcBef>
              <a:spcPct val="0"/>
            </a:spcBef>
            <a:spcAft>
              <a:spcPct val="35000"/>
            </a:spcAft>
          </a:pPr>
          <a:endParaRPr lang="en-US" sz="5200" kern="1200" dirty="0"/>
        </a:p>
      </dsp:txBody>
      <dsp:txXfrm>
        <a:off x="2099" y="0"/>
        <a:ext cx="2130818" cy="1453515"/>
      </dsp:txXfrm>
    </dsp:sp>
    <dsp:sp modelId="{023B1E00-96F4-4111-95F4-459EF807EBA2}">
      <dsp:nvSpPr>
        <dsp:cNvPr id="0" name=""/>
        <dsp:cNvSpPr/>
      </dsp:nvSpPr>
      <dsp:spPr>
        <a:xfrm>
          <a:off x="180539" y="2016005"/>
          <a:ext cx="1784394" cy="8921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a-IR" sz="1500" b="1" kern="1200" dirty="0" smtClean="0">
              <a:solidFill>
                <a:schemeClr val="tx1"/>
              </a:solidFill>
            </a:rPr>
            <a:t>محیط تجاری امن</a:t>
          </a:r>
        </a:p>
        <a:p>
          <a:pPr lvl="0" algn="ctr" defTabSz="666750">
            <a:lnSpc>
              <a:spcPct val="90000"/>
            </a:lnSpc>
            <a:spcBef>
              <a:spcPct val="0"/>
            </a:spcBef>
            <a:spcAft>
              <a:spcPct val="35000"/>
            </a:spcAft>
          </a:pPr>
          <a:r>
            <a:rPr lang="fa-IR" sz="1500" b="1" kern="1200" dirty="0" smtClean="0">
              <a:solidFill>
                <a:schemeClr val="tx1"/>
              </a:solidFill>
            </a:rPr>
            <a:t> و بسترمناسب</a:t>
          </a:r>
          <a:endParaRPr lang="en-US" sz="1500" b="1" kern="1200" dirty="0">
            <a:solidFill>
              <a:schemeClr val="tx1"/>
            </a:solidFill>
          </a:endParaRPr>
        </a:p>
      </dsp:txBody>
      <dsp:txXfrm>
        <a:off x="206671" y="2042137"/>
        <a:ext cx="1732130" cy="839933"/>
      </dsp:txXfrm>
    </dsp:sp>
    <dsp:sp modelId="{5F05D019-8234-4BE6-9143-068EFCECAF33}">
      <dsp:nvSpPr>
        <dsp:cNvPr id="0" name=""/>
        <dsp:cNvSpPr/>
      </dsp:nvSpPr>
      <dsp:spPr>
        <a:xfrm rot="18129719">
          <a:off x="1651384" y="1877981"/>
          <a:ext cx="1340857" cy="33146"/>
        </a:xfrm>
        <a:custGeom>
          <a:avLst/>
          <a:gdLst/>
          <a:ahLst/>
          <a:cxnLst/>
          <a:rect l="0" t="0" r="0" b="0"/>
          <a:pathLst>
            <a:path>
              <a:moveTo>
                <a:pt x="0" y="16573"/>
              </a:moveTo>
              <a:lnTo>
                <a:pt x="1340857" y="1657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88291" y="1861033"/>
        <a:ext cx="67042" cy="67042"/>
      </dsp:txXfrm>
    </dsp:sp>
    <dsp:sp modelId="{A201BBF5-3A4A-47A6-AC60-58B8FADCF19C}">
      <dsp:nvSpPr>
        <dsp:cNvPr id="0" name=""/>
        <dsp:cNvSpPr/>
      </dsp:nvSpPr>
      <dsp:spPr>
        <a:xfrm>
          <a:off x="2678691" y="880906"/>
          <a:ext cx="1784394" cy="892197"/>
        </a:xfrm>
        <a:prstGeom prst="roundRect">
          <a:avLst>
            <a:gd name="adj" fmla="val 10000"/>
          </a:avLst>
        </a:prstGeom>
        <a:solidFill>
          <a:srgbClr val="C3763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a-IR" sz="1500" b="1" kern="1200" dirty="0" smtClean="0">
              <a:solidFill>
                <a:schemeClr val="tx1"/>
              </a:solidFill>
            </a:rPr>
            <a:t>سرمایه گذار</a:t>
          </a:r>
        </a:p>
        <a:p>
          <a:pPr lvl="0" algn="ctr" defTabSz="666750">
            <a:lnSpc>
              <a:spcPct val="90000"/>
            </a:lnSpc>
            <a:spcBef>
              <a:spcPct val="0"/>
            </a:spcBef>
            <a:spcAft>
              <a:spcPct val="35000"/>
            </a:spcAft>
          </a:pPr>
          <a:r>
            <a:rPr lang="fa-IR" sz="1500" kern="1200" dirty="0" smtClean="0">
              <a:solidFill>
                <a:schemeClr val="accent5">
                  <a:lumMod val="50000"/>
                </a:schemeClr>
              </a:solidFill>
            </a:rPr>
            <a:t>دارای مهارت های</a:t>
          </a:r>
        </a:p>
        <a:p>
          <a:pPr lvl="0" algn="ctr" defTabSz="666750">
            <a:lnSpc>
              <a:spcPct val="90000"/>
            </a:lnSpc>
            <a:spcBef>
              <a:spcPct val="0"/>
            </a:spcBef>
            <a:spcAft>
              <a:spcPct val="35000"/>
            </a:spcAft>
          </a:pPr>
          <a:r>
            <a:rPr lang="fa-IR" sz="1500" kern="1200" dirty="0" smtClean="0">
              <a:solidFill>
                <a:schemeClr val="accent5">
                  <a:lumMod val="50000"/>
                </a:schemeClr>
              </a:solidFill>
            </a:rPr>
            <a:t>مالی و اقتصادی</a:t>
          </a:r>
          <a:endParaRPr lang="en-US" sz="1500" kern="1200" dirty="0">
            <a:solidFill>
              <a:schemeClr val="accent5">
                <a:lumMod val="50000"/>
              </a:schemeClr>
            </a:solidFill>
          </a:endParaRPr>
        </a:p>
      </dsp:txBody>
      <dsp:txXfrm>
        <a:off x="2704823" y="907038"/>
        <a:ext cx="1732130" cy="839933"/>
      </dsp:txXfrm>
    </dsp:sp>
    <dsp:sp modelId="{77461A63-5D1B-42C2-A99E-B5A042E356C5}">
      <dsp:nvSpPr>
        <dsp:cNvPr id="0" name=""/>
        <dsp:cNvSpPr/>
      </dsp:nvSpPr>
      <dsp:spPr>
        <a:xfrm rot="19457599">
          <a:off x="4380467" y="1053925"/>
          <a:ext cx="878995" cy="33146"/>
        </a:xfrm>
        <a:custGeom>
          <a:avLst/>
          <a:gdLst/>
          <a:ahLst/>
          <a:cxnLst/>
          <a:rect l="0" t="0" r="0" b="0"/>
          <a:pathLst>
            <a:path>
              <a:moveTo>
                <a:pt x="0" y="16573"/>
              </a:moveTo>
              <a:lnTo>
                <a:pt x="878995" y="1657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97990" y="1048523"/>
        <a:ext cx="43949" cy="43949"/>
      </dsp:txXfrm>
    </dsp:sp>
    <dsp:sp modelId="{92C81BD5-BDAB-4BCE-AD37-B4338C5E0089}">
      <dsp:nvSpPr>
        <dsp:cNvPr id="0" name=""/>
        <dsp:cNvSpPr/>
      </dsp:nvSpPr>
      <dsp:spPr>
        <a:xfrm>
          <a:off x="5176844" y="367893"/>
          <a:ext cx="1784394" cy="892197"/>
        </a:xfrm>
        <a:prstGeom prst="roundRect">
          <a:avLst>
            <a:gd name="adj" fmla="val 10000"/>
          </a:avLst>
        </a:prstGeom>
        <a:solidFill>
          <a:srgbClr val="C3763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a-IR" sz="1500" kern="1200" dirty="0" smtClean="0">
              <a:solidFill>
                <a:schemeClr val="accent5">
                  <a:lumMod val="50000"/>
                </a:schemeClr>
              </a:solidFill>
            </a:rPr>
            <a:t>احداث و بهره برداری</a:t>
          </a:r>
          <a:endParaRPr lang="en-US" sz="1500" kern="1200" dirty="0">
            <a:solidFill>
              <a:schemeClr val="accent5">
                <a:lumMod val="50000"/>
              </a:schemeClr>
            </a:solidFill>
          </a:endParaRPr>
        </a:p>
      </dsp:txBody>
      <dsp:txXfrm>
        <a:off x="5202976" y="394025"/>
        <a:ext cx="1732130" cy="839933"/>
      </dsp:txXfrm>
    </dsp:sp>
    <dsp:sp modelId="{BE8BA328-7E8A-46B6-B431-927926C0C982}">
      <dsp:nvSpPr>
        <dsp:cNvPr id="0" name=""/>
        <dsp:cNvSpPr/>
      </dsp:nvSpPr>
      <dsp:spPr>
        <a:xfrm rot="2142401">
          <a:off x="4380467" y="1566939"/>
          <a:ext cx="878995" cy="33146"/>
        </a:xfrm>
        <a:custGeom>
          <a:avLst/>
          <a:gdLst/>
          <a:ahLst/>
          <a:cxnLst/>
          <a:rect l="0" t="0" r="0" b="0"/>
          <a:pathLst>
            <a:path>
              <a:moveTo>
                <a:pt x="0" y="16573"/>
              </a:moveTo>
              <a:lnTo>
                <a:pt x="878995" y="1657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97990" y="1561537"/>
        <a:ext cx="43949" cy="43949"/>
      </dsp:txXfrm>
    </dsp:sp>
    <dsp:sp modelId="{FBE35C0E-2381-4E1E-8061-E79E1A103976}">
      <dsp:nvSpPr>
        <dsp:cNvPr id="0" name=""/>
        <dsp:cNvSpPr/>
      </dsp:nvSpPr>
      <dsp:spPr>
        <a:xfrm>
          <a:off x="5176844" y="1393920"/>
          <a:ext cx="1784394" cy="892197"/>
        </a:xfrm>
        <a:prstGeom prst="roundRect">
          <a:avLst>
            <a:gd name="adj" fmla="val 10000"/>
          </a:avLst>
        </a:prstGeom>
        <a:solidFill>
          <a:srgbClr val="C3763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a-IR" sz="1500" kern="1200" dirty="0" smtClean="0">
              <a:solidFill>
                <a:schemeClr val="accent5">
                  <a:lumMod val="50000"/>
                </a:schemeClr>
              </a:solidFill>
            </a:rPr>
            <a:t>استفاده از تکنولوژی مطمئن</a:t>
          </a:r>
        </a:p>
        <a:p>
          <a:pPr lvl="0" algn="ctr" defTabSz="666750">
            <a:lnSpc>
              <a:spcPct val="90000"/>
            </a:lnSpc>
            <a:spcBef>
              <a:spcPct val="0"/>
            </a:spcBef>
            <a:spcAft>
              <a:spcPct val="35000"/>
            </a:spcAft>
          </a:pPr>
          <a:r>
            <a:rPr lang="fa-IR" sz="1500" kern="1200" dirty="0" smtClean="0">
              <a:solidFill>
                <a:schemeClr val="accent5">
                  <a:lumMod val="50000"/>
                </a:schemeClr>
              </a:solidFill>
            </a:rPr>
            <a:t>موجود - جدید</a:t>
          </a:r>
          <a:endParaRPr lang="en-US" sz="1500" kern="1200" dirty="0">
            <a:solidFill>
              <a:schemeClr val="accent5">
                <a:lumMod val="50000"/>
              </a:schemeClr>
            </a:solidFill>
          </a:endParaRPr>
        </a:p>
      </dsp:txBody>
      <dsp:txXfrm>
        <a:off x="5202976" y="1420052"/>
        <a:ext cx="1732130" cy="839933"/>
      </dsp:txXfrm>
    </dsp:sp>
    <dsp:sp modelId="{7A843B2F-E0E3-4DE6-A6C1-475F3F4A75DB}">
      <dsp:nvSpPr>
        <dsp:cNvPr id="0" name=""/>
        <dsp:cNvSpPr/>
      </dsp:nvSpPr>
      <dsp:spPr>
        <a:xfrm rot="3455064">
          <a:off x="1656064" y="3007543"/>
          <a:ext cx="1331497" cy="33146"/>
        </a:xfrm>
        <a:custGeom>
          <a:avLst/>
          <a:gdLst/>
          <a:ahLst/>
          <a:cxnLst/>
          <a:rect l="0" t="0" r="0" b="0"/>
          <a:pathLst>
            <a:path>
              <a:moveTo>
                <a:pt x="0" y="16573"/>
              </a:moveTo>
              <a:lnTo>
                <a:pt x="1331497" y="1657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88525" y="2990829"/>
        <a:ext cx="66574" cy="66574"/>
      </dsp:txXfrm>
    </dsp:sp>
    <dsp:sp modelId="{0273CB4B-1530-4773-9946-64E525976471}">
      <dsp:nvSpPr>
        <dsp:cNvPr id="0" name=""/>
        <dsp:cNvSpPr/>
      </dsp:nvSpPr>
      <dsp:spPr>
        <a:xfrm>
          <a:off x="2678691" y="3140030"/>
          <a:ext cx="1784394" cy="892197"/>
        </a:xfrm>
        <a:prstGeom prst="roundRect">
          <a:avLst>
            <a:gd name="adj" fmla="val 10000"/>
          </a:avLst>
        </a:prstGeom>
        <a:solidFill>
          <a:srgbClr val="AEF1F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a-IR" sz="1500" b="1" kern="1200" dirty="0" smtClean="0">
              <a:solidFill>
                <a:srgbClr val="FF0000"/>
              </a:solidFill>
            </a:rPr>
            <a:t>تکنولوژیست</a:t>
          </a:r>
        </a:p>
        <a:p>
          <a:pPr lvl="0" algn="ctr" defTabSz="666750">
            <a:lnSpc>
              <a:spcPct val="90000"/>
            </a:lnSpc>
            <a:spcBef>
              <a:spcPct val="0"/>
            </a:spcBef>
            <a:spcAft>
              <a:spcPct val="35000"/>
            </a:spcAft>
          </a:pPr>
          <a:r>
            <a:rPr lang="fa-IR" sz="1500" kern="1200" dirty="0" smtClean="0">
              <a:solidFill>
                <a:schemeClr val="accent5">
                  <a:lumMod val="50000"/>
                </a:schemeClr>
              </a:solidFill>
            </a:rPr>
            <a:t>دارای مهارت های </a:t>
          </a:r>
        </a:p>
        <a:p>
          <a:pPr lvl="0" algn="ctr" defTabSz="666750">
            <a:lnSpc>
              <a:spcPct val="90000"/>
            </a:lnSpc>
            <a:spcBef>
              <a:spcPct val="0"/>
            </a:spcBef>
            <a:spcAft>
              <a:spcPct val="35000"/>
            </a:spcAft>
          </a:pPr>
          <a:r>
            <a:rPr lang="fa-IR" sz="1500" kern="1200" dirty="0" smtClean="0">
              <a:solidFill>
                <a:schemeClr val="accent5">
                  <a:lumMod val="50000"/>
                </a:schemeClr>
              </a:solidFill>
            </a:rPr>
            <a:t>فنی و علمی</a:t>
          </a:r>
          <a:endParaRPr lang="en-US" sz="1500" kern="1200" dirty="0">
            <a:solidFill>
              <a:schemeClr val="accent5">
                <a:lumMod val="50000"/>
              </a:schemeClr>
            </a:solidFill>
          </a:endParaRPr>
        </a:p>
      </dsp:txBody>
      <dsp:txXfrm>
        <a:off x="2704823" y="3166162"/>
        <a:ext cx="1732130" cy="839933"/>
      </dsp:txXfrm>
    </dsp:sp>
    <dsp:sp modelId="{7552AB7F-9637-49EB-A0B8-8D29B5DE795E}">
      <dsp:nvSpPr>
        <dsp:cNvPr id="0" name=""/>
        <dsp:cNvSpPr/>
      </dsp:nvSpPr>
      <dsp:spPr>
        <a:xfrm rot="19728777">
          <a:off x="4402798" y="3353533"/>
          <a:ext cx="834334" cy="33146"/>
        </a:xfrm>
        <a:custGeom>
          <a:avLst/>
          <a:gdLst/>
          <a:ahLst/>
          <a:cxnLst/>
          <a:rect l="0" t="0" r="0" b="0"/>
          <a:pathLst>
            <a:path>
              <a:moveTo>
                <a:pt x="0" y="16573"/>
              </a:moveTo>
              <a:lnTo>
                <a:pt x="834334" y="1657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99107" y="3349247"/>
        <a:ext cx="41716" cy="41716"/>
      </dsp:txXfrm>
    </dsp:sp>
    <dsp:sp modelId="{C61C3DA0-BF95-4267-B818-E503DC8738A6}">
      <dsp:nvSpPr>
        <dsp:cNvPr id="0" name=""/>
        <dsp:cNvSpPr/>
      </dsp:nvSpPr>
      <dsp:spPr>
        <a:xfrm>
          <a:off x="5176844" y="2707984"/>
          <a:ext cx="1784394" cy="892197"/>
        </a:xfrm>
        <a:prstGeom prst="roundRect">
          <a:avLst>
            <a:gd name="adj" fmla="val 10000"/>
          </a:avLst>
        </a:prstGeom>
        <a:solidFill>
          <a:srgbClr val="AEF1F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a-IR" sz="1500" kern="1200" dirty="0" smtClean="0">
              <a:solidFill>
                <a:schemeClr val="accent5">
                  <a:lumMod val="50000"/>
                </a:schemeClr>
              </a:solidFill>
            </a:rPr>
            <a:t>اختراع ، اکتشاف</a:t>
          </a:r>
        </a:p>
        <a:p>
          <a:pPr lvl="0" algn="ctr" defTabSz="666750">
            <a:lnSpc>
              <a:spcPct val="90000"/>
            </a:lnSpc>
            <a:spcBef>
              <a:spcPct val="0"/>
            </a:spcBef>
            <a:spcAft>
              <a:spcPct val="35000"/>
            </a:spcAft>
          </a:pPr>
          <a:r>
            <a:rPr lang="fa-IR" sz="1500" kern="1200" dirty="0" smtClean="0">
              <a:solidFill>
                <a:schemeClr val="accent5">
                  <a:lumMod val="50000"/>
                </a:schemeClr>
              </a:solidFill>
            </a:rPr>
            <a:t>و انتقال تکنولوژی</a:t>
          </a:r>
          <a:endParaRPr lang="en-US" sz="1500" kern="1200" dirty="0">
            <a:solidFill>
              <a:schemeClr val="accent5">
                <a:lumMod val="50000"/>
              </a:schemeClr>
            </a:solidFill>
          </a:endParaRPr>
        </a:p>
      </dsp:txBody>
      <dsp:txXfrm>
        <a:off x="5202976" y="2734116"/>
        <a:ext cx="1732130" cy="839933"/>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874BCFA2-7161-4E3B-A8C6-6A848A7AF065}" type="datetimeFigureOut">
              <a:rPr lang="en-US" smtClean="0"/>
              <a:t>11/21/2015</a:t>
            </a:fld>
            <a:endParaRPr lang="en-US"/>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D02C79C2-8B7F-45CF-A7FF-6E526754BAB8}" type="slidenum">
              <a:rPr lang="en-US" smtClean="0"/>
              <a:t>‹#›</a:t>
            </a:fld>
            <a:endParaRPr lang="en-US"/>
          </a:p>
        </p:txBody>
      </p:sp>
    </p:spTree>
    <p:extLst>
      <p:ext uri="{BB962C8B-B14F-4D97-AF65-F5344CB8AC3E}">
        <p14:creationId xmlns:p14="http://schemas.microsoft.com/office/powerpoint/2010/main" val="1850626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6411"/>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74" y="0"/>
            <a:ext cx="2945659" cy="496411"/>
          </a:xfrm>
          <a:prstGeom prst="rect">
            <a:avLst/>
          </a:prstGeom>
        </p:spPr>
        <p:txBody>
          <a:bodyPr vert="horz" lIns="91440" tIns="45720" rIns="91440" bIns="45720" rtlCol="1"/>
          <a:lstStyle>
            <a:lvl1pPr algn="l">
              <a:defRPr sz="1200"/>
            </a:lvl1pPr>
          </a:lstStyle>
          <a:p>
            <a:fld id="{D9A8A20E-FE55-4290-A3FB-74CEF24225B5}" type="datetimeFigureOut">
              <a:rPr lang="fa-IR" smtClean="0"/>
              <a:pPr/>
              <a:t>09/02/1437</a:t>
            </a:fld>
            <a:endParaRPr lang="fa-I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52016" y="9430091"/>
            <a:ext cx="2945659" cy="496411"/>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74" y="9430091"/>
            <a:ext cx="2945659" cy="496411"/>
          </a:xfrm>
          <a:prstGeom prst="rect">
            <a:avLst/>
          </a:prstGeom>
        </p:spPr>
        <p:txBody>
          <a:bodyPr vert="horz" lIns="91440" tIns="45720" rIns="91440" bIns="45720" rtlCol="1" anchor="b"/>
          <a:lstStyle>
            <a:lvl1pPr algn="l">
              <a:defRPr sz="1200"/>
            </a:lvl1pPr>
          </a:lstStyle>
          <a:p>
            <a:fld id="{37FAD6C8-8501-4604-9BAD-CE8A03AB3F3F}" type="slidenum">
              <a:rPr lang="fa-IR" smtClean="0"/>
              <a:pPr/>
              <a:t>‹#›</a:t>
            </a:fld>
            <a:endParaRPr lang="fa-IR"/>
          </a:p>
        </p:txBody>
      </p:sp>
    </p:spTree>
    <p:extLst>
      <p:ext uri="{BB962C8B-B14F-4D97-AF65-F5344CB8AC3E}">
        <p14:creationId xmlns:p14="http://schemas.microsoft.com/office/powerpoint/2010/main" val="263148267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2695761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3442100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0769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1492023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3312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4380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2879030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235887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2330478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374602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2230277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327566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50076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333767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191912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635E9-50BD-407A-A75F-25F477497FA2}" type="datetimeFigureOut">
              <a:rPr lang="fa-IR" smtClean="0"/>
              <a:pPr/>
              <a:t>09/02/1437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4B9F03-211E-4EA4-AACE-67675436D8A2}" type="slidenum">
              <a:rPr lang="fa-IR" smtClean="0"/>
              <a:pPr/>
              <a:t>‹#›</a:t>
            </a:fld>
            <a:endParaRPr lang="fa-IR"/>
          </a:p>
        </p:txBody>
      </p:sp>
    </p:spTree>
    <p:extLst>
      <p:ext uri="{BB962C8B-B14F-4D97-AF65-F5344CB8AC3E}">
        <p14:creationId xmlns:p14="http://schemas.microsoft.com/office/powerpoint/2010/main" val="2139797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D635E9-50BD-407A-A75F-25F477497FA2}" type="datetimeFigureOut">
              <a:rPr lang="fa-IR" smtClean="0"/>
              <a:pPr/>
              <a:t>09/02/1437</a:t>
            </a:fld>
            <a:endParaRPr lang="fa-I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64B9F03-211E-4EA4-AACE-67675436D8A2}" type="slidenum">
              <a:rPr lang="fa-IR" smtClean="0"/>
              <a:pPr/>
              <a:t>‹#›</a:t>
            </a:fld>
            <a:endParaRPr lang="fa-IR"/>
          </a:p>
        </p:txBody>
      </p:sp>
    </p:spTree>
    <p:extLst>
      <p:ext uri="{BB962C8B-B14F-4D97-AF65-F5344CB8AC3E}">
        <p14:creationId xmlns:p14="http://schemas.microsoft.com/office/powerpoint/2010/main" val="3055999389"/>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 id="2147483914" r:id="rId14"/>
    <p:sldLayoutId id="2147483915" r:id="rId15"/>
    <p:sldLayoutId id="21474839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rawing5.png"/>
          <p:cNvPicPr/>
          <p:nvPr/>
        </p:nvPicPr>
        <p:blipFill>
          <a:blip r:embed="rId2" cstate="print">
            <a:clrChange>
              <a:clrFrom>
                <a:srgbClr val="FFFFFF"/>
              </a:clrFrom>
              <a:clrTo>
                <a:srgbClr val="FFFFFF">
                  <a:alpha val="0"/>
                </a:srgbClr>
              </a:clrTo>
            </a:clrChange>
          </a:blip>
          <a:stretch>
            <a:fillRect/>
          </a:stretch>
        </p:blipFill>
        <p:spPr>
          <a:xfrm>
            <a:off x="142844" y="142852"/>
            <a:ext cx="1571636" cy="1785950"/>
          </a:xfrm>
          <a:prstGeom prst="rect">
            <a:avLst/>
          </a:prstGeom>
          <a:ln>
            <a:noFill/>
          </a:ln>
          <a:effectLst>
            <a:softEdge rad="12700"/>
          </a:effectLst>
        </p:spPr>
      </p:pic>
      <p:sp>
        <p:nvSpPr>
          <p:cNvPr id="5" name="Title 1"/>
          <p:cNvSpPr txBox="1">
            <a:spLocks/>
          </p:cNvSpPr>
          <p:nvPr/>
        </p:nvSpPr>
        <p:spPr>
          <a:xfrm>
            <a:off x="683568" y="3357562"/>
            <a:ext cx="6879708" cy="1285884"/>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0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B Yekan" pitchFamily="2" charset="-78"/>
              </a:rPr>
              <a:t>شرکت سازه سازان</a:t>
            </a:r>
            <a:endParaRPr kumimoji="0" lang="fa-IR" sz="32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Times New Roman" pitchFamily="18" charset="0"/>
              <a:ea typeface="+mj-ea"/>
              <a:cs typeface="B Yekan" pitchFamily="2" charset="-78"/>
            </a:endParaRPr>
          </a:p>
        </p:txBody>
      </p:sp>
      <p:sp>
        <p:nvSpPr>
          <p:cNvPr id="8" name="TextBox 7"/>
          <p:cNvSpPr txBox="1"/>
          <p:nvPr/>
        </p:nvSpPr>
        <p:spPr>
          <a:xfrm>
            <a:off x="683568" y="2276872"/>
            <a:ext cx="6601887" cy="954107"/>
          </a:xfrm>
          <a:prstGeom prst="rect">
            <a:avLst/>
          </a:prstGeom>
          <a:noFill/>
        </p:spPr>
        <p:txBody>
          <a:bodyPr wrap="square" rtlCol="0">
            <a:spAutoFit/>
          </a:bodyPr>
          <a:lstStyle/>
          <a:p>
            <a:r>
              <a:rPr lang="fa-IR" sz="2800" b="1" dirty="0">
                <a:effectLst>
                  <a:outerShdw blurRad="31750" dist="25400" dir="5400000" algn="tl" rotWithShape="0">
                    <a:srgbClr val="000000">
                      <a:alpha val="25000"/>
                    </a:srgbClr>
                  </a:outerShdw>
                </a:effectLst>
                <a:latin typeface="Times New Roman" pitchFamily="18" charset="0"/>
                <a:ea typeface="+mj-ea"/>
                <a:cs typeface="B Yekan" pitchFamily="2" charset="-78"/>
              </a:rPr>
              <a:t>گزارش وضعیت </a:t>
            </a:r>
            <a:r>
              <a:rPr lang="fa-IR" sz="2800" b="1" dirty="0" smtClean="0">
                <a:effectLst>
                  <a:outerShdw blurRad="31750" dist="25400" dir="5400000" algn="tl" rotWithShape="0">
                    <a:srgbClr val="000000">
                      <a:alpha val="25000"/>
                    </a:srgbClr>
                  </a:outerShdw>
                </a:effectLst>
                <a:latin typeface="Times New Roman" pitchFamily="18" charset="0"/>
                <a:ea typeface="+mj-ea"/>
                <a:cs typeface="B Yekan" pitchFamily="2" charset="-78"/>
              </a:rPr>
              <a:t>موجود سامانه های </a:t>
            </a:r>
            <a:r>
              <a:rPr lang="fa-IR" sz="2800" b="1" dirty="0">
                <a:effectLst>
                  <a:outerShdw blurRad="31750" dist="25400" dir="5400000" algn="tl" rotWithShape="0">
                    <a:srgbClr val="000000">
                      <a:alpha val="25000"/>
                    </a:srgbClr>
                  </a:outerShdw>
                </a:effectLst>
                <a:latin typeface="Times New Roman" pitchFamily="18" charset="0"/>
                <a:ea typeface="+mj-ea"/>
                <a:cs typeface="B Yekan" pitchFamily="2" charset="-78"/>
              </a:rPr>
              <a:t>نمک </a:t>
            </a:r>
            <a:r>
              <a:rPr lang="fa-IR" sz="2800" b="1" dirty="0" smtClean="0">
                <a:effectLst>
                  <a:outerShdw blurRad="31750" dist="25400" dir="5400000" algn="tl" rotWithShape="0">
                    <a:srgbClr val="000000">
                      <a:alpha val="25000"/>
                    </a:srgbClr>
                  </a:outerShdw>
                </a:effectLst>
                <a:latin typeface="Times New Roman" pitchFamily="18" charset="0"/>
                <a:ea typeface="+mj-ea"/>
                <a:cs typeface="B Yekan" pitchFamily="2" charset="-78"/>
              </a:rPr>
              <a:t>زدایی</a:t>
            </a:r>
          </a:p>
          <a:p>
            <a:pPr algn="ctr"/>
            <a:r>
              <a:rPr lang="fa-IR" sz="2800" b="1" dirty="0" smtClean="0">
                <a:effectLst>
                  <a:outerShdw blurRad="31750" dist="25400" dir="5400000" algn="tl" rotWithShape="0">
                    <a:srgbClr val="000000">
                      <a:alpha val="25000"/>
                    </a:srgbClr>
                  </a:outerShdw>
                </a:effectLst>
                <a:latin typeface="Times New Roman" pitchFamily="18" charset="0"/>
                <a:ea typeface="+mj-ea"/>
                <a:cs typeface="B Yekan" pitchFamily="2" charset="-78"/>
              </a:rPr>
              <a:t>و چالشهای پیش رو</a:t>
            </a:r>
            <a:endParaRPr lang="en-US" sz="2800" b="1" dirty="0">
              <a:effectLst>
                <a:outerShdw blurRad="31750" dist="25400" dir="5400000" algn="tl" rotWithShape="0">
                  <a:srgbClr val="000000">
                    <a:alpha val="25000"/>
                  </a:srgbClr>
                </a:outerShdw>
              </a:effectLst>
              <a:latin typeface="Times New Roman" pitchFamily="18" charset="0"/>
              <a:ea typeface="+mj-ea"/>
              <a:cs typeface="B Yekan" pitchFamily="2" charset="-78"/>
            </a:endParaRPr>
          </a:p>
        </p:txBody>
      </p:sp>
      <p:sp>
        <p:nvSpPr>
          <p:cNvPr id="2" name="Rectangle 1"/>
          <p:cNvSpPr/>
          <p:nvPr/>
        </p:nvSpPr>
        <p:spPr>
          <a:xfrm>
            <a:off x="971600" y="5373216"/>
            <a:ext cx="151216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cs typeface="B Nazanin" panose="00000400000000000000" pitchFamily="2" charset="-78"/>
              </a:rPr>
              <a:t>آبان ماه 1394</a:t>
            </a:r>
            <a:endParaRPr lang="en-US" b="1" dirty="0">
              <a:solidFill>
                <a:schemeClr val="tx1"/>
              </a:solidFill>
              <a:cs typeface="B Nazanin" panose="00000400000000000000" pitchFamily="2" charset="-78"/>
            </a:endParaRPr>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تامین منابع مالی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a:bodyPr>
          <a:lstStyle/>
          <a:p>
            <a:pPr algn="r" rtl="1">
              <a:lnSpc>
                <a:spcPct val="150000"/>
              </a:lnSpc>
              <a:buNone/>
            </a:pPr>
            <a:r>
              <a:rPr lang="fa-IR" b="1" dirty="0" smtClean="0">
                <a:cs typeface="B Nazanin" panose="00000400000000000000" pitchFamily="2" charset="-78"/>
              </a:rPr>
              <a:t>نظر به لزوم افزایش مقیاس تاسیسات نمک زدایی جهت تامین هر چه بهتر آب مورد نیاز بخش های مختلف و اقتصادی شدن طرح ها، حجم سرمایه گذاری لازم در احداث این تاسیسات، بزرگ و بزرگ تر می شود. به تبع این افزایش، تامین منابع مالی و فراهم نمودن تضامین مورد نیاز و الزامات موسسات مالی برای این طرح های بزرگ مشکل تر می گردد. </a:t>
            </a:r>
          </a:p>
          <a:p>
            <a:pPr algn="r" rtl="1">
              <a:lnSpc>
                <a:spcPct val="150000"/>
              </a:lnSpc>
              <a:buNone/>
            </a:pPr>
            <a:r>
              <a:rPr lang="fa-IR" b="1" dirty="0" smtClean="0">
                <a:cs typeface="B Nazanin" panose="00000400000000000000" pitchFamily="2" charset="-78"/>
              </a:rPr>
              <a:t>درآمد ریالی طرح های سرمایه گذاری در زمینه آب شیرین کن نیز یکی از موانعی است که منجر به عدم تمایل پرداخت تسهیلات از سوی صندوق توسعه ملی و موسسات مالی بین المللی </a:t>
            </a:r>
            <a:r>
              <a:rPr lang="fa-IR" b="1" dirty="0">
                <a:cs typeface="B Nazanin" panose="00000400000000000000" pitchFamily="2" charset="-78"/>
              </a:rPr>
              <a:t>(با فرض رفع موانع انتقال ارز) </a:t>
            </a:r>
            <a:r>
              <a:rPr lang="fa-IR" b="1" dirty="0" smtClean="0">
                <a:cs typeface="B Nazanin" panose="00000400000000000000" pitchFamily="2" charset="-78"/>
              </a:rPr>
              <a:t>خواهد بود.</a:t>
            </a: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682930121"/>
      </p:ext>
    </p:extLst>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23528" y="3356992"/>
            <a:ext cx="6984776" cy="122413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تامین منابع مالی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963690"/>
          </a:xfrm>
        </p:spPr>
        <p:txBody>
          <a:bodyPr>
            <a:normAutofit fontScale="92500" lnSpcReduction="10000"/>
          </a:bodyPr>
          <a:lstStyle/>
          <a:p>
            <a:pPr algn="r" rtl="1">
              <a:lnSpc>
                <a:spcPct val="150000"/>
              </a:lnSpc>
              <a:buNone/>
            </a:pPr>
            <a:r>
              <a:rPr lang="fa-IR" b="1" dirty="0" smtClean="0">
                <a:cs typeface="B Nazanin" panose="00000400000000000000" pitchFamily="2" charset="-78"/>
              </a:rPr>
              <a:t>در حال حاضر جهت تولید برق توسط بخش خصوصی، هیات وزیران تصویب نامه ای را جهت تامین ارز این بخش (شماره 31108/ت 51709/ ه – مورخ 94/03/12) برای بازپرداخت تسهیلات ارزی تصویب نموده است که طبق آن بانک مرکزی موظف است با دریافت معادل ریالی اقساط (با نرخ مبادله ای)، مبلغ ارزی اقساط را در حساب صندوق توسعه ملی نزد خود منظور نماید. </a:t>
            </a:r>
          </a:p>
          <a:p>
            <a:pPr algn="r" rtl="1">
              <a:lnSpc>
                <a:spcPct val="150000"/>
              </a:lnSpc>
              <a:buNone/>
            </a:pPr>
            <a:r>
              <a:rPr lang="fa-IR" b="1" dirty="0" smtClean="0">
                <a:cs typeface="B Nazanin" panose="00000400000000000000" pitchFamily="2" charset="-78"/>
              </a:rPr>
              <a:t>در نظر گرفتن چنین راهکاری برای بخش آب نیز میتواند در کنار باز پرداخت ارزی  مبلغ آب بها، جهت تامین منابع مالی از محل صندوق توسعه ملی راهگشا باشد که خوشبختانه این پیشنهاد از طرف شرکت مهندسی آب و فاضلاب کشور ارائه شده است.</a:t>
            </a:r>
          </a:p>
          <a:p>
            <a:pPr algn="r" rtl="1">
              <a:lnSpc>
                <a:spcPct val="150000"/>
              </a:lnSpc>
              <a:buNone/>
            </a:pPr>
            <a:r>
              <a:rPr lang="fa-IR" b="1" dirty="0" smtClean="0">
                <a:cs typeface="B Nazanin" panose="00000400000000000000" pitchFamily="2" charset="-78"/>
              </a:rPr>
              <a:t>لازم به ذکر است در حال حاضر در صندوق توسعه ملی، نرخ سود وام ارزی برای بخش آب و کشاورزی معادل 4 درصد و در مورد وام ریالی برای این بخش 15 درصد است. این در حالی است که در صورت استفاده از تسهیلات بانکها این نرخ با در نظر گرفتن کارمزد به 27 درصد میرسد. بنابراین تسهیل استفاده از منابع صندوق اهمیت بسزایی می یابد.</a:t>
            </a: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3437690626"/>
      </p:ext>
    </p:extLst>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95536" y="4005064"/>
            <a:ext cx="6984776" cy="10081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تامین منابع مالی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a:bodyPr>
          <a:lstStyle/>
          <a:p>
            <a:pPr algn="r" rtl="1">
              <a:lnSpc>
                <a:spcPct val="150000"/>
              </a:lnSpc>
              <a:buNone/>
            </a:pPr>
            <a:r>
              <a:rPr lang="fa-IR" b="1" dirty="0" smtClean="0">
                <a:cs typeface="B Nazanin" panose="00000400000000000000" pitchFamily="2" charset="-78"/>
              </a:rPr>
              <a:t>نکته حائز اهمیت دیگر، بحث وثایق است. علیرغم ابلاغ بند ب تبصره 11 قانون بودجه 1394 طی ابلاغیه شماره 160570 مورخ 93/12/27 که بر اساس آن بانک های عامل مکلفند در خصوص طرح های سرمایه گذاری مربوط به خرید تضمینی کالا و خدمات توسط بخش دولتی از بخش غیر دولتی، قرارداد منعقده با دستگاه اجرایی را به عنوان تضمین قابل قبول برای اعطای تسهیلات تلقی نمایند، این موضوع توسط بانک ها رعایت نشده و از سرمایه گذار وثایق ملکی مطالبه می شود.</a:t>
            </a:r>
          </a:p>
          <a:p>
            <a:pPr algn="r" rtl="1">
              <a:lnSpc>
                <a:spcPct val="150000"/>
              </a:lnSpc>
              <a:buNone/>
            </a:pPr>
            <a:r>
              <a:rPr lang="fa-IR" b="1" dirty="0" smtClean="0">
                <a:cs typeface="B Nazanin" panose="00000400000000000000" pitchFamily="2" charset="-78"/>
              </a:rPr>
              <a:t>پیشنهاد می گردد این موضوع در لایحه بودجه سال 1395 و برنامه توسعه ششم لحاظ شده و بانکها ملزم به پذیرش آن گردند.</a:t>
            </a: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2542922554"/>
      </p:ext>
    </p:extLst>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23528" y="3501008"/>
            <a:ext cx="6984776" cy="192711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مجوز محیط زیست</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fontScale="85000" lnSpcReduction="10000"/>
          </a:bodyPr>
          <a:lstStyle/>
          <a:p>
            <a:pPr algn="r" rtl="1">
              <a:lnSpc>
                <a:spcPct val="150000"/>
              </a:lnSpc>
              <a:buNone/>
            </a:pPr>
            <a:r>
              <a:rPr lang="fa-IR" b="1" dirty="0" smtClean="0">
                <a:cs typeface="B Nazanin" panose="00000400000000000000" pitchFamily="2" charset="-78"/>
              </a:rPr>
              <a:t>مهمترین مجوزی که اخذ آن با چالشهای جدی مواجه است، مجوز محیط زیست می باشد که با افزایش ظرفیت و ابعاد آب شیرین کن ها جدی تر می شود. </a:t>
            </a:r>
          </a:p>
          <a:p>
            <a:pPr algn="r" rtl="1">
              <a:lnSpc>
                <a:spcPct val="150000"/>
              </a:lnSpc>
              <a:buNone/>
            </a:pPr>
            <a:r>
              <a:rPr lang="fa-IR" b="1" dirty="0">
                <a:cs typeface="B Nazanin" panose="00000400000000000000" pitchFamily="2" charset="-78"/>
              </a:rPr>
              <a:t>در حال حاضر فرایند مطالعات زیست محیطی و اخذ مجوز سازمان محیط زیست همزمان با تعریف و آغاز پروژه و در دوره پیشبرد شروع میشود. این فرایند معمولا بسیار طولانی و زمان بر است و ممکن است در حین پیشبرد پروژه و حتی در اواخر دورن اجرا، منجر به عدم صدور مجوز و یا تغییرات اساسی در طراحی پروژه </a:t>
            </a:r>
            <a:r>
              <a:rPr lang="fa-IR" b="1" dirty="0" smtClean="0">
                <a:cs typeface="B Nazanin" panose="00000400000000000000" pitchFamily="2" charset="-78"/>
              </a:rPr>
              <a:t>گردد.</a:t>
            </a:r>
          </a:p>
          <a:p>
            <a:pPr algn="r" rtl="1">
              <a:lnSpc>
                <a:spcPct val="150000"/>
              </a:lnSpc>
              <a:buNone/>
            </a:pPr>
            <a:r>
              <a:rPr lang="fa-IR" b="1" dirty="0">
                <a:cs typeface="B Nazanin" panose="00000400000000000000" pitchFamily="2" charset="-78"/>
              </a:rPr>
              <a:t>نظر به اینکه مجوز سازمان محیط زیست یکی از مهم ترین پیش نیازهای پیشبرد پروژه و تامین منابع مالی است، پیشنهاد میگردد قبل از انتشار آگهی فراخوان یا مناقصه، در ابتدای تعریف پروژه با استعلامی که توسط دستگاه سرمایه پذیر از سازمان محیط زیست انجام میشود، امکان یا عدم امکان احداث طرح توسط سازمان محیط زیست تعیین تکلیف گردد. در صورت پاسخ منفی سازمان محیط زیست محل طرح با هماهنگی دستگاه مناقصه گذار و سازمان محیط زیست نهایی شده و در اسناد منعکس میگردد. </a:t>
            </a: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3284963789"/>
      </p:ext>
    </p:extLst>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29411" y="4581128"/>
            <a:ext cx="6984776" cy="213402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323528" y="2780928"/>
            <a:ext cx="6984776" cy="172819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457200" y="274638"/>
            <a:ext cx="6851104" cy="1143000"/>
          </a:xfrm>
        </p:spPr>
        <p:txBody>
          <a:bodyPr>
            <a:normAutofit/>
          </a:bodyPr>
          <a:lstStyle/>
          <a:p>
            <a:pPr algn="ctr"/>
            <a:r>
              <a:rPr lang="fa-IR" sz="3200" dirty="0">
                <a:solidFill>
                  <a:srgbClr val="FF0000"/>
                </a:solidFill>
                <a:latin typeface="Times New Roman" pitchFamily="18" charset="0"/>
                <a:cs typeface="B Yekan" pitchFamily="2" charset="-78"/>
              </a:rPr>
              <a:t>مجوز محیط زیست</a:t>
            </a:r>
          </a:p>
        </p:txBody>
      </p:sp>
      <p:sp>
        <p:nvSpPr>
          <p:cNvPr id="5" name="Content Placeholder 4"/>
          <p:cNvSpPr>
            <a:spLocks noGrp="1"/>
          </p:cNvSpPr>
          <p:nvPr>
            <p:ph idx="1"/>
          </p:nvPr>
        </p:nvSpPr>
        <p:spPr>
          <a:xfrm>
            <a:off x="228600" y="1417638"/>
            <a:ext cx="7079704" cy="5297510"/>
          </a:xfrm>
        </p:spPr>
        <p:txBody>
          <a:bodyPr>
            <a:normAutofit/>
          </a:bodyPr>
          <a:lstStyle/>
          <a:p>
            <a:pPr algn="r" rtl="1">
              <a:lnSpc>
                <a:spcPct val="150000"/>
              </a:lnSpc>
              <a:buNone/>
            </a:pPr>
            <a:r>
              <a:rPr lang="fa-IR" b="1" dirty="0">
                <a:cs typeface="B Nazanin" panose="00000400000000000000" pitchFamily="2" charset="-78"/>
              </a:rPr>
              <a:t>در مواردی که سازمان محیط زیست پاسخ منفی ندارد، می تواند با اعلام شرایط و الزامات زیست محیطی خاص محل مورد نظر نسبت به صدور مجوز اولیه اقدام نموده و مجوز نهایی را منوط به رعایت الزامات تعیین شده نماید.</a:t>
            </a:r>
            <a:endParaRPr lang="en-US" b="1" dirty="0">
              <a:cs typeface="B Nazanin" panose="00000400000000000000" pitchFamily="2" charset="-78"/>
            </a:endParaRPr>
          </a:p>
          <a:p>
            <a:pPr algn="r" rtl="1">
              <a:lnSpc>
                <a:spcPct val="150000"/>
              </a:lnSpc>
              <a:buNone/>
            </a:pPr>
            <a:r>
              <a:rPr lang="fa-IR" b="1" dirty="0" smtClean="0">
                <a:cs typeface="B Nazanin" panose="00000400000000000000" pitchFamily="2" charset="-78"/>
              </a:rPr>
              <a:t>نظر به اینکه در احداث یک واحد آب شیرین کن، نهادها و سازمان های مختلفی درگیر خواهند بود (وزارت نیرو، سازمان محیط زیست، بعضا سازمان بنادر، شیلات و غیره) موضوع مجوزهای لازم می تواند به عنوان یک رویه اقدام مشترک مابین این نهادها تعریف شده و سرعت پیشبرد و تعیین تکلیف پروژه را افزایش دهد.</a:t>
            </a:r>
          </a:p>
          <a:p>
            <a:pPr algn="r" rtl="1">
              <a:lnSpc>
                <a:spcPct val="150000"/>
              </a:lnSpc>
              <a:buNone/>
            </a:pPr>
            <a:r>
              <a:rPr lang="fa-IR" b="1" dirty="0" smtClean="0">
                <a:cs typeface="B Nazanin" panose="00000400000000000000" pitchFamily="2" charset="-78"/>
              </a:rPr>
              <a:t>بعلاوه با توجه به اهمیت نمک زدایی در کشور و پیش بینی توسعه هر چه بیشتر آن، پیشنهاد می گردد دستورالعمل زیست محیطی خاص این فعالیت تدوین و منتشر شده و در دسترس عموم قرار گیرد تا در مراحل اولیه تصمیم گیری سرمایه گذاران مد نظر قرار گیرد و در نهایت از برخورد های سلیقه ای و دیر هنگام با این طرح ها پیش گیری شود.</a:t>
            </a:r>
            <a:endParaRPr lang="fa-IR" b="1" dirty="0">
              <a:cs typeface="B Nazanin" panose="00000400000000000000"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2301656346"/>
      </p:ext>
    </p:extLst>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تامین و بهینه سازی تکنولوژی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lnSpcReduction="10000"/>
          </a:bodyPr>
          <a:lstStyle/>
          <a:p>
            <a:pPr algn="r" rtl="1">
              <a:lnSpc>
                <a:spcPct val="150000"/>
              </a:lnSpc>
              <a:buNone/>
            </a:pPr>
            <a:r>
              <a:rPr lang="fa-IR" b="1" dirty="0" smtClean="0">
                <a:cs typeface="B Nazanin" panose="00000400000000000000" pitchFamily="2" charset="-78"/>
              </a:rPr>
              <a:t>با توجه به شرایط اقلیمی کشورمان ایران و محدودیت های تامین آب مورد نیاز بخش های مختلف، اهمیت نمک زدایی و انتقال آبهای غیر متعارف بیش از پیش افزایش یافته است. </a:t>
            </a:r>
          </a:p>
          <a:p>
            <a:pPr algn="r" rtl="1">
              <a:lnSpc>
                <a:spcPct val="150000"/>
              </a:lnSpc>
              <a:buNone/>
            </a:pPr>
            <a:r>
              <a:rPr lang="fa-IR" b="1" dirty="0" smtClean="0">
                <a:cs typeface="B Nazanin" panose="00000400000000000000" pitchFamily="2" charset="-78"/>
              </a:rPr>
              <a:t>نظر به توسعه و همه گیر شدن فناوری اسمز معکوس و همچنین پیش بینی روند افزایش احداث واحد های آب شیرین کن در کشور، با توجه به مشکلات فراروی تامین تجهیزات خارجی و انتقال ارز به خارج از کشور، موضوع تامین و بهینه سازی تکنولوژی مورد استفاده نیز به یکی از چالشهای اساسی بدل خواهد شد.</a:t>
            </a:r>
          </a:p>
          <a:p>
            <a:pPr algn="r" rtl="1">
              <a:lnSpc>
                <a:spcPct val="150000"/>
              </a:lnSpc>
              <a:buNone/>
            </a:pPr>
            <a:r>
              <a:rPr lang="fa-IR" b="1" dirty="0" smtClean="0">
                <a:cs typeface="B Nazanin" panose="00000400000000000000" pitchFamily="2" charset="-78"/>
              </a:rPr>
              <a:t>این در حالی است که قسمت عمده تجهیزات و قطعات مصرفی در حال حاضر قابلیت تولید داخل را نداشته و در برخی موارد نیز که داخلی سازی انجام شده اغلب صنایع داخلی (مثلا پمپهای آب شور) فاقد قابلیت اطمینان لازم می باشند.</a:t>
            </a:r>
          </a:p>
          <a:p>
            <a:pPr algn="r" rtl="1">
              <a:lnSpc>
                <a:spcPct val="150000"/>
              </a:lnSpc>
              <a:buNone/>
            </a:pPr>
            <a:endParaRPr lang="fa-IR" b="1" dirty="0" smtClean="0">
              <a:cs typeface="B Nazanin" panose="00000400000000000000"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1488174369"/>
      </p:ext>
    </p:extLst>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تامین و بهینه سازی تکنولوژی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a:bodyPr>
          <a:lstStyle/>
          <a:p>
            <a:pPr algn="r" rtl="1">
              <a:lnSpc>
                <a:spcPct val="150000"/>
              </a:lnSpc>
              <a:buNone/>
            </a:pPr>
            <a:r>
              <a:rPr lang="fa-IR" b="1" dirty="0" smtClean="0">
                <a:cs typeface="B Nazanin" panose="00000400000000000000" pitchFamily="2" charset="-78"/>
              </a:rPr>
              <a:t>با توجه به اینکه فرایند نمک زدایی یک فرایند پیوسته است، لازم است توقفات وتعمیرات به حداقل ممکن برسد و لازمه این امر افزایش قابلیت اطمینان تجهیزات و قطعات مصرفی است.</a:t>
            </a:r>
          </a:p>
          <a:p>
            <a:pPr algn="r" rtl="1">
              <a:lnSpc>
                <a:spcPct val="150000"/>
              </a:lnSpc>
              <a:buNone/>
            </a:pPr>
            <a:r>
              <a:rPr lang="fa-IR" b="1" dirty="0" smtClean="0">
                <a:cs typeface="B Nazanin" panose="00000400000000000000" pitchFamily="2" charset="-78"/>
              </a:rPr>
              <a:t>شرکتهای سرمایه گذار و بهره بردار اغلب درگیر حل و فصل چالشهای تامین مالی و اجرایی هستند و دارای فرصت، ت</a:t>
            </a:r>
            <a:r>
              <a:rPr lang="fa-IR" b="1" dirty="0">
                <a:cs typeface="B Nazanin" panose="00000400000000000000" pitchFamily="2" charset="-78"/>
              </a:rPr>
              <a:t>خ</a:t>
            </a:r>
            <a:r>
              <a:rPr lang="fa-IR" b="1" dirty="0" smtClean="0">
                <a:cs typeface="B Nazanin" panose="00000400000000000000" pitchFamily="2" charset="-78"/>
              </a:rPr>
              <a:t>صص و منابع کمتری جهت توسعه و بهینه سازی تکنولوژی میباشند. </a:t>
            </a:r>
            <a:endParaRPr lang="fa-IR" b="1" dirty="0">
              <a:cs typeface="B Nazanin" panose="00000400000000000000" pitchFamily="2" charset="-78"/>
            </a:endParaRPr>
          </a:p>
          <a:p>
            <a:pPr algn="r" rtl="1">
              <a:lnSpc>
                <a:spcPct val="150000"/>
              </a:lnSpc>
              <a:buNone/>
            </a:pPr>
            <a:r>
              <a:rPr lang="fa-IR" b="1" dirty="0" smtClean="0">
                <a:cs typeface="B Nazanin" panose="00000400000000000000" pitchFamily="2" charset="-78"/>
              </a:rPr>
              <a:t>این شرکت ها اغلب برای حل مسائل فنی خود علاقه مند به همکاری با بخشهای دانش بنیان بوده و تمایل دارند تجهیزات و سیستمهای جدید را به صورت آزمایشی و در طرح های پایلوت (جایگزینی با بخشی از تاسیسات موجود) مورد آزمون قرار دهند.</a:t>
            </a:r>
          </a:p>
          <a:p>
            <a:pPr algn="r" rtl="1">
              <a:lnSpc>
                <a:spcPct val="150000"/>
              </a:lnSpc>
              <a:buNone/>
            </a:pPr>
            <a:endParaRPr lang="fa-IR" b="1" dirty="0" smtClean="0">
              <a:cs typeface="B Nazanin" panose="00000400000000000000"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1398746287"/>
      </p:ext>
    </p:extLst>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23528" y="4365104"/>
            <a:ext cx="6984776" cy="10081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323528" y="2924944"/>
            <a:ext cx="6984776" cy="10081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تامین و بهینه سازی تکنولوژی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a:bodyPr>
          <a:lstStyle/>
          <a:p>
            <a:pPr algn="r" rtl="1">
              <a:lnSpc>
                <a:spcPct val="150000"/>
              </a:lnSpc>
              <a:buNone/>
            </a:pPr>
            <a:r>
              <a:rPr lang="fa-IR" b="1" dirty="0" smtClean="0">
                <a:cs typeface="B Nazanin" panose="00000400000000000000" pitchFamily="2" charset="-78"/>
              </a:rPr>
              <a:t>جهت افزایش توان داخلی در تامین و بهینه سازی تکنولوژی های مورد استفاده در فرایند نمک زدایی دو راه کار اساسی متصور است:</a:t>
            </a:r>
          </a:p>
          <a:p>
            <a:pPr algn="r" rtl="1">
              <a:lnSpc>
                <a:spcPct val="150000"/>
              </a:lnSpc>
              <a:buNone/>
            </a:pPr>
            <a:endParaRPr lang="fa-IR" b="1" dirty="0" smtClean="0">
              <a:cs typeface="B Nazanin" panose="00000400000000000000" pitchFamily="2" charset="-78"/>
            </a:endParaRPr>
          </a:p>
          <a:p>
            <a:pPr algn="r" rtl="1">
              <a:lnSpc>
                <a:spcPct val="150000"/>
              </a:lnSpc>
              <a:buNone/>
            </a:pPr>
            <a:r>
              <a:rPr lang="fa-IR" b="1" dirty="0" smtClean="0">
                <a:cs typeface="B Nazanin" panose="00000400000000000000" pitchFamily="2" charset="-78"/>
              </a:rPr>
              <a:t>1- سرمایه گذاری مستقیم شرکت های متخصص دانش بنیان در تامین فناوری و تجهیزات مورد نیاز و متکی بر تسهیلات در نظر گرفته شده برای این بخش.</a:t>
            </a:r>
          </a:p>
          <a:p>
            <a:pPr algn="r" rtl="1">
              <a:lnSpc>
                <a:spcPct val="150000"/>
              </a:lnSpc>
              <a:buNone/>
            </a:pPr>
            <a:endParaRPr lang="fa-IR" b="1" dirty="0" smtClean="0">
              <a:cs typeface="B Nazanin" panose="00000400000000000000" pitchFamily="2" charset="-78"/>
            </a:endParaRPr>
          </a:p>
          <a:p>
            <a:pPr algn="r" rtl="1">
              <a:lnSpc>
                <a:spcPct val="150000"/>
              </a:lnSpc>
              <a:buNone/>
            </a:pPr>
            <a:r>
              <a:rPr lang="fa-IR" b="1" dirty="0" smtClean="0">
                <a:cs typeface="B Nazanin" panose="00000400000000000000" pitchFamily="2" charset="-78"/>
              </a:rPr>
              <a:t>2- سرمایه گذاری مشترک شرکت های دانش بنیان با صاحب تکنولوژی خارجی جهت تولید داخلی وانتقال تکنولوژی.</a:t>
            </a: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3898722871"/>
      </p:ext>
    </p:extLst>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3568" y="2060848"/>
            <a:ext cx="6879708" cy="2582598"/>
          </a:xfrm>
          <a:prstGeom prst="rect">
            <a:avLst/>
          </a:prstGeom>
        </p:spPr>
        <p:txBody>
          <a:bodyPr vert="horz" anchor="b">
            <a:noAutofit/>
            <a:scene3d>
              <a:camera prst="orthographicFront"/>
              <a:lightRig rig="soft" dir="t"/>
            </a:scene3d>
            <a:sp3d prstMaterial="softEdge">
              <a:bevelT w="25400" h="254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4000" b="1" dirty="0" smtClean="0">
                <a:effectLst>
                  <a:outerShdw blurRad="31750" dist="25400" dir="5400000" algn="tl" rotWithShape="0">
                    <a:srgbClr val="000000">
                      <a:alpha val="25000"/>
                    </a:srgbClr>
                  </a:outerShdw>
                </a:effectLst>
                <a:latin typeface="Times New Roman" pitchFamily="18" charset="0"/>
                <a:ea typeface="+mj-ea"/>
                <a:cs typeface="B Yekan" pitchFamily="2" charset="-78"/>
              </a:rPr>
              <a:t>سپاس از توجه شما</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40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Times New Roman" pitchFamily="18" charset="0"/>
              <a:ea typeface="+mj-ea"/>
              <a:cs typeface="B Yeka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endParaRPr lang="fa-IR" sz="4000" b="1" dirty="0" smtClean="0">
              <a:effectLst>
                <a:outerShdw blurRad="31750" dist="25400" dir="5400000" algn="tl" rotWithShape="0">
                  <a:srgbClr val="000000">
                    <a:alpha val="25000"/>
                  </a:srgbClr>
                </a:outerShdw>
              </a:effectLst>
              <a:latin typeface="Times New Roman" pitchFamily="18" charset="0"/>
              <a:ea typeface="+mj-ea"/>
              <a:cs typeface="B Yeka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3200" b="1" i="0" u="none" strike="noStrike" kern="1200" cap="none" spc="0" normalizeH="0" baseline="0" noProof="0" dirty="0" smtClean="0">
                <a:ln>
                  <a:noFill/>
                </a:ln>
                <a:effectLst>
                  <a:outerShdw blurRad="31750" dist="25400" dir="5400000" algn="tl" rotWithShape="0">
                    <a:srgbClr val="000000">
                      <a:alpha val="25000"/>
                    </a:srgbClr>
                  </a:outerShdw>
                </a:effectLst>
                <a:uLnTx/>
                <a:uFillTx/>
                <a:latin typeface="Times New Roman" pitchFamily="18" charset="0"/>
                <a:ea typeface="+mj-ea"/>
                <a:cs typeface="B Yekan" pitchFamily="2" charset="-78"/>
              </a:rPr>
              <a:t>شرکت سازه سازان</a:t>
            </a:r>
            <a:endParaRPr kumimoji="0" lang="fa-IR" sz="2400" b="1" i="0" u="none" strike="noStrike" kern="1200" cap="none" spc="0" normalizeH="0" baseline="0" noProof="0" dirty="0">
              <a:ln>
                <a:noFill/>
              </a:ln>
              <a:effectLst>
                <a:outerShdw blurRad="31750" dist="25400" dir="5400000" algn="tl" rotWithShape="0">
                  <a:srgbClr val="000000">
                    <a:alpha val="25000"/>
                  </a:srgbClr>
                </a:outerShdw>
              </a:effectLst>
              <a:uLnTx/>
              <a:uFillTx/>
              <a:latin typeface="Times New Roman" pitchFamily="18" charset="0"/>
              <a:ea typeface="+mj-ea"/>
              <a:cs typeface="B Yekan" pitchFamily="2" charset="-78"/>
            </a:endParaRPr>
          </a:p>
        </p:txBody>
      </p:sp>
      <p:pic>
        <p:nvPicPr>
          <p:cNvPr id="6" name="Picture 5" descr="Drawing5.png"/>
          <p:cNvPicPr/>
          <p:nvPr/>
        </p:nvPicPr>
        <p:blipFill>
          <a:blip r:embed="rId2" cstate="print"/>
          <a:stretch>
            <a:fillRect/>
          </a:stretch>
        </p:blipFill>
        <p:spPr>
          <a:xfrm>
            <a:off x="3516215" y="4797152"/>
            <a:ext cx="1214414" cy="1143008"/>
          </a:xfrm>
          <a:prstGeom prst="rect">
            <a:avLst/>
          </a:prstGeom>
          <a:ln>
            <a:noFill/>
          </a:ln>
          <a:effectLst>
            <a:softEdge rad="12700"/>
          </a:effectLst>
        </p:spPr>
      </p:pic>
    </p:spTree>
    <p:extLst>
      <p:ext uri="{BB962C8B-B14F-4D97-AF65-F5344CB8AC3E}">
        <p14:creationId xmlns:p14="http://schemas.microsoft.com/office/powerpoint/2010/main" val="315163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مقدمه</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a:bodyPr>
          <a:lstStyle/>
          <a:p>
            <a:pPr algn="r" rtl="1">
              <a:lnSpc>
                <a:spcPct val="150000"/>
              </a:lnSpc>
              <a:buNone/>
            </a:pPr>
            <a:r>
              <a:rPr lang="fa-IR" b="1" dirty="0" smtClean="0">
                <a:cs typeface="B Nazanin" panose="00000400000000000000" pitchFamily="2" charset="-78"/>
              </a:rPr>
              <a:t>طبق آمارهای بین المللی در حال حاضر حدود 1/5درصد از جمعیت جهان برای تامین آب شرب خود وابسته به تکنولوژیهای مختلف نمک زدایی هستند. در سال 2013 میلادی حجم روزانه نمک زدایی در جهان بالغ بر 76 میلیون متر مکعب در شبانه روز بوده که پیش بینی میشود تا پایان سال 2016 این میزان به 126 میلیون متر مکعب در شبانه روز افزایش یابد.</a:t>
            </a:r>
          </a:p>
          <a:p>
            <a:pPr algn="r" rtl="1">
              <a:lnSpc>
                <a:spcPct val="150000"/>
              </a:lnSpc>
              <a:buNone/>
            </a:pPr>
            <a:r>
              <a:rPr lang="fa-IR" b="1" dirty="0" smtClean="0">
                <a:cs typeface="B Nazanin" panose="00000400000000000000" pitchFamily="2" charset="-78"/>
              </a:rPr>
              <a:t>پیش بینی میشود صرفا در سال 2016 حدود 14 میلیون متر مکعب ظرفیت جدید نمک زدایی با سرمایه گذاری 17 میلیارد دلار در جهان ایجاد شود.</a:t>
            </a:r>
          </a:p>
          <a:p>
            <a:pPr algn="r" rtl="1">
              <a:lnSpc>
                <a:spcPct val="150000"/>
              </a:lnSpc>
              <a:buNone/>
            </a:pPr>
            <a:r>
              <a:rPr lang="fa-IR" b="1" dirty="0" smtClean="0">
                <a:cs typeface="B Nazanin" panose="00000400000000000000" pitchFamily="2" charset="-78"/>
              </a:rPr>
              <a:t>ظرفیت آب شیرین کن های نصب شده در حاشیه خلیج فارس در حدود 11 میلیون متر مکعب در شبانه روز برآورد میگردد.</a:t>
            </a:r>
            <a:endParaRPr lang="en-US" b="1" dirty="0">
              <a:cs typeface="B Nazanin" panose="00000400000000000000"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مقدمه</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417638"/>
            <a:ext cx="7079704" cy="4214842"/>
          </a:xfrm>
        </p:spPr>
        <p:txBody>
          <a:bodyPr>
            <a:normAutofit/>
          </a:bodyPr>
          <a:lstStyle/>
          <a:p>
            <a:pPr algn="r" rtl="1">
              <a:lnSpc>
                <a:spcPct val="150000"/>
              </a:lnSpc>
              <a:buNone/>
            </a:pPr>
            <a:r>
              <a:rPr lang="fa-IR" b="1" dirty="0" smtClean="0">
                <a:cs typeface="B Nazanin" panose="00000400000000000000" pitchFamily="2" charset="-78"/>
              </a:rPr>
              <a:t>این در حالی است که ظرفیت نمک زدایی در حال بهره برداری در ایران حدود 140 هزار متر مکعب در شبانه روز و ظرفیت در حال نصب حدود 160 هزار متر مکعب در شبانه روز (مجموعا  300 هزار متر مکعب در شبانه روز) می باشد.</a:t>
            </a:r>
          </a:p>
          <a:p>
            <a:pPr algn="r" rtl="1">
              <a:lnSpc>
                <a:spcPct val="150000"/>
              </a:lnSpc>
              <a:buNone/>
            </a:pPr>
            <a:r>
              <a:rPr lang="fa-IR" b="1" dirty="0" smtClean="0">
                <a:cs typeface="B Nazanin" panose="00000400000000000000" pitchFamily="2" charset="-78"/>
              </a:rPr>
              <a:t>بدین ترتیب سهم ظرفیت نصب شده و در حال نصب در ایران، نسبت به کل کشورهای حاشیه خلیج فارس کمتر از 3 درصد و نسبت به کل جهان در حدود 0/35 درصد است.</a:t>
            </a:r>
          </a:p>
          <a:p>
            <a:pPr algn="r" rtl="1">
              <a:lnSpc>
                <a:spcPct val="150000"/>
              </a:lnSpc>
              <a:buNone/>
            </a:pPr>
            <a:r>
              <a:rPr lang="fa-IR" b="1" dirty="0" smtClean="0">
                <a:cs typeface="B Nazanin" panose="00000400000000000000" pitchFamily="2" charset="-78"/>
              </a:rPr>
              <a:t>با توجه به بهره مندی از سواحل طولانی به ویژه در جنوب کشور، سهم بسیار بیشتری برای ایران متصور است و امید است با ایجاد بستر مناسب و رفع چالشهای موجود، این سهم محقق گردد.</a:t>
            </a:r>
          </a:p>
          <a:p>
            <a:pPr algn="r" rtl="1">
              <a:lnSpc>
                <a:spcPct val="150000"/>
              </a:lnSpc>
              <a:buNone/>
            </a:pPr>
            <a:endParaRPr lang="en-US" b="1" dirty="0">
              <a:cs typeface="B Nazanin" panose="00000400000000000000"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1865175313"/>
      </p:ext>
    </p:extLst>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74" y="274638"/>
            <a:ext cx="7110130" cy="1143000"/>
          </a:xfrm>
        </p:spPr>
        <p:txBody>
          <a:bodyPr>
            <a:normAutofit/>
          </a:bodyPr>
          <a:lstStyle/>
          <a:p>
            <a:pPr algn="ctr"/>
            <a:r>
              <a:rPr lang="fa-IR" sz="3200" dirty="0" smtClean="0">
                <a:solidFill>
                  <a:srgbClr val="FF0000"/>
                </a:solidFill>
                <a:latin typeface="Times New Roman" pitchFamily="18" charset="0"/>
                <a:cs typeface="B Yekan" pitchFamily="2" charset="-78"/>
              </a:rPr>
              <a:t>روند سرمایه گذاری سالانه در جهان</a:t>
            </a:r>
            <a:br>
              <a:rPr lang="fa-IR" sz="3200" dirty="0" smtClean="0">
                <a:solidFill>
                  <a:srgbClr val="FF0000"/>
                </a:solidFill>
                <a:latin typeface="Times New Roman" pitchFamily="18" charset="0"/>
                <a:cs typeface="B Yekan" pitchFamily="2" charset="-78"/>
              </a:rPr>
            </a:br>
            <a:r>
              <a:rPr lang="fa-IR" sz="3200" dirty="0" smtClean="0">
                <a:solidFill>
                  <a:srgbClr val="FF0000"/>
                </a:solidFill>
                <a:latin typeface="Times New Roman" pitchFamily="18" charset="0"/>
                <a:cs typeface="B Yekan" pitchFamily="2" charset="-78"/>
              </a:rPr>
              <a:t>در زمینه نمک زدایی با تکنولوژی های مختلف</a:t>
            </a:r>
            <a:endParaRPr lang="fa-IR" sz="3200" dirty="0">
              <a:solidFill>
                <a:srgbClr val="FF0000"/>
              </a:solidFill>
              <a:latin typeface="Times New Roman" pitchFamily="18" charset="0"/>
              <a:cs typeface="B Yekan"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8174" y="1628800"/>
            <a:ext cx="7134066" cy="4248472"/>
          </a:xfrm>
        </p:spPr>
      </p:pic>
    </p:spTree>
    <p:extLst>
      <p:ext uri="{BB962C8B-B14F-4D97-AF65-F5344CB8AC3E}">
        <p14:creationId xmlns:p14="http://schemas.microsoft.com/office/powerpoint/2010/main" val="1558180369"/>
      </p:ext>
    </p:extLst>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74" y="274638"/>
            <a:ext cx="7110130" cy="1143000"/>
          </a:xfrm>
        </p:spPr>
        <p:txBody>
          <a:bodyPr>
            <a:normAutofit/>
          </a:bodyPr>
          <a:lstStyle/>
          <a:p>
            <a:pPr algn="ctr"/>
            <a:r>
              <a:rPr lang="fa-IR" sz="3200" dirty="0" smtClean="0">
                <a:solidFill>
                  <a:srgbClr val="FF0000"/>
                </a:solidFill>
                <a:latin typeface="Times New Roman" pitchFamily="18" charset="0"/>
                <a:cs typeface="B Yekan" pitchFamily="2" charset="-78"/>
              </a:rPr>
              <a:t>فرایند رشد تکنولوژی از دید سرمایه گذاران</a:t>
            </a:r>
            <a:endParaRPr lang="fa-IR" sz="3200" dirty="0">
              <a:solidFill>
                <a:srgbClr val="FF0000"/>
              </a:solidFill>
              <a:latin typeface="Times New Roman" pitchFamily="18" charset="0"/>
              <a:cs typeface="B Yekan"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graphicFrame>
        <p:nvGraphicFramePr>
          <p:cNvPr id="5" name="Content Placeholder 4"/>
          <p:cNvGraphicFramePr>
            <a:graphicFrameLocks noGrp="1"/>
          </p:cNvGraphicFramePr>
          <p:nvPr>
            <p:ph idx="1"/>
            <p:extLst>
              <p:ext uri="{D42A27DB-BD31-4B8C-83A1-F6EECF244321}">
                <p14:modId xmlns:p14="http://schemas.microsoft.com/office/powerpoint/2010/main" val="2462268379"/>
              </p:ext>
            </p:extLst>
          </p:nvPr>
        </p:nvGraphicFramePr>
        <p:xfrm>
          <a:off x="198438" y="1196975"/>
          <a:ext cx="7110412" cy="4845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30211644"/>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74" y="274638"/>
            <a:ext cx="7110130" cy="1143000"/>
          </a:xfrm>
        </p:spPr>
        <p:txBody>
          <a:bodyPr>
            <a:normAutofit/>
          </a:bodyPr>
          <a:lstStyle/>
          <a:p>
            <a:pPr algn="ctr"/>
            <a:r>
              <a:rPr lang="fa-IR" sz="3200" dirty="0" smtClean="0">
                <a:solidFill>
                  <a:srgbClr val="FF0000"/>
                </a:solidFill>
                <a:latin typeface="Times New Roman" pitchFamily="18" charset="0"/>
                <a:cs typeface="B Yekan" pitchFamily="2" charset="-78"/>
              </a:rPr>
              <a:t>فرایند رشد تکنولوژی از دید سرمایه گذاران</a:t>
            </a:r>
            <a:endParaRPr lang="fa-IR" sz="3200" dirty="0">
              <a:solidFill>
                <a:srgbClr val="FF0000"/>
              </a:solidFill>
              <a:latin typeface="Times New Roman" pitchFamily="18" charset="0"/>
              <a:cs typeface="B Yekan"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
        <p:nvSpPr>
          <p:cNvPr id="2" name="Content Placeholder 1"/>
          <p:cNvSpPr>
            <a:spLocks noGrp="1"/>
          </p:cNvSpPr>
          <p:nvPr>
            <p:ph idx="1"/>
          </p:nvPr>
        </p:nvSpPr>
        <p:spPr>
          <a:xfrm>
            <a:off x="198174" y="1196752"/>
            <a:ext cx="7110129" cy="4844611"/>
          </a:xfrm>
        </p:spPr>
        <p:txBody>
          <a:bodyPr/>
          <a:lstStyle/>
          <a:p>
            <a:pPr algn="r" rtl="1">
              <a:lnSpc>
                <a:spcPct val="150000"/>
              </a:lnSpc>
              <a:buNone/>
            </a:pPr>
            <a:r>
              <a:rPr lang="fa-IR" b="1" dirty="0" smtClean="0">
                <a:cs typeface="B Nazanin" panose="00000400000000000000" pitchFamily="2" charset="-78"/>
              </a:rPr>
              <a:t>چنانچه بستر بازار برای سرمایه گذاری در احداث تاسیسات نمک زدایی مناسب باشد، سرمایه گذاران به لحاظ اهمیت ویژه تامین آب و البته کشش بازار، تردیدی در سرمایه گذاری نخواهند نمود. در یک اقتصاد سالم سرمایه گذاران همواره به دنبال استفاده از تکنولوژی های پر بازده تر جهت سود دهی بیشتر و ایجا مزیت رقابتی بوده و این موضوع باعث تحریک انگیزه های نوآوران جهت ایجاد فناوری های دارای بهره وری بالاتر و ارتقای تکنولوژی می گردد.</a:t>
            </a:r>
          </a:p>
          <a:p>
            <a:pPr algn="r" rtl="1">
              <a:lnSpc>
                <a:spcPct val="150000"/>
              </a:lnSpc>
              <a:buNone/>
            </a:pPr>
            <a:r>
              <a:rPr lang="fa-IR" b="1" dirty="0" smtClean="0">
                <a:cs typeface="B Nazanin" panose="00000400000000000000" pitchFamily="2" charset="-78"/>
              </a:rPr>
              <a:t>لازم به ذکر است علاوه بر موارد فوق، اغلب سرمایه گذاران به لحاظ اینکه بیشتر از مهارتها و تبعا نگرانی های مالی و اقتصادی برخوردارند (تا مهارتهای فنی) صرفا از فناوریهایی استفاده خواهند کرد که قبلا کارایی آنها اثبات شده باشد. این موضوع به دلیل اهمیت حفظ سرمایه و پیشگیری از ریسک های احتمالی است که از دیدگاه متخصصین حوزه مالی و اقتصادی ضروری و البته طبیعی است.</a:t>
            </a:r>
            <a:endParaRPr lang="en-US" dirty="0"/>
          </a:p>
        </p:txBody>
      </p:sp>
    </p:spTree>
    <p:extLst>
      <p:ext uri="{BB962C8B-B14F-4D97-AF65-F5344CB8AC3E}">
        <p14:creationId xmlns:p14="http://schemas.microsoft.com/office/powerpoint/2010/main" val="1655254267"/>
      </p:ext>
    </p:extLst>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74" y="274638"/>
            <a:ext cx="7110130" cy="1143000"/>
          </a:xfrm>
        </p:spPr>
        <p:txBody>
          <a:bodyPr>
            <a:normAutofit/>
          </a:bodyPr>
          <a:lstStyle/>
          <a:p>
            <a:pPr algn="ctr"/>
            <a:r>
              <a:rPr lang="fa-IR" sz="3200" dirty="0" smtClean="0">
                <a:solidFill>
                  <a:srgbClr val="FF0000"/>
                </a:solidFill>
                <a:latin typeface="Times New Roman" pitchFamily="18" charset="0"/>
                <a:cs typeface="B Yekan" pitchFamily="2" charset="-78"/>
              </a:rPr>
              <a:t>فرایند رشد تکنولوژی از دید سرمایه گذاران</a:t>
            </a:r>
            <a:endParaRPr lang="fa-IR" sz="3200" dirty="0">
              <a:solidFill>
                <a:srgbClr val="FF0000"/>
              </a:solidFill>
              <a:latin typeface="Times New Roman" pitchFamily="18" charset="0"/>
              <a:cs typeface="B Yekan"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graphicFrame>
        <p:nvGraphicFramePr>
          <p:cNvPr id="3" name="Content Placeholder 2"/>
          <p:cNvGraphicFramePr>
            <a:graphicFrameLocks noGrp="1"/>
          </p:cNvGraphicFramePr>
          <p:nvPr>
            <p:ph idx="1"/>
            <p:extLst>
              <p:ext uri="{D42A27DB-BD31-4B8C-83A1-F6EECF244321}">
                <p14:modId xmlns:p14="http://schemas.microsoft.com/office/powerpoint/2010/main" val="2117477026"/>
              </p:ext>
            </p:extLst>
          </p:nvPr>
        </p:nvGraphicFramePr>
        <p:xfrm>
          <a:off x="198438" y="1196975"/>
          <a:ext cx="7110412" cy="4845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5364088" y="5013176"/>
            <a:ext cx="1800200" cy="864096"/>
          </a:xfrm>
          <a:prstGeom prst="roundRect">
            <a:avLst>
              <a:gd name="adj" fmla="val 8999"/>
            </a:avLst>
          </a:prstGeom>
          <a:solidFill>
            <a:srgbClr val="AE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chemeClr val="accent5">
                    <a:lumMod val="50000"/>
                  </a:schemeClr>
                </a:solidFill>
              </a:rPr>
              <a:t>استفاده از علوم پایه و مهندسی</a:t>
            </a:r>
            <a:endParaRPr lang="en-US" sz="1600" dirty="0">
              <a:solidFill>
                <a:schemeClr val="accent5">
                  <a:lumMod val="50000"/>
                </a:schemeClr>
              </a:solidFill>
            </a:endParaRPr>
          </a:p>
        </p:txBody>
      </p:sp>
      <p:cxnSp>
        <p:nvCxnSpPr>
          <p:cNvPr id="8" name="Straight Connector 7"/>
          <p:cNvCxnSpPr/>
          <p:nvPr/>
        </p:nvCxnSpPr>
        <p:spPr>
          <a:xfrm>
            <a:off x="4644008" y="4797152"/>
            <a:ext cx="792088" cy="648072"/>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323528" y="1340768"/>
            <a:ext cx="1800200"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b="1" dirty="0" smtClean="0"/>
              <a:t>جذابیت برای بانکها و موسسات تامین مالی</a:t>
            </a:r>
            <a:endParaRPr lang="en-US" sz="1400" b="1" dirty="0"/>
          </a:p>
        </p:txBody>
      </p:sp>
      <p:sp>
        <p:nvSpPr>
          <p:cNvPr id="12" name="Oval 11"/>
          <p:cNvSpPr/>
          <p:nvPr/>
        </p:nvSpPr>
        <p:spPr>
          <a:xfrm>
            <a:off x="323528" y="4581128"/>
            <a:ext cx="1800200"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b="1" dirty="0" smtClean="0"/>
              <a:t>جذابیت برای تکنولوژیست های خارجی</a:t>
            </a:r>
            <a:endParaRPr lang="en-US" sz="1400" b="1" dirty="0"/>
          </a:p>
        </p:txBody>
      </p:sp>
    </p:spTree>
    <p:extLst>
      <p:ext uri="{BB962C8B-B14F-4D97-AF65-F5344CB8AC3E}">
        <p14:creationId xmlns:p14="http://schemas.microsoft.com/office/powerpoint/2010/main" val="1320845274"/>
      </p:ext>
    </p:extLst>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74" y="274638"/>
            <a:ext cx="7110130" cy="1143000"/>
          </a:xfrm>
        </p:spPr>
        <p:txBody>
          <a:bodyPr>
            <a:normAutofit/>
          </a:bodyPr>
          <a:lstStyle/>
          <a:p>
            <a:pPr algn="ctr"/>
            <a:r>
              <a:rPr lang="fa-IR" sz="3200" dirty="0" smtClean="0">
                <a:solidFill>
                  <a:srgbClr val="FF0000"/>
                </a:solidFill>
                <a:latin typeface="Times New Roman" pitchFamily="18" charset="0"/>
                <a:cs typeface="B Yekan" pitchFamily="2" charset="-78"/>
              </a:rPr>
              <a:t>فرایند رشد تکنولوژی از دید سرمایه گذاران</a:t>
            </a:r>
            <a:endParaRPr lang="fa-IR" sz="3200" dirty="0">
              <a:solidFill>
                <a:srgbClr val="FF0000"/>
              </a:solidFill>
              <a:latin typeface="Times New Roman" pitchFamily="18" charset="0"/>
              <a:cs typeface="B Yekan"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
        <p:nvSpPr>
          <p:cNvPr id="2" name="Content Placeholder 1"/>
          <p:cNvSpPr>
            <a:spLocks noGrp="1"/>
          </p:cNvSpPr>
          <p:nvPr>
            <p:ph idx="1"/>
          </p:nvPr>
        </p:nvSpPr>
        <p:spPr>
          <a:xfrm>
            <a:off x="198174" y="1196752"/>
            <a:ext cx="7110129" cy="4844611"/>
          </a:xfrm>
        </p:spPr>
        <p:txBody>
          <a:bodyPr>
            <a:normAutofit fontScale="92500"/>
          </a:bodyPr>
          <a:lstStyle/>
          <a:p>
            <a:pPr algn="r" rtl="1">
              <a:lnSpc>
                <a:spcPct val="150000"/>
              </a:lnSpc>
              <a:buNone/>
            </a:pPr>
            <a:r>
              <a:rPr lang="fa-IR" b="1" dirty="0" smtClean="0">
                <a:cs typeface="B Nazanin" panose="00000400000000000000" pitchFamily="2" charset="-78"/>
              </a:rPr>
              <a:t>واقعیت این است که اغلب سرمایه گذاران بخش خصوصی در زمینه احداث و بهره برداری از تاسیسات نمک زدایی سرمایه گذاری میکنند و تمایل کمتری به سرمایه گذاری در ایجاد فناوری های نوین و پر ریسک تر در حوزه خود نشان می دهند.</a:t>
            </a:r>
          </a:p>
          <a:p>
            <a:pPr algn="r" rtl="1">
              <a:lnSpc>
                <a:spcPct val="150000"/>
              </a:lnSpc>
              <a:buNone/>
            </a:pPr>
            <a:r>
              <a:rPr lang="fa-IR" b="1" dirty="0" smtClean="0">
                <a:cs typeface="B Nazanin" panose="00000400000000000000" pitchFamily="2" charset="-78"/>
              </a:rPr>
              <a:t>نتیجه گیری مینماید که ارتقای یک فناوری یا ایجاد آن در کشور در وهله اول نیاز به بازار و سرمایه گذارانی دارد که حاضر باشند، از آن فناوری در احداث و بهره برداری استفاده نمایند. در وهله بعدی شرکت های تکنولوژیست یا به عبارت بهتر، دانش بنیان وارد کار زار شده و با اتکا بر تخصص، مهارت ها و تجربه فنی خود (که غالب شرکت های سرمایه گذار فاقد آن هستند) ریسک گسترش مرزهای دانش وتکنولوژی را متقبل می گردند.</a:t>
            </a:r>
          </a:p>
          <a:p>
            <a:pPr algn="r" rtl="1">
              <a:lnSpc>
                <a:spcPct val="150000"/>
              </a:lnSpc>
              <a:buNone/>
            </a:pPr>
            <a:r>
              <a:rPr lang="fa-IR" b="1" dirty="0" smtClean="0">
                <a:cs typeface="B Nazanin" panose="00000400000000000000" pitchFamily="2" charset="-78"/>
              </a:rPr>
              <a:t>نهایتا می توان جمع بندی نمود که ریسک ها چه از طرف سرمایه گذار و چه از طرف تکنولوژیست صرفا در بستر امن و  مناسبی از بازار و اقتصاد تحمل خواهد شد و باید کوشید زمینه های حفظ و حراست از سرمایه ی سرمایه گذاران به شکل مقتضی فراهم آید.</a:t>
            </a:r>
            <a:endParaRPr lang="en-US" dirty="0"/>
          </a:p>
        </p:txBody>
      </p:sp>
    </p:spTree>
    <p:extLst>
      <p:ext uri="{BB962C8B-B14F-4D97-AF65-F5344CB8AC3E}">
        <p14:creationId xmlns:p14="http://schemas.microsoft.com/office/powerpoint/2010/main" val="826759075"/>
      </p:ext>
    </p:extLst>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6851104" cy="1143000"/>
          </a:xfrm>
        </p:spPr>
        <p:txBody>
          <a:bodyPr>
            <a:normAutofit/>
          </a:bodyPr>
          <a:lstStyle/>
          <a:p>
            <a:pPr algn="ctr"/>
            <a:r>
              <a:rPr lang="fa-IR" sz="3200" dirty="0" smtClean="0">
                <a:solidFill>
                  <a:srgbClr val="FF0000"/>
                </a:solidFill>
                <a:latin typeface="Times New Roman" pitchFamily="18" charset="0"/>
                <a:cs typeface="B Yekan" pitchFamily="2" charset="-78"/>
              </a:rPr>
              <a:t>زمینه های رشد و توسعه فناوری</a:t>
            </a:r>
            <a:endParaRPr lang="fa-IR" sz="3200" dirty="0">
              <a:solidFill>
                <a:srgbClr val="FF0000"/>
              </a:solidFill>
              <a:latin typeface="Times New Roman" pitchFamily="18" charset="0"/>
              <a:cs typeface="B Yekan" pitchFamily="2" charset="-78"/>
            </a:endParaRPr>
          </a:p>
        </p:txBody>
      </p:sp>
      <p:sp>
        <p:nvSpPr>
          <p:cNvPr id="5" name="Content Placeholder 4"/>
          <p:cNvSpPr>
            <a:spLocks noGrp="1"/>
          </p:cNvSpPr>
          <p:nvPr>
            <p:ph idx="1"/>
          </p:nvPr>
        </p:nvSpPr>
        <p:spPr>
          <a:xfrm>
            <a:off x="228600" y="1556792"/>
            <a:ext cx="7079704" cy="4075688"/>
          </a:xfrm>
        </p:spPr>
        <p:txBody>
          <a:bodyPr>
            <a:normAutofit fontScale="92500" lnSpcReduction="10000"/>
          </a:bodyPr>
          <a:lstStyle/>
          <a:p>
            <a:pPr algn="r" rtl="1">
              <a:lnSpc>
                <a:spcPct val="150000"/>
              </a:lnSpc>
              <a:buNone/>
            </a:pPr>
            <a:r>
              <a:rPr lang="fa-IR" sz="2000" b="1" dirty="0" smtClean="0">
                <a:cs typeface="B Nazanin" panose="00000400000000000000" pitchFamily="2" charset="-78"/>
              </a:rPr>
              <a:t>اهم زمینه های ارتقای فناوری در تاسیسات نمک زدایی عبارتند از:</a:t>
            </a:r>
          </a:p>
          <a:p>
            <a:pPr algn="r" rtl="1">
              <a:lnSpc>
                <a:spcPct val="150000"/>
              </a:lnSpc>
              <a:buNone/>
            </a:pPr>
            <a:endParaRPr lang="fa-IR" sz="2000" b="1" dirty="0" smtClean="0">
              <a:cs typeface="B Nazanin" panose="00000400000000000000" pitchFamily="2" charset="-78"/>
            </a:endParaRPr>
          </a:p>
          <a:p>
            <a:pPr algn="r" rtl="1">
              <a:lnSpc>
                <a:spcPct val="150000"/>
              </a:lnSpc>
              <a:buNone/>
            </a:pPr>
            <a:r>
              <a:rPr lang="fa-IR" b="1" dirty="0" smtClean="0">
                <a:cs typeface="B Nazanin" panose="00000400000000000000" pitchFamily="2" charset="-78"/>
              </a:rPr>
              <a:t>1- ارتقای فناوری های پیش تصفیه به ویژه در خصوص آب دریا.</a:t>
            </a:r>
          </a:p>
          <a:p>
            <a:pPr algn="r" rtl="1">
              <a:lnSpc>
                <a:spcPct val="150000"/>
              </a:lnSpc>
              <a:buNone/>
            </a:pPr>
            <a:r>
              <a:rPr lang="fa-IR" b="1" dirty="0" smtClean="0">
                <a:cs typeface="B Nazanin" panose="00000400000000000000" pitchFamily="2" charset="-78"/>
              </a:rPr>
              <a:t>2- ارتقای بهره وری و کاهش مصرف برق در تاسیسات نمک </a:t>
            </a:r>
            <a:r>
              <a:rPr lang="fa-IR" b="1" dirty="0" smtClean="0">
                <a:cs typeface="B Nazanin" panose="00000400000000000000" pitchFamily="2" charset="-78"/>
              </a:rPr>
              <a:t>زدایی.</a:t>
            </a:r>
            <a:endParaRPr lang="fa-IR" b="1" dirty="0" smtClean="0">
              <a:cs typeface="B Nazanin" panose="00000400000000000000" pitchFamily="2" charset="-78"/>
            </a:endParaRPr>
          </a:p>
          <a:p>
            <a:pPr algn="r" rtl="1">
              <a:lnSpc>
                <a:spcPct val="150000"/>
              </a:lnSpc>
              <a:buNone/>
            </a:pPr>
            <a:r>
              <a:rPr lang="fa-IR" b="1" dirty="0" smtClean="0">
                <a:cs typeface="B Nazanin" panose="00000400000000000000" pitchFamily="2" charset="-78"/>
              </a:rPr>
              <a:t>3- افزایش بهره وری و عمر مفید ممبران های اسمز معکوس.</a:t>
            </a:r>
          </a:p>
          <a:p>
            <a:pPr algn="r" rtl="1">
              <a:lnSpc>
                <a:spcPct val="150000"/>
              </a:lnSpc>
              <a:buNone/>
            </a:pPr>
            <a:r>
              <a:rPr lang="fa-IR" b="1" dirty="0" smtClean="0">
                <a:cs typeface="B Nazanin" panose="00000400000000000000" pitchFamily="2" charset="-78"/>
              </a:rPr>
              <a:t>4- افزایش بهره وری و عمر مفید مخازن تحت فشار و سیستمهای پایپینگ.</a:t>
            </a:r>
          </a:p>
          <a:p>
            <a:pPr algn="r" rtl="1">
              <a:lnSpc>
                <a:spcPct val="150000"/>
              </a:lnSpc>
              <a:buNone/>
            </a:pPr>
            <a:r>
              <a:rPr lang="fa-IR" b="1" dirty="0" smtClean="0">
                <a:cs typeface="B Nazanin" panose="00000400000000000000" pitchFamily="2" charset="-78"/>
              </a:rPr>
              <a:t>5- ارزان سازی تجهیزات و تسهیل تولید بنا به سفارش (سهولت وتسریع دسترسی</a:t>
            </a:r>
            <a:r>
              <a:rPr lang="fa-IR" b="1" dirty="0" smtClean="0">
                <a:cs typeface="B Nazanin" panose="00000400000000000000" pitchFamily="2" charset="-78"/>
              </a:rPr>
              <a:t>).</a:t>
            </a:r>
            <a:endParaRPr lang="en-US" b="1" dirty="0" smtClean="0">
              <a:cs typeface="B Nazanin" panose="00000400000000000000" pitchFamily="2" charset="-78"/>
            </a:endParaRPr>
          </a:p>
          <a:p>
            <a:pPr algn="r" rtl="1">
              <a:lnSpc>
                <a:spcPct val="150000"/>
              </a:lnSpc>
              <a:buNone/>
            </a:pPr>
            <a:r>
              <a:rPr lang="fa-IR" b="1" dirty="0" smtClean="0">
                <a:cs typeface="B Nazanin" panose="00000400000000000000" pitchFamily="2" charset="-78"/>
              </a:rPr>
              <a:t>6- گسترش فناوری های نوین جهت کاهش اثرات زیست محیطی دفع پساب.</a:t>
            </a:r>
            <a:endParaRPr lang="fa-IR" b="1" dirty="0" smtClean="0">
              <a:cs typeface="B Nazanin" panose="00000400000000000000" pitchFamily="2" charset="-78"/>
            </a:endParaRPr>
          </a:p>
        </p:txBody>
      </p:sp>
      <p:pic>
        <p:nvPicPr>
          <p:cNvPr id="6" name="Picture 5" descr="Drawing5.png"/>
          <p:cNvPicPr/>
          <p:nvPr/>
        </p:nvPicPr>
        <p:blipFill>
          <a:blip r:embed="rId2" cstate="print"/>
          <a:stretch>
            <a:fillRect/>
          </a:stretch>
        </p:blipFill>
        <p:spPr>
          <a:xfrm>
            <a:off x="7572396" y="5572140"/>
            <a:ext cx="1214414" cy="1143008"/>
          </a:xfrm>
          <a:prstGeom prst="rect">
            <a:avLst/>
          </a:prstGeom>
          <a:ln>
            <a:noFill/>
          </a:ln>
          <a:effectLst>
            <a:softEdge rad="12700"/>
          </a:effectLst>
        </p:spPr>
      </p:pic>
    </p:spTree>
    <p:extLst>
      <p:ext uri="{BB962C8B-B14F-4D97-AF65-F5344CB8AC3E}">
        <p14:creationId xmlns:p14="http://schemas.microsoft.com/office/powerpoint/2010/main" val="1270903223"/>
      </p:ext>
    </p:extLst>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883</TotalTime>
  <Words>1925</Words>
  <Application>Microsoft Office PowerPoint</Application>
  <PresentationFormat>On-screen Show (4:3)</PresentationFormat>
  <Paragraphs>88</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 Nazanin</vt:lpstr>
      <vt:lpstr>B Yekan</vt:lpstr>
      <vt:lpstr>Calibri</vt:lpstr>
      <vt:lpstr>Tahoma</vt:lpstr>
      <vt:lpstr>Times New Roman</vt:lpstr>
      <vt:lpstr>Trebuchet MS</vt:lpstr>
      <vt:lpstr>Wingdings 3</vt:lpstr>
      <vt:lpstr>Facet</vt:lpstr>
      <vt:lpstr>PowerPoint Presentation</vt:lpstr>
      <vt:lpstr>مقدمه</vt:lpstr>
      <vt:lpstr>مقدمه</vt:lpstr>
      <vt:lpstr>روند سرمایه گذاری سالانه در جهان در زمینه نمک زدایی با تکنولوژی های مختلف</vt:lpstr>
      <vt:lpstr>فرایند رشد تکنولوژی از دید سرمایه گذاران</vt:lpstr>
      <vt:lpstr>فرایند رشد تکنولوژی از دید سرمایه گذاران</vt:lpstr>
      <vt:lpstr>فرایند رشد تکنولوژی از دید سرمایه گذاران</vt:lpstr>
      <vt:lpstr>فرایند رشد تکنولوژی از دید سرمایه گذاران</vt:lpstr>
      <vt:lpstr>زمینه های رشد و توسعه فناوری</vt:lpstr>
      <vt:lpstr>تامین منابع مالی</vt:lpstr>
      <vt:lpstr>تامین منابع مالی</vt:lpstr>
      <vt:lpstr>تامین منابع مالی</vt:lpstr>
      <vt:lpstr>مجوز محیط زیست</vt:lpstr>
      <vt:lpstr>مجوز محیط زیست</vt:lpstr>
      <vt:lpstr>تامین و بهینه سازی تکنولوژی</vt:lpstr>
      <vt:lpstr>تامین و بهینه سازی تکنولوژی</vt:lpstr>
      <vt:lpstr>تامین و بهینه سازی تکنولوژی</vt:lpstr>
      <vt:lpstr>PowerPoint Presentation</vt:lpstr>
    </vt:vector>
  </TitlesOfParts>
  <Company>peyvandpooya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Minoo Moomivand</dc:creator>
  <cp:lastModifiedBy>Hossein Moshtari</cp:lastModifiedBy>
  <cp:revision>130</cp:revision>
  <cp:lastPrinted>2015-10-06T08:44:02Z</cp:lastPrinted>
  <dcterms:created xsi:type="dcterms:W3CDTF">2014-02-18T05:49:10Z</dcterms:created>
  <dcterms:modified xsi:type="dcterms:W3CDTF">2015-11-21T09:54:28Z</dcterms:modified>
</cp:coreProperties>
</file>