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80" r:id="rId2"/>
    <p:sldId id="282" r:id="rId3"/>
    <p:sldId id="283" r:id="rId4"/>
    <p:sldId id="284" r:id="rId5"/>
    <p:sldId id="265" r:id="rId6"/>
    <p:sldId id="272" r:id="rId7"/>
    <p:sldId id="273" r:id="rId8"/>
    <p:sldId id="276" r:id="rId9"/>
    <p:sldId id="271" r:id="rId10"/>
    <p:sldId id="274" r:id="rId11"/>
    <p:sldId id="275" r:id="rId12"/>
    <p:sldId id="277" r:id="rId13"/>
    <p:sldId id="285" r:id="rId14"/>
    <p:sldId id="286" r:id="rId15"/>
    <p:sldId id="287" r:id="rId16"/>
    <p:sldId id="288" r:id="rId17"/>
    <p:sldId id="289" r:id="rId18"/>
    <p:sldId id="290" r:id="rId19"/>
    <p:sldId id="270" r:id="rId20"/>
    <p:sldId id="259" r:id="rId21"/>
    <p:sldId id="279" r:id="rId22"/>
    <p:sldId id="260" r:id="rId23"/>
    <p:sldId id="278" r:id="rId24"/>
    <p:sldId id="256" r:id="rId25"/>
    <p:sldId id="281"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33" autoAdjust="0"/>
    <p:restoredTop sz="94660"/>
  </p:normalViewPr>
  <p:slideViewPr>
    <p:cSldViewPr>
      <p:cViewPr varScale="1">
        <p:scale>
          <a:sx n="68" d="100"/>
          <a:sy n="68" d="100"/>
        </p:scale>
        <p:origin x="-6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68E38-EE9B-4C53-B33F-B64F9496E93B}" type="doc">
      <dgm:prSet loTypeId="urn:microsoft.com/office/officeart/2005/8/layout/hierarchy2" loCatId="hierarchy" qsTypeId="urn:microsoft.com/office/officeart/2005/8/quickstyle/3d2" qsCatId="3D" csTypeId="urn:microsoft.com/office/officeart/2005/8/colors/accent1_2" csCatId="accent1" phldr="1"/>
      <dgm:spPr/>
      <dgm:t>
        <a:bodyPr/>
        <a:lstStyle/>
        <a:p>
          <a:pPr rtl="1"/>
          <a:endParaRPr lang="fa-IR"/>
        </a:p>
      </dgm:t>
    </dgm:pt>
    <dgm:pt modelId="{83163E54-9CAF-43AB-991F-AB9D1428550B}">
      <dgm:prSet phldrT="[Text]" custT="1"/>
      <dgm:spPr/>
      <dgm:t>
        <a:bodyPr/>
        <a:lstStyle/>
        <a:p>
          <a:pPr rtl="1"/>
          <a:r>
            <a:rPr lang="fa-IR" sz="2000" b="1" dirty="0" smtClean="0">
              <a:cs typeface="B Titr" pitchFamily="2" charset="-78"/>
            </a:rPr>
            <a:t>آب مصرفي</a:t>
          </a:r>
        </a:p>
        <a:p>
          <a:pPr rtl="1"/>
          <a:r>
            <a:rPr lang="fa-IR" sz="2000" b="1" dirty="0" smtClean="0">
              <a:cs typeface="B Titr" pitchFamily="2" charset="-78"/>
            </a:rPr>
            <a:t>96</a:t>
          </a:r>
          <a:endParaRPr lang="fa-IR" sz="2000" b="1" dirty="0">
            <a:cs typeface="B Titr" pitchFamily="2" charset="-78"/>
          </a:endParaRPr>
        </a:p>
      </dgm:t>
    </dgm:pt>
    <dgm:pt modelId="{940BB6D6-19C2-43B6-8145-8F10EB7079D9}" type="parTrans" cxnId="{5D82B1B7-EB69-4D1A-BB29-207119CFEA02}">
      <dgm:prSet/>
      <dgm:spPr/>
      <dgm:t>
        <a:bodyPr/>
        <a:lstStyle/>
        <a:p>
          <a:pPr rtl="1"/>
          <a:endParaRPr lang="fa-IR" sz="2000" b="1">
            <a:cs typeface="B Titr" pitchFamily="2" charset="-78"/>
          </a:endParaRPr>
        </a:p>
      </dgm:t>
    </dgm:pt>
    <dgm:pt modelId="{11803876-68F7-4A61-A894-E8F1E90F74FC}" type="sibTrans" cxnId="{5D82B1B7-EB69-4D1A-BB29-207119CFEA02}">
      <dgm:prSet/>
      <dgm:spPr/>
      <dgm:t>
        <a:bodyPr/>
        <a:lstStyle/>
        <a:p>
          <a:pPr rtl="1"/>
          <a:endParaRPr lang="fa-IR" sz="2000" b="1">
            <a:cs typeface="B Titr" pitchFamily="2" charset="-78"/>
          </a:endParaRPr>
        </a:p>
      </dgm:t>
    </dgm:pt>
    <dgm:pt modelId="{7890E795-D0AC-4BB0-BB7B-94DF5BF6627B}">
      <dgm:prSet phldrT="[Text]" custT="1"/>
      <dgm:spPr/>
      <dgm:t>
        <a:bodyPr/>
        <a:lstStyle/>
        <a:p>
          <a:pPr rtl="1">
            <a:lnSpc>
              <a:spcPts val="1800"/>
            </a:lnSpc>
          </a:pPr>
          <a:r>
            <a:rPr lang="fa-IR" sz="2000" b="1" dirty="0" smtClean="0">
              <a:cs typeface="B Titr" pitchFamily="2" charset="-78"/>
            </a:rPr>
            <a:t>آب شيرين‌كن‌ها</a:t>
          </a:r>
        </a:p>
        <a:p>
          <a:pPr rtl="1">
            <a:lnSpc>
              <a:spcPts val="1800"/>
            </a:lnSpc>
          </a:pPr>
          <a:r>
            <a:rPr lang="fa-IR" sz="2000" b="1" dirty="0" smtClean="0">
              <a:cs typeface="B Titr" pitchFamily="2" charset="-78"/>
            </a:rPr>
            <a:t>0.2</a:t>
          </a:r>
          <a:endParaRPr lang="fa-IR" sz="2000" b="1" dirty="0">
            <a:cs typeface="B Titr" pitchFamily="2" charset="-78"/>
          </a:endParaRPr>
        </a:p>
      </dgm:t>
    </dgm:pt>
    <dgm:pt modelId="{211B79B4-4172-4A04-BDA4-F1FC307244D2}" type="parTrans" cxnId="{748BD3AE-C255-4726-BA87-244D0F860A30}">
      <dgm:prSet custT="1"/>
      <dgm:spPr/>
      <dgm:t>
        <a:bodyPr/>
        <a:lstStyle/>
        <a:p>
          <a:pPr rtl="1"/>
          <a:endParaRPr lang="fa-IR" sz="2000" b="1">
            <a:cs typeface="B Titr" pitchFamily="2" charset="-78"/>
          </a:endParaRPr>
        </a:p>
      </dgm:t>
    </dgm:pt>
    <dgm:pt modelId="{8BED8BB5-E451-4167-8010-5C6A65384A5E}" type="sibTrans" cxnId="{748BD3AE-C255-4726-BA87-244D0F860A30}">
      <dgm:prSet/>
      <dgm:spPr/>
      <dgm:t>
        <a:bodyPr/>
        <a:lstStyle/>
        <a:p>
          <a:pPr rtl="1"/>
          <a:endParaRPr lang="fa-IR" sz="2000" b="1">
            <a:cs typeface="B Titr" pitchFamily="2" charset="-78"/>
          </a:endParaRPr>
        </a:p>
      </dgm:t>
    </dgm:pt>
    <dgm:pt modelId="{2583DED7-4854-4A47-8A57-5502472D706D}">
      <dgm:prSet phldrT="[Text]" custT="1"/>
      <dgm:spPr/>
      <dgm:t>
        <a:bodyPr/>
        <a:lstStyle/>
        <a:p>
          <a:pPr rtl="1">
            <a:lnSpc>
              <a:spcPts val="1800"/>
            </a:lnSpc>
          </a:pPr>
          <a:r>
            <a:rPr lang="fa-IR" sz="1800" b="1" dirty="0" smtClean="0">
              <a:cs typeface="B Titr" pitchFamily="2" charset="-78"/>
            </a:rPr>
            <a:t>منابع آب زيرزميني</a:t>
          </a:r>
        </a:p>
        <a:p>
          <a:pPr rtl="1">
            <a:lnSpc>
              <a:spcPts val="1800"/>
            </a:lnSpc>
          </a:pPr>
          <a:r>
            <a:rPr lang="fa-IR" sz="1800" b="1" dirty="0" smtClean="0">
              <a:cs typeface="B Titr" pitchFamily="2" charset="-78"/>
            </a:rPr>
            <a:t>52</a:t>
          </a:r>
          <a:endParaRPr lang="fa-IR" sz="1800" b="1" dirty="0">
            <a:cs typeface="B Titr" pitchFamily="2" charset="-78"/>
          </a:endParaRPr>
        </a:p>
      </dgm:t>
    </dgm:pt>
    <dgm:pt modelId="{01DAE7A6-9F30-405D-B2C4-370B77432E72}" type="parTrans" cxnId="{C6F45DC4-3FDA-45F8-8E16-FEFBBD58AC3E}">
      <dgm:prSet custT="1"/>
      <dgm:spPr/>
      <dgm:t>
        <a:bodyPr/>
        <a:lstStyle/>
        <a:p>
          <a:pPr rtl="1"/>
          <a:endParaRPr lang="fa-IR" sz="2000" b="1">
            <a:cs typeface="B Titr" pitchFamily="2" charset="-78"/>
          </a:endParaRPr>
        </a:p>
      </dgm:t>
    </dgm:pt>
    <dgm:pt modelId="{F2D72054-7469-4CBF-BD7F-516CDB3BE343}" type="sibTrans" cxnId="{C6F45DC4-3FDA-45F8-8E16-FEFBBD58AC3E}">
      <dgm:prSet/>
      <dgm:spPr/>
      <dgm:t>
        <a:bodyPr/>
        <a:lstStyle/>
        <a:p>
          <a:pPr rtl="1"/>
          <a:endParaRPr lang="fa-IR" sz="2000" b="1">
            <a:cs typeface="B Titr" pitchFamily="2" charset="-78"/>
          </a:endParaRPr>
        </a:p>
      </dgm:t>
    </dgm:pt>
    <dgm:pt modelId="{C7F5579C-2509-4A46-AD51-52CD1BCBDFCF}">
      <dgm:prSet custT="1"/>
      <dgm:spPr/>
      <dgm:t>
        <a:bodyPr/>
        <a:lstStyle/>
        <a:p>
          <a:pPr rtl="1">
            <a:lnSpc>
              <a:spcPts val="1800"/>
            </a:lnSpc>
          </a:pPr>
          <a:r>
            <a:rPr lang="fa-IR" sz="2000" b="1" dirty="0" smtClean="0">
              <a:cs typeface="B Titr" pitchFamily="2" charset="-78"/>
            </a:rPr>
            <a:t>پساب</a:t>
          </a:r>
        </a:p>
        <a:p>
          <a:pPr rtl="1">
            <a:lnSpc>
              <a:spcPts val="1800"/>
            </a:lnSpc>
          </a:pPr>
          <a:r>
            <a:rPr lang="fa-IR" sz="2000" b="1" dirty="0" smtClean="0">
              <a:cs typeface="B Titr" pitchFamily="2" charset="-78"/>
            </a:rPr>
            <a:t>0.5</a:t>
          </a:r>
          <a:endParaRPr lang="fa-IR" sz="2000" dirty="0">
            <a:cs typeface="B Titr" pitchFamily="2" charset="-78"/>
          </a:endParaRPr>
        </a:p>
      </dgm:t>
    </dgm:pt>
    <dgm:pt modelId="{AC1ED085-2ADD-4EE8-BE49-36E9335CDAFF}" type="parTrans" cxnId="{07DFBCC2-A89C-479D-9CD8-8CA401E37911}">
      <dgm:prSet custT="1"/>
      <dgm:spPr/>
      <dgm:t>
        <a:bodyPr/>
        <a:lstStyle/>
        <a:p>
          <a:pPr rtl="1"/>
          <a:endParaRPr lang="fa-IR" sz="400" b="1">
            <a:cs typeface="B Titr" pitchFamily="2" charset="-78"/>
          </a:endParaRPr>
        </a:p>
      </dgm:t>
    </dgm:pt>
    <dgm:pt modelId="{C5FA5480-E8BC-46B7-9A0B-BEB186175A94}" type="sibTrans" cxnId="{07DFBCC2-A89C-479D-9CD8-8CA401E37911}">
      <dgm:prSet/>
      <dgm:spPr/>
      <dgm:t>
        <a:bodyPr/>
        <a:lstStyle/>
        <a:p>
          <a:pPr rtl="1"/>
          <a:endParaRPr lang="fa-IR" sz="1600">
            <a:cs typeface="B Titr" pitchFamily="2" charset="-78"/>
          </a:endParaRPr>
        </a:p>
      </dgm:t>
    </dgm:pt>
    <dgm:pt modelId="{FB7FA77A-B737-4DFA-9BE7-0983977434A0}">
      <dgm:prSet custT="1"/>
      <dgm:spPr/>
      <dgm:t>
        <a:bodyPr anchor="ctr" anchorCtr="1"/>
        <a:lstStyle/>
        <a:p>
          <a:pPr rtl="1">
            <a:lnSpc>
              <a:spcPts val="1800"/>
            </a:lnSpc>
          </a:pPr>
          <a:r>
            <a:rPr lang="fa-IR" sz="2000" b="1" dirty="0" smtClean="0">
              <a:cs typeface="B Titr" pitchFamily="2" charset="-78"/>
            </a:rPr>
            <a:t>منابع آب سطحي</a:t>
          </a:r>
        </a:p>
        <a:p>
          <a:pPr rtl="1">
            <a:lnSpc>
              <a:spcPts val="1800"/>
            </a:lnSpc>
          </a:pPr>
          <a:r>
            <a:rPr lang="fa-IR" sz="2000" b="1" dirty="0" smtClean="0">
              <a:cs typeface="B Titr" pitchFamily="2" charset="-78"/>
            </a:rPr>
            <a:t>43.3</a:t>
          </a:r>
          <a:endParaRPr lang="fa-IR" sz="2000" dirty="0">
            <a:cs typeface="B Titr" pitchFamily="2" charset="-78"/>
          </a:endParaRPr>
        </a:p>
      </dgm:t>
    </dgm:pt>
    <dgm:pt modelId="{907675FD-E30B-4F7F-8780-D6B3D8F5CC1A}" type="parTrans" cxnId="{E52E93B3-A0E6-42B1-A7CF-A2A1268715FE}">
      <dgm:prSet custT="1"/>
      <dgm:spPr/>
      <dgm:t>
        <a:bodyPr/>
        <a:lstStyle/>
        <a:p>
          <a:pPr rtl="1"/>
          <a:endParaRPr lang="fa-IR" sz="400" b="1">
            <a:cs typeface="B Titr" pitchFamily="2" charset="-78"/>
          </a:endParaRPr>
        </a:p>
      </dgm:t>
    </dgm:pt>
    <dgm:pt modelId="{69014233-B6FA-4CD3-B9C6-74BD3A23F041}" type="sibTrans" cxnId="{E52E93B3-A0E6-42B1-A7CF-A2A1268715FE}">
      <dgm:prSet/>
      <dgm:spPr/>
      <dgm:t>
        <a:bodyPr/>
        <a:lstStyle/>
        <a:p>
          <a:pPr rtl="1"/>
          <a:endParaRPr lang="fa-IR" sz="1600">
            <a:cs typeface="B Titr" pitchFamily="2" charset="-78"/>
          </a:endParaRPr>
        </a:p>
      </dgm:t>
    </dgm:pt>
    <dgm:pt modelId="{A9828D1D-CF3D-49A3-8EBA-DBE76C00439E}">
      <dgm:prSet custT="1"/>
      <dgm:spPr>
        <a:solidFill>
          <a:srgbClr val="00B050"/>
        </a:solidFill>
      </dgm:spPr>
      <dgm:t>
        <a:bodyPr/>
        <a:lstStyle/>
        <a:p>
          <a:pPr rtl="1"/>
          <a:r>
            <a:rPr lang="fa-IR" sz="1600" dirty="0" smtClean="0">
              <a:solidFill>
                <a:schemeClr val="tx1">
                  <a:lumMod val="95000"/>
                  <a:lumOff val="5000"/>
                </a:schemeClr>
              </a:solidFill>
              <a:cs typeface="B Titr" pitchFamily="2" charset="-78"/>
            </a:rPr>
            <a:t>كشاورزي</a:t>
          </a:r>
        </a:p>
        <a:p>
          <a:pPr rtl="1"/>
          <a:r>
            <a:rPr lang="fa-IR" sz="1600" dirty="0" smtClean="0">
              <a:solidFill>
                <a:schemeClr val="tx1">
                  <a:lumMod val="95000"/>
                  <a:lumOff val="5000"/>
                </a:schemeClr>
              </a:solidFill>
              <a:cs typeface="B Titr" pitchFamily="2" charset="-78"/>
            </a:rPr>
            <a:t>40.2</a:t>
          </a:r>
          <a:endParaRPr lang="fa-IR" sz="1600" dirty="0">
            <a:solidFill>
              <a:schemeClr val="tx1">
                <a:lumMod val="95000"/>
                <a:lumOff val="5000"/>
              </a:schemeClr>
            </a:solidFill>
            <a:cs typeface="B Titr" pitchFamily="2" charset="-78"/>
          </a:endParaRPr>
        </a:p>
      </dgm:t>
    </dgm:pt>
    <dgm:pt modelId="{33CE450E-8B94-48C8-A13D-A4E472D1852A}" type="parTrans" cxnId="{0EDE97B5-865A-4199-B5F9-83C1AFDF7682}">
      <dgm:prSet custT="1"/>
      <dgm:spPr/>
      <dgm:t>
        <a:bodyPr/>
        <a:lstStyle/>
        <a:p>
          <a:pPr rtl="1"/>
          <a:endParaRPr lang="fa-IR" sz="400"/>
        </a:p>
      </dgm:t>
    </dgm:pt>
    <dgm:pt modelId="{97E0A293-2295-43E5-9289-B78F9BA21834}" type="sibTrans" cxnId="{0EDE97B5-865A-4199-B5F9-83C1AFDF7682}">
      <dgm:prSet/>
      <dgm:spPr/>
      <dgm:t>
        <a:bodyPr/>
        <a:lstStyle/>
        <a:p>
          <a:pPr rtl="1"/>
          <a:endParaRPr lang="fa-IR" sz="1600"/>
        </a:p>
      </dgm:t>
    </dgm:pt>
    <dgm:pt modelId="{F789B4D7-2691-4F14-BCBA-D93855B5E962}">
      <dgm:prSet custT="1"/>
      <dgm:spPr>
        <a:solidFill>
          <a:srgbClr val="FFC000"/>
        </a:solidFill>
      </dgm:spPr>
      <dgm:t>
        <a:bodyPr/>
        <a:lstStyle/>
        <a:p>
          <a:pPr rtl="1">
            <a:lnSpc>
              <a:spcPct val="70000"/>
            </a:lnSpc>
          </a:pPr>
          <a:r>
            <a:rPr lang="fa-IR" sz="1800" dirty="0" smtClean="0">
              <a:solidFill>
                <a:schemeClr val="tx1">
                  <a:lumMod val="95000"/>
                  <a:lumOff val="5000"/>
                </a:schemeClr>
              </a:solidFill>
              <a:cs typeface="B Titr" pitchFamily="2" charset="-78"/>
            </a:rPr>
            <a:t>صنعت</a:t>
          </a:r>
        </a:p>
        <a:p>
          <a:pPr rtl="1">
            <a:lnSpc>
              <a:spcPct val="70000"/>
            </a:lnSpc>
          </a:pPr>
          <a:r>
            <a:rPr lang="fa-IR" sz="1800" dirty="0" smtClean="0">
              <a:solidFill>
                <a:schemeClr val="tx1">
                  <a:lumMod val="95000"/>
                  <a:lumOff val="5000"/>
                </a:schemeClr>
              </a:solidFill>
              <a:cs typeface="B Titr" pitchFamily="2" charset="-78"/>
            </a:rPr>
            <a:t>0.7</a:t>
          </a:r>
          <a:endParaRPr lang="fa-IR" sz="1800" dirty="0">
            <a:solidFill>
              <a:schemeClr val="tx1">
                <a:lumMod val="95000"/>
                <a:lumOff val="5000"/>
              </a:schemeClr>
            </a:solidFill>
            <a:cs typeface="B Titr" pitchFamily="2" charset="-78"/>
          </a:endParaRPr>
        </a:p>
      </dgm:t>
    </dgm:pt>
    <dgm:pt modelId="{65FF1D49-4DD9-4900-88E7-4C9DCAB211B3}" type="parTrans" cxnId="{FBDE178E-D91F-4C67-A104-B8FEF91EC092}">
      <dgm:prSet/>
      <dgm:spPr/>
      <dgm:t>
        <a:bodyPr/>
        <a:lstStyle/>
        <a:p>
          <a:pPr rtl="1"/>
          <a:endParaRPr lang="fa-IR"/>
        </a:p>
      </dgm:t>
    </dgm:pt>
    <dgm:pt modelId="{15D87BFF-F5FF-4E06-9FDA-08EEEA871012}" type="sibTrans" cxnId="{FBDE178E-D91F-4C67-A104-B8FEF91EC092}">
      <dgm:prSet/>
      <dgm:spPr/>
      <dgm:t>
        <a:bodyPr/>
        <a:lstStyle/>
        <a:p>
          <a:pPr rtl="1"/>
          <a:endParaRPr lang="fa-IR"/>
        </a:p>
      </dgm:t>
    </dgm:pt>
    <dgm:pt modelId="{320CD230-1BD4-4334-890D-55B72C517E41}">
      <dgm:prSet custT="1"/>
      <dgm:spPr/>
      <dgm:t>
        <a:bodyPr/>
        <a:lstStyle/>
        <a:p>
          <a:pPr rtl="1">
            <a:lnSpc>
              <a:spcPct val="60000"/>
            </a:lnSpc>
          </a:pPr>
          <a:r>
            <a:rPr lang="fa-IR" sz="1800" dirty="0" smtClean="0">
              <a:cs typeface="B Titr" pitchFamily="2" charset="-78"/>
            </a:rPr>
            <a:t>شرب</a:t>
          </a:r>
        </a:p>
        <a:p>
          <a:pPr rtl="1">
            <a:lnSpc>
              <a:spcPct val="60000"/>
            </a:lnSpc>
          </a:pPr>
          <a:r>
            <a:rPr lang="fa-IR" sz="1800" dirty="0" smtClean="0">
              <a:cs typeface="B Titr" pitchFamily="2" charset="-78"/>
            </a:rPr>
            <a:t>3.1</a:t>
          </a:r>
          <a:endParaRPr lang="fa-IR" sz="1800" dirty="0">
            <a:cs typeface="B Titr" pitchFamily="2" charset="-78"/>
          </a:endParaRPr>
        </a:p>
      </dgm:t>
    </dgm:pt>
    <dgm:pt modelId="{819DDB8E-659C-4C4E-92B5-DE1B5DA7E66E}" type="parTrans" cxnId="{6D29CDE0-9633-44FF-854B-716D4337A0E9}">
      <dgm:prSet/>
      <dgm:spPr/>
      <dgm:t>
        <a:bodyPr/>
        <a:lstStyle/>
        <a:p>
          <a:pPr rtl="1"/>
          <a:endParaRPr lang="fa-IR"/>
        </a:p>
      </dgm:t>
    </dgm:pt>
    <dgm:pt modelId="{A1AEE14F-BC59-474D-BC42-AA7992B74183}" type="sibTrans" cxnId="{6D29CDE0-9633-44FF-854B-716D4337A0E9}">
      <dgm:prSet/>
      <dgm:spPr/>
      <dgm:t>
        <a:bodyPr/>
        <a:lstStyle/>
        <a:p>
          <a:pPr rtl="1"/>
          <a:endParaRPr lang="fa-IR"/>
        </a:p>
      </dgm:t>
    </dgm:pt>
    <dgm:pt modelId="{B7D07A4C-30D9-4E10-951B-D76D9499DB20}">
      <dgm:prSet custT="1"/>
      <dgm:spPr>
        <a:solidFill>
          <a:srgbClr val="00B050"/>
        </a:solidFill>
      </dgm:spPr>
      <dgm:t>
        <a:bodyPr/>
        <a:lstStyle/>
        <a:p>
          <a:pPr rtl="1">
            <a:lnSpc>
              <a:spcPct val="70000"/>
            </a:lnSpc>
          </a:pPr>
          <a:r>
            <a:rPr lang="fa-IR" sz="1600" dirty="0" smtClean="0">
              <a:solidFill>
                <a:schemeClr val="tx1">
                  <a:lumMod val="95000"/>
                  <a:lumOff val="5000"/>
                </a:schemeClr>
              </a:solidFill>
              <a:cs typeface="B Titr" pitchFamily="2" charset="-78"/>
            </a:rPr>
            <a:t>كشاورزي</a:t>
          </a:r>
        </a:p>
        <a:p>
          <a:pPr rtl="1">
            <a:lnSpc>
              <a:spcPct val="70000"/>
            </a:lnSpc>
          </a:pPr>
          <a:r>
            <a:rPr lang="fa-IR" sz="1600" dirty="0" smtClean="0">
              <a:solidFill>
                <a:schemeClr val="tx1">
                  <a:lumMod val="95000"/>
                  <a:lumOff val="5000"/>
                </a:schemeClr>
              </a:solidFill>
              <a:cs typeface="B Titr" pitchFamily="2" charset="-78"/>
            </a:rPr>
            <a:t>48.5</a:t>
          </a:r>
        </a:p>
      </dgm:t>
    </dgm:pt>
    <dgm:pt modelId="{2E97A667-E0BD-4473-B454-744FF3B506E8}" type="parTrans" cxnId="{4480D5DC-4C29-485D-9D5F-A03E38D3B9F6}">
      <dgm:prSet/>
      <dgm:spPr/>
      <dgm:t>
        <a:bodyPr/>
        <a:lstStyle/>
        <a:p>
          <a:pPr rtl="1"/>
          <a:endParaRPr lang="fa-IR"/>
        </a:p>
      </dgm:t>
    </dgm:pt>
    <dgm:pt modelId="{089C36E5-1CF5-40F1-9908-E8C7ED332924}" type="sibTrans" cxnId="{4480D5DC-4C29-485D-9D5F-A03E38D3B9F6}">
      <dgm:prSet/>
      <dgm:spPr/>
      <dgm:t>
        <a:bodyPr/>
        <a:lstStyle/>
        <a:p>
          <a:pPr rtl="1"/>
          <a:endParaRPr lang="fa-IR"/>
        </a:p>
      </dgm:t>
    </dgm:pt>
    <dgm:pt modelId="{798D1097-2FAB-4BF8-A960-558EF1B7468A}">
      <dgm:prSet custT="1"/>
      <dgm:spPr/>
      <dgm:t>
        <a:bodyPr/>
        <a:lstStyle/>
        <a:p>
          <a:pPr rtl="1">
            <a:lnSpc>
              <a:spcPct val="70000"/>
            </a:lnSpc>
          </a:pPr>
          <a:r>
            <a:rPr lang="fa-IR" sz="1800" dirty="0" smtClean="0">
              <a:cs typeface="B Titr" pitchFamily="2" charset="-78"/>
            </a:rPr>
            <a:t>شرب</a:t>
          </a:r>
        </a:p>
        <a:p>
          <a:pPr rtl="1">
            <a:lnSpc>
              <a:spcPct val="70000"/>
            </a:lnSpc>
          </a:pPr>
          <a:r>
            <a:rPr lang="fa-IR" sz="1800" dirty="0" smtClean="0">
              <a:cs typeface="B Titr" pitchFamily="2" charset="-78"/>
            </a:rPr>
            <a:t>2.9</a:t>
          </a:r>
        </a:p>
      </dgm:t>
    </dgm:pt>
    <dgm:pt modelId="{32614604-FB90-486A-A20C-B685B5005A99}" type="parTrans" cxnId="{58A66C5A-0316-4A7B-B878-BB69524FA73E}">
      <dgm:prSet/>
      <dgm:spPr/>
      <dgm:t>
        <a:bodyPr/>
        <a:lstStyle/>
        <a:p>
          <a:pPr rtl="1"/>
          <a:endParaRPr lang="fa-IR"/>
        </a:p>
      </dgm:t>
    </dgm:pt>
    <dgm:pt modelId="{B05C4D52-D044-4B93-95F1-244E5B7C5E0A}" type="sibTrans" cxnId="{58A66C5A-0316-4A7B-B878-BB69524FA73E}">
      <dgm:prSet/>
      <dgm:spPr/>
      <dgm:t>
        <a:bodyPr/>
        <a:lstStyle/>
        <a:p>
          <a:pPr rtl="1"/>
          <a:endParaRPr lang="fa-IR"/>
        </a:p>
      </dgm:t>
    </dgm:pt>
    <dgm:pt modelId="{6D0852B5-ED73-4204-9BDC-254904074D5C}">
      <dgm:prSet custT="1"/>
      <dgm:spPr>
        <a:solidFill>
          <a:srgbClr val="FFC000"/>
        </a:solidFill>
      </dgm:spPr>
      <dgm:t>
        <a:bodyPr/>
        <a:lstStyle/>
        <a:p>
          <a:pPr rtl="1">
            <a:lnSpc>
              <a:spcPct val="70000"/>
            </a:lnSpc>
          </a:pPr>
          <a:r>
            <a:rPr lang="fa-IR" sz="1800" dirty="0" smtClean="0">
              <a:solidFill>
                <a:schemeClr val="tx1">
                  <a:lumMod val="95000"/>
                  <a:lumOff val="5000"/>
                </a:schemeClr>
              </a:solidFill>
              <a:cs typeface="B Titr" pitchFamily="2" charset="-78"/>
            </a:rPr>
            <a:t>صنعت</a:t>
          </a:r>
        </a:p>
        <a:p>
          <a:pPr rtl="1">
            <a:lnSpc>
              <a:spcPct val="70000"/>
            </a:lnSpc>
          </a:pPr>
          <a:r>
            <a:rPr lang="fa-IR" sz="1800" dirty="0" smtClean="0">
              <a:solidFill>
                <a:schemeClr val="tx1">
                  <a:lumMod val="95000"/>
                  <a:lumOff val="5000"/>
                </a:schemeClr>
              </a:solidFill>
              <a:cs typeface="B Titr" pitchFamily="2" charset="-78"/>
            </a:rPr>
            <a:t>0.6</a:t>
          </a:r>
        </a:p>
      </dgm:t>
    </dgm:pt>
    <dgm:pt modelId="{0329E853-6C8F-4837-8AF5-B195D82DBC2C}" type="parTrans" cxnId="{43F5D164-36B6-4F58-A8AC-45D8D259AA50}">
      <dgm:prSet/>
      <dgm:spPr/>
      <dgm:t>
        <a:bodyPr/>
        <a:lstStyle/>
        <a:p>
          <a:pPr rtl="1"/>
          <a:endParaRPr lang="fa-IR"/>
        </a:p>
      </dgm:t>
    </dgm:pt>
    <dgm:pt modelId="{74320147-551F-4200-B472-A5AB304C35C7}" type="sibTrans" cxnId="{43F5D164-36B6-4F58-A8AC-45D8D259AA50}">
      <dgm:prSet/>
      <dgm:spPr/>
      <dgm:t>
        <a:bodyPr/>
        <a:lstStyle/>
        <a:p>
          <a:pPr rtl="1"/>
          <a:endParaRPr lang="fa-IR"/>
        </a:p>
      </dgm:t>
    </dgm:pt>
    <dgm:pt modelId="{E7E77313-E301-4D15-A5EF-511F38C7CC1C}" type="pres">
      <dgm:prSet presAssocID="{66C68E38-EE9B-4C53-B33F-B64F9496E93B}" presName="diagram" presStyleCnt="0">
        <dgm:presLayoutVars>
          <dgm:chPref val="1"/>
          <dgm:dir/>
          <dgm:animOne val="branch"/>
          <dgm:animLvl val="lvl"/>
          <dgm:resizeHandles val="exact"/>
        </dgm:presLayoutVars>
      </dgm:prSet>
      <dgm:spPr/>
      <dgm:t>
        <a:bodyPr/>
        <a:lstStyle/>
        <a:p>
          <a:pPr rtl="1"/>
          <a:endParaRPr lang="fa-IR"/>
        </a:p>
      </dgm:t>
    </dgm:pt>
    <dgm:pt modelId="{C28791CD-2A86-423F-AA37-37D1F2A369BA}" type="pres">
      <dgm:prSet presAssocID="{83163E54-9CAF-43AB-991F-AB9D1428550B}" presName="root1" presStyleCnt="0"/>
      <dgm:spPr/>
      <dgm:t>
        <a:bodyPr/>
        <a:lstStyle/>
        <a:p>
          <a:pPr rtl="1"/>
          <a:endParaRPr lang="fa-IR"/>
        </a:p>
      </dgm:t>
    </dgm:pt>
    <dgm:pt modelId="{C0313C1B-DB3F-45B5-8818-7E9C4111552B}" type="pres">
      <dgm:prSet presAssocID="{83163E54-9CAF-43AB-991F-AB9D1428550B}" presName="LevelOneTextNode" presStyleLbl="node0" presStyleIdx="0" presStyleCnt="1" custScaleX="62559" custLinFactNeighborX="-45364" custLinFactNeighborY="-15170">
        <dgm:presLayoutVars>
          <dgm:chPref val="3"/>
        </dgm:presLayoutVars>
      </dgm:prSet>
      <dgm:spPr/>
      <dgm:t>
        <a:bodyPr/>
        <a:lstStyle/>
        <a:p>
          <a:pPr rtl="1"/>
          <a:endParaRPr lang="fa-IR"/>
        </a:p>
      </dgm:t>
    </dgm:pt>
    <dgm:pt modelId="{A4F296DC-2652-4FA2-B94C-B9D9691E039A}" type="pres">
      <dgm:prSet presAssocID="{83163E54-9CAF-43AB-991F-AB9D1428550B}" presName="level2hierChild" presStyleCnt="0"/>
      <dgm:spPr/>
      <dgm:t>
        <a:bodyPr/>
        <a:lstStyle/>
        <a:p>
          <a:pPr rtl="1"/>
          <a:endParaRPr lang="fa-IR"/>
        </a:p>
      </dgm:t>
    </dgm:pt>
    <dgm:pt modelId="{79243756-99B7-4A9C-8870-DCF89868FBBA}" type="pres">
      <dgm:prSet presAssocID="{211B79B4-4172-4A04-BDA4-F1FC307244D2}" presName="conn2-1" presStyleLbl="parChTrans1D2" presStyleIdx="0" presStyleCnt="4"/>
      <dgm:spPr/>
      <dgm:t>
        <a:bodyPr/>
        <a:lstStyle/>
        <a:p>
          <a:pPr rtl="1"/>
          <a:endParaRPr lang="fa-IR"/>
        </a:p>
      </dgm:t>
    </dgm:pt>
    <dgm:pt modelId="{38DD4F6E-89E4-4359-9DE8-B7ACD9EA3E5D}" type="pres">
      <dgm:prSet presAssocID="{211B79B4-4172-4A04-BDA4-F1FC307244D2}" presName="connTx" presStyleLbl="parChTrans1D2" presStyleIdx="0" presStyleCnt="4"/>
      <dgm:spPr/>
      <dgm:t>
        <a:bodyPr/>
        <a:lstStyle/>
        <a:p>
          <a:pPr rtl="1"/>
          <a:endParaRPr lang="fa-IR"/>
        </a:p>
      </dgm:t>
    </dgm:pt>
    <dgm:pt modelId="{0E97362F-04D1-46DB-B10F-43CD6E0F6694}" type="pres">
      <dgm:prSet presAssocID="{7890E795-D0AC-4BB0-BB7B-94DF5BF6627B}" presName="root2" presStyleCnt="0"/>
      <dgm:spPr/>
      <dgm:t>
        <a:bodyPr/>
        <a:lstStyle/>
        <a:p>
          <a:pPr rtl="1"/>
          <a:endParaRPr lang="fa-IR"/>
        </a:p>
      </dgm:t>
    </dgm:pt>
    <dgm:pt modelId="{E2EDD694-FEA5-4CEB-9400-57448587732F}" type="pres">
      <dgm:prSet presAssocID="{7890E795-D0AC-4BB0-BB7B-94DF5BF6627B}" presName="LevelTwoTextNode" presStyleLbl="node2" presStyleIdx="0" presStyleCnt="4" custScaleX="86452" custScaleY="82705" custLinFactY="15698" custLinFactNeighborX="-35975" custLinFactNeighborY="100000">
        <dgm:presLayoutVars>
          <dgm:chPref val="3"/>
        </dgm:presLayoutVars>
      </dgm:prSet>
      <dgm:spPr/>
      <dgm:t>
        <a:bodyPr/>
        <a:lstStyle/>
        <a:p>
          <a:pPr rtl="1"/>
          <a:endParaRPr lang="fa-IR"/>
        </a:p>
      </dgm:t>
    </dgm:pt>
    <dgm:pt modelId="{D08B6019-FE4F-4FBB-9FFA-178DF2D46174}" type="pres">
      <dgm:prSet presAssocID="{7890E795-D0AC-4BB0-BB7B-94DF5BF6627B}" presName="level3hierChild" presStyleCnt="0"/>
      <dgm:spPr/>
      <dgm:t>
        <a:bodyPr/>
        <a:lstStyle/>
        <a:p>
          <a:pPr rtl="1"/>
          <a:endParaRPr lang="fa-IR"/>
        </a:p>
      </dgm:t>
    </dgm:pt>
    <dgm:pt modelId="{4ED1E106-127D-4B74-A284-D2311B0AB16E}" type="pres">
      <dgm:prSet presAssocID="{AC1ED085-2ADD-4EE8-BE49-36E9335CDAFF}" presName="conn2-1" presStyleLbl="parChTrans1D2" presStyleIdx="1" presStyleCnt="4"/>
      <dgm:spPr/>
      <dgm:t>
        <a:bodyPr/>
        <a:lstStyle/>
        <a:p>
          <a:pPr rtl="1"/>
          <a:endParaRPr lang="fa-IR"/>
        </a:p>
      </dgm:t>
    </dgm:pt>
    <dgm:pt modelId="{17D78819-2179-4BEE-B718-600B096E5974}" type="pres">
      <dgm:prSet presAssocID="{AC1ED085-2ADD-4EE8-BE49-36E9335CDAFF}" presName="connTx" presStyleLbl="parChTrans1D2" presStyleIdx="1" presStyleCnt="4"/>
      <dgm:spPr/>
      <dgm:t>
        <a:bodyPr/>
        <a:lstStyle/>
        <a:p>
          <a:pPr rtl="1"/>
          <a:endParaRPr lang="fa-IR"/>
        </a:p>
      </dgm:t>
    </dgm:pt>
    <dgm:pt modelId="{577F9432-213A-4768-B763-C425C961F1AF}" type="pres">
      <dgm:prSet presAssocID="{C7F5579C-2509-4A46-AD51-52CD1BCBDFCF}" presName="root2" presStyleCnt="0"/>
      <dgm:spPr/>
      <dgm:t>
        <a:bodyPr/>
        <a:lstStyle/>
        <a:p>
          <a:pPr rtl="1"/>
          <a:endParaRPr lang="fa-IR"/>
        </a:p>
      </dgm:t>
    </dgm:pt>
    <dgm:pt modelId="{8735D002-B3E9-4634-8418-F07DB3113035}" type="pres">
      <dgm:prSet presAssocID="{C7F5579C-2509-4A46-AD51-52CD1BCBDFCF}" presName="LevelTwoTextNode" presStyleLbl="node2" presStyleIdx="1" presStyleCnt="4" custScaleX="86452" custScaleY="85883" custLinFactY="14292" custLinFactNeighborX="-35975" custLinFactNeighborY="100000">
        <dgm:presLayoutVars>
          <dgm:chPref val="3"/>
        </dgm:presLayoutVars>
      </dgm:prSet>
      <dgm:spPr/>
      <dgm:t>
        <a:bodyPr/>
        <a:lstStyle/>
        <a:p>
          <a:pPr rtl="1"/>
          <a:endParaRPr lang="fa-IR"/>
        </a:p>
      </dgm:t>
    </dgm:pt>
    <dgm:pt modelId="{0348475E-905B-411E-93BF-66C4AB3C19D0}" type="pres">
      <dgm:prSet presAssocID="{C7F5579C-2509-4A46-AD51-52CD1BCBDFCF}" presName="level3hierChild" presStyleCnt="0"/>
      <dgm:spPr/>
      <dgm:t>
        <a:bodyPr/>
        <a:lstStyle/>
        <a:p>
          <a:pPr rtl="1"/>
          <a:endParaRPr lang="fa-IR"/>
        </a:p>
      </dgm:t>
    </dgm:pt>
    <dgm:pt modelId="{ABCB1595-3B06-4A8A-A439-82E2CE221CD5}" type="pres">
      <dgm:prSet presAssocID="{907675FD-E30B-4F7F-8780-D6B3D8F5CC1A}" presName="conn2-1" presStyleLbl="parChTrans1D2" presStyleIdx="2" presStyleCnt="4"/>
      <dgm:spPr/>
      <dgm:t>
        <a:bodyPr/>
        <a:lstStyle/>
        <a:p>
          <a:pPr rtl="1"/>
          <a:endParaRPr lang="fa-IR"/>
        </a:p>
      </dgm:t>
    </dgm:pt>
    <dgm:pt modelId="{D7E6DAD2-0DC6-4481-B622-22B8DCAA8A61}" type="pres">
      <dgm:prSet presAssocID="{907675FD-E30B-4F7F-8780-D6B3D8F5CC1A}" presName="connTx" presStyleLbl="parChTrans1D2" presStyleIdx="2" presStyleCnt="4"/>
      <dgm:spPr/>
      <dgm:t>
        <a:bodyPr/>
        <a:lstStyle/>
        <a:p>
          <a:pPr rtl="1"/>
          <a:endParaRPr lang="fa-IR"/>
        </a:p>
      </dgm:t>
    </dgm:pt>
    <dgm:pt modelId="{7BBC568C-480E-4987-BC3A-FE7C038E323C}" type="pres">
      <dgm:prSet presAssocID="{FB7FA77A-B737-4DFA-9BE7-0983977434A0}" presName="root2" presStyleCnt="0"/>
      <dgm:spPr/>
      <dgm:t>
        <a:bodyPr/>
        <a:lstStyle/>
        <a:p>
          <a:pPr rtl="1"/>
          <a:endParaRPr lang="fa-IR"/>
        </a:p>
      </dgm:t>
    </dgm:pt>
    <dgm:pt modelId="{A98F795A-C719-4C08-8CC4-9F72AE81F963}" type="pres">
      <dgm:prSet presAssocID="{FB7FA77A-B737-4DFA-9BE7-0983977434A0}" presName="LevelTwoTextNode" presStyleLbl="node2" presStyleIdx="2" presStyleCnt="4" custScaleX="86452" custScaleY="78060" custLinFactY="-84353" custLinFactNeighborX="-35356" custLinFactNeighborY="-100000">
        <dgm:presLayoutVars>
          <dgm:chPref val="3"/>
        </dgm:presLayoutVars>
      </dgm:prSet>
      <dgm:spPr/>
      <dgm:t>
        <a:bodyPr/>
        <a:lstStyle/>
        <a:p>
          <a:pPr rtl="1"/>
          <a:endParaRPr lang="fa-IR"/>
        </a:p>
      </dgm:t>
    </dgm:pt>
    <dgm:pt modelId="{DD993929-5D86-477C-80EC-65949409FF74}" type="pres">
      <dgm:prSet presAssocID="{FB7FA77A-B737-4DFA-9BE7-0983977434A0}" presName="level3hierChild" presStyleCnt="0"/>
      <dgm:spPr/>
      <dgm:t>
        <a:bodyPr/>
        <a:lstStyle/>
        <a:p>
          <a:pPr rtl="1"/>
          <a:endParaRPr lang="fa-IR"/>
        </a:p>
      </dgm:t>
    </dgm:pt>
    <dgm:pt modelId="{DC7DC0EF-EDAA-4C5D-AE92-733A352B5363}" type="pres">
      <dgm:prSet presAssocID="{33CE450E-8B94-48C8-A13D-A4E472D1852A}" presName="conn2-1" presStyleLbl="parChTrans1D3" presStyleIdx="0" presStyleCnt="6"/>
      <dgm:spPr/>
      <dgm:t>
        <a:bodyPr/>
        <a:lstStyle/>
        <a:p>
          <a:pPr rtl="1"/>
          <a:endParaRPr lang="fa-IR"/>
        </a:p>
      </dgm:t>
    </dgm:pt>
    <dgm:pt modelId="{2ECEDBB8-B62A-4C95-B7D1-289D5095B806}" type="pres">
      <dgm:prSet presAssocID="{33CE450E-8B94-48C8-A13D-A4E472D1852A}" presName="connTx" presStyleLbl="parChTrans1D3" presStyleIdx="0" presStyleCnt="6"/>
      <dgm:spPr/>
      <dgm:t>
        <a:bodyPr/>
        <a:lstStyle/>
        <a:p>
          <a:pPr rtl="1"/>
          <a:endParaRPr lang="fa-IR"/>
        </a:p>
      </dgm:t>
    </dgm:pt>
    <dgm:pt modelId="{6B0C7894-DA23-4F6E-9735-DE70A724B0CE}" type="pres">
      <dgm:prSet presAssocID="{A9828D1D-CF3D-49A3-8EBA-DBE76C00439E}" presName="root2" presStyleCnt="0"/>
      <dgm:spPr/>
      <dgm:t>
        <a:bodyPr/>
        <a:lstStyle/>
        <a:p>
          <a:pPr rtl="1"/>
          <a:endParaRPr lang="fa-IR"/>
        </a:p>
      </dgm:t>
    </dgm:pt>
    <dgm:pt modelId="{CD24B755-8F38-4E29-BD38-3154A6B5BEBC}" type="pres">
      <dgm:prSet presAssocID="{A9828D1D-CF3D-49A3-8EBA-DBE76C00439E}" presName="LevelTwoTextNode" presStyleLbl="node3" presStyleIdx="0" presStyleCnt="6" custScaleX="80734" custScaleY="72101" custLinFactY="-14063" custLinFactNeighborX="-43475" custLinFactNeighborY="-100000">
        <dgm:presLayoutVars>
          <dgm:chPref val="3"/>
        </dgm:presLayoutVars>
      </dgm:prSet>
      <dgm:spPr/>
      <dgm:t>
        <a:bodyPr/>
        <a:lstStyle/>
        <a:p>
          <a:pPr rtl="1"/>
          <a:endParaRPr lang="fa-IR"/>
        </a:p>
      </dgm:t>
    </dgm:pt>
    <dgm:pt modelId="{F8AA5F2B-5169-4285-B579-B3F1DAE15E57}" type="pres">
      <dgm:prSet presAssocID="{A9828D1D-CF3D-49A3-8EBA-DBE76C00439E}" presName="level3hierChild" presStyleCnt="0"/>
      <dgm:spPr/>
      <dgm:t>
        <a:bodyPr/>
        <a:lstStyle/>
        <a:p>
          <a:pPr rtl="1"/>
          <a:endParaRPr lang="fa-IR"/>
        </a:p>
      </dgm:t>
    </dgm:pt>
    <dgm:pt modelId="{25B0738B-217C-4B38-9A69-EDE3B205FB84}" type="pres">
      <dgm:prSet presAssocID="{65FF1D49-4DD9-4900-88E7-4C9DCAB211B3}" presName="conn2-1" presStyleLbl="parChTrans1D3" presStyleIdx="1" presStyleCnt="6"/>
      <dgm:spPr/>
      <dgm:t>
        <a:bodyPr/>
        <a:lstStyle/>
        <a:p>
          <a:pPr rtl="1"/>
          <a:endParaRPr lang="fa-IR"/>
        </a:p>
      </dgm:t>
    </dgm:pt>
    <dgm:pt modelId="{AB0BC75E-7A9A-49A2-B4DB-C88F99A5E895}" type="pres">
      <dgm:prSet presAssocID="{65FF1D49-4DD9-4900-88E7-4C9DCAB211B3}" presName="connTx" presStyleLbl="parChTrans1D3" presStyleIdx="1" presStyleCnt="6"/>
      <dgm:spPr/>
      <dgm:t>
        <a:bodyPr/>
        <a:lstStyle/>
        <a:p>
          <a:pPr rtl="1"/>
          <a:endParaRPr lang="fa-IR"/>
        </a:p>
      </dgm:t>
    </dgm:pt>
    <dgm:pt modelId="{BBD2C8C7-C7CD-4A68-B825-968186419E20}" type="pres">
      <dgm:prSet presAssocID="{F789B4D7-2691-4F14-BCBA-D93855B5E962}" presName="root2" presStyleCnt="0"/>
      <dgm:spPr/>
      <dgm:t>
        <a:bodyPr/>
        <a:lstStyle/>
        <a:p>
          <a:pPr rtl="1"/>
          <a:endParaRPr lang="fa-IR"/>
        </a:p>
      </dgm:t>
    </dgm:pt>
    <dgm:pt modelId="{C00C19B7-DA75-4AC2-A4B9-1EDC8A02C08B}" type="pres">
      <dgm:prSet presAssocID="{F789B4D7-2691-4F14-BCBA-D93855B5E962}" presName="LevelTwoTextNode" presStyleLbl="node3" presStyleIdx="1" presStyleCnt="6" custScaleX="81029" custScaleY="63549" custLinFactNeighborX="-39191" custLinFactNeighborY="-32597">
        <dgm:presLayoutVars>
          <dgm:chPref val="3"/>
        </dgm:presLayoutVars>
      </dgm:prSet>
      <dgm:spPr/>
      <dgm:t>
        <a:bodyPr/>
        <a:lstStyle/>
        <a:p>
          <a:pPr rtl="1"/>
          <a:endParaRPr lang="fa-IR"/>
        </a:p>
      </dgm:t>
    </dgm:pt>
    <dgm:pt modelId="{50136E9C-DCA9-4A75-9397-B933F2948391}" type="pres">
      <dgm:prSet presAssocID="{F789B4D7-2691-4F14-BCBA-D93855B5E962}" presName="level3hierChild" presStyleCnt="0"/>
      <dgm:spPr/>
      <dgm:t>
        <a:bodyPr/>
        <a:lstStyle/>
        <a:p>
          <a:pPr rtl="1"/>
          <a:endParaRPr lang="fa-IR"/>
        </a:p>
      </dgm:t>
    </dgm:pt>
    <dgm:pt modelId="{D639B48E-92E2-4500-BE36-98BA2FCD8753}" type="pres">
      <dgm:prSet presAssocID="{819DDB8E-659C-4C4E-92B5-DE1B5DA7E66E}" presName="conn2-1" presStyleLbl="parChTrans1D3" presStyleIdx="2" presStyleCnt="6"/>
      <dgm:spPr/>
      <dgm:t>
        <a:bodyPr/>
        <a:lstStyle/>
        <a:p>
          <a:pPr rtl="1"/>
          <a:endParaRPr lang="fa-IR"/>
        </a:p>
      </dgm:t>
    </dgm:pt>
    <dgm:pt modelId="{C06D6315-0945-4484-B3B2-1B91524B9F11}" type="pres">
      <dgm:prSet presAssocID="{819DDB8E-659C-4C4E-92B5-DE1B5DA7E66E}" presName="connTx" presStyleLbl="parChTrans1D3" presStyleIdx="2" presStyleCnt="6"/>
      <dgm:spPr/>
      <dgm:t>
        <a:bodyPr/>
        <a:lstStyle/>
        <a:p>
          <a:pPr rtl="1"/>
          <a:endParaRPr lang="fa-IR"/>
        </a:p>
      </dgm:t>
    </dgm:pt>
    <dgm:pt modelId="{976F4F92-8F33-41D5-A661-ADE5275C4672}" type="pres">
      <dgm:prSet presAssocID="{320CD230-1BD4-4334-890D-55B72C517E41}" presName="root2" presStyleCnt="0"/>
      <dgm:spPr/>
      <dgm:t>
        <a:bodyPr/>
        <a:lstStyle/>
        <a:p>
          <a:pPr rtl="1"/>
          <a:endParaRPr lang="fa-IR"/>
        </a:p>
      </dgm:t>
    </dgm:pt>
    <dgm:pt modelId="{71BA8001-7C68-49F4-A175-91268FFF5BE2}" type="pres">
      <dgm:prSet presAssocID="{320CD230-1BD4-4334-890D-55B72C517E41}" presName="LevelTwoTextNode" presStyleLbl="node3" presStyleIdx="2" presStyleCnt="6" custScaleX="81029" custScaleY="59518" custLinFactY="-89847" custLinFactNeighborX="-42517" custLinFactNeighborY="-100000">
        <dgm:presLayoutVars>
          <dgm:chPref val="3"/>
        </dgm:presLayoutVars>
      </dgm:prSet>
      <dgm:spPr/>
      <dgm:t>
        <a:bodyPr/>
        <a:lstStyle/>
        <a:p>
          <a:pPr rtl="1"/>
          <a:endParaRPr lang="fa-IR"/>
        </a:p>
      </dgm:t>
    </dgm:pt>
    <dgm:pt modelId="{5B06EE3F-FDFD-4D4B-861C-3018C797DF90}" type="pres">
      <dgm:prSet presAssocID="{320CD230-1BD4-4334-890D-55B72C517E41}" presName="level3hierChild" presStyleCnt="0"/>
      <dgm:spPr/>
      <dgm:t>
        <a:bodyPr/>
        <a:lstStyle/>
        <a:p>
          <a:pPr rtl="1"/>
          <a:endParaRPr lang="fa-IR"/>
        </a:p>
      </dgm:t>
    </dgm:pt>
    <dgm:pt modelId="{B2F950DA-3EC8-4155-86B3-7F694501834C}" type="pres">
      <dgm:prSet presAssocID="{01DAE7A6-9F30-405D-B2C4-370B77432E72}" presName="conn2-1" presStyleLbl="parChTrans1D2" presStyleIdx="3" presStyleCnt="4"/>
      <dgm:spPr/>
      <dgm:t>
        <a:bodyPr/>
        <a:lstStyle/>
        <a:p>
          <a:pPr rtl="1"/>
          <a:endParaRPr lang="fa-IR"/>
        </a:p>
      </dgm:t>
    </dgm:pt>
    <dgm:pt modelId="{918A2B8A-A042-48F8-927C-FA1C77EB6189}" type="pres">
      <dgm:prSet presAssocID="{01DAE7A6-9F30-405D-B2C4-370B77432E72}" presName="connTx" presStyleLbl="parChTrans1D2" presStyleIdx="3" presStyleCnt="4"/>
      <dgm:spPr/>
      <dgm:t>
        <a:bodyPr/>
        <a:lstStyle/>
        <a:p>
          <a:pPr rtl="1"/>
          <a:endParaRPr lang="fa-IR"/>
        </a:p>
      </dgm:t>
    </dgm:pt>
    <dgm:pt modelId="{7EA8A82D-374B-4B2A-A9C2-9E75F72B5D47}" type="pres">
      <dgm:prSet presAssocID="{2583DED7-4854-4A47-8A57-5502472D706D}" presName="root2" presStyleCnt="0"/>
      <dgm:spPr/>
      <dgm:t>
        <a:bodyPr/>
        <a:lstStyle/>
        <a:p>
          <a:pPr rtl="1"/>
          <a:endParaRPr lang="fa-IR"/>
        </a:p>
      </dgm:t>
    </dgm:pt>
    <dgm:pt modelId="{C2F85EF0-78D0-43E5-BDDA-BA30C1C79611}" type="pres">
      <dgm:prSet presAssocID="{2583DED7-4854-4A47-8A57-5502472D706D}" presName="LevelTwoTextNode" presStyleLbl="node2" presStyleIdx="3" presStyleCnt="4" custScaleX="95143" custScaleY="81013" custLinFactNeighborX="-39273" custLinFactNeighborY="-50366">
        <dgm:presLayoutVars>
          <dgm:chPref val="3"/>
        </dgm:presLayoutVars>
      </dgm:prSet>
      <dgm:spPr/>
      <dgm:t>
        <a:bodyPr/>
        <a:lstStyle/>
        <a:p>
          <a:pPr rtl="1"/>
          <a:endParaRPr lang="fa-IR"/>
        </a:p>
      </dgm:t>
    </dgm:pt>
    <dgm:pt modelId="{D5DF1110-647D-4FEB-95A4-1D22A53C7DEF}" type="pres">
      <dgm:prSet presAssocID="{2583DED7-4854-4A47-8A57-5502472D706D}" presName="level3hierChild" presStyleCnt="0"/>
      <dgm:spPr/>
      <dgm:t>
        <a:bodyPr/>
        <a:lstStyle/>
        <a:p>
          <a:pPr rtl="1"/>
          <a:endParaRPr lang="fa-IR"/>
        </a:p>
      </dgm:t>
    </dgm:pt>
    <dgm:pt modelId="{B713DC05-62E9-421E-80A3-0DF1C9030DA0}" type="pres">
      <dgm:prSet presAssocID="{2E97A667-E0BD-4473-B454-744FF3B506E8}" presName="conn2-1" presStyleLbl="parChTrans1D3" presStyleIdx="3" presStyleCnt="6"/>
      <dgm:spPr/>
      <dgm:t>
        <a:bodyPr/>
        <a:lstStyle/>
        <a:p>
          <a:pPr rtl="1"/>
          <a:endParaRPr lang="fa-IR"/>
        </a:p>
      </dgm:t>
    </dgm:pt>
    <dgm:pt modelId="{AD3B8195-15C7-481A-B651-41285FD87C3C}" type="pres">
      <dgm:prSet presAssocID="{2E97A667-E0BD-4473-B454-744FF3B506E8}" presName="connTx" presStyleLbl="parChTrans1D3" presStyleIdx="3" presStyleCnt="6"/>
      <dgm:spPr/>
      <dgm:t>
        <a:bodyPr/>
        <a:lstStyle/>
        <a:p>
          <a:pPr rtl="1"/>
          <a:endParaRPr lang="fa-IR"/>
        </a:p>
      </dgm:t>
    </dgm:pt>
    <dgm:pt modelId="{EFE2F630-68BC-4CF7-85B9-020A91C4BA6F}" type="pres">
      <dgm:prSet presAssocID="{B7D07A4C-30D9-4E10-951B-D76D9499DB20}" presName="root2" presStyleCnt="0"/>
      <dgm:spPr/>
      <dgm:t>
        <a:bodyPr/>
        <a:lstStyle/>
        <a:p>
          <a:pPr rtl="1"/>
          <a:endParaRPr lang="fa-IR"/>
        </a:p>
      </dgm:t>
    </dgm:pt>
    <dgm:pt modelId="{6AA03F6A-43FE-471E-A750-15E6314746D9}" type="pres">
      <dgm:prSet presAssocID="{B7D07A4C-30D9-4E10-951B-D76D9499DB20}" presName="LevelTwoTextNode" presStyleLbl="node3" presStyleIdx="3" presStyleCnt="6" custScaleX="83624" custScaleY="77584" custLinFactNeighborX="-55690" custLinFactNeighborY="-58948">
        <dgm:presLayoutVars>
          <dgm:chPref val="3"/>
        </dgm:presLayoutVars>
      </dgm:prSet>
      <dgm:spPr/>
      <dgm:t>
        <a:bodyPr/>
        <a:lstStyle/>
        <a:p>
          <a:pPr rtl="1"/>
          <a:endParaRPr lang="fa-IR"/>
        </a:p>
      </dgm:t>
    </dgm:pt>
    <dgm:pt modelId="{F94C498D-EE8B-4209-98D8-768F4D63408C}" type="pres">
      <dgm:prSet presAssocID="{B7D07A4C-30D9-4E10-951B-D76D9499DB20}" presName="level3hierChild" presStyleCnt="0"/>
      <dgm:spPr/>
      <dgm:t>
        <a:bodyPr/>
        <a:lstStyle/>
        <a:p>
          <a:pPr rtl="1"/>
          <a:endParaRPr lang="fa-IR"/>
        </a:p>
      </dgm:t>
    </dgm:pt>
    <dgm:pt modelId="{D02257F7-E366-4ACD-902E-7E85270C42FE}" type="pres">
      <dgm:prSet presAssocID="{32614604-FB90-486A-A20C-B685B5005A99}" presName="conn2-1" presStyleLbl="parChTrans1D3" presStyleIdx="4" presStyleCnt="6"/>
      <dgm:spPr/>
      <dgm:t>
        <a:bodyPr/>
        <a:lstStyle/>
        <a:p>
          <a:pPr rtl="1"/>
          <a:endParaRPr lang="fa-IR"/>
        </a:p>
      </dgm:t>
    </dgm:pt>
    <dgm:pt modelId="{1B4065B3-4579-4246-8836-36150F6FE6DB}" type="pres">
      <dgm:prSet presAssocID="{32614604-FB90-486A-A20C-B685B5005A99}" presName="connTx" presStyleLbl="parChTrans1D3" presStyleIdx="4" presStyleCnt="6"/>
      <dgm:spPr/>
      <dgm:t>
        <a:bodyPr/>
        <a:lstStyle/>
        <a:p>
          <a:pPr rtl="1"/>
          <a:endParaRPr lang="fa-IR"/>
        </a:p>
      </dgm:t>
    </dgm:pt>
    <dgm:pt modelId="{8DE1C862-C5F3-47FA-B3A0-1BA65A1D274A}" type="pres">
      <dgm:prSet presAssocID="{798D1097-2FAB-4BF8-A960-558EF1B7468A}" presName="root2" presStyleCnt="0"/>
      <dgm:spPr/>
      <dgm:t>
        <a:bodyPr/>
        <a:lstStyle/>
        <a:p>
          <a:pPr rtl="1"/>
          <a:endParaRPr lang="fa-IR"/>
        </a:p>
      </dgm:t>
    </dgm:pt>
    <dgm:pt modelId="{A02CAD01-A424-4F50-90B7-988D58496A1A}" type="pres">
      <dgm:prSet presAssocID="{798D1097-2FAB-4BF8-A960-558EF1B7468A}" presName="LevelTwoTextNode" presStyleLbl="node3" presStyleIdx="4" presStyleCnt="6" custScaleX="83624" custScaleY="58288" custLinFactNeighborX="-55690" custLinFactNeighborY="-65319">
        <dgm:presLayoutVars>
          <dgm:chPref val="3"/>
        </dgm:presLayoutVars>
      </dgm:prSet>
      <dgm:spPr/>
      <dgm:t>
        <a:bodyPr/>
        <a:lstStyle/>
        <a:p>
          <a:pPr rtl="1"/>
          <a:endParaRPr lang="fa-IR"/>
        </a:p>
      </dgm:t>
    </dgm:pt>
    <dgm:pt modelId="{F2C970D8-96D8-486F-A14B-56930DBA1C15}" type="pres">
      <dgm:prSet presAssocID="{798D1097-2FAB-4BF8-A960-558EF1B7468A}" presName="level3hierChild" presStyleCnt="0"/>
      <dgm:spPr/>
      <dgm:t>
        <a:bodyPr/>
        <a:lstStyle/>
        <a:p>
          <a:pPr rtl="1"/>
          <a:endParaRPr lang="fa-IR"/>
        </a:p>
      </dgm:t>
    </dgm:pt>
    <dgm:pt modelId="{E05FEE00-9F29-43AE-99CC-A7392FF2006E}" type="pres">
      <dgm:prSet presAssocID="{0329E853-6C8F-4837-8AF5-B195D82DBC2C}" presName="conn2-1" presStyleLbl="parChTrans1D3" presStyleIdx="5" presStyleCnt="6"/>
      <dgm:spPr/>
      <dgm:t>
        <a:bodyPr/>
        <a:lstStyle/>
        <a:p>
          <a:pPr rtl="1"/>
          <a:endParaRPr lang="fa-IR"/>
        </a:p>
      </dgm:t>
    </dgm:pt>
    <dgm:pt modelId="{F1682D22-0793-4DB9-A99D-82E710FAECAC}" type="pres">
      <dgm:prSet presAssocID="{0329E853-6C8F-4837-8AF5-B195D82DBC2C}" presName="connTx" presStyleLbl="parChTrans1D3" presStyleIdx="5" presStyleCnt="6"/>
      <dgm:spPr/>
      <dgm:t>
        <a:bodyPr/>
        <a:lstStyle/>
        <a:p>
          <a:pPr rtl="1"/>
          <a:endParaRPr lang="fa-IR"/>
        </a:p>
      </dgm:t>
    </dgm:pt>
    <dgm:pt modelId="{97060DBB-D213-4973-A100-9C8ED59F128B}" type="pres">
      <dgm:prSet presAssocID="{6D0852B5-ED73-4204-9BDC-254904074D5C}" presName="root2" presStyleCnt="0"/>
      <dgm:spPr/>
      <dgm:t>
        <a:bodyPr/>
        <a:lstStyle/>
        <a:p>
          <a:pPr rtl="1"/>
          <a:endParaRPr lang="fa-IR"/>
        </a:p>
      </dgm:t>
    </dgm:pt>
    <dgm:pt modelId="{D063EF44-504C-4824-8296-C65EB28624CE}" type="pres">
      <dgm:prSet presAssocID="{6D0852B5-ED73-4204-9BDC-254904074D5C}" presName="LevelTwoTextNode" presStyleLbl="node3" presStyleIdx="5" presStyleCnt="6" custScaleX="83624" custScaleY="70403" custLinFactNeighborX="-55690" custLinFactNeighborY="-65657">
        <dgm:presLayoutVars>
          <dgm:chPref val="3"/>
        </dgm:presLayoutVars>
      </dgm:prSet>
      <dgm:spPr/>
      <dgm:t>
        <a:bodyPr/>
        <a:lstStyle/>
        <a:p>
          <a:pPr rtl="1"/>
          <a:endParaRPr lang="fa-IR"/>
        </a:p>
      </dgm:t>
    </dgm:pt>
    <dgm:pt modelId="{5C00E384-72FD-4AD8-9CA7-0F92013C218D}" type="pres">
      <dgm:prSet presAssocID="{6D0852B5-ED73-4204-9BDC-254904074D5C}" presName="level3hierChild" presStyleCnt="0"/>
      <dgm:spPr/>
      <dgm:t>
        <a:bodyPr/>
        <a:lstStyle/>
        <a:p>
          <a:pPr rtl="1"/>
          <a:endParaRPr lang="fa-IR"/>
        </a:p>
      </dgm:t>
    </dgm:pt>
  </dgm:ptLst>
  <dgm:cxnLst>
    <dgm:cxn modelId="{F1D10B6F-B79E-4B9F-96BA-0009352E13F5}" type="presOf" srcId="{6D0852B5-ED73-4204-9BDC-254904074D5C}" destId="{D063EF44-504C-4824-8296-C65EB28624CE}" srcOrd="0" destOrd="0" presId="urn:microsoft.com/office/officeart/2005/8/layout/hierarchy2"/>
    <dgm:cxn modelId="{67DB4EF4-148E-4121-AEA0-AA75879B7989}" type="presOf" srcId="{32614604-FB90-486A-A20C-B685B5005A99}" destId="{1B4065B3-4579-4246-8836-36150F6FE6DB}" srcOrd="1" destOrd="0" presId="urn:microsoft.com/office/officeart/2005/8/layout/hierarchy2"/>
    <dgm:cxn modelId="{7AB38301-BA7E-4D6C-BCF7-711BA412D260}" type="presOf" srcId="{2E97A667-E0BD-4473-B454-744FF3B506E8}" destId="{AD3B8195-15C7-481A-B651-41285FD87C3C}" srcOrd="1" destOrd="0" presId="urn:microsoft.com/office/officeart/2005/8/layout/hierarchy2"/>
    <dgm:cxn modelId="{C6F45DC4-3FDA-45F8-8E16-FEFBBD58AC3E}" srcId="{83163E54-9CAF-43AB-991F-AB9D1428550B}" destId="{2583DED7-4854-4A47-8A57-5502472D706D}" srcOrd="3" destOrd="0" parTransId="{01DAE7A6-9F30-405D-B2C4-370B77432E72}" sibTransId="{F2D72054-7469-4CBF-BD7F-516CDB3BE343}"/>
    <dgm:cxn modelId="{07DFBCC2-A89C-479D-9CD8-8CA401E37911}" srcId="{83163E54-9CAF-43AB-991F-AB9D1428550B}" destId="{C7F5579C-2509-4A46-AD51-52CD1BCBDFCF}" srcOrd="1" destOrd="0" parTransId="{AC1ED085-2ADD-4EE8-BE49-36E9335CDAFF}" sibTransId="{C5FA5480-E8BC-46B7-9A0B-BEB186175A94}"/>
    <dgm:cxn modelId="{8E39A5DC-E147-424F-A65E-FA566D8353D6}" type="presOf" srcId="{83163E54-9CAF-43AB-991F-AB9D1428550B}" destId="{C0313C1B-DB3F-45B5-8818-7E9C4111552B}" srcOrd="0" destOrd="0" presId="urn:microsoft.com/office/officeart/2005/8/layout/hierarchy2"/>
    <dgm:cxn modelId="{64CF7EFA-5E51-41CF-85F8-A7E9BDC61187}" type="presOf" srcId="{2583DED7-4854-4A47-8A57-5502472D706D}" destId="{C2F85EF0-78D0-43E5-BDDA-BA30C1C79611}" srcOrd="0" destOrd="0" presId="urn:microsoft.com/office/officeart/2005/8/layout/hierarchy2"/>
    <dgm:cxn modelId="{1F78A5BB-4D8E-4976-A955-36817B0EE4F6}" type="presOf" srcId="{33CE450E-8B94-48C8-A13D-A4E472D1852A}" destId="{DC7DC0EF-EDAA-4C5D-AE92-733A352B5363}" srcOrd="0" destOrd="0" presId="urn:microsoft.com/office/officeart/2005/8/layout/hierarchy2"/>
    <dgm:cxn modelId="{512D5406-9D64-453A-99D5-838AD9639B0E}" type="presOf" srcId="{798D1097-2FAB-4BF8-A960-558EF1B7468A}" destId="{A02CAD01-A424-4F50-90B7-988D58496A1A}" srcOrd="0" destOrd="0" presId="urn:microsoft.com/office/officeart/2005/8/layout/hierarchy2"/>
    <dgm:cxn modelId="{746E589E-E022-4111-AFF1-35C5A2D23380}" type="presOf" srcId="{7890E795-D0AC-4BB0-BB7B-94DF5BF6627B}" destId="{E2EDD694-FEA5-4CEB-9400-57448587732F}" srcOrd="0" destOrd="0" presId="urn:microsoft.com/office/officeart/2005/8/layout/hierarchy2"/>
    <dgm:cxn modelId="{4696DC2C-7B1E-487C-A73F-A245A6E95311}" type="presOf" srcId="{AC1ED085-2ADD-4EE8-BE49-36E9335CDAFF}" destId="{4ED1E106-127D-4B74-A284-D2311B0AB16E}" srcOrd="0" destOrd="0" presId="urn:microsoft.com/office/officeart/2005/8/layout/hierarchy2"/>
    <dgm:cxn modelId="{D12B42D8-A17F-4CF0-8761-3293C2EC41FB}" type="presOf" srcId="{AC1ED085-2ADD-4EE8-BE49-36E9335CDAFF}" destId="{17D78819-2179-4BEE-B718-600B096E5974}" srcOrd="1" destOrd="0" presId="urn:microsoft.com/office/officeart/2005/8/layout/hierarchy2"/>
    <dgm:cxn modelId="{3B9A9339-2EFA-4AAF-8F41-DE7836A414AD}" type="presOf" srcId="{66C68E38-EE9B-4C53-B33F-B64F9496E93B}" destId="{E7E77313-E301-4D15-A5EF-511F38C7CC1C}" srcOrd="0" destOrd="0" presId="urn:microsoft.com/office/officeart/2005/8/layout/hierarchy2"/>
    <dgm:cxn modelId="{5D82B1B7-EB69-4D1A-BB29-207119CFEA02}" srcId="{66C68E38-EE9B-4C53-B33F-B64F9496E93B}" destId="{83163E54-9CAF-43AB-991F-AB9D1428550B}" srcOrd="0" destOrd="0" parTransId="{940BB6D6-19C2-43B6-8145-8F10EB7079D9}" sibTransId="{11803876-68F7-4A61-A894-E8F1E90F74FC}"/>
    <dgm:cxn modelId="{C81C0069-9427-4F8A-BE51-9E4FAA4C2210}" type="presOf" srcId="{211B79B4-4172-4A04-BDA4-F1FC307244D2}" destId="{79243756-99B7-4A9C-8870-DCF89868FBBA}" srcOrd="0" destOrd="0" presId="urn:microsoft.com/office/officeart/2005/8/layout/hierarchy2"/>
    <dgm:cxn modelId="{CA814373-F37F-42D2-B9B0-FDD5B8F6AB51}" type="presOf" srcId="{65FF1D49-4DD9-4900-88E7-4C9DCAB211B3}" destId="{25B0738B-217C-4B38-9A69-EDE3B205FB84}" srcOrd="0" destOrd="0" presId="urn:microsoft.com/office/officeart/2005/8/layout/hierarchy2"/>
    <dgm:cxn modelId="{E58E8E8D-E786-4F8B-837C-AED0C8ED8A8D}" type="presOf" srcId="{0329E853-6C8F-4837-8AF5-B195D82DBC2C}" destId="{E05FEE00-9F29-43AE-99CC-A7392FF2006E}" srcOrd="0" destOrd="0" presId="urn:microsoft.com/office/officeart/2005/8/layout/hierarchy2"/>
    <dgm:cxn modelId="{A40FAE75-40E9-4882-AB8D-EBB445263681}" type="presOf" srcId="{907675FD-E30B-4F7F-8780-D6B3D8F5CC1A}" destId="{D7E6DAD2-0DC6-4481-B622-22B8DCAA8A61}" srcOrd="1" destOrd="0" presId="urn:microsoft.com/office/officeart/2005/8/layout/hierarchy2"/>
    <dgm:cxn modelId="{748BD3AE-C255-4726-BA87-244D0F860A30}" srcId="{83163E54-9CAF-43AB-991F-AB9D1428550B}" destId="{7890E795-D0AC-4BB0-BB7B-94DF5BF6627B}" srcOrd="0" destOrd="0" parTransId="{211B79B4-4172-4A04-BDA4-F1FC307244D2}" sibTransId="{8BED8BB5-E451-4167-8010-5C6A65384A5E}"/>
    <dgm:cxn modelId="{4736C601-D18C-4258-ABA8-B59413814EBF}" type="presOf" srcId="{C7F5579C-2509-4A46-AD51-52CD1BCBDFCF}" destId="{8735D002-B3E9-4634-8418-F07DB3113035}" srcOrd="0" destOrd="0" presId="urn:microsoft.com/office/officeart/2005/8/layout/hierarchy2"/>
    <dgm:cxn modelId="{4E09A07C-70E1-4219-811B-AF43719F372A}" type="presOf" srcId="{819DDB8E-659C-4C4E-92B5-DE1B5DA7E66E}" destId="{D639B48E-92E2-4500-BE36-98BA2FCD8753}" srcOrd="0" destOrd="0" presId="urn:microsoft.com/office/officeart/2005/8/layout/hierarchy2"/>
    <dgm:cxn modelId="{A9A873E6-22FA-4BCA-9778-B51E4C7B4711}" type="presOf" srcId="{819DDB8E-659C-4C4E-92B5-DE1B5DA7E66E}" destId="{C06D6315-0945-4484-B3B2-1B91524B9F11}" srcOrd="1" destOrd="0" presId="urn:microsoft.com/office/officeart/2005/8/layout/hierarchy2"/>
    <dgm:cxn modelId="{43F5D164-36B6-4F58-A8AC-45D8D259AA50}" srcId="{2583DED7-4854-4A47-8A57-5502472D706D}" destId="{6D0852B5-ED73-4204-9BDC-254904074D5C}" srcOrd="2" destOrd="0" parTransId="{0329E853-6C8F-4837-8AF5-B195D82DBC2C}" sibTransId="{74320147-551F-4200-B472-A5AB304C35C7}"/>
    <dgm:cxn modelId="{FBDE178E-D91F-4C67-A104-B8FEF91EC092}" srcId="{FB7FA77A-B737-4DFA-9BE7-0983977434A0}" destId="{F789B4D7-2691-4F14-BCBA-D93855B5E962}" srcOrd="1" destOrd="0" parTransId="{65FF1D49-4DD9-4900-88E7-4C9DCAB211B3}" sibTransId="{15D87BFF-F5FF-4E06-9FDA-08EEEA871012}"/>
    <dgm:cxn modelId="{58A66C5A-0316-4A7B-B878-BB69524FA73E}" srcId="{2583DED7-4854-4A47-8A57-5502472D706D}" destId="{798D1097-2FAB-4BF8-A960-558EF1B7468A}" srcOrd="1" destOrd="0" parTransId="{32614604-FB90-486A-A20C-B685B5005A99}" sibTransId="{B05C4D52-D044-4B93-95F1-244E5B7C5E0A}"/>
    <dgm:cxn modelId="{ED2C396F-0874-4FB3-9CDD-420DCFE73608}" type="presOf" srcId="{01DAE7A6-9F30-405D-B2C4-370B77432E72}" destId="{B2F950DA-3EC8-4155-86B3-7F694501834C}" srcOrd="0" destOrd="0" presId="urn:microsoft.com/office/officeart/2005/8/layout/hierarchy2"/>
    <dgm:cxn modelId="{0EDE97B5-865A-4199-B5F9-83C1AFDF7682}" srcId="{FB7FA77A-B737-4DFA-9BE7-0983977434A0}" destId="{A9828D1D-CF3D-49A3-8EBA-DBE76C00439E}" srcOrd="0" destOrd="0" parTransId="{33CE450E-8B94-48C8-A13D-A4E472D1852A}" sibTransId="{97E0A293-2295-43E5-9289-B78F9BA21834}"/>
    <dgm:cxn modelId="{CE6964FC-D2A1-4D3E-8B0A-B34D8FBEA758}" type="presOf" srcId="{65FF1D49-4DD9-4900-88E7-4C9DCAB211B3}" destId="{AB0BC75E-7A9A-49A2-B4DB-C88F99A5E895}" srcOrd="1" destOrd="0" presId="urn:microsoft.com/office/officeart/2005/8/layout/hierarchy2"/>
    <dgm:cxn modelId="{2B5C9676-DD38-439E-B3BE-F98D75B4641F}" type="presOf" srcId="{A9828D1D-CF3D-49A3-8EBA-DBE76C00439E}" destId="{CD24B755-8F38-4E29-BD38-3154A6B5BEBC}" srcOrd="0" destOrd="0" presId="urn:microsoft.com/office/officeart/2005/8/layout/hierarchy2"/>
    <dgm:cxn modelId="{AC879235-7D5E-45E4-91B3-70A68B4CDE3F}" type="presOf" srcId="{FB7FA77A-B737-4DFA-9BE7-0983977434A0}" destId="{A98F795A-C719-4C08-8CC4-9F72AE81F963}" srcOrd="0" destOrd="0" presId="urn:microsoft.com/office/officeart/2005/8/layout/hierarchy2"/>
    <dgm:cxn modelId="{007CFB36-8AEB-4AAF-BBA5-A3461E985430}" type="presOf" srcId="{F789B4D7-2691-4F14-BCBA-D93855B5E962}" destId="{C00C19B7-DA75-4AC2-A4B9-1EDC8A02C08B}" srcOrd="0" destOrd="0" presId="urn:microsoft.com/office/officeart/2005/8/layout/hierarchy2"/>
    <dgm:cxn modelId="{E52E93B3-A0E6-42B1-A7CF-A2A1268715FE}" srcId="{83163E54-9CAF-43AB-991F-AB9D1428550B}" destId="{FB7FA77A-B737-4DFA-9BE7-0983977434A0}" srcOrd="2" destOrd="0" parTransId="{907675FD-E30B-4F7F-8780-D6B3D8F5CC1A}" sibTransId="{69014233-B6FA-4CD3-B9C6-74BD3A23F041}"/>
    <dgm:cxn modelId="{FED53A44-55B7-4071-A94A-07FE68FF66EF}" type="presOf" srcId="{01DAE7A6-9F30-405D-B2C4-370B77432E72}" destId="{918A2B8A-A042-48F8-927C-FA1C77EB6189}" srcOrd="1" destOrd="0" presId="urn:microsoft.com/office/officeart/2005/8/layout/hierarchy2"/>
    <dgm:cxn modelId="{EA5A5852-3544-4F02-BC27-F2FC2AF4F407}" type="presOf" srcId="{B7D07A4C-30D9-4E10-951B-D76D9499DB20}" destId="{6AA03F6A-43FE-471E-A750-15E6314746D9}" srcOrd="0" destOrd="0" presId="urn:microsoft.com/office/officeart/2005/8/layout/hierarchy2"/>
    <dgm:cxn modelId="{FA522321-C218-44A7-A9CE-BEAC86DBCDB7}" type="presOf" srcId="{907675FD-E30B-4F7F-8780-D6B3D8F5CC1A}" destId="{ABCB1595-3B06-4A8A-A439-82E2CE221CD5}" srcOrd="0" destOrd="0" presId="urn:microsoft.com/office/officeart/2005/8/layout/hierarchy2"/>
    <dgm:cxn modelId="{D6D64ED6-74E8-4420-BCA7-85C83562F269}" type="presOf" srcId="{2E97A667-E0BD-4473-B454-744FF3B506E8}" destId="{B713DC05-62E9-421E-80A3-0DF1C9030DA0}" srcOrd="0" destOrd="0" presId="urn:microsoft.com/office/officeart/2005/8/layout/hierarchy2"/>
    <dgm:cxn modelId="{41588039-B00C-47BD-AEC9-C2A4C36AEAEA}" type="presOf" srcId="{0329E853-6C8F-4837-8AF5-B195D82DBC2C}" destId="{F1682D22-0793-4DB9-A99D-82E710FAECAC}" srcOrd="1" destOrd="0" presId="urn:microsoft.com/office/officeart/2005/8/layout/hierarchy2"/>
    <dgm:cxn modelId="{F35EDE83-A91D-4343-A677-7D07A4455E4D}" type="presOf" srcId="{33CE450E-8B94-48C8-A13D-A4E472D1852A}" destId="{2ECEDBB8-B62A-4C95-B7D1-289D5095B806}" srcOrd="1" destOrd="0" presId="urn:microsoft.com/office/officeart/2005/8/layout/hierarchy2"/>
    <dgm:cxn modelId="{95656ABE-3559-4553-AC3A-F313C3B1CFF4}" type="presOf" srcId="{320CD230-1BD4-4334-890D-55B72C517E41}" destId="{71BA8001-7C68-49F4-A175-91268FFF5BE2}" srcOrd="0" destOrd="0" presId="urn:microsoft.com/office/officeart/2005/8/layout/hierarchy2"/>
    <dgm:cxn modelId="{93772E8C-6E88-48EB-A1D3-64499D9DA900}" type="presOf" srcId="{211B79B4-4172-4A04-BDA4-F1FC307244D2}" destId="{38DD4F6E-89E4-4359-9DE8-B7ACD9EA3E5D}" srcOrd="1" destOrd="0" presId="urn:microsoft.com/office/officeart/2005/8/layout/hierarchy2"/>
    <dgm:cxn modelId="{6D29CDE0-9633-44FF-854B-716D4337A0E9}" srcId="{FB7FA77A-B737-4DFA-9BE7-0983977434A0}" destId="{320CD230-1BD4-4334-890D-55B72C517E41}" srcOrd="2" destOrd="0" parTransId="{819DDB8E-659C-4C4E-92B5-DE1B5DA7E66E}" sibTransId="{A1AEE14F-BC59-474D-BC42-AA7992B74183}"/>
    <dgm:cxn modelId="{4480D5DC-4C29-485D-9D5F-A03E38D3B9F6}" srcId="{2583DED7-4854-4A47-8A57-5502472D706D}" destId="{B7D07A4C-30D9-4E10-951B-D76D9499DB20}" srcOrd="0" destOrd="0" parTransId="{2E97A667-E0BD-4473-B454-744FF3B506E8}" sibTransId="{089C36E5-1CF5-40F1-9908-E8C7ED332924}"/>
    <dgm:cxn modelId="{8965129E-589E-43F1-B6AD-B5F6E73DC351}" type="presOf" srcId="{32614604-FB90-486A-A20C-B685B5005A99}" destId="{D02257F7-E366-4ACD-902E-7E85270C42FE}" srcOrd="0" destOrd="0" presId="urn:microsoft.com/office/officeart/2005/8/layout/hierarchy2"/>
    <dgm:cxn modelId="{68BD673A-D511-4FBE-AAE6-88EE617B08DF}" type="presParOf" srcId="{E7E77313-E301-4D15-A5EF-511F38C7CC1C}" destId="{C28791CD-2A86-423F-AA37-37D1F2A369BA}" srcOrd="0" destOrd="0" presId="urn:microsoft.com/office/officeart/2005/8/layout/hierarchy2"/>
    <dgm:cxn modelId="{0EE9D02F-8A87-4F77-9A7A-81CC23AB5299}" type="presParOf" srcId="{C28791CD-2A86-423F-AA37-37D1F2A369BA}" destId="{C0313C1B-DB3F-45B5-8818-7E9C4111552B}" srcOrd="0" destOrd="0" presId="urn:microsoft.com/office/officeart/2005/8/layout/hierarchy2"/>
    <dgm:cxn modelId="{9DE011A5-3D7D-44B9-8DC4-45D9104F71E3}" type="presParOf" srcId="{C28791CD-2A86-423F-AA37-37D1F2A369BA}" destId="{A4F296DC-2652-4FA2-B94C-B9D9691E039A}" srcOrd="1" destOrd="0" presId="urn:microsoft.com/office/officeart/2005/8/layout/hierarchy2"/>
    <dgm:cxn modelId="{279C2690-214A-42A2-B631-9B3F9073A194}" type="presParOf" srcId="{A4F296DC-2652-4FA2-B94C-B9D9691E039A}" destId="{79243756-99B7-4A9C-8870-DCF89868FBBA}" srcOrd="0" destOrd="0" presId="urn:microsoft.com/office/officeart/2005/8/layout/hierarchy2"/>
    <dgm:cxn modelId="{9EEFB014-47FB-4897-918B-AC424A781005}" type="presParOf" srcId="{79243756-99B7-4A9C-8870-DCF89868FBBA}" destId="{38DD4F6E-89E4-4359-9DE8-B7ACD9EA3E5D}" srcOrd="0" destOrd="0" presId="urn:microsoft.com/office/officeart/2005/8/layout/hierarchy2"/>
    <dgm:cxn modelId="{ADC2D4D9-E227-44E2-A5FD-178F66FC57AD}" type="presParOf" srcId="{A4F296DC-2652-4FA2-B94C-B9D9691E039A}" destId="{0E97362F-04D1-46DB-B10F-43CD6E0F6694}" srcOrd="1" destOrd="0" presId="urn:microsoft.com/office/officeart/2005/8/layout/hierarchy2"/>
    <dgm:cxn modelId="{308C0BC2-0B59-412D-B4FA-720A221CCD9E}" type="presParOf" srcId="{0E97362F-04D1-46DB-B10F-43CD6E0F6694}" destId="{E2EDD694-FEA5-4CEB-9400-57448587732F}" srcOrd="0" destOrd="0" presId="urn:microsoft.com/office/officeart/2005/8/layout/hierarchy2"/>
    <dgm:cxn modelId="{C589E63F-4519-457D-A409-87FBB98282E8}" type="presParOf" srcId="{0E97362F-04D1-46DB-B10F-43CD6E0F6694}" destId="{D08B6019-FE4F-4FBB-9FFA-178DF2D46174}" srcOrd="1" destOrd="0" presId="urn:microsoft.com/office/officeart/2005/8/layout/hierarchy2"/>
    <dgm:cxn modelId="{0B062075-A580-4E29-B797-2DBFD169F490}" type="presParOf" srcId="{A4F296DC-2652-4FA2-B94C-B9D9691E039A}" destId="{4ED1E106-127D-4B74-A284-D2311B0AB16E}" srcOrd="2" destOrd="0" presId="urn:microsoft.com/office/officeart/2005/8/layout/hierarchy2"/>
    <dgm:cxn modelId="{B8A709FE-AE38-4BF1-ABC4-9A6D389B0CCB}" type="presParOf" srcId="{4ED1E106-127D-4B74-A284-D2311B0AB16E}" destId="{17D78819-2179-4BEE-B718-600B096E5974}" srcOrd="0" destOrd="0" presId="urn:microsoft.com/office/officeart/2005/8/layout/hierarchy2"/>
    <dgm:cxn modelId="{77C80184-59E1-409B-9779-717840617DAE}" type="presParOf" srcId="{A4F296DC-2652-4FA2-B94C-B9D9691E039A}" destId="{577F9432-213A-4768-B763-C425C961F1AF}" srcOrd="3" destOrd="0" presId="urn:microsoft.com/office/officeart/2005/8/layout/hierarchy2"/>
    <dgm:cxn modelId="{9BB3318D-6F08-4A35-AF88-06C39C22771D}" type="presParOf" srcId="{577F9432-213A-4768-B763-C425C961F1AF}" destId="{8735D002-B3E9-4634-8418-F07DB3113035}" srcOrd="0" destOrd="0" presId="urn:microsoft.com/office/officeart/2005/8/layout/hierarchy2"/>
    <dgm:cxn modelId="{CF1A0661-0689-4310-9C03-766902C58E04}" type="presParOf" srcId="{577F9432-213A-4768-B763-C425C961F1AF}" destId="{0348475E-905B-411E-93BF-66C4AB3C19D0}" srcOrd="1" destOrd="0" presId="urn:microsoft.com/office/officeart/2005/8/layout/hierarchy2"/>
    <dgm:cxn modelId="{B6D6ED0B-5587-4FB5-B1C0-6864F33A544C}" type="presParOf" srcId="{A4F296DC-2652-4FA2-B94C-B9D9691E039A}" destId="{ABCB1595-3B06-4A8A-A439-82E2CE221CD5}" srcOrd="4" destOrd="0" presId="urn:microsoft.com/office/officeart/2005/8/layout/hierarchy2"/>
    <dgm:cxn modelId="{C021F0F7-5CA4-44C9-BAA6-7E63A5AD7AB3}" type="presParOf" srcId="{ABCB1595-3B06-4A8A-A439-82E2CE221CD5}" destId="{D7E6DAD2-0DC6-4481-B622-22B8DCAA8A61}" srcOrd="0" destOrd="0" presId="urn:microsoft.com/office/officeart/2005/8/layout/hierarchy2"/>
    <dgm:cxn modelId="{49098317-CE61-4BEB-A93E-3D773C6691E8}" type="presParOf" srcId="{A4F296DC-2652-4FA2-B94C-B9D9691E039A}" destId="{7BBC568C-480E-4987-BC3A-FE7C038E323C}" srcOrd="5" destOrd="0" presId="urn:microsoft.com/office/officeart/2005/8/layout/hierarchy2"/>
    <dgm:cxn modelId="{382A2D2E-AE3B-42A2-81CF-A70586319154}" type="presParOf" srcId="{7BBC568C-480E-4987-BC3A-FE7C038E323C}" destId="{A98F795A-C719-4C08-8CC4-9F72AE81F963}" srcOrd="0" destOrd="0" presId="urn:microsoft.com/office/officeart/2005/8/layout/hierarchy2"/>
    <dgm:cxn modelId="{05069405-8055-4947-8E98-3DF0853D4F36}" type="presParOf" srcId="{7BBC568C-480E-4987-BC3A-FE7C038E323C}" destId="{DD993929-5D86-477C-80EC-65949409FF74}" srcOrd="1" destOrd="0" presId="urn:microsoft.com/office/officeart/2005/8/layout/hierarchy2"/>
    <dgm:cxn modelId="{71D02FFC-CAED-40B7-9B71-B6A8756EDEEE}" type="presParOf" srcId="{DD993929-5D86-477C-80EC-65949409FF74}" destId="{DC7DC0EF-EDAA-4C5D-AE92-733A352B5363}" srcOrd="0" destOrd="0" presId="urn:microsoft.com/office/officeart/2005/8/layout/hierarchy2"/>
    <dgm:cxn modelId="{8E7006F4-2DEB-43C7-B7B8-8473C5F9ED62}" type="presParOf" srcId="{DC7DC0EF-EDAA-4C5D-AE92-733A352B5363}" destId="{2ECEDBB8-B62A-4C95-B7D1-289D5095B806}" srcOrd="0" destOrd="0" presId="urn:microsoft.com/office/officeart/2005/8/layout/hierarchy2"/>
    <dgm:cxn modelId="{417F4188-50D4-4F61-BB23-89E241046498}" type="presParOf" srcId="{DD993929-5D86-477C-80EC-65949409FF74}" destId="{6B0C7894-DA23-4F6E-9735-DE70A724B0CE}" srcOrd="1" destOrd="0" presId="urn:microsoft.com/office/officeart/2005/8/layout/hierarchy2"/>
    <dgm:cxn modelId="{BF38CAAB-F005-400D-BD30-92CA9B239966}" type="presParOf" srcId="{6B0C7894-DA23-4F6E-9735-DE70A724B0CE}" destId="{CD24B755-8F38-4E29-BD38-3154A6B5BEBC}" srcOrd="0" destOrd="0" presId="urn:microsoft.com/office/officeart/2005/8/layout/hierarchy2"/>
    <dgm:cxn modelId="{35EC7CFB-8814-4C7E-A4CA-7A64E9B5F270}" type="presParOf" srcId="{6B0C7894-DA23-4F6E-9735-DE70A724B0CE}" destId="{F8AA5F2B-5169-4285-B579-B3F1DAE15E57}" srcOrd="1" destOrd="0" presId="urn:microsoft.com/office/officeart/2005/8/layout/hierarchy2"/>
    <dgm:cxn modelId="{F9E398C9-FD32-41F5-A5C9-5B4CFAD9F116}" type="presParOf" srcId="{DD993929-5D86-477C-80EC-65949409FF74}" destId="{25B0738B-217C-4B38-9A69-EDE3B205FB84}" srcOrd="2" destOrd="0" presId="urn:microsoft.com/office/officeart/2005/8/layout/hierarchy2"/>
    <dgm:cxn modelId="{68308048-3155-41DD-88E7-174691295D22}" type="presParOf" srcId="{25B0738B-217C-4B38-9A69-EDE3B205FB84}" destId="{AB0BC75E-7A9A-49A2-B4DB-C88F99A5E895}" srcOrd="0" destOrd="0" presId="urn:microsoft.com/office/officeart/2005/8/layout/hierarchy2"/>
    <dgm:cxn modelId="{AA4881BD-2AAE-4A11-884E-7909B95026AE}" type="presParOf" srcId="{DD993929-5D86-477C-80EC-65949409FF74}" destId="{BBD2C8C7-C7CD-4A68-B825-968186419E20}" srcOrd="3" destOrd="0" presId="urn:microsoft.com/office/officeart/2005/8/layout/hierarchy2"/>
    <dgm:cxn modelId="{9752C9B9-C59F-435D-952D-56735DAE9EED}" type="presParOf" srcId="{BBD2C8C7-C7CD-4A68-B825-968186419E20}" destId="{C00C19B7-DA75-4AC2-A4B9-1EDC8A02C08B}" srcOrd="0" destOrd="0" presId="urn:microsoft.com/office/officeart/2005/8/layout/hierarchy2"/>
    <dgm:cxn modelId="{F176F440-EE69-4355-988B-A63D6A3336CC}" type="presParOf" srcId="{BBD2C8C7-C7CD-4A68-B825-968186419E20}" destId="{50136E9C-DCA9-4A75-9397-B933F2948391}" srcOrd="1" destOrd="0" presId="urn:microsoft.com/office/officeart/2005/8/layout/hierarchy2"/>
    <dgm:cxn modelId="{1E5391E4-892A-4ACC-A1F3-7D85329815C9}" type="presParOf" srcId="{DD993929-5D86-477C-80EC-65949409FF74}" destId="{D639B48E-92E2-4500-BE36-98BA2FCD8753}" srcOrd="4" destOrd="0" presId="urn:microsoft.com/office/officeart/2005/8/layout/hierarchy2"/>
    <dgm:cxn modelId="{F70A590F-02E0-4EE4-A582-2DA78CDF31F1}" type="presParOf" srcId="{D639B48E-92E2-4500-BE36-98BA2FCD8753}" destId="{C06D6315-0945-4484-B3B2-1B91524B9F11}" srcOrd="0" destOrd="0" presId="urn:microsoft.com/office/officeart/2005/8/layout/hierarchy2"/>
    <dgm:cxn modelId="{F81B2DB8-A010-4293-94E7-2A121DD7E9F7}" type="presParOf" srcId="{DD993929-5D86-477C-80EC-65949409FF74}" destId="{976F4F92-8F33-41D5-A661-ADE5275C4672}" srcOrd="5" destOrd="0" presId="urn:microsoft.com/office/officeart/2005/8/layout/hierarchy2"/>
    <dgm:cxn modelId="{F84DE8A3-1C24-4B2E-AECC-76D1776AC4CC}" type="presParOf" srcId="{976F4F92-8F33-41D5-A661-ADE5275C4672}" destId="{71BA8001-7C68-49F4-A175-91268FFF5BE2}" srcOrd="0" destOrd="0" presId="urn:microsoft.com/office/officeart/2005/8/layout/hierarchy2"/>
    <dgm:cxn modelId="{DE41F6C3-A84B-4283-8D11-8E134383B4E3}" type="presParOf" srcId="{976F4F92-8F33-41D5-A661-ADE5275C4672}" destId="{5B06EE3F-FDFD-4D4B-861C-3018C797DF90}" srcOrd="1" destOrd="0" presId="urn:microsoft.com/office/officeart/2005/8/layout/hierarchy2"/>
    <dgm:cxn modelId="{64517F48-BB6A-41F3-86C6-A7426891FF9E}" type="presParOf" srcId="{A4F296DC-2652-4FA2-B94C-B9D9691E039A}" destId="{B2F950DA-3EC8-4155-86B3-7F694501834C}" srcOrd="6" destOrd="0" presId="urn:microsoft.com/office/officeart/2005/8/layout/hierarchy2"/>
    <dgm:cxn modelId="{016E2CFB-254C-4520-BFD6-A1608B083D8A}" type="presParOf" srcId="{B2F950DA-3EC8-4155-86B3-7F694501834C}" destId="{918A2B8A-A042-48F8-927C-FA1C77EB6189}" srcOrd="0" destOrd="0" presId="urn:microsoft.com/office/officeart/2005/8/layout/hierarchy2"/>
    <dgm:cxn modelId="{CB507CAE-9F2F-45E8-A25C-B70A85EDCC52}" type="presParOf" srcId="{A4F296DC-2652-4FA2-B94C-B9D9691E039A}" destId="{7EA8A82D-374B-4B2A-A9C2-9E75F72B5D47}" srcOrd="7" destOrd="0" presId="urn:microsoft.com/office/officeart/2005/8/layout/hierarchy2"/>
    <dgm:cxn modelId="{24C87FB4-72BE-49DF-8296-5F4B1F07A91B}" type="presParOf" srcId="{7EA8A82D-374B-4B2A-A9C2-9E75F72B5D47}" destId="{C2F85EF0-78D0-43E5-BDDA-BA30C1C79611}" srcOrd="0" destOrd="0" presId="urn:microsoft.com/office/officeart/2005/8/layout/hierarchy2"/>
    <dgm:cxn modelId="{6EB1FB6D-E885-4360-8E80-B782FB7E5C8F}" type="presParOf" srcId="{7EA8A82D-374B-4B2A-A9C2-9E75F72B5D47}" destId="{D5DF1110-647D-4FEB-95A4-1D22A53C7DEF}" srcOrd="1" destOrd="0" presId="urn:microsoft.com/office/officeart/2005/8/layout/hierarchy2"/>
    <dgm:cxn modelId="{5BF12776-A61E-4C3E-883B-9589838D9B1A}" type="presParOf" srcId="{D5DF1110-647D-4FEB-95A4-1D22A53C7DEF}" destId="{B713DC05-62E9-421E-80A3-0DF1C9030DA0}" srcOrd="0" destOrd="0" presId="urn:microsoft.com/office/officeart/2005/8/layout/hierarchy2"/>
    <dgm:cxn modelId="{FEC77ADE-CA68-420F-AE24-9BAC29D747AE}" type="presParOf" srcId="{B713DC05-62E9-421E-80A3-0DF1C9030DA0}" destId="{AD3B8195-15C7-481A-B651-41285FD87C3C}" srcOrd="0" destOrd="0" presId="urn:microsoft.com/office/officeart/2005/8/layout/hierarchy2"/>
    <dgm:cxn modelId="{A349C792-96C1-4516-9E4C-31FA0BC2D721}" type="presParOf" srcId="{D5DF1110-647D-4FEB-95A4-1D22A53C7DEF}" destId="{EFE2F630-68BC-4CF7-85B9-020A91C4BA6F}" srcOrd="1" destOrd="0" presId="urn:microsoft.com/office/officeart/2005/8/layout/hierarchy2"/>
    <dgm:cxn modelId="{EF8537B0-EFD4-4F96-9C0C-0BC2F64B41AA}" type="presParOf" srcId="{EFE2F630-68BC-4CF7-85B9-020A91C4BA6F}" destId="{6AA03F6A-43FE-471E-A750-15E6314746D9}" srcOrd="0" destOrd="0" presId="urn:microsoft.com/office/officeart/2005/8/layout/hierarchy2"/>
    <dgm:cxn modelId="{62B641C1-DAB1-49B1-A9AF-9CD149635618}" type="presParOf" srcId="{EFE2F630-68BC-4CF7-85B9-020A91C4BA6F}" destId="{F94C498D-EE8B-4209-98D8-768F4D63408C}" srcOrd="1" destOrd="0" presId="urn:microsoft.com/office/officeart/2005/8/layout/hierarchy2"/>
    <dgm:cxn modelId="{6F474145-6DE6-4F1A-90D5-6716B515265A}" type="presParOf" srcId="{D5DF1110-647D-4FEB-95A4-1D22A53C7DEF}" destId="{D02257F7-E366-4ACD-902E-7E85270C42FE}" srcOrd="2" destOrd="0" presId="urn:microsoft.com/office/officeart/2005/8/layout/hierarchy2"/>
    <dgm:cxn modelId="{0A4BE4EE-B3B9-42A3-9D4D-416BF793064F}" type="presParOf" srcId="{D02257F7-E366-4ACD-902E-7E85270C42FE}" destId="{1B4065B3-4579-4246-8836-36150F6FE6DB}" srcOrd="0" destOrd="0" presId="urn:microsoft.com/office/officeart/2005/8/layout/hierarchy2"/>
    <dgm:cxn modelId="{BB77C910-2F8E-47E3-9B0A-B9E32FDCBC26}" type="presParOf" srcId="{D5DF1110-647D-4FEB-95A4-1D22A53C7DEF}" destId="{8DE1C862-C5F3-47FA-B3A0-1BA65A1D274A}" srcOrd="3" destOrd="0" presId="urn:microsoft.com/office/officeart/2005/8/layout/hierarchy2"/>
    <dgm:cxn modelId="{F47126B8-A0F6-4C16-848C-0F0FB9E0C039}" type="presParOf" srcId="{8DE1C862-C5F3-47FA-B3A0-1BA65A1D274A}" destId="{A02CAD01-A424-4F50-90B7-988D58496A1A}" srcOrd="0" destOrd="0" presId="urn:microsoft.com/office/officeart/2005/8/layout/hierarchy2"/>
    <dgm:cxn modelId="{DF105FFF-2DC9-4934-9AB1-85E04DAFA74A}" type="presParOf" srcId="{8DE1C862-C5F3-47FA-B3A0-1BA65A1D274A}" destId="{F2C970D8-96D8-486F-A14B-56930DBA1C15}" srcOrd="1" destOrd="0" presId="urn:microsoft.com/office/officeart/2005/8/layout/hierarchy2"/>
    <dgm:cxn modelId="{4AF1761B-4BE0-4EC1-8F7A-A241BA16C99A}" type="presParOf" srcId="{D5DF1110-647D-4FEB-95A4-1D22A53C7DEF}" destId="{E05FEE00-9F29-43AE-99CC-A7392FF2006E}" srcOrd="4" destOrd="0" presId="urn:microsoft.com/office/officeart/2005/8/layout/hierarchy2"/>
    <dgm:cxn modelId="{067E6CE8-AAE5-4981-B8DD-8CC0EBF73742}" type="presParOf" srcId="{E05FEE00-9F29-43AE-99CC-A7392FF2006E}" destId="{F1682D22-0793-4DB9-A99D-82E710FAECAC}" srcOrd="0" destOrd="0" presId="urn:microsoft.com/office/officeart/2005/8/layout/hierarchy2"/>
    <dgm:cxn modelId="{839EAD15-444D-4429-9969-F79D2EBC61FE}" type="presParOf" srcId="{D5DF1110-647D-4FEB-95A4-1D22A53C7DEF}" destId="{97060DBB-D213-4973-A100-9C8ED59F128B}" srcOrd="5" destOrd="0" presId="urn:microsoft.com/office/officeart/2005/8/layout/hierarchy2"/>
    <dgm:cxn modelId="{EF7E15B8-2231-4242-A22A-E516DF244176}" type="presParOf" srcId="{97060DBB-D213-4973-A100-9C8ED59F128B}" destId="{D063EF44-504C-4824-8296-C65EB28624CE}" srcOrd="0" destOrd="0" presId="urn:microsoft.com/office/officeart/2005/8/layout/hierarchy2"/>
    <dgm:cxn modelId="{A3467CC0-5F25-4BA7-BEAE-E7DB22E336DA}" type="presParOf" srcId="{97060DBB-D213-4973-A100-9C8ED59F128B}" destId="{5C00E384-72FD-4AD8-9CA7-0F92013C218D}"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5B779-CBB9-48DF-ADED-A50D9589D863}" type="datetimeFigureOut">
              <a:rPr lang="en-US" smtClean="0"/>
              <a:pPr/>
              <a:t>10/11/2015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6E8F3-797E-4B63-BC17-F2D579F035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pPr>
              <a:defRPr/>
            </a:pPr>
            <a:fld id="{6C7BC4E0-FEA3-4C1C-9F05-911C2B08FA7D}" type="slidenum">
              <a:rPr lang="fa-IR" smtClean="0"/>
              <a:pPr>
                <a:defRPr/>
              </a:pPr>
              <a:t>2</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4588" y="684213"/>
            <a:ext cx="4572000" cy="3430587"/>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pPr>
              <a:defRPr/>
            </a:pPr>
            <a:fld id="{92980222-A288-474F-91C6-3AE75C355193}" type="slidenum">
              <a:rPr lang="fa-IR" smtClean="0"/>
              <a:pPr>
                <a:defRPr/>
              </a:pPr>
              <a:t>4</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86E8F3-797E-4B63-BC17-F2D579F0353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52B22AD-2DCC-47BA-81A8-DDB078D1FC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B22AD-2DCC-47BA-81A8-DDB078D1FC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B22AD-2DCC-47BA-81A8-DDB078D1FC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374115-2E34-48DE-AACB-3FFA49AE132B}" type="datetimeFigureOut">
              <a:rPr lang="en-US" smtClean="0"/>
              <a:pPr/>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52B22AD-2DCC-47BA-81A8-DDB078D1FCB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374115-2E34-48DE-AACB-3FFA49AE132B}" type="datetimeFigureOut">
              <a:rPr lang="en-US" smtClean="0"/>
              <a:pPr/>
              <a:t>10/11/2015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52B22AD-2DCC-47BA-81A8-DDB078D1FCB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71472" y="1785926"/>
            <a:ext cx="8229600" cy="2071702"/>
          </a:xfrm>
        </p:spPr>
        <p:txBody>
          <a:bodyPr>
            <a:normAutofit/>
          </a:bodyPr>
          <a:lstStyle/>
          <a:p>
            <a:pPr algn="ctr"/>
            <a:r>
              <a:rPr lang="fa-IR" sz="6000" dirty="0" smtClean="0">
                <a:solidFill>
                  <a:schemeClr val="tx2">
                    <a:lumMod val="75000"/>
                  </a:schemeClr>
                </a:solidFill>
                <a:cs typeface="B Titr" pitchFamily="2" charset="-78"/>
              </a:rPr>
              <a:t>نقش آب در صنعت پتروشیمی</a:t>
            </a:r>
            <a:endParaRPr lang="en-US" sz="6000" dirty="0">
              <a:solidFill>
                <a:schemeClr val="tx2">
                  <a:lumMod val="75000"/>
                </a:schemeClr>
              </a:solidFill>
            </a:endParaRPr>
          </a:p>
        </p:txBody>
      </p:sp>
      <p:sp>
        <p:nvSpPr>
          <p:cNvPr id="6" name="TextBox 5"/>
          <p:cNvSpPr txBox="1"/>
          <p:nvPr/>
        </p:nvSpPr>
        <p:spPr>
          <a:xfrm>
            <a:off x="3143240" y="1214422"/>
            <a:ext cx="3199915" cy="461665"/>
          </a:xfrm>
          <a:prstGeom prst="rect">
            <a:avLst/>
          </a:prstGeom>
          <a:noFill/>
        </p:spPr>
        <p:txBody>
          <a:bodyPr wrap="none" rtlCol="0">
            <a:spAutoFit/>
          </a:bodyPr>
          <a:lstStyle/>
          <a:p>
            <a:r>
              <a:rPr lang="fa-IR" sz="2400" dirty="0" smtClean="0">
                <a:solidFill>
                  <a:schemeClr val="tx2">
                    <a:lumMod val="75000"/>
                  </a:schemeClr>
                </a:solidFill>
                <a:cs typeface="B Titr" pitchFamily="2" charset="-78"/>
              </a:rPr>
              <a:t>شرکت ملی صنایع پتروشیمی</a:t>
            </a:r>
            <a:endParaRPr lang="en-US" sz="2400" dirty="0">
              <a:solidFill>
                <a:schemeClr val="tx2">
                  <a:lumMod val="75000"/>
                </a:schemeClr>
              </a:solidFill>
              <a:cs typeface="B Titr" pitchFamily="2" charset="-78"/>
            </a:endParaRPr>
          </a:p>
        </p:txBody>
      </p:sp>
      <p:sp>
        <p:nvSpPr>
          <p:cNvPr id="7" name="Title 1"/>
          <p:cNvSpPr txBox="1">
            <a:spLocks/>
          </p:cNvSpPr>
          <p:nvPr/>
        </p:nvSpPr>
        <p:spPr>
          <a:xfrm>
            <a:off x="2000232" y="4857760"/>
            <a:ext cx="5000660" cy="1143000"/>
          </a:xfrm>
          <a:prstGeom prst="rect">
            <a:avLst/>
          </a:prstGeom>
        </p:spPr>
        <p:txBody>
          <a:bodyPr vert="horz" lIns="0" rIns="0" bIns="0" anchor="b">
            <a:norm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chemeClr val="tx2">
                    <a:lumMod val="75000"/>
                  </a:schemeClr>
                </a:solidFill>
                <a:effectLst/>
                <a:uLnTx/>
                <a:uFillTx/>
                <a:latin typeface="+mj-lt"/>
                <a:ea typeface="+mj-ea"/>
                <a:cs typeface="B Titr" pitchFamily="2" charset="-78"/>
              </a:rPr>
              <a:t>مدیریت برنامه ریزی و توسعه</a:t>
            </a:r>
          </a:p>
          <a:p>
            <a:pPr marL="0" marR="0" lvl="0" indent="0" algn="ctr" defTabSz="914400" rtl="0" eaLnBrk="1" fontAlgn="auto" latinLnBrk="0" hangingPunct="1">
              <a:lnSpc>
                <a:spcPct val="150000"/>
              </a:lnSpc>
              <a:spcBef>
                <a:spcPct val="0"/>
              </a:spcBef>
              <a:spcAft>
                <a:spcPts val="0"/>
              </a:spcAft>
              <a:buClrTx/>
              <a:buSzTx/>
              <a:buFontTx/>
              <a:buNone/>
              <a:tabLst/>
              <a:defRPr/>
            </a:pPr>
            <a:r>
              <a:rPr lang="fa-IR" sz="2400" dirty="0" smtClean="0">
                <a:solidFill>
                  <a:schemeClr val="tx2">
                    <a:lumMod val="75000"/>
                  </a:schemeClr>
                </a:solidFill>
                <a:latin typeface="+mj-lt"/>
                <a:ea typeface="+mj-ea"/>
                <a:cs typeface="B Titr" pitchFamily="2" charset="-78"/>
              </a:rPr>
              <a:t>مهر ماه 1394</a:t>
            </a:r>
            <a:endParaRPr kumimoji="0" lang="en-US" sz="24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85860"/>
            <a:ext cx="8229600" cy="4714908"/>
          </a:xfrm>
        </p:spPr>
        <p:txBody>
          <a:bodyPr>
            <a:normAutofit/>
          </a:bodyPr>
          <a:lstStyle/>
          <a:p>
            <a:pPr algn="ctr" rtl="1"/>
            <a:r>
              <a:rPr lang="fa-IR" sz="4000" b="1" dirty="0" smtClean="0">
                <a:solidFill>
                  <a:schemeClr val="tx1"/>
                </a:solidFill>
                <a:cs typeface="B Nazanin" pitchFamily="2" charset="-78"/>
              </a:rPr>
              <a:t>از آنجا که نکته کلیدی در ایجاد یک سیکل کارامد انتقال حرارت از یک سیال گرم به سیال سرد، اختلاف دمای دوسیال است و در فرآیند های پتروشیمیایی اغلب ناچار به کاهش دما تا حدود 50 درجه سانتیگراد هستیم ، این شرایط باعث میگردد تا در استفاده از ایر کولر ها محدودیت داشته باشیم</a:t>
            </a:r>
            <a:r>
              <a:rPr lang="fa-IR" sz="4000" b="1" dirty="0" smtClean="0">
                <a:cs typeface="B Nazanin" pitchFamily="2" charset="-78"/>
              </a:rPr>
              <a:t>.   </a:t>
            </a:r>
            <a:endParaRPr lang="en-US" sz="4000" b="1" dirty="0">
              <a:cs typeface="B Nazanin" pitchFamily="2" charset="-78"/>
            </a:endParaRPr>
          </a:p>
        </p:txBody>
      </p:sp>
      <p:sp>
        <p:nvSpPr>
          <p:cNvPr id="3" name="Title 1"/>
          <p:cNvSpPr txBox="1">
            <a:spLocks/>
          </p:cNvSpPr>
          <p:nvPr/>
        </p:nvSpPr>
        <p:spPr>
          <a:xfrm>
            <a:off x="428596" y="214290"/>
            <a:ext cx="8229600" cy="1285884"/>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2"/>
                </a:solidFill>
                <a:effectLst/>
                <a:uLnTx/>
                <a:uFillTx/>
                <a:latin typeface="+mj-lt"/>
                <a:ea typeface="+mj-ea"/>
                <a:cs typeface="B Titr" pitchFamily="2" charset="-78"/>
              </a:rPr>
              <a:t>سناریو های پیشنهاد شده جدید جهت تأمین آب </a:t>
            </a:r>
            <a:br>
              <a:rPr kumimoji="0" lang="fa-IR" sz="3200" b="0" i="0" u="none" strike="noStrike" kern="1200" cap="none" spc="0" normalizeH="0" baseline="0" noProof="0" dirty="0" smtClean="0">
                <a:ln>
                  <a:noFill/>
                </a:ln>
                <a:solidFill>
                  <a:schemeClr val="tx2"/>
                </a:solidFill>
                <a:effectLst/>
                <a:uLnTx/>
                <a:uFillTx/>
                <a:latin typeface="+mj-lt"/>
                <a:ea typeface="+mj-ea"/>
                <a:cs typeface="B Titr" pitchFamily="2" charset="-78"/>
              </a:rPr>
            </a:br>
            <a:r>
              <a:rPr kumimoji="0" lang="fa-IR" sz="3200" b="0" i="0" u="none" strike="noStrike" kern="1200" cap="none" spc="0" normalizeH="0" baseline="0" noProof="0" dirty="0" smtClean="0">
                <a:ln>
                  <a:noFill/>
                </a:ln>
                <a:solidFill>
                  <a:schemeClr val="tx2"/>
                </a:solidFill>
                <a:effectLst/>
                <a:uLnTx/>
                <a:uFillTx/>
                <a:latin typeface="+mj-lt"/>
                <a:ea typeface="+mj-ea"/>
                <a:cs typeface="B Titr" pitchFamily="2" charset="-78"/>
              </a:rPr>
              <a:t>(بررسی نقاط قوت و ضعف)</a:t>
            </a:r>
            <a:endParaRPr kumimoji="0" lang="en-US" sz="3200" b="0"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571588"/>
            <a:ext cx="8229600" cy="4572056"/>
          </a:xfrm>
        </p:spPr>
        <p:txBody>
          <a:bodyPr>
            <a:noAutofit/>
          </a:bodyPr>
          <a:lstStyle/>
          <a:p>
            <a:pPr algn="ctr" rtl="1">
              <a:lnSpc>
                <a:spcPct val="150000"/>
              </a:lnSpc>
            </a:pPr>
            <a:r>
              <a:rPr lang="fa-IR" sz="4400" b="1" dirty="0" smtClean="0">
                <a:solidFill>
                  <a:schemeClr val="tx1"/>
                </a:solidFill>
                <a:cs typeface="B Nazanin" pitchFamily="2" charset="-78"/>
              </a:rPr>
              <a:t>تأمین آب در صنعت پتروشیمی به دلیل اجبار به انتخاب ظرفیت های تولید بالا و لزوم حفظ تداوم تولید به دلایل فنی واقتصادی جزو شرایط اصلی احداث طرح دریک منطقه است. </a:t>
            </a:r>
            <a:endParaRPr lang="en-US" sz="4400" b="1" dirty="0">
              <a:solidFill>
                <a:schemeClr val="tx1"/>
              </a:solidFill>
            </a:endParaRPr>
          </a:p>
        </p:txBody>
      </p:sp>
      <p:sp>
        <p:nvSpPr>
          <p:cNvPr id="3" name="Title 1"/>
          <p:cNvSpPr txBox="1">
            <a:spLocks/>
          </p:cNvSpPr>
          <p:nvPr/>
        </p:nvSpPr>
        <p:spPr>
          <a:xfrm>
            <a:off x="428596" y="214290"/>
            <a:ext cx="8229600" cy="107157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chemeClr val="tx2"/>
                </a:solidFill>
                <a:effectLst/>
                <a:uLnTx/>
                <a:uFillTx/>
                <a:latin typeface="+mj-lt"/>
                <a:ea typeface="+mj-ea"/>
                <a:cs typeface="B Titr" pitchFamily="2" charset="-78"/>
              </a:rPr>
              <a:t>الزام تامین آب در فرایند مکانیابی</a:t>
            </a:r>
            <a:endParaRPr kumimoji="0" lang="en-US" sz="3200" b="0" i="0" u="none" strike="noStrike" kern="1200" cap="none" spc="0" normalizeH="0" baseline="0" noProof="0" dirty="0">
              <a:ln>
                <a:noFill/>
              </a:ln>
              <a:solidFill>
                <a:schemeClr val="tx2"/>
              </a:solidFill>
              <a:effectLst/>
              <a:uLnTx/>
              <a:uFillTx/>
              <a:latin typeface="+mj-lt"/>
              <a:ea typeface="+mj-ea"/>
              <a:cs typeface="B Titr"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3643338"/>
          </a:xfrm>
        </p:spPr>
        <p:txBody>
          <a:bodyPr/>
          <a:lstStyle/>
          <a:p>
            <a:pPr algn="ctr" rtl="1">
              <a:lnSpc>
                <a:spcPct val="150000"/>
              </a:lnSpc>
            </a:pPr>
            <a:r>
              <a:rPr lang="fa-IR" b="1" dirty="0" smtClean="0">
                <a:solidFill>
                  <a:schemeClr val="tx1"/>
                </a:solidFill>
                <a:cs typeface="B Nazanin" pitchFamily="2" charset="-78"/>
              </a:rPr>
              <a:t>در جداول بعدی مصارف آب در بخش های مختلف برای سه طرح با بیشترین و کمترین مصرف آورده شده است</a:t>
            </a:r>
            <a:r>
              <a:rPr lang="fa-IR" b="1" dirty="0" smtClean="0">
                <a:cs typeface="B Nazanin" pitchFamily="2" charset="-78"/>
              </a:rPr>
              <a:t>.</a:t>
            </a:r>
            <a:endParaRPr lang="en-US" b="1" dirty="0">
              <a:cs typeface="B Nazanin"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57222" y="428603"/>
          <a:ext cx="7663595" cy="6057955"/>
        </p:xfrm>
        <a:graphic>
          <a:graphicData uri="http://schemas.openxmlformats.org/drawingml/2006/table">
            <a:tbl>
              <a:tblPr rtl="1"/>
              <a:tblGrid>
                <a:gridCol w="4362122"/>
                <a:gridCol w="1768647"/>
                <a:gridCol w="1532826"/>
              </a:tblGrid>
              <a:tr h="934914">
                <a:tc gridSpan="3">
                  <a:txBody>
                    <a:bodyPr/>
                    <a:lstStyle/>
                    <a:p>
                      <a:pPr algn="ctr" rtl="1" fontAlgn="ctr"/>
                      <a:r>
                        <a:rPr lang="fa-IR" sz="2800" b="1" i="0" u="none" strike="noStrike" dirty="0">
                          <a:solidFill>
                            <a:schemeClr val="bg2">
                              <a:lumMod val="25000"/>
                            </a:schemeClr>
                          </a:solidFill>
                          <a:latin typeface="B Titr"/>
                          <a:cs typeface="B Titr" pitchFamily="2" charset="-78"/>
                        </a:rPr>
                        <a:t>میزان آب مورد نیاز طرح </a:t>
                      </a:r>
                      <a:r>
                        <a:rPr lang="en-US" sz="1800" b="1" i="0" u="none" strike="noStrike" dirty="0">
                          <a:solidFill>
                            <a:schemeClr val="bg2">
                              <a:lumMod val="25000"/>
                            </a:schemeClr>
                          </a:solidFill>
                          <a:latin typeface="B Titr"/>
                          <a:cs typeface="B Nazanin" pitchFamily="2" charset="-78"/>
                        </a:rPr>
                        <a:t>GTPP</a:t>
                      </a:r>
                      <a:r>
                        <a:rPr lang="fa-IR" sz="2800" b="1" i="0" u="none" strike="noStrike" dirty="0">
                          <a:solidFill>
                            <a:schemeClr val="bg2">
                              <a:lumMod val="25000"/>
                            </a:schemeClr>
                          </a:solidFill>
                          <a:latin typeface="B Titr"/>
                          <a:cs typeface="B Titr" pitchFamily="2" charset="-78"/>
                        </a:rPr>
                        <a:t>به ظرفیت 515 هزارتن در سال پلی پروپیلن</a:t>
                      </a:r>
                    </a:p>
                  </a:txBody>
                  <a:tcPr marL="9478" marR="9478" marT="9478" marB="0" anchor="ctr">
                    <a:lnL>
                      <a:noFill/>
                    </a:lnL>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34914">
                <a:tc>
                  <a:txBody>
                    <a:bodyPr/>
                    <a:lstStyle/>
                    <a:p>
                      <a:pPr algn="ctr" rtl="1" fontAlgn="ctr"/>
                      <a:r>
                        <a:rPr lang="fa-IR" sz="2800" b="1" i="0" u="none" strike="noStrike" dirty="0">
                          <a:solidFill>
                            <a:srgbClr val="000000"/>
                          </a:solidFill>
                          <a:latin typeface="B Nazanin"/>
                          <a:cs typeface="B Nazanin" pitchFamily="2" charset="-78"/>
                        </a:rPr>
                        <a:t>آب خنک کننده درگردش مورد نیاز بخش </a:t>
                      </a:r>
                      <a:r>
                        <a:rPr lang="fa-IR" sz="2800" b="1" i="0" u="none" strike="noStrike" dirty="0" smtClean="0">
                          <a:solidFill>
                            <a:srgbClr val="000000"/>
                          </a:solidFill>
                          <a:latin typeface="B Nazanin"/>
                          <a:cs typeface="B Nazanin" pitchFamily="2" charset="-78"/>
                        </a:rPr>
                        <a:t>فرآیندی</a:t>
                      </a:r>
                      <a:endParaRPr lang="fa-IR" sz="2800" b="1" i="0" u="none" strike="noStrike" dirty="0">
                        <a:solidFill>
                          <a:srgbClr val="000000"/>
                        </a:solidFill>
                        <a:latin typeface="B Nazanin"/>
                        <a:cs typeface="B Nazanin" pitchFamily="2" charset="-78"/>
                      </a:endParaRPr>
                    </a:p>
                  </a:txBody>
                  <a:tcPr marL="9478" marR="9478" marT="9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rPr>
                        <a:t>40567</a:t>
                      </a:r>
                    </a:p>
                  </a:txBody>
                  <a:tcPr marL="9478" marR="9478" marT="9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a:solidFill>
                            <a:srgbClr val="000000"/>
                          </a:solidFill>
                          <a:latin typeface="B Nazanin"/>
                        </a:rPr>
                        <a:t>M3/Hr</a:t>
                      </a:r>
                    </a:p>
                  </a:txBody>
                  <a:tcPr marL="9478" marR="9478" marT="9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4914">
                <a:tc>
                  <a:txBody>
                    <a:bodyPr/>
                    <a:lstStyle/>
                    <a:p>
                      <a:pPr algn="ctr" rtl="1" fontAlgn="ctr"/>
                      <a:r>
                        <a:rPr kumimoji="0" lang="fa-IR" sz="2800" b="1" i="0" u="none" strike="noStrike" kern="1200" dirty="0">
                          <a:solidFill>
                            <a:srgbClr val="000000"/>
                          </a:solidFill>
                          <a:latin typeface="B Nazanin"/>
                          <a:ea typeface="+mn-ea"/>
                          <a:cs typeface="B Nazanin" pitchFamily="2" charset="-78"/>
                        </a:rPr>
                        <a:t>آب خنک کننده درگردش مورد نیاز واحد </a:t>
                      </a:r>
                      <a:r>
                        <a:rPr kumimoji="0" lang="en-US" sz="2800" b="1" i="0" u="none" strike="noStrike" kern="1200" dirty="0">
                          <a:solidFill>
                            <a:srgbClr val="000000"/>
                          </a:solidFill>
                          <a:latin typeface="B Nazanin"/>
                          <a:ea typeface="+mn-ea"/>
                          <a:cs typeface="B Nazanin" pitchFamily="2" charset="-78"/>
                        </a:rPr>
                        <a:t>ASU**</a:t>
                      </a:r>
                    </a:p>
                  </a:txBody>
                  <a:tcPr marL="9478" marR="9478" marT="9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2800" b="1" i="0" u="none" strike="noStrike" kern="1200" dirty="0">
                          <a:solidFill>
                            <a:srgbClr val="000000"/>
                          </a:solidFill>
                          <a:latin typeface="B Nazanin"/>
                          <a:ea typeface="+mn-ea"/>
                          <a:cs typeface="+mn-cs"/>
                        </a:rPr>
                        <a:t>7690</a:t>
                      </a:r>
                    </a:p>
                  </a:txBody>
                  <a:tcPr marL="9478" marR="9478" marT="9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a:solidFill>
                            <a:srgbClr val="000000"/>
                          </a:solidFill>
                          <a:latin typeface="B Nazanin"/>
                        </a:rPr>
                        <a:t>M3/Hr</a:t>
                      </a:r>
                    </a:p>
                  </a:txBody>
                  <a:tcPr marL="9478" marR="9478" marT="9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7237">
                <a:tc>
                  <a:txBody>
                    <a:bodyPr/>
                    <a:lstStyle/>
                    <a:p>
                      <a:pPr marL="0" algn="ctr" rtl="1" eaLnBrk="1" fontAlgn="ctr" latinLnBrk="0" hangingPunct="1"/>
                      <a:r>
                        <a:rPr kumimoji="0" lang="fa-IR" sz="2800" b="1" i="0" u="none" strike="noStrike" kern="1200" dirty="0">
                          <a:solidFill>
                            <a:srgbClr val="000000"/>
                          </a:solidFill>
                          <a:latin typeface="B Nazanin"/>
                          <a:ea typeface="+mn-ea"/>
                          <a:cs typeface="B Nazanin" pitchFamily="2" charset="-78"/>
                        </a:rPr>
                        <a:t>آب خنک کننده درگردش مورد نیاز واحد های هوا و ازت و برق و آفسایت</a:t>
                      </a:r>
                    </a:p>
                  </a:txBody>
                  <a:tcPr marL="9478" marR="9478" marT="9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2800" b="1" i="0" u="none" strike="noStrike" kern="1200" dirty="0">
                          <a:solidFill>
                            <a:srgbClr val="000000"/>
                          </a:solidFill>
                          <a:latin typeface="B Nazanin"/>
                          <a:ea typeface="+mn-ea"/>
                          <a:cs typeface="+mn-cs"/>
                        </a:rPr>
                        <a:t>680</a:t>
                      </a:r>
                    </a:p>
                  </a:txBody>
                  <a:tcPr marL="9478" marR="9478" marT="9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a:solidFill>
                            <a:srgbClr val="000000"/>
                          </a:solidFill>
                          <a:latin typeface="B Nazanin"/>
                        </a:rPr>
                        <a:t>M3/Hr</a:t>
                      </a:r>
                    </a:p>
                  </a:txBody>
                  <a:tcPr marL="9478" marR="9478" marT="9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7988">
                <a:tc>
                  <a:txBody>
                    <a:bodyPr/>
                    <a:lstStyle/>
                    <a:p>
                      <a:pPr marL="0" algn="ctr" rtl="1" eaLnBrk="1" fontAlgn="ctr" latinLnBrk="0" hangingPunct="1"/>
                      <a:r>
                        <a:rPr kumimoji="0" lang="fa-IR" sz="2800" b="1" i="0" u="none" strike="noStrike" kern="1200" dirty="0">
                          <a:solidFill>
                            <a:srgbClr val="000000"/>
                          </a:solidFill>
                          <a:latin typeface="B Nazanin"/>
                          <a:ea typeface="+mn-ea"/>
                          <a:cs typeface="B Nazanin" pitchFamily="2" charset="-78"/>
                        </a:rPr>
                        <a:t>آب بدون املاح</a:t>
                      </a:r>
                    </a:p>
                  </a:txBody>
                  <a:tcPr marL="9478" marR="9478" marT="9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2800" b="1" i="0" u="none" strike="noStrike" kern="1200" dirty="0">
                          <a:solidFill>
                            <a:srgbClr val="000000"/>
                          </a:solidFill>
                          <a:latin typeface="B Nazanin"/>
                          <a:ea typeface="+mn-ea"/>
                          <a:cs typeface="+mn-cs"/>
                        </a:rPr>
                        <a:t>190</a:t>
                      </a:r>
                    </a:p>
                  </a:txBody>
                  <a:tcPr marL="9478" marR="9478" marT="9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a:solidFill>
                            <a:srgbClr val="000000"/>
                          </a:solidFill>
                          <a:latin typeface="B Nazanin"/>
                        </a:rPr>
                        <a:t>M3/Hr</a:t>
                      </a:r>
                    </a:p>
                  </a:txBody>
                  <a:tcPr marL="9478" marR="9478" marT="9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7988">
                <a:tc>
                  <a:txBody>
                    <a:bodyPr/>
                    <a:lstStyle/>
                    <a:p>
                      <a:pPr marL="0" algn="ctr" rtl="1" eaLnBrk="1" fontAlgn="ctr" latinLnBrk="0" hangingPunct="1"/>
                      <a:r>
                        <a:rPr kumimoji="0" lang="fa-IR" sz="2800" b="1" i="0" u="none" strike="noStrike" kern="1200" dirty="0">
                          <a:solidFill>
                            <a:srgbClr val="000000"/>
                          </a:solidFill>
                          <a:latin typeface="B Nazanin"/>
                          <a:ea typeface="+mn-ea"/>
                          <a:cs typeface="B Nazanin" pitchFamily="2" charset="-78"/>
                        </a:rPr>
                        <a:t>بخار مصرفی طرح</a:t>
                      </a:r>
                    </a:p>
                  </a:txBody>
                  <a:tcPr marL="9478" marR="9478" marT="94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fontAlgn="ctr" latinLnBrk="0" hangingPunct="1"/>
                      <a:r>
                        <a:rPr kumimoji="0" lang="en-US" sz="2800" b="1" i="0" u="none" strike="noStrike" kern="1200" dirty="0">
                          <a:solidFill>
                            <a:srgbClr val="000000"/>
                          </a:solidFill>
                          <a:latin typeface="B Nazanin"/>
                          <a:ea typeface="+mn-ea"/>
                          <a:cs typeface="+mn-cs"/>
                        </a:rPr>
                        <a:t>278</a:t>
                      </a:r>
                    </a:p>
                  </a:txBody>
                  <a:tcPr marL="9478" marR="9478" marT="9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000000"/>
                          </a:solidFill>
                          <a:latin typeface="B Nazanin"/>
                        </a:rPr>
                        <a:t>T/Hr</a:t>
                      </a:r>
                    </a:p>
                  </a:txBody>
                  <a:tcPr marL="9478" marR="9478" marT="94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1357297"/>
          <a:ext cx="8215370" cy="5204031"/>
        </p:xfrm>
        <a:graphic>
          <a:graphicData uri="http://schemas.openxmlformats.org/drawingml/2006/table">
            <a:tbl>
              <a:tblPr rtl="1"/>
              <a:tblGrid>
                <a:gridCol w="4633583"/>
                <a:gridCol w="1918814"/>
                <a:gridCol w="1662973"/>
              </a:tblGrid>
              <a:tr h="629312">
                <a:tc gridSpan="3">
                  <a:txBody>
                    <a:bodyPr/>
                    <a:lstStyle/>
                    <a:p>
                      <a:pPr algn="ctr" rtl="1" fontAlgn="ctr"/>
                      <a:r>
                        <a:rPr lang="fa-IR" sz="3200" b="1" i="0" u="none" strike="noStrike" dirty="0">
                          <a:solidFill>
                            <a:srgbClr val="000000"/>
                          </a:solidFill>
                          <a:latin typeface="B Titr"/>
                          <a:cs typeface="B Nazanin" pitchFamily="2" charset="-78"/>
                        </a:rPr>
                        <a:t>آب مورد نیاز جهت تولید آب بدون املاح</a:t>
                      </a:r>
                    </a:p>
                  </a:txBody>
                  <a:tcPr marL="8446" marR="8446" marT="8446" marB="0" anchor="ctr">
                    <a:lnL>
                      <a:noFill/>
                    </a:lnL>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0959">
                <a:tc>
                  <a:txBody>
                    <a:bodyPr/>
                    <a:lstStyle/>
                    <a:p>
                      <a:pPr algn="ctr" rtl="1" fontAlgn="ctr"/>
                      <a:r>
                        <a:rPr lang="fa-IR" sz="2800" b="1" i="0" u="none" strike="noStrike" dirty="0">
                          <a:solidFill>
                            <a:srgbClr val="000000"/>
                          </a:solidFill>
                          <a:latin typeface="B Nazanin"/>
                          <a:cs typeface="B Nazanin" pitchFamily="2" charset="-78"/>
                        </a:rPr>
                        <a:t>آب خنک کننده جبرانی</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1468</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M3/Hr</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7079">
                <a:tc>
                  <a:txBody>
                    <a:bodyPr/>
                    <a:lstStyle/>
                    <a:p>
                      <a:pPr algn="ctr" rtl="1" fontAlgn="ctr"/>
                      <a:r>
                        <a:rPr lang="fa-IR" sz="2800" b="1" i="0" u="none" strike="noStrike" dirty="0">
                          <a:solidFill>
                            <a:srgbClr val="000000"/>
                          </a:solidFill>
                          <a:latin typeface="B Nazanin"/>
                          <a:cs typeface="B Nazanin" pitchFamily="2" charset="-78"/>
                        </a:rPr>
                        <a:t>اتلافی در تولید و مصرف بخار</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70</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959">
                <a:tc>
                  <a:txBody>
                    <a:bodyPr/>
                    <a:lstStyle/>
                    <a:p>
                      <a:pPr algn="ctr" rtl="1" fontAlgn="ctr"/>
                      <a:r>
                        <a:rPr lang="fa-IR" sz="2800" b="1" i="0" u="none" strike="noStrike" dirty="0">
                          <a:solidFill>
                            <a:srgbClr val="000000"/>
                          </a:solidFill>
                          <a:latin typeface="B Nazanin"/>
                          <a:cs typeface="B Nazanin" pitchFamily="2" charset="-78"/>
                        </a:rPr>
                        <a:t>آب مصارف پرسنلی</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5</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959">
                <a:tc>
                  <a:txBody>
                    <a:bodyPr/>
                    <a:lstStyle/>
                    <a:p>
                      <a:pPr algn="ctr" rtl="1" fontAlgn="ctr"/>
                      <a:r>
                        <a:rPr lang="fa-IR" sz="2800" b="1" i="0" u="none" strike="noStrike" dirty="0">
                          <a:solidFill>
                            <a:srgbClr val="000000"/>
                          </a:solidFill>
                          <a:latin typeface="B Nazanin"/>
                          <a:cs typeface="B Nazanin" pitchFamily="2" charset="-78"/>
                        </a:rPr>
                        <a:t>آب سرویس و سایر</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89</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959">
                <a:tc>
                  <a:txBody>
                    <a:bodyPr/>
                    <a:lstStyle/>
                    <a:p>
                      <a:pPr algn="ctr" rtl="1" fontAlgn="ctr"/>
                      <a:r>
                        <a:rPr lang="fa-IR" sz="2800" b="1" i="0" u="none" strike="noStrike" dirty="0">
                          <a:solidFill>
                            <a:srgbClr val="000000"/>
                          </a:solidFill>
                          <a:latin typeface="B Nazanin"/>
                          <a:cs typeface="B Nazanin" pitchFamily="2" charset="-78"/>
                        </a:rPr>
                        <a:t>میزان آب مورد نیاز طرح</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1869</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59">
                <a:tc gridSpan="3">
                  <a:txBody>
                    <a:bodyPr/>
                    <a:lstStyle/>
                    <a:p>
                      <a:pPr algn="ctr" rtl="1" fontAlgn="ctr"/>
                      <a:r>
                        <a:rPr lang="fa-IR" sz="2800" b="1" i="0" u="none" strike="noStrike" dirty="0">
                          <a:solidFill>
                            <a:srgbClr val="000000"/>
                          </a:solidFill>
                          <a:latin typeface="B Titr"/>
                          <a:cs typeface="B Nazanin" pitchFamily="2" charset="-78"/>
                        </a:rPr>
                        <a:t>میزان آب خام مورد نیاز طرح</a:t>
                      </a:r>
                    </a:p>
                  </a:txBody>
                  <a:tcPr marL="8446" marR="8446" marT="84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0959">
                <a:tc>
                  <a:txBody>
                    <a:bodyPr/>
                    <a:lstStyle/>
                    <a:p>
                      <a:pPr algn="ctr" rtl="1" fontAlgn="ctr"/>
                      <a:r>
                        <a:rPr lang="fa-IR" sz="2800" b="1" i="0" u="none" strike="noStrike" dirty="0">
                          <a:solidFill>
                            <a:srgbClr val="000000"/>
                          </a:solidFill>
                          <a:latin typeface="B Nazanin"/>
                          <a:cs typeface="B Nazanin" pitchFamily="2" charset="-78"/>
                        </a:rPr>
                        <a:t>آب مورد نیاز سالانه طرح</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15500000</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M3/Yr</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7079">
                <a:tc>
                  <a:txBody>
                    <a:bodyPr/>
                    <a:lstStyle/>
                    <a:p>
                      <a:pPr algn="ctr" rtl="1" fontAlgn="ctr"/>
                      <a:r>
                        <a:rPr lang="fa-IR" sz="2800" b="1" i="0" u="none" strike="noStrike" dirty="0">
                          <a:solidFill>
                            <a:srgbClr val="000000"/>
                          </a:solidFill>
                          <a:latin typeface="B Nazanin"/>
                          <a:cs typeface="B Nazanin" pitchFamily="2" charset="-78"/>
                        </a:rPr>
                        <a:t>آب مورد نیاز طرح برحسب لیتر در ثانیه</a:t>
                      </a:r>
                    </a:p>
                  </a:txBody>
                  <a:tcPr marL="8446" marR="8446" marT="84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544</a:t>
                      </a:r>
                    </a:p>
                  </a:txBody>
                  <a:tcPr marL="8446" marR="8446" marT="8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Lit/sec</a:t>
                      </a:r>
                    </a:p>
                  </a:txBody>
                  <a:tcPr marL="8446" marR="8446" marT="84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571472" y="0"/>
            <a:ext cx="8229600" cy="1143000"/>
          </a:xfrm>
        </p:spPr>
        <p:txBody>
          <a:bodyPr>
            <a:normAutofit/>
          </a:bodyPr>
          <a:lstStyle/>
          <a:p>
            <a:pPr algn="ctr" rtl="1"/>
            <a:r>
              <a:rPr lang="fa-IR" sz="3600" b="1" dirty="0" smtClean="0">
                <a:cs typeface="B Titr" pitchFamily="2" charset="-78"/>
              </a:rPr>
              <a:t>میزان آب مورد نیاز طرح </a:t>
            </a:r>
            <a:r>
              <a:rPr lang="en-US" sz="3600" b="1" dirty="0" smtClean="0">
                <a:cs typeface="B Titr" pitchFamily="2" charset="-78"/>
              </a:rPr>
              <a:t>GTPP</a:t>
            </a:r>
            <a:r>
              <a:rPr lang="fa-IR" sz="3600" b="1" dirty="0" smtClean="0">
                <a:cs typeface="B Titr" pitchFamily="2" charset="-78"/>
              </a:rPr>
              <a:t>به ظرفیت 515 هزارتن در سال پلی پروپیلن</a:t>
            </a:r>
            <a:endParaRPr lang="en-US" sz="3600" b="1" dirty="0">
              <a:cs typeface="B Titr"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1357298"/>
          <a:ext cx="8501122" cy="4643470"/>
        </p:xfrm>
        <a:graphic>
          <a:graphicData uri="http://schemas.openxmlformats.org/drawingml/2006/table">
            <a:tbl>
              <a:tblPr rtl="1"/>
              <a:tblGrid>
                <a:gridCol w="4829541"/>
                <a:gridCol w="1920520"/>
                <a:gridCol w="1751061"/>
              </a:tblGrid>
              <a:tr h="1247451">
                <a:tc>
                  <a:txBody>
                    <a:bodyPr/>
                    <a:lstStyle/>
                    <a:p>
                      <a:pPr algn="ctr" rtl="1" fontAlgn="ctr"/>
                      <a:r>
                        <a:rPr lang="fa-IR" sz="2800" b="1" i="0" u="none" strike="noStrike" dirty="0">
                          <a:solidFill>
                            <a:srgbClr val="000000"/>
                          </a:solidFill>
                          <a:latin typeface="B Nazanin"/>
                          <a:cs typeface="B Nazanin" pitchFamily="2" charset="-78"/>
                        </a:rPr>
                        <a:t>آب خنک کننده درگردش مورد نیاز(براساس اطلاعات پتروشیمی زنجان)</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7451">
                <a:tc>
                  <a:txBody>
                    <a:bodyPr/>
                    <a:lstStyle/>
                    <a:p>
                      <a:pPr algn="ctr" rtl="1" fontAlgn="ctr"/>
                      <a:r>
                        <a:rPr lang="fa-IR" sz="2800" b="1" i="0" u="none" strike="noStrike">
                          <a:solidFill>
                            <a:srgbClr val="000000"/>
                          </a:solidFill>
                          <a:latin typeface="B Nazanin"/>
                          <a:cs typeface="B Nazanin" pitchFamily="2" charset="-78"/>
                        </a:rPr>
                        <a:t>آب خنک کننده درگردش مورد نیاز واحد های هوا و ازت و برق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_</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284">
                <a:tc>
                  <a:txBody>
                    <a:bodyPr/>
                    <a:lstStyle/>
                    <a:p>
                      <a:pPr algn="ctr" rtl="1" fontAlgn="ctr"/>
                      <a:r>
                        <a:rPr lang="fa-IR" sz="2800" b="1" i="0" u="none" strike="noStrike">
                          <a:solidFill>
                            <a:srgbClr val="000000"/>
                          </a:solidFill>
                          <a:latin typeface="B Nazanin"/>
                          <a:cs typeface="B Nazanin" pitchFamily="2" charset="-78"/>
                        </a:rPr>
                        <a:t>آب بدون املاح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M3/Hr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284">
                <a:tc>
                  <a:txBody>
                    <a:bodyPr/>
                    <a:lstStyle/>
                    <a:p>
                      <a:pPr algn="ctr" rtl="1" fontAlgn="ctr"/>
                      <a:r>
                        <a:rPr lang="fa-IR" sz="2800" b="1" i="0" u="none" strike="noStrike">
                          <a:solidFill>
                            <a:srgbClr val="000000"/>
                          </a:solidFill>
                          <a:latin typeface="B Nazanin"/>
                          <a:cs typeface="B Nazanin" pitchFamily="2" charset="-78"/>
                        </a:rPr>
                        <a:t>بخار مصرفی طرح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a:solidFill>
                            <a:srgbClr val="000000"/>
                          </a:solidFill>
                          <a:latin typeface="B Nazanin"/>
                          <a:cs typeface="B Nazanin" pitchFamily="2" charset="-78"/>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2800" b="1" i="0" u="none" strike="noStrike" dirty="0">
                          <a:solidFill>
                            <a:srgbClr val="000000"/>
                          </a:solidFill>
                          <a:latin typeface="B Nazanin"/>
                          <a:cs typeface="B Nazanin" pitchFamily="2" charset="-78"/>
                        </a:rPr>
                        <a:t>T/Hr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785786" y="428604"/>
            <a:ext cx="7948610" cy="714396"/>
          </a:xfrm>
        </p:spPr>
        <p:txBody>
          <a:bodyPr>
            <a:noAutofit/>
          </a:bodyPr>
          <a:lstStyle/>
          <a:p>
            <a:pPr algn="ctr" rtl="1"/>
            <a:r>
              <a:rPr lang="fa-IR" sz="2400" dirty="0" smtClean="0">
                <a:cs typeface="B Titr" pitchFamily="2" charset="-78"/>
              </a:rPr>
              <a:t>میزان آب مورد نیاز طرح اوره و آمونیاک به ظرفیت1075هزارتن در سال اوره و 680هزارتن در سال آمونیاک </a:t>
            </a:r>
            <a:endParaRPr lang="en-US" sz="2400" dirty="0">
              <a:cs typeface="B Titr"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305800" cy="1143000"/>
          </a:xfrm>
        </p:spPr>
        <p:txBody>
          <a:bodyPr>
            <a:normAutofit/>
          </a:bodyPr>
          <a:lstStyle/>
          <a:p>
            <a:pPr algn="ctr" rtl="1"/>
            <a:r>
              <a:rPr lang="fa-IR" sz="2800" dirty="0" smtClean="0">
                <a:cs typeface="B Titr" pitchFamily="2" charset="-78"/>
              </a:rPr>
              <a:t>میزان آب مورد نیاز طرح اوره و آمونیاک به ظرفیت1075هزارتن در سال اوره و 680هزارتن در سال آمونیاک </a:t>
            </a:r>
            <a:endParaRPr lang="en-US" sz="2800" dirty="0"/>
          </a:p>
        </p:txBody>
      </p:sp>
      <p:graphicFrame>
        <p:nvGraphicFramePr>
          <p:cNvPr id="3" name="Table 2"/>
          <p:cNvGraphicFramePr>
            <a:graphicFrameLocks noGrp="1"/>
          </p:cNvGraphicFramePr>
          <p:nvPr/>
        </p:nvGraphicFramePr>
        <p:xfrm>
          <a:off x="285720" y="1801177"/>
          <a:ext cx="8429684" cy="4842530"/>
        </p:xfrm>
        <a:graphic>
          <a:graphicData uri="http://schemas.openxmlformats.org/drawingml/2006/table">
            <a:tbl>
              <a:tblPr rtl="1"/>
              <a:tblGrid>
                <a:gridCol w="4788957"/>
                <a:gridCol w="1904381"/>
                <a:gridCol w="1736346"/>
              </a:tblGrid>
              <a:tr h="648882">
                <a:tc>
                  <a:txBody>
                    <a:bodyPr/>
                    <a:lstStyle/>
                    <a:p>
                      <a:pPr algn="r" rtl="1" fontAlgn="b"/>
                      <a:r>
                        <a:rPr lang="fa-IR" sz="2400" b="1" i="0" u="none" strike="noStrike">
                          <a:solidFill>
                            <a:srgbClr val="000000"/>
                          </a:solidFill>
                          <a:latin typeface="Calibri"/>
                          <a:cs typeface="B Nazanin" pitchFamily="2" charset="-78"/>
                        </a:rPr>
                        <a:t>آب مورد نیاز جهت تولید آب بدون املاح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000000"/>
                          </a:solidFill>
                          <a:latin typeface="B Nazanin"/>
                          <a:cs typeface="B Nazanin" pitchFamily="2" charset="-78"/>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000000"/>
                          </a:solidFill>
                          <a:latin typeface="Calibri"/>
                          <a:cs typeface="B Nazanin" pitchFamily="2" charset="-78"/>
                        </a:rPr>
                        <a:t>آب خنک کننده جبرانی</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000000"/>
                          </a:solidFill>
                          <a:latin typeface="B Nazanin"/>
                          <a:cs typeface="B Nazanin" pitchFamily="2" charset="-78"/>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000000"/>
                          </a:solidFill>
                          <a:latin typeface="Calibri"/>
                          <a:cs typeface="B Nazanin" pitchFamily="2" charset="-78"/>
                        </a:rPr>
                        <a:t>اتلافی در تولید و مصرف بخار</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000000"/>
                          </a:solidFill>
                          <a:latin typeface="B Nazanin"/>
                          <a:cs typeface="B Nazanin" pitchFamily="2" charset="-78"/>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000000"/>
                          </a:solidFill>
                          <a:latin typeface="Calibri"/>
                          <a:cs typeface="B Nazanin" pitchFamily="2" charset="-78"/>
                        </a:rPr>
                        <a:t>آب مصارف پرسنلی</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000000"/>
                          </a:solidFill>
                          <a:latin typeface="B Nazanin"/>
                          <a:cs typeface="B Nazanin" pitchFamily="2" charset="-78"/>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000000"/>
                          </a:solidFill>
                          <a:latin typeface="Calibri"/>
                          <a:cs typeface="B Nazanin" pitchFamily="2" charset="-78"/>
                        </a:rPr>
                        <a:t>آب سرویس و سایر</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000000"/>
                          </a:solidFill>
                          <a:latin typeface="B Nazanin"/>
                          <a:cs typeface="B Nazanin" pitchFamily="2" charset="-78"/>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538ED5"/>
                          </a:solidFill>
                          <a:latin typeface="Calibri"/>
                          <a:cs typeface="B Nazanin" pitchFamily="2" charset="-78"/>
                        </a:rPr>
                        <a:t>میزان آب مورد نیاز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538ED5"/>
                          </a:solidFill>
                          <a:latin typeface="B Nazanin"/>
                          <a:cs typeface="B Nazanin" pitchFamily="2" charset="-78"/>
                        </a:rPr>
                        <a:t>1551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538ED5"/>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538ED5"/>
                          </a:solidFill>
                          <a:latin typeface="Calibri"/>
                          <a:cs typeface="B Nazanin" pitchFamily="2" charset="-78"/>
                        </a:rPr>
                        <a:t>میزان آب خام مورد نیاز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538ED5"/>
                          </a:solidFill>
                          <a:latin typeface="B Nazanin"/>
                          <a:cs typeface="B Nazanin" pitchFamily="2" charset="-78"/>
                        </a:rPr>
                        <a:t>1629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538ED5"/>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C00000"/>
                          </a:solidFill>
                          <a:latin typeface="Calibri"/>
                          <a:cs typeface="B Nazanin" pitchFamily="2" charset="-78"/>
                        </a:rPr>
                        <a:t>اب مورد نیاز سالانه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FF0000"/>
                          </a:solidFill>
                          <a:latin typeface="B Nazanin"/>
                          <a:cs typeface="B Nazanin" pitchFamily="2" charset="-78"/>
                        </a:rPr>
                        <a:t>12,900,000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FF0000"/>
                          </a:solidFill>
                          <a:latin typeface="Calibri"/>
                          <a:cs typeface="B Nazanin" pitchFamily="2" charset="-78"/>
                        </a:rPr>
                        <a:t>M3/Yr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206">
                <a:tc>
                  <a:txBody>
                    <a:bodyPr/>
                    <a:lstStyle/>
                    <a:p>
                      <a:pPr algn="r" rtl="1" fontAlgn="b"/>
                      <a:r>
                        <a:rPr lang="fa-IR" sz="2400" b="1" i="0" u="none" strike="noStrike">
                          <a:solidFill>
                            <a:srgbClr val="C00000"/>
                          </a:solidFill>
                          <a:latin typeface="Calibri"/>
                          <a:cs typeface="B Nazanin" pitchFamily="2" charset="-78"/>
                        </a:rPr>
                        <a:t>آب مورد نیاز طرح برحسب لیتر در ثانیه</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a:solidFill>
                            <a:srgbClr val="FF0000"/>
                          </a:solidFill>
                          <a:latin typeface="B Nazanin"/>
                          <a:cs typeface="B Nazanin" pitchFamily="2" charset="-78"/>
                        </a:rPr>
                        <a:t>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400" b="1" i="0" u="none" strike="noStrike" dirty="0">
                          <a:solidFill>
                            <a:srgbClr val="FF0000"/>
                          </a:solidFill>
                          <a:latin typeface="Calibri"/>
                          <a:cs typeface="B Nazanin" pitchFamily="2" charset="-78"/>
                        </a:rPr>
                        <a:t>Lit/sec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305800" cy="1071570"/>
          </a:xfrm>
        </p:spPr>
        <p:txBody>
          <a:bodyPr>
            <a:normAutofit/>
          </a:bodyPr>
          <a:lstStyle/>
          <a:p>
            <a:pPr algn="ctr" rtl="1"/>
            <a:r>
              <a:rPr lang="fa-IR" sz="4000" dirty="0" smtClean="0">
                <a:cs typeface="B Titr" pitchFamily="2" charset="-78"/>
              </a:rPr>
              <a:t>میزان آب مورد نیاز طرح  </a:t>
            </a:r>
            <a:r>
              <a:rPr lang="en-US" sz="4000" dirty="0" smtClean="0">
                <a:cs typeface="B Titr" pitchFamily="2" charset="-78"/>
              </a:rPr>
              <a:t>ABS 130000KT</a:t>
            </a:r>
            <a:endParaRPr lang="en-US" sz="4000" dirty="0">
              <a:cs typeface="B Titr" pitchFamily="2" charset="-78"/>
            </a:endParaRPr>
          </a:p>
        </p:txBody>
      </p:sp>
      <p:graphicFrame>
        <p:nvGraphicFramePr>
          <p:cNvPr id="5" name="Table 4"/>
          <p:cNvGraphicFramePr>
            <a:graphicFrameLocks noGrp="1"/>
          </p:cNvGraphicFramePr>
          <p:nvPr/>
        </p:nvGraphicFramePr>
        <p:xfrm>
          <a:off x="571471" y="1785925"/>
          <a:ext cx="8215370" cy="4704287"/>
        </p:xfrm>
        <a:graphic>
          <a:graphicData uri="http://schemas.openxmlformats.org/drawingml/2006/table">
            <a:tbl>
              <a:tblPr rtl="1"/>
              <a:tblGrid>
                <a:gridCol w="4630911"/>
                <a:gridCol w="1917709"/>
                <a:gridCol w="1666750"/>
              </a:tblGrid>
              <a:tr h="974665">
                <a:tc>
                  <a:txBody>
                    <a:bodyPr/>
                    <a:lstStyle/>
                    <a:p>
                      <a:pPr algn="ctr" rtl="1" fontAlgn="b"/>
                      <a:r>
                        <a:rPr lang="fa-IR" sz="2800" b="1" i="0" u="none" strike="noStrike" dirty="0">
                          <a:solidFill>
                            <a:srgbClr val="000000"/>
                          </a:solidFill>
                          <a:latin typeface="B Nazanin"/>
                          <a:cs typeface="B Nazanin" pitchFamily="2" charset="-78"/>
                        </a:rPr>
                        <a:t>آب خنک کننده درگردش مورد نیاز بخش </a:t>
                      </a:r>
                      <a:r>
                        <a:rPr lang="fa-IR" sz="2800" b="1" i="0" u="none" strike="noStrike" dirty="0" smtClean="0">
                          <a:solidFill>
                            <a:srgbClr val="000000"/>
                          </a:solidFill>
                          <a:latin typeface="B Nazanin"/>
                          <a:cs typeface="B Nazanin" pitchFamily="2" charset="-78"/>
                        </a:rPr>
                        <a:t>فرآیندی</a:t>
                      </a:r>
                      <a:endParaRPr lang="fa-IR" sz="2800" b="1" i="0" u="none" strike="noStrike" dirty="0">
                        <a:solidFill>
                          <a:srgbClr val="000000"/>
                        </a:solidFill>
                        <a:latin typeface="B Nazanin"/>
                        <a:cs typeface="B Nazanin"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B Nazanin"/>
                          <a:cs typeface="B Nazanin" pitchFamily="2" charset="-78"/>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4665">
                <a:tc>
                  <a:txBody>
                    <a:bodyPr/>
                    <a:lstStyle/>
                    <a:p>
                      <a:pPr algn="ctr" rtl="1" fontAlgn="b"/>
                      <a:r>
                        <a:rPr lang="fa-IR" sz="2800" b="1" i="0" u="none" strike="noStrike" dirty="0">
                          <a:solidFill>
                            <a:srgbClr val="000000"/>
                          </a:solidFill>
                          <a:latin typeface="B Nazanin"/>
                          <a:cs typeface="B Nazanin" pitchFamily="2" charset="-78"/>
                        </a:rPr>
                        <a:t>آب خنک کننده درگردش مورد نیاز واحد </a:t>
                      </a:r>
                      <a:r>
                        <a:rPr lang="en-US" sz="2800" b="1" i="0" u="none" strike="noStrike" dirty="0" smtClean="0">
                          <a:solidFill>
                            <a:srgbClr val="000000"/>
                          </a:solidFill>
                          <a:latin typeface="B Nazanin"/>
                          <a:cs typeface="B Nazanin" pitchFamily="2" charset="-78"/>
                        </a:rPr>
                        <a:t>ASU</a:t>
                      </a:r>
                      <a:endParaRPr lang="en-US" sz="2800" b="1" i="0" u="none" strike="noStrike" dirty="0">
                        <a:solidFill>
                          <a:srgbClr val="000000"/>
                        </a:solidFill>
                        <a:latin typeface="B Nazanin"/>
                        <a:cs typeface="B Nazanin" pitchFamily="2" charset="-78"/>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B Nazanin"/>
                          <a:cs typeface="B Nazanin"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0143">
                <a:tc>
                  <a:txBody>
                    <a:bodyPr/>
                    <a:lstStyle/>
                    <a:p>
                      <a:pPr algn="ctr" rtl="1" fontAlgn="b"/>
                      <a:r>
                        <a:rPr lang="fa-IR" sz="2800" b="1" i="0" u="none" strike="noStrike">
                          <a:solidFill>
                            <a:srgbClr val="000000"/>
                          </a:solidFill>
                          <a:latin typeface="B Nazanin"/>
                          <a:cs typeface="B Nazanin" pitchFamily="2" charset="-78"/>
                        </a:rPr>
                        <a:t>آب خنک کننده درگردش مورد نیاز واحد های هوا و ازت و برق و آفسایت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407">
                <a:tc>
                  <a:txBody>
                    <a:bodyPr/>
                    <a:lstStyle/>
                    <a:p>
                      <a:pPr algn="ctr" rtl="1" fontAlgn="b"/>
                      <a:r>
                        <a:rPr lang="fa-IR" sz="2800" b="1" i="0" u="none" strike="noStrike">
                          <a:solidFill>
                            <a:srgbClr val="000000"/>
                          </a:solidFill>
                          <a:latin typeface="B Nazanin"/>
                          <a:cs typeface="B Nazanin" pitchFamily="2" charset="-78"/>
                        </a:rPr>
                        <a:t>آب بدون املاح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7407">
                <a:tc>
                  <a:txBody>
                    <a:bodyPr/>
                    <a:lstStyle/>
                    <a:p>
                      <a:pPr algn="ctr" rtl="1" fontAlgn="b"/>
                      <a:r>
                        <a:rPr lang="fa-IR" sz="2800" b="1" i="0" u="none" strike="noStrike">
                          <a:solidFill>
                            <a:srgbClr val="000000"/>
                          </a:solidFill>
                          <a:latin typeface="B Nazanin"/>
                          <a:cs typeface="B Nazanin" pitchFamily="2" charset="-78"/>
                        </a:rPr>
                        <a:t>بخار مصرفی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T/Hr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305800" cy="1143008"/>
          </a:xfrm>
        </p:spPr>
        <p:txBody>
          <a:bodyPr anchor="ctr">
            <a:normAutofit/>
          </a:bodyPr>
          <a:lstStyle/>
          <a:p>
            <a:pPr algn="ctr" rtl="1"/>
            <a:r>
              <a:rPr lang="fa-IR" sz="4000" dirty="0" smtClean="0">
                <a:cs typeface="B Titr" pitchFamily="2" charset="-78"/>
              </a:rPr>
              <a:t>میزان آب مورد نیاز طرح  </a:t>
            </a:r>
            <a:r>
              <a:rPr lang="en-US" sz="4000" dirty="0" smtClean="0">
                <a:cs typeface="B Titr" pitchFamily="2" charset="-78"/>
              </a:rPr>
              <a:t>ABS 130000KT</a:t>
            </a:r>
            <a:endParaRPr lang="en-US" sz="4000" dirty="0">
              <a:cs typeface="B Titr" pitchFamily="2" charset="-78"/>
            </a:endParaRPr>
          </a:p>
        </p:txBody>
      </p:sp>
      <p:graphicFrame>
        <p:nvGraphicFramePr>
          <p:cNvPr id="3" name="Table 2"/>
          <p:cNvGraphicFramePr>
            <a:graphicFrameLocks noGrp="1"/>
          </p:cNvGraphicFramePr>
          <p:nvPr/>
        </p:nvGraphicFramePr>
        <p:xfrm>
          <a:off x="500034" y="1357298"/>
          <a:ext cx="8215369" cy="5221758"/>
        </p:xfrm>
        <a:graphic>
          <a:graphicData uri="http://schemas.openxmlformats.org/drawingml/2006/table">
            <a:tbl>
              <a:tblPr rtl="1"/>
              <a:tblGrid>
                <a:gridCol w="4630911"/>
                <a:gridCol w="1917709"/>
                <a:gridCol w="1666749"/>
              </a:tblGrid>
              <a:tr h="635353">
                <a:tc>
                  <a:txBody>
                    <a:bodyPr/>
                    <a:lstStyle/>
                    <a:p>
                      <a:pPr algn="ctr" rtl="1" fontAlgn="b"/>
                      <a:r>
                        <a:rPr lang="fa-IR" sz="2800" b="1" i="0" u="none" strike="noStrike" dirty="0">
                          <a:solidFill>
                            <a:srgbClr val="000000"/>
                          </a:solidFill>
                          <a:latin typeface="Calibri"/>
                          <a:cs typeface="B Nazanin" pitchFamily="2" charset="-78"/>
                        </a:rPr>
                        <a:t>آب مورد نیاز جهت تولید آب بدون املاح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B Nazanin"/>
                          <a:cs typeface="B Nazanin" pitchFamily="2" charset="-78"/>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000000"/>
                          </a:solidFill>
                          <a:latin typeface="Calibri"/>
                          <a:cs typeface="B Nazanin" pitchFamily="2" charset="-78"/>
                        </a:rPr>
                        <a:t>آب خنک کننده جبرانی</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000000"/>
                          </a:solidFill>
                          <a:latin typeface="Calibri"/>
                          <a:cs typeface="B Nazanin" pitchFamily="2" charset="-78"/>
                        </a:rPr>
                        <a:t>اتلافی در تولید و مصرف بخار</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000000"/>
                          </a:solidFill>
                          <a:latin typeface="Calibri"/>
                          <a:cs typeface="B Nazanin" pitchFamily="2" charset="-78"/>
                        </a:rPr>
                        <a:t>آب مصارف پرسنلی</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000000"/>
                          </a:solidFill>
                          <a:latin typeface="Calibri"/>
                          <a:cs typeface="B Nazanin" pitchFamily="2" charset="-78"/>
                        </a:rPr>
                        <a:t>آب سرویس و سایر</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latin typeface="B Nazanin"/>
                          <a:cs typeface="B Nazanin" pitchFamily="2" charset="-78"/>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538ED5"/>
                          </a:solidFill>
                          <a:latin typeface="Calibri"/>
                          <a:cs typeface="B Nazanin" pitchFamily="2" charset="-78"/>
                        </a:rPr>
                        <a:t>میزان آب مورد نیاز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538ED5"/>
                          </a:solidFill>
                          <a:latin typeface="B Nazanin"/>
                          <a:cs typeface="B Nazanin" pitchFamily="2" charset="-78"/>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538ED5"/>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538ED5"/>
                          </a:solidFill>
                          <a:latin typeface="Calibri"/>
                          <a:cs typeface="B Nazanin" pitchFamily="2" charset="-78"/>
                        </a:rPr>
                        <a:t>میزان آب خام مورد نیاز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538ED5"/>
                          </a:solidFill>
                          <a:latin typeface="B Nazanin"/>
                          <a:cs typeface="B Nazanin" pitchFamily="2" charset="-78"/>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538ED5"/>
                          </a:solidFill>
                          <a:latin typeface="Calibri"/>
                          <a:cs typeface="B Nazanin" pitchFamily="2" charset="-78"/>
                        </a:rPr>
                        <a:t>M3/Hr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404">
                <a:tc>
                  <a:txBody>
                    <a:bodyPr/>
                    <a:lstStyle/>
                    <a:p>
                      <a:pPr algn="ctr" rtl="1" fontAlgn="b"/>
                      <a:r>
                        <a:rPr lang="fa-IR" sz="2800" b="1" i="0" u="none" strike="noStrike" dirty="0">
                          <a:solidFill>
                            <a:srgbClr val="C00000"/>
                          </a:solidFill>
                          <a:latin typeface="Calibri"/>
                          <a:cs typeface="B Nazanin" pitchFamily="2" charset="-78"/>
                        </a:rPr>
                        <a:t>آب مورد نیاز سالانه طرح</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FF0000"/>
                          </a:solidFill>
                          <a:latin typeface="B Nazanin"/>
                          <a:cs typeface="B Nazanin" pitchFamily="2" charset="-78"/>
                        </a:rPr>
                        <a:t>568,814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FF0000"/>
                          </a:solidFill>
                          <a:latin typeface="Calibri"/>
                          <a:cs typeface="B Nazanin" pitchFamily="2" charset="-78"/>
                        </a:rPr>
                        <a:t>M3/Yr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570">
                <a:tc>
                  <a:txBody>
                    <a:bodyPr/>
                    <a:lstStyle/>
                    <a:p>
                      <a:pPr algn="ctr" rtl="1" fontAlgn="b"/>
                      <a:r>
                        <a:rPr lang="fa-IR" sz="2800" b="1" i="0" u="none" strike="noStrike" dirty="0">
                          <a:solidFill>
                            <a:srgbClr val="C00000"/>
                          </a:solidFill>
                          <a:latin typeface="Calibri"/>
                          <a:cs typeface="B Nazanin" pitchFamily="2" charset="-78"/>
                        </a:rPr>
                        <a:t>آب مورد نیاز طرح برحسب لیتر در ثانیه</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FF0000"/>
                          </a:solidFill>
                          <a:latin typeface="B Nazanin"/>
                          <a:cs typeface="B Nazanin" pitchFamily="2" charset="-7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FF0000"/>
                          </a:solidFill>
                          <a:latin typeface="Calibri"/>
                          <a:cs typeface="B Nazanin" pitchFamily="2" charset="-78"/>
                        </a:rPr>
                        <a:t>Lit/sec</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pPr algn="ctr" rtl="1"/>
            <a:r>
              <a:rPr lang="fa-IR" dirty="0" smtClean="0">
                <a:cs typeface="B Titr" pitchFamily="2" charset="-78"/>
              </a:rPr>
              <a:t> روش های تأمین آب خام</a:t>
            </a:r>
            <a:endParaRPr lang="en-US" dirty="0">
              <a:cs typeface="B Titr" pitchFamily="2" charset="-78"/>
            </a:endParaRPr>
          </a:p>
        </p:txBody>
      </p:sp>
      <p:sp>
        <p:nvSpPr>
          <p:cNvPr id="3" name="Content Placeholder 2"/>
          <p:cNvSpPr>
            <a:spLocks noGrp="1"/>
          </p:cNvSpPr>
          <p:nvPr>
            <p:ph idx="1"/>
          </p:nvPr>
        </p:nvSpPr>
        <p:spPr>
          <a:xfrm>
            <a:off x="428596" y="1714488"/>
            <a:ext cx="8229600" cy="4389120"/>
          </a:xfrm>
        </p:spPr>
        <p:txBody>
          <a:bodyPr>
            <a:noAutofit/>
          </a:bodyPr>
          <a:lstStyle/>
          <a:p>
            <a:pPr algn="r" rtl="1">
              <a:buNone/>
            </a:pPr>
            <a:r>
              <a:rPr lang="fa-IR" sz="3200" b="1" dirty="0" smtClean="0">
                <a:cs typeface="B Nazanin" pitchFamily="2" charset="-78"/>
              </a:rPr>
              <a:t>1- دریا </a:t>
            </a:r>
          </a:p>
          <a:p>
            <a:pPr algn="r" rtl="1">
              <a:buNone/>
            </a:pPr>
            <a:r>
              <a:rPr lang="fa-IR" sz="3200" b="1" dirty="0" smtClean="0">
                <a:cs typeface="B Nazanin" pitchFamily="2" charset="-78"/>
              </a:rPr>
              <a:t>     در عسلویه (پتروشیمی مبین و دماوند)</a:t>
            </a:r>
          </a:p>
          <a:p>
            <a:pPr algn="r" rtl="1">
              <a:buNone/>
            </a:pPr>
            <a:r>
              <a:rPr lang="fa-IR" sz="3200" b="1" dirty="0" smtClean="0">
                <a:cs typeface="B Nazanin" pitchFamily="2" charset="-78"/>
              </a:rPr>
              <a:t>2- رود خانه ها و سد ها </a:t>
            </a:r>
          </a:p>
          <a:p>
            <a:pPr marL="449263" indent="-449263" algn="r" rtl="1">
              <a:buNone/>
            </a:pPr>
            <a:r>
              <a:rPr lang="fa-IR" sz="3200" b="1" dirty="0" smtClean="0">
                <a:cs typeface="B Nazanin" pitchFamily="2" charset="-78"/>
              </a:rPr>
              <a:t>     در ماهشهر پتروشیمی بندر امام و مجتمع های مستقر   در منطقه ویژه از رودخانه کارون ،پتروشیمی های اصفهان و شیراز از سد ها</a:t>
            </a:r>
          </a:p>
          <a:p>
            <a:pPr algn="r" rtl="1">
              <a:buNone/>
            </a:pPr>
            <a:r>
              <a:rPr lang="fa-IR" sz="3200" b="1" dirty="0" smtClean="0">
                <a:cs typeface="B Nazanin" pitchFamily="2" charset="-78"/>
              </a:rPr>
              <a:t>3- چاه های عمیق </a:t>
            </a:r>
          </a:p>
          <a:p>
            <a:pPr algn="r" rtl="1">
              <a:buNone/>
            </a:pPr>
            <a:r>
              <a:rPr lang="fa-IR" sz="3200" b="1" dirty="0" smtClean="0">
                <a:cs typeface="B Nazanin" pitchFamily="2" charset="-78"/>
              </a:rPr>
              <a:t>      پتروشیمی اراک</a:t>
            </a:r>
          </a:p>
          <a:p>
            <a:pPr algn="r" rtl="1"/>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714356"/>
          <a:ext cx="8982076"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flipV="1">
            <a:off x="4286248" y="2000240"/>
            <a:ext cx="785818" cy="428628"/>
          </a:xfrm>
          <a:prstGeom prst="line">
            <a:avLst/>
          </a:prstGeom>
          <a:ln>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571868" y="1857364"/>
            <a:ext cx="2214578" cy="785818"/>
          </a:xfrm>
          <a:prstGeom prst="line">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16" name="Right Bracket 15"/>
          <p:cNvSpPr/>
          <p:nvPr/>
        </p:nvSpPr>
        <p:spPr>
          <a:xfrm>
            <a:off x="6786578" y="1071546"/>
            <a:ext cx="214314" cy="3357586"/>
          </a:xfrm>
          <a:prstGeom prst="rightBracket">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lIns="95728" tIns="47864" rIns="95728" bIns="47864" rtlCol="1" anchor="ctr"/>
          <a:lstStyle/>
          <a:p>
            <a:pPr algn="ctr"/>
            <a:endParaRPr lang="fa-IR"/>
          </a:p>
        </p:txBody>
      </p:sp>
      <p:cxnSp>
        <p:nvCxnSpPr>
          <p:cNvPr id="23" name="Straight Connector 22"/>
          <p:cNvCxnSpPr/>
          <p:nvPr/>
        </p:nvCxnSpPr>
        <p:spPr>
          <a:xfrm>
            <a:off x="7000892" y="2714620"/>
            <a:ext cx="320040" cy="2404"/>
          </a:xfrm>
          <a:prstGeom prst="line">
            <a:avLst/>
          </a:prstGeom>
          <a:ln w="25400">
            <a:solidFill>
              <a:schemeClr val="tx1"/>
            </a:solidFill>
            <a:bevel/>
            <a:tailEnd type="stealth" w="lg" len="lg"/>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358082" y="2214554"/>
            <a:ext cx="1600200"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95728" tIns="47864" rIns="95728" bIns="47864" rtlCol="1" anchor="ctr"/>
          <a:lstStyle/>
          <a:p>
            <a:pPr algn="ctr" rtl="0"/>
            <a:r>
              <a:rPr lang="fa-IR" dirty="0" smtClean="0">
                <a:solidFill>
                  <a:schemeClr val="tx1"/>
                </a:solidFill>
                <a:cs typeface="B Titr" pitchFamily="2" charset="-78"/>
              </a:rPr>
              <a:t>88.7</a:t>
            </a:r>
          </a:p>
          <a:p>
            <a:pPr algn="ctr" rtl="0"/>
            <a:r>
              <a:rPr lang="fa-IR" dirty="0" smtClean="0">
                <a:solidFill>
                  <a:schemeClr val="tx1"/>
                </a:solidFill>
                <a:cs typeface="B Titr" pitchFamily="2" charset="-78"/>
              </a:rPr>
              <a:t> (92.4%)</a:t>
            </a:r>
            <a:endParaRPr lang="fa-IR" dirty="0">
              <a:solidFill>
                <a:schemeClr val="tx1"/>
              </a:solidFill>
              <a:cs typeface="B Titr" pitchFamily="2" charset="-78"/>
            </a:endParaRPr>
          </a:p>
        </p:txBody>
      </p:sp>
      <p:sp>
        <p:nvSpPr>
          <p:cNvPr id="35" name="Text Box 21"/>
          <p:cNvSpPr txBox="1">
            <a:spLocks noChangeArrowheads="1"/>
          </p:cNvSpPr>
          <p:nvPr/>
        </p:nvSpPr>
        <p:spPr bwMode="auto">
          <a:xfrm>
            <a:off x="2428860" y="71414"/>
            <a:ext cx="4572032" cy="52755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5728" tIns="47864" rIns="95728" bIns="47864">
            <a:spAutoFit/>
          </a:bodyPr>
          <a:lstStyle/>
          <a:p>
            <a:pPr lvl="0" algn="ctr"/>
            <a:r>
              <a:rPr lang="fa-IR" sz="2800" b="1" dirty="0" smtClean="0">
                <a:solidFill>
                  <a:srgbClr val="0070C0"/>
                </a:solidFill>
                <a:cs typeface="Zar" pitchFamily="2" charset="-78"/>
              </a:rPr>
              <a:t>وضعيت مصارف آب در كشور </a:t>
            </a:r>
            <a:endParaRPr lang="fa-IR" sz="2800" b="1" dirty="0">
              <a:solidFill>
                <a:srgbClr val="0070C0"/>
              </a:solidFill>
              <a:cs typeface="Zar" pitchFamily="2" charset="-78"/>
            </a:endParaRPr>
          </a:p>
        </p:txBody>
      </p:sp>
      <p:sp>
        <p:nvSpPr>
          <p:cNvPr id="17" name="Text Box 21"/>
          <p:cNvSpPr txBox="1">
            <a:spLocks noChangeArrowheads="1"/>
          </p:cNvSpPr>
          <p:nvPr/>
        </p:nvSpPr>
        <p:spPr bwMode="auto">
          <a:xfrm>
            <a:off x="-357222" y="6258771"/>
            <a:ext cx="3929090" cy="4563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5728" tIns="47864" rIns="95728" bIns="47864">
            <a:spAutoFit/>
          </a:bodyPr>
          <a:lstStyle/>
          <a:p>
            <a:pPr algn="ctr" rtl="1">
              <a:lnSpc>
                <a:spcPct val="150000"/>
              </a:lnSpc>
              <a:spcBef>
                <a:spcPct val="50000"/>
              </a:spcBef>
              <a:defRPr/>
            </a:pPr>
            <a:r>
              <a:rPr lang="fa-IR" sz="1700" b="1" dirty="0" smtClean="0">
                <a:cs typeface="B Zar" pitchFamily="2" charset="-78"/>
              </a:rPr>
              <a:t>واحدها: ميليارد مترمكعب</a:t>
            </a:r>
            <a:endParaRPr lang="en-US" sz="1700" b="1" dirty="0">
              <a:cs typeface="B Zar" pitchFamily="2" charset="-78"/>
            </a:endParaRPr>
          </a:p>
        </p:txBody>
      </p:sp>
    </p:spTree>
    <p:extLst>
      <p:ext uri="{BB962C8B-B14F-4D97-AF65-F5344CB8AC3E}">
        <p14:creationId xmlns:p14="http://schemas.microsoft.com/office/powerpoint/2010/main" xmlns="" val="3096255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fontScale="90000"/>
          </a:bodyPr>
          <a:lstStyle/>
          <a:p>
            <a:pPr algn="ctr" rtl="1"/>
            <a:r>
              <a:rPr lang="fa-IR" b="1" dirty="0">
                <a:cs typeface="B Nazanin" pitchFamily="2" charset="-78"/>
              </a:rPr>
              <a:t>روشهاي مختلف </a:t>
            </a:r>
            <a:r>
              <a:rPr lang="fa-IR" b="1" dirty="0" smtClean="0">
                <a:cs typeface="B Nazanin" pitchFamily="2" charset="-78"/>
              </a:rPr>
              <a:t>شیرین</a:t>
            </a:r>
            <a:r>
              <a:rPr lang="en-US" b="1" dirty="0" smtClean="0">
                <a:cs typeface="B Nazanin" pitchFamily="2" charset="-78"/>
              </a:rPr>
              <a:t> </a:t>
            </a:r>
            <a:r>
              <a:rPr lang="fa-IR" b="1" dirty="0" smtClean="0">
                <a:cs typeface="B Nazanin" pitchFamily="2" charset="-78"/>
              </a:rPr>
              <a:t>سازي </a:t>
            </a:r>
            <a:r>
              <a:rPr lang="fa-IR" b="1" dirty="0">
                <a:cs typeface="B Nazanin" pitchFamily="2" charset="-78"/>
              </a:rPr>
              <a:t>آبهاي شور و فراوانی استفاده در جهان</a:t>
            </a:r>
            <a:endParaRPr lang="en-US" b="1" dirty="0">
              <a:cs typeface="B Nazanin" pitchFamily="2" charset="-78"/>
            </a:endParaRPr>
          </a:p>
        </p:txBody>
      </p:sp>
      <p:graphicFrame>
        <p:nvGraphicFramePr>
          <p:cNvPr id="4" name="Content Placeholder 3"/>
          <p:cNvGraphicFramePr>
            <a:graphicFrameLocks noGrp="1"/>
          </p:cNvGraphicFramePr>
          <p:nvPr>
            <p:ph idx="1"/>
          </p:nvPr>
        </p:nvGraphicFramePr>
        <p:xfrm>
          <a:off x="457200" y="1557471"/>
          <a:ext cx="8543956" cy="5190867"/>
        </p:xfrm>
        <a:graphic>
          <a:graphicData uri="http://schemas.openxmlformats.org/drawingml/2006/table">
            <a:tbl>
              <a:tblPr firstRow="1" bandRow="1">
                <a:tableStyleId>{5C22544A-7EE6-4342-B048-85BDC9FD1C3A}</a:tableStyleId>
              </a:tblPr>
              <a:tblGrid>
                <a:gridCol w="2135989"/>
                <a:gridCol w="3545158"/>
                <a:gridCol w="2076991"/>
                <a:gridCol w="785818"/>
              </a:tblGrid>
              <a:tr h="693969">
                <a:tc>
                  <a:txBody>
                    <a:bodyPr/>
                    <a:lstStyle/>
                    <a:p>
                      <a:pPr algn="ctr" rtl="1"/>
                      <a:r>
                        <a:rPr lang="fa-IR" sz="2000" b="1" kern="1200" baseline="0" dirty="0" smtClean="0">
                          <a:solidFill>
                            <a:schemeClr val="lt1"/>
                          </a:solidFill>
                          <a:latin typeface="+mn-lt"/>
                          <a:ea typeface="+mn-ea"/>
                          <a:cs typeface="+mn-cs"/>
                        </a:rPr>
                        <a:t>فراوانی در دنیا</a:t>
                      </a:r>
                      <a:endParaRPr lang="en-US" sz="2000" b="1" dirty="0"/>
                    </a:p>
                  </a:txBody>
                  <a:tcPr anchor="ctr"/>
                </a:tc>
                <a:tc>
                  <a:txBody>
                    <a:bodyPr/>
                    <a:lstStyle/>
                    <a:p>
                      <a:pPr algn="ctr" rtl="1"/>
                      <a:r>
                        <a:rPr lang="fa-IR" sz="2000" b="1" kern="1200" baseline="0" dirty="0" smtClean="0">
                          <a:solidFill>
                            <a:schemeClr val="lt1"/>
                          </a:solidFill>
                          <a:latin typeface="+mn-lt"/>
                          <a:ea typeface="+mn-ea"/>
                          <a:cs typeface="+mn-cs"/>
                        </a:rPr>
                        <a:t>علامت اختصاري </a:t>
                      </a:r>
                      <a:endParaRPr lang="en-US" sz="2000" b="1" dirty="0"/>
                    </a:p>
                  </a:txBody>
                  <a:tcPr anchor="ctr"/>
                </a:tc>
                <a:tc>
                  <a:txBody>
                    <a:bodyPr/>
                    <a:lstStyle/>
                    <a:p>
                      <a:pPr algn="ctr" rtl="1"/>
                      <a:r>
                        <a:rPr lang="fa-IR" sz="2000" b="1" kern="1200" baseline="0" dirty="0" smtClean="0">
                          <a:solidFill>
                            <a:schemeClr val="lt1"/>
                          </a:solidFill>
                          <a:latin typeface="+mn-lt"/>
                          <a:ea typeface="+mn-ea"/>
                          <a:cs typeface="+mn-cs"/>
                        </a:rPr>
                        <a:t>تکنولوژي </a:t>
                      </a:r>
                      <a:endParaRPr lang="en-US" sz="2000" b="1" dirty="0"/>
                    </a:p>
                  </a:txBody>
                  <a:tcPr anchor="ctr"/>
                </a:tc>
                <a:tc>
                  <a:txBody>
                    <a:bodyPr/>
                    <a:lstStyle/>
                    <a:p>
                      <a:pPr algn="ctr" rtl="1"/>
                      <a:r>
                        <a:rPr lang="fa-IR" sz="2000" b="1" kern="1200" baseline="0" dirty="0" smtClean="0">
                          <a:solidFill>
                            <a:schemeClr val="lt1"/>
                          </a:solidFill>
                          <a:latin typeface="+mn-lt"/>
                          <a:ea typeface="+mn-ea"/>
                          <a:cs typeface="B Nazanin" pitchFamily="2" charset="-78"/>
                        </a:rPr>
                        <a:t>ردیف</a:t>
                      </a:r>
                      <a:endParaRPr lang="en-US" sz="2000" b="1" dirty="0">
                        <a:cs typeface="B Nazanin" pitchFamily="2" charset="-78"/>
                      </a:endParaRPr>
                    </a:p>
                  </a:txBody>
                  <a:tcPr anchor="ctr"/>
                </a:tc>
              </a:tr>
              <a:tr h="693969">
                <a:tc>
                  <a:txBody>
                    <a:bodyPr/>
                    <a:lstStyle/>
                    <a:p>
                      <a:pPr algn="ctr" rtl="1"/>
                      <a:r>
                        <a:rPr lang="en-US" sz="2000" b="1" kern="1200" baseline="0" dirty="0" smtClean="0">
                          <a:solidFill>
                            <a:schemeClr val="dk1"/>
                          </a:solidFill>
                          <a:latin typeface="+mn-lt"/>
                          <a:ea typeface="+mn-ea"/>
                          <a:cs typeface="B Nazanin" pitchFamily="2" charset="-78"/>
                        </a:rPr>
                        <a:t>%49 </a:t>
                      </a:r>
                      <a:endParaRPr lang="en-US" sz="2000" b="1" dirty="0">
                        <a:cs typeface="B Nazanin" pitchFamily="2" charset="-78"/>
                      </a:endParaRPr>
                    </a:p>
                  </a:txBody>
                  <a:tcPr anchor="ctr"/>
                </a:tc>
                <a:tc>
                  <a:txBody>
                    <a:bodyPr/>
                    <a:lstStyle/>
                    <a:p>
                      <a:pPr algn="l" rtl="1"/>
                      <a:r>
                        <a:rPr lang="en-US" sz="2000" b="1" kern="1200" baseline="0" dirty="0" smtClean="0">
                          <a:solidFill>
                            <a:schemeClr val="dk1"/>
                          </a:solidFill>
                          <a:latin typeface="+mn-lt"/>
                          <a:ea typeface="+mn-ea"/>
                          <a:cs typeface="B Nazanin" pitchFamily="2" charset="-78"/>
                        </a:rPr>
                        <a:t>RO (Reverse Osmosis) </a:t>
                      </a:r>
                      <a:endParaRPr lang="en-US" sz="2000" b="1" dirty="0">
                        <a:cs typeface="B Nazanin" pitchFamily="2" charset="-78"/>
                      </a:endParaRPr>
                    </a:p>
                  </a:txBody>
                  <a:tcPr anchor="ctr"/>
                </a:tc>
                <a:tc>
                  <a:txBody>
                    <a:bodyPr/>
                    <a:lstStyle/>
                    <a:p>
                      <a:pPr algn="r" rtl="1"/>
                      <a:r>
                        <a:rPr lang="fa-IR" sz="2000" b="1" kern="1200" baseline="0" dirty="0" smtClean="0">
                          <a:solidFill>
                            <a:schemeClr val="dk1"/>
                          </a:solidFill>
                          <a:latin typeface="+mn-lt"/>
                          <a:ea typeface="+mn-ea"/>
                          <a:cs typeface="B Nazanin" pitchFamily="2" charset="-78"/>
                        </a:rPr>
                        <a:t>اسمز معکوس</a:t>
                      </a:r>
                      <a:endParaRPr lang="en-US" sz="2000" b="1" dirty="0">
                        <a:cs typeface="B Nazanin" pitchFamily="2" charset="-78"/>
                      </a:endParaRPr>
                    </a:p>
                  </a:txBody>
                  <a:tcPr anchor="ctr"/>
                </a:tc>
                <a:tc>
                  <a:txBody>
                    <a:bodyPr/>
                    <a:lstStyle/>
                    <a:p>
                      <a:pPr algn="ctr" rtl="1"/>
                      <a:r>
                        <a:rPr lang="fa-IR" sz="2000" b="1" kern="1200" baseline="0" dirty="0" smtClean="0">
                          <a:solidFill>
                            <a:schemeClr val="dk1"/>
                          </a:solidFill>
                          <a:latin typeface="+mn-lt"/>
                          <a:ea typeface="+mn-ea"/>
                          <a:cs typeface="B Nazanin" pitchFamily="2" charset="-78"/>
                        </a:rPr>
                        <a:t>1</a:t>
                      </a:r>
                      <a:endParaRPr lang="en-US" sz="2000" b="1" dirty="0">
                        <a:cs typeface="B Nazanin" pitchFamily="2" charset="-78"/>
                      </a:endParaRPr>
                    </a:p>
                  </a:txBody>
                  <a:tcPr anchor="ctr"/>
                </a:tc>
              </a:tr>
              <a:tr h="693969">
                <a:tc>
                  <a:txBody>
                    <a:bodyPr/>
                    <a:lstStyle/>
                    <a:p>
                      <a:pPr algn="ctr" rtl="1"/>
                      <a:r>
                        <a:rPr lang="en-US" sz="2000" b="1" kern="1200" baseline="0" dirty="0" smtClean="0">
                          <a:solidFill>
                            <a:schemeClr val="dk1"/>
                          </a:solidFill>
                          <a:latin typeface="+mn-lt"/>
                          <a:ea typeface="+mn-ea"/>
                          <a:cs typeface="B Nazanin" pitchFamily="2" charset="-78"/>
                        </a:rPr>
                        <a:t>%33</a:t>
                      </a:r>
                      <a:endParaRPr lang="en-US" sz="2000" b="1" dirty="0">
                        <a:cs typeface="B Nazanin" pitchFamily="2" charset="-78"/>
                      </a:endParaRPr>
                    </a:p>
                  </a:txBody>
                  <a:tcPr anchor="ctr"/>
                </a:tc>
                <a:tc>
                  <a:txBody>
                    <a:bodyPr/>
                    <a:lstStyle/>
                    <a:p>
                      <a:pPr algn="l" rtl="1"/>
                      <a:r>
                        <a:rPr lang="en-US" sz="2000" b="1" kern="1200" baseline="0" dirty="0" smtClean="0">
                          <a:solidFill>
                            <a:schemeClr val="dk1"/>
                          </a:solidFill>
                          <a:latin typeface="+mn-lt"/>
                          <a:ea typeface="+mn-ea"/>
                          <a:cs typeface="B Nazanin" pitchFamily="2" charset="-78"/>
                        </a:rPr>
                        <a:t>MSF (Multi-Stage Flash)</a:t>
                      </a:r>
                      <a:endParaRPr lang="en-US" sz="2000" b="1" dirty="0">
                        <a:cs typeface="B Nazanin" pitchFamily="2" charset="-78"/>
                      </a:endParaRPr>
                    </a:p>
                  </a:txBody>
                  <a:tcPr anchor="ctr"/>
                </a:tc>
                <a:tc>
                  <a:txBody>
                    <a:bodyPr/>
                    <a:lstStyle/>
                    <a:p>
                      <a:pPr algn="r" rtl="1"/>
                      <a:r>
                        <a:rPr lang="fa-IR" sz="2000" b="1" kern="1200" baseline="0" dirty="0" smtClean="0">
                          <a:solidFill>
                            <a:schemeClr val="dk1"/>
                          </a:solidFill>
                          <a:latin typeface="+mn-lt"/>
                          <a:ea typeface="+mn-ea"/>
                          <a:cs typeface="B Nazanin" pitchFamily="2" charset="-78"/>
                        </a:rPr>
                        <a:t>تبخیر ناگهانی چندمرحلهاي</a:t>
                      </a:r>
                      <a:endParaRPr lang="en-US" sz="2000" b="1" dirty="0">
                        <a:cs typeface="B Nazanin" pitchFamily="2" charset="-78"/>
                      </a:endParaRPr>
                    </a:p>
                  </a:txBody>
                  <a:tcPr anchor="ctr"/>
                </a:tc>
                <a:tc>
                  <a:txBody>
                    <a:bodyPr/>
                    <a:lstStyle/>
                    <a:p>
                      <a:pPr algn="ctr" rtl="1"/>
                      <a:r>
                        <a:rPr lang="fa-IR" sz="2000" b="1" kern="1200" baseline="0" dirty="0" smtClean="0">
                          <a:solidFill>
                            <a:schemeClr val="dk1"/>
                          </a:solidFill>
                          <a:latin typeface="+mn-lt"/>
                          <a:ea typeface="+mn-ea"/>
                          <a:cs typeface="B Nazanin" pitchFamily="2" charset="-78"/>
                        </a:rPr>
                        <a:t>2</a:t>
                      </a:r>
                      <a:endParaRPr lang="en-US" sz="2000" b="1" dirty="0">
                        <a:cs typeface="B Nazanin" pitchFamily="2" charset="-78"/>
                      </a:endParaRPr>
                    </a:p>
                  </a:txBody>
                  <a:tcPr anchor="ctr"/>
                </a:tc>
              </a:tr>
              <a:tr h="693969">
                <a:tc>
                  <a:txBody>
                    <a:bodyPr/>
                    <a:lstStyle/>
                    <a:p>
                      <a:pPr algn="ctr" rtl="1"/>
                      <a:r>
                        <a:rPr lang="en-US" sz="2000" b="1" kern="1200" baseline="0" dirty="0" smtClean="0">
                          <a:solidFill>
                            <a:schemeClr val="dk1"/>
                          </a:solidFill>
                          <a:latin typeface="+mn-lt"/>
                          <a:ea typeface="+mn-ea"/>
                          <a:cs typeface="B Nazanin" pitchFamily="2" charset="-78"/>
                        </a:rPr>
                        <a:t>%5</a:t>
                      </a:r>
                      <a:endParaRPr lang="en-US" sz="2000" b="1" dirty="0">
                        <a:cs typeface="B Nazanin" pitchFamily="2" charset="-78"/>
                      </a:endParaRPr>
                    </a:p>
                  </a:txBody>
                  <a:tcPr anchor="ctr"/>
                </a:tc>
                <a:tc>
                  <a:txBody>
                    <a:bodyPr/>
                    <a:lstStyle/>
                    <a:p>
                      <a:pPr algn="l" rtl="1"/>
                      <a:r>
                        <a:rPr lang="en-US" sz="2000" b="1" kern="1200" baseline="0" dirty="0" smtClean="0">
                          <a:solidFill>
                            <a:schemeClr val="dk1"/>
                          </a:solidFill>
                          <a:latin typeface="+mn-lt"/>
                          <a:ea typeface="+mn-ea"/>
                          <a:cs typeface="B Nazanin" pitchFamily="2" charset="-78"/>
                        </a:rPr>
                        <a:t>ED (Electro-Dialysis)</a:t>
                      </a:r>
                      <a:endParaRPr lang="en-US" sz="2000" b="1" dirty="0">
                        <a:cs typeface="B Nazanin" pitchFamily="2" charset="-78"/>
                      </a:endParaRPr>
                    </a:p>
                  </a:txBody>
                  <a:tcPr anchor="ctr"/>
                </a:tc>
                <a:tc>
                  <a:txBody>
                    <a:bodyPr/>
                    <a:lstStyle/>
                    <a:p>
                      <a:pPr algn="r" rtl="1"/>
                      <a:r>
                        <a:rPr lang="fa-IR" sz="2000" b="1" kern="1200" baseline="0" dirty="0" smtClean="0">
                          <a:solidFill>
                            <a:schemeClr val="dk1"/>
                          </a:solidFill>
                          <a:latin typeface="+mn-lt"/>
                          <a:ea typeface="+mn-ea"/>
                          <a:cs typeface="B Nazanin" pitchFamily="2" charset="-78"/>
                        </a:rPr>
                        <a:t>الکترودیالیز</a:t>
                      </a:r>
                      <a:endParaRPr lang="en-US" sz="2000" b="1" dirty="0">
                        <a:cs typeface="B Nazanin" pitchFamily="2" charset="-78"/>
                      </a:endParaRPr>
                    </a:p>
                  </a:txBody>
                  <a:tcPr anchor="ctr"/>
                </a:tc>
                <a:tc>
                  <a:txBody>
                    <a:bodyPr/>
                    <a:lstStyle/>
                    <a:p>
                      <a:pPr algn="ctr" rtl="1"/>
                      <a:r>
                        <a:rPr lang="fa-IR" sz="2000" b="1" kern="1200" baseline="0" dirty="0" smtClean="0">
                          <a:solidFill>
                            <a:schemeClr val="dk1"/>
                          </a:solidFill>
                          <a:latin typeface="+mn-lt"/>
                          <a:ea typeface="+mn-ea"/>
                          <a:cs typeface="B Nazanin" pitchFamily="2" charset="-78"/>
                        </a:rPr>
                        <a:t>3</a:t>
                      </a:r>
                      <a:endParaRPr lang="en-US" sz="2000" b="1" dirty="0">
                        <a:cs typeface="B Nazanin" pitchFamily="2" charset="-78"/>
                      </a:endParaRPr>
                    </a:p>
                  </a:txBody>
                  <a:tcPr anchor="ctr"/>
                </a:tc>
              </a:tr>
              <a:tr h="693969">
                <a:tc>
                  <a:txBody>
                    <a:bodyPr/>
                    <a:lstStyle/>
                    <a:p>
                      <a:pPr algn="ctr" rtl="1"/>
                      <a:r>
                        <a:rPr lang="en-US" sz="2000" b="1" kern="1200" baseline="0" dirty="0" smtClean="0">
                          <a:solidFill>
                            <a:schemeClr val="dk1"/>
                          </a:solidFill>
                          <a:latin typeface="+mn-lt"/>
                          <a:ea typeface="+mn-ea"/>
                          <a:cs typeface="B Nazanin" pitchFamily="2" charset="-78"/>
                        </a:rPr>
                        <a:t>%5</a:t>
                      </a:r>
                      <a:endParaRPr lang="en-US" sz="2000" b="1" dirty="0">
                        <a:cs typeface="B Nazanin" pitchFamily="2" charset="-78"/>
                      </a:endParaRPr>
                    </a:p>
                  </a:txBody>
                  <a:tcPr anchor="ctr"/>
                </a:tc>
                <a:tc>
                  <a:txBody>
                    <a:bodyPr/>
                    <a:lstStyle/>
                    <a:p>
                      <a:pPr algn="l" rtl="1"/>
                      <a:r>
                        <a:rPr lang="en-US" sz="2000" b="1" kern="1200" baseline="0" dirty="0" smtClean="0">
                          <a:solidFill>
                            <a:schemeClr val="dk1"/>
                          </a:solidFill>
                          <a:latin typeface="+mn-lt"/>
                          <a:ea typeface="+mn-ea"/>
                          <a:cs typeface="B Nazanin" pitchFamily="2" charset="-78"/>
                        </a:rPr>
                        <a:t>VC (Vapor Compression)</a:t>
                      </a:r>
                      <a:endParaRPr lang="en-US" sz="2000" b="1" dirty="0">
                        <a:cs typeface="B Nazanin" pitchFamily="2" charset="-78"/>
                      </a:endParaRPr>
                    </a:p>
                  </a:txBody>
                  <a:tcPr anchor="ctr"/>
                </a:tc>
                <a:tc>
                  <a:txBody>
                    <a:bodyPr/>
                    <a:lstStyle/>
                    <a:p>
                      <a:pPr algn="r" rtl="1"/>
                      <a:r>
                        <a:rPr lang="fa-IR" sz="2000" b="1" kern="1200" baseline="0" dirty="0" smtClean="0">
                          <a:solidFill>
                            <a:schemeClr val="dk1"/>
                          </a:solidFill>
                          <a:latin typeface="+mn-lt"/>
                          <a:ea typeface="+mn-ea"/>
                          <a:cs typeface="B Nazanin" pitchFamily="2" charset="-78"/>
                        </a:rPr>
                        <a:t>متراکم</a:t>
                      </a:r>
                      <a:r>
                        <a:rPr lang="en-US" sz="2000" b="1" kern="1200" baseline="0" dirty="0" smtClean="0">
                          <a:solidFill>
                            <a:schemeClr val="dk1"/>
                          </a:solidFill>
                          <a:latin typeface="+mn-lt"/>
                          <a:ea typeface="+mn-ea"/>
                          <a:cs typeface="B Nazanin" pitchFamily="2" charset="-78"/>
                        </a:rPr>
                        <a:t> </a:t>
                      </a:r>
                      <a:r>
                        <a:rPr lang="fa-IR" sz="2000" b="1" kern="1200" baseline="0" dirty="0" smtClean="0">
                          <a:solidFill>
                            <a:schemeClr val="dk1"/>
                          </a:solidFill>
                          <a:latin typeface="+mn-lt"/>
                          <a:ea typeface="+mn-ea"/>
                          <a:cs typeface="B Nazanin" pitchFamily="2" charset="-78"/>
                        </a:rPr>
                        <a:t>سازي بخار آب</a:t>
                      </a:r>
                      <a:endParaRPr lang="en-US" sz="2000" b="1" dirty="0">
                        <a:cs typeface="B Nazanin" pitchFamily="2" charset="-78"/>
                      </a:endParaRPr>
                    </a:p>
                  </a:txBody>
                  <a:tcPr anchor="ctr"/>
                </a:tc>
                <a:tc>
                  <a:txBody>
                    <a:bodyPr/>
                    <a:lstStyle/>
                    <a:p>
                      <a:pPr algn="ctr" rtl="1"/>
                      <a:r>
                        <a:rPr lang="fa-IR" sz="2000" b="1" kern="1200" baseline="0" dirty="0" smtClean="0">
                          <a:solidFill>
                            <a:schemeClr val="dk1"/>
                          </a:solidFill>
                          <a:latin typeface="+mn-lt"/>
                          <a:ea typeface="+mn-ea"/>
                          <a:cs typeface="B Nazanin" pitchFamily="2" charset="-78"/>
                        </a:rPr>
                        <a:t>4</a:t>
                      </a:r>
                      <a:endParaRPr lang="en-US" sz="2000" b="1" dirty="0">
                        <a:cs typeface="B Nazanin" pitchFamily="2" charset="-78"/>
                      </a:endParaRPr>
                    </a:p>
                  </a:txBody>
                  <a:tcPr anchor="ctr"/>
                </a:tc>
              </a:tr>
              <a:tr h="693969">
                <a:tc>
                  <a:txBody>
                    <a:bodyPr/>
                    <a:lstStyle/>
                    <a:p>
                      <a:pPr algn="ctr" rtl="1"/>
                      <a:r>
                        <a:rPr lang="en-US" sz="2000" b="1" kern="1200" baseline="0" dirty="0" smtClean="0">
                          <a:solidFill>
                            <a:schemeClr val="dk1"/>
                          </a:solidFill>
                          <a:latin typeface="+mn-lt"/>
                          <a:ea typeface="+mn-ea"/>
                          <a:cs typeface="B Nazanin" pitchFamily="2" charset="-78"/>
                        </a:rPr>
                        <a:t>%3</a:t>
                      </a:r>
                      <a:endParaRPr lang="en-US" sz="2000" b="1" dirty="0">
                        <a:cs typeface="B Nazanin" pitchFamily="2" charset="-78"/>
                      </a:endParaRPr>
                    </a:p>
                  </a:txBody>
                  <a:tcPr anchor="ctr"/>
                </a:tc>
                <a:tc>
                  <a:txBody>
                    <a:bodyPr/>
                    <a:lstStyle/>
                    <a:p>
                      <a:pPr algn="l" rtl="1"/>
                      <a:r>
                        <a:rPr lang="en-US" sz="2000" b="1" kern="1200" baseline="0" dirty="0" smtClean="0">
                          <a:solidFill>
                            <a:schemeClr val="dk1"/>
                          </a:solidFill>
                          <a:latin typeface="+mn-lt"/>
                          <a:ea typeface="+mn-ea"/>
                          <a:cs typeface="B Nazanin" pitchFamily="2" charset="-78"/>
                        </a:rPr>
                        <a:t>MED (Multi-Effect Distillation)</a:t>
                      </a:r>
                      <a:endParaRPr lang="en-US" sz="2000" b="1" dirty="0">
                        <a:cs typeface="B Nazanin" pitchFamily="2" charset="-78"/>
                      </a:endParaRPr>
                    </a:p>
                  </a:txBody>
                  <a:tcPr anchor="ctr"/>
                </a:tc>
                <a:tc>
                  <a:txBody>
                    <a:bodyPr/>
                    <a:lstStyle/>
                    <a:p>
                      <a:pPr algn="r" rtl="1"/>
                      <a:r>
                        <a:rPr lang="fa-IR" sz="2000" b="1" kern="1200" baseline="0" dirty="0" smtClean="0">
                          <a:solidFill>
                            <a:schemeClr val="dk1"/>
                          </a:solidFill>
                          <a:latin typeface="+mn-lt"/>
                          <a:ea typeface="+mn-ea"/>
                          <a:cs typeface="B Nazanin" pitchFamily="2" charset="-78"/>
                        </a:rPr>
                        <a:t>تقطیر چندمرحلهاي</a:t>
                      </a:r>
                      <a:endParaRPr lang="en-US" sz="2000" b="1" dirty="0">
                        <a:cs typeface="B Nazanin" pitchFamily="2" charset="-78"/>
                      </a:endParaRPr>
                    </a:p>
                  </a:txBody>
                  <a:tcPr anchor="ctr"/>
                </a:tc>
                <a:tc>
                  <a:txBody>
                    <a:bodyPr/>
                    <a:lstStyle/>
                    <a:p>
                      <a:pPr algn="ctr" rtl="1"/>
                      <a:r>
                        <a:rPr lang="fa-IR" sz="2000" b="1" kern="1200" baseline="0" dirty="0" smtClean="0">
                          <a:solidFill>
                            <a:schemeClr val="dk1"/>
                          </a:solidFill>
                          <a:latin typeface="+mn-lt"/>
                          <a:ea typeface="+mn-ea"/>
                          <a:cs typeface="B Nazanin" pitchFamily="2" charset="-78"/>
                        </a:rPr>
                        <a:t>5</a:t>
                      </a:r>
                      <a:endParaRPr lang="en-US" sz="2000" b="1" dirty="0">
                        <a:cs typeface="B Nazanin" pitchFamily="2" charset="-78"/>
                      </a:endParaRPr>
                    </a:p>
                  </a:txBody>
                  <a:tcPr anchor="ctr"/>
                </a:tc>
              </a:tr>
              <a:tr h="693969">
                <a:tc>
                  <a:txBody>
                    <a:bodyPr/>
                    <a:lstStyle/>
                    <a:p>
                      <a:pPr algn="ctr" rtl="1"/>
                      <a:r>
                        <a:rPr lang="en-US" sz="2000" b="1" kern="1200" baseline="0" dirty="0" smtClean="0">
                          <a:solidFill>
                            <a:schemeClr val="dk1"/>
                          </a:solidFill>
                          <a:latin typeface="+mn-lt"/>
                          <a:ea typeface="+mn-ea"/>
                          <a:cs typeface="B Nazanin" pitchFamily="2" charset="-78"/>
                        </a:rPr>
                        <a:t>%5</a:t>
                      </a:r>
                      <a:endParaRPr lang="en-US" sz="2000" b="1" dirty="0">
                        <a:cs typeface="B Nazanin" pitchFamily="2" charset="-78"/>
                      </a:endParaRPr>
                    </a:p>
                  </a:txBody>
                  <a:tcPr anchor="ctr"/>
                </a:tc>
                <a:tc>
                  <a:txBody>
                    <a:bodyPr/>
                    <a:lstStyle/>
                    <a:p>
                      <a:pPr algn="l" rtl="1"/>
                      <a:r>
                        <a:rPr lang="en-US" sz="2000" b="1" kern="1200" baseline="0" dirty="0" smtClean="0">
                          <a:solidFill>
                            <a:schemeClr val="dk1"/>
                          </a:solidFill>
                          <a:latin typeface="+mn-lt"/>
                          <a:ea typeface="+mn-ea"/>
                          <a:cs typeface="B Nazanin" pitchFamily="2" charset="-78"/>
                        </a:rPr>
                        <a:t>Other (Freeze, Hybrid, </a:t>
                      </a:r>
                      <a:r>
                        <a:rPr lang="en-US" sz="2000" b="1" kern="1200" baseline="0" dirty="0" err="1" smtClean="0">
                          <a:solidFill>
                            <a:schemeClr val="dk1"/>
                          </a:solidFill>
                          <a:latin typeface="+mn-lt"/>
                          <a:ea typeface="+mn-ea"/>
                          <a:cs typeface="B Nazanin" pitchFamily="2" charset="-78"/>
                        </a:rPr>
                        <a:t>Nano</a:t>
                      </a:r>
                      <a:r>
                        <a:rPr lang="en-US" sz="2000" b="1" kern="1200" baseline="0" dirty="0" smtClean="0">
                          <a:solidFill>
                            <a:schemeClr val="dk1"/>
                          </a:solidFill>
                          <a:latin typeface="+mn-lt"/>
                          <a:ea typeface="+mn-ea"/>
                          <a:cs typeface="B Nazanin" pitchFamily="2" charset="-78"/>
                        </a:rPr>
                        <a:t>-filtration, Thermal, …)</a:t>
                      </a:r>
                      <a:endParaRPr lang="en-US" sz="2000" b="1" dirty="0">
                        <a:cs typeface="B Nazanin" pitchFamily="2" charset="-78"/>
                      </a:endParaRPr>
                    </a:p>
                  </a:txBody>
                  <a:tcPr anchor="ctr"/>
                </a:tc>
                <a:tc>
                  <a:txBody>
                    <a:bodyPr/>
                    <a:lstStyle/>
                    <a:p>
                      <a:pPr algn="r" rtl="1"/>
                      <a:r>
                        <a:rPr lang="fa-IR" sz="2000" b="1" kern="1200" baseline="0" dirty="0" smtClean="0">
                          <a:solidFill>
                            <a:schemeClr val="dk1"/>
                          </a:solidFill>
                          <a:latin typeface="+mn-lt"/>
                          <a:ea typeface="+mn-ea"/>
                          <a:cs typeface="B Nazanin" pitchFamily="2" charset="-78"/>
                        </a:rPr>
                        <a:t>سایر روشها (انجماد، هیبرید، نانو فیلتر و...</a:t>
                      </a:r>
                      <a:r>
                        <a:rPr lang="en-US" sz="2000" b="0" kern="1200" baseline="0" dirty="0" smtClean="0">
                          <a:solidFill>
                            <a:schemeClr val="dk1"/>
                          </a:solidFill>
                          <a:latin typeface="+mn-lt"/>
                          <a:ea typeface="+mn-ea"/>
                          <a:cs typeface="B Nazanin" pitchFamily="2" charset="-78"/>
                        </a:rPr>
                        <a:t>(</a:t>
                      </a:r>
                      <a:endParaRPr lang="en-US" sz="2000" b="0" dirty="0">
                        <a:cs typeface="B Nazanin" pitchFamily="2" charset="-78"/>
                      </a:endParaRPr>
                    </a:p>
                  </a:txBody>
                  <a:tcPr anchor="ctr"/>
                </a:tc>
                <a:tc>
                  <a:txBody>
                    <a:bodyPr/>
                    <a:lstStyle/>
                    <a:p>
                      <a:pPr algn="ctr" rtl="1"/>
                      <a:r>
                        <a:rPr lang="fa-IR" sz="2000" b="1" kern="1200" baseline="0" dirty="0" smtClean="0">
                          <a:solidFill>
                            <a:schemeClr val="dk1"/>
                          </a:solidFill>
                          <a:latin typeface="+mn-lt"/>
                          <a:ea typeface="+mn-ea"/>
                          <a:cs typeface="B Nazanin" pitchFamily="2" charset="-78"/>
                        </a:rPr>
                        <a:t>6</a:t>
                      </a:r>
                      <a:endParaRPr lang="en-US" sz="2000" b="1" dirty="0">
                        <a:cs typeface="B Nazanin" pitchFamily="2" charset="-78"/>
                      </a:endParaRPr>
                    </a:p>
                  </a:txBody>
                  <a:tcPr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3214710"/>
          </a:xfrm>
        </p:spPr>
        <p:txBody>
          <a:bodyPr>
            <a:normAutofit/>
          </a:bodyPr>
          <a:lstStyle/>
          <a:p>
            <a:pPr algn="ctr" rtl="1">
              <a:buNone/>
            </a:pPr>
            <a:r>
              <a:rPr lang="fa-IR" sz="6000" b="1" dirty="0" smtClean="0">
                <a:cs typeface="B Nazanin" pitchFamily="2" charset="-78"/>
              </a:rPr>
              <a:t>در ادامه سه مدل تأمین آب در صنعت پتروشیمی ارائه</a:t>
            </a:r>
          </a:p>
          <a:p>
            <a:pPr algn="ctr" rtl="1">
              <a:buNone/>
            </a:pPr>
            <a:r>
              <a:rPr lang="fa-IR" sz="6000" b="1" dirty="0" smtClean="0">
                <a:cs typeface="B Nazanin" pitchFamily="2" charset="-78"/>
              </a:rPr>
              <a:t> می گردد.</a:t>
            </a:r>
            <a:endParaRPr lang="en-US" sz="6000" b="1" dirty="0">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ctr"/>
            <a:r>
              <a:rPr lang="fa-IR" b="1" dirty="0" smtClean="0">
                <a:cs typeface="B Nazanin" pitchFamily="2" charset="-78"/>
              </a:rPr>
              <a:t>واحد آبسازی پتروشیمی فجر</a:t>
            </a:r>
            <a:endParaRPr lang="en-US" dirty="0"/>
          </a:p>
        </p:txBody>
      </p:sp>
      <p:sp>
        <p:nvSpPr>
          <p:cNvPr id="3" name="Content Placeholder 2"/>
          <p:cNvSpPr>
            <a:spLocks noGrp="1"/>
          </p:cNvSpPr>
          <p:nvPr>
            <p:ph idx="1"/>
          </p:nvPr>
        </p:nvSpPr>
        <p:spPr>
          <a:xfrm>
            <a:off x="428596" y="1428736"/>
            <a:ext cx="8258204" cy="4972072"/>
          </a:xfrm>
        </p:spPr>
        <p:txBody>
          <a:bodyPr>
            <a:normAutofit lnSpcReduction="10000"/>
          </a:bodyPr>
          <a:lstStyle/>
          <a:p>
            <a:pPr algn="r" rtl="1">
              <a:buFontTx/>
              <a:buNone/>
            </a:pPr>
            <a:r>
              <a:rPr lang="fa-IR" sz="3600" b="1" dirty="0" smtClean="0">
                <a:cs typeface="B Nazanin" pitchFamily="2" charset="-78"/>
              </a:rPr>
              <a:t>در حال حاضر تعداد 10 دستگاه </a:t>
            </a:r>
            <a:r>
              <a:rPr lang="en-US" sz="3600" b="1" dirty="0" smtClean="0">
                <a:cs typeface="B Nazanin" pitchFamily="2" charset="-78"/>
              </a:rPr>
              <a:t>RO</a:t>
            </a:r>
            <a:r>
              <a:rPr lang="fa-IR" sz="3600" b="1" dirty="0" smtClean="0">
                <a:cs typeface="B Nazanin" pitchFamily="2" charset="-78"/>
              </a:rPr>
              <a:t> دارد، که حداکثر 9 واحد آن به طور همزمان کار میکنند.</a:t>
            </a:r>
          </a:p>
          <a:p>
            <a:pPr algn="r" rtl="1">
              <a:buFontTx/>
              <a:buNone/>
            </a:pPr>
            <a:r>
              <a:rPr lang="fa-IR" b="1" dirty="0" smtClean="0">
                <a:solidFill>
                  <a:schemeClr val="tx2">
                    <a:lumMod val="50000"/>
                  </a:schemeClr>
                </a:solidFill>
                <a:cs typeface="B Nazanin" pitchFamily="2" charset="-78"/>
              </a:rPr>
              <a:t>مشخصات این واحدها به شرح زیر هستند:</a:t>
            </a:r>
          </a:p>
          <a:p>
            <a:pPr algn="r" rtl="1">
              <a:buFontTx/>
              <a:buNone/>
            </a:pPr>
            <a:r>
              <a:rPr lang="fa-IR" b="1" dirty="0" smtClean="0">
                <a:solidFill>
                  <a:schemeClr val="accent1">
                    <a:lumMod val="50000"/>
                  </a:schemeClr>
                </a:solidFill>
                <a:cs typeface="B Nazanin" pitchFamily="2" charset="-78"/>
              </a:rPr>
              <a:t>1- مقدار خوراک هر واحد </a:t>
            </a:r>
            <a:r>
              <a:rPr lang="en-US" b="1" dirty="0" smtClean="0">
                <a:solidFill>
                  <a:schemeClr val="accent1">
                    <a:lumMod val="50000"/>
                  </a:schemeClr>
                </a:solidFill>
                <a:cs typeface="B Nazanin" pitchFamily="2" charset="-78"/>
              </a:rPr>
              <a:t> </a:t>
            </a:r>
            <a:r>
              <a:rPr lang="fa-IR" b="1" dirty="0" smtClean="0">
                <a:solidFill>
                  <a:schemeClr val="accent1">
                    <a:lumMod val="50000"/>
                  </a:schemeClr>
                </a:solidFill>
                <a:cs typeface="B Nazanin" pitchFamily="2" charset="-78"/>
              </a:rPr>
              <a:t>= 520 متر مکعب در ساعت</a:t>
            </a:r>
          </a:p>
          <a:p>
            <a:pPr algn="r" rtl="1">
              <a:buFontTx/>
              <a:buNone/>
            </a:pPr>
            <a:r>
              <a:rPr lang="fa-IR" b="1" dirty="0" smtClean="0">
                <a:solidFill>
                  <a:schemeClr val="accent1">
                    <a:lumMod val="50000"/>
                  </a:schemeClr>
                </a:solidFill>
                <a:cs typeface="B Nazanin" pitchFamily="2" charset="-78"/>
              </a:rPr>
              <a:t>2- مقدار تولید هر واحد= 390 متر مکعب در ساعت</a:t>
            </a:r>
          </a:p>
          <a:p>
            <a:pPr algn="r" rtl="1">
              <a:buFontTx/>
              <a:buNone/>
            </a:pPr>
            <a:r>
              <a:rPr lang="fa-IR" b="1" dirty="0" smtClean="0">
                <a:solidFill>
                  <a:schemeClr val="accent1">
                    <a:lumMod val="50000"/>
                  </a:schemeClr>
                </a:solidFill>
                <a:cs typeface="B Nazanin" pitchFamily="2" charset="-78"/>
              </a:rPr>
              <a:t>3- مقدار پساب هر واحد= 130متر مکعب در ساعت</a:t>
            </a:r>
          </a:p>
          <a:p>
            <a:pPr algn="r" rtl="1">
              <a:buFontTx/>
              <a:buNone/>
            </a:pPr>
            <a:r>
              <a:rPr lang="fa-IR" b="1" dirty="0" smtClean="0">
                <a:solidFill>
                  <a:schemeClr val="accent1">
                    <a:lumMod val="50000"/>
                  </a:schemeClr>
                </a:solidFill>
                <a:cs typeface="B Nazanin" pitchFamily="2" charset="-78"/>
              </a:rPr>
              <a:t>4- </a:t>
            </a:r>
            <a:r>
              <a:rPr lang="en-US" b="1" dirty="0" smtClean="0">
                <a:solidFill>
                  <a:schemeClr val="accent1">
                    <a:lumMod val="50000"/>
                  </a:schemeClr>
                </a:solidFill>
                <a:cs typeface="B Nazanin" pitchFamily="2" charset="-78"/>
              </a:rPr>
              <a:t>TDS</a:t>
            </a:r>
            <a:r>
              <a:rPr lang="fa-IR" b="1" dirty="0" smtClean="0">
                <a:solidFill>
                  <a:schemeClr val="accent1">
                    <a:lumMod val="50000"/>
                  </a:schemeClr>
                </a:solidFill>
                <a:cs typeface="B Nazanin" pitchFamily="2" charset="-78"/>
              </a:rPr>
              <a:t> آب خوراک ورودی= درحال حاضر به متوسط </a:t>
            </a:r>
            <a:r>
              <a:rPr lang="en-US" sz="2400" b="1" dirty="0" smtClean="0">
                <a:solidFill>
                  <a:schemeClr val="accent1">
                    <a:lumMod val="50000"/>
                  </a:schemeClr>
                </a:solidFill>
                <a:cs typeface="B Nazanin" pitchFamily="2" charset="-78"/>
              </a:rPr>
              <a:t>PPM</a:t>
            </a:r>
            <a:r>
              <a:rPr lang="fa-IR" b="1" dirty="0" smtClean="0">
                <a:solidFill>
                  <a:schemeClr val="accent1">
                    <a:lumMod val="50000"/>
                  </a:schemeClr>
                </a:solidFill>
                <a:cs typeface="B Nazanin" pitchFamily="2" charset="-78"/>
              </a:rPr>
              <a:t> 1100</a:t>
            </a:r>
            <a:r>
              <a:rPr lang="en-US" b="1" dirty="0" smtClean="0">
                <a:solidFill>
                  <a:schemeClr val="accent1">
                    <a:lumMod val="50000"/>
                  </a:schemeClr>
                </a:solidFill>
                <a:cs typeface="B Nazanin" pitchFamily="2" charset="-78"/>
              </a:rPr>
              <a:t> </a:t>
            </a:r>
            <a:r>
              <a:rPr lang="fa-IR" b="1" dirty="0" smtClean="0">
                <a:solidFill>
                  <a:schemeClr val="accent1">
                    <a:lumMod val="50000"/>
                  </a:schemeClr>
                </a:solidFill>
                <a:cs typeface="B Nazanin" pitchFamily="2" charset="-78"/>
              </a:rPr>
              <a:t>است، وطبق طراحی تا </a:t>
            </a:r>
            <a:r>
              <a:rPr lang="en-US" sz="2400" b="1" dirty="0" smtClean="0">
                <a:solidFill>
                  <a:schemeClr val="accent1">
                    <a:lumMod val="50000"/>
                  </a:schemeClr>
                </a:solidFill>
                <a:cs typeface="B Nazanin" pitchFamily="2" charset="-78"/>
              </a:rPr>
              <a:t>PPM</a:t>
            </a:r>
            <a:r>
              <a:rPr lang="fa-IR" b="1" dirty="0" smtClean="0">
                <a:solidFill>
                  <a:schemeClr val="accent1">
                    <a:lumMod val="50000"/>
                  </a:schemeClr>
                </a:solidFill>
                <a:cs typeface="B Nazanin" pitchFamily="2" charset="-78"/>
              </a:rPr>
              <a:t>3500 نیز می تواند باشد.</a:t>
            </a:r>
            <a:endParaRPr lang="en-US" b="1" dirty="0" smtClean="0">
              <a:solidFill>
                <a:schemeClr val="accent1">
                  <a:lumMod val="50000"/>
                </a:schemeClr>
              </a:solidFill>
              <a:cs typeface="B Nazanin" pitchFamily="2" charset="-78"/>
            </a:endParaRPr>
          </a:p>
          <a:p>
            <a:pPr algn="r" rtl="1">
              <a:buFontTx/>
              <a:buNone/>
            </a:pPr>
            <a:r>
              <a:rPr lang="fa-IR" b="1" dirty="0" smtClean="0">
                <a:solidFill>
                  <a:schemeClr val="accent1">
                    <a:lumMod val="50000"/>
                  </a:schemeClr>
                </a:solidFill>
                <a:cs typeface="B Nazanin" pitchFamily="2" charset="-78"/>
              </a:rPr>
              <a:t>5- کنداکتیویتی آب تولیدی= کمتر از </a:t>
            </a:r>
            <a:r>
              <a:rPr lang="en-US" altLang="zh-CN" b="1" dirty="0" smtClean="0">
                <a:solidFill>
                  <a:schemeClr val="accent1">
                    <a:lumMod val="50000"/>
                  </a:schemeClr>
                </a:solidFill>
                <a:latin typeface="Verdana"/>
                <a:ea typeface="SimSun" pitchFamily="2" charset="-122"/>
                <a:cs typeface="B Nazanin" pitchFamily="2" charset="-78"/>
              </a:rPr>
              <a:t>µ</a:t>
            </a:r>
            <a:r>
              <a:rPr lang="en-US" altLang="zh-CN" b="1" dirty="0" smtClean="0">
                <a:solidFill>
                  <a:schemeClr val="accent1">
                    <a:lumMod val="50000"/>
                  </a:schemeClr>
                </a:solidFill>
                <a:ea typeface="SimSun" pitchFamily="2" charset="-122"/>
                <a:cs typeface="B Nazanin" pitchFamily="2" charset="-78"/>
              </a:rPr>
              <a:t>S </a:t>
            </a:r>
            <a:r>
              <a:rPr lang="fa-IR" b="1" dirty="0" smtClean="0">
                <a:solidFill>
                  <a:schemeClr val="accent1">
                    <a:lumMod val="50000"/>
                  </a:schemeClr>
                </a:solidFill>
                <a:cs typeface="B Nazanin" pitchFamily="2" charset="-78"/>
              </a:rPr>
              <a:t>50</a:t>
            </a:r>
            <a:endParaRPr lang="en-US" b="1" dirty="0" smtClean="0">
              <a:solidFill>
                <a:schemeClr val="accent1">
                  <a:lumMod val="50000"/>
                </a:schemeClr>
              </a:solidFill>
              <a:cs typeface="B Nazanin" pitchFamily="2" charset="-78"/>
            </a:endParaRPr>
          </a:p>
          <a:p>
            <a:pPr algn="r" rtl="1">
              <a:buFontTx/>
              <a:buNone/>
            </a:pPr>
            <a:r>
              <a:rPr lang="fa-IR" b="1" dirty="0" smtClean="0">
                <a:solidFill>
                  <a:schemeClr val="accent1">
                    <a:lumMod val="50000"/>
                  </a:schemeClr>
                </a:solidFill>
                <a:cs typeface="B Nazanin" pitchFamily="2" charset="-78"/>
              </a:rPr>
              <a:t>6- </a:t>
            </a:r>
            <a:r>
              <a:rPr lang="en-US" b="1" dirty="0" smtClean="0">
                <a:solidFill>
                  <a:schemeClr val="accent1">
                    <a:lumMod val="50000"/>
                  </a:schemeClr>
                </a:solidFill>
                <a:cs typeface="B Nazanin" pitchFamily="2" charset="-78"/>
              </a:rPr>
              <a:t>TDS</a:t>
            </a:r>
            <a:r>
              <a:rPr lang="fa-IR" b="1" dirty="0" smtClean="0">
                <a:solidFill>
                  <a:schemeClr val="accent1">
                    <a:lumMod val="50000"/>
                  </a:schemeClr>
                </a:solidFill>
                <a:cs typeface="B Nazanin" pitchFamily="2" charset="-78"/>
              </a:rPr>
              <a:t> پساب خروجی= درحال حاضر به متوسط </a:t>
            </a:r>
            <a:r>
              <a:rPr lang="en-US" sz="2400" b="1" dirty="0" smtClean="0">
                <a:solidFill>
                  <a:schemeClr val="accent1">
                    <a:lumMod val="50000"/>
                  </a:schemeClr>
                </a:solidFill>
                <a:cs typeface="B Nazanin" pitchFamily="2" charset="-78"/>
              </a:rPr>
              <a:t>PPM</a:t>
            </a:r>
            <a:r>
              <a:rPr lang="fa-IR" sz="2400" b="1" dirty="0" smtClean="0">
                <a:solidFill>
                  <a:schemeClr val="accent1">
                    <a:lumMod val="50000"/>
                  </a:schemeClr>
                </a:solidFill>
                <a:cs typeface="B Nazanin" pitchFamily="2" charset="-78"/>
              </a:rPr>
              <a:t> </a:t>
            </a:r>
            <a:r>
              <a:rPr lang="fa-IR" b="1" dirty="0" smtClean="0">
                <a:solidFill>
                  <a:schemeClr val="accent1">
                    <a:lumMod val="50000"/>
                  </a:schemeClr>
                </a:solidFill>
                <a:cs typeface="B Nazanin" pitchFamily="2" charset="-78"/>
              </a:rPr>
              <a:t>4400 است، وطبق طراحی به </a:t>
            </a:r>
            <a:r>
              <a:rPr lang="en-US" sz="2400" b="1" dirty="0" smtClean="0">
                <a:solidFill>
                  <a:schemeClr val="accent1">
                    <a:lumMod val="50000"/>
                  </a:schemeClr>
                </a:solidFill>
                <a:cs typeface="B Nazanin" pitchFamily="2" charset="-78"/>
              </a:rPr>
              <a:t>PPM</a:t>
            </a:r>
            <a:r>
              <a:rPr lang="fa-IR" b="1" dirty="0" smtClean="0">
                <a:solidFill>
                  <a:schemeClr val="accent1">
                    <a:lumMod val="50000"/>
                  </a:schemeClr>
                </a:solidFill>
                <a:cs typeface="B Nazanin" pitchFamily="2" charset="-78"/>
              </a:rPr>
              <a:t>14000 نیز خواهد رسید</a:t>
            </a:r>
            <a:r>
              <a:rPr lang="fa-IR" b="1" dirty="0" smtClean="0">
                <a:solidFill>
                  <a:srgbClr val="3399FF"/>
                </a:solidFill>
                <a:cs typeface="B Nazanin" pitchFamily="2" charset="-78"/>
              </a:rPr>
              <a:t>.</a:t>
            </a:r>
            <a:endParaRPr lang="en-US" b="1" dirty="0">
              <a:solidFill>
                <a:srgbClr val="3399FF"/>
              </a:solidFill>
              <a:cs typeface="B Nazanin"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5583254"/>
          </a:xfrm>
        </p:spPr>
        <p:txBody>
          <a:bodyPr>
            <a:normAutofit/>
          </a:bodyPr>
          <a:lstStyle/>
          <a:p>
            <a:pPr algn="ctr" rtl="1"/>
            <a:r>
              <a:rPr lang="fa-IR" b="1" dirty="0" smtClean="0">
                <a:solidFill>
                  <a:schemeClr val="tx1"/>
                </a:solidFill>
                <a:cs typeface="B Nazanin" pitchFamily="2" charset="-78"/>
              </a:rPr>
              <a:t>در پتروشیمی مبین تأمین آب به روش استفاده از آب دریا در مبدل های حرارتی با حریان یکسویه و استفاده از آب مداربسته در مبدل ها و تولید آب شیرین توسط آب شرین کن  از طریق استفاده از آب شیرین کن های نوع </a:t>
            </a:r>
            <a:r>
              <a:rPr lang="en-US" b="1" dirty="0" smtClean="0">
                <a:solidFill>
                  <a:schemeClr val="tx1"/>
                </a:solidFill>
                <a:cs typeface="B Nazanin" pitchFamily="2" charset="-78"/>
              </a:rPr>
              <a:t>MED </a:t>
            </a:r>
            <a:r>
              <a:rPr lang="fa-IR" b="1" dirty="0" smtClean="0">
                <a:solidFill>
                  <a:schemeClr val="tx1"/>
                </a:solidFill>
                <a:cs typeface="B Nazanin" pitchFamily="2" charset="-78"/>
              </a:rPr>
              <a:t> انجام میگیرد</a:t>
            </a:r>
            <a:endParaRPr lang="en-US" b="1" dirty="0">
              <a:solidFill>
                <a:schemeClr val="tx1"/>
              </a:solidFill>
              <a:cs typeface="B Nazanin"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 013"/>
          <p:cNvPicPr>
            <a:picLocks noChangeAspect="1" noChangeArrowheads="1"/>
          </p:cNvPicPr>
          <p:nvPr/>
        </p:nvPicPr>
        <p:blipFill>
          <a:blip r:embed="rId2"/>
          <a:srcRect/>
          <a:stretch>
            <a:fillRect/>
          </a:stretch>
        </p:blipFill>
        <p:spPr bwMode="auto">
          <a:xfrm>
            <a:off x="-285784" y="-214338"/>
            <a:ext cx="9429784" cy="707233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14290"/>
            <a:ext cx="8229600" cy="1143000"/>
          </a:xfrm>
        </p:spPr>
        <p:txBody>
          <a:bodyPr/>
          <a:lstStyle/>
          <a:p>
            <a:pPr algn="ctr"/>
            <a:r>
              <a:rPr lang="fa-IR" dirty="0" smtClean="0">
                <a:cs typeface="B Titr" pitchFamily="2" charset="-78"/>
              </a:rPr>
              <a:t>تامین آب در پتروشیمی چابهار</a:t>
            </a:r>
            <a:endParaRPr lang="en-US" dirty="0">
              <a:cs typeface="B Titr" pitchFamily="2" charset="-78"/>
            </a:endParaRPr>
          </a:p>
        </p:txBody>
      </p:sp>
      <p:sp>
        <p:nvSpPr>
          <p:cNvPr id="3" name="Content Placeholder 2"/>
          <p:cNvSpPr>
            <a:spLocks noGrp="1"/>
          </p:cNvSpPr>
          <p:nvPr>
            <p:ph idx="1"/>
          </p:nvPr>
        </p:nvSpPr>
        <p:spPr>
          <a:xfrm>
            <a:off x="457200" y="1571612"/>
            <a:ext cx="8229600" cy="4752988"/>
          </a:xfrm>
        </p:spPr>
        <p:txBody>
          <a:bodyPr>
            <a:noAutofit/>
          </a:bodyPr>
          <a:lstStyle/>
          <a:p>
            <a:pPr algn="ctr" rtl="1">
              <a:buNone/>
            </a:pPr>
            <a:r>
              <a:rPr lang="fa-IR" sz="4400" b="1" dirty="0" smtClean="0">
                <a:cs typeface="B Nazanin" pitchFamily="2" charset="-78"/>
              </a:rPr>
              <a:t>در طرح پتروشیمی چابهار آب مورد نیاز از خلیج چابهار برداشت و پس از شیرین سازی در واحد شیرین سازی به روش اسمز معکوس در برج های خنک کننده و تامین آب فرایند و تولید بخار و سایرموارد مورد استفاده قرار میگیرد. </a:t>
            </a:r>
            <a:endParaRPr lang="en-US" sz="4400" b="1" dirty="0">
              <a:cs typeface="B Nazanin"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85728"/>
            <a:ext cx="8229600" cy="1143000"/>
          </a:xfrm>
        </p:spPr>
        <p:txBody>
          <a:bodyPr/>
          <a:lstStyle/>
          <a:p>
            <a:pPr algn="ctr" rtl="1"/>
            <a:r>
              <a:rPr lang="fa-IR" dirty="0" smtClean="0">
                <a:cs typeface="B Titr" pitchFamily="2" charset="-78"/>
              </a:rPr>
              <a:t>تامین آب در پتروشیمی چابهار</a:t>
            </a:r>
            <a:endParaRPr lang="en-US" dirty="0"/>
          </a:p>
        </p:txBody>
      </p:sp>
      <p:pic>
        <p:nvPicPr>
          <p:cNvPr id="2050" name="Picture 2"/>
          <p:cNvPicPr>
            <a:picLocks noGrp="1" noChangeAspect="1" noChangeArrowheads="1"/>
          </p:cNvPicPr>
          <p:nvPr>
            <p:ph idx="1"/>
          </p:nvPr>
        </p:nvPicPr>
        <p:blipFill>
          <a:blip r:embed="rId2"/>
          <a:stretch>
            <a:fillRect/>
          </a:stretch>
        </p:blipFill>
        <p:spPr bwMode="auto">
          <a:xfrm>
            <a:off x="214282" y="1857364"/>
            <a:ext cx="8786874" cy="428628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4572008"/>
            <a:ext cx="1817688" cy="1943100"/>
            <a:chOff x="96" y="2908"/>
            <a:chExt cx="1145" cy="1393"/>
          </a:xfrm>
        </p:grpSpPr>
        <p:pic>
          <p:nvPicPr>
            <p:cNvPr id="13323" name="Picture 3" descr="Picture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96" y="2908"/>
              <a:ext cx="1145" cy="1344"/>
            </a:xfrm>
            <a:prstGeom prst="rect">
              <a:avLst/>
            </a:prstGeom>
            <a:noFill/>
            <a:ln w="9525">
              <a:solidFill>
                <a:schemeClr val="tx1"/>
              </a:solidFill>
              <a:miter lim="800000"/>
              <a:headEnd/>
              <a:tailEnd/>
            </a:ln>
          </p:spPr>
        </p:pic>
        <p:sp>
          <p:nvSpPr>
            <p:cNvPr id="13324" name="Text Box 4"/>
            <p:cNvSpPr txBox="1">
              <a:spLocks noChangeArrowheads="1"/>
            </p:cNvSpPr>
            <p:nvPr/>
          </p:nvSpPr>
          <p:spPr bwMode="auto">
            <a:xfrm>
              <a:off x="288" y="4060"/>
              <a:ext cx="816" cy="241"/>
            </a:xfrm>
            <a:prstGeom prst="rect">
              <a:avLst/>
            </a:prstGeom>
            <a:noFill/>
            <a:ln w="57150" algn="ctr">
              <a:noFill/>
              <a:miter lim="800000"/>
              <a:headEnd/>
              <a:tailEnd/>
            </a:ln>
          </p:spPr>
          <p:txBody>
            <a:bodyPr>
              <a:spAutoFit/>
            </a:bodyPr>
            <a:lstStyle/>
            <a:p>
              <a:pPr algn="ctr" rtl="0">
                <a:spcBef>
                  <a:spcPct val="50000"/>
                </a:spcBef>
              </a:pPr>
              <a:r>
                <a:rPr lang="fa-IR" dirty="0">
                  <a:latin typeface="Times New Roman" pitchFamily="18" charset="0"/>
                  <a:cs typeface="Zar" pitchFamily="2" charset="-78"/>
                </a:rPr>
                <a:t>1000 مترمکعب</a:t>
              </a:r>
              <a:r>
                <a:rPr lang="fa-IR" dirty="0">
                  <a:solidFill>
                    <a:srgbClr val="990000"/>
                  </a:solidFill>
                  <a:latin typeface="Times New Roman" pitchFamily="18" charset="0"/>
                  <a:cs typeface="Zar" pitchFamily="2" charset="-78"/>
                </a:rPr>
                <a:t> </a:t>
              </a:r>
              <a:endParaRPr lang="en-US" dirty="0">
                <a:solidFill>
                  <a:srgbClr val="990000"/>
                </a:solidFill>
                <a:latin typeface="Times New Roman" pitchFamily="18" charset="0"/>
                <a:cs typeface="Zar" pitchFamily="2" charset="-78"/>
              </a:endParaRPr>
            </a:p>
          </p:txBody>
        </p:sp>
      </p:grpSp>
      <p:sp>
        <p:nvSpPr>
          <p:cNvPr id="13315" name="Text Box 6"/>
          <p:cNvSpPr txBox="1">
            <a:spLocks noChangeArrowheads="1"/>
          </p:cNvSpPr>
          <p:nvPr/>
        </p:nvSpPr>
        <p:spPr bwMode="auto">
          <a:xfrm>
            <a:off x="1143000" y="685800"/>
            <a:ext cx="6629400" cy="336550"/>
          </a:xfrm>
          <a:prstGeom prst="rect">
            <a:avLst/>
          </a:prstGeom>
          <a:noFill/>
          <a:ln w="57150">
            <a:noFill/>
            <a:miter lim="800000"/>
            <a:headEnd/>
            <a:tailEnd/>
          </a:ln>
        </p:spPr>
        <p:txBody>
          <a:bodyPr>
            <a:spAutoFit/>
          </a:bodyPr>
          <a:lstStyle/>
          <a:p>
            <a:pPr rtl="0">
              <a:spcBef>
                <a:spcPct val="50000"/>
              </a:spcBef>
            </a:pPr>
            <a:endParaRPr lang="fa-IR">
              <a:latin typeface="Times New Roman" pitchFamily="18" charset="0"/>
              <a:cs typeface="Times New Roman" pitchFamily="18" charset="0"/>
            </a:endParaRPr>
          </a:p>
        </p:txBody>
      </p:sp>
      <p:sp>
        <p:nvSpPr>
          <p:cNvPr id="670727" name="Text Box 7"/>
          <p:cNvSpPr txBox="1">
            <a:spLocks noChangeArrowheads="1"/>
          </p:cNvSpPr>
          <p:nvPr/>
        </p:nvSpPr>
        <p:spPr bwMode="auto">
          <a:xfrm>
            <a:off x="5429250" y="252413"/>
            <a:ext cx="3714750" cy="830997"/>
          </a:xfrm>
          <a:prstGeom prst="rect">
            <a:avLst/>
          </a:prstGeom>
          <a:noFill/>
          <a:ln w="57150">
            <a:noFill/>
            <a:miter lim="800000"/>
            <a:headEnd/>
            <a:tailEnd/>
          </a:ln>
          <a:effectLst>
            <a:outerShdw dist="35921" dir="2700000" algn="ctr" rotWithShape="0">
              <a:schemeClr val="bg2"/>
            </a:outerShdw>
          </a:effectLst>
        </p:spPr>
        <p:txBody>
          <a:bodyPr>
            <a:spAutoFit/>
          </a:bodyPr>
          <a:lstStyle/>
          <a:p>
            <a:pPr algn="ctr" rtl="0" fontAlgn="auto">
              <a:spcBef>
                <a:spcPct val="50000"/>
              </a:spcBef>
              <a:spcAft>
                <a:spcPts val="0"/>
              </a:spcAft>
              <a:defRPr/>
            </a:pPr>
            <a:r>
              <a:rPr lang="fa-IR" sz="2400" b="1" dirty="0">
                <a:latin typeface="B Zar "/>
                <a:cs typeface="B Nazanin" pitchFamily="2" charset="-78"/>
              </a:rPr>
              <a:t>سرانه آب تجديد </a:t>
            </a:r>
            <a:r>
              <a:rPr lang="fa-IR" sz="2400" b="1" dirty="0" smtClean="0">
                <a:latin typeface="B Zar "/>
                <a:cs typeface="B Nazanin" pitchFamily="2" charset="-78"/>
              </a:rPr>
              <a:t>شونده در كره زمين</a:t>
            </a:r>
            <a:endParaRPr lang="en-US" sz="2400" b="1" dirty="0">
              <a:latin typeface="B Zar "/>
              <a:cs typeface="B Nazanin" pitchFamily="2" charset="-78"/>
            </a:endParaRPr>
          </a:p>
        </p:txBody>
      </p:sp>
      <p:pic>
        <p:nvPicPr>
          <p:cNvPr id="670728" name="Picture 8" descr="1995"/>
          <p:cNvPicPr>
            <a:picLocks noChangeAspect="1" noChangeArrowheads="1"/>
          </p:cNvPicPr>
          <p:nvPr/>
        </p:nvPicPr>
        <p:blipFill>
          <a:blip r:embed="rId4"/>
          <a:srcRect/>
          <a:stretch>
            <a:fillRect/>
          </a:stretch>
        </p:blipFill>
        <p:spPr bwMode="auto">
          <a:xfrm>
            <a:off x="304800" y="762000"/>
            <a:ext cx="5578475" cy="1981200"/>
          </a:xfrm>
          <a:prstGeom prst="rect">
            <a:avLst/>
          </a:prstGeom>
          <a:noFill/>
          <a:ln w="9525">
            <a:solidFill>
              <a:schemeClr val="tx1"/>
            </a:solidFill>
            <a:miter lim="800000"/>
            <a:headEnd/>
            <a:tailEnd/>
          </a:ln>
        </p:spPr>
      </p:pic>
      <p:sp>
        <p:nvSpPr>
          <p:cNvPr id="670729" name="Text Box 9"/>
          <p:cNvSpPr txBox="1">
            <a:spLocks noChangeArrowheads="1"/>
          </p:cNvSpPr>
          <p:nvPr/>
        </p:nvSpPr>
        <p:spPr bwMode="auto">
          <a:xfrm>
            <a:off x="5862638" y="1204913"/>
            <a:ext cx="914400" cy="862012"/>
          </a:xfrm>
          <a:prstGeom prst="rect">
            <a:avLst/>
          </a:prstGeom>
          <a:noFill/>
          <a:ln w="57150" algn="ctr">
            <a:noFill/>
            <a:miter lim="800000"/>
            <a:headEnd/>
            <a:tailEnd/>
          </a:ln>
        </p:spPr>
        <p:txBody>
          <a:bodyPr>
            <a:spAutoFit/>
          </a:bodyPr>
          <a:lstStyle/>
          <a:p>
            <a:pPr algn="ctr">
              <a:spcBef>
                <a:spcPct val="50000"/>
              </a:spcBef>
            </a:pPr>
            <a:r>
              <a:rPr lang="fa-IR" sz="2000" b="1">
                <a:solidFill>
                  <a:srgbClr val="FF0000"/>
                </a:solidFill>
                <a:latin typeface="Times New Roman" pitchFamily="18" charset="0"/>
                <a:cs typeface="B Nazanin" pitchFamily="2" charset="-78"/>
              </a:rPr>
              <a:t>سال</a:t>
            </a:r>
          </a:p>
          <a:p>
            <a:pPr algn="ctr">
              <a:spcBef>
                <a:spcPct val="50000"/>
              </a:spcBef>
            </a:pPr>
            <a:r>
              <a:rPr lang="fa-IR" sz="2000" b="1">
                <a:solidFill>
                  <a:srgbClr val="FF0000"/>
                </a:solidFill>
                <a:latin typeface="Times New Roman" pitchFamily="18" charset="0"/>
                <a:cs typeface="B Nazanin" pitchFamily="2" charset="-78"/>
              </a:rPr>
              <a:t>1950</a:t>
            </a:r>
            <a:endParaRPr lang="en-US" sz="2000" b="1">
              <a:solidFill>
                <a:srgbClr val="FF0000"/>
              </a:solidFill>
              <a:latin typeface="Times New Roman" pitchFamily="18" charset="0"/>
              <a:cs typeface="B Nazanin" pitchFamily="2" charset="-78"/>
            </a:endParaRPr>
          </a:p>
        </p:txBody>
      </p:sp>
      <p:pic>
        <p:nvPicPr>
          <p:cNvPr id="670730" name="Picture 10" descr="1950"/>
          <p:cNvPicPr>
            <a:picLocks noChangeAspect="1" noChangeArrowheads="1"/>
          </p:cNvPicPr>
          <p:nvPr/>
        </p:nvPicPr>
        <p:blipFill>
          <a:blip r:embed="rId5"/>
          <a:srcRect/>
          <a:stretch>
            <a:fillRect/>
          </a:stretch>
        </p:blipFill>
        <p:spPr bwMode="auto">
          <a:xfrm>
            <a:off x="1371600" y="2819400"/>
            <a:ext cx="5562600" cy="1981200"/>
          </a:xfrm>
          <a:prstGeom prst="rect">
            <a:avLst/>
          </a:prstGeom>
          <a:noFill/>
          <a:ln w="9525">
            <a:solidFill>
              <a:schemeClr val="tx1"/>
            </a:solidFill>
            <a:miter lim="800000"/>
            <a:headEnd/>
            <a:tailEnd/>
          </a:ln>
        </p:spPr>
      </p:pic>
      <p:sp>
        <p:nvSpPr>
          <p:cNvPr id="670731" name="Text Box 11"/>
          <p:cNvSpPr txBox="1">
            <a:spLocks noChangeArrowheads="1"/>
          </p:cNvSpPr>
          <p:nvPr/>
        </p:nvSpPr>
        <p:spPr bwMode="auto">
          <a:xfrm>
            <a:off x="6881813" y="3276600"/>
            <a:ext cx="914400" cy="862013"/>
          </a:xfrm>
          <a:prstGeom prst="rect">
            <a:avLst/>
          </a:prstGeom>
          <a:noFill/>
          <a:ln w="57150" algn="ctr">
            <a:noFill/>
            <a:miter lim="800000"/>
            <a:headEnd/>
            <a:tailEnd/>
          </a:ln>
        </p:spPr>
        <p:txBody>
          <a:bodyPr>
            <a:spAutoFit/>
          </a:bodyPr>
          <a:lstStyle/>
          <a:p>
            <a:pPr algn="ctr" rtl="0">
              <a:spcBef>
                <a:spcPct val="50000"/>
              </a:spcBef>
            </a:pPr>
            <a:r>
              <a:rPr lang="fa-IR" sz="2000" b="1">
                <a:solidFill>
                  <a:srgbClr val="FF0000"/>
                </a:solidFill>
                <a:latin typeface="Times New Roman" pitchFamily="18" charset="0"/>
                <a:cs typeface="B Nazanin" pitchFamily="2" charset="-78"/>
              </a:rPr>
              <a:t>سال</a:t>
            </a:r>
          </a:p>
          <a:p>
            <a:pPr algn="ctr" rtl="0">
              <a:spcBef>
                <a:spcPct val="50000"/>
              </a:spcBef>
            </a:pPr>
            <a:r>
              <a:rPr lang="fa-IR" sz="2000" b="1">
                <a:solidFill>
                  <a:srgbClr val="FF0000"/>
                </a:solidFill>
                <a:latin typeface="Times New Roman" pitchFamily="18" charset="0"/>
                <a:cs typeface="B Nazanin" pitchFamily="2" charset="-78"/>
              </a:rPr>
              <a:t>1995</a:t>
            </a:r>
            <a:endParaRPr lang="en-US" sz="2000" b="1">
              <a:solidFill>
                <a:srgbClr val="FF0000"/>
              </a:solidFill>
              <a:latin typeface="Times New Roman" pitchFamily="18" charset="0"/>
              <a:cs typeface="B Nazanin" pitchFamily="2" charset="-78"/>
            </a:endParaRPr>
          </a:p>
        </p:txBody>
      </p:sp>
      <p:pic>
        <p:nvPicPr>
          <p:cNvPr id="670732" name="Picture 12" descr="2025"/>
          <p:cNvPicPr>
            <a:picLocks noChangeAspect="1" noChangeArrowheads="1"/>
          </p:cNvPicPr>
          <p:nvPr/>
        </p:nvPicPr>
        <p:blipFill>
          <a:blip r:embed="rId6"/>
          <a:srcRect/>
          <a:stretch>
            <a:fillRect/>
          </a:stretch>
        </p:blipFill>
        <p:spPr bwMode="auto">
          <a:xfrm>
            <a:off x="2752725" y="4876800"/>
            <a:ext cx="5553075" cy="1905000"/>
          </a:xfrm>
          <a:prstGeom prst="rect">
            <a:avLst/>
          </a:prstGeom>
          <a:noFill/>
          <a:ln w="9525">
            <a:solidFill>
              <a:schemeClr val="tx1"/>
            </a:solidFill>
            <a:miter lim="800000"/>
            <a:headEnd/>
            <a:tailEnd/>
          </a:ln>
        </p:spPr>
      </p:pic>
      <p:sp>
        <p:nvSpPr>
          <p:cNvPr id="670733" name="Text Box 13"/>
          <p:cNvSpPr txBox="1">
            <a:spLocks noChangeArrowheads="1"/>
          </p:cNvSpPr>
          <p:nvPr/>
        </p:nvSpPr>
        <p:spPr bwMode="auto">
          <a:xfrm>
            <a:off x="8291513" y="5272088"/>
            <a:ext cx="838200" cy="862012"/>
          </a:xfrm>
          <a:prstGeom prst="rect">
            <a:avLst/>
          </a:prstGeom>
          <a:noFill/>
          <a:ln w="57150" algn="ctr">
            <a:noFill/>
            <a:miter lim="800000"/>
            <a:headEnd/>
            <a:tailEnd/>
          </a:ln>
        </p:spPr>
        <p:txBody>
          <a:bodyPr>
            <a:spAutoFit/>
          </a:bodyPr>
          <a:lstStyle/>
          <a:p>
            <a:pPr algn="ctr" rtl="0">
              <a:spcBef>
                <a:spcPct val="50000"/>
              </a:spcBef>
            </a:pPr>
            <a:r>
              <a:rPr lang="fa-IR" sz="2000" b="1">
                <a:solidFill>
                  <a:srgbClr val="FF0000"/>
                </a:solidFill>
                <a:latin typeface="Times New Roman" pitchFamily="18" charset="0"/>
                <a:cs typeface="B Nazanin" pitchFamily="2" charset="-78"/>
              </a:rPr>
              <a:t>سال</a:t>
            </a:r>
          </a:p>
          <a:p>
            <a:pPr algn="ctr" rtl="0">
              <a:spcBef>
                <a:spcPct val="50000"/>
              </a:spcBef>
            </a:pPr>
            <a:r>
              <a:rPr lang="fa-IR" sz="2000" b="1">
                <a:solidFill>
                  <a:srgbClr val="FF0000"/>
                </a:solidFill>
                <a:latin typeface="Times New Roman" pitchFamily="18" charset="0"/>
                <a:cs typeface="B Nazanin" pitchFamily="2" charset="-78"/>
              </a:rPr>
              <a:t>2025</a:t>
            </a:r>
            <a:endParaRPr lang="en-US" sz="2000" b="1">
              <a:solidFill>
                <a:srgbClr val="FF0000"/>
              </a:solidFill>
              <a:latin typeface="Times New Roman" pitchFamily="18" charset="0"/>
              <a:cs typeface="B Nazanin" pitchFamily="2" charset="-78"/>
            </a:endParaRPr>
          </a:p>
        </p:txBody>
      </p:sp>
      <p:sp>
        <p:nvSpPr>
          <p:cNvPr id="13" name="Rounded Rectangle 12"/>
          <p:cNvSpPr/>
          <p:nvPr/>
        </p:nvSpPr>
        <p:spPr>
          <a:xfrm>
            <a:off x="4929191" y="5143512"/>
            <a:ext cx="2071702" cy="642942"/>
          </a:xfrm>
          <a:prstGeom prst="roundRect">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fa-IR"/>
          </a:p>
        </p:txBody>
      </p:sp>
      <p:sp>
        <p:nvSpPr>
          <p:cNvPr id="16" name="TextBox 4"/>
          <p:cNvSpPr txBox="1">
            <a:spLocks noChangeArrowheads="1"/>
          </p:cNvSpPr>
          <p:nvPr/>
        </p:nvSpPr>
        <p:spPr bwMode="auto">
          <a:xfrm>
            <a:off x="4929190" y="6286520"/>
            <a:ext cx="2003424" cy="369332"/>
          </a:xfrm>
          <a:prstGeom prst="rect">
            <a:avLst/>
          </a:prstGeom>
          <a:solidFill>
            <a:srgbClr val="FFFF00"/>
          </a:solidFill>
          <a:ln w="9525">
            <a:noFill/>
            <a:miter lim="800000"/>
            <a:headEnd/>
            <a:tailEnd/>
          </a:ln>
        </p:spPr>
        <p:txBody>
          <a:bodyPr wrap="square">
            <a:spAutoFit/>
          </a:bodyPr>
          <a:lstStyle/>
          <a:p>
            <a:pPr rtl="0"/>
            <a:r>
              <a:rPr lang="fa-IR" b="1" dirty="0" smtClean="0">
                <a:solidFill>
                  <a:srgbClr val="FF0000"/>
                </a:solidFill>
                <a:cs typeface="B Zar" pitchFamily="2" charset="-78"/>
              </a:rPr>
              <a:t>ايران در مركز بحران</a:t>
            </a:r>
            <a:endParaRPr lang="ar-SA" b="1" dirty="0">
              <a:solidFill>
                <a:srgbClr val="FF0000"/>
              </a:solidFill>
              <a:cs typeface="B Zar" pitchFamily="2" charset="-78"/>
            </a:endParaRPr>
          </a:p>
        </p:txBody>
      </p:sp>
    </p:spTree>
    <p:extLst>
      <p:ext uri="{BB962C8B-B14F-4D97-AF65-F5344CB8AC3E}">
        <p14:creationId xmlns:p14="http://schemas.microsoft.com/office/powerpoint/2010/main" xmlns="" val="34558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70729"/>
                                        </p:tgtEl>
                                        <p:attrNameLst>
                                          <p:attrName>style.visibility</p:attrName>
                                        </p:attrNameLst>
                                      </p:cBhvr>
                                      <p:to>
                                        <p:strVal val="visible"/>
                                      </p:to>
                                    </p:set>
                                    <p:anim calcmode="lin" valueType="num">
                                      <p:cBhvr additive="base">
                                        <p:cTn id="7" dur="500" fill="hold"/>
                                        <p:tgtEl>
                                          <p:spTgt spid="670729"/>
                                        </p:tgtEl>
                                        <p:attrNameLst>
                                          <p:attrName>ppt_x</p:attrName>
                                        </p:attrNameLst>
                                      </p:cBhvr>
                                      <p:tavLst>
                                        <p:tav tm="0">
                                          <p:val>
                                            <p:strVal val="1+#ppt_w/2"/>
                                          </p:val>
                                        </p:tav>
                                        <p:tav tm="100000">
                                          <p:val>
                                            <p:strVal val="#ppt_x"/>
                                          </p:val>
                                        </p:tav>
                                      </p:tavLst>
                                    </p:anim>
                                    <p:anim calcmode="lin" valueType="num">
                                      <p:cBhvr additive="base">
                                        <p:cTn id="8" dur="500" fill="hold"/>
                                        <p:tgtEl>
                                          <p:spTgt spid="6707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670728"/>
                                        </p:tgtEl>
                                        <p:attrNameLst>
                                          <p:attrName>style.visibility</p:attrName>
                                        </p:attrNameLst>
                                      </p:cBhvr>
                                      <p:to>
                                        <p:strVal val="visible"/>
                                      </p:to>
                                    </p:set>
                                    <p:animEffect transition="in" filter="slide(fromRight)">
                                      <p:cBhvr>
                                        <p:cTn id="12" dur="500"/>
                                        <p:tgtEl>
                                          <p:spTgt spid="670728"/>
                                        </p:tgtEl>
                                      </p:cBhvr>
                                    </p:animEffect>
                                  </p:childTnLst>
                                </p:cTn>
                              </p:par>
                            </p:childTnLst>
                          </p:cTn>
                        </p:par>
                        <p:par>
                          <p:cTn id="13" fill="hold">
                            <p:stCondLst>
                              <p:cond delay="1000"/>
                            </p:stCondLst>
                            <p:childTnLst>
                              <p:par>
                                <p:cTn id="14" presetID="2" presetClass="entr" presetSubtype="2" fill="hold" grpId="0" nodeType="afterEffect">
                                  <p:stCondLst>
                                    <p:cond delay="500"/>
                                  </p:stCondLst>
                                  <p:childTnLst>
                                    <p:set>
                                      <p:cBhvr>
                                        <p:cTn id="15" dur="1" fill="hold">
                                          <p:stCondLst>
                                            <p:cond delay="0"/>
                                          </p:stCondLst>
                                        </p:cTn>
                                        <p:tgtEl>
                                          <p:spTgt spid="670731"/>
                                        </p:tgtEl>
                                        <p:attrNameLst>
                                          <p:attrName>style.visibility</p:attrName>
                                        </p:attrNameLst>
                                      </p:cBhvr>
                                      <p:to>
                                        <p:strVal val="visible"/>
                                      </p:to>
                                    </p:set>
                                    <p:anim calcmode="lin" valueType="num">
                                      <p:cBhvr additive="base">
                                        <p:cTn id="16" dur="500" fill="hold"/>
                                        <p:tgtEl>
                                          <p:spTgt spid="670731"/>
                                        </p:tgtEl>
                                        <p:attrNameLst>
                                          <p:attrName>ppt_x</p:attrName>
                                        </p:attrNameLst>
                                      </p:cBhvr>
                                      <p:tavLst>
                                        <p:tav tm="0">
                                          <p:val>
                                            <p:strVal val="1+#ppt_w/2"/>
                                          </p:val>
                                        </p:tav>
                                        <p:tav tm="100000">
                                          <p:val>
                                            <p:strVal val="#ppt_x"/>
                                          </p:val>
                                        </p:tav>
                                      </p:tavLst>
                                    </p:anim>
                                    <p:anim calcmode="lin" valueType="num">
                                      <p:cBhvr additive="base">
                                        <p:cTn id="17" dur="500" fill="hold"/>
                                        <p:tgtEl>
                                          <p:spTgt spid="670731"/>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12" presetClass="entr" presetSubtype="2" fill="hold" nodeType="afterEffect">
                                  <p:stCondLst>
                                    <p:cond delay="0"/>
                                  </p:stCondLst>
                                  <p:childTnLst>
                                    <p:set>
                                      <p:cBhvr>
                                        <p:cTn id="20" dur="1" fill="hold">
                                          <p:stCondLst>
                                            <p:cond delay="0"/>
                                          </p:stCondLst>
                                        </p:cTn>
                                        <p:tgtEl>
                                          <p:spTgt spid="670730"/>
                                        </p:tgtEl>
                                        <p:attrNameLst>
                                          <p:attrName>style.visibility</p:attrName>
                                        </p:attrNameLst>
                                      </p:cBhvr>
                                      <p:to>
                                        <p:strVal val="visible"/>
                                      </p:to>
                                    </p:set>
                                    <p:animEffect transition="in" filter="slide(fromRight)">
                                      <p:cBhvr>
                                        <p:cTn id="21" dur="500"/>
                                        <p:tgtEl>
                                          <p:spTgt spid="670730"/>
                                        </p:tgtEl>
                                      </p:cBhvr>
                                    </p:animEffect>
                                  </p:childTnLst>
                                </p:cTn>
                              </p:par>
                            </p:childTnLst>
                          </p:cTn>
                        </p:par>
                        <p:par>
                          <p:cTn id="22" fill="hold">
                            <p:stCondLst>
                              <p:cond delay="2500"/>
                            </p:stCondLst>
                            <p:childTnLst>
                              <p:par>
                                <p:cTn id="23" presetID="2" presetClass="entr" presetSubtype="2" fill="hold" grpId="0" nodeType="afterEffect">
                                  <p:stCondLst>
                                    <p:cond delay="500"/>
                                  </p:stCondLst>
                                  <p:childTnLst>
                                    <p:set>
                                      <p:cBhvr>
                                        <p:cTn id="24" dur="1" fill="hold">
                                          <p:stCondLst>
                                            <p:cond delay="0"/>
                                          </p:stCondLst>
                                        </p:cTn>
                                        <p:tgtEl>
                                          <p:spTgt spid="670733"/>
                                        </p:tgtEl>
                                        <p:attrNameLst>
                                          <p:attrName>style.visibility</p:attrName>
                                        </p:attrNameLst>
                                      </p:cBhvr>
                                      <p:to>
                                        <p:strVal val="visible"/>
                                      </p:to>
                                    </p:set>
                                    <p:anim calcmode="lin" valueType="num">
                                      <p:cBhvr additive="base">
                                        <p:cTn id="25" dur="500" fill="hold"/>
                                        <p:tgtEl>
                                          <p:spTgt spid="670733"/>
                                        </p:tgtEl>
                                        <p:attrNameLst>
                                          <p:attrName>ppt_x</p:attrName>
                                        </p:attrNameLst>
                                      </p:cBhvr>
                                      <p:tavLst>
                                        <p:tav tm="0">
                                          <p:val>
                                            <p:strVal val="1+#ppt_w/2"/>
                                          </p:val>
                                        </p:tav>
                                        <p:tav tm="100000">
                                          <p:val>
                                            <p:strVal val="#ppt_x"/>
                                          </p:val>
                                        </p:tav>
                                      </p:tavLst>
                                    </p:anim>
                                    <p:anim calcmode="lin" valueType="num">
                                      <p:cBhvr additive="base">
                                        <p:cTn id="26" dur="500" fill="hold"/>
                                        <p:tgtEl>
                                          <p:spTgt spid="670733"/>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12" presetClass="entr" presetSubtype="2" fill="hold" nodeType="afterEffect">
                                  <p:stCondLst>
                                    <p:cond delay="0"/>
                                  </p:stCondLst>
                                  <p:childTnLst>
                                    <p:set>
                                      <p:cBhvr>
                                        <p:cTn id="29" dur="1" fill="hold">
                                          <p:stCondLst>
                                            <p:cond delay="0"/>
                                          </p:stCondLst>
                                        </p:cTn>
                                        <p:tgtEl>
                                          <p:spTgt spid="670732"/>
                                        </p:tgtEl>
                                        <p:attrNameLst>
                                          <p:attrName>style.visibility</p:attrName>
                                        </p:attrNameLst>
                                      </p:cBhvr>
                                      <p:to>
                                        <p:strVal val="visible"/>
                                      </p:to>
                                    </p:set>
                                    <p:animEffect transition="in" filter="slide(fromRight)">
                                      <p:cBhvr>
                                        <p:cTn id="30" dur="500"/>
                                        <p:tgtEl>
                                          <p:spTgt spid="670732"/>
                                        </p:tgtEl>
                                      </p:cBhvr>
                                    </p:animEffect>
                                  </p:childTnLst>
                                </p:cTn>
                              </p:par>
                            </p:childTnLst>
                          </p:cTn>
                        </p:par>
                        <p:par>
                          <p:cTn id="31" fill="hold">
                            <p:stCondLst>
                              <p:cond delay="4000"/>
                            </p:stCondLst>
                            <p:childTnLst>
                              <p:par>
                                <p:cTn id="32" presetID="53"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bg/>
                                          </p:spTgt>
                                        </p:tgtEl>
                                        <p:attrNameLst>
                                          <p:attrName>style.visibility</p:attrName>
                                        </p:attrNameLst>
                                      </p:cBhvr>
                                      <p:to>
                                        <p:strVal val="visible"/>
                                      </p:to>
                                    </p:set>
                                    <p:anim calcmode="lin" valueType="num">
                                      <p:cBhvr additive="base">
                                        <p:cTn id="4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additive="base">
                                        <p:cTn id="5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9" grpId="0"/>
      <p:bldP spid="670731" grpId="0"/>
      <p:bldP spid="670733" grpId="0"/>
      <p:bldP spid="13" grpId="0" animBg="1"/>
      <p:bldP spid="1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0225" y="188913"/>
            <a:ext cx="8081963" cy="503237"/>
          </a:xfrm>
          <a:prstGeom prst="rect">
            <a:avLst/>
          </a:prstGeom>
          <a:noFill/>
          <a:ln w="9525">
            <a:noFill/>
            <a:miter lim="800000"/>
            <a:headEnd/>
            <a:tailEnd/>
          </a:ln>
          <a:effectLst/>
        </p:spPr>
        <p:txBody>
          <a:bodyPr anchor="ctr"/>
          <a:lstStyle/>
          <a:p>
            <a:pPr algn="ctr" fontAlgn="auto">
              <a:spcBef>
                <a:spcPts val="0"/>
              </a:spcBef>
              <a:spcAft>
                <a:spcPts val="0"/>
              </a:spcAft>
              <a:defRPr/>
            </a:pPr>
            <a:r>
              <a:rPr lang="fa-IR" sz="2400" b="1" dirty="0">
                <a:effectLst>
                  <a:outerShdw blurRad="38100" dist="38100" dir="2700000" algn="tl">
                    <a:srgbClr val="000000"/>
                  </a:outerShdw>
                </a:effectLst>
                <a:latin typeface="+mn-lt"/>
                <a:cs typeface="Zar" pitchFamily="2" charset="-78"/>
              </a:rPr>
              <a:t>وضعيت </a:t>
            </a:r>
            <a:r>
              <a:rPr lang="fa-IR" sz="2400" b="1" dirty="0" smtClean="0">
                <a:solidFill>
                  <a:srgbClr val="FF0000"/>
                </a:solidFill>
                <a:effectLst>
                  <a:outerShdw blurRad="38100" dist="38100" dir="2700000" algn="tl">
                    <a:srgbClr val="000000"/>
                  </a:outerShdw>
                </a:effectLst>
                <a:latin typeface="+mn-lt"/>
                <a:cs typeface="Zar" pitchFamily="2" charset="-78"/>
              </a:rPr>
              <a:t>بحراني</a:t>
            </a:r>
            <a:r>
              <a:rPr lang="fa-IR" sz="2400" b="1" dirty="0" smtClean="0">
                <a:effectLst>
                  <a:outerShdw blurRad="38100" dist="38100" dir="2700000" algn="tl">
                    <a:srgbClr val="000000"/>
                  </a:outerShdw>
                </a:effectLst>
                <a:latin typeface="+mn-lt"/>
                <a:cs typeface="Zar" pitchFamily="2" charset="-78"/>
              </a:rPr>
              <a:t> منابع </a:t>
            </a:r>
            <a:r>
              <a:rPr lang="fa-IR" sz="2400" b="1" dirty="0">
                <a:effectLst>
                  <a:outerShdw blurRad="38100" dist="38100" dir="2700000" algn="tl">
                    <a:srgbClr val="000000"/>
                  </a:outerShdw>
                </a:effectLst>
                <a:latin typeface="+mn-lt"/>
                <a:cs typeface="Zar" pitchFamily="2" charset="-78"/>
              </a:rPr>
              <a:t>آب </a:t>
            </a:r>
            <a:r>
              <a:rPr lang="fa-IR" sz="2400" b="1" dirty="0" smtClean="0">
                <a:effectLst>
                  <a:outerShdw blurRad="38100" dist="38100" dir="2700000" algn="tl">
                    <a:srgbClr val="000000"/>
                  </a:outerShdw>
                </a:effectLst>
                <a:latin typeface="+mn-lt"/>
                <a:cs typeface="Zar" pitchFamily="2" charset="-78"/>
              </a:rPr>
              <a:t>زيرزميني</a:t>
            </a:r>
            <a:endParaRPr lang="fa-IR" sz="3200" b="1" dirty="0">
              <a:effectLst>
                <a:outerShdw blurRad="38100" dist="38100" dir="2700000" algn="tl">
                  <a:srgbClr val="000000"/>
                </a:outerShdw>
              </a:effectLst>
              <a:latin typeface="+mn-lt"/>
              <a:cs typeface="Zar" pitchFamily="2" charset="-78"/>
            </a:endParaRPr>
          </a:p>
          <a:p>
            <a:pPr algn="ctr" fontAlgn="auto">
              <a:spcBef>
                <a:spcPts val="0"/>
              </a:spcBef>
              <a:spcAft>
                <a:spcPts val="0"/>
              </a:spcAft>
              <a:defRPr/>
            </a:pPr>
            <a:r>
              <a:rPr lang="fa-IR" sz="2000" b="1" dirty="0">
                <a:latin typeface="+mn-lt"/>
                <a:cs typeface="Zar" pitchFamily="2" charset="-78"/>
              </a:rPr>
              <a:t>(محدوده‌هاي مطالعاتي </a:t>
            </a:r>
            <a:r>
              <a:rPr lang="fa-IR" sz="2000" b="1" dirty="0" smtClean="0">
                <a:latin typeface="+mn-lt"/>
                <a:cs typeface="Zar" pitchFamily="2" charset="-78"/>
              </a:rPr>
              <a:t>كشور)</a:t>
            </a:r>
            <a:endParaRPr lang="en-US" sz="2000" b="1" dirty="0">
              <a:latin typeface="+mn-lt"/>
              <a:cs typeface="Zar" pitchFamily="2" charset="-78"/>
            </a:endParaRPr>
          </a:p>
        </p:txBody>
      </p:sp>
      <p:grpSp>
        <p:nvGrpSpPr>
          <p:cNvPr id="2" name="Group 6"/>
          <p:cNvGrpSpPr/>
          <p:nvPr/>
        </p:nvGrpSpPr>
        <p:grpSpPr>
          <a:xfrm>
            <a:off x="714348" y="785794"/>
            <a:ext cx="8143932" cy="6011881"/>
            <a:chOff x="642938" y="857250"/>
            <a:chExt cx="7773987" cy="5940425"/>
          </a:xfrm>
        </p:grpSpPr>
        <p:pic>
          <p:nvPicPr>
            <p:cNvPr id="17411" name="Picture 6" descr="Picture1.jpg"/>
            <p:cNvPicPr>
              <a:picLocks noChangeAspect="1"/>
            </p:cNvPicPr>
            <p:nvPr/>
          </p:nvPicPr>
          <p:blipFill>
            <a:blip r:embed="rId3"/>
            <a:srcRect/>
            <a:stretch>
              <a:fillRect/>
            </a:stretch>
          </p:blipFill>
          <p:spPr bwMode="auto">
            <a:xfrm>
              <a:off x="642938" y="857250"/>
              <a:ext cx="7773987" cy="5940425"/>
            </a:xfrm>
            <a:prstGeom prst="rect">
              <a:avLst/>
            </a:prstGeom>
            <a:noFill/>
            <a:ln w="9525">
              <a:solidFill>
                <a:srgbClr val="C00000"/>
              </a:solidFill>
              <a:miter lim="800000"/>
              <a:headEnd/>
              <a:tailEnd/>
            </a:ln>
          </p:spPr>
        </p:pic>
        <p:sp>
          <p:nvSpPr>
            <p:cNvPr id="6" name="Rectangle 5"/>
            <p:cNvSpPr/>
            <p:nvPr/>
          </p:nvSpPr>
          <p:spPr>
            <a:xfrm>
              <a:off x="1071538" y="5429264"/>
              <a:ext cx="1143008"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effectLst>
                    <a:outerShdw blurRad="38100" dist="38100" dir="2700000" algn="tl">
                      <a:srgbClr val="000000">
                        <a:alpha val="43137"/>
                      </a:srgbClr>
                    </a:outerShdw>
                  </a:effectLst>
                  <a:cs typeface="Mitra" pitchFamily="2" charset="-78"/>
                </a:rPr>
                <a:t>فاقد پتانسيل</a:t>
              </a:r>
              <a:endParaRPr lang="fa-IR" dirty="0">
                <a:solidFill>
                  <a:schemeClr val="tx1">
                    <a:lumMod val="95000"/>
                    <a:lumOff val="5000"/>
                  </a:schemeClr>
                </a:solidFill>
                <a:effectLst>
                  <a:outerShdw blurRad="38100" dist="38100" dir="2700000" algn="tl">
                    <a:srgbClr val="000000">
                      <a:alpha val="43137"/>
                    </a:srgbClr>
                  </a:outerShdw>
                </a:effectLst>
                <a:cs typeface="Mitra" pitchFamily="2" charset="-78"/>
              </a:endParaRPr>
            </a:p>
          </p:txBody>
        </p:sp>
      </p:grpSp>
    </p:spTree>
    <p:extLst>
      <p:ext uri="{BB962C8B-B14F-4D97-AF65-F5344CB8AC3E}">
        <p14:creationId xmlns:p14="http://schemas.microsoft.com/office/powerpoint/2010/main" xmlns="" val="30648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1143000"/>
          </a:xfrm>
        </p:spPr>
        <p:txBody>
          <a:bodyPr/>
          <a:lstStyle/>
          <a:p>
            <a:pPr algn="ctr"/>
            <a:r>
              <a:rPr lang="fa-IR" dirty="0" smtClean="0">
                <a:cs typeface="B Titr" pitchFamily="2" charset="-78"/>
              </a:rPr>
              <a:t>مصارف آب در صنعت پتروشیمی</a:t>
            </a:r>
            <a:endParaRPr lang="en-US" dirty="0"/>
          </a:p>
        </p:txBody>
      </p:sp>
      <p:graphicFrame>
        <p:nvGraphicFramePr>
          <p:cNvPr id="4" name="Content Placeholder 3"/>
          <p:cNvGraphicFramePr>
            <a:graphicFrameLocks noGrp="1"/>
          </p:cNvGraphicFramePr>
          <p:nvPr>
            <p:ph idx="1"/>
          </p:nvPr>
        </p:nvGraphicFramePr>
        <p:xfrm>
          <a:off x="428596" y="1500174"/>
          <a:ext cx="8229600" cy="4977296"/>
        </p:xfrm>
        <a:graphic>
          <a:graphicData uri="http://schemas.openxmlformats.org/drawingml/2006/table">
            <a:tbl>
              <a:tblPr firstRow="1" bandRow="1">
                <a:tableStyleId>{5C22544A-7EE6-4342-B048-85BDC9FD1C3A}</a:tableStyleId>
              </a:tblPr>
              <a:tblGrid>
                <a:gridCol w="4114800"/>
                <a:gridCol w="4114800"/>
              </a:tblGrid>
              <a:tr h="903688">
                <a:tc>
                  <a:txBody>
                    <a:bodyPr/>
                    <a:lstStyle/>
                    <a:p>
                      <a:pPr algn="ctr" rtl="1"/>
                      <a:r>
                        <a:rPr lang="fa-IR" sz="4000" b="1" dirty="0" smtClean="0">
                          <a:cs typeface="B Nazanin" pitchFamily="2" charset="-78"/>
                        </a:rPr>
                        <a:t>میزان مصرف</a:t>
                      </a:r>
                      <a:endParaRPr lang="en-US" sz="4000" b="1" dirty="0">
                        <a:cs typeface="B Nazanin" pitchFamily="2" charset="-78"/>
                      </a:endParaRPr>
                    </a:p>
                  </a:txBody>
                  <a:tcPr/>
                </a:tc>
                <a:tc>
                  <a:txBody>
                    <a:bodyPr/>
                    <a:lstStyle/>
                    <a:p>
                      <a:pPr algn="ctr" rtl="1"/>
                      <a:r>
                        <a:rPr lang="fa-IR" sz="4000" dirty="0" smtClean="0">
                          <a:cs typeface="B Nazanin" pitchFamily="2" charset="-78"/>
                        </a:rPr>
                        <a:t>انواع مصارف</a:t>
                      </a:r>
                      <a:endParaRPr lang="en-US" sz="4000" dirty="0">
                        <a:cs typeface="B Nazanin" pitchFamily="2" charset="-78"/>
                      </a:endParaRPr>
                    </a:p>
                  </a:txBody>
                  <a:tcPr/>
                </a:tc>
              </a:tr>
              <a:tr h="903688">
                <a:tc>
                  <a:txBody>
                    <a:bodyPr/>
                    <a:lstStyle/>
                    <a:p>
                      <a:pPr algn="ctr" rtl="1"/>
                      <a:r>
                        <a:rPr lang="fa-IR" sz="4000" b="1" dirty="0" smtClean="0">
                          <a:cs typeface="B Nazanin" pitchFamily="2" charset="-78"/>
                        </a:rPr>
                        <a:t>بین 5 تا 20 درصد</a:t>
                      </a:r>
                      <a:endParaRPr lang="en-US" sz="4000" b="1" dirty="0">
                        <a:cs typeface="B Nazanin" pitchFamily="2" charset="-78"/>
                      </a:endParaRPr>
                    </a:p>
                  </a:txBody>
                  <a:tcPr/>
                </a:tc>
                <a:tc>
                  <a:txBody>
                    <a:bodyPr/>
                    <a:lstStyle/>
                    <a:p>
                      <a:pPr algn="r" rtl="1"/>
                      <a:r>
                        <a:rPr lang="fa-IR" sz="2800" b="1" dirty="0" smtClean="0">
                          <a:cs typeface="B Nazanin" pitchFamily="2" charset="-78"/>
                        </a:rPr>
                        <a:t>آب مورد نیاز در فرآیند</a:t>
                      </a:r>
                    </a:p>
                  </a:txBody>
                  <a:tcPr/>
                </a:tc>
              </a:tr>
              <a:tr h="903688">
                <a:tc>
                  <a:txBody>
                    <a:bodyPr/>
                    <a:lstStyle/>
                    <a:p>
                      <a:pPr marL="0" algn="ctr" defTabSz="914400" rtl="1" eaLnBrk="1" latinLnBrk="0" hangingPunct="1"/>
                      <a:r>
                        <a:rPr lang="fa-IR" sz="4000" b="1" kern="1200" dirty="0" smtClean="0">
                          <a:solidFill>
                            <a:schemeClr val="dk1"/>
                          </a:solidFill>
                          <a:latin typeface="+mn-lt"/>
                          <a:ea typeface="+mn-ea"/>
                          <a:cs typeface="B Nazanin" pitchFamily="2" charset="-78"/>
                        </a:rPr>
                        <a:t>بین 75 تا 90 درصد</a:t>
                      </a:r>
                      <a:endParaRPr lang="en-US" sz="4000" b="1" kern="1200" dirty="0" smtClean="0">
                        <a:solidFill>
                          <a:schemeClr val="dk1"/>
                        </a:solidFill>
                        <a:latin typeface="+mn-lt"/>
                        <a:ea typeface="+mn-ea"/>
                        <a:cs typeface="B Nazanin" pitchFamily="2" charset="-78"/>
                      </a:endParaRPr>
                    </a:p>
                  </a:txBody>
                  <a:tcPr/>
                </a:tc>
                <a:tc>
                  <a:txBody>
                    <a:bodyPr/>
                    <a:lstStyle/>
                    <a:p>
                      <a:pPr algn="r" rtl="1"/>
                      <a:r>
                        <a:rPr lang="fa-IR" sz="2800" b="1" dirty="0" smtClean="0">
                          <a:cs typeface="B Nazanin" pitchFamily="2" charset="-78"/>
                        </a:rPr>
                        <a:t>آب مورد نیاز در برج های خنک کننده و تولید بخار</a:t>
                      </a:r>
                    </a:p>
                  </a:txBody>
                  <a:tcPr/>
                </a:tc>
              </a:tr>
              <a:tr h="903688">
                <a:tc>
                  <a:txBody>
                    <a:bodyPr/>
                    <a:lstStyle/>
                    <a:p>
                      <a:pPr algn="ctr" rtl="1"/>
                      <a:r>
                        <a:rPr lang="fa-IR" sz="4000" b="1" dirty="0" smtClean="0">
                          <a:cs typeface="B Nazanin" pitchFamily="2" charset="-78"/>
                        </a:rPr>
                        <a:t>بین 5 تا 10 درصد</a:t>
                      </a:r>
                      <a:endParaRPr lang="en-US" sz="4000" b="1"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cs typeface="B Nazanin" pitchFamily="2" charset="-78"/>
                        </a:rPr>
                        <a:t>آب مورد نیار در مصارف عمومی             </a:t>
                      </a:r>
                    </a:p>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cs typeface="B Nazanin" pitchFamily="2" charset="-78"/>
                        </a:rPr>
                        <a:t> (آب آشامیدنی و بهداشتی، شستشو، فضای سبز،آتش نشانی و...)</a:t>
                      </a:r>
                      <a:endParaRPr lang="en-US" sz="2800" b="1" dirty="0" smtClean="0">
                        <a:cs typeface="B Nazanin" pitchFamily="2" charset="-78"/>
                      </a:endParaRPr>
                    </a:p>
                    <a:p>
                      <a:pPr algn="r" rtl="1"/>
                      <a:endParaRPr lang="en-US" sz="2800" dirty="0">
                        <a:cs typeface="B Nazanin" pitchFamily="2" charset="-78"/>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85728"/>
            <a:ext cx="8229600" cy="1143000"/>
          </a:xfrm>
        </p:spPr>
        <p:txBody>
          <a:bodyPr>
            <a:normAutofit/>
          </a:bodyPr>
          <a:lstStyle/>
          <a:p>
            <a:pPr algn="r" rtl="1"/>
            <a:r>
              <a:rPr lang="fa-IR" b="1" dirty="0" smtClean="0">
                <a:cs typeface="B Nazanin" pitchFamily="2" charset="-78"/>
              </a:rPr>
              <a:t>کنترل دما در فرایند های پتروشیمی</a:t>
            </a:r>
            <a:endParaRPr lang="en-US" b="1" dirty="0">
              <a:cs typeface="B Nazanin" pitchFamily="2" charset="-78"/>
            </a:endParaRPr>
          </a:p>
        </p:txBody>
      </p:sp>
      <p:sp>
        <p:nvSpPr>
          <p:cNvPr id="3" name="Content Placeholder 2"/>
          <p:cNvSpPr>
            <a:spLocks noGrp="1"/>
          </p:cNvSpPr>
          <p:nvPr>
            <p:ph idx="1"/>
          </p:nvPr>
        </p:nvSpPr>
        <p:spPr>
          <a:xfrm>
            <a:off x="428596" y="1714488"/>
            <a:ext cx="8229600" cy="4389120"/>
          </a:xfrm>
        </p:spPr>
        <p:txBody>
          <a:bodyPr>
            <a:normAutofit/>
          </a:bodyPr>
          <a:lstStyle/>
          <a:p>
            <a:pPr algn="r" rtl="1"/>
            <a:r>
              <a:rPr lang="fa-IR" sz="4000" b="1" dirty="0" smtClean="0">
                <a:cs typeface="B Nazanin" pitchFamily="2" charset="-78"/>
              </a:rPr>
              <a:t>صنعت پتـروشیمی عـلی رغم گستـردگی فـرآیند ها، تنوع خـوراک و محصولات با توجه به اینکه عموماً شـامل فـرآیندهایی مرتبط با شکست پیوند های شیمیایی مواد اولیه و باز آرایی و تشکیل پیوند های جدید است، با آزاد شدن مقادیر متنابهی از انرژی حرارتی توأم هستند.</a:t>
            </a: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85926"/>
            <a:ext cx="8229600" cy="4154494"/>
          </a:xfrm>
        </p:spPr>
        <p:txBody>
          <a:bodyPr>
            <a:normAutofit/>
          </a:bodyPr>
          <a:lstStyle/>
          <a:p>
            <a:pPr algn="ctr" rtl="1"/>
            <a:r>
              <a:rPr lang="fa-IR" sz="4800" b="1" dirty="0" smtClean="0">
                <a:solidFill>
                  <a:schemeClr val="tx1"/>
                </a:solidFill>
                <a:cs typeface="B Nazanin" pitchFamily="2" charset="-78"/>
              </a:rPr>
              <a:t>نکته کلیدی در تداوم این فرآیند ها، کنترل شرایط واکنش از طریق کنترل دما با خارج نمودن حرارت تولید شده توسط مبدل های حرارتی از جریانهای خروجی از راکتورها و برج ها است.</a:t>
            </a:r>
            <a:r>
              <a:rPr lang="fa-IR" b="1" dirty="0" smtClean="0">
                <a:solidFill>
                  <a:schemeClr val="tx1"/>
                </a:solidFill>
                <a:cs typeface="B Nazanin" pitchFamily="2" charset="-78"/>
              </a:rPr>
              <a:t>  </a:t>
            </a:r>
            <a:r>
              <a:rPr lang="fa-IR" dirty="0" smtClean="0"/>
              <a:t> </a:t>
            </a:r>
            <a:endParaRPr lang="en-US" dirty="0"/>
          </a:p>
        </p:txBody>
      </p:sp>
      <p:sp>
        <p:nvSpPr>
          <p:cNvPr id="3" name="Title 1"/>
          <p:cNvSpPr txBox="1">
            <a:spLocks/>
          </p:cNvSpPr>
          <p:nvPr/>
        </p:nvSpPr>
        <p:spPr>
          <a:xfrm>
            <a:off x="428596" y="285728"/>
            <a:ext cx="82296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5000" b="1" i="0" u="none" strike="noStrike" kern="1200" cap="none" spc="0" normalizeH="0" baseline="0" noProof="0" smtClean="0">
                <a:ln>
                  <a:noFill/>
                </a:ln>
                <a:solidFill>
                  <a:schemeClr val="tx2"/>
                </a:solidFill>
                <a:effectLst/>
                <a:uLnTx/>
                <a:uFillTx/>
                <a:latin typeface="+mj-lt"/>
                <a:ea typeface="+mj-ea"/>
                <a:cs typeface="B Nazanin" pitchFamily="2" charset="-78"/>
              </a:rPr>
              <a:t>کنترل دما در فرایند های پتروشیمی</a:t>
            </a:r>
            <a:endParaRPr kumimoji="0" lang="en-US" sz="5000" b="1" i="0" u="none" strike="noStrike" kern="1200" cap="none" spc="0" normalizeH="0" baseline="0" noProof="0" dirty="0">
              <a:ln>
                <a:noFill/>
              </a:ln>
              <a:solidFill>
                <a:schemeClr val="tx2"/>
              </a:solidFill>
              <a:effectLst/>
              <a:uLnTx/>
              <a:uFillTx/>
              <a:latin typeface="+mj-lt"/>
              <a:ea typeface="+mj-ea"/>
              <a:cs typeface="B Nazanin"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285860"/>
            <a:ext cx="8229600" cy="5000660"/>
          </a:xfrm>
        </p:spPr>
        <p:txBody>
          <a:bodyPr>
            <a:normAutofit/>
          </a:bodyPr>
          <a:lstStyle/>
          <a:p>
            <a:pPr algn="ctr" rtl="1"/>
            <a:r>
              <a:rPr lang="fa-IR" b="1" dirty="0" smtClean="0">
                <a:solidFill>
                  <a:schemeClr val="tx1"/>
                </a:solidFill>
                <a:cs typeface="B Nazanin" pitchFamily="2" charset="-78"/>
              </a:rPr>
              <a:t>عملی ترین و ارزانترین روش جهت تخلیه این حرارت اضافه از سیستم، استفاده از آب جهت تبادل حرارت است که به روش های متفاوت از تولید بخار در </a:t>
            </a:r>
            <a:r>
              <a:rPr lang="en-US" sz="4400" b="1" dirty="0" smtClean="0">
                <a:solidFill>
                  <a:schemeClr val="tx1"/>
                </a:solidFill>
                <a:latin typeface="Times New Roman" pitchFamily="18" charset="0"/>
                <a:cs typeface="Times New Roman" pitchFamily="18" charset="0"/>
              </a:rPr>
              <a:t>HRSG</a:t>
            </a:r>
            <a:r>
              <a:rPr lang="en-US" b="1" dirty="0" smtClean="0">
                <a:solidFill>
                  <a:schemeClr val="tx1"/>
                </a:solidFill>
                <a:cs typeface="B Nazanin" pitchFamily="2" charset="-78"/>
              </a:rPr>
              <a:t> </a:t>
            </a:r>
            <a:r>
              <a:rPr lang="fa-IR" b="1" dirty="0" smtClean="0">
                <a:solidFill>
                  <a:schemeClr val="tx1"/>
                </a:solidFill>
                <a:cs typeface="B Nazanin" pitchFamily="2" charset="-78"/>
              </a:rPr>
              <a:t>ها تا مبدل های آب سرد صورت میگیرد</a:t>
            </a:r>
            <a:r>
              <a:rPr lang="fa-IR" dirty="0" smtClean="0"/>
              <a:t>.</a:t>
            </a:r>
            <a:endParaRPr lang="en-US" dirty="0"/>
          </a:p>
        </p:txBody>
      </p:sp>
      <p:sp>
        <p:nvSpPr>
          <p:cNvPr id="3" name="Title 1"/>
          <p:cNvSpPr txBox="1">
            <a:spLocks/>
          </p:cNvSpPr>
          <p:nvPr/>
        </p:nvSpPr>
        <p:spPr>
          <a:xfrm>
            <a:off x="428596" y="214314"/>
            <a:ext cx="8229600" cy="92867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5000" b="1" i="0" u="none" strike="noStrike" kern="1200" cap="none" spc="0" normalizeH="0" baseline="0" noProof="0" dirty="0" smtClean="0">
                <a:ln>
                  <a:noFill/>
                </a:ln>
                <a:solidFill>
                  <a:schemeClr val="tx2"/>
                </a:solidFill>
                <a:effectLst/>
                <a:uLnTx/>
                <a:uFillTx/>
                <a:latin typeface="+mj-lt"/>
                <a:ea typeface="+mj-ea"/>
                <a:cs typeface="B Nazanin" pitchFamily="2" charset="-78"/>
              </a:rPr>
              <a:t>کنترل دما در فرایند های پتروشیمی</a:t>
            </a:r>
            <a:endParaRPr kumimoji="0" lang="en-US" sz="5000" b="1" i="0" u="none" strike="noStrike" kern="1200" cap="none" spc="0" normalizeH="0" baseline="0" noProof="0" dirty="0">
              <a:ln>
                <a:noFill/>
              </a:ln>
              <a:solidFill>
                <a:schemeClr val="tx2"/>
              </a:solidFill>
              <a:effectLst/>
              <a:uLnTx/>
              <a:uFillTx/>
              <a:latin typeface="+mj-lt"/>
              <a:ea typeface="+mj-ea"/>
              <a:cs typeface="B Nazanin"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560538"/>
          </a:xfrm>
        </p:spPr>
        <p:txBody>
          <a:bodyPr>
            <a:normAutofit/>
          </a:bodyPr>
          <a:lstStyle/>
          <a:p>
            <a:pPr algn="ctr" rtl="1">
              <a:lnSpc>
                <a:spcPct val="150000"/>
              </a:lnSpc>
            </a:pPr>
            <a:r>
              <a:rPr lang="fa-IR" sz="3200" dirty="0" smtClean="0">
                <a:cs typeface="B Titr" pitchFamily="2" charset="-78"/>
              </a:rPr>
              <a:t>سناریو های پیشنهاد شده جدید جهت تأمین آب </a:t>
            </a:r>
            <a:br>
              <a:rPr lang="fa-IR" sz="3200" dirty="0" smtClean="0">
                <a:cs typeface="B Titr" pitchFamily="2" charset="-78"/>
              </a:rPr>
            </a:br>
            <a:r>
              <a:rPr lang="fa-IR" sz="3200" dirty="0" smtClean="0">
                <a:cs typeface="B Titr" pitchFamily="2" charset="-78"/>
              </a:rPr>
              <a:t>(بررسی نقاط قوت و ضعف)</a:t>
            </a:r>
            <a:endParaRPr lang="en-US" sz="3200" dirty="0">
              <a:cs typeface="B Titr" pitchFamily="2" charset="-78"/>
            </a:endParaRPr>
          </a:p>
        </p:txBody>
      </p:sp>
      <p:sp>
        <p:nvSpPr>
          <p:cNvPr id="3" name="Content Placeholder 2"/>
          <p:cNvSpPr>
            <a:spLocks noGrp="1"/>
          </p:cNvSpPr>
          <p:nvPr>
            <p:ph idx="1"/>
          </p:nvPr>
        </p:nvSpPr>
        <p:spPr>
          <a:xfrm>
            <a:off x="457200" y="1974871"/>
            <a:ext cx="8229600" cy="4668839"/>
          </a:xfrm>
        </p:spPr>
        <p:txBody>
          <a:bodyPr>
            <a:noAutofit/>
          </a:bodyPr>
          <a:lstStyle/>
          <a:p>
            <a:pPr marL="514350" indent="-514350" algn="r" rtl="1">
              <a:buNone/>
            </a:pPr>
            <a:r>
              <a:rPr lang="fa-IR" sz="3200" b="1" dirty="0" smtClean="0">
                <a:cs typeface="B Nazanin" pitchFamily="2" charset="-78"/>
              </a:rPr>
              <a:t>1-تأمین آب از طریق تصفیه پساب های شهری</a:t>
            </a:r>
          </a:p>
          <a:p>
            <a:pPr algn="r" rtl="1">
              <a:buNone/>
            </a:pPr>
            <a:r>
              <a:rPr lang="fa-IR" sz="3200" b="1" dirty="0" smtClean="0">
                <a:cs typeface="B Nazanin" pitchFamily="2" charset="-78"/>
              </a:rPr>
              <a:t>   علی رغم تصورها، با توجه به بحران های کم آبی پیش رو، پساب های تصفیه شده در آینده بخشی از منابع تأمین آب مناطق شهری را به عهده خواهند داشت.</a:t>
            </a:r>
          </a:p>
          <a:p>
            <a:pPr algn="r" rtl="1">
              <a:buNone/>
            </a:pPr>
            <a:r>
              <a:rPr lang="fa-IR" sz="3200" b="1" dirty="0" smtClean="0">
                <a:cs typeface="B Nazanin" pitchFamily="2" charset="-78"/>
              </a:rPr>
              <a:t>2-احداث مجتمع های پتروشیمی با استفاده از سیستم  های خنک کننده بدون آب (ایر فن ها)</a:t>
            </a:r>
          </a:p>
          <a:p>
            <a:pPr algn="r" rtl="1">
              <a:buNone/>
            </a:pPr>
            <a:r>
              <a:rPr lang="fa-IR" sz="3200" b="1" dirty="0" smtClean="0">
                <a:cs typeface="B Nazanin" pitchFamily="2" charset="-78"/>
              </a:rPr>
              <a:t>    این روش در خوشبینانه ترین حالت تنها میتواند منجر به کاهش 35% از آب خنک کننده مورد نیاز شود. </a:t>
            </a:r>
          </a:p>
          <a:p>
            <a:pPr algn="r" rtl="1"/>
            <a:endParaRPr lang="en-US" sz="3200" b="1" dirty="0">
              <a:cs typeface="B Nazanin"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698</TotalTime>
  <Words>1296</Words>
  <Application>Microsoft Office PowerPoint</Application>
  <PresentationFormat>On-screen Show (4:3)</PresentationFormat>
  <Paragraphs>247</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نقش آب در صنعت پتروشیمی</vt:lpstr>
      <vt:lpstr>Slide 2</vt:lpstr>
      <vt:lpstr>Slide 3</vt:lpstr>
      <vt:lpstr>Slide 4</vt:lpstr>
      <vt:lpstr>مصارف آب در صنعت پتروشیمی</vt:lpstr>
      <vt:lpstr>کنترل دما در فرایند های پتروشیمی</vt:lpstr>
      <vt:lpstr>نکته کلیدی در تداوم این فرآیند ها، کنترل شرایط واکنش از طریق کنترل دما با خارج نمودن حرارت تولید شده توسط مبدل های حرارتی از جریانهای خروجی از راکتورها و برج ها است.   </vt:lpstr>
      <vt:lpstr>عملی ترین و ارزانترین روش جهت تخلیه این حرارت اضافه از سیستم، استفاده از آب جهت تبادل حرارت است که به روش های متفاوت از تولید بخار در HRSG ها تا مبدل های آب سرد صورت میگیرد.</vt:lpstr>
      <vt:lpstr>سناریو های پیشنهاد شده جدید جهت تأمین آب  (بررسی نقاط قوت و ضعف)</vt:lpstr>
      <vt:lpstr>از آنجا که نکته کلیدی در ایجاد یک سیکل کارامد انتقال حرارت از یک سیال گرم به سیال سرد، اختلاف دمای دوسیال است و در فرآیند های پتروشیمیایی اغلب ناچار به کاهش دما تا حدود 50 درجه سانتیگراد هستیم ، این شرایط باعث میگردد تا در استفاده از ایر کولر ها محدودیت داشته باشیم.   </vt:lpstr>
      <vt:lpstr>تأمین آب در صنعت پتروشیمی به دلیل اجبار به انتخاب ظرفیت های تولید بالا و لزوم حفظ تداوم تولید به دلایل فنی واقتصادی جزو شرایط اصلی احداث طرح دریک منطقه است. </vt:lpstr>
      <vt:lpstr>در جداول بعدی مصارف آب در بخش های مختلف برای سه طرح با بیشترین و کمترین مصرف آورده شده است.</vt:lpstr>
      <vt:lpstr>Slide 13</vt:lpstr>
      <vt:lpstr>میزان آب مورد نیاز طرح GTPPبه ظرفیت 515 هزارتن در سال پلی پروپیلن</vt:lpstr>
      <vt:lpstr>میزان آب مورد نیاز طرح اوره و آمونیاک به ظرفیت1075هزارتن در سال اوره و 680هزارتن در سال آمونیاک </vt:lpstr>
      <vt:lpstr>میزان آب مورد نیاز طرح اوره و آمونیاک به ظرفیت1075هزارتن در سال اوره و 680هزارتن در سال آمونیاک </vt:lpstr>
      <vt:lpstr>میزان آب مورد نیاز طرح  ABS 130000KT</vt:lpstr>
      <vt:lpstr>میزان آب مورد نیاز طرح  ABS 130000KT</vt:lpstr>
      <vt:lpstr> روش های تأمین آب خام</vt:lpstr>
      <vt:lpstr>روشهاي مختلف شیرین سازي آبهاي شور و فراوانی استفاده در جهان</vt:lpstr>
      <vt:lpstr>Slide 21</vt:lpstr>
      <vt:lpstr>واحد آبسازی پتروشیمی فجر</vt:lpstr>
      <vt:lpstr>در پتروشیمی مبین تأمین آب به روش استفاده از آب دریا در مبدل های حرارتی با حریان یکسویه و استفاده از آب مداربسته در مبدل ها و تولید آب شیرین توسط آب شرین کن  از طریق استفاده از آب شیرین کن های نوع MED  انجام میگیرد</vt:lpstr>
      <vt:lpstr>Slide 24</vt:lpstr>
      <vt:lpstr>تامین آب در پتروشیمی چابهار</vt:lpstr>
      <vt:lpstr>تامین آب در پتروشیمی چابهار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m.ramzani</dc:creator>
  <cp:lastModifiedBy>m.ramzani</cp:lastModifiedBy>
  <cp:revision>91</cp:revision>
  <dcterms:created xsi:type="dcterms:W3CDTF">2015-10-07T05:24:17Z</dcterms:created>
  <dcterms:modified xsi:type="dcterms:W3CDTF">2015-10-11T10:09:09Z</dcterms:modified>
</cp:coreProperties>
</file>