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 id="2147483768" r:id="rId2"/>
    <p:sldMasterId id="2147483780" r:id="rId3"/>
  </p:sldMasterIdLst>
  <p:notesMasterIdLst>
    <p:notesMasterId r:id="rId56"/>
  </p:notesMasterIdLst>
  <p:sldIdLst>
    <p:sldId id="256" r:id="rId4"/>
    <p:sldId id="290" r:id="rId5"/>
    <p:sldId id="293" r:id="rId6"/>
    <p:sldId id="294" r:id="rId7"/>
    <p:sldId id="300" r:id="rId8"/>
    <p:sldId id="295" r:id="rId9"/>
    <p:sldId id="296" r:id="rId10"/>
    <p:sldId id="291" r:id="rId11"/>
    <p:sldId id="299" r:id="rId12"/>
    <p:sldId id="257" r:id="rId13"/>
    <p:sldId id="259" r:id="rId14"/>
    <p:sldId id="260" r:id="rId15"/>
    <p:sldId id="261" r:id="rId16"/>
    <p:sldId id="263" r:id="rId17"/>
    <p:sldId id="264" r:id="rId18"/>
    <p:sldId id="284" r:id="rId19"/>
    <p:sldId id="265" r:id="rId20"/>
    <p:sldId id="262" r:id="rId21"/>
    <p:sldId id="266" r:id="rId22"/>
    <p:sldId id="274" r:id="rId23"/>
    <p:sldId id="267" r:id="rId24"/>
    <p:sldId id="285" r:id="rId25"/>
    <p:sldId id="268" r:id="rId26"/>
    <p:sldId id="269" r:id="rId27"/>
    <p:sldId id="275" r:id="rId28"/>
    <p:sldId id="276" r:id="rId29"/>
    <p:sldId id="271" r:id="rId30"/>
    <p:sldId id="286" r:id="rId31"/>
    <p:sldId id="272" r:id="rId32"/>
    <p:sldId id="273" r:id="rId33"/>
    <p:sldId id="277" r:id="rId34"/>
    <p:sldId id="278" r:id="rId35"/>
    <p:sldId id="279" r:id="rId36"/>
    <p:sldId id="287" r:id="rId37"/>
    <p:sldId id="292" r:id="rId38"/>
    <p:sldId id="288" r:id="rId39"/>
    <p:sldId id="317" r:id="rId40"/>
    <p:sldId id="301" r:id="rId41"/>
    <p:sldId id="302" r:id="rId42"/>
    <p:sldId id="303" r:id="rId43"/>
    <p:sldId id="304" r:id="rId44"/>
    <p:sldId id="305" r:id="rId45"/>
    <p:sldId id="306" r:id="rId46"/>
    <p:sldId id="309" r:id="rId47"/>
    <p:sldId id="310" r:id="rId48"/>
    <p:sldId id="311" r:id="rId49"/>
    <p:sldId id="312" r:id="rId50"/>
    <p:sldId id="313" r:id="rId51"/>
    <p:sldId id="314" r:id="rId52"/>
    <p:sldId id="315" r:id="rId53"/>
    <p:sldId id="316" r:id="rId54"/>
    <p:sldId id="318" r:id="rId55"/>
  </p:sldIdLst>
  <p:sldSz cx="9144000" cy="6858000" type="screen4x3"/>
  <p:notesSz cx="6669088" cy="9820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malekabadi" initials="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D9851"/>
    <a:srgbClr val="F9C3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7" d="100"/>
          <a:sy n="77" d="100"/>
        </p:scale>
        <p:origin x="-954" y="-6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s.malekabadi\Desktop\&#1606;&#1605;&#1608;&#1583;&#1575;&#1585;&#1607;&#1575;&#1740;%20&#1575;&#1585;&#1575;&#1574;&#1607;.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s.malekabadi\Desktop\&#1606;&#1605;&#1608;&#1583;&#1575;&#1585;&#1607;&#1575;&#1740;%20&#1575;&#1585;&#1575;&#1574;&#1607;.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s.malekabadi\Desktop\&#1606;&#1605;&#1608;&#1583;&#1575;&#1585;&#1607;&#1575;&#1740;%20&#1575;&#1585;&#1575;&#1574;&#1607;.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E:\MOE-F%20manager\&#1570;&#1576;%20&#1588;&#1740;&#1585;&#1740;&#1606;%20&#1705;&#1606;\&#1662;&#1578;&#1575;&#1606;&#1587;&#1740;&#1604;%20&#1578;&#1608;&#1604;&#1740;&#1583;%20&#1570;&#1576;%20&#1588;&#1740;&#1585;&#1740;&#1606;\files%20prepared\&#1606;&#1605;&#1608;&#1583;&#1575;&#1585;&#1607;&#1575;&#1740;%20&#1575;&#1585;&#1575;&#1574;&#1607;.xlsx"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Sheet2!$B$5</c:f>
              <c:strCache>
                <c:ptCount val="1"/>
                <c:pt idx="0">
                  <c:v>کمبود شرب</c:v>
                </c:pt>
              </c:strCache>
            </c:strRef>
          </c:tx>
          <c:spPr>
            <a:solidFill>
              <a:schemeClr val="accent5">
                <a:lumMod val="75000"/>
              </a:schemeClr>
            </a:solidFill>
          </c:spPr>
          <c:invertIfNegative val="0"/>
          <c:dLbls>
            <c:txPr>
              <a:bodyPr/>
              <a:lstStyle/>
              <a:p>
                <a:pPr algn="ctr">
                  <a:defRPr lang="en-US"/>
                </a:pPr>
                <a:endParaRPr lang="en-US"/>
              </a:p>
            </c:txPr>
            <c:showLegendKey val="0"/>
            <c:showVal val="1"/>
            <c:showCatName val="0"/>
            <c:showSerName val="0"/>
            <c:showPercent val="0"/>
            <c:showBubbleSize val="0"/>
            <c:showLeaderLines val="0"/>
          </c:dLbls>
          <c:cat>
            <c:numRef>
              <c:f>Sheet2!$A$6:$A$12</c:f>
              <c:numCache>
                <c:formatCode>General</c:formatCode>
                <c:ptCount val="7"/>
                <c:pt idx="1">
                  <c:v>1395</c:v>
                </c:pt>
                <c:pt idx="4">
                  <c:v>1400</c:v>
                </c:pt>
              </c:numCache>
            </c:numRef>
          </c:cat>
          <c:val>
            <c:numRef>
              <c:f>Sheet2!$B$6:$B$12</c:f>
              <c:numCache>
                <c:formatCode>General</c:formatCode>
                <c:ptCount val="7"/>
                <c:pt idx="1">
                  <c:v>49.5</c:v>
                </c:pt>
                <c:pt idx="4">
                  <c:v>56.4</c:v>
                </c:pt>
              </c:numCache>
            </c:numRef>
          </c:val>
        </c:ser>
        <c:ser>
          <c:idx val="1"/>
          <c:order val="1"/>
          <c:tx>
            <c:strRef>
              <c:f>Sheet2!$C$5</c:f>
              <c:strCache>
                <c:ptCount val="1"/>
                <c:pt idx="0">
                  <c:v>کمبود صنعت</c:v>
                </c:pt>
              </c:strCache>
            </c:strRef>
          </c:tx>
          <c:spPr>
            <a:solidFill>
              <a:schemeClr val="bg2">
                <a:lumMod val="50000"/>
              </a:schemeClr>
            </a:solidFill>
          </c:spPr>
          <c:invertIfNegative val="0"/>
          <c:dLbls>
            <c:numFmt formatCode="[$-3010000]0" sourceLinked="0"/>
            <c:txPr>
              <a:bodyPr/>
              <a:lstStyle/>
              <a:p>
                <a:pPr algn="ctr">
                  <a:defRPr lang="en-US"/>
                </a:pPr>
                <a:endParaRPr lang="en-US"/>
              </a:p>
            </c:txPr>
            <c:showLegendKey val="0"/>
            <c:showVal val="1"/>
            <c:showCatName val="0"/>
            <c:showSerName val="0"/>
            <c:showPercent val="0"/>
            <c:showBubbleSize val="0"/>
            <c:showLeaderLines val="0"/>
          </c:dLbls>
          <c:cat>
            <c:numRef>
              <c:f>Sheet2!$A$6:$A$12</c:f>
              <c:numCache>
                <c:formatCode>General</c:formatCode>
                <c:ptCount val="7"/>
                <c:pt idx="1">
                  <c:v>1395</c:v>
                </c:pt>
                <c:pt idx="4">
                  <c:v>1400</c:v>
                </c:pt>
              </c:numCache>
            </c:numRef>
          </c:cat>
          <c:val>
            <c:numRef>
              <c:f>Sheet2!$C$6:$C$12</c:f>
              <c:numCache>
                <c:formatCode>General</c:formatCode>
                <c:ptCount val="7"/>
                <c:pt idx="1">
                  <c:v>77</c:v>
                </c:pt>
                <c:pt idx="4">
                  <c:v>127.8</c:v>
                </c:pt>
              </c:numCache>
            </c:numRef>
          </c:val>
        </c:ser>
        <c:ser>
          <c:idx val="2"/>
          <c:order val="2"/>
          <c:tx>
            <c:strRef>
              <c:f>Sheet2!$D$5</c:f>
              <c:strCache>
                <c:ptCount val="1"/>
                <c:pt idx="0">
                  <c:v>پتانسیل تولید آب شیرین</c:v>
                </c:pt>
              </c:strCache>
            </c:strRef>
          </c:tx>
          <c:spPr>
            <a:solidFill>
              <a:srgbClr val="F9C3F1"/>
            </a:solidFill>
          </c:spPr>
          <c:invertIfNegative val="0"/>
          <c:dLbls>
            <c:txPr>
              <a:bodyPr/>
              <a:lstStyle/>
              <a:p>
                <a:pPr>
                  <a:defRPr lang="en-US"/>
                </a:pPr>
                <a:endParaRPr lang="en-US"/>
              </a:p>
            </c:txPr>
            <c:showLegendKey val="0"/>
            <c:showVal val="1"/>
            <c:showCatName val="0"/>
            <c:showSerName val="0"/>
            <c:showPercent val="0"/>
            <c:showBubbleSize val="0"/>
            <c:showLeaderLines val="0"/>
          </c:dLbls>
          <c:cat>
            <c:numRef>
              <c:f>Sheet2!$A$6:$A$12</c:f>
              <c:numCache>
                <c:formatCode>General</c:formatCode>
                <c:ptCount val="7"/>
                <c:pt idx="1">
                  <c:v>1395</c:v>
                </c:pt>
                <c:pt idx="4">
                  <c:v>1400</c:v>
                </c:pt>
              </c:numCache>
            </c:numRef>
          </c:cat>
          <c:val>
            <c:numRef>
              <c:f>Sheet2!$D$6:$D$12</c:f>
              <c:numCache>
                <c:formatCode>General</c:formatCode>
                <c:ptCount val="7"/>
                <c:pt idx="2">
                  <c:v>90</c:v>
                </c:pt>
                <c:pt idx="5">
                  <c:v>197</c:v>
                </c:pt>
              </c:numCache>
            </c:numRef>
          </c:val>
        </c:ser>
        <c:dLbls>
          <c:showLegendKey val="0"/>
          <c:showVal val="0"/>
          <c:showCatName val="0"/>
          <c:showSerName val="0"/>
          <c:showPercent val="0"/>
          <c:showBubbleSize val="0"/>
        </c:dLbls>
        <c:gapWidth val="0"/>
        <c:overlap val="100"/>
        <c:axId val="101046144"/>
        <c:axId val="101047680"/>
      </c:barChart>
      <c:lineChart>
        <c:grouping val="standard"/>
        <c:varyColors val="0"/>
        <c:ser>
          <c:idx val="3"/>
          <c:order val="3"/>
          <c:tx>
            <c:strRef>
              <c:f>Sheet2!$E$1</c:f>
              <c:strCache>
                <c:ptCount val="1"/>
                <c:pt idx="0">
                  <c:v>دامی</c:v>
                </c:pt>
              </c:strCache>
            </c:strRef>
          </c:tx>
          <c:spPr>
            <a:ln>
              <a:noFill/>
            </a:ln>
          </c:spPr>
          <c:marker>
            <c:symbol val="none"/>
          </c:marker>
          <c:cat>
            <c:numRef>
              <c:f>Sheet2!$A$2:$A$3</c:f>
              <c:numCache>
                <c:formatCode>General</c:formatCode>
                <c:ptCount val="2"/>
                <c:pt idx="0">
                  <c:v>1395</c:v>
                </c:pt>
                <c:pt idx="1">
                  <c:v>1400</c:v>
                </c:pt>
              </c:numCache>
            </c:numRef>
          </c:cat>
          <c:val>
            <c:numRef>
              <c:f>Sheet2!$E$2:$E$3</c:f>
              <c:numCache>
                <c:formatCode>General</c:formatCode>
                <c:ptCount val="2"/>
                <c:pt idx="0">
                  <c:v>0</c:v>
                </c:pt>
                <c:pt idx="1">
                  <c:v>0</c:v>
                </c:pt>
              </c:numCache>
            </c:numRef>
          </c:val>
          <c:smooth val="0"/>
        </c:ser>
        <c:dLbls>
          <c:showLegendKey val="0"/>
          <c:showVal val="0"/>
          <c:showCatName val="0"/>
          <c:showSerName val="0"/>
          <c:showPercent val="0"/>
          <c:showBubbleSize val="0"/>
        </c:dLbls>
        <c:marker val="1"/>
        <c:smooth val="0"/>
        <c:axId val="111352448"/>
        <c:axId val="111350912"/>
      </c:lineChart>
      <c:catAx>
        <c:axId val="101046144"/>
        <c:scaling>
          <c:orientation val="minMax"/>
        </c:scaling>
        <c:delete val="0"/>
        <c:axPos val="t"/>
        <c:numFmt formatCode="General" sourceLinked="1"/>
        <c:majorTickMark val="none"/>
        <c:minorTickMark val="none"/>
        <c:tickLblPos val="none"/>
        <c:spPr>
          <a:ln>
            <a:noFill/>
          </a:ln>
        </c:spPr>
        <c:txPr>
          <a:bodyPr/>
          <a:lstStyle/>
          <a:p>
            <a:pPr>
              <a:defRPr lang="en-US"/>
            </a:pPr>
            <a:endParaRPr lang="en-US"/>
          </a:p>
        </c:txPr>
        <c:crossAx val="101047680"/>
        <c:crosses val="max"/>
        <c:auto val="1"/>
        <c:lblAlgn val="ctr"/>
        <c:lblOffset val="100"/>
        <c:noMultiLvlLbl val="0"/>
      </c:catAx>
      <c:valAx>
        <c:axId val="101047680"/>
        <c:scaling>
          <c:orientation val="minMax"/>
          <c:max val="200"/>
        </c:scaling>
        <c:delete val="0"/>
        <c:axPos val="l"/>
        <c:numFmt formatCode="General" sourceLinked="1"/>
        <c:majorTickMark val="out"/>
        <c:minorTickMark val="none"/>
        <c:tickLblPos val="nextTo"/>
        <c:txPr>
          <a:bodyPr/>
          <a:lstStyle/>
          <a:p>
            <a:pPr>
              <a:defRPr lang="en-US"/>
            </a:pPr>
            <a:endParaRPr lang="en-US"/>
          </a:p>
        </c:txPr>
        <c:crossAx val="101046144"/>
        <c:crosses val="autoZero"/>
        <c:crossBetween val="midCat"/>
      </c:valAx>
      <c:valAx>
        <c:axId val="111350912"/>
        <c:scaling>
          <c:orientation val="minMax"/>
        </c:scaling>
        <c:delete val="1"/>
        <c:axPos val="r"/>
        <c:numFmt formatCode="General" sourceLinked="1"/>
        <c:majorTickMark val="out"/>
        <c:minorTickMark val="none"/>
        <c:tickLblPos val="nextTo"/>
        <c:crossAx val="111352448"/>
        <c:crosses val="max"/>
        <c:crossBetween val="between"/>
      </c:valAx>
      <c:catAx>
        <c:axId val="111352448"/>
        <c:scaling>
          <c:orientation val="minMax"/>
        </c:scaling>
        <c:delete val="0"/>
        <c:axPos val="b"/>
        <c:numFmt formatCode="General" sourceLinked="1"/>
        <c:majorTickMark val="out"/>
        <c:minorTickMark val="none"/>
        <c:tickLblPos val="nextTo"/>
        <c:txPr>
          <a:bodyPr/>
          <a:lstStyle/>
          <a:p>
            <a:pPr>
              <a:defRPr lang="en-US"/>
            </a:pPr>
            <a:endParaRPr lang="en-US"/>
          </a:p>
        </c:txPr>
        <c:crossAx val="111350912"/>
        <c:crosses val="autoZero"/>
        <c:auto val="1"/>
        <c:lblAlgn val="ctr"/>
        <c:lblOffset val="100"/>
        <c:noMultiLvlLbl val="0"/>
      </c:catAx>
    </c:plotArea>
    <c:legend>
      <c:legendPos val="b"/>
      <c:legendEntry>
        <c:idx val="3"/>
        <c:delete val="1"/>
      </c:legendEntry>
      <c:layout/>
      <c:overlay val="0"/>
      <c:txPr>
        <a:bodyPr/>
        <a:lstStyle/>
        <a:p>
          <a:pPr>
            <a:defRPr lang="en-US" sz="1400" baseline="0"/>
          </a:pPr>
          <a:endParaRPr lang="en-US"/>
        </a:p>
      </c:txPr>
    </c:legend>
    <c:plotVisOnly val="1"/>
    <c:dispBlanksAs val="gap"/>
    <c:showDLblsOverMax val="0"/>
  </c:chart>
  <c:spPr>
    <a:ln>
      <a:noFill/>
    </a:ln>
  </c:spPr>
  <c:txPr>
    <a:bodyPr/>
    <a:lstStyle/>
    <a:p>
      <a:pPr algn="ctr">
        <a:defRPr lang="en-US" sz="1200" b="0" i="0" u="none" strike="noStrike" kern="1200" baseline="0">
          <a:solidFill>
            <a:sysClr val="windowText" lastClr="000000"/>
          </a:solidFill>
          <a:latin typeface="Badr-s" pitchFamily="34" charset="0"/>
          <a:ea typeface="+mn-ea"/>
          <a:cs typeface="B Nazanin" pitchFamily="2" charset="-78"/>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سیستان!$B$5</c:f>
              <c:strCache>
                <c:ptCount val="1"/>
                <c:pt idx="0">
                  <c:v>کمبود شرب</c:v>
                </c:pt>
              </c:strCache>
            </c:strRef>
          </c:tx>
          <c:spPr>
            <a:solidFill>
              <a:schemeClr val="accent5">
                <a:lumMod val="75000"/>
              </a:schemeClr>
            </a:solidFill>
          </c:spPr>
          <c:invertIfNegative val="0"/>
          <c:dLbls>
            <c:txPr>
              <a:bodyPr/>
              <a:lstStyle/>
              <a:p>
                <a:pPr algn="ctr">
                  <a:defRPr lang="en-US"/>
                </a:pPr>
                <a:endParaRPr lang="en-US"/>
              </a:p>
            </c:txPr>
            <c:dLblPos val="ctr"/>
            <c:showLegendKey val="0"/>
            <c:showVal val="1"/>
            <c:showCatName val="0"/>
            <c:showSerName val="0"/>
            <c:showPercent val="0"/>
            <c:showBubbleSize val="0"/>
            <c:showLeaderLines val="0"/>
          </c:dLbls>
          <c:cat>
            <c:numRef>
              <c:f>'هرمزگان (2)'!$A$6:$A$15</c:f>
              <c:numCache>
                <c:formatCode>General</c:formatCode>
                <c:ptCount val="10"/>
                <c:pt idx="2">
                  <c:v>1395</c:v>
                </c:pt>
                <c:pt idx="6">
                  <c:v>1400</c:v>
                </c:pt>
              </c:numCache>
            </c:numRef>
          </c:cat>
          <c:val>
            <c:numRef>
              <c:f>'هرمزگان (2)'!$B$6:$B$15</c:f>
              <c:numCache>
                <c:formatCode>General</c:formatCode>
                <c:ptCount val="10"/>
                <c:pt idx="2">
                  <c:v>66.3</c:v>
                </c:pt>
                <c:pt idx="6">
                  <c:v>79.099999999999994</c:v>
                </c:pt>
              </c:numCache>
            </c:numRef>
          </c:val>
        </c:ser>
        <c:ser>
          <c:idx val="1"/>
          <c:order val="1"/>
          <c:tx>
            <c:strRef>
              <c:f>سیستان!$C$5</c:f>
              <c:strCache>
                <c:ptCount val="1"/>
                <c:pt idx="0">
                  <c:v>کمبود صنعت</c:v>
                </c:pt>
              </c:strCache>
            </c:strRef>
          </c:tx>
          <c:spPr>
            <a:solidFill>
              <a:schemeClr val="bg2">
                <a:lumMod val="50000"/>
              </a:schemeClr>
            </a:solidFill>
          </c:spPr>
          <c:invertIfNegative val="0"/>
          <c:dLbls>
            <c:txPr>
              <a:bodyPr/>
              <a:lstStyle/>
              <a:p>
                <a:pPr algn="ctr">
                  <a:defRPr lang="en-US"/>
                </a:pPr>
                <a:endParaRPr lang="en-US"/>
              </a:p>
            </c:txPr>
            <c:dLblPos val="inBase"/>
            <c:showLegendKey val="0"/>
            <c:showVal val="1"/>
            <c:showCatName val="0"/>
            <c:showSerName val="0"/>
            <c:showPercent val="0"/>
            <c:showBubbleSize val="0"/>
            <c:showLeaderLines val="0"/>
          </c:dLbls>
          <c:cat>
            <c:numRef>
              <c:f>'هرمزگان (2)'!$A$6:$A$15</c:f>
              <c:numCache>
                <c:formatCode>General</c:formatCode>
                <c:ptCount val="10"/>
                <c:pt idx="2">
                  <c:v>1395</c:v>
                </c:pt>
                <c:pt idx="6">
                  <c:v>1400</c:v>
                </c:pt>
              </c:numCache>
            </c:numRef>
          </c:cat>
          <c:val>
            <c:numRef>
              <c:f>'هرمزگان (2)'!$C$6:$C$15</c:f>
              <c:numCache>
                <c:formatCode>General</c:formatCode>
                <c:ptCount val="10"/>
                <c:pt idx="2">
                  <c:v>16.5</c:v>
                </c:pt>
                <c:pt idx="6">
                  <c:v>26.5</c:v>
                </c:pt>
              </c:numCache>
            </c:numRef>
          </c:val>
        </c:ser>
        <c:ser>
          <c:idx val="2"/>
          <c:order val="2"/>
          <c:tx>
            <c:strRef>
              <c:f>سیستان!$D$5</c:f>
              <c:strCache>
                <c:ptCount val="1"/>
                <c:pt idx="0">
                  <c:v>پتانسیل تولید آب شیرین</c:v>
                </c:pt>
              </c:strCache>
            </c:strRef>
          </c:tx>
          <c:spPr>
            <a:solidFill>
              <a:srgbClr val="F9C3F1"/>
            </a:solidFill>
          </c:spPr>
          <c:invertIfNegative val="0"/>
          <c:dLbls>
            <c:txPr>
              <a:bodyPr/>
              <a:lstStyle/>
              <a:p>
                <a:pPr>
                  <a:defRPr lang="en-US"/>
                </a:pPr>
                <a:endParaRPr lang="en-US"/>
              </a:p>
            </c:txPr>
            <c:showLegendKey val="0"/>
            <c:showVal val="1"/>
            <c:showCatName val="0"/>
            <c:showSerName val="0"/>
            <c:showPercent val="0"/>
            <c:showBubbleSize val="0"/>
            <c:showLeaderLines val="0"/>
          </c:dLbls>
          <c:cat>
            <c:numRef>
              <c:f>'هرمزگان (2)'!$A$6:$A$15</c:f>
              <c:numCache>
                <c:formatCode>General</c:formatCode>
                <c:ptCount val="10"/>
                <c:pt idx="2">
                  <c:v>1395</c:v>
                </c:pt>
                <c:pt idx="6">
                  <c:v>1400</c:v>
                </c:pt>
              </c:numCache>
            </c:numRef>
          </c:cat>
          <c:val>
            <c:numRef>
              <c:f>'هرمزگان (2)'!$D$6:$D$15</c:f>
              <c:numCache>
                <c:formatCode>General</c:formatCode>
                <c:ptCount val="10"/>
                <c:pt idx="3">
                  <c:v>63</c:v>
                </c:pt>
                <c:pt idx="7">
                  <c:v>1668</c:v>
                </c:pt>
              </c:numCache>
            </c:numRef>
          </c:val>
        </c:ser>
        <c:ser>
          <c:idx val="4"/>
          <c:order val="4"/>
          <c:tx>
            <c:strRef>
              <c:f>'هرمزگان (2)'!$E$5</c:f>
              <c:strCache>
                <c:ptCount val="1"/>
                <c:pt idx="0">
                  <c:v>پتانسیل تولید آب شیرین (بدون نیروگاه بخاری)</c:v>
                </c:pt>
              </c:strCache>
            </c:strRef>
          </c:tx>
          <c:spPr>
            <a:solidFill>
              <a:srgbClr val="ED9851"/>
            </a:solidFill>
            <a:ln w="28575">
              <a:noFill/>
            </a:ln>
          </c:spPr>
          <c:invertIfNegative val="0"/>
          <c:dLbls>
            <c:txPr>
              <a:bodyPr/>
              <a:lstStyle/>
              <a:p>
                <a:pPr>
                  <a:defRPr lang="en-US"/>
                </a:pPr>
                <a:endParaRPr lang="en-US"/>
              </a:p>
            </c:txPr>
            <c:showLegendKey val="0"/>
            <c:showVal val="1"/>
            <c:showCatName val="0"/>
            <c:showSerName val="0"/>
            <c:showPercent val="0"/>
            <c:showBubbleSize val="0"/>
            <c:showLeaderLines val="0"/>
          </c:dLbls>
          <c:cat>
            <c:numRef>
              <c:f>'هرمزگان (2)'!$A$6:$A$15</c:f>
              <c:numCache>
                <c:formatCode>General</c:formatCode>
                <c:ptCount val="10"/>
                <c:pt idx="2">
                  <c:v>1395</c:v>
                </c:pt>
                <c:pt idx="6">
                  <c:v>1400</c:v>
                </c:pt>
              </c:numCache>
            </c:numRef>
          </c:cat>
          <c:val>
            <c:numRef>
              <c:f>'هرمزگان (2)'!$E$6:$E$15</c:f>
              <c:numCache>
                <c:formatCode>General</c:formatCode>
                <c:ptCount val="10"/>
                <c:pt idx="4">
                  <c:v>63</c:v>
                </c:pt>
                <c:pt idx="8">
                  <c:v>812</c:v>
                </c:pt>
              </c:numCache>
            </c:numRef>
          </c:val>
        </c:ser>
        <c:dLbls>
          <c:showLegendKey val="0"/>
          <c:showVal val="0"/>
          <c:showCatName val="0"/>
          <c:showSerName val="0"/>
          <c:showPercent val="0"/>
          <c:showBubbleSize val="0"/>
        </c:dLbls>
        <c:gapWidth val="0"/>
        <c:overlap val="100"/>
        <c:axId val="111405312"/>
        <c:axId val="111230976"/>
      </c:barChart>
      <c:lineChart>
        <c:grouping val="standard"/>
        <c:varyColors val="0"/>
        <c:ser>
          <c:idx val="3"/>
          <c:order val="3"/>
          <c:tx>
            <c:strRef>
              <c:f>هرمزگان!$E$1</c:f>
              <c:strCache>
                <c:ptCount val="1"/>
                <c:pt idx="0">
                  <c:v>دامی</c:v>
                </c:pt>
              </c:strCache>
            </c:strRef>
          </c:tx>
          <c:spPr>
            <a:ln>
              <a:noFill/>
            </a:ln>
          </c:spPr>
          <c:marker>
            <c:symbol val="none"/>
          </c:marker>
          <c:cat>
            <c:numRef>
              <c:f>سیستان!$A$2:$A$3</c:f>
              <c:numCache>
                <c:formatCode>General</c:formatCode>
                <c:ptCount val="2"/>
                <c:pt idx="0">
                  <c:v>1395</c:v>
                </c:pt>
                <c:pt idx="1">
                  <c:v>1400</c:v>
                </c:pt>
              </c:numCache>
            </c:numRef>
          </c:cat>
          <c:val>
            <c:numRef>
              <c:f>'هرمزگان (2)'!$F$2:$F$3</c:f>
              <c:numCache>
                <c:formatCode>General</c:formatCode>
                <c:ptCount val="2"/>
                <c:pt idx="0">
                  <c:v>0</c:v>
                </c:pt>
                <c:pt idx="1">
                  <c:v>0</c:v>
                </c:pt>
              </c:numCache>
            </c:numRef>
          </c:val>
          <c:smooth val="0"/>
        </c:ser>
        <c:dLbls>
          <c:showLegendKey val="0"/>
          <c:showVal val="0"/>
          <c:showCatName val="0"/>
          <c:showSerName val="0"/>
          <c:showPercent val="0"/>
          <c:showBubbleSize val="0"/>
        </c:dLbls>
        <c:marker val="1"/>
        <c:smooth val="0"/>
        <c:axId val="111234048"/>
        <c:axId val="111232512"/>
      </c:lineChart>
      <c:catAx>
        <c:axId val="111405312"/>
        <c:scaling>
          <c:orientation val="minMax"/>
        </c:scaling>
        <c:delete val="0"/>
        <c:axPos val="t"/>
        <c:numFmt formatCode="General" sourceLinked="1"/>
        <c:majorTickMark val="none"/>
        <c:minorTickMark val="none"/>
        <c:tickLblPos val="none"/>
        <c:spPr>
          <a:ln>
            <a:noFill/>
          </a:ln>
        </c:spPr>
        <c:txPr>
          <a:bodyPr/>
          <a:lstStyle/>
          <a:p>
            <a:pPr>
              <a:defRPr lang="en-US"/>
            </a:pPr>
            <a:endParaRPr lang="en-US"/>
          </a:p>
        </c:txPr>
        <c:crossAx val="111230976"/>
        <c:crosses val="max"/>
        <c:auto val="1"/>
        <c:lblAlgn val="ctr"/>
        <c:lblOffset val="100"/>
        <c:noMultiLvlLbl val="0"/>
      </c:catAx>
      <c:valAx>
        <c:axId val="111230976"/>
        <c:scaling>
          <c:orientation val="minMax"/>
          <c:max val="1700"/>
          <c:min val="0"/>
        </c:scaling>
        <c:delete val="0"/>
        <c:axPos val="l"/>
        <c:numFmt formatCode="General" sourceLinked="1"/>
        <c:majorTickMark val="out"/>
        <c:minorTickMark val="none"/>
        <c:tickLblPos val="nextTo"/>
        <c:txPr>
          <a:bodyPr/>
          <a:lstStyle/>
          <a:p>
            <a:pPr>
              <a:defRPr lang="en-US"/>
            </a:pPr>
            <a:endParaRPr lang="en-US"/>
          </a:p>
        </c:txPr>
        <c:crossAx val="111405312"/>
        <c:crosses val="autoZero"/>
        <c:crossBetween val="between"/>
      </c:valAx>
      <c:valAx>
        <c:axId val="111232512"/>
        <c:scaling>
          <c:orientation val="minMax"/>
        </c:scaling>
        <c:delete val="1"/>
        <c:axPos val="r"/>
        <c:numFmt formatCode="General" sourceLinked="1"/>
        <c:majorTickMark val="out"/>
        <c:minorTickMark val="none"/>
        <c:tickLblPos val="nextTo"/>
        <c:crossAx val="111234048"/>
        <c:crosses val="max"/>
        <c:crossBetween val="between"/>
      </c:valAx>
      <c:catAx>
        <c:axId val="111234048"/>
        <c:scaling>
          <c:orientation val="minMax"/>
        </c:scaling>
        <c:delete val="0"/>
        <c:axPos val="b"/>
        <c:numFmt formatCode="General" sourceLinked="1"/>
        <c:majorTickMark val="out"/>
        <c:minorTickMark val="none"/>
        <c:tickLblPos val="nextTo"/>
        <c:txPr>
          <a:bodyPr/>
          <a:lstStyle/>
          <a:p>
            <a:pPr>
              <a:defRPr lang="en-US"/>
            </a:pPr>
            <a:endParaRPr lang="en-US"/>
          </a:p>
        </c:txPr>
        <c:crossAx val="111232512"/>
        <c:crosses val="autoZero"/>
        <c:auto val="1"/>
        <c:lblAlgn val="ctr"/>
        <c:lblOffset val="100"/>
        <c:noMultiLvlLbl val="0"/>
      </c:catAx>
    </c:plotArea>
    <c:legend>
      <c:legendPos val="b"/>
      <c:legendEntry>
        <c:idx val="4"/>
        <c:delete val="1"/>
      </c:legendEntry>
      <c:layout/>
      <c:overlay val="0"/>
      <c:txPr>
        <a:bodyPr/>
        <a:lstStyle/>
        <a:p>
          <a:pPr>
            <a:defRPr lang="en-US" sz="1400" baseline="0"/>
          </a:pPr>
          <a:endParaRPr lang="en-US"/>
        </a:p>
      </c:txPr>
    </c:legend>
    <c:plotVisOnly val="1"/>
    <c:dispBlanksAs val="gap"/>
    <c:showDLblsOverMax val="0"/>
  </c:chart>
  <c:spPr>
    <a:ln>
      <a:noFill/>
    </a:ln>
  </c:spPr>
  <c:txPr>
    <a:bodyPr/>
    <a:lstStyle/>
    <a:p>
      <a:pPr algn="ctr">
        <a:defRPr lang="en-US" sz="1200" b="0" i="0" u="none" strike="noStrike" kern="1200" baseline="0">
          <a:solidFill>
            <a:sysClr val="windowText" lastClr="000000"/>
          </a:solidFill>
          <a:latin typeface="Badr-s" pitchFamily="34" charset="0"/>
          <a:ea typeface="+mn-ea"/>
          <a:cs typeface="B Nazanin" pitchFamily="2" charset="-78"/>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5075365579302375E-2"/>
          <c:y val="3.7905788092277952E-2"/>
          <c:w val="0.90905161854768479"/>
          <c:h val="0.78992471335820291"/>
        </c:manualLayout>
      </c:layout>
      <c:barChart>
        <c:barDir val="col"/>
        <c:grouping val="stacked"/>
        <c:varyColors val="0"/>
        <c:ser>
          <c:idx val="0"/>
          <c:order val="0"/>
          <c:tx>
            <c:strRef>
              <c:f>سیستان!$B$5</c:f>
              <c:strCache>
                <c:ptCount val="1"/>
                <c:pt idx="0">
                  <c:v>کمبود شرب</c:v>
                </c:pt>
              </c:strCache>
            </c:strRef>
          </c:tx>
          <c:spPr>
            <a:solidFill>
              <a:schemeClr val="accent5">
                <a:lumMod val="75000"/>
              </a:schemeClr>
            </a:solidFill>
          </c:spPr>
          <c:invertIfNegative val="0"/>
          <c:dLbls>
            <c:txPr>
              <a:bodyPr/>
              <a:lstStyle/>
              <a:p>
                <a:pPr algn="ctr">
                  <a:defRPr lang="en-US"/>
                </a:pPr>
                <a:endParaRPr lang="en-US"/>
              </a:p>
            </c:txPr>
            <c:showLegendKey val="0"/>
            <c:showVal val="1"/>
            <c:showCatName val="0"/>
            <c:showSerName val="0"/>
            <c:showPercent val="0"/>
            <c:showBubbleSize val="0"/>
            <c:showLeaderLines val="0"/>
          </c:dLbls>
          <c:cat>
            <c:numRef>
              <c:f>سیستان!$A$6:$A$12</c:f>
              <c:numCache>
                <c:formatCode>General</c:formatCode>
                <c:ptCount val="7"/>
                <c:pt idx="1">
                  <c:v>1395</c:v>
                </c:pt>
                <c:pt idx="4">
                  <c:v>1400</c:v>
                </c:pt>
              </c:numCache>
            </c:numRef>
          </c:cat>
          <c:val>
            <c:numRef>
              <c:f>بوشهر!$B$6:$B$12</c:f>
              <c:numCache>
                <c:formatCode>General</c:formatCode>
                <c:ptCount val="7"/>
                <c:pt idx="1">
                  <c:v>44.9</c:v>
                </c:pt>
                <c:pt idx="4">
                  <c:v>59.8</c:v>
                </c:pt>
              </c:numCache>
            </c:numRef>
          </c:val>
        </c:ser>
        <c:ser>
          <c:idx val="1"/>
          <c:order val="1"/>
          <c:tx>
            <c:strRef>
              <c:f>سیستان!$C$5</c:f>
              <c:strCache>
                <c:ptCount val="1"/>
                <c:pt idx="0">
                  <c:v>کمبود صنعت</c:v>
                </c:pt>
              </c:strCache>
            </c:strRef>
          </c:tx>
          <c:spPr>
            <a:solidFill>
              <a:schemeClr val="bg2">
                <a:lumMod val="50000"/>
              </a:schemeClr>
            </a:solidFill>
          </c:spPr>
          <c:invertIfNegative val="0"/>
          <c:dLbls>
            <c:txPr>
              <a:bodyPr/>
              <a:lstStyle/>
              <a:p>
                <a:pPr algn="ctr">
                  <a:defRPr lang="en-US"/>
                </a:pPr>
                <a:endParaRPr lang="en-US"/>
              </a:p>
            </c:txPr>
            <c:showLegendKey val="0"/>
            <c:showVal val="1"/>
            <c:showCatName val="0"/>
            <c:showSerName val="0"/>
            <c:showPercent val="0"/>
            <c:showBubbleSize val="0"/>
            <c:showLeaderLines val="0"/>
          </c:dLbls>
          <c:cat>
            <c:numRef>
              <c:f>سیستان!$A$6:$A$12</c:f>
              <c:numCache>
                <c:formatCode>General</c:formatCode>
                <c:ptCount val="7"/>
                <c:pt idx="1">
                  <c:v>1395</c:v>
                </c:pt>
                <c:pt idx="4">
                  <c:v>1400</c:v>
                </c:pt>
              </c:numCache>
            </c:numRef>
          </c:cat>
          <c:val>
            <c:numRef>
              <c:f>بوشهر!$C$6:$C$12</c:f>
              <c:numCache>
                <c:formatCode>General</c:formatCode>
                <c:ptCount val="7"/>
                <c:pt idx="1">
                  <c:v>470.9</c:v>
                </c:pt>
                <c:pt idx="4">
                  <c:v>611</c:v>
                </c:pt>
              </c:numCache>
            </c:numRef>
          </c:val>
        </c:ser>
        <c:ser>
          <c:idx val="2"/>
          <c:order val="2"/>
          <c:tx>
            <c:strRef>
              <c:f>سیستان!$D$5</c:f>
              <c:strCache>
                <c:ptCount val="1"/>
                <c:pt idx="0">
                  <c:v>پتانسیل تولید آب شیرین</c:v>
                </c:pt>
              </c:strCache>
            </c:strRef>
          </c:tx>
          <c:spPr>
            <a:solidFill>
              <a:srgbClr val="F9C3F1"/>
            </a:solidFill>
          </c:spPr>
          <c:invertIfNegative val="0"/>
          <c:dLbls>
            <c:txPr>
              <a:bodyPr/>
              <a:lstStyle/>
              <a:p>
                <a:pPr>
                  <a:defRPr lang="en-US"/>
                </a:pPr>
                <a:endParaRPr lang="en-US"/>
              </a:p>
            </c:txPr>
            <c:showLegendKey val="0"/>
            <c:showVal val="1"/>
            <c:showCatName val="0"/>
            <c:showSerName val="0"/>
            <c:showPercent val="0"/>
            <c:showBubbleSize val="0"/>
            <c:showLeaderLines val="0"/>
          </c:dLbls>
          <c:cat>
            <c:numRef>
              <c:f>سیستان!$A$6:$A$12</c:f>
              <c:numCache>
                <c:formatCode>General</c:formatCode>
                <c:ptCount val="7"/>
                <c:pt idx="1">
                  <c:v>1395</c:v>
                </c:pt>
                <c:pt idx="4">
                  <c:v>1400</c:v>
                </c:pt>
              </c:numCache>
            </c:numRef>
          </c:cat>
          <c:val>
            <c:numRef>
              <c:f>بوشهر!$D$6:$D$12</c:f>
              <c:numCache>
                <c:formatCode>General</c:formatCode>
                <c:ptCount val="7"/>
                <c:pt idx="2">
                  <c:v>86</c:v>
                </c:pt>
                <c:pt idx="5">
                  <c:v>942</c:v>
                </c:pt>
              </c:numCache>
            </c:numRef>
          </c:val>
        </c:ser>
        <c:dLbls>
          <c:showLegendKey val="0"/>
          <c:showVal val="0"/>
          <c:showCatName val="0"/>
          <c:showSerName val="0"/>
          <c:showPercent val="0"/>
          <c:showBubbleSize val="0"/>
        </c:dLbls>
        <c:gapWidth val="0"/>
        <c:overlap val="100"/>
        <c:axId val="111290624"/>
        <c:axId val="111308800"/>
      </c:barChart>
      <c:lineChart>
        <c:grouping val="standard"/>
        <c:varyColors val="0"/>
        <c:ser>
          <c:idx val="3"/>
          <c:order val="3"/>
          <c:tx>
            <c:strRef>
              <c:f>سیستان!$E$1</c:f>
              <c:strCache>
                <c:ptCount val="1"/>
                <c:pt idx="0">
                  <c:v>دامی</c:v>
                </c:pt>
              </c:strCache>
            </c:strRef>
          </c:tx>
          <c:spPr>
            <a:ln>
              <a:noFill/>
            </a:ln>
          </c:spPr>
          <c:marker>
            <c:symbol val="none"/>
          </c:marker>
          <c:cat>
            <c:numRef>
              <c:f>سیستان!$A$2:$A$3</c:f>
              <c:numCache>
                <c:formatCode>General</c:formatCode>
                <c:ptCount val="2"/>
                <c:pt idx="0">
                  <c:v>1395</c:v>
                </c:pt>
                <c:pt idx="1">
                  <c:v>1400</c:v>
                </c:pt>
              </c:numCache>
            </c:numRef>
          </c:cat>
          <c:val>
            <c:numRef>
              <c:f>بوشهر!$E$2:$E$3</c:f>
              <c:numCache>
                <c:formatCode>General</c:formatCode>
                <c:ptCount val="2"/>
                <c:pt idx="0">
                  <c:v>0</c:v>
                </c:pt>
                <c:pt idx="1">
                  <c:v>0</c:v>
                </c:pt>
              </c:numCache>
            </c:numRef>
          </c:val>
          <c:smooth val="0"/>
        </c:ser>
        <c:dLbls>
          <c:showLegendKey val="0"/>
          <c:showVal val="0"/>
          <c:showCatName val="0"/>
          <c:showSerName val="0"/>
          <c:showPercent val="0"/>
          <c:showBubbleSize val="0"/>
        </c:dLbls>
        <c:marker val="1"/>
        <c:smooth val="0"/>
        <c:axId val="111311872"/>
        <c:axId val="111310336"/>
      </c:lineChart>
      <c:catAx>
        <c:axId val="111290624"/>
        <c:scaling>
          <c:orientation val="minMax"/>
        </c:scaling>
        <c:delete val="0"/>
        <c:axPos val="t"/>
        <c:numFmt formatCode="General" sourceLinked="1"/>
        <c:majorTickMark val="none"/>
        <c:minorTickMark val="none"/>
        <c:tickLblPos val="none"/>
        <c:spPr>
          <a:ln>
            <a:noFill/>
          </a:ln>
        </c:spPr>
        <c:txPr>
          <a:bodyPr/>
          <a:lstStyle/>
          <a:p>
            <a:pPr>
              <a:defRPr lang="en-US"/>
            </a:pPr>
            <a:endParaRPr lang="en-US"/>
          </a:p>
        </c:txPr>
        <c:crossAx val="111308800"/>
        <c:crosses val="max"/>
        <c:auto val="1"/>
        <c:lblAlgn val="ctr"/>
        <c:lblOffset val="100"/>
        <c:noMultiLvlLbl val="0"/>
      </c:catAx>
      <c:valAx>
        <c:axId val="111308800"/>
        <c:scaling>
          <c:orientation val="minMax"/>
        </c:scaling>
        <c:delete val="0"/>
        <c:axPos val="l"/>
        <c:numFmt formatCode="General" sourceLinked="1"/>
        <c:majorTickMark val="out"/>
        <c:minorTickMark val="none"/>
        <c:tickLblPos val="nextTo"/>
        <c:txPr>
          <a:bodyPr/>
          <a:lstStyle/>
          <a:p>
            <a:pPr>
              <a:defRPr lang="en-US"/>
            </a:pPr>
            <a:endParaRPr lang="en-US"/>
          </a:p>
        </c:txPr>
        <c:crossAx val="111290624"/>
        <c:crosses val="autoZero"/>
        <c:crossBetween val="midCat"/>
      </c:valAx>
      <c:valAx>
        <c:axId val="111310336"/>
        <c:scaling>
          <c:orientation val="minMax"/>
        </c:scaling>
        <c:delete val="1"/>
        <c:axPos val="r"/>
        <c:numFmt formatCode="General" sourceLinked="1"/>
        <c:majorTickMark val="out"/>
        <c:minorTickMark val="none"/>
        <c:tickLblPos val="nextTo"/>
        <c:crossAx val="111311872"/>
        <c:crosses val="max"/>
        <c:crossBetween val="between"/>
      </c:valAx>
      <c:catAx>
        <c:axId val="111311872"/>
        <c:scaling>
          <c:orientation val="minMax"/>
        </c:scaling>
        <c:delete val="0"/>
        <c:axPos val="b"/>
        <c:numFmt formatCode="General" sourceLinked="1"/>
        <c:majorTickMark val="out"/>
        <c:minorTickMark val="none"/>
        <c:tickLblPos val="nextTo"/>
        <c:txPr>
          <a:bodyPr/>
          <a:lstStyle/>
          <a:p>
            <a:pPr>
              <a:defRPr lang="en-US"/>
            </a:pPr>
            <a:endParaRPr lang="en-US"/>
          </a:p>
        </c:txPr>
        <c:crossAx val="111310336"/>
        <c:crosses val="autoZero"/>
        <c:auto val="1"/>
        <c:lblAlgn val="ctr"/>
        <c:lblOffset val="100"/>
        <c:noMultiLvlLbl val="0"/>
      </c:catAx>
    </c:plotArea>
    <c:legend>
      <c:legendPos val="b"/>
      <c:legendEntry>
        <c:idx val="3"/>
        <c:delete val="1"/>
      </c:legendEntry>
      <c:layout>
        <c:manualLayout>
          <c:xMode val="edge"/>
          <c:yMode val="edge"/>
          <c:x val="0.29349243844519429"/>
          <c:y val="0.90604819344390464"/>
          <c:w val="0.4352373453318335"/>
          <c:h val="9.3951731643300687E-2"/>
        </c:manualLayout>
      </c:layout>
      <c:overlay val="0"/>
      <c:txPr>
        <a:bodyPr/>
        <a:lstStyle/>
        <a:p>
          <a:pPr>
            <a:defRPr lang="en-US" sz="1400" baseline="0"/>
          </a:pPr>
          <a:endParaRPr lang="en-US"/>
        </a:p>
      </c:txPr>
    </c:legend>
    <c:plotVisOnly val="1"/>
    <c:dispBlanksAs val="gap"/>
    <c:showDLblsOverMax val="0"/>
  </c:chart>
  <c:spPr>
    <a:ln>
      <a:noFill/>
    </a:ln>
  </c:spPr>
  <c:txPr>
    <a:bodyPr/>
    <a:lstStyle/>
    <a:p>
      <a:pPr algn="ctr">
        <a:defRPr lang="en-US" sz="1200" b="0" i="0" u="none" strike="noStrike" kern="1200" baseline="0">
          <a:solidFill>
            <a:sysClr val="windowText" lastClr="000000"/>
          </a:solidFill>
          <a:latin typeface="Badr-s" pitchFamily="34" charset="0"/>
          <a:ea typeface="+mn-ea"/>
          <a:cs typeface="B Nazanin" pitchFamily="2" charset="-78"/>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سیستان!$B$5</c:f>
              <c:strCache>
                <c:ptCount val="1"/>
                <c:pt idx="0">
                  <c:v>کمبود شرب</c:v>
                </c:pt>
              </c:strCache>
            </c:strRef>
          </c:tx>
          <c:spPr>
            <a:solidFill>
              <a:schemeClr val="accent5">
                <a:lumMod val="75000"/>
              </a:schemeClr>
            </a:solidFill>
          </c:spPr>
          <c:invertIfNegative val="0"/>
          <c:dLbls>
            <c:txPr>
              <a:bodyPr/>
              <a:lstStyle/>
              <a:p>
                <a:pPr algn="ctr">
                  <a:defRPr lang="en-US"/>
                </a:pPr>
                <a:endParaRPr lang="en-US"/>
              </a:p>
            </c:txPr>
            <c:showLegendKey val="0"/>
            <c:showVal val="1"/>
            <c:showCatName val="0"/>
            <c:showSerName val="0"/>
            <c:showPercent val="0"/>
            <c:showBubbleSize val="0"/>
            <c:showLeaderLines val="0"/>
          </c:dLbls>
          <c:cat>
            <c:numRef>
              <c:f>سیستان!$A$6:$A$12</c:f>
              <c:numCache>
                <c:formatCode>General</c:formatCode>
                <c:ptCount val="7"/>
                <c:pt idx="1">
                  <c:v>1395</c:v>
                </c:pt>
                <c:pt idx="4">
                  <c:v>1400</c:v>
                </c:pt>
              </c:numCache>
            </c:numRef>
          </c:cat>
          <c:val>
            <c:numRef>
              <c:f>خوزستان!$B$6:$B$12</c:f>
              <c:numCache>
                <c:formatCode>General</c:formatCode>
                <c:ptCount val="7"/>
                <c:pt idx="1">
                  <c:v>47.5</c:v>
                </c:pt>
                <c:pt idx="4">
                  <c:v>22.2</c:v>
                </c:pt>
              </c:numCache>
            </c:numRef>
          </c:val>
        </c:ser>
        <c:ser>
          <c:idx val="1"/>
          <c:order val="1"/>
          <c:tx>
            <c:strRef>
              <c:f>سیستان!$C$5</c:f>
              <c:strCache>
                <c:ptCount val="1"/>
                <c:pt idx="0">
                  <c:v>کمبود صنعت</c:v>
                </c:pt>
              </c:strCache>
            </c:strRef>
          </c:tx>
          <c:spPr>
            <a:solidFill>
              <a:schemeClr val="bg2">
                <a:lumMod val="50000"/>
              </a:schemeClr>
            </a:solidFill>
          </c:spPr>
          <c:invertIfNegative val="0"/>
          <c:dLbls>
            <c:txPr>
              <a:bodyPr/>
              <a:lstStyle/>
              <a:p>
                <a:pPr algn="ctr">
                  <a:defRPr lang="en-US"/>
                </a:pPr>
                <a:endParaRPr lang="en-US"/>
              </a:p>
            </c:txPr>
            <c:showLegendKey val="0"/>
            <c:showVal val="1"/>
            <c:showCatName val="0"/>
            <c:showSerName val="0"/>
            <c:showPercent val="0"/>
            <c:showBubbleSize val="0"/>
            <c:showLeaderLines val="0"/>
          </c:dLbls>
          <c:cat>
            <c:numRef>
              <c:f>سیستان!$A$6:$A$12</c:f>
              <c:numCache>
                <c:formatCode>General</c:formatCode>
                <c:ptCount val="7"/>
                <c:pt idx="1">
                  <c:v>1395</c:v>
                </c:pt>
                <c:pt idx="4">
                  <c:v>1400</c:v>
                </c:pt>
              </c:numCache>
            </c:numRef>
          </c:cat>
          <c:val>
            <c:numRef>
              <c:f>خوزستان!$C$6:$C$12</c:f>
              <c:numCache>
                <c:formatCode>General</c:formatCode>
                <c:ptCount val="7"/>
                <c:pt idx="1">
                  <c:v>318.89999999999969</c:v>
                </c:pt>
                <c:pt idx="4">
                  <c:v>329.4</c:v>
                </c:pt>
              </c:numCache>
            </c:numRef>
          </c:val>
        </c:ser>
        <c:ser>
          <c:idx val="2"/>
          <c:order val="2"/>
          <c:tx>
            <c:strRef>
              <c:f>'خوزستان (2)'!$D$5</c:f>
              <c:strCache>
                <c:ptCount val="1"/>
                <c:pt idx="0">
                  <c:v>پتانسیل تولید آب شیرین</c:v>
                </c:pt>
              </c:strCache>
            </c:strRef>
          </c:tx>
          <c:spPr>
            <a:solidFill>
              <a:srgbClr val="F9C3F1"/>
            </a:solidFill>
          </c:spPr>
          <c:invertIfNegative val="0"/>
          <c:dLbls>
            <c:txPr>
              <a:bodyPr/>
              <a:lstStyle/>
              <a:p>
                <a:pPr>
                  <a:defRPr lang="en-US"/>
                </a:pPr>
                <a:endParaRPr lang="en-US"/>
              </a:p>
            </c:txPr>
            <c:showLegendKey val="0"/>
            <c:showVal val="1"/>
            <c:showCatName val="0"/>
            <c:showSerName val="0"/>
            <c:showPercent val="0"/>
            <c:showBubbleSize val="0"/>
            <c:showLeaderLines val="0"/>
          </c:dLbls>
          <c:cat>
            <c:numRef>
              <c:f>سیستان!$A$6:$A$12</c:f>
              <c:numCache>
                <c:formatCode>General</c:formatCode>
                <c:ptCount val="7"/>
                <c:pt idx="1">
                  <c:v>1395</c:v>
                </c:pt>
                <c:pt idx="4">
                  <c:v>1400</c:v>
                </c:pt>
              </c:numCache>
            </c:numRef>
          </c:cat>
          <c:val>
            <c:numRef>
              <c:f>'خوزستان (2)'!$D$6:$D$12</c:f>
              <c:numCache>
                <c:formatCode>General</c:formatCode>
                <c:ptCount val="7"/>
                <c:pt idx="2">
                  <c:v>157</c:v>
                </c:pt>
                <c:pt idx="5">
                  <c:v>906</c:v>
                </c:pt>
              </c:numCache>
            </c:numRef>
          </c:val>
        </c:ser>
        <c:dLbls>
          <c:showLegendKey val="0"/>
          <c:showVal val="0"/>
          <c:showCatName val="0"/>
          <c:showSerName val="0"/>
          <c:showPercent val="0"/>
          <c:showBubbleSize val="0"/>
        </c:dLbls>
        <c:gapWidth val="0"/>
        <c:overlap val="100"/>
        <c:axId val="111437312"/>
        <c:axId val="111438848"/>
      </c:barChart>
      <c:lineChart>
        <c:grouping val="standard"/>
        <c:varyColors val="0"/>
        <c:ser>
          <c:idx val="3"/>
          <c:order val="3"/>
          <c:tx>
            <c:strRef>
              <c:f>سیستان!$E$1</c:f>
              <c:strCache>
                <c:ptCount val="1"/>
                <c:pt idx="0">
                  <c:v>دامی</c:v>
                </c:pt>
              </c:strCache>
            </c:strRef>
          </c:tx>
          <c:spPr>
            <a:ln>
              <a:noFill/>
            </a:ln>
          </c:spPr>
          <c:marker>
            <c:symbol val="none"/>
          </c:marker>
          <c:cat>
            <c:numRef>
              <c:f>سیستان!$A$2:$A$3</c:f>
              <c:numCache>
                <c:formatCode>General</c:formatCode>
                <c:ptCount val="2"/>
                <c:pt idx="0">
                  <c:v>1395</c:v>
                </c:pt>
                <c:pt idx="1">
                  <c:v>1400</c:v>
                </c:pt>
              </c:numCache>
            </c:numRef>
          </c:cat>
          <c:val>
            <c:numRef>
              <c:f>بوشهر!$E$2:$E$3</c:f>
              <c:numCache>
                <c:formatCode>General</c:formatCode>
                <c:ptCount val="2"/>
                <c:pt idx="0">
                  <c:v>0</c:v>
                </c:pt>
                <c:pt idx="1">
                  <c:v>0</c:v>
                </c:pt>
              </c:numCache>
            </c:numRef>
          </c:val>
          <c:smooth val="0"/>
        </c:ser>
        <c:dLbls>
          <c:showLegendKey val="0"/>
          <c:showVal val="0"/>
          <c:showCatName val="0"/>
          <c:showSerName val="0"/>
          <c:showPercent val="0"/>
          <c:showBubbleSize val="0"/>
        </c:dLbls>
        <c:marker val="1"/>
        <c:smooth val="0"/>
        <c:axId val="111462656"/>
        <c:axId val="111461120"/>
      </c:lineChart>
      <c:catAx>
        <c:axId val="111437312"/>
        <c:scaling>
          <c:orientation val="minMax"/>
        </c:scaling>
        <c:delete val="0"/>
        <c:axPos val="t"/>
        <c:numFmt formatCode="General" sourceLinked="1"/>
        <c:majorTickMark val="none"/>
        <c:minorTickMark val="none"/>
        <c:tickLblPos val="none"/>
        <c:spPr>
          <a:ln>
            <a:noFill/>
          </a:ln>
        </c:spPr>
        <c:txPr>
          <a:bodyPr/>
          <a:lstStyle/>
          <a:p>
            <a:pPr>
              <a:defRPr lang="en-US"/>
            </a:pPr>
            <a:endParaRPr lang="en-US"/>
          </a:p>
        </c:txPr>
        <c:crossAx val="111438848"/>
        <c:crosses val="max"/>
        <c:auto val="1"/>
        <c:lblAlgn val="ctr"/>
        <c:lblOffset val="100"/>
        <c:noMultiLvlLbl val="0"/>
      </c:catAx>
      <c:valAx>
        <c:axId val="111438848"/>
        <c:scaling>
          <c:orientation val="minMax"/>
          <c:max val="1100"/>
          <c:min val="0"/>
        </c:scaling>
        <c:delete val="0"/>
        <c:axPos val="l"/>
        <c:numFmt formatCode="General" sourceLinked="1"/>
        <c:majorTickMark val="out"/>
        <c:minorTickMark val="none"/>
        <c:tickLblPos val="nextTo"/>
        <c:txPr>
          <a:bodyPr/>
          <a:lstStyle/>
          <a:p>
            <a:pPr>
              <a:defRPr lang="en-US"/>
            </a:pPr>
            <a:endParaRPr lang="en-US"/>
          </a:p>
        </c:txPr>
        <c:crossAx val="111437312"/>
        <c:crosses val="autoZero"/>
        <c:crossBetween val="midCat"/>
      </c:valAx>
      <c:valAx>
        <c:axId val="111461120"/>
        <c:scaling>
          <c:orientation val="minMax"/>
        </c:scaling>
        <c:delete val="1"/>
        <c:axPos val="r"/>
        <c:numFmt formatCode="General" sourceLinked="1"/>
        <c:majorTickMark val="out"/>
        <c:minorTickMark val="none"/>
        <c:tickLblPos val="nextTo"/>
        <c:crossAx val="111462656"/>
        <c:crosses val="max"/>
        <c:crossBetween val="between"/>
      </c:valAx>
      <c:catAx>
        <c:axId val="111462656"/>
        <c:scaling>
          <c:orientation val="minMax"/>
        </c:scaling>
        <c:delete val="0"/>
        <c:axPos val="b"/>
        <c:numFmt formatCode="General" sourceLinked="1"/>
        <c:majorTickMark val="out"/>
        <c:minorTickMark val="none"/>
        <c:tickLblPos val="nextTo"/>
        <c:txPr>
          <a:bodyPr/>
          <a:lstStyle/>
          <a:p>
            <a:pPr>
              <a:defRPr lang="en-US"/>
            </a:pPr>
            <a:endParaRPr lang="en-US"/>
          </a:p>
        </c:txPr>
        <c:crossAx val="111461120"/>
        <c:crosses val="autoZero"/>
        <c:auto val="1"/>
        <c:lblAlgn val="ctr"/>
        <c:lblOffset val="100"/>
        <c:noMultiLvlLbl val="0"/>
      </c:catAx>
    </c:plotArea>
    <c:legend>
      <c:legendPos val="b"/>
      <c:legendEntry>
        <c:idx val="3"/>
        <c:delete val="1"/>
      </c:legendEntry>
      <c:layout/>
      <c:overlay val="0"/>
      <c:txPr>
        <a:bodyPr/>
        <a:lstStyle/>
        <a:p>
          <a:pPr>
            <a:defRPr lang="en-US"/>
          </a:pPr>
          <a:endParaRPr lang="en-US"/>
        </a:p>
      </c:txPr>
    </c:legend>
    <c:plotVisOnly val="1"/>
    <c:dispBlanksAs val="gap"/>
    <c:showDLblsOverMax val="0"/>
  </c:chart>
  <c:spPr>
    <a:ln>
      <a:noFill/>
    </a:ln>
  </c:spPr>
  <c:txPr>
    <a:bodyPr/>
    <a:lstStyle/>
    <a:p>
      <a:pPr algn="ctr">
        <a:defRPr lang="en-US" sz="1200" b="0" i="0" u="none" strike="noStrike" kern="1200" baseline="0">
          <a:solidFill>
            <a:sysClr val="windowText" lastClr="000000"/>
          </a:solidFill>
          <a:latin typeface="Badr-s" pitchFamily="34" charset="0"/>
          <a:ea typeface="+mn-ea"/>
          <a:cs typeface="B Nazanin" pitchFamily="2" charset="-78"/>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CC &amp; MED</c:v>
                </c:pt>
              </c:strCache>
            </c:strRef>
          </c:tx>
          <c:spPr>
            <a:solidFill>
              <a:srgbClr val="FF0000"/>
            </a:solidFill>
          </c:spPr>
          <c:invertIfNegative val="0"/>
          <c:cat>
            <c:numRef>
              <c:f>Sheet1!$A$2:$A$8</c:f>
              <c:numCache>
                <c:formatCode>General</c:formatCode>
                <c:ptCount val="7"/>
                <c:pt idx="0">
                  <c:v>3</c:v>
                </c:pt>
                <c:pt idx="1">
                  <c:v>5</c:v>
                </c:pt>
                <c:pt idx="2">
                  <c:v>10</c:v>
                </c:pt>
                <c:pt idx="3">
                  <c:v>15</c:v>
                </c:pt>
                <c:pt idx="4">
                  <c:v>20</c:v>
                </c:pt>
                <c:pt idx="5">
                  <c:v>25</c:v>
                </c:pt>
                <c:pt idx="6">
                  <c:v>30</c:v>
                </c:pt>
              </c:numCache>
            </c:numRef>
          </c:cat>
          <c:val>
            <c:numRef>
              <c:f>Sheet1!$B$2:$B$8</c:f>
              <c:numCache>
                <c:formatCode>General</c:formatCode>
                <c:ptCount val="7"/>
                <c:pt idx="0">
                  <c:v>0.76000000000000101</c:v>
                </c:pt>
                <c:pt idx="1">
                  <c:v>0.8</c:v>
                </c:pt>
                <c:pt idx="2">
                  <c:v>0.9</c:v>
                </c:pt>
                <c:pt idx="3">
                  <c:v>1</c:v>
                </c:pt>
                <c:pt idx="4">
                  <c:v>1.1000000000000001</c:v>
                </c:pt>
                <c:pt idx="5">
                  <c:v>1.2</c:v>
                </c:pt>
                <c:pt idx="6">
                  <c:v>1.3</c:v>
                </c:pt>
              </c:numCache>
            </c:numRef>
          </c:val>
        </c:ser>
        <c:ser>
          <c:idx val="1"/>
          <c:order val="1"/>
          <c:tx>
            <c:strRef>
              <c:f>Sheet1!$C$1</c:f>
              <c:strCache>
                <c:ptCount val="1"/>
                <c:pt idx="0">
                  <c:v>CC &amp; RO</c:v>
                </c:pt>
              </c:strCache>
            </c:strRef>
          </c:tx>
          <c:spPr>
            <a:solidFill>
              <a:srgbClr val="FFC000"/>
            </a:solidFill>
          </c:spPr>
          <c:invertIfNegative val="0"/>
          <c:cat>
            <c:numRef>
              <c:f>Sheet1!$A$2:$A$8</c:f>
              <c:numCache>
                <c:formatCode>General</c:formatCode>
                <c:ptCount val="7"/>
                <c:pt idx="0">
                  <c:v>3</c:v>
                </c:pt>
                <c:pt idx="1">
                  <c:v>5</c:v>
                </c:pt>
                <c:pt idx="2">
                  <c:v>10</c:v>
                </c:pt>
                <c:pt idx="3">
                  <c:v>15</c:v>
                </c:pt>
                <c:pt idx="4">
                  <c:v>20</c:v>
                </c:pt>
                <c:pt idx="5">
                  <c:v>25</c:v>
                </c:pt>
                <c:pt idx="6">
                  <c:v>30</c:v>
                </c:pt>
              </c:numCache>
            </c:numRef>
          </c:cat>
          <c:val>
            <c:numRef>
              <c:f>Sheet1!$C$2:$C$8</c:f>
              <c:numCache>
                <c:formatCode>General</c:formatCode>
                <c:ptCount val="7"/>
                <c:pt idx="0">
                  <c:v>0.82000000000000062</c:v>
                </c:pt>
                <c:pt idx="1">
                  <c:v>0.84000000000000064</c:v>
                </c:pt>
                <c:pt idx="2">
                  <c:v>0.89000000000000079</c:v>
                </c:pt>
                <c:pt idx="3">
                  <c:v>0.94000000000000061</c:v>
                </c:pt>
                <c:pt idx="4">
                  <c:v>0.99</c:v>
                </c:pt>
                <c:pt idx="5">
                  <c:v>1.03</c:v>
                </c:pt>
                <c:pt idx="6">
                  <c:v>1.0900000000000001</c:v>
                </c:pt>
              </c:numCache>
            </c:numRef>
          </c:val>
        </c:ser>
        <c:ser>
          <c:idx val="2"/>
          <c:order val="2"/>
          <c:tx>
            <c:strRef>
              <c:f>Sheet1!$D$1</c:f>
              <c:strCache>
                <c:ptCount val="1"/>
                <c:pt idx="0">
                  <c:v>RO</c:v>
                </c:pt>
              </c:strCache>
            </c:strRef>
          </c:tx>
          <c:invertIfNegative val="0"/>
          <c:cat>
            <c:numRef>
              <c:f>Sheet1!$A$2:$A$8</c:f>
              <c:numCache>
                <c:formatCode>General</c:formatCode>
                <c:ptCount val="7"/>
                <c:pt idx="0">
                  <c:v>3</c:v>
                </c:pt>
                <c:pt idx="1">
                  <c:v>5</c:v>
                </c:pt>
                <c:pt idx="2">
                  <c:v>10</c:v>
                </c:pt>
                <c:pt idx="3">
                  <c:v>15</c:v>
                </c:pt>
                <c:pt idx="4">
                  <c:v>20</c:v>
                </c:pt>
                <c:pt idx="5">
                  <c:v>25</c:v>
                </c:pt>
                <c:pt idx="6">
                  <c:v>30</c:v>
                </c:pt>
              </c:numCache>
            </c:numRef>
          </c:cat>
          <c:val>
            <c:numRef>
              <c:f>Sheet1!$D$2:$D$8</c:f>
              <c:numCache>
                <c:formatCode>General</c:formatCode>
                <c:ptCount val="7"/>
                <c:pt idx="0">
                  <c:v>0.89000000000000079</c:v>
                </c:pt>
                <c:pt idx="1">
                  <c:v>0.91</c:v>
                </c:pt>
                <c:pt idx="2">
                  <c:v>0.98</c:v>
                </c:pt>
                <c:pt idx="3">
                  <c:v>1.05</c:v>
                </c:pt>
                <c:pt idx="4">
                  <c:v>1.1200000000000001</c:v>
                </c:pt>
                <c:pt idx="5">
                  <c:v>1.1900000000000017</c:v>
                </c:pt>
                <c:pt idx="6">
                  <c:v>1.26</c:v>
                </c:pt>
              </c:numCache>
            </c:numRef>
          </c:val>
        </c:ser>
        <c:dLbls>
          <c:showLegendKey val="0"/>
          <c:showVal val="0"/>
          <c:showCatName val="0"/>
          <c:showSerName val="0"/>
          <c:showPercent val="0"/>
          <c:showBubbleSize val="0"/>
        </c:dLbls>
        <c:gapWidth val="150"/>
        <c:axId val="84488576"/>
        <c:axId val="84490496"/>
      </c:barChart>
      <c:catAx>
        <c:axId val="84488576"/>
        <c:scaling>
          <c:orientation val="minMax"/>
        </c:scaling>
        <c:delete val="0"/>
        <c:axPos val="b"/>
        <c:title>
          <c:tx>
            <c:rich>
              <a:bodyPr/>
              <a:lstStyle/>
              <a:p>
                <a:pPr>
                  <a:defRPr sz="1600"/>
                </a:pPr>
                <a:r>
                  <a:rPr lang="fa-IR" sz="1600" dirty="0" smtClean="0">
                    <a:solidFill>
                      <a:schemeClr val="tx1"/>
                    </a:solidFill>
                  </a:rPr>
                  <a:t>قیمت گاز طبیعی (سنت به ازای مترمکعب)</a:t>
                </a:r>
                <a:r>
                  <a:rPr lang="fa-IR" sz="1600" dirty="0" smtClean="0"/>
                  <a:t> </a:t>
                </a:r>
                <a:endParaRPr lang="fa-IR" sz="1600">
                  <a:solidFill>
                    <a:schemeClr val="tx1"/>
                  </a:solidFill>
                </a:endParaRPr>
              </a:p>
            </c:rich>
          </c:tx>
          <c:layout/>
          <c:overlay val="0"/>
        </c:title>
        <c:numFmt formatCode="General" sourceLinked="1"/>
        <c:majorTickMark val="out"/>
        <c:minorTickMark val="none"/>
        <c:tickLblPos val="nextTo"/>
        <c:txPr>
          <a:bodyPr/>
          <a:lstStyle/>
          <a:p>
            <a:pPr>
              <a:defRPr>
                <a:solidFill>
                  <a:schemeClr val="tx1"/>
                </a:solidFill>
              </a:defRPr>
            </a:pPr>
            <a:endParaRPr lang="en-US"/>
          </a:p>
        </c:txPr>
        <c:crossAx val="84490496"/>
        <c:crosses val="autoZero"/>
        <c:auto val="1"/>
        <c:lblAlgn val="ctr"/>
        <c:lblOffset val="100"/>
        <c:noMultiLvlLbl val="0"/>
      </c:catAx>
      <c:valAx>
        <c:axId val="84490496"/>
        <c:scaling>
          <c:orientation val="minMax"/>
        </c:scaling>
        <c:delete val="0"/>
        <c:axPos val="l"/>
        <c:title>
          <c:tx>
            <c:rich>
              <a:bodyPr rot="-5400000" vert="horz"/>
              <a:lstStyle/>
              <a:p>
                <a:pPr>
                  <a:defRPr>
                    <a:solidFill>
                      <a:schemeClr val="tx1"/>
                    </a:solidFill>
                  </a:defRPr>
                </a:pPr>
                <a:r>
                  <a:rPr lang="fa-IR" sz="1600" dirty="0" smtClean="0">
                    <a:solidFill>
                      <a:schemeClr val="tx1"/>
                    </a:solidFill>
                    <a:cs typeface="B Nazanin" pitchFamily="2" charset="-78"/>
                  </a:rPr>
                  <a:t>قیمت آب تولیدی (دلار به ازای مترمکعب)</a:t>
                </a:r>
                <a:endParaRPr lang="fa-IR" sz="1600">
                  <a:solidFill>
                    <a:schemeClr val="tx1"/>
                  </a:solidFill>
                  <a:cs typeface="B Nazanin" pitchFamily="2" charset="-78"/>
                </a:endParaRPr>
              </a:p>
            </c:rich>
          </c:tx>
          <c:layout/>
          <c:overlay val="0"/>
        </c:title>
        <c:numFmt formatCode="General" sourceLinked="1"/>
        <c:majorTickMark val="out"/>
        <c:minorTickMark val="none"/>
        <c:tickLblPos val="nextTo"/>
        <c:txPr>
          <a:bodyPr/>
          <a:lstStyle/>
          <a:p>
            <a:pPr>
              <a:defRPr>
                <a:solidFill>
                  <a:schemeClr val="tx1"/>
                </a:solidFill>
              </a:defRPr>
            </a:pPr>
            <a:endParaRPr lang="en-US"/>
          </a:p>
        </c:txPr>
        <c:crossAx val="84488576"/>
        <c:crosses val="autoZero"/>
        <c:crossBetween val="between"/>
      </c:valAx>
    </c:plotArea>
    <c:legend>
      <c:legendPos val="r"/>
      <c:layout/>
      <c:overlay val="0"/>
      <c:txPr>
        <a:bodyPr/>
        <a:lstStyle/>
        <a:p>
          <a:pPr>
            <a:defRPr>
              <a:solidFill>
                <a:schemeClr val="tx1"/>
              </a:solidFill>
              <a:latin typeface="Times New Roman" pitchFamily="18" charset="0"/>
              <a:cs typeface="Times New Roman" pitchFamily="18" charset="0"/>
            </a:defRPr>
          </a:pPr>
          <a:endParaRPr lang="en-US"/>
        </a:p>
      </c:txPr>
    </c:legend>
    <c:plotVisOnly val="1"/>
    <c:dispBlanksAs val="gap"/>
    <c:showDLblsOverMax val="0"/>
  </c:chart>
  <c:txPr>
    <a:bodyPr/>
    <a:lstStyle/>
    <a:p>
      <a:pPr algn="ctr">
        <a:defRPr lang="en-US" sz="1800" b="0" i="0" u="none" strike="noStrike" kern="1200" baseline="0">
          <a:solidFill>
            <a:prstClr val="white"/>
          </a:solidFill>
          <a:latin typeface="Badr-s" pitchFamily="34" charset="0"/>
          <a:ea typeface="+mn-ea"/>
          <a:cs typeface="B Nazanin" pitchFamily="2" charset="-78"/>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101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91014"/>
          </a:xfrm>
          <a:prstGeom prst="rect">
            <a:avLst/>
          </a:prstGeom>
        </p:spPr>
        <p:txBody>
          <a:bodyPr vert="horz" lIns="91440" tIns="45720" rIns="91440" bIns="45720" rtlCol="0"/>
          <a:lstStyle>
            <a:lvl1pPr algn="r">
              <a:defRPr sz="1200"/>
            </a:lvl1pPr>
          </a:lstStyle>
          <a:p>
            <a:fld id="{936D15D1-5C93-498B-A9F8-621A576C2018}" type="datetimeFigureOut">
              <a:rPr lang="en-US" smtClean="0"/>
              <a:pPr/>
              <a:t>10/11/2015</a:t>
            </a:fld>
            <a:endParaRPr lang="en-US"/>
          </a:p>
        </p:txBody>
      </p:sp>
      <p:sp>
        <p:nvSpPr>
          <p:cNvPr id="4" name="Slide Image Placeholder 3"/>
          <p:cNvSpPr>
            <a:spLocks noGrp="1" noRot="1" noChangeAspect="1"/>
          </p:cNvSpPr>
          <p:nvPr>
            <p:ph type="sldImg" idx="2"/>
          </p:nvPr>
        </p:nvSpPr>
        <p:spPr>
          <a:xfrm>
            <a:off x="879475" y="736600"/>
            <a:ext cx="4910138" cy="3683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664631"/>
            <a:ext cx="5335270" cy="441912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27557"/>
            <a:ext cx="2889938" cy="49101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327557"/>
            <a:ext cx="2889938" cy="491014"/>
          </a:xfrm>
          <a:prstGeom prst="rect">
            <a:avLst/>
          </a:prstGeom>
        </p:spPr>
        <p:txBody>
          <a:bodyPr vert="horz" lIns="91440" tIns="45720" rIns="91440" bIns="45720" rtlCol="0" anchor="b"/>
          <a:lstStyle>
            <a:lvl1pPr algn="r">
              <a:defRPr sz="1200"/>
            </a:lvl1pPr>
          </a:lstStyle>
          <a:p>
            <a:fld id="{52E2D8DD-65F7-4738-B4E5-0DF0774771B6}" type="slidenum">
              <a:rPr lang="en-US" smtClean="0"/>
              <a:pPr/>
              <a:t>‹#›</a:t>
            </a:fld>
            <a:endParaRPr lang="en-US"/>
          </a:p>
        </p:txBody>
      </p:sp>
    </p:spTree>
    <p:extLst>
      <p:ext uri="{BB962C8B-B14F-4D97-AF65-F5344CB8AC3E}">
        <p14:creationId xmlns:p14="http://schemas.microsoft.com/office/powerpoint/2010/main" val="607253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E2D8DD-65F7-4738-B4E5-0DF0774771B6}"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pPr defTabSz="929077"/>
            <a:fld id="{2D85E42D-8610-4871-A77C-4580FB7E234D}" type="slidenum">
              <a:rPr lang="fr-FR" smtClean="0">
                <a:latin typeface="Arial" pitchFamily="34" charset="0"/>
                <a:cs typeface="Arial" pitchFamily="34" charset="0"/>
              </a:rPr>
              <a:pPr defTabSz="929077"/>
              <a:t>4</a:t>
            </a:fld>
            <a:endParaRPr lang="fr-FR" dirty="0" smtClean="0">
              <a:latin typeface="Arial" pitchFamily="34" charset="0"/>
              <a:cs typeface="Arial" pitchFamily="34"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F72E1BE-7F7F-490A-812C-43AB3AAC7A83}" type="datetime1">
              <a:rPr lang="en-US" smtClean="0"/>
              <a:pPr/>
              <a:t>10/11/2015</a:t>
            </a:fld>
            <a:endParaRPr lang="en-US"/>
          </a:p>
        </p:txBody>
      </p:sp>
      <p:sp>
        <p:nvSpPr>
          <p:cNvPr id="19" name="Footer Placeholder 18"/>
          <p:cNvSpPr>
            <a:spLocks noGrp="1"/>
          </p:cNvSpPr>
          <p:nvPr>
            <p:ph type="ftr" sz="quarter" idx="11"/>
          </p:nvPr>
        </p:nvSpPr>
        <p:spPr/>
        <p:txBody>
          <a:bodyPr/>
          <a:lstStyle/>
          <a:p>
            <a:endParaRPr kumimoji="0" lang="en-US"/>
          </a:p>
        </p:txBody>
      </p:sp>
      <p:sp>
        <p:nvSpPr>
          <p:cNvPr id="27" name="Slide Number Placeholder 26"/>
          <p:cNvSpPr>
            <a:spLocks noGrp="1"/>
          </p:cNvSpPr>
          <p:nvPr>
            <p:ph type="sldNum" sz="quarter" idx="12"/>
          </p:nvPr>
        </p:nvSpPr>
        <p:spPr/>
        <p:txBody>
          <a:bodyPr/>
          <a:lstStyle/>
          <a:p>
            <a:fld id="{6F42FDE4-A7DD-41A7-A0A6-9B649FB43336}" type="slidenum">
              <a:rPr kumimoji="0" lang="en-US" smtClean="0"/>
              <a:pPr/>
              <a:t>‹#›</a:t>
            </a:fld>
            <a:endParaRPr kumimoji="0" lang="en-US" sz="1400" dirty="0">
              <a:solidFill>
                <a:srgbClr val="FFFFFF"/>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DD288C2-3C00-4AD8-A0BA-041ACF69C10B}" type="datetime1">
              <a:rPr lang="en-US" smtClean="0"/>
              <a:pPr/>
              <a:t>10/11/2015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6BD413-AF94-4DE3-A60C-C8FA5B9DEA44}" type="datetime1">
              <a:rPr lang="en-US" smtClean="0"/>
              <a:pPr/>
              <a:t>10/11/2015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Rectangle 4"/>
          <p:cNvSpPr>
            <a:spLocks noGrp="1" noChangeArrowheads="1"/>
          </p:cNvSpPr>
          <p:nvPr>
            <p:ph type="dt" sz="half" idx="10"/>
          </p:nvPr>
        </p:nvSpPr>
        <p:spPr>
          <a:xfrm>
            <a:off x="457200" y="6477000"/>
            <a:ext cx="2133600" cy="244475"/>
          </a:xfrm>
          <a:prstGeom prst="rect">
            <a:avLst/>
          </a:prstGeom>
          <a:ln/>
        </p:spPr>
        <p:txBody>
          <a:bodyPr/>
          <a:lstStyle>
            <a:lvl1pPr>
              <a:defRPr/>
            </a:lvl1pPr>
          </a:lstStyle>
          <a:p>
            <a:pPr>
              <a:defRPr/>
            </a:pPr>
            <a:fld id="{E90065B9-4CF5-4CA0-87D4-9F5A46DDF14C}" type="datetime1">
              <a:rPr lang="en-US" smtClean="0"/>
              <a:pPr>
                <a:defRPr/>
              </a:pPr>
              <a:t>10/11/2015</a:t>
            </a:fld>
            <a:endParaRPr lang="en-US"/>
          </a:p>
        </p:txBody>
      </p:sp>
      <p:sp>
        <p:nvSpPr>
          <p:cNvPr id="4" name="Rectangle 5"/>
          <p:cNvSpPr>
            <a:spLocks noGrp="1" noChangeArrowheads="1"/>
          </p:cNvSpPr>
          <p:nvPr>
            <p:ph type="ftr" sz="quarter" idx="11"/>
          </p:nvPr>
        </p:nvSpPr>
        <p:spPr>
          <a:xfrm>
            <a:off x="3124200" y="6477000"/>
            <a:ext cx="2895600" cy="244475"/>
          </a:xfrm>
          <a:prstGeom prst="rect">
            <a:avLst/>
          </a:prstGeom>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xfrm>
            <a:off x="8427027" y="90054"/>
            <a:ext cx="685800" cy="457200"/>
          </a:xfrm>
          <a:prstGeom prst="rect">
            <a:avLst/>
          </a:prstGeom>
          <a:ln/>
        </p:spPr>
        <p:txBody>
          <a:bodyPr/>
          <a:lstStyle>
            <a:lvl1pPr>
              <a:defRPr/>
            </a:lvl1pPr>
          </a:lstStyle>
          <a:p>
            <a:pPr>
              <a:defRPr/>
            </a:pPr>
            <a:fld id="{F052E089-9349-4CD0-A05A-6EE77108DE59}"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fr-FR"/>
          </a:p>
        </p:txBody>
      </p:sp>
      <p:sp>
        <p:nvSpPr>
          <p:cNvPr id="7" name="Rectangle 5"/>
          <p:cNvSpPr>
            <a:spLocks noGrp="1" noChangeArrowheads="1"/>
          </p:cNvSpPr>
          <p:nvPr>
            <p:ph type="ftr" sz="quarter" idx="11"/>
          </p:nvPr>
        </p:nvSpPr>
        <p:spPr>
          <a:ln/>
        </p:spPr>
        <p:txBody>
          <a:bodyPr/>
          <a:lstStyle>
            <a:lvl1pPr>
              <a:defRPr/>
            </a:lvl1pPr>
          </a:lstStyle>
          <a:p>
            <a:pPr>
              <a:defRPr/>
            </a:pPr>
            <a:endParaRPr lang="fr-FR"/>
          </a:p>
        </p:txBody>
      </p:sp>
      <p:sp>
        <p:nvSpPr>
          <p:cNvPr id="8" name="Rectangle 6"/>
          <p:cNvSpPr>
            <a:spLocks noGrp="1" noChangeArrowheads="1"/>
          </p:cNvSpPr>
          <p:nvPr>
            <p:ph type="sldNum" sz="quarter" idx="12"/>
          </p:nvPr>
        </p:nvSpPr>
        <p:spPr>
          <a:ln/>
        </p:spPr>
        <p:txBody>
          <a:bodyPr/>
          <a:lstStyle>
            <a:lvl1pPr>
              <a:defRPr/>
            </a:lvl1pPr>
          </a:lstStyle>
          <a:p>
            <a:pPr>
              <a:defRPr/>
            </a:pPr>
            <a:fld id="{4FD7FFC6-58B4-4812-98B6-A61DFA508BE6}" type="slidenum">
              <a:rPr lang="fr-FR"/>
              <a:pPr>
                <a:defRPr/>
              </a:pPr>
              <a:t>‹#›</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7F9F78A-B662-488E-8983-2E72E6727FCF}" type="datetime1">
              <a:rPr lang="en-US" smtClean="0">
                <a:solidFill>
                  <a:srgbClr val="04617B">
                    <a:shade val="90000"/>
                  </a:srgbClr>
                </a:solidFill>
              </a:rPr>
              <a:pPr/>
              <a:t>10/11/2015</a:t>
            </a:fld>
            <a:endParaRPr lang="en-US">
              <a:solidFill>
                <a:srgbClr val="04617B">
                  <a:shade val="90000"/>
                </a:srgbClr>
              </a:solidFill>
            </a:endParaRPr>
          </a:p>
        </p:txBody>
      </p:sp>
      <p:sp>
        <p:nvSpPr>
          <p:cNvPr id="19" name="Footer Placeholder 18"/>
          <p:cNvSpPr>
            <a:spLocks noGrp="1"/>
          </p:cNvSpPr>
          <p:nvPr>
            <p:ph type="ftr" sz="quarter" idx="11"/>
          </p:nvPr>
        </p:nvSpPr>
        <p:spPr/>
        <p:txBody>
          <a:bodyPr/>
          <a:lstStyle/>
          <a:p>
            <a:endParaRPr lang="en-US">
              <a:solidFill>
                <a:srgbClr val="04617B">
                  <a:shade val="90000"/>
                </a:srgbClr>
              </a:solidFill>
            </a:endParaRPr>
          </a:p>
        </p:txBody>
      </p:sp>
      <p:sp>
        <p:nvSpPr>
          <p:cNvPr id="27" name="Slide Number Placeholder 26"/>
          <p:cNvSpPr>
            <a:spLocks noGrp="1"/>
          </p:cNvSpPr>
          <p:nvPr>
            <p:ph type="sldNum" sz="quarter" idx="12"/>
          </p:nvPr>
        </p:nvSpPr>
        <p:spPr/>
        <p:txBody>
          <a:bodyPr/>
          <a:lstStyle/>
          <a:p>
            <a:fld id="{F0BC8101-BCB4-4571-9D5C-47DA85C1125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172381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B07BD1-34A7-47A7-9925-5A2D9A73A8B6}" type="datetime1">
              <a:rPr lang="en-US" smtClean="0">
                <a:solidFill>
                  <a:srgbClr val="04617B">
                    <a:shade val="90000"/>
                  </a:srgbClr>
                </a:solidFill>
              </a:rPr>
              <a:pPr/>
              <a:t>10/11/2015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F0BC8101-BCB4-4571-9D5C-47DA85C1125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6369686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6606123-7E30-45ED-8BDE-C78283D933E0}" type="datetime1">
              <a:rPr lang="en-US" smtClean="0">
                <a:solidFill>
                  <a:srgbClr val="04617B">
                    <a:shade val="90000"/>
                  </a:srgbClr>
                </a:solidFill>
              </a:rPr>
              <a:pPr/>
              <a:t>10/11/2015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F0BC8101-BCB4-4571-9D5C-47DA85C1125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058478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076CB80-9CC9-450F-9CDB-0A237D449CFF}" type="datetime1">
              <a:rPr lang="en-US" smtClean="0">
                <a:solidFill>
                  <a:srgbClr val="04617B">
                    <a:shade val="90000"/>
                  </a:srgbClr>
                </a:solidFill>
              </a:rPr>
              <a:pPr/>
              <a:t>10/11/2015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F0BC8101-BCB4-4571-9D5C-47DA85C1125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678061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4FD5384-BDD8-4EB0-901C-979968A0D6E0}" type="datetime1">
              <a:rPr lang="en-US" smtClean="0">
                <a:solidFill>
                  <a:srgbClr val="04617B">
                    <a:shade val="90000"/>
                  </a:srgbClr>
                </a:solidFill>
              </a:rPr>
              <a:pPr/>
              <a:t>10/11/2015</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F0BC8101-BCB4-4571-9D5C-47DA85C1125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342064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E6E1B9F-0297-4D98-82B8-FB356BD9030C}" type="datetime1">
              <a:rPr lang="en-US" smtClean="0">
                <a:solidFill>
                  <a:srgbClr val="04617B">
                    <a:shade val="90000"/>
                  </a:srgbClr>
                </a:solidFill>
              </a:rPr>
              <a:pPr/>
              <a:t>10/11/2015</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F0BC8101-BCB4-4571-9D5C-47DA85C1125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921001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C54AAEA-2060-4D36-84D3-89C93927257C}" type="datetime1">
              <a:rPr lang="en-US" smtClean="0"/>
              <a:pPr/>
              <a:t>10/11/2015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4B9067-81D6-4C5C-9F50-4C6386090D48}" type="datetime1">
              <a:rPr lang="en-US" smtClean="0">
                <a:solidFill>
                  <a:srgbClr val="04617B">
                    <a:shade val="90000"/>
                  </a:srgbClr>
                </a:solidFill>
              </a:rPr>
              <a:pPr/>
              <a:t>10/11/2015</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F0BC8101-BCB4-4571-9D5C-47DA85C1125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1943513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1C7FB5E-03DE-44A7-AB60-F1362CCE9581}" type="datetime1">
              <a:rPr lang="en-US" smtClean="0">
                <a:solidFill>
                  <a:srgbClr val="04617B">
                    <a:shade val="90000"/>
                  </a:srgbClr>
                </a:solidFill>
              </a:rPr>
              <a:pPr/>
              <a:t>10/11/2015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F0BC8101-BCB4-4571-9D5C-47DA85C1125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8214121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7A30040-1901-41C0-ACC6-A49C9EEC428D}" type="datetime1">
              <a:rPr lang="en-US" smtClean="0">
                <a:solidFill>
                  <a:srgbClr val="04617B">
                    <a:shade val="90000"/>
                  </a:srgbClr>
                </a:solidFill>
              </a:rPr>
              <a:pPr/>
              <a:t>10/11/2015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F0BC8101-BCB4-4571-9D5C-47DA85C11252}"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6801309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42161D-959D-453C-A546-06D001D7A1E6}" type="datetime1">
              <a:rPr lang="en-US" smtClean="0">
                <a:solidFill>
                  <a:srgbClr val="04617B">
                    <a:shade val="90000"/>
                  </a:srgbClr>
                </a:solidFill>
              </a:rPr>
              <a:pPr/>
              <a:t>10/11/2015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F0BC8101-BCB4-4571-9D5C-47DA85C1125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7668693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EBDDBF0-1A3E-4415-B344-E9B06790ACFF}" type="datetime1">
              <a:rPr lang="en-US" smtClean="0">
                <a:solidFill>
                  <a:srgbClr val="04617B">
                    <a:shade val="90000"/>
                  </a:srgbClr>
                </a:solidFill>
              </a:rPr>
              <a:pPr/>
              <a:t>10/11/2015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F0BC8101-BCB4-4571-9D5C-47DA85C1125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7563239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1CF42C9-AD88-4BB9-9A75-C8736BEDC19A}" type="datetime1">
              <a:rPr lang="en-US" smtClean="0">
                <a:solidFill>
                  <a:srgbClr val="04617B">
                    <a:shade val="90000"/>
                  </a:srgbClr>
                </a:solidFill>
              </a:rPr>
              <a:pPr/>
              <a:t>10/11/2015</a:t>
            </a:fld>
            <a:endParaRPr lang="en-US">
              <a:solidFill>
                <a:srgbClr val="04617B">
                  <a:shade val="90000"/>
                </a:srgbClr>
              </a:solidFill>
            </a:endParaRPr>
          </a:p>
        </p:txBody>
      </p:sp>
      <p:sp>
        <p:nvSpPr>
          <p:cNvPr id="19" name="Footer Placeholder 18"/>
          <p:cNvSpPr>
            <a:spLocks noGrp="1"/>
          </p:cNvSpPr>
          <p:nvPr>
            <p:ph type="ftr" sz="quarter" idx="11"/>
          </p:nvPr>
        </p:nvSpPr>
        <p:spPr/>
        <p:txBody>
          <a:bodyPr/>
          <a:lstStyle/>
          <a:p>
            <a:endParaRPr lang="en-US">
              <a:solidFill>
                <a:srgbClr val="04617B">
                  <a:shade val="90000"/>
                </a:srgbClr>
              </a:solidFill>
            </a:endParaRPr>
          </a:p>
        </p:txBody>
      </p:sp>
      <p:sp>
        <p:nvSpPr>
          <p:cNvPr id="27" name="Slide Number Placeholder 26"/>
          <p:cNvSpPr>
            <a:spLocks noGrp="1"/>
          </p:cNvSpPr>
          <p:nvPr>
            <p:ph type="sldNum" sz="quarter" idx="12"/>
          </p:nvPr>
        </p:nvSpPr>
        <p:spPr/>
        <p:txBody>
          <a:bodyPr/>
          <a:lstStyle/>
          <a:p>
            <a:fld id="{F0BC8101-BCB4-4571-9D5C-47DA85C1125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930029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E0E356E-4E20-4475-8DC0-935FB44E6B6B}" type="datetime1">
              <a:rPr lang="en-US" smtClean="0">
                <a:solidFill>
                  <a:srgbClr val="04617B">
                    <a:shade val="90000"/>
                  </a:srgbClr>
                </a:solidFill>
              </a:rPr>
              <a:pPr/>
              <a:t>10/11/2015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F0BC8101-BCB4-4571-9D5C-47DA85C1125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5503235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D76071D-4AEA-4DC6-9C3C-993F600FCC29}" type="datetime1">
              <a:rPr lang="en-US" smtClean="0">
                <a:solidFill>
                  <a:srgbClr val="04617B">
                    <a:shade val="90000"/>
                  </a:srgbClr>
                </a:solidFill>
              </a:rPr>
              <a:pPr/>
              <a:t>10/11/2015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F0BC8101-BCB4-4571-9D5C-47DA85C1125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2218861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C99FF92-E8D1-49DC-98C0-654B05344336}" type="datetime1">
              <a:rPr lang="en-US" smtClean="0">
                <a:solidFill>
                  <a:srgbClr val="04617B">
                    <a:shade val="90000"/>
                  </a:srgbClr>
                </a:solidFill>
              </a:rPr>
              <a:pPr/>
              <a:t>10/11/2015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F0BC8101-BCB4-4571-9D5C-47DA85C1125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0205325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BE2ED8F-4917-49D1-BFA6-12B62F822AD4}" type="datetime1">
              <a:rPr lang="en-US" smtClean="0">
                <a:solidFill>
                  <a:srgbClr val="04617B">
                    <a:shade val="90000"/>
                  </a:srgbClr>
                </a:solidFill>
              </a:rPr>
              <a:pPr/>
              <a:t>10/11/2015</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F0BC8101-BCB4-4571-9D5C-47DA85C1125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146403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62AA87E-9F8F-44CE-BB1A-80DE9A0DC777}" type="datetime1">
              <a:rPr lang="en-US" smtClean="0"/>
              <a:pPr/>
              <a:t>10/11/2015</a:t>
            </a:fld>
            <a:endParaRPr lang="en-US"/>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a:t>
            </a:fld>
            <a:endParaRPr kumimoji="0"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616DC2E-F31D-421A-B2E6-3BB4E31673D6}" type="datetime1">
              <a:rPr lang="en-US" smtClean="0">
                <a:solidFill>
                  <a:srgbClr val="04617B">
                    <a:shade val="90000"/>
                  </a:srgbClr>
                </a:solidFill>
              </a:rPr>
              <a:pPr/>
              <a:t>10/11/2015</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F0BC8101-BCB4-4571-9D5C-47DA85C1125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8259879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90CE60-B280-4649-85DC-20A45498FF45}" type="datetime1">
              <a:rPr lang="en-US" smtClean="0">
                <a:solidFill>
                  <a:srgbClr val="04617B">
                    <a:shade val="90000"/>
                  </a:srgbClr>
                </a:solidFill>
              </a:rPr>
              <a:pPr/>
              <a:t>10/11/2015</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F0BC8101-BCB4-4571-9D5C-47DA85C1125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1905432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CE9A7E2-331A-4F1A-827B-B4E169916857}" type="datetime1">
              <a:rPr lang="en-US" smtClean="0">
                <a:solidFill>
                  <a:srgbClr val="04617B">
                    <a:shade val="90000"/>
                  </a:srgbClr>
                </a:solidFill>
              </a:rPr>
              <a:pPr/>
              <a:t>10/11/2015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F0BC8101-BCB4-4571-9D5C-47DA85C1125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8225492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14E3C2D-AA21-40A4-9040-F077E7EE0183}" type="datetime1">
              <a:rPr lang="en-US" smtClean="0">
                <a:solidFill>
                  <a:srgbClr val="04617B">
                    <a:shade val="90000"/>
                  </a:srgbClr>
                </a:solidFill>
              </a:rPr>
              <a:pPr/>
              <a:t>10/11/2015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F0BC8101-BCB4-4571-9D5C-47DA85C11252}"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1714764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C7BAB0A-328D-4F25-96F0-6363E04F0729}" type="datetime1">
              <a:rPr lang="en-US" smtClean="0">
                <a:solidFill>
                  <a:srgbClr val="04617B">
                    <a:shade val="90000"/>
                  </a:srgbClr>
                </a:solidFill>
              </a:rPr>
              <a:pPr/>
              <a:t>10/11/2015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F0BC8101-BCB4-4571-9D5C-47DA85C1125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0588690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73F96DB-1C3C-429E-B2B2-DC214057FD37}" type="datetime1">
              <a:rPr lang="en-US" smtClean="0">
                <a:solidFill>
                  <a:srgbClr val="04617B">
                    <a:shade val="90000"/>
                  </a:srgbClr>
                </a:solidFill>
              </a:rPr>
              <a:pPr/>
              <a:t>10/11/2015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F0BC8101-BCB4-4571-9D5C-47DA85C1125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78531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9065AC2-ADD9-422A-A806-3B1D8C40A90C}" type="datetime1">
              <a:rPr lang="en-US" smtClean="0"/>
              <a:pPr/>
              <a:t>10/11/2015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A981D8D-1475-4E2E-AAE9-755803C7303C}" type="datetime1">
              <a:rPr lang="en-US" smtClean="0"/>
              <a:pPr/>
              <a:t>10/11/2015</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2276F98-5CA1-42BA-824C-40BFD2F98136}" type="datetime1">
              <a:rPr lang="en-US" smtClean="0"/>
              <a:pPr/>
              <a:t>10/11/2015</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C82FED-A36D-4999-878F-00B64B54D5BD}" type="datetime1">
              <a:rPr lang="en-US" smtClean="0"/>
              <a:pPr/>
              <a:t>10/11/2015</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878B8AC-76B6-465C-B67A-0F8FB8DFF875}" type="datetime1">
              <a:rPr lang="en-US" smtClean="0"/>
              <a:pPr/>
              <a:t>10/11/2015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3C72068-BE98-4502-9758-A0733E59F103}" type="datetime1">
              <a:rPr lang="en-US" smtClean="0"/>
              <a:pPr/>
              <a:t>10/11/2015</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a:xfrm>
            <a:off x="8077200" y="6356350"/>
            <a:ext cx="609600" cy="365125"/>
          </a:xfrm>
        </p:spPr>
        <p:txBody>
          <a:bodyPr/>
          <a:lstStyle/>
          <a:p>
            <a:fld id="{6F42FDE4-A7DD-41A7-A0A6-9B649FB43336}" type="slidenum">
              <a:rPr kumimoji="0" lang="en-US" smtClean="0"/>
              <a:pPr/>
              <a:t>‹#›</a:t>
            </a:fld>
            <a:endParaRPr kumimoji="0"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r" eaLnBrk="1" latinLnBrk="0" hangingPunct="1"/>
            <a:fld id="{DB620A72-0A7E-4EF3-9510-DEDDF1405F24}" type="datetime1">
              <a:rPr lang="en-US" smtClean="0"/>
              <a:pPr algn="r" eaLnBrk="1" latinLnBrk="0" hangingPunct="1"/>
              <a:t>10/11/2015</a:t>
            </a:fld>
            <a:endParaRPr lang="en-US" sz="1400" dirty="0">
              <a:solidFill>
                <a:schemeClr val="tx2"/>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kumimoji="0" lang="en-US" sz="1400" dirty="0">
              <a:solidFill>
                <a:schemeClr val="tx2"/>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lgn="ctr" eaLnBrk="1" latinLnBrk="0" hangingPunct="1"/>
            <a:fld id="{6F42FDE4-A7DD-41A7-A0A6-9B649FB43336}" type="slidenum">
              <a:rPr kumimoji="0" lang="en-US" smtClean="0"/>
              <a:pPr algn="ctr" eaLnBrk="1" latinLnBrk="0" hangingPunct="1"/>
              <a:t>‹#›</a:t>
            </a:fld>
            <a:endParaRPr kumimoji="0" lang="en-US" sz="1400" dirty="0">
              <a:solidFill>
                <a:srgbClr val="FFFFFF"/>
              </a:solidFill>
              <a:latin typeface="+mj-lt"/>
              <a:ea typeface="+mj-ea"/>
              <a:cs typeface="+mj-cs"/>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92" r:id="rId12"/>
    <p:sldLayoutId id="2147483793" r:id="rId13"/>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550302C-5062-4F02-96B4-8EF4260BFCD7}" type="datetime1">
              <a:rPr lang="en-US" smtClean="0">
                <a:solidFill>
                  <a:srgbClr val="04617B">
                    <a:shade val="90000"/>
                  </a:srgbClr>
                </a:solidFill>
              </a:rPr>
              <a:pPr/>
              <a:t>10/11/2015</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0BC8101-BCB4-4571-9D5C-47DA85C11252}"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159704556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BD8156C-3E45-4CF5-A343-7FEC528D7133}" type="datetime1">
              <a:rPr lang="en-US" smtClean="0">
                <a:solidFill>
                  <a:srgbClr val="04617B">
                    <a:shade val="90000"/>
                  </a:srgbClr>
                </a:solidFill>
              </a:rPr>
              <a:pPr/>
              <a:t>10/11/2015</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0BC8101-BCB4-4571-9D5C-47DA85C11252}"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319650734"/>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2209800"/>
            <a:ext cx="7848600" cy="4190999"/>
          </a:xfrm>
        </p:spPr>
        <p:txBody>
          <a:bodyPr>
            <a:normAutofit fontScale="92500" lnSpcReduction="10000"/>
          </a:bodyPr>
          <a:lstStyle/>
          <a:p>
            <a:pPr algn="ctr" rtl="1">
              <a:lnSpc>
                <a:spcPct val="120000"/>
              </a:lnSpc>
              <a:spcBef>
                <a:spcPts val="0"/>
              </a:spcBef>
            </a:pPr>
            <a:r>
              <a:rPr lang="fa-IR" sz="3500" b="1" dirty="0" smtClean="0">
                <a:cs typeface="B Nazanin" pitchFamily="2" charset="-78"/>
              </a:rPr>
              <a:t>بررسی </a:t>
            </a:r>
            <a:r>
              <a:rPr lang="fa-IR" sz="3500" b="1" dirty="0" smtClean="0">
                <a:cs typeface="B Nazanin" pitchFamily="2" charset="-78"/>
              </a:rPr>
              <a:t>مقدماتی پتانسیل تولید آب شیرین در نیروگاه‌های واقع در سواحل جنوبی کشور</a:t>
            </a:r>
            <a:endParaRPr lang="fa-IR" dirty="0" smtClean="0">
              <a:cs typeface="B Nazanin" pitchFamily="2" charset="-78"/>
            </a:endParaRPr>
          </a:p>
          <a:p>
            <a:pPr algn="ctr" rtl="1">
              <a:lnSpc>
                <a:spcPct val="120000"/>
              </a:lnSpc>
              <a:spcBef>
                <a:spcPts val="0"/>
              </a:spcBef>
            </a:pPr>
            <a:r>
              <a:rPr lang="fa-IR" sz="3500" b="1" noProof="1" smtClean="0">
                <a:cs typeface="B Nazanin" pitchFamily="2" charset="-78"/>
              </a:rPr>
              <a:t>و</a:t>
            </a:r>
          </a:p>
          <a:p>
            <a:pPr algn="ctr" rtl="1">
              <a:lnSpc>
                <a:spcPct val="120000"/>
              </a:lnSpc>
              <a:spcBef>
                <a:spcPts val="0"/>
              </a:spcBef>
            </a:pPr>
            <a:r>
              <a:rPr lang="fa-IR" sz="3500" b="1" noProof="1" smtClean="0">
                <a:cs typeface="B Nazanin" pitchFamily="2" charset="-78"/>
              </a:rPr>
              <a:t>تعیین قیمت آب تولیدی در واحدهای نیروگاهی سیکل ترکیبی تولید همزمان برق و آب </a:t>
            </a:r>
            <a:endParaRPr lang="en-US" sz="3500" dirty="0" smtClean="0">
              <a:cs typeface="B Nazanin" pitchFamily="2" charset="-78"/>
            </a:endParaRPr>
          </a:p>
          <a:p>
            <a:r>
              <a:rPr lang="fa-IR" dirty="0" smtClean="0">
                <a:cs typeface="B Zar" pitchFamily="2" charset="-78"/>
              </a:rPr>
              <a:t> </a:t>
            </a:r>
          </a:p>
          <a:p>
            <a:pPr algn="ctr" rtl="1">
              <a:lnSpc>
                <a:spcPct val="120000"/>
              </a:lnSpc>
              <a:spcBef>
                <a:spcPts val="0"/>
              </a:spcBef>
            </a:pPr>
            <a:r>
              <a:rPr lang="fa-IR" sz="2200" dirty="0" smtClean="0">
                <a:cs typeface="B Nazanin" pitchFamily="2" charset="-78"/>
              </a:rPr>
              <a:t>وزارت نیرو</a:t>
            </a:r>
          </a:p>
          <a:p>
            <a:pPr algn="ctr" rtl="1">
              <a:lnSpc>
                <a:spcPct val="120000"/>
              </a:lnSpc>
              <a:spcBef>
                <a:spcPts val="0"/>
              </a:spcBef>
            </a:pPr>
            <a:r>
              <a:rPr lang="fa-IR" sz="2200" dirty="0" smtClean="0">
                <a:cs typeface="B Nazanin" pitchFamily="2" charset="-78"/>
              </a:rPr>
              <a:t>معاونت برق و انرژی</a:t>
            </a:r>
          </a:p>
          <a:p>
            <a:pPr algn="ctr">
              <a:lnSpc>
                <a:spcPct val="120000"/>
              </a:lnSpc>
              <a:spcBef>
                <a:spcPts val="0"/>
              </a:spcBef>
            </a:pPr>
            <a:r>
              <a:rPr lang="fa-IR" sz="2200" dirty="0" smtClean="0">
                <a:cs typeface="B Nazanin" pitchFamily="2" charset="-78"/>
              </a:rPr>
              <a:t>مهر 94</a:t>
            </a:r>
          </a:p>
          <a:p>
            <a:endParaRPr lang="fa-IR" dirty="0"/>
          </a:p>
          <a:p>
            <a:endParaRPr lang="fa-IR" dirty="0" smtClean="0"/>
          </a:p>
          <a:p>
            <a:endParaRPr lang="en-US" dirty="0"/>
          </a:p>
        </p:txBody>
      </p:sp>
      <p:pic>
        <p:nvPicPr>
          <p:cNvPr id="1026" name="Picture 2" descr="C:\Documents and Settings\s.malekabadi\Desktop\besmellah-new\besmellah\051.jpg"/>
          <p:cNvPicPr>
            <a:picLocks noChangeAspect="1" noChangeArrowheads="1"/>
          </p:cNvPicPr>
          <p:nvPr/>
        </p:nvPicPr>
        <p:blipFill>
          <a:blip r:embed="rId3" cstate="print"/>
          <a:srcRect/>
          <a:stretch>
            <a:fillRect/>
          </a:stretch>
        </p:blipFill>
        <p:spPr bwMode="auto">
          <a:xfrm>
            <a:off x="7010400" y="685800"/>
            <a:ext cx="1905000" cy="1524001"/>
          </a:xfrm>
          <a:prstGeom prst="rect">
            <a:avLst/>
          </a:prstGeom>
          <a:noFill/>
        </p:spPr>
      </p:pic>
      <p:sp>
        <p:nvSpPr>
          <p:cNvPr id="6" name="Slide Number Placeholder 5"/>
          <p:cNvSpPr>
            <a:spLocks noGrp="1"/>
          </p:cNvSpPr>
          <p:nvPr>
            <p:ph type="sldNum" sz="quarter" idx="12"/>
          </p:nvPr>
        </p:nvSpPr>
        <p:spPr/>
        <p:txBody>
          <a:bodyPr/>
          <a:lstStyle/>
          <a:p>
            <a:pPr algn="ctr"/>
            <a:fld id="{6F42FDE4-A7DD-41A7-A0A6-9B649FB43336}" type="slidenum">
              <a:rPr kumimoji="0" lang="en-US" smtClean="0">
                <a:solidFill>
                  <a:schemeClr val="tx1"/>
                </a:solidFill>
                <a:latin typeface="Badr-s" pitchFamily="2" charset="2"/>
                <a:cs typeface="Badr" pitchFamily="2" charset="-78"/>
              </a:rPr>
              <a:pPr algn="ctr"/>
              <a:t>1</a:t>
            </a:fld>
            <a:endParaRPr kumimoji="0" lang="en-US" sz="1400" dirty="0">
              <a:solidFill>
                <a:schemeClr val="tx1"/>
              </a:solidFill>
              <a:latin typeface="Badr-s" pitchFamily="2" charset="2"/>
              <a:cs typeface="Badr" pitchFamily="2"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lstStyle/>
          <a:p>
            <a:pPr algn="r" rtl="1"/>
            <a:r>
              <a:rPr lang="en-US" dirty="0" smtClean="0"/>
              <a:t> </a:t>
            </a:r>
            <a:r>
              <a:rPr lang="fa-IR" sz="3600" dirty="0" smtClean="0">
                <a:solidFill>
                  <a:schemeClr val="tx1"/>
                </a:solidFill>
                <a:cs typeface="B Nazanin" pitchFamily="2" charset="-78"/>
              </a:rPr>
              <a:t>مفروضات و اطلاعات مورد استفاده در مطالعه</a:t>
            </a:r>
            <a:endParaRPr lang="en-US" sz="3600" dirty="0">
              <a:solidFill>
                <a:schemeClr val="tx1"/>
              </a:solidFill>
              <a:cs typeface="B Nazanin" pitchFamily="2" charset="-78"/>
            </a:endParaRPr>
          </a:p>
        </p:txBody>
      </p:sp>
      <p:sp>
        <p:nvSpPr>
          <p:cNvPr id="3" name="Content Placeholder 2"/>
          <p:cNvSpPr>
            <a:spLocks noGrp="1"/>
          </p:cNvSpPr>
          <p:nvPr>
            <p:ph idx="1"/>
          </p:nvPr>
        </p:nvSpPr>
        <p:spPr>
          <a:xfrm>
            <a:off x="457200" y="1447800"/>
            <a:ext cx="8229600" cy="4876800"/>
          </a:xfrm>
        </p:spPr>
        <p:txBody>
          <a:bodyPr>
            <a:normAutofit fontScale="92500"/>
          </a:bodyPr>
          <a:lstStyle/>
          <a:p>
            <a:pPr algn="r" rtl="1">
              <a:buClrTx/>
            </a:pPr>
            <a:r>
              <a:rPr lang="fa-IR" dirty="0" smtClean="0">
                <a:cs typeface="B Nazanin" pitchFamily="2" charset="-78"/>
              </a:rPr>
              <a:t>توسعه ظرفیت نیروگاهی کشور تا انتهای برنامه ششم توسعه (توانیر)</a:t>
            </a:r>
          </a:p>
          <a:p>
            <a:pPr algn="r" rtl="1">
              <a:buClrTx/>
            </a:pPr>
            <a:r>
              <a:rPr lang="fa-IR" dirty="0" smtClean="0">
                <a:cs typeface="B Nazanin" pitchFamily="2" charset="-78"/>
              </a:rPr>
              <a:t>کمبود آب تخمین زده شده در مناطق جنوبی (شرکت مهندسی آب و فاضلاب کشور)</a:t>
            </a:r>
          </a:p>
          <a:p>
            <a:pPr algn="r" rtl="1">
              <a:buClr>
                <a:schemeClr val="tx1"/>
              </a:buClr>
            </a:pPr>
            <a:r>
              <a:rPr lang="fa-IR" dirty="0" smtClean="0">
                <a:cs typeface="B Nazanin" pitchFamily="2" charset="-78"/>
              </a:rPr>
              <a:t>پتانسیل تولید آب شیرین در سیکلهای نیروگاهی مختلف (شرکت مپنا)</a:t>
            </a:r>
          </a:p>
          <a:p>
            <a:pPr lvl="1" algn="just" rtl="1">
              <a:buClrTx/>
              <a:buFont typeface="Wingdings 2" pitchFamily="18" charset="2"/>
              <a:buChar char=""/>
            </a:pPr>
            <a:r>
              <a:rPr lang="fa-IR" dirty="0" smtClean="0">
                <a:cs typeface="B Nazanin" pitchFamily="2" charset="-78"/>
              </a:rPr>
              <a:t>توربین گازی کوچک 25 مگاواتی (توان خالص توربین 19 مگاوات): ظرفیت تولید آب شیرین 9000 مترمکعب در روز</a:t>
            </a:r>
            <a:endParaRPr lang="en-US" dirty="0" smtClean="0">
              <a:cs typeface="B Nazanin" pitchFamily="2" charset="-78"/>
            </a:endParaRPr>
          </a:p>
          <a:p>
            <a:pPr lvl="1" algn="just" rtl="1">
              <a:buClrTx/>
              <a:buFont typeface="Wingdings 2" pitchFamily="18" charset="2"/>
              <a:buChar char=""/>
            </a:pPr>
            <a:r>
              <a:rPr lang="fa-IR" dirty="0" smtClean="0">
                <a:cs typeface="B Nazanin" pitchFamily="2" charset="-78"/>
              </a:rPr>
              <a:t>توربین گازی 166 مگاواتی (توان خالص توربین 135 مگاوات): ظرفیت تولید آب شیرین 66000 مترمکعب در روز</a:t>
            </a:r>
            <a:endParaRPr lang="en-US" dirty="0" smtClean="0">
              <a:cs typeface="B Nazanin" pitchFamily="2" charset="-78"/>
            </a:endParaRPr>
          </a:p>
          <a:p>
            <a:pPr lvl="1" algn="just" rtl="1">
              <a:buClrTx/>
              <a:buFont typeface="Wingdings 2" pitchFamily="18" charset="2"/>
              <a:buChar char=""/>
            </a:pPr>
            <a:r>
              <a:rPr lang="fa-IR" dirty="0" smtClean="0">
                <a:cs typeface="B Nazanin" pitchFamily="2" charset="-78"/>
              </a:rPr>
              <a:t>سیکل ترکیبی شامل دو واحد گازی با ظرفیت هر یک 166 مگاوات و یک واحد بخار با ظرفیت 160 مگاوات (توان خالص نیروگاه 366 مگاوات): ظرفیت تولید آب شیرین 107000 مترمکعب در روز</a:t>
            </a:r>
          </a:p>
          <a:p>
            <a:pPr lvl="1" algn="just" rtl="1">
              <a:buClrTx/>
              <a:buFont typeface="Wingdings 2" pitchFamily="18" charset="2"/>
              <a:buChar char=""/>
            </a:pPr>
            <a:r>
              <a:rPr lang="fa-IR" dirty="0" smtClean="0">
                <a:cs typeface="B Nazanin" pitchFamily="2" charset="-78"/>
              </a:rPr>
              <a:t>نیروگاه بخاری 325 مگاواتی (توان خالص نیروگاه 200 مگاوات): ظرفیت تولید آب شیرین 204000 مترمکعب در روز</a:t>
            </a:r>
          </a:p>
          <a:p>
            <a:pPr algn="r" rtl="1">
              <a:buNone/>
            </a:pPr>
            <a:endParaRPr lang="en-US" dirty="0"/>
          </a:p>
        </p:txBody>
      </p:sp>
      <p:sp>
        <p:nvSpPr>
          <p:cNvPr id="5" name="Slide Number Placeholder 4"/>
          <p:cNvSpPr>
            <a:spLocks noGrp="1"/>
          </p:cNvSpPr>
          <p:nvPr>
            <p:ph type="sldNum" sz="quarter" idx="12"/>
          </p:nvPr>
        </p:nvSpPr>
        <p:spPr/>
        <p:txBody>
          <a:bodyPr/>
          <a:lstStyle/>
          <a:p>
            <a:pPr algn="ctr"/>
            <a:fld id="{6F42FDE4-A7DD-41A7-A0A6-9B649FB43336}" type="slidenum">
              <a:rPr kumimoji="0" lang="en-US" smtClean="0">
                <a:solidFill>
                  <a:schemeClr val="tx1"/>
                </a:solidFill>
                <a:latin typeface="Badr-s" pitchFamily="2" charset="2"/>
              </a:rPr>
              <a:pPr algn="ctr"/>
              <a:t>10</a:t>
            </a:fld>
            <a:endParaRPr kumimoji="0" lang="en-US" dirty="0">
              <a:solidFill>
                <a:schemeClr val="tx1"/>
              </a:solidFill>
              <a:latin typeface="Badr-s" pitchFamily="2" charset="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4"/>
          <p:cNvSpPr/>
          <p:nvPr/>
        </p:nvSpPr>
        <p:spPr bwMode="auto">
          <a:xfrm>
            <a:off x="228600" y="609601"/>
            <a:ext cx="8534400" cy="762000"/>
          </a:xfrm>
          <a:prstGeom prst="rect">
            <a:avLst/>
          </a:prstGeom>
          <a:noFill/>
          <a:ln>
            <a:noFill/>
          </a:ln>
          <a:effectLst/>
        </p:spPr>
        <p:txBody>
          <a:bodyPr lIns="85725" tIns="57150" rIns="85725" bIns="57150" spcCol="1270" anchor="ctr"/>
          <a:lstStyle/>
          <a:p>
            <a:pPr lvl="2" algn="r">
              <a:defRPr/>
            </a:pPr>
            <a:r>
              <a:rPr lang="fa-IR" sz="3600" kern="0" dirty="0" smtClean="0">
                <a:latin typeface="+mj-lt"/>
                <a:ea typeface="+mj-ea"/>
                <a:cs typeface="B Nazanin" pitchFamily="2" charset="-78"/>
              </a:rPr>
              <a:t>محدوده جغرافیایی در نظر گرفته شده در مطالعات</a:t>
            </a:r>
            <a:endParaRPr lang="fa-IR" sz="3600" b="1" kern="0" dirty="0">
              <a:solidFill>
                <a:srgbClr val="FFFFFF"/>
              </a:solidFill>
              <a:latin typeface="+mj-lt"/>
              <a:ea typeface="+mj-ea"/>
              <a:cs typeface="B Lotus" pitchFamily="2" charset="-78"/>
            </a:endParaRPr>
          </a:p>
        </p:txBody>
      </p:sp>
      <p:pic>
        <p:nvPicPr>
          <p:cNvPr id="15" name="Picture 2" descr="C:\Documents and Settings\lotfi\Desktop\آب شيرين كن\layout2-jpg-edit.jpg"/>
          <p:cNvPicPr>
            <a:picLocks noChangeAspect="1" noChangeArrowheads="1"/>
          </p:cNvPicPr>
          <p:nvPr/>
        </p:nvPicPr>
        <p:blipFill>
          <a:blip r:embed="rId2" cstate="print"/>
          <a:srcRect/>
          <a:stretch>
            <a:fillRect/>
          </a:stretch>
        </p:blipFill>
        <p:spPr bwMode="auto">
          <a:xfrm>
            <a:off x="228600" y="1676400"/>
            <a:ext cx="8629650" cy="4572000"/>
          </a:xfrm>
          <a:prstGeom prst="rect">
            <a:avLst/>
          </a:prstGeom>
          <a:ln w="44450">
            <a:solidFill>
              <a:schemeClr val="tx1"/>
            </a:solidFill>
          </a:ln>
          <a:effectLst>
            <a:outerShdw blurRad="63500" sx="102000" sy="102000" algn="ctr" rotWithShape="0">
              <a:prstClr val="black">
                <a:alpha val="40000"/>
              </a:prstClr>
            </a:outerShdw>
          </a:effectLst>
        </p:spPr>
      </p:pic>
      <p:sp>
        <p:nvSpPr>
          <p:cNvPr id="18" name="Freeform 17"/>
          <p:cNvSpPr/>
          <p:nvPr/>
        </p:nvSpPr>
        <p:spPr bwMode="auto">
          <a:xfrm>
            <a:off x="7483418" y="1811548"/>
            <a:ext cx="812379" cy="38100"/>
          </a:xfrm>
          <a:custGeom>
            <a:avLst/>
            <a:gdLst>
              <a:gd name="connsiteX0" fmla="*/ 812379 w 812379"/>
              <a:gd name="connsiteY0" fmla="*/ 9525 h 38100"/>
              <a:gd name="connsiteX1" fmla="*/ 774279 w 812379"/>
              <a:gd name="connsiteY1" fmla="*/ 19050 h 38100"/>
              <a:gd name="connsiteX2" fmla="*/ 669504 w 812379"/>
              <a:gd name="connsiteY2" fmla="*/ 38100 h 38100"/>
              <a:gd name="connsiteX3" fmla="*/ 621879 w 812379"/>
              <a:gd name="connsiteY3" fmla="*/ 28575 h 38100"/>
              <a:gd name="connsiteX4" fmla="*/ 593304 w 812379"/>
              <a:gd name="connsiteY4" fmla="*/ 9525 h 38100"/>
              <a:gd name="connsiteX5" fmla="*/ 526629 w 812379"/>
              <a:gd name="connsiteY5" fmla="*/ 19050 h 38100"/>
              <a:gd name="connsiteX6" fmla="*/ 459954 w 812379"/>
              <a:gd name="connsiteY6" fmla="*/ 19050 h 38100"/>
              <a:gd name="connsiteX7" fmla="*/ 317079 w 812379"/>
              <a:gd name="connsiteY7" fmla="*/ 0 h 38100"/>
              <a:gd name="connsiteX8" fmla="*/ 136104 w 812379"/>
              <a:gd name="connsiteY8" fmla="*/ 9525 h 38100"/>
              <a:gd name="connsiteX9" fmla="*/ 69429 w 812379"/>
              <a:gd name="connsiteY9"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2379" h="38100">
                <a:moveTo>
                  <a:pt x="812379" y="9525"/>
                </a:moveTo>
                <a:cubicBezTo>
                  <a:pt x="799679" y="12700"/>
                  <a:pt x="787192" y="16898"/>
                  <a:pt x="774279" y="19050"/>
                </a:cubicBezTo>
                <a:cubicBezTo>
                  <a:pt x="666576" y="37001"/>
                  <a:pt x="730812" y="17664"/>
                  <a:pt x="669504" y="38100"/>
                </a:cubicBezTo>
                <a:cubicBezTo>
                  <a:pt x="653629" y="34925"/>
                  <a:pt x="637038" y="34259"/>
                  <a:pt x="621879" y="28575"/>
                </a:cubicBezTo>
                <a:cubicBezTo>
                  <a:pt x="611160" y="24555"/>
                  <a:pt x="604695" y="10664"/>
                  <a:pt x="593304" y="9525"/>
                </a:cubicBezTo>
                <a:cubicBezTo>
                  <a:pt x="570965" y="7291"/>
                  <a:pt x="548854" y="15875"/>
                  <a:pt x="526629" y="19050"/>
                </a:cubicBezTo>
                <a:cubicBezTo>
                  <a:pt x="480779" y="34333"/>
                  <a:pt x="514126" y="28900"/>
                  <a:pt x="459954" y="19050"/>
                </a:cubicBezTo>
                <a:cubicBezTo>
                  <a:pt x="431035" y="13792"/>
                  <a:pt x="343615" y="3317"/>
                  <a:pt x="317079" y="0"/>
                </a:cubicBezTo>
                <a:cubicBezTo>
                  <a:pt x="256754" y="3175"/>
                  <a:pt x="196285" y="4292"/>
                  <a:pt x="136104" y="9525"/>
                </a:cubicBezTo>
                <a:cubicBezTo>
                  <a:pt x="0" y="21360"/>
                  <a:pt x="175680" y="19050"/>
                  <a:pt x="69429" y="19050"/>
                </a:cubicBezTo>
              </a:path>
            </a:pathLst>
          </a:custGeom>
          <a:noFill/>
          <a:ln w="38100" cap="flat" cmpd="sng" algn="ctr">
            <a:solidFill>
              <a:srgbClr val="FF0000"/>
            </a:soli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a:bevelT w="12700" h="12700"/>
          </a:sp3d>
        </p:spPr>
        <p:txBody>
          <a:bodyPr rtlCol="1"/>
          <a:lstStyle/>
          <a:p>
            <a:pPr marL="0" marR="0" indent="0" defTabSz="914400" eaLnBrk="1" latinLnBrk="0" hangingPunct="1">
              <a:lnSpc>
                <a:spcPct val="100000"/>
              </a:lnSpc>
              <a:buClrTx/>
              <a:buSzTx/>
              <a:buFontTx/>
              <a:buNone/>
              <a:tabLst/>
              <a:defRPr/>
            </a:pPr>
            <a:endParaRPr lang="en-US" smtClean="0">
              <a:effectLst>
                <a:outerShdw blurRad="38100" dist="38100" dir="2700000" algn="tl">
                  <a:srgbClr val="000000">
                    <a:alpha val="43137"/>
                  </a:srgbClr>
                </a:outerShdw>
              </a:effectLst>
            </a:endParaRPr>
          </a:p>
        </p:txBody>
      </p:sp>
      <p:sp>
        <p:nvSpPr>
          <p:cNvPr id="19" name="Rounded Rectangle 4"/>
          <p:cNvSpPr/>
          <p:nvPr/>
        </p:nvSpPr>
        <p:spPr bwMode="auto">
          <a:xfrm>
            <a:off x="4419600" y="1600200"/>
            <a:ext cx="2971800" cy="452437"/>
          </a:xfrm>
          <a:prstGeom prst="rect">
            <a:avLst/>
          </a:prstGeom>
          <a:noFill/>
          <a:ln>
            <a:noFill/>
          </a:ln>
          <a:effectLst/>
        </p:spPr>
        <p:txBody>
          <a:bodyPr lIns="85725" tIns="57150" rIns="85725" bIns="57150" spcCol="1270" anchor="ctr"/>
          <a:lstStyle/>
          <a:p>
            <a:pPr fontAlgn="auto">
              <a:spcBef>
                <a:spcPts val="0"/>
              </a:spcBef>
              <a:spcAft>
                <a:spcPts val="0"/>
              </a:spcAft>
              <a:defRPr/>
            </a:pPr>
            <a:r>
              <a:rPr lang="fa-IR" b="1" kern="0" dirty="0">
                <a:solidFill>
                  <a:srgbClr val="FF0000"/>
                </a:solidFill>
                <a:latin typeface="+mj-lt"/>
                <a:ea typeface="+mj-ea"/>
                <a:cs typeface="B Lotus" pitchFamily="2" charset="-78"/>
              </a:rPr>
              <a:t>مرز محدوده مطالعات</a:t>
            </a:r>
          </a:p>
        </p:txBody>
      </p:sp>
      <p:sp>
        <p:nvSpPr>
          <p:cNvPr id="20" name="Rounded Rectangle 4"/>
          <p:cNvSpPr/>
          <p:nvPr/>
        </p:nvSpPr>
        <p:spPr bwMode="auto">
          <a:xfrm>
            <a:off x="3048000" y="1905000"/>
            <a:ext cx="4419600" cy="452437"/>
          </a:xfrm>
          <a:prstGeom prst="rect">
            <a:avLst/>
          </a:prstGeom>
          <a:noFill/>
          <a:ln>
            <a:noFill/>
          </a:ln>
          <a:effectLst/>
        </p:spPr>
        <p:txBody>
          <a:bodyPr lIns="85725" tIns="57150" rIns="85725" bIns="57150" spcCol="1270" anchor="ctr"/>
          <a:lstStyle/>
          <a:p>
            <a:pPr fontAlgn="auto">
              <a:spcBef>
                <a:spcPts val="0"/>
              </a:spcBef>
              <a:spcAft>
                <a:spcPts val="0"/>
              </a:spcAft>
              <a:defRPr/>
            </a:pPr>
            <a:endParaRPr lang="fa-IR" b="1" kern="0" dirty="0">
              <a:solidFill>
                <a:srgbClr val="0000FF"/>
              </a:solidFill>
              <a:latin typeface="+mj-lt"/>
              <a:ea typeface="+mj-ea"/>
              <a:cs typeface="B Lotus" pitchFamily="2" charset="-78"/>
            </a:endParaRPr>
          </a:p>
        </p:txBody>
      </p:sp>
      <p:sp>
        <p:nvSpPr>
          <p:cNvPr id="21" name="Freeform 20"/>
          <p:cNvSpPr/>
          <p:nvPr/>
        </p:nvSpPr>
        <p:spPr bwMode="auto">
          <a:xfrm>
            <a:off x="565502" y="2412281"/>
            <a:ext cx="8247269" cy="3655858"/>
          </a:xfrm>
          <a:custGeom>
            <a:avLst/>
            <a:gdLst>
              <a:gd name="connsiteX0" fmla="*/ 7454461 w 8301362"/>
              <a:gd name="connsiteY0" fmla="*/ 3247966 h 3255881"/>
              <a:gd name="connsiteX1" fmla="*/ 7473511 w 8301362"/>
              <a:gd name="connsiteY1" fmla="*/ 3047941 h 3255881"/>
              <a:gd name="connsiteX2" fmla="*/ 7492561 w 8301362"/>
              <a:gd name="connsiteY2" fmla="*/ 2981266 h 3255881"/>
              <a:gd name="connsiteX3" fmla="*/ 7549711 w 8301362"/>
              <a:gd name="connsiteY3" fmla="*/ 2952691 h 3255881"/>
              <a:gd name="connsiteX4" fmla="*/ 7578286 w 8301362"/>
              <a:gd name="connsiteY4" fmla="*/ 2933641 h 3255881"/>
              <a:gd name="connsiteX5" fmla="*/ 7635436 w 8301362"/>
              <a:gd name="connsiteY5" fmla="*/ 2914591 h 3255881"/>
              <a:gd name="connsiteX6" fmla="*/ 7702111 w 8301362"/>
              <a:gd name="connsiteY6" fmla="*/ 2895541 h 3255881"/>
              <a:gd name="connsiteX7" fmla="*/ 7721161 w 8301362"/>
              <a:gd name="connsiteY7" fmla="*/ 2866966 h 3255881"/>
              <a:gd name="connsiteX8" fmla="*/ 7730686 w 8301362"/>
              <a:gd name="connsiteY8" fmla="*/ 2838391 h 3255881"/>
              <a:gd name="connsiteX9" fmla="*/ 7816411 w 8301362"/>
              <a:gd name="connsiteY9" fmla="*/ 2800291 h 3255881"/>
              <a:gd name="connsiteX10" fmla="*/ 7844986 w 8301362"/>
              <a:gd name="connsiteY10" fmla="*/ 2790766 h 3255881"/>
              <a:gd name="connsiteX11" fmla="*/ 7873561 w 8301362"/>
              <a:gd name="connsiteY11" fmla="*/ 2781241 h 3255881"/>
              <a:gd name="connsiteX12" fmla="*/ 8035486 w 8301362"/>
              <a:gd name="connsiteY12" fmla="*/ 2762191 h 3255881"/>
              <a:gd name="connsiteX13" fmla="*/ 8102161 w 8301362"/>
              <a:gd name="connsiteY13" fmla="*/ 2743141 h 3255881"/>
              <a:gd name="connsiteX14" fmla="*/ 8159311 w 8301362"/>
              <a:gd name="connsiteY14" fmla="*/ 2724091 h 3255881"/>
              <a:gd name="connsiteX15" fmla="*/ 8187886 w 8301362"/>
              <a:gd name="connsiteY15" fmla="*/ 2714566 h 3255881"/>
              <a:gd name="connsiteX16" fmla="*/ 8197411 w 8301362"/>
              <a:gd name="connsiteY16" fmla="*/ 2609791 h 3255881"/>
              <a:gd name="connsiteX17" fmla="*/ 8206936 w 8301362"/>
              <a:gd name="connsiteY17" fmla="*/ 2552641 h 3255881"/>
              <a:gd name="connsiteX18" fmla="*/ 8264086 w 8301362"/>
              <a:gd name="connsiteY18" fmla="*/ 2514541 h 3255881"/>
              <a:gd name="connsiteX19" fmla="*/ 8283136 w 8301362"/>
              <a:gd name="connsiteY19" fmla="*/ 2485966 h 3255881"/>
              <a:gd name="connsiteX20" fmla="*/ 7968811 w 8301362"/>
              <a:gd name="connsiteY20" fmla="*/ 2428816 h 3255881"/>
              <a:gd name="connsiteX21" fmla="*/ 7978336 w 8301362"/>
              <a:gd name="connsiteY21" fmla="*/ 2333566 h 3255881"/>
              <a:gd name="connsiteX22" fmla="*/ 7997386 w 8301362"/>
              <a:gd name="connsiteY22" fmla="*/ 2266891 h 3255881"/>
              <a:gd name="connsiteX23" fmla="*/ 7968811 w 8301362"/>
              <a:gd name="connsiteY23" fmla="*/ 2095441 h 3255881"/>
              <a:gd name="connsiteX24" fmla="*/ 7949761 w 8301362"/>
              <a:gd name="connsiteY24" fmla="*/ 2038291 h 3255881"/>
              <a:gd name="connsiteX25" fmla="*/ 7940236 w 8301362"/>
              <a:gd name="connsiteY25" fmla="*/ 2009716 h 3255881"/>
              <a:gd name="connsiteX26" fmla="*/ 7968811 w 8301362"/>
              <a:gd name="connsiteY26" fmla="*/ 1876366 h 3255881"/>
              <a:gd name="connsiteX27" fmla="*/ 7987861 w 8301362"/>
              <a:gd name="connsiteY27" fmla="*/ 1847791 h 3255881"/>
              <a:gd name="connsiteX28" fmla="*/ 7892611 w 8301362"/>
              <a:gd name="connsiteY28" fmla="*/ 1838266 h 3255881"/>
              <a:gd name="connsiteX29" fmla="*/ 7835461 w 8301362"/>
              <a:gd name="connsiteY29" fmla="*/ 1790641 h 3255881"/>
              <a:gd name="connsiteX30" fmla="*/ 7778311 w 8301362"/>
              <a:gd name="connsiteY30" fmla="*/ 1771591 h 3255881"/>
              <a:gd name="connsiteX31" fmla="*/ 7749736 w 8301362"/>
              <a:gd name="connsiteY31" fmla="*/ 1752541 h 3255881"/>
              <a:gd name="connsiteX32" fmla="*/ 7606861 w 8301362"/>
              <a:gd name="connsiteY32" fmla="*/ 1733491 h 3255881"/>
              <a:gd name="connsiteX33" fmla="*/ 7549711 w 8301362"/>
              <a:gd name="connsiteY33" fmla="*/ 1714441 h 3255881"/>
              <a:gd name="connsiteX34" fmla="*/ 7492561 w 8301362"/>
              <a:gd name="connsiteY34" fmla="*/ 1676341 h 3255881"/>
              <a:gd name="connsiteX35" fmla="*/ 7463986 w 8301362"/>
              <a:gd name="connsiteY35" fmla="*/ 1657291 h 3255881"/>
              <a:gd name="connsiteX36" fmla="*/ 7435411 w 8301362"/>
              <a:gd name="connsiteY36" fmla="*/ 1647766 h 3255881"/>
              <a:gd name="connsiteX37" fmla="*/ 7397311 w 8301362"/>
              <a:gd name="connsiteY37" fmla="*/ 1600141 h 3255881"/>
              <a:gd name="connsiteX38" fmla="*/ 7359211 w 8301362"/>
              <a:gd name="connsiteY38" fmla="*/ 1542991 h 3255881"/>
              <a:gd name="connsiteX39" fmla="*/ 7311586 w 8301362"/>
              <a:gd name="connsiteY39" fmla="*/ 1485841 h 3255881"/>
              <a:gd name="connsiteX40" fmla="*/ 7302061 w 8301362"/>
              <a:gd name="connsiteY40" fmla="*/ 1457266 h 3255881"/>
              <a:gd name="connsiteX41" fmla="*/ 7263961 w 8301362"/>
              <a:gd name="connsiteY41" fmla="*/ 1400116 h 3255881"/>
              <a:gd name="connsiteX42" fmla="*/ 7254436 w 8301362"/>
              <a:gd name="connsiteY42" fmla="*/ 1371541 h 3255881"/>
              <a:gd name="connsiteX43" fmla="*/ 7235386 w 8301362"/>
              <a:gd name="connsiteY43" fmla="*/ 1342966 h 3255881"/>
              <a:gd name="connsiteX44" fmla="*/ 7216336 w 8301362"/>
              <a:gd name="connsiteY44" fmla="*/ 1285816 h 3255881"/>
              <a:gd name="connsiteX45" fmla="*/ 7159186 w 8301362"/>
              <a:gd name="connsiteY45" fmla="*/ 1238191 h 3255881"/>
              <a:gd name="connsiteX46" fmla="*/ 7130611 w 8301362"/>
              <a:gd name="connsiteY46" fmla="*/ 1219141 h 3255881"/>
              <a:gd name="connsiteX47" fmla="*/ 7102036 w 8301362"/>
              <a:gd name="connsiteY47" fmla="*/ 1190566 h 3255881"/>
              <a:gd name="connsiteX48" fmla="*/ 7073461 w 8301362"/>
              <a:gd name="connsiteY48" fmla="*/ 1171516 h 3255881"/>
              <a:gd name="connsiteX49" fmla="*/ 7025836 w 8301362"/>
              <a:gd name="connsiteY49" fmla="*/ 1114366 h 3255881"/>
              <a:gd name="connsiteX50" fmla="*/ 6997261 w 8301362"/>
              <a:gd name="connsiteY50" fmla="*/ 1095316 h 3255881"/>
              <a:gd name="connsiteX51" fmla="*/ 6978211 w 8301362"/>
              <a:gd name="connsiteY51" fmla="*/ 1066741 h 3255881"/>
              <a:gd name="connsiteX52" fmla="*/ 6949636 w 8301362"/>
              <a:gd name="connsiteY52" fmla="*/ 1047691 h 3255881"/>
              <a:gd name="connsiteX53" fmla="*/ 6940111 w 8301362"/>
              <a:gd name="connsiteY53" fmla="*/ 1019116 h 3255881"/>
              <a:gd name="connsiteX54" fmla="*/ 6949636 w 8301362"/>
              <a:gd name="connsiteY54" fmla="*/ 981016 h 3255881"/>
              <a:gd name="connsiteX55" fmla="*/ 7006786 w 8301362"/>
              <a:gd name="connsiteY55" fmla="*/ 952441 h 3255881"/>
              <a:gd name="connsiteX56" fmla="*/ 7025836 w 8301362"/>
              <a:gd name="connsiteY56" fmla="*/ 923866 h 3255881"/>
              <a:gd name="connsiteX57" fmla="*/ 7044886 w 8301362"/>
              <a:gd name="connsiteY57" fmla="*/ 866716 h 3255881"/>
              <a:gd name="connsiteX58" fmla="*/ 7016311 w 8301362"/>
              <a:gd name="connsiteY58" fmla="*/ 857191 h 3255881"/>
              <a:gd name="connsiteX59" fmla="*/ 6949636 w 8301362"/>
              <a:gd name="connsiteY59" fmla="*/ 847666 h 3255881"/>
              <a:gd name="connsiteX60" fmla="*/ 6911536 w 8301362"/>
              <a:gd name="connsiteY60" fmla="*/ 828616 h 3255881"/>
              <a:gd name="connsiteX61" fmla="*/ 6882961 w 8301362"/>
              <a:gd name="connsiteY61" fmla="*/ 819091 h 3255881"/>
              <a:gd name="connsiteX62" fmla="*/ 6825811 w 8301362"/>
              <a:gd name="connsiteY62" fmla="*/ 780991 h 3255881"/>
              <a:gd name="connsiteX63" fmla="*/ 6787711 w 8301362"/>
              <a:gd name="connsiteY63" fmla="*/ 733366 h 3255881"/>
              <a:gd name="connsiteX64" fmla="*/ 6778186 w 8301362"/>
              <a:gd name="connsiteY64" fmla="*/ 704791 h 3255881"/>
              <a:gd name="connsiteX65" fmla="*/ 6730561 w 8301362"/>
              <a:gd name="connsiteY65" fmla="*/ 657166 h 3255881"/>
              <a:gd name="connsiteX66" fmla="*/ 6682936 w 8301362"/>
              <a:gd name="connsiteY66" fmla="*/ 619066 h 3255881"/>
              <a:gd name="connsiteX67" fmla="*/ 6663886 w 8301362"/>
              <a:gd name="connsiteY67" fmla="*/ 590491 h 3255881"/>
              <a:gd name="connsiteX68" fmla="*/ 6635311 w 8301362"/>
              <a:gd name="connsiteY68" fmla="*/ 580966 h 3255881"/>
              <a:gd name="connsiteX69" fmla="*/ 6606736 w 8301362"/>
              <a:gd name="connsiteY69" fmla="*/ 561916 h 3255881"/>
              <a:gd name="connsiteX70" fmla="*/ 6578161 w 8301362"/>
              <a:gd name="connsiteY70" fmla="*/ 552391 h 3255881"/>
              <a:gd name="connsiteX71" fmla="*/ 6549586 w 8301362"/>
              <a:gd name="connsiteY71" fmla="*/ 533341 h 3255881"/>
              <a:gd name="connsiteX72" fmla="*/ 6501961 w 8301362"/>
              <a:gd name="connsiteY72" fmla="*/ 523816 h 3255881"/>
              <a:gd name="connsiteX73" fmla="*/ 6416236 w 8301362"/>
              <a:gd name="connsiteY73" fmla="*/ 533341 h 3255881"/>
              <a:gd name="connsiteX74" fmla="*/ 6359086 w 8301362"/>
              <a:gd name="connsiteY74" fmla="*/ 571441 h 3255881"/>
              <a:gd name="connsiteX75" fmla="*/ 6301936 w 8301362"/>
              <a:gd name="connsiteY75" fmla="*/ 619066 h 3255881"/>
              <a:gd name="connsiteX76" fmla="*/ 6216211 w 8301362"/>
              <a:gd name="connsiteY76" fmla="*/ 657166 h 3255881"/>
              <a:gd name="connsiteX77" fmla="*/ 6187636 w 8301362"/>
              <a:gd name="connsiteY77" fmla="*/ 666691 h 3255881"/>
              <a:gd name="connsiteX78" fmla="*/ 6187636 w 8301362"/>
              <a:gd name="connsiteY78" fmla="*/ 800041 h 3255881"/>
              <a:gd name="connsiteX79" fmla="*/ 6178111 w 8301362"/>
              <a:gd name="connsiteY79" fmla="*/ 961966 h 3255881"/>
              <a:gd name="connsiteX80" fmla="*/ 6159061 w 8301362"/>
              <a:gd name="connsiteY80" fmla="*/ 1085791 h 3255881"/>
              <a:gd name="connsiteX81" fmla="*/ 6159061 w 8301362"/>
              <a:gd name="connsiteY81" fmla="*/ 1371541 h 3255881"/>
              <a:gd name="connsiteX82" fmla="*/ 6178111 w 8301362"/>
              <a:gd name="connsiteY82" fmla="*/ 1400116 h 3255881"/>
              <a:gd name="connsiteX83" fmla="*/ 6206686 w 8301362"/>
              <a:gd name="connsiteY83" fmla="*/ 1409641 h 3255881"/>
              <a:gd name="connsiteX84" fmla="*/ 6235261 w 8301362"/>
              <a:gd name="connsiteY84" fmla="*/ 1428691 h 3255881"/>
              <a:gd name="connsiteX85" fmla="*/ 6216211 w 8301362"/>
              <a:gd name="connsiteY85" fmla="*/ 1476316 h 3255881"/>
              <a:gd name="connsiteX86" fmla="*/ 6235261 w 8301362"/>
              <a:gd name="connsiteY86" fmla="*/ 1647766 h 3255881"/>
              <a:gd name="connsiteX87" fmla="*/ 6225736 w 8301362"/>
              <a:gd name="connsiteY87" fmla="*/ 1714441 h 3255881"/>
              <a:gd name="connsiteX88" fmla="*/ 6197161 w 8301362"/>
              <a:gd name="connsiteY88" fmla="*/ 1743016 h 3255881"/>
              <a:gd name="connsiteX89" fmla="*/ 6159061 w 8301362"/>
              <a:gd name="connsiteY89" fmla="*/ 1752541 h 3255881"/>
              <a:gd name="connsiteX90" fmla="*/ 6063811 w 8301362"/>
              <a:gd name="connsiteY90" fmla="*/ 1762066 h 3255881"/>
              <a:gd name="connsiteX91" fmla="*/ 6016186 w 8301362"/>
              <a:gd name="connsiteY91" fmla="*/ 1847791 h 3255881"/>
              <a:gd name="connsiteX92" fmla="*/ 6006661 w 8301362"/>
              <a:gd name="connsiteY92" fmla="*/ 1904941 h 3255881"/>
              <a:gd name="connsiteX93" fmla="*/ 5978086 w 8301362"/>
              <a:gd name="connsiteY93" fmla="*/ 1923991 h 3255881"/>
              <a:gd name="connsiteX94" fmla="*/ 5578036 w 8301362"/>
              <a:gd name="connsiteY94" fmla="*/ 1933516 h 3255881"/>
              <a:gd name="connsiteX95" fmla="*/ 5397061 w 8301362"/>
              <a:gd name="connsiteY95" fmla="*/ 1923991 h 3255881"/>
              <a:gd name="connsiteX96" fmla="*/ 5339911 w 8301362"/>
              <a:gd name="connsiteY96" fmla="*/ 1904941 h 3255881"/>
              <a:gd name="connsiteX97" fmla="*/ 5282761 w 8301362"/>
              <a:gd name="connsiteY97" fmla="*/ 1914466 h 3255881"/>
              <a:gd name="connsiteX98" fmla="*/ 5225611 w 8301362"/>
              <a:gd name="connsiteY98" fmla="*/ 1933516 h 3255881"/>
              <a:gd name="connsiteX99" fmla="*/ 5197036 w 8301362"/>
              <a:gd name="connsiteY99" fmla="*/ 1914466 h 3255881"/>
              <a:gd name="connsiteX100" fmla="*/ 5092261 w 8301362"/>
              <a:gd name="connsiteY100" fmla="*/ 1895416 h 3255881"/>
              <a:gd name="connsiteX101" fmla="*/ 5073211 w 8301362"/>
              <a:gd name="connsiteY101" fmla="*/ 1838266 h 3255881"/>
              <a:gd name="connsiteX102" fmla="*/ 5063686 w 8301362"/>
              <a:gd name="connsiteY102" fmla="*/ 1809691 h 3255881"/>
              <a:gd name="connsiteX103" fmla="*/ 4930336 w 8301362"/>
              <a:gd name="connsiteY103" fmla="*/ 1781116 h 3255881"/>
              <a:gd name="connsiteX104" fmla="*/ 4854136 w 8301362"/>
              <a:gd name="connsiteY104" fmla="*/ 1743016 h 3255881"/>
              <a:gd name="connsiteX105" fmla="*/ 4825561 w 8301362"/>
              <a:gd name="connsiteY105" fmla="*/ 1714441 h 3255881"/>
              <a:gd name="connsiteX106" fmla="*/ 4816036 w 8301362"/>
              <a:gd name="connsiteY106" fmla="*/ 1685866 h 3255881"/>
              <a:gd name="connsiteX107" fmla="*/ 4835086 w 8301362"/>
              <a:gd name="connsiteY107" fmla="*/ 1628716 h 3255881"/>
              <a:gd name="connsiteX108" fmla="*/ 4854136 w 8301362"/>
              <a:gd name="connsiteY108" fmla="*/ 1476316 h 3255881"/>
              <a:gd name="connsiteX109" fmla="*/ 4892236 w 8301362"/>
              <a:gd name="connsiteY109" fmla="*/ 1419166 h 3255881"/>
              <a:gd name="connsiteX110" fmla="*/ 4911286 w 8301362"/>
              <a:gd name="connsiteY110" fmla="*/ 1390591 h 3255881"/>
              <a:gd name="connsiteX111" fmla="*/ 4958911 w 8301362"/>
              <a:gd name="connsiteY111" fmla="*/ 1314391 h 3255881"/>
              <a:gd name="connsiteX112" fmla="*/ 4968436 w 8301362"/>
              <a:gd name="connsiteY112" fmla="*/ 1285816 h 3255881"/>
              <a:gd name="connsiteX113" fmla="*/ 4911286 w 8301362"/>
              <a:gd name="connsiteY113" fmla="*/ 1257241 h 3255881"/>
              <a:gd name="connsiteX114" fmla="*/ 4882711 w 8301362"/>
              <a:gd name="connsiteY114" fmla="*/ 1238191 h 3255881"/>
              <a:gd name="connsiteX115" fmla="*/ 4825561 w 8301362"/>
              <a:gd name="connsiteY115" fmla="*/ 1219141 h 3255881"/>
              <a:gd name="connsiteX116" fmla="*/ 4796986 w 8301362"/>
              <a:gd name="connsiteY116" fmla="*/ 1209616 h 3255881"/>
              <a:gd name="connsiteX117" fmla="*/ 4768411 w 8301362"/>
              <a:gd name="connsiteY117" fmla="*/ 1219141 h 3255881"/>
              <a:gd name="connsiteX118" fmla="*/ 4711261 w 8301362"/>
              <a:gd name="connsiteY118" fmla="*/ 1247716 h 3255881"/>
              <a:gd name="connsiteX119" fmla="*/ 4635061 w 8301362"/>
              <a:gd name="connsiteY119" fmla="*/ 1200091 h 3255881"/>
              <a:gd name="connsiteX120" fmla="*/ 4577911 w 8301362"/>
              <a:gd name="connsiteY120" fmla="*/ 1161991 h 3255881"/>
              <a:gd name="connsiteX121" fmla="*/ 4520761 w 8301362"/>
              <a:gd name="connsiteY121" fmla="*/ 1181041 h 3255881"/>
              <a:gd name="connsiteX122" fmla="*/ 4492186 w 8301362"/>
              <a:gd name="connsiteY122" fmla="*/ 1190566 h 3255881"/>
              <a:gd name="connsiteX123" fmla="*/ 4454086 w 8301362"/>
              <a:gd name="connsiteY123" fmla="*/ 1276291 h 3255881"/>
              <a:gd name="connsiteX124" fmla="*/ 4444561 w 8301362"/>
              <a:gd name="connsiteY124" fmla="*/ 1304866 h 3255881"/>
              <a:gd name="connsiteX125" fmla="*/ 4435036 w 8301362"/>
              <a:gd name="connsiteY125" fmla="*/ 1333441 h 3255881"/>
              <a:gd name="connsiteX126" fmla="*/ 4406461 w 8301362"/>
              <a:gd name="connsiteY126" fmla="*/ 1352491 h 3255881"/>
              <a:gd name="connsiteX127" fmla="*/ 4387411 w 8301362"/>
              <a:gd name="connsiteY127" fmla="*/ 1381066 h 3255881"/>
              <a:gd name="connsiteX128" fmla="*/ 4368361 w 8301362"/>
              <a:gd name="connsiteY128" fmla="*/ 1438216 h 3255881"/>
              <a:gd name="connsiteX129" fmla="*/ 4349311 w 8301362"/>
              <a:gd name="connsiteY129" fmla="*/ 1466791 h 3255881"/>
              <a:gd name="connsiteX130" fmla="*/ 4339786 w 8301362"/>
              <a:gd name="connsiteY130" fmla="*/ 1495366 h 3255881"/>
              <a:gd name="connsiteX131" fmla="*/ 4330261 w 8301362"/>
              <a:gd name="connsiteY131" fmla="*/ 1533466 h 3255881"/>
              <a:gd name="connsiteX132" fmla="*/ 4301686 w 8301362"/>
              <a:gd name="connsiteY132" fmla="*/ 1552516 h 3255881"/>
              <a:gd name="connsiteX133" fmla="*/ 4263586 w 8301362"/>
              <a:gd name="connsiteY133" fmla="*/ 1562041 h 3255881"/>
              <a:gd name="connsiteX134" fmla="*/ 4206436 w 8301362"/>
              <a:gd name="connsiteY134" fmla="*/ 1581091 h 3255881"/>
              <a:gd name="connsiteX135" fmla="*/ 4149286 w 8301362"/>
              <a:gd name="connsiteY135" fmla="*/ 1600141 h 3255881"/>
              <a:gd name="connsiteX136" fmla="*/ 4120711 w 8301362"/>
              <a:gd name="connsiteY136" fmla="*/ 1609666 h 3255881"/>
              <a:gd name="connsiteX137" fmla="*/ 4092136 w 8301362"/>
              <a:gd name="connsiteY137" fmla="*/ 1619191 h 3255881"/>
              <a:gd name="connsiteX138" fmla="*/ 3987361 w 8301362"/>
              <a:gd name="connsiteY138" fmla="*/ 1609666 h 3255881"/>
              <a:gd name="connsiteX139" fmla="*/ 3949261 w 8301362"/>
              <a:gd name="connsiteY139" fmla="*/ 1600141 h 3255881"/>
              <a:gd name="connsiteX140" fmla="*/ 3796861 w 8301362"/>
              <a:gd name="connsiteY140" fmla="*/ 1590616 h 3255881"/>
              <a:gd name="connsiteX141" fmla="*/ 3768286 w 8301362"/>
              <a:gd name="connsiteY141" fmla="*/ 1571566 h 3255881"/>
              <a:gd name="connsiteX142" fmla="*/ 3739711 w 8301362"/>
              <a:gd name="connsiteY142" fmla="*/ 1562041 h 3255881"/>
              <a:gd name="connsiteX143" fmla="*/ 3692086 w 8301362"/>
              <a:gd name="connsiteY143" fmla="*/ 1523941 h 3255881"/>
              <a:gd name="connsiteX144" fmla="*/ 3520636 w 8301362"/>
              <a:gd name="connsiteY144" fmla="*/ 1533466 h 3255881"/>
              <a:gd name="connsiteX145" fmla="*/ 3453961 w 8301362"/>
              <a:gd name="connsiteY145" fmla="*/ 1542991 h 3255881"/>
              <a:gd name="connsiteX146" fmla="*/ 3425386 w 8301362"/>
              <a:gd name="connsiteY146" fmla="*/ 1552516 h 3255881"/>
              <a:gd name="connsiteX147" fmla="*/ 3377761 w 8301362"/>
              <a:gd name="connsiteY147" fmla="*/ 1562041 h 3255881"/>
              <a:gd name="connsiteX148" fmla="*/ 3311086 w 8301362"/>
              <a:gd name="connsiteY148" fmla="*/ 1628716 h 3255881"/>
              <a:gd name="connsiteX149" fmla="*/ 3253936 w 8301362"/>
              <a:gd name="connsiteY149" fmla="*/ 1666816 h 3255881"/>
              <a:gd name="connsiteX150" fmla="*/ 3244411 w 8301362"/>
              <a:gd name="connsiteY150" fmla="*/ 1695391 h 3255881"/>
              <a:gd name="connsiteX151" fmla="*/ 3215836 w 8301362"/>
              <a:gd name="connsiteY151" fmla="*/ 1704916 h 3255881"/>
              <a:gd name="connsiteX152" fmla="*/ 3130111 w 8301362"/>
              <a:gd name="connsiteY152" fmla="*/ 1666816 h 3255881"/>
              <a:gd name="connsiteX153" fmla="*/ 3101536 w 8301362"/>
              <a:gd name="connsiteY153" fmla="*/ 1638241 h 3255881"/>
              <a:gd name="connsiteX154" fmla="*/ 3044386 w 8301362"/>
              <a:gd name="connsiteY154" fmla="*/ 1619191 h 3255881"/>
              <a:gd name="connsiteX155" fmla="*/ 3006286 w 8301362"/>
              <a:gd name="connsiteY155" fmla="*/ 1562041 h 3255881"/>
              <a:gd name="connsiteX156" fmla="*/ 2987236 w 8301362"/>
              <a:gd name="connsiteY156" fmla="*/ 1533466 h 3255881"/>
              <a:gd name="connsiteX157" fmla="*/ 2930086 w 8301362"/>
              <a:gd name="connsiteY157" fmla="*/ 1504891 h 3255881"/>
              <a:gd name="connsiteX158" fmla="*/ 2901511 w 8301362"/>
              <a:gd name="connsiteY158" fmla="*/ 1485841 h 3255881"/>
              <a:gd name="connsiteX159" fmla="*/ 2872936 w 8301362"/>
              <a:gd name="connsiteY159" fmla="*/ 1476316 h 3255881"/>
              <a:gd name="connsiteX160" fmla="*/ 2844361 w 8301362"/>
              <a:gd name="connsiteY160" fmla="*/ 1457266 h 3255881"/>
              <a:gd name="connsiteX161" fmla="*/ 2777686 w 8301362"/>
              <a:gd name="connsiteY161" fmla="*/ 1438216 h 3255881"/>
              <a:gd name="connsiteX162" fmla="*/ 2749111 w 8301362"/>
              <a:gd name="connsiteY162" fmla="*/ 1428691 h 3255881"/>
              <a:gd name="connsiteX163" fmla="*/ 2644336 w 8301362"/>
              <a:gd name="connsiteY163" fmla="*/ 1419166 h 3255881"/>
              <a:gd name="connsiteX164" fmla="*/ 2549086 w 8301362"/>
              <a:gd name="connsiteY164" fmla="*/ 1409641 h 3255881"/>
              <a:gd name="connsiteX165" fmla="*/ 2491936 w 8301362"/>
              <a:gd name="connsiteY165" fmla="*/ 1371541 h 3255881"/>
              <a:gd name="connsiteX166" fmla="*/ 2434786 w 8301362"/>
              <a:gd name="connsiteY166" fmla="*/ 1352491 h 3255881"/>
              <a:gd name="connsiteX167" fmla="*/ 2406211 w 8301362"/>
              <a:gd name="connsiteY167" fmla="*/ 1342966 h 3255881"/>
              <a:gd name="connsiteX168" fmla="*/ 2349061 w 8301362"/>
              <a:gd name="connsiteY168" fmla="*/ 1333441 h 3255881"/>
              <a:gd name="connsiteX169" fmla="*/ 2272861 w 8301362"/>
              <a:gd name="connsiteY169" fmla="*/ 1342966 h 3255881"/>
              <a:gd name="connsiteX170" fmla="*/ 2225236 w 8301362"/>
              <a:gd name="connsiteY170" fmla="*/ 1333441 h 3255881"/>
              <a:gd name="connsiteX171" fmla="*/ 2215711 w 8301362"/>
              <a:gd name="connsiteY171" fmla="*/ 1304866 h 3255881"/>
              <a:gd name="connsiteX172" fmla="*/ 2196661 w 8301362"/>
              <a:gd name="connsiteY172" fmla="*/ 1238191 h 3255881"/>
              <a:gd name="connsiteX173" fmla="*/ 2168086 w 8301362"/>
              <a:gd name="connsiteY173" fmla="*/ 1219141 h 3255881"/>
              <a:gd name="connsiteX174" fmla="*/ 2149036 w 8301362"/>
              <a:gd name="connsiteY174" fmla="*/ 1190566 h 3255881"/>
              <a:gd name="connsiteX175" fmla="*/ 2110936 w 8301362"/>
              <a:gd name="connsiteY175" fmla="*/ 1152466 h 3255881"/>
              <a:gd name="connsiteX176" fmla="*/ 2101411 w 8301362"/>
              <a:gd name="connsiteY176" fmla="*/ 1066741 h 3255881"/>
              <a:gd name="connsiteX177" fmla="*/ 2072836 w 8301362"/>
              <a:gd name="connsiteY177" fmla="*/ 1057216 h 3255881"/>
              <a:gd name="connsiteX178" fmla="*/ 2120461 w 8301362"/>
              <a:gd name="connsiteY178" fmla="*/ 1009591 h 3255881"/>
              <a:gd name="connsiteX179" fmla="*/ 2168086 w 8301362"/>
              <a:gd name="connsiteY179" fmla="*/ 1000066 h 3255881"/>
              <a:gd name="connsiteX180" fmla="*/ 2187136 w 8301362"/>
              <a:gd name="connsiteY180" fmla="*/ 942916 h 3255881"/>
              <a:gd name="connsiteX181" fmla="*/ 2158561 w 8301362"/>
              <a:gd name="connsiteY181" fmla="*/ 914341 h 3255881"/>
              <a:gd name="connsiteX182" fmla="*/ 2053786 w 8301362"/>
              <a:gd name="connsiteY182" fmla="*/ 885766 h 3255881"/>
              <a:gd name="connsiteX183" fmla="*/ 2044261 w 8301362"/>
              <a:gd name="connsiteY183" fmla="*/ 857191 h 3255881"/>
              <a:gd name="connsiteX184" fmla="*/ 2063311 w 8301362"/>
              <a:gd name="connsiteY184" fmla="*/ 828616 h 3255881"/>
              <a:gd name="connsiteX185" fmla="*/ 2053786 w 8301362"/>
              <a:gd name="connsiteY185" fmla="*/ 800041 h 3255881"/>
              <a:gd name="connsiteX186" fmla="*/ 2015686 w 8301362"/>
              <a:gd name="connsiteY186" fmla="*/ 742891 h 3255881"/>
              <a:gd name="connsiteX187" fmla="*/ 1844236 w 8301362"/>
              <a:gd name="connsiteY187" fmla="*/ 685741 h 3255881"/>
              <a:gd name="connsiteX188" fmla="*/ 1815661 w 8301362"/>
              <a:gd name="connsiteY188" fmla="*/ 676216 h 3255881"/>
              <a:gd name="connsiteX189" fmla="*/ 1787086 w 8301362"/>
              <a:gd name="connsiteY189" fmla="*/ 666691 h 3255881"/>
              <a:gd name="connsiteX190" fmla="*/ 1729936 w 8301362"/>
              <a:gd name="connsiteY190" fmla="*/ 628591 h 3255881"/>
              <a:gd name="connsiteX191" fmla="*/ 1672786 w 8301362"/>
              <a:gd name="connsiteY191" fmla="*/ 600016 h 3255881"/>
              <a:gd name="connsiteX192" fmla="*/ 1653736 w 8301362"/>
              <a:gd name="connsiteY192" fmla="*/ 523816 h 3255881"/>
              <a:gd name="connsiteX193" fmla="*/ 1644211 w 8301362"/>
              <a:gd name="connsiteY193" fmla="*/ 495241 h 3255881"/>
              <a:gd name="connsiteX194" fmla="*/ 1615636 w 8301362"/>
              <a:gd name="connsiteY194" fmla="*/ 485716 h 3255881"/>
              <a:gd name="connsiteX195" fmla="*/ 1529911 w 8301362"/>
              <a:gd name="connsiteY195" fmla="*/ 476191 h 3255881"/>
              <a:gd name="connsiteX196" fmla="*/ 1463236 w 8301362"/>
              <a:gd name="connsiteY196" fmla="*/ 399991 h 3255881"/>
              <a:gd name="connsiteX197" fmla="*/ 1434661 w 8301362"/>
              <a:gd name="connsiteY197" fmla="*/ 390466 h 3255881"/>
              <a:gd name="connsiteX198" fmla="*/ 1377511 w 8301362"/>
              <a:gd name="connsiteY198" fmla="*/ 352366 h 3255881"/>
              <a:gd name="connsiteX199" fmla="*/ 1358461 w 8301362"/>
              <a:gd name="connsiteY199" fmla="*/ 323791 h 3255881"/>
              <a:gd name="connsiteX200" fmla="*/ 1387036 w 8301362"/>
              <a:gd name="connsiteY200" fmla="*/ 314266 h 3255881"/>
              <a:gd name="connsiteX201" fmla="*/ 1415611 w 8301362"/>
              <a:gd name="connsiteY201" fmla="*/ 295216 h 3255881"/>
              <a:gd name="connsiteX202" fmla="*/ 1434661 w 8301362"/>
              <a:gd name="connsiteY202" fmla="*/ 266641 h 3255881"/>
              <a:gd name="connsiteX203" fmla="*/ 1387036 w 8301362"/>
              <a:gd name="connsiteY203" fmla="*/ 219016 h 3255881"/>
              <a:gd name="connsiteX204" fmla="*/ 1367986 w 8301362"/>
              <a:gd name="connsiteY204" fmla="*/ 190441 h 3255881"/>
              <a:gd name="connsiteX205" fmla="*/ 1358461 w 8301362"/>
              <a:gd name="connsiteY205" fmla="*/ 161866 h 3255881"/>
              <a:gd name="connsiteX206" fmla="*/ 1206061 w 8301362"/>
              <a:gd name="connsiteY206" fmla="*/ 133291 h 3255881"/>
              <a:gd name="connsiteX207" fmla="*/ 1177486 w 8301362"/>
              <a:gd name="connsiteY207" fmla="*/ 123766 h 3255881"/>
              <a:gd name="connsiteX208" fmla="*/ 1120336 w 8301362"/>
              <a:gd name="connsiteY208" fmla="*/ 85666 h 3255881"/>
              <a:gd name="connsiteX209" fmla="*/ 1072711 w 8301362"/>
              <a:gd name="connsiteY209" fmla="*/ 47566 h 3255881"/>
              <a:gd name="connsiteX210" fmla="*/ 1015561 w 8301362"/>
              <a:gd name="connsiteY210" fmla="*/ 9466 h 3255881"/>
              <a:gd name="connsiteX211" fmla="*/ 586936 w 8301362"/>
              <a:gd name="connsiteY211" fmla="*/ 9466 h 3255881"/>
              <a:gd name="connsiteX212" fmla="*/ 491686 w 8301362"/>
              <a:gd name="connsiteY212" fmla="*/ 18991 h 3255881"/>
              <a:gd name="connsiteX213" fmla="*/ 434536 w 8301362"/>
              <a:gd name="connsiteY213" fmla="*/ 47566 h 3255881"/>
              <a:gd name="connsiteX214" fmla="*/ 405961 w 8301362"/>
              <a:gd name="connsiteY214" fmla="*/ 57091 h 3255881"/>
              <a:gd name="connsiteX215" fmla="*/ 377386 w 8301362"/>
              <a:gd name="connsiteY215" fmla="*/ 47566 h 3255881"/>
              <a:gd name="connsiteX216" fmla="*/ 358336 w 8301362"/>
              <a:gd name="connsiteY216" fmla="*/ 18991 h 3255881"/>
              <a:gd name="connsiteX217" fmla="*/ 224986 w 8301362"/>
              <a:gd name="connsiteY217" fmla="*/ 28516 h 3255881"/>
              <a:gd name="connsiteX218" fmla="*/ 129736 w 8301362"/>
              <a:gd name="connsiteY218" fmla="*/ 76141 h 3255881"/>
              <a:gd name="connsiteX219" fmla="*/ 158311 w 8301362"/>
              <a:gd name="connsiteY219" fmla="*/ 85666 h 3255881"/>
              <a:gd name="connsiteX220" fmla="*/ 148786 w 8301362"/>
              <a:gd name="connsiteY220" fmla="*/ 171391 h 3255881"/>
              <a:gd name="connsiteX221" fmla="*/ 120211 w 8301362"/>
              <a:gd name="connsiteY221" fmla="*/ 190441 h 3255881"/>
              <a:gd name="connsiteX222" fmla="*/ 63061 w 8301362"/>
              <a:gd name="connsiteY222" fmla="*/ 209491 h 3255881"/>
              <a:gd name="connsiteX223" fmla="*/ 34486 w 8301362"/>
              <a:gd name="connsiteY223" fmla="*/ 228541 h 3255881"/>
              <a:gd name="connsiteX224" fmla="*/ 15436 w 8301362"/>
              <a:gd name="connsiteY224" fmla="*/ 285691 h 3255881"/>
              <a:gd name="connsiteX225" fmla="*/ 5911 w 8301362"/>
              <a:gd name="connsiteY225" fmla="*/ 314266 h 3255881"/>
              <a:gd name="connsiteX226" fmla="*/ 15436 w 8301362"/>
              <a:gd name="connsiteY226" fmla="*/ 399991 h 3255881"/>
              <a:gd name="connsiteX227" fmla="*/ 72586 w 8301362"/>
              <a:gd name="connsiteY227" fmla="*/ 419041 h 3255881"/>
              <a:gd name="connsiteX228" fmla="*/ 129736 w 8301362"/>
              <a:gd name="connsiteY228" fmla="*/ 447616 h 3255881"/>
              <a:gd name="connsiteX229" fmla="*/ 186886 w 8301362"/>
              <a:gd name="connsiteY229" fmla="*/ 476191 h 3255881"/>
              <a:gd name="connsiteX230" fmla="*/ 205936 w 8301362"/>
              <a:gd name="connsiteY230" fmla="*/ 504766 h 3255881"/>
              <a:gd name="connsiteX231" fmla="*/ 205936 w 8301362"/>
              <a:gd name="connsiteY231" fmla="*/ 571441 h 3255881"/>
              <a:gd name="connsiteX232" fmla="*/ 177361 w 8301362"/>
              <a:gd name="connsiteY232" fmla="*/ 580966 h 3255881"/>
              <a:gd name="connsiteX233" fmla="*/ 167836 w 8301362"/>
              <a:gd name="connsiteY233" fmla="*/ 666691 h 3255881"/>
              <a:gd name="connsiteX234" fmla="*/ 139261 w 8301362"/>
              <a:gd name="connsiteY234" fmla="*/ 676216 h 3255881"/>
              <a:gd name="connsiteX235" fmla="*/ 129736 w 8301362"/>
              <a:gd name="connsiteY235" fmla="*/ 704791 h 3255881"/>
              <a:gd name="connsiteX236" fmla="*/ 158311 w 8301362"/>
              <a:gd name="connsiteY236" fmla="*/ 714316 h 3255881"/>
              <a:gd name="connsiteX237" fmla="*/ 177361 w 8301362"/>
              <a:gd name="connsiteY237" fmla="*/ 771466 h 3255881"/>
              <a:gd name="connsiteX238" fmla="*/ 186886 w 8301362"/>
              <a:gd name="connsiteY238" fmla="*/ 838141 h 3255881"/>
              <a:gd name="connsiteX239" fmla="*/ 205936 w 8301362"/>
              <a:gd name="connsiteY239" fmla="*/ 866716 h 3255881"/>
              <a:gd name="connsiteX240" fmla="*/ 196411 w 8301362"/>
              <a:gd name="connsiteY240" fmla="*/ 923866 h 3255881"/>
              <a:gd name="connsiteX0" fmla="*/ 7454461 w 8301362"/>
              <a:gd name="connsiteY0" fmla="*/ 3247966 h 3255881"/>
              <a:gd name="connsiteX1" fmla="*/ 7473511 w 8301362"/>
              <a:gd name="connsiteY1" fmla="*/ 3047941 h 3255881"/>
              <a:gd name="connsiteX2" fmla="*/ 7492561 w 8301362"/>
              <a:gd name="connsiteY2" fmla="*/ 2981266 h 3255881"/>
              <a:gd name="connsiteX3" fmla="*/ 7549711 w 8301362"/>
              <a:gd name="connsiteY3" fmla="*/ 2952691 h 3255881"/>
              <a:gd name="connsiteX4" fmla="*/ 7578286 w 8301362"/>
              <a:gd name="connsiteY4" fmla="*/ 2933641 h 3255881"/>
              <a:gd name="connsiteX5" fmla="*/ 7635436 w 8301362"/>
              <a:gd name="connsiteY5" fmla="*/ 2914591 h 3255881"/>
              <a:gd name="connsiteX6" fmla="*/ 7702111 w 8301362"/>
              <a:gd name="connsiteY6" fmla="*/ 2895541 h 3255881"/>
              <a:gd name="connsiteX7" fmla="*/ 7721161 w 8301362"/>
              <a:gd name="connsiteY7" fmla="*/ 2866966 h 3255881"/>
              <a:gd name="connsiteX8" fmla="*/ 7730686 w 8301362"/>
              <a:gd name="connsiteY8" fmla="*/ 2838391 h 3255881"/>
              <a:gd name="connsiteX9" fmla="*/ 7816411 w 8301362"/>
              <a:gd name="connsiteY9" fmla="*/ 2800291 h 3255881"/>
              <a:gd name="connsiteX10" fmla="*/ 7844986 w 8301362"/>
              <a:gd name="connsiteY10" fmla="*/ 2790766 h 3255881"/>
              <a:gd name="connsiteX11" fmla="*/ 7873561 w 8301362"/>
              <a:gd name="connsiteY11" fmla="*/ 2781241 h 3255881"/>
              <a:gd name="connsiteX12" fmla="*/ 8035486 w 8301362"/>
              <a:gd name="connsiteY12" fmla="*/ 2762191 h 3255881"/>
              <a:gd name="connsiteX13" fmla="*/ 8102161 w 8301362"/>
              <a:gd name="connsiteY13" fmla="*/ 2743141 h 3255881"/>
              <a:gd name="connsiteX14" fmla="*/ 8159311 w 8301362"/>
              <a:gd name="connsiteY14" fmla="*/ 2724091 h 3255881"/>
              <a:gd name="connsiteX15" fmla="*/ 8187886 w 8301362"/>
              <a:gd name="connsiteY15" fmla="*/ 2714566 h 3255881"/>
              <a:gd name="connsiteX16" fmla="*/ 8197411 w 8301362"/>
              <a:gd name="connsiteY16" fmla="*/ 2609791 h 3255881"/>
              <a:gd name="connsiteX17" fmla="*/ 8206936 w 8301362"/>
              <a:gd name="connsiteY17" fmla="*/ 2552641 h 3255881"/>
              <a:gd name="connsiteX18" fmla="*/ 8264086 w 8301362"/>
              <a:gd name="connsiteY18" fmla="*/ 2514541 h 3255881"/>
              <a:gd name="connsiteX19" fmla="*/ 8283136 w 8301362"/>
              <a:gd name="connsiteY19" fmla="*/ 2485966 h 3255881"/>
              <a:gd name="connsiteX20" fmla="*/ 7968811 w 8301362"/>
              <a:gd name="connsiteY20" fmla="*/ 2428816 h 3255881"/>
              <a:gd name="connsiteX21" fmla="*/ 7978336 w 8301362"/>
              <a:gd name="connsiteY21" fmla="*/ 2333566 h 3255881"/>
              <a:gd name="connsiteX22" fmla="*/ 7997386 w 8301362"/>
              <a:gd name="connsiteY22" fmla="*/ 2266891 h 3255881"/>
              <a:gd name="connsiteX23" fmla="*/ 7968811 w 8301362"/>
              <a:gd name="connsiteY23" fmla="*/ 2095441 h 3255881"/>
              <a:gd name="connsiteX24" fmla="*/ 7949761 w 8301362"/>
              <a:gd name="connsiteY24" fmla="*/ 2038291 h 3255881"/>
              <a:gd name="connsiteX25" fmla="*/ 7940236 w 8301362"/>
              <a:gd name="connsiteY25" fmla="*/ 2009716 h 3255881"/>
              <a:gd name="connsiteX26" fmla="*/ 7968811 w 8301362"/>
              <a:gd name="connsiteY26" fmla="*/ 1876366 h 3255881"/>
              <a:gd name="connsiteX27" fmla="*/ 7987861 w 8301362"/>
              <a:gd name="connsiteY27" fmla="*/ 1847791 h 3255881"/>
              <a:gd name="connsiteX28" fmla="*/ 7892611 w 8301362"/>
              <a:gd name="connsiteY28" fmla="*/ 1838266 h 3255881"/>
              <a:gd name="connsiteX29" fmla="*/ 7835461 w 8301362"/>
              <a:gd name="connsiteY29" fmla="*/ 1790641 h 3255881"/>
              <a:gd name="connsiteX30" fmla="*/ 7778311 w 8301362"/>
              <a:gd name="connsiteY30" fmla="*/ 1771591 h 3255881"/>
              <a:gd name="connsiteX31" fmla="*/ 7749736 w 8301362"/>
              <a:gd name="connsiteY31" fmla="*/ 1752541 h 3255881"/>
              <a:gd name="connsiteX32" fmla="*/ 7606861 w 8301362"/>
              <a:gd name="connsiteY32" fmla="*/ 1733491 h 3255881"/>
              <a:gd name="connsiteX33" fmla="*/ 7549711 w 8301362"/>
              <a:gd name="connsiteY33" fmla="*/ 1714441 h 3255881"/>
              <a:gd name="connsiteX34" fmla="*/ 7492561 w 8301362"/>
              <a:gd name="connsiteY34" fmla="*/ 1676341 h 3255881"/>
              <a:gd name="connsiteX35" fmla="*/ 7463986 w 8301362"/>
              <a:gd name="connsiteY35" fmla="*/ 1657291 h 3255881"/>
              <a:gd name="connsiteX36" fmla="*/ 7435411 w 8301362"/>
              <a:gd name="connsiteY36" fmla="*/ 1647766 h 3255881"/>
              <a:gd name="connsiteX37" fmla="*/ 7397311 w 8301362"/>
              <a:gd name="connsiteY37" fmla="*/ 1600141 h 3255881"/>
              <a:gd name="connsiteX38" fmla="*/ 7359211 w 8301362"/>
              <a:gd name="connsiteY38" fmla="*/ 1542991 h 3255881"/>
              <a:gd name="connsiteX39" fmla="*/ 7311586 w 8301362"/>
              <a:gd name="connsiteY39" fmla="*/ 1485841 h 3255881"/>
              <a:gd name="connsiteX40" fmla="*/ 7302061 w 8301362"/>
              <a:gd name="connsiteY40" fmla="*/ 1457266 h 3255881"/>
              <a:gd name="connsiteX41" fmla="*/ 7263961 w 8301362"/>
              <a:gd name="connsiteY41" fmla="*/ 1400116 h 3255881"/>
              <a:gd name="connsiteX42" fmla="*/ 7254436 w 8301362"/>
              <a:gd name="connsiteY42" fmla="*/ 1371541 h 3255881"/>
              <a:gd name="connsiteX43" fmla="*/ 7235386 w 8301362"/>
              <a:gd name="connsiteY43" fmla="*/ 1342966 h 3255881"/>
              <a:gd name="connsiteX44" fmla="*/ 7216336 w 8301362"/>
              <a:gd name="connsiteY44" fmla="*/ 1285816 h 3255881"/>
              <a:gd name="connsiteX45" fmla="*/ 7159186 w 8301362"/>
              <a:gd name="connsiteY45" fmla="*/ 1238191 h 3255881"/>
              <a:gd name="connsiteX46" fmla="*/ 7130611 w 8301362"/>
              <a:gd name="connsiteY46" fmla="*/ 1219141 h 3255881"/>
              <a:gd name="connsiteX47" fmla="*/ 7102036 w 8301362"/>
              <a:gd name="connsiteY47" fmla="*/ 1190566 h 3255881"/>
              <a:gd name="connsiteX48" fmla="*/ 7073461 w 8301362"/>
              <a:gd name="connsiteY48" fmla="*/ 1171516 h 3255881"/>
              <a:gd name="connsiteX49" fmla="*/ 7025836 w 8301362"/>
              <a:gd name="connsiteY49" fmla="*/ 1114366 h 3255881"/>
              <a:gd name="connsiteX50" fmla="*/ 6997261 w 8301362"/>
              <a:gd name="connsiteY50" fmla="*/ 1095316 h 3255881"/>
              <a:gd name="connsiteX51" fmla="*/ 6978211 w 8301362"/>
              <a:gd name="connsiteY51" fmla="*/ 1066741 h 3255881"/>
              <a:gd name="connsiteX52" fmla="*/ 6949636 w 8301362"/>
              <a:gd name="connsiteY52" fmla="*/ 1047691 h 3255881"/>
              <a:gd name="connsiteX53" fmla="*/ 6940111 w 8301362"/>
              <a:gd name="connsiteY53" fmla="*/ 1019116 h 3255881"/>
              <a:gd name="connsiteX54" fmla="*/ 6949636 w 8301362"/>
              <a:gd name="connsiteY54" fmla="*/ 981016 h 3255881"/>
              <a:gd name="connsiteX55" fmla="*/ 7006786 w 8301362"/>
              <a:gd name="connsiteY55" fmla="*/ 952441 h 3255881"/>
              <a:gd name="connsiteX56" fmla="*/ 7025836 w 8301362"/>
              <a:gd name="connsiteY56" fmla="*/ 923866 h 3255881"/>
              <a:gd name="connsiteX57" fmla="*/ 7044886 w 8301362"/>
              <a:gd name="connsiteY57" fmla="*/ 866716 h 3255881"/>
              <a:gd name="connsiteX58" fmla="*/ 7016311 w 8301362"/>
              <a:gd name="connsiteY58" fmla="*/ 857191 h 3255881"/>
              <a:gd name="connsiteX59" fmla="*/ 6949636 w 8301362"/>
              <a:gd name="connsiteY59" fmla="*/ 847666 h 3255881"/>
              <a:gd name="connsiteX60" fmla="*/ 6911536 w 8301362"/>
              <a:gd name="connsiteY60" fmla="*/ 828616 h 3255881"/>
              <a:gd name="connsiteX61" fmla="*/ 6882961 w 8301362"/>
              <a:gd name="connsiteY61" fmla="*/ 819091 h 3255881"/>
              <a:gd name="connsiteX62" fmla="*/ 6825811 w 8301362"/>
              <a:gd name="connsiteY62" fmla="*/ 780991 h 3255881"/>
              <a:gd name="connsiteX63" fmla="*/ 6787711 w 8301362"/>
              <a:gd name="connsiteY63" fmla="*/ 733366 h 3255881"/>
              <a:gd name="connsiteX64" fmla="*/ 6778186 w 8301362"/>
              <a:gd name="connsiteY64" fmla="*/ 704791 h 3255881"/>
              <a:gd name="connsiteX65" fmla="*/ 6730561 w 8301362"/>
              <a:gd name="connsiteY65" fmla="*/ 657166 h 3255881"/>
              <a:gd name="connsiteX66" fmla="*/ 6682936 w 8301362"/>
              <a:gd name="connsiteY66" fmla="*/ 619066 h 3255881"/>
              <a:gd name="connsiteX67" fmla="*/ 6663886 w 8301362"/>
              <a:gd name="connsiteY67" fmla="*/ 590491 h 3255881"/>
              <a:gd name="connsiteX68" fmla="*/ 6635311 w 8301362"/>
              <a:gd name="connsiteY68" fmla="*/ 580966 h 3255881"/>
              <a:gd name="connsiteX69" fmla="*/ 6606736 w 8301362"/>
              <a:gd name="connsiteY69" fmla="*/ 561916 h 3255881"/>
              <a:gd name="connsiteX70" fmla="*/ 6578161 w 8301362"/>
              <a:gd name="connsiteY70" fmla="*/ 552391 h 3255881"/>
              <a:gd name="connsiteX71" fmla="*/ 6549586 w 8301362"/>
              <a:gd name="connsiteY71" fmla="*/ 533341 h 3255881"/>
              <a:gd name="connsiteX72" fmla="*/ 6501961 w 8301362"/>
              <a:gd name="connsiteY72" fmla="*/ 523816 h 3255881"/>
              <a:gd name="connsiteX73" fmla="*/ 6416236 w 8301362"/>
              <a:gd name="connsiteY73" fmla="*/ 533341 h 3255881"/>
              <a:gd name="connsiteX74" fmla="*/ 6359086 w 8301362"/>
              <a:gd name="connsiteY74" fmla="*/ 571441 h 3255881"/>
              <a:gd name="connsiteX75" fmla="*/ 6301936 w 8301362"/>
              <a:gd name="connsiteY75" fmla="*/ 619066 h 3255881"/>
              <a:gd name="connsiteX76" fmla="*/ 6216211 w 8301362"/>
              <a:gd name="connsiteY76" fmla="*/ 657166 h 3255881"/>
              <a:gd name="connsiteX77" fmla="*/ 6187636 w 8301362"/>
              <a:gd name="connsiteY77" fmla="*/ 666691 h 3255881"/>
              <a:gd name="connsiteX78" fmla="*/ 6187636 w 8301362"/>
              <a:gd name="connsiteY78" fmla="*/ 800041 h 3255881"/>
              <a:gd name="connsiteX79" fmla="*/ 6178111 w 8301362"/>
              <a:gd name="connsiteY79" fmla="*/ 961966 h 3255881"/>
              <a:gd name="connsiteX80" fmla="*/ 6159061 w 8301362"/>
              <a:gd name="connsiteY80" fmla="*/ 1085791 h 3255881"/>
              <a:gd name="connsiteX81" fmla="*/ 6159061 w 8301362"/>
              <a:gd name="connsiteY81" fmla="*/ 1371541 h 3255881"/>
              <a:gd name="connsiteX82" fmla="*/ 6178111 w 8301362"/>
              <a:gd name="connsiteY82" fmla="*/ 1400116 h 3255881"/>
              <a:gd name="connsiteX83" fmla="*/ 6206686 w 8301362"/>
              <a:gd name="connsiteY83" fmla="*/ 1409641 h 3255881"/>
              <a:gd name="connsiteX84" fmla="*/ 6235261 w 8301362"/>
              <a:gd name="connsiteY84" fmla="*/ 1428691 h 3255881"/>
              <a:gd name="connsiteX85" fmla="*/ 6216211 w 8301362"/>
              <a:gd name="connsiteY85" fmla="*/ 1476316 h 3255881"/>
              <a:gd name="connsiteX86" fmla="*/ 6235261 w 8301362"/>
              <a:gd name="connsiteY86" fmla="*/ 1647766 h 3255881"/>
              <a:gd name="connsiteX87" fmla="*/ 6225736 w 8301362"/>
              <a:gd name="connsiteY87" fmla="*/ 1714441 h 3255881"/>
              <a:gd name="connsiteX88" fmla="*/ 6197161 w 8301362"/>
              <a:gd name="connsiteY88" fmla="*/ 1743016 h 3255881"/>
              <a:gd name="connsiteX89" fmla="*/ 6159061 w 8301362"/>
              <a:gd name="connsiteY89" fmla="*/ 1752541 h 3255881"/>
              <a:gd name="connsiteX90" fmla="*/ 6063811 w 8301362"/>
              <a:gd name="connsiteY90" fmla="*/ 1762066 h 3255881"/>
              <a:gd name="connsiteX91" fmla="*/ 6016186 w 8301362"/>
              <a:gd name="connsiteY91" fmla="*/ 1847791 h 3255881"/>
              <a:gd name="connsiteX92" fmla="*/ 6006661 w 8301362"/>
              <a:gd name="connsiteY92" fmla="*/ 1904941 h 3255881"/>
              <a:gd name="connsiteX93" fmla="*/ 5978086 w 8301362"/>
              <a:gd name="connsiteY93" fmla="*/ 1923991 h 3255881"/>
              <a:gd name="connsiteX94" fmla="*/ 5578036 w 8301362"/>
              <a:gd name="connsiteY94" fmla="*/ 1933516 h 3255881"/>
              <a:gd name="connsiteX95" fmla="*/ 5397061 w 8301362"/>
              <a:gd name="connsiteY95" fmla="*/ 1923991 h 3255881"/>
              <a:gd name="connsiteX96" fmla="*/ 5339911 w 8301362"/>
              <a:gd name="connsiteY96" fmla="*/ 1904941 h 3255881"/>
              <a:gd name="connsiteX97" fmla="*/ 5282761 w 8301362"/>
              <a:gd name="connsiteY97" fmla="*/ 1914466 h 3255881"/>
              <a:gd name="connsiteX98" fmla="*/ 5225611 w 8301362"/>
              <a:gd name="connsiteY98" fmla="*/ 1933516 h 3255881"/>
              <a:gd name="connsiteX99" fmla="*/ 5197036 w 8301362"/>
              <a:gd name="connsiteY99" fmla="*/ 1914466 h 3255881"/>
              <a:gd name="connsiteX100" fmla="*/ 5092261 w 8301362"/>
              <a:gd name="connsiteY100" fmla="*/ 1895416 h 3255881"/>
              <a:gd name="connsiteX101" fmla="*/ 5073211 w 8301362"/>
              <a:gd name="connsiteY101" fmla="*/ 1838266 h 3255881"/>
              <a:gd name="connsiteX102" fmla="*/ 5063686 w 8301362"/>
              <a:gd name="connsiteY102" fmla="*/ 1809691 h 3255881"/>
              <a:gd name="connsiteX103" fmla="*/ 4930336 w 8301362"/>
              <a:gd name="connsiteY103" fmla="*/ 1781116 h 3255881"/>
              <a:gd name="connsiteX104" fmla="*/ 4854136 w 8301362"/>
              <a:gd name="connsiteY104" fmla="*/ 1743016 h 3255881"/>
              <a:gd name="connsiteX105" fmla="*/ 4825561 w 8301362"/>
              <a:gd name="connsiteY105" fmla="*/ 1714441 h 3255881"/>
              <a:gd name="connsiteX106" fmla="*/ 4816036 w 8301362"/>
              <a:gd name="connsiteY106" fmla="*/ 1685866 h 3255881"/>
              <a:gd name="connsiteX107" fmla="*/ 4835086 w 8301362"/>
              <a:gd name="connsiteY107" fmla="*/ 1628716 h 3255881"/>
              <a:gd name="connsiteX108" fmla="*/ 4854136 w 8301362"/>
              <a:gd name="connsiteY108" fmla="*/ 1476316 h 3255881"/>
              <a:gd name="connsiteX109" fmla="*/ 4892236 w 8301362"/>
              <a:gd name="connsiteY109" fmla="*/ 1419166 h 3255881"/>
              <a:gd name="connsiteX110" fmla="*/ 4911286 w 8301362"/>
              <a:gd name="connsiteY110" fmla="*/ 1390591 h 3255881"/>
              <a:gd name="connsiteX111" fmla="*/ 4958911 w 8301362"/>
              <a:gd name="connsiteY111" fmla="*/ 1314391 h 3255881"/>
              <a:gd name="connsiteX112" fmla="*/ 4968436 w 8301362"/>
              <a:gd name="connsiteY112" fmla="*/ 1285816 h 3255881"/>
              <a:gd name="connsiteX113" fmla="*/ 4911286 w 8301362"/>
              <a:gd name="connsiteY113" fmla="*/ 1257241 h 3255881"/>
              <a:gd name="connsiteX114" fmla="*/ 4882711 w 8301362"/>
              <a:gd name="connsiteY114" fmla="*/ 1238191 h 3255881"/>
              <a:gd name="connsiteX115" fmla="*/ 4825561 w 8301362"/>
              <a:gd name="connsiteY115" fmla="*/ 1219141 h 3255881"/>
              <a:gd name="connsiteX116" fmla="*/ 4796986 w 8301362"/>
              <a:gd name="connsiteY116" fmla="*/ 1209616 h 3255881"/>
              <a:gd name="connsiteX117" fmla="*/ 4768411 w 8301362"/>
              <a:gd name="connsiteY117" fmla="*/ 1219141 h 3255881"/>
              <a:gd name="connsiteX118" fmla="*/ 4711261 w 8301362"/>
              <a:gd name="connsiteY118" fmla="*/ 1247716 h 3255881"/>
              <a:gd name="connsiteX119" fmla="*/ 4635061 w 8301362"/>
              <a:gd name="connsiteY119" fmla="*/ 1200091 h 3255881"/>
              <a:gd name="connsiteX120" fmla="*/ 4577911 w 8301362"/>
              <a:gd name="connsiteY120" fmla="*/ 1161991 h 3255881"/>
              <a:gd name="connsiteX121" fmla="*/ 4520761 w 8301362"/>
              <a:gd name="connsiteY121" fmla="*/ 1181041 h 3255881"/>
              <a:gd name="connsiteX122" fmla="*/ 4492186 w 8301362"/>
              <a:gd name="connsiteY122" fmla="*/ 1190566 h 3255881"/>
              <a:gd name="connsiteX123" fmla="*/ 4454086 w 8301362"/>
              <a:gd name="connsiteY123" fmla="*/ 1276291 h 3255881"/>
              <a:gd name="connsiteX124" fmla="*/ 4444561 w 8301362"/>
              <a:gd name="connsiteY124" fmla="*/ 1304866 h 3255881"/>
              <a:gd name="connsiteX125" fmla="*/ 4435036 w 8301362"/>
              <a:gd name="connsiteY125" fmla="*/ 1333441 h 3255881"/>
              <a:gd name="connsiteX126" fmla="*/ 4406461 w 8301362"/>
              <a:gd name="connsiteY126" fmla="*/ 1352491 h 3255881"/>
              <a:gd name="connsiteX127" fmla="*/ 4387411 w 8301362"/>
              <a:gd name="connsiteY127" fmla="*/ 1381066 h 3255881"/>
              <a:gd name="connsiteX128" fmla="*/ 4368361 w 8301362"/>
              <a:gd name="connsiteY128" fmla="*/ 1438216 h 3255881"/>
              <a:gd name="connsiteX129" fmla="*/ 4349311 w 8301362"/>
              <a:gd name="connsiteY129" fmla="*/ 1466791 h 3255881"/>
              <a:gd name="connsiteX130" fmla="*/ 4339786 w 8301362"/>
              <a:gd name="connsiteY130" fmla="*/ 1495366 h 3255881"/>
              <a:gd name="connsiteX131" fmla="*/ 4330261 w 8301362"/>
              <a:gd name="connsiteY131" fmla="*/ 1533466 h 3255881"/>
              <a:gd name="connsiteX132" fmla="*/ 4301686 w 8301362"/>
              <a:gd name="connsiteY132" fmla="*/ 1552516 h 3255881"/>
              <a:gd name="connsiteX133" fmla="*/ 4263586 w 8301362"/>
              <a:gd name="connsiteY133" fmla="*/ 1562041 h 3255881"/>
              <a:gd name="connsiteX134" fmla="*/ 4206436 w 8301362"/>
              <a:gd name="connsiteY134" fmla="*/ 1581091 h 3255881"/>
              <a:gd name="connsiteX135" fmla="*/ 4149286 w 8301362"/>
              <a:gd name="connsiteY135" fmla="*/ 1600141 h 3255881"/>
              <a:gd name="connsiteX136" fmla="*/ 4120711 w 8301362"/>
              <a:gd name="connsiteY136" fmla="*/ 1609666 h 3255881"/>
              <a:gd name="connsiteX137" fmla="*/ 4092136 w 8301362"/>
              <a:gd name="connsiteY137" fmla="*/ 1619191 h 3255881"/>
              <a:gd name="connsiteX138" fmla="*/ 3987361 w 8301362"/>
              <a:gd name="connsiteY138" fmla="*/ 1609666 h 3255881"/>
              <a:gd name="connsiteX139" fmla="*/ 3949261 w 8301362"/>
              <a:gd name="connsiteY139" fmla="*/ 1600141 h 3255881"/>
              <a:gd name="connsiteX140" fmla="*/ 3796861 w 8301362"/>
              <a:gd name="connsiteY140" fmla="*/ 1590616 h 3255881"/>
              <a:gd name="connsiteX141" fmla="*/ 3768286 w 8301362"/>
              <a:gd name="connsiteY141" fmla="*/ 1571566 h 3255881"/>
              <a:gd name="connsiteX142" fmla="*/ 3739711 w 8301362"/>
              <a:gd name="connsiteY142" fmla="*/ 1562041 h 3255881"/>
              <a:gd name="connsiteX143" fmla="*/ 3692086 w 8301362"/>
              <a:gd name="connsiteY143" fmla="*/ 1523941 h 3255881"/>
              <a:gd name="connsiteX144" fmla="*/ 3520636 w 8301362"/>
              <a:gd name="connsiteY144" fmla="*/ 1533466 h 3255881"/>
              <a:gd name="connsiteX145" fmla="*/ 3453961 w 8301362"/>
              <a:gd name="connsiteY145" fmla="*/ 1542991 h 3255881"/>
              <a:gd name="connsiteX146" fmla="*/ 3425386 w 8301362"/>
              <a:gd name="connsiteY146" fmla="*/ 1552516 h 3255881"/>
              <a:gd name="connsiteX147" fmla="*/ 3377761 w 8301362"/>
              <a:gd name="connsiteY147" fmla="*/ 1562041 h 3255881"/>
              <a:gd name="connsiteX148" fmla="*/ 3311086 w 8301362"/>
              <a:gd name="connsiteY148" fmla="*/ 1628716 h 3255881"/>
              <a:gd name="connsiteX149" fmla="*/ 3253936 w 8301362"/>
              <a:gd name="connsiteY149" fmla="*/ 1666816 h 3255881"/>
              <a:gd name="connsiteX150" fmla="*/ 3244411 w 8301362"/>
              <a:gd name="connsiteY150" fmla="*/ 1695391 h 3255881"/>
              <a:gd name="connsiteX151" fmla="*/ 3215836 w 8301362"/>
              <a:gd name="connsiteY151" fmla="*/ 1704916 h 3255881"/>
              <a:gd name="connsiteX152" fmla="*/ 3130111 w 8301362"/>
              <a:gd name="connsiteY152" fmla="*/ 1666816 h 3255881"/>
              <a:gd name="connsiteX153" fmla="*/ 3101536 w 8301362"/>
              <a:gd name="connsiteY153" fmla="*/ 1638241 h 3255881"/>
              <a:gd name="connsiteX154" fmla="*/ 3044386 w 8301362"/>
              <a:gd name="connsiteY154" fmla="*/ 1619191 h 3255881"/>
              <a:gd name="connsiteX155" fmla="*/ 3006286 w 8301362"/>
              <a:gd name="connsiteY155" fmla="*/ 1562041 h 3255881"/>
              <a:gd name="connsiteX156" fmla="*/ 2987236 w 8301362"/>
              <a:gd name="connsiteY156" fmla="*/ 1533466 h 3255881"/>
              <a:gd name="connsiteX157" fmla="*/ 2930086 w 8301362"/>
              <a:gd name="connsiteY157" fmla="*/ 1504891 h 3255881"/>
              <a:gd name="connsiteX158" fmla="*/ 2901511 w 8301362"/>
              <a:gd name="connsiteY158" fmla="*/ 1485841 h 3255881"/>
              <a:gd name="connsiteX159" fmla="*/ 2872936 w 8301362"/>
              <a:gd name="connsiteY159" fmla="*/ 1476316 h 3255881"/>
              <a:gd name="connsiteX160" fmla="*/ 2844361 w 8301362"/>
              <a:gd name="connsiteY160" fmla="*/ 1457266 h 3255881"/>
              <a:gd name="connsiteX161" fmla="*/ 2777686 w 8301362"/>
              <a:gd name="connsiteY161" fmla="*/ 1438216 h 3255881"/>
              <a:gd name="connsiteX162" fmla="*/ 2749111 w 8301362"/>
              <a:gd name="connsiteY162" fmla="*/ 1428691 h 3255881"/>
              <a:gd name="connsiteX163" fmla="*/ 2644336 w 8301362"/>
              <a:gd name="connsiteY163" fmla="*/ 1419166 h 3255881"/>
              <a:gd name="connsiteX164" fmla="*/ 2549086 w 8301362"/>
              <a:gd name="connsiteY164" fmla="*/ 1409641 h 3255881"/>
              <a:gd name="connsiteX165" fmla="*/ 2491936 w 8301362"/>
              <a:gd name="connsiteY165" fmla="*/ 1371541 h 3255881"/>
              <a:gd name="connsiteX166" fmla="*/ 2434786 w 8301362"/>
              <a:gd name="connsiteY166" fmla="*/ 1352491 h 3255881"/>
              <a:gd name="connsiteX167" fmla="*/ 2406211 w 8301362"/>
              <a:gd name="connsiteY167" fmla="*/ 1342966 h 3255881"/>
              <a:gd name="connsiteX168" fmla="*/ 2349061 w 8301362"/>
              <a:gd name="connsiteY168" fmla="*/ 1333441 h 3255881"/>
              <a:gd name="connsiteX169" fmla="*/ 2272861 w 8301362"/>
              <a:gd name="connsiteY169" fmla="*/ 1342966 h 3255881"/>
              <a:gd name="connsiteX170" fmla="*/ 2225236 w 8301362"/>
              <a:gd name="connsiteY170" fmla="*/ 1333441 h 3255881"/>
              <a:gd name="connsiteX171" fmla="*/ 2215711 w 8301362"/>
              <a:gd name="connsiteY171" fmla="*/ 1304866 h 3255881"/>
              <a:gd name="connsiteX172" fmla="*/ 2196661 w 8301362"/>
              <a:gd name="connsiteY172" fmla="*/ 1238191 h 3255881"/>
              <a:gd name="connsiteX173" fmla="*/ 2168086 w 8301362"/>
              <a:gd name="connsiteY173" fmla="*/ 1219141 h 3255881"/>
              <a:gd name="connsiteX174" fmla="*/ 2149036 w 8301362"/>
              <a:gd name="connsiteY174" fmla="*/ 1190566 h 3255881"/>
              <a:gd name="connsiteX175" fmla="*/ 2110936 w 8301362"/>
              <a:gd name="connsiteY175" fmla="*/ 1152466 h 3255881"/>
              <a:gd name="connsiteX176" fmla="*/ 2101411 w 8301362"/>
              <a:gd name="connsiteY176" fmla="*/ 1066741 h 3255881"/>
              <a:gd name="connsiteX177" fmla="*/ 2072836 w 8301362"/>
              <a:gd name="connsiteY177" fmla="*/ 1057216 h 3255881"/>
              <a:gd name="connsiteX178" fmla="*/ 2120461 w 8301362"/>
              <a:gd name="connsiteY178" fmla="*/ 1009591 h 3255881"/>
              <a:gd name="connsiteX179" fmla="*/ 2168086 w 8301362"/>
              <a:gd name="connsiteY179" fmla="*/ 1000066 h 3255881"/>
              <a:gd name="connsiteX180" fmla="*/ 2187136 w 8301362"/>
              <a:gd name="connsiteY180" fmla="*/ 942916 h 3255881"/>
              <a:gd name="connsiteX181" fmla="*/ 2158561 w 8301362"/>
              <a:gd name="connsiteY181" fmla="*/ 914341 h 3255881"/>
              <a:gd name="connsiteX182" fmla="*/ 2053786 w 8301362"/>
              <a:gd name="connsiteY182" fmla="*/ 885766 h 3255881"/>
              <a:gd name="connsiteX183" fmla="*/ 2044261 w 8301362"/>
              <a:gd name="connsiteY183" fmla="*/ 857191 h 3255881"/>
              <a:gd name="connsiteX184" fmla="*/ 2063311 w 8301362"/>
              <a:gd name="connsiteY184" fmla="*/ 828616 h 3255881"/>
              <a:gd name="connsiteX185" fmla="*/ 2053786 w 8301362"/>
              <a:gd name="connsiteY185" fmla="*/ 800041 h 3255881"/>
              <a:gd name="connsiteX186" fmla="*/ 2015686 w 8301362"/>
              <a:gd name="connsiteY186" fmla="*/ 742891 h 3255881"/>
              <a:gd name="connsiteX187" fmla="*/ 1844236 w 8301362"/>
              <a:gd name="connsiteY187" fmla="*/ 685741 h 3255881"/>
              <a:gd name="connsiteX188" fmla="*/ 1815661 w 8301362"/>
              <a:gd name="connsiteY188" fmla="*/ 676216 h 3255881"/>
              <a:gd name="connsiteX189" fmla="*/ 1787086 w 8301362"/>
              <a:gd name="connsiteY189" fmla="*/ 666691 h 3255881"/>
              <a:gd name="connsiteX190" fmla="*/ 1729936 w 8301362"/>
              <a:gd name="connsiteY190" fmla="*/ 628591 h 3255881"/>
              <a:gd name="connsiteX191" fmla="*/ 1672786 w 8301362"/>
              <a:gd name="connsiteY191" fmla="*/ 600016 h 3255881"/>
              <a:gd name="connsiteX192" fmla="*/ 1653736 w 8301362"/>
              <a:gd name="connsiteY192" fmla="*/ 523816 h 3255881"/>
              <a:gd name="connsiteX193" fmla="*/ 1644211 w 8301362"/>
              <a:gd name="connsiteY193" fmla="*/ 495241 h 3255881"/>
              <a:gd name="connsiteX194" fmla="*/ 1615636 w 8301362"/>
              <a:gd name="connsiteY194" fmla="*/ 485716 h 3255881"/>
              <a:gd name="connsiteX195" fmla="*/ 1529911 w 8301362"/>
              <a:gd name="connsiteY195" fmla="*/ 476191 h 3255881"/>
              <a:gd name="connsiteX196" fmla="*/ 1463236 w 8301362"/>
              <a:gd name="connsiteY196" fmla="*/ 399991 h 3255881"/>
              <a:gd name="connsiteX197" fmla="*/ 1434661 w 8301362"/>
              <a:gd name="connsiteY197" fmla="*/ 390466 h 3255881"/>
              <a:gd name="connsiteX198" fmla="*/ 1377511 w 8301362"/>
              <a:gd name="connsiteY198" fmla="*/ 352366 h 3255881"/>
              <a:gd name="connsiteX199" fmla="*/ 1358461 w 8301362"/>
              <a:gd name="connsiteY199" fmla="*/ 323791 h 3255881"/>
              <a:gd name="connsiteX200" fmla="*/ 1387036 w 8301362"/>
              <a:gd name="connsiteY200" fmla="*/ 314266 h 3255881"/>
              <a:gd name="connsiteX201" fmla="*/ 1415611 w 8301362"/>
              <a:gd name="connsiteY201" fmla="*/ 295216 h 3255881"/>
              <a:gd name="connsiteX202" fmla="*/ 1434661 w 8301362"/>
              <a:gd name="connsiteY202" fmla="*/ 266641 h 3255881"/>
              <a:gd name="connsiteX203" fmla="*/ 1387036 w 8301362"/>
              <a:gd name="connsiteY203" fmla="*/ 219016 h 3255881"/>
              <a:gd name="connsiteX204" fmla="*/ 1367986 w 8301362"/>
              <a:gd name="connsiteY204" fmla="*/ 190441 h 3255881"/>
              <a:gd name="connsiteX205" fmla="*/ 1358461 w 8301362"/>
              <a:gd name="connsiteY205" fmla="*/ 161866 h 3255881"/>
              <a:gd name="connsiteX206" fmla="*/ 1206061 w 8301362"/>
              <a:gd name="connsiteY206" fmla="*/ 133291 h 3255881"/>
              <a:gd name="connsiteX207" fmla="*/ 1177486 w 8301362"/>
              <a:gd name="connsiteY207" fmla="*/ 123766 h 3255881"/>
              <a:gd name="connsiteX208" fmla="*/ 1120336 w 8301362"/>
              <a:gd name="connsiteY208" fmla="*/ 85666 h 3255881"/>
              <a:gd name="connsiteX209" fmla="*/ 1072711 w 8301362"/>
              <a:gd name="connsiteY209" fmla="*/ 47566 h 3255881"/>
              <a:gd name="connsiteX210" fmla="*/ 1015561 w 8301362"/>
              <a:gd name="connsiteY210" fmla="*/ 9466 h 3255881"/>
              <a:gd name="connsiteX211" fmla="*/ 586936 w 8301362"/>
              <a:gd name="connsiteY211" fmla="*/ 9466 h 3255881"/>
              <a:gd name="connsiteX212" fmla="*/ 491686 w 8301362"/>
              <a:gd name="connsiteY212" fmla="*/ 18991 h 3255881"/>
              <a:gd name="connsiteX213" fmla="*/ 434536 w 8301362"/>
              <a:gd name="connsiteY213" fmla="*/ 47566 h 3255881"/>
              <a:gd name="connsiteX214" fmla="*/ 405961 w 8301362"/>
              <a:gd name="connsiteY214" fmla="*/ 57091 h 3255881"/>
              <a:gd name="connsiteX215" fmla="*/ 377386 w 8301362"/>
              <a:gd name="connsiteY215" fmla="*/ 47566 h 3255881"/>
              <a:gd name="connsiteX216" fmla="*/ 358336 w 8301362"/>
              <a:gd name="connsiteY216" fmla="*/ 18991 h 3255881"/>
              <a:gd name="connsiteX217" fmla="*/ 224986 w 8301362"/>
              <a:gd name="connsiteY217" fmla="*/ 28516 h 3255881"/>
              <a:gd name="connsiteX218" fmla="*/ 129736 w 8301362"/>
              <a:gd name="connsiteY218" fmla="*/ 76141 h 3255881"/>
              <a:gd name="connsiteX219" fmla="*/ 158311 w 8301362"/>
              <a:gd name="connsiteY219" fmla="*/ 85666 h 3255881"/>
              <a:gd name="connsiteX220" fmla="*/ 148786 w 8301362"/>
              <a:gd name="connsiteY220" fmla="*/ 171391 h 3255881"/>
              <a:gd name="connsiteX221" fmla="*/ 294042 w 8301362"/>
              <a:gd name="connsiteY221" fmla="*/ 283310 h 3255881"/>
              <a:gd name="connsiteX222" fmla="*/ 63061 w 8301362"/>
              <a:gd name="connsiteY222" fmla="*/ 209491 h 3255881"/>
              <a:gd name="connsiteX223" fmla="*/ 34486 w 8301362"/>
              <a:gd name="connsiteY223" fmla="*/ 228541 h 3255881"/>
              <a:gd name="connsiteX224" fmla="*/ 15436 w 8301362"/>
              <a:gd name="connsiteY224" fmla="*/ 285691 h 3255881"/>
              <a:gd name="connsiteX225" fmla="*/ 5911 w 8301362"/>
              <a:gd name="connsiteY225" fmla="*/ 314266 h 3255881"/>
              <a:gd name="connsiteX226" fmla="*/ 15436 w 8301362"/>
              <a:gd name="connsiteY226" fmla="*/ 399991 h 3255881"/>
              <a:gd name="connsiteX227" fmla="*/ 72586 w 8301362"/>
              <a:gd name="connsiteY227" fmla="*/ 419041 h 3255881"/>
              <a:gd name="connsiteX228" fmla="*/ 129736 w 8301362"/>
              <a:gd name="connsiteY228" fmla="*/ 447616 h 3255881"/>
              <a:gd name="connsiteX229" fmla="*/ 186886 w 8301362"/>
              <a:gd name="connsiteY229" fmla="*/ 476191 h 3255881"/>
              <a:gd name="connsiteX230" fmla="*/ 205936 w 8301362"/>
              <a:gd name="connsiteY230" fmla="*/ 504766 h 3255881"/>
              <a:gd name="connsiteX231" fmla="*/ 205936 w 8301362"/>
              <a:gd name="connsiteY231" fmla="*/ 571441 h 3255881"/>
              <a:gd name="connsiteX232" fmla="*/ 177361 w 8301362"/>
              <a:gd name="connsiteY232" fmla="*/ 580966 h 3255881"/>
              <a:gd name="connsiteX233" fmla="*/ 167836 w 8301362"/>
              <a:gd name="connsiteY233" fmla="*/ 666691 h 3255881"/>
              <a:gd name="connsiteX234" fmla="*/ 139261 w 8301362"/>
              <a:gd name="connsiteY234" fmla="*/ 676216 h 3255881"/>
              <a:gd name="connsiteX235" fmla="*/ 129736 w 8301362"/>
              <a:gd name="connsiteY235" fmla="*/ 704791 h 3255881"/>
              <a:gd name="connsiteX236" fmla="*/ 158311 w 8301362"/>
              <a:gd name="connsiteY236" fmla="*/ 714316 h 3255881"/>
              <a:gd name="connsiteX237" fmla="*/ 177361 w 8301362"/>
              <a:gd name="connsiteY237" fmla="*/ 771466 h 3255881"/>
              <a:gd name="connsiteX238" fmla="*/ 186886 w 8301362"/>
              <a:gd name="connsiteY238" fmla="*/ 838141 h 3255881"/>
              <a:gd name="connsiteX239" fmla="*/ 205936 w 8301362"/>
              <a:gd name="connsiteY239" fmla="*/ 866716 h 3255881"/>
              <a:gd name="connsiteX240" fmla="*/ 196411 w 8301362"/>
              <a:gd name="connsiteY240" fmla="*/ 923866 h 3255881"/>
              <a:gd name="connsiteX0" fmla="*/ 7454461 w 8301362"/>
              <a:gd name="connsiteY0" fmla="*/ 3247966 h 3255881"/>
              <a:gd name="connsiteX1" fmla="*/ 7473511 w 8301362"/>
              <a:gd name="connsiteY1" fmla="*/ 3047941 h 3255881"/>
              <a:gd name="connsiteX2" fmla="*/ 7492561 w 8301362"/>
              <a:gd name="connsiteY2" fmla="*/ 2981266 h 3255881"/>
              <a:gd name="connsiteX3" fmla="*/ 7549711 w 8301362"/>
              <a:gd name="connsiteY3" fmla="*/ 2952691 h 3255881"/>
              <a:gd name="connsiteX4" fmla="*/ 7578286 w 8301362"/>
              <a:gd name="connsiteY4" fmla="*/ 2933641 h 3255881"/>
              <a:gd name="connsiteX5" fmla="*/ 7635436 w 8301362"/>
              <a:gd name="connsiteY5" fmla="*/ 2914591 h 3255881"/>
              <a:gd name="connsiteX6" fmla="*/ 7702111 w 8301362"/>
              <a:gd name="connsiteY6" fmla="*/ 2895541 h 3255881"/>
              <a:gd name="connsiteX7" fmla="*/ 7721161 w 8301362"/>
              <a:gd name="connsiteY7" fmla="*/ 2866966 h 3255881"/>
              <a:gd name="connsiteX8" fmla="*/ 7730686 w 8301362"/>
              <a:gd name="connsiteY8" fmla="*/ 2838391 h 3255881"/>
              <a:gd name="connsiteX9" fmla="*/ 7816411 w 8301362"/>
              <a:gd name="connsiteY9" fmla="*/ 2800291 h 3255881"/>
              <a:gd name="connsiteX10" fmla="*/ 7844986 w 8301362"/>
              <a:gd name="connsiteY10" fmla="*/ 2790766 h 3255881"/>
              <a:gd name="connsiteX11" fmla="*/ 7873561 w 8301362"/>
              <a:gd name="connsiteY11" fmla="*/ 2781241 h 3255881"/>
              <a:gd name="connsiteX12" fmla="*/ 8035486 w 8301362"/>
              <a:gd name="connsiteY12" fmla="*/ 2762191 h 3255881"/>
              <a:gd name="connsiteX13" fmla="*/ 8102161 w 8301362"/>
              <a:gd name="connsiteY13" fmla="*/ 2743141 h 3255881"/>
              <a:gd name="connsiteX14" fmla="*/ 8159311 w 8301362"/>
              <a:gd name="connsiteY14" fmla="*/ 2724091 h 3255881"/>
              <a:gd name="connsiteX15" fmla="*/ 8187886 w 8301362"/>
              <a:gd name="connsiteY15" fmla="*/ 2714566 h 3255881"/>
              <a:gd name="connsiteX16" fmla="*/ 8197411 w 8301362"/>
              <a:gd name="connsiteY16" fmla="*/ 2609791 h 3255881"/>
              <a:gd name="connsiteX17" fmla="*/ 8206936 w 8301362"/>
              <a:gd name="connsiteY17" fmla="*/ 2552641 h 3255881"/>
              <a:gd name="connsiteX18" fmla="*/ 8264086 w 8301362"/>
              <a:gd name="connsiteY18" fmla="*/ 2514541 h 3255881"/>
              <a:gd name="connsiteX19" fmla="*/ 8283136 w 8301362"/>
              <a:gd name="connsiteY19" fmla="*/ 2485966 h 3255881"/>
              <a:gd name="connsiteX20" fmla="*/ 7968811 w 8301362"/>
              <a:gd name="connsiteY20" fmla="*/ 2428816 h 3255881"/>
              <a:gd name="connsiteX21" fmla="*/ 7978336 w 8301362"/>
              <a:gd name="connsiteY21" fmla="*/ 2333566 h 3255881"/>
              <a:gd name="connsiteX22" fmla="*/ 7997386 w 8301362"/>
              <a:gd name="connsiteY22" fmla="*/ 2266891 h 3255881"/>
              <a:gd name="connsiteX23" fmla="*/ 7968811 w 8301362"/>
              <a:gd name="connsiteY23" fmla="*/ 2095441 h 3255881"/>
              <a:gd name="connsiteX24" fmla="*/ 7949761 w 8301362"/>
              <a:gd name="connsiteY24" fmla="*/ 2038291 h 3255881"/>
              <a:gd name="connsiteX25" fmla="*/ 7940236 w 8301362"/>
              <a:gd name="connsiteY25" fmla="*/ 2009716 h 3255881"/>
              <a:gd name="connsiteX26" fmla="*/ 7968811 w 8301362"/>
              <a:gd name="connsiteY26" fmla="*/ 1876366 h 3255881"/>
              <a:gd name="connsiteX27" fmla="*/ 7987861 w 8301362"/>
              <a:gd name="connsiteY27" fmla="*/ 1847791 h 3255881"/>
              <a:gd name="connsiteX28" fmla="*/ 7892611 w 8301362"/>
              <a:gd name="connsiteY28" fmla="*/ 1838266 h 3255881"/>
              <a:gd name="connsiteX29" fmla="*/ 7835461 w 8301362"/>
              <a:gd name="connsiteY29" fmla="*/ 1790641 h 3255881"/>
              <a:gd name="connsiteX30" fmla="*/ 7778311 w 8301362"/>
              <a:gd name="connsiteY30" fmla="*/ 1771591 h 3255881"/>
              <a:gd name="connsiteX31" fmla="*/ 7749736 w 8301362"/>
              <a:gd name="connsiteY31" fmla="*/ 1752541 h 3255881"/>
              <a:gd name="connsiteX32" fmla="*/ 7606861 w 8301362"/>
              <a:gd name="connsiteY32" fmla="*/ 1733491 h 3255881"/>
              <a:gd name="connsiteX33" fmla="*/ 7549711 w 8301362"/>
              <a:gd name="connsiteY33" fmla="*/ 1714441 h 3255881"/>
              <a:gd name="connsiteX34" fmla="*/ 7492561 w 8301362"/>
              <a:gd name="connsiteY34" fmla="*/ 1676341 h 3255881"/>
              <a:gd name="connsiteX35" fmla="*/ 7463986 w 8301362"/>
              <a:gd name="connsiteY35" fmla="*/ 1657291 h 3255881"/>
              <a:gd name="connsiteX36" fmla="*/ 7435411 w 8301362"/>
              <a:gd name="connsiteY36" fmla="*/ 1647766 h 3255881"/>
              <a:gd name="connsiteX37" fmla="*/ 7397311 w 8301362"/>
              <a:gd name="connsiteY37" fmla="*/ 1600141 h 3255881"/>
              <a:gd name="connsiteX38" fmla="*/ 7359211 w 8301362"/>
              <a:gd name="connsiteY38" fmla="*/ 1542991 h 3255881"/>
              <a:gd name="connsiteX39" fmla="*/ 7311586 w 8301362"/>
              <a:gd name="connsiteY39" fmla="*/ 1485841 h 3255881"/>
              <a:gd name="connsiteX40" fmla="*/ 7302061 w 8301362"/>
              <a:gd name="connsiteY40" fmla="*/ 1457266 h 3255881"/>
              <a:gd name="connsiteX41" fmla="*/ 7263961 w 8301362"/>
              <a:gd name="connsiteY41" fmla="*/ 1400116 h 3255881"/>
              <a:gd name="connsiteX42" fmla="*/ 7254436 w 8301362"/>
              <a:gd name="connsiteY42" fmla="*/ 1371541 h 3255881"/>
              <a:gd name="connsiteX43" fmla="*/ 7235386 w 8301362"/>
              <a:gd name="connsiteY43" fmla="*/ 1342966 h 3255881"/>
              <a:gd name="connsiteX44" fmla="*/ 7216336 w 8301362"/>
              <a:gd name="connsiteY44" fmla="*/ 1285816 h 3255881"/>
              <a:gd name="connsiteX45" fmla="*/ 7159186 w 8301362"/>
              <a:gd name="connsiteY45" fmla="*/ 1238191 h 3255881"/>
              <a:gd name="connsiteX46" fmla="*/ 7130611 w 8301362"/>
              <a:gd name="connsiteY46" fmla="*/ 1219141 h 3255881"/>
              <a:gd name="connsiteX47" fmla="*/ 7102036 w 8301362"/>
              <a:gd name="connsiteY47" fmla="*/ 1190566 h 3255881"/>
              <a:gd name="connsiteX48" fmla="*/ 7073461 w 8301362"/>
              <a:gd name="connsiteY48" fmla="*/ 1171516 h 3255881"/>
              <a:gd name="connsiteX49" fmla="*/ 7025836 w 8301362"/>
              <a:gd name="connsiteY49" fmla="*/ 1114366 h 3255881"/>
              <a:gd name="connsiteX50" fmla="*/ 6997261 w 8301362"/>
              <a:gd name="connsiteY50" fmla="*/ 1095316 h 3255881"/>
              <a:gd name="connsiteX51" fmla="*/ 6978211 w 8301362"/>
              <a:gd name="connsiteY51" fmla="*/ 1066741 h 3255881"/>
              <a:gd name="connsiteX52" fmla="*/ 6949636 w 8301362"/>
              <a:gd name="connsiteY52" fmla="*/ 1047691 h 3255881"/>
              <a:gd name="connsiteX53" fmla="*/ 6940111 w 8301362"/>
              <a:gd name="connsiteY53" fmla="*/ 1019116 h 3255881"/>
              <a:gd name="connsiteX54" fmla="*/ 6949636 w 8301362"/>
              <a:gd name="connsiteY54" fmla="*/ 981016 h 3255881"/>
              <a:gd name="connsiteX55" fmla="*/ 7006786 w 8301362"/>
              <a:gd name="connsiteY55" fmla="*/ 952441 h 3255881"/>
              <a:gd name="connsiteX56" fmla="*/ 7025836 w 8301362"/>
              <a:gd name="connsiteY56" fmla="*/ 923866 h 3255881"/>
              <a:gd name="connsiteX57" fmla="*/ 7044886 w 8301362"/>
              <a:gd name="connsiteY57" fmla="*/ 866716 h 3255881"/>
              <a:gd name="connsiteX58" fmla="*/ 7016311 w 8301362"/>
              <a:gd name="connsiteY58" fmla="*/ 857191 h 3255881"/>
              <a:gd name="connsiteX59" fmla="*/ 6949636 w 8301362"/>
              <a:gd name="connsiteY59" fmla="*/ 847666 h 3255881"/>
              <a:gd name="connsiteX60" fmla="*/ 6911536 w 8301362"/>
              <a:gd name="connsiteY60" fmla="*/ 828616 h 3255881"/>
              <a:gd name="connsiteX61" fmla="*/ 6882961 w 8301362"/>
              <a:gd name="connsiteY61" fmla="*/ 819091 h 3255881"/>
              <a:gd name="connsiteX62" fmla="*/ 6825811 w 8301362"/>
              <a:gd name="connsiteY62" fmla="*/ 780991 h 3255881"/>
              <a:gd name="connsiteX63" fmla="*/ 6787711 w 8301362"/>
              <a:gd name="connsiteY63" fmla="*/ 733366 h 3255881"/>
              <a:gd name="connsiteX64" fmla="*/ 6778186 w 8301362"/>
              <a:gd name="connsiteY64" fmla="*/ 704791 h 3255881"/>
              <a:gd name="connsiteX65" fmla="*/ 6730561 w 8301362"/>
              <a:gd name="connsiteY65" fmla="*/ 657166 h 3255881"/>
              <a:gd name="connsiteX66" fmla="*/ 6682936 w 8301362"/>
              <a:gd name="connsiteY66" fmla="*/ 619066 h 3255881"/>
              <a:gd name="connsiteX67" fmla="*/ 6663886 w 8301362"/>
              <a:gd name="connsiteY67" fmla="*/ 590491 h 3255881"/>
              <a:gd name="connsiteX68" fmla="*/ 6635311 w 8301362"/>
              <a:gd name="connsiteY68" fmla="*/ 580966 h 3255881"/>
              <a:gd name="connsiteX69" fmla="*/ 6606736 w 8301362"/>
              <a:gd name="connsiteY69" fmla="*/ 561916 h 3255881"/>
              <a:gd name="connsiteX70" fmla="*/ 6578161 w 8301362"/>
              <a:gd name="connsiteY70" fmla="*/ 552391 h 3255881"/>
              <a:gd name="connsiteX71" fmla="*/ 6549586 w 8301362"/>
              <a:gd name="connsiteY71" fmla="*/ 533341 h 3255881"/>
              <a:gd name="connsiteX72" fmla="*/ 6501961 w 8301362"/>
              <a:gd name="connsiteY72" fmla="*/ 523816 h 3255881"/>
              <a:gd name="connsiteX73" fmla="*/ 6416236 w 8301362"/>
              <a:gd name="connsiteY73" fmla="*/ 533341 h 3255881"/>
              <a:gd name="connsiteX74" fmla="*/ 6359086 w 8301362"/>
              <a:gd name="connsiteY74" fmla="*/ 571441 h 3255881"/>
              <a:gd name="connsiteX75" fmla="*/ 6301936 w 8301362"/>
              <a:gd name="connsiteY75" fmla="*/ 619066 h 3255881"/>
              <a:gd name="connsiteX76" fmla="*/ 6216211 w 8301362"/>
              <a:gd name="connsiteY76" fmla="*/ 657166 h 3255881"/>
              <a:gd name="connsiteX77" fmla="*/ 6187636 w 8301362"/>
              <a:gd name="connsiteY77" fmla="*/ 666691 h 3255881"/>
              <a:gd name="connsiteX78" fmla="*/ 6187636 w 8301362"/>
              <a:gd name="connsiteY78" fmla="*/ 800041 h 3255881"/>
              <a:gd name="connsiteX79" fmla="*/ 6178111 w 8301362"/>
              <a:gd name="connsiteY79" fmla="*/ 961966 h 3255881"/>
              <a:gd name="connsiteX80" fmla="*/ 6159061 w 8301362"/>
              <a:gd name="connsiteY80" fmla="*/ 1085791 h 3255881"/>
              <a:gd name="connsiteX81" fmla="*/ 6159061 w 8301362"/>
              <a:gd name="connsiteY81" fmla="*/ 1371541 h 3255881"/>
              <a:gd name="connsiteX82" fmla="*/ 6178111 w 8301362"/>
              <a:gd name="connsiteY82" fmla="*/ 1400116 h 3255881"/>
              <a:gd name="connsiteX83" fmla="*/ 6206686 w 8301362"/>
              <a:gd name="connsiteY83" fmla="*/ 1409641 h 3255881"/>
              <a:gd name="connsiteX84" fmla="*/ 6235261 w 8301362"/>
              <a:gd name="connsiteY84" fmla="*/ 1428691 h 3255881"/>
              <a:gd name="connsiteX85" fmla="*/ 6216211 w 8301362"/>
              <a:gd name="connsiteY85" fmla="*/ 1476316 h 3255881"/>
              <a:gd name="connsiteX86" fmla="*/ 6235261 w 8301362"/>
              <a:gd name="connsiteY86" fmla="*/ 1647766 h 3255881"/>
              <a:gd name="connsiteX87" fmla="*/ 6225736 w 8301362"/>
              <a:gd name="connsiteY87" fmla="*/ 1714441 h 3255881"/>
              <a:gd name="connsiteX88" fmla="*/ 6197161 w 8301362"/>
              <a:gd name="connsiteY88" fmla="*/ 1743016 h 3255881"/>
              <a:gd name="connsiteX89" fmla="*/ 6159061 w 8301362"/>
              <a:gd name="connsiteY89" fmla="*/ 1752541 h 3255881"/>
              <a:gd name="connsiteX90" fmla="*/ 6063811 w 8301362"/>
              <a:gd name="connsiteY90" fmla="*/ 1762066 h 3255881"/>
              <a:gd name="connsiteX91" fmla="*/ 6016186 w 8301362"/>
              <a:gd name="connsiteY91" fmla="*/ 1847791 h 3255881"/>
              <a:gd name="connsiteX92" fmla="*/ 6006661 w 8301362"/>
              <a:gd name="connsiteY92" fmla="*/ 1904941 h 3255881"/>
              <a:gd name="connsiteX93" fmla="*/ 5978086 w 8301362"/>
              <a:gd name="connsiteY93" fmla="*/ 1923991 h 3255881"/>
              <a:gd name="connsiteX94" fmla="*/ 5578036 w 8301362"/>
              <a:gd name="connsiteY94" fmla="*/ 1933516 h 3255881"/>
              <a:gd name="connsiteX95" fmla="*/ 5397061 w 8301362"/>
              <a:gd name="connsiteY95" fmla="*/ 1923991 h 3255881"/>
              <a:gd name="connsiteX96" fmla="*/ 5339911 w 8301362"/>
              <a:gd name="connsiteY96" fmla="*/ 1904941 h 3255881"/>
              <a:gd name="connsiteX97" fmla="*/ 5282761 w 8301362"/>
              <a:gd name="connsiteY97" fmla="*/ 1914466 h 3255881"/>
              <a:gd name="connsiteX98" fmla="*/ 5225611 w 8301362"/>
              <a:gd name="connsiteY98" fmla="*/ 1933516 h 3255881"/>
              <a:gd name="connsiteX99" fmla="*/ 5197036 w 8301362"/>
              <a:gd name="connsiteY99" fmla="*/ 1914466 h 3255881"/>
              <a:gd name="connsiteX100" fmla="*/ 5092261 w 8301362"/>
              <a:gd name="connsiteY100" fmla="*/ 1895416 h 3255881"/>
              <a:gd name="connsiteX101" fmla="*/ 5073211 w 8301362"/>
              <a:gd name="connsiteY101" fmla="*/ 1838266 h 3255881"/>
              <a:gd name="connsiteX102" fmla="*/ 5063686 w 8301362"/>
              <a:gd name="connsiteY102" fmla="*/ 1809691 h 3255881"/>
              <a:gd name="connsiteX103" fmla="*/ 4930336 w 8301362"/>
              <a:gd name="connsiteY103" fmla="*/ 1781116 h 3255881"/>
              <a:gd name="connsiteX104" fmla="*/ 4854136 w 8301362"/>
              <a:gd name="connsiteY104" fmla="*/ 1743016 h 3255881"/>
              <a:gd name="connsiteX105" fmla="*/ 4825561 w 8301362"/>
              <a:gd name="connsiteY105" fmla="*/ 1714441 h 3255881"/>
              <a:gd name="connsiteX106" fmla="*/ 4816036 w 8301362"/>
              <a:gd name="connsiteY106" fmla="*/ 1685866 h 3255881"/>
              <a:gd name="connsiteX107" fmla="*/ 4835086 w 8301362"/>
              <a:gd name="connsiteY107" fmla="*/ 1628716 h 3255881"/>
              <a:gd name="connsiteX108" fmla="*/ 4854136 w 8301362"/>
              <a:gd name="connsiteY108" fmla="*/ 1476316 h 3255881"/>
              <a:gd name="connsiteX109" fmla="*/ 4892236 w 8301362"/>
              <a:gd name="connsiteY109" fmla="*/ 1419166 h 3255881"/>
              <a:gd name="connsiteX110" fmla="*/ 4911286 w 8301362"/>
              <a:gd name="connsiteY110" fmla="*/ 1390591 h 3255881"/>
              <a:gd name="connsiteX111" fmla="*/ 4958911 w 8301362"/>
              <a:gd name="connsiteY111" fmla="*/ 1314391 h 3255881"/>
              <a:gd name="connsiteX112" fmla="*/ 4968436 w 8301362"/>
              <a:gd name="connsiteY112" fmla="*/ 1285816 h 3255881"/>
              <a:gd name="connsiteX113" fmla="*/ 4911286 w 8301362"/>
              <a:gd name="connsiteY113" fmla="*/ 1257241 h 3255881"/>
              <a:gd name="connsiteX114" fmla="*/ 4882711 w 8301362"/>
              <a:gd name="connsiteY114" fmla="*/ 1238191 h 3255881"/>
              <a:gd name="connsiteX115" fmla="*/ 4825561 w 8301362"/>
              <a:gd name="connsiteY115" fmla="*/ 1219141 h 3255881"/>
              <a:gd name="connsiteX116" fmla="*/ 4796986 w 8301362"/>
              <a:gd name="connsiteY116" fmla="*/ 1209616 h 3255881"/>
              <a:gd name="connsiteX117" fmla="*/ 4768411 w 8301362"/>
              <a:gd name="connsiteY117" fmla="*/ 1219141 h 3255881"/>
              <a:gd name="connsiteX118" fmla="*/ 4711261 w 8301362"/>
              <a:gd name="connsiteY118" fmla="*/ 1247716 h 3255881"/>
              <a:gd name="connsiteX119" fmla="*/ 4635061 w 8301362"/>
              <a:gd name="connsiteY119" fmla="*/ 1200091 h 3255881"/>
              <a:gd name="connsiteX120" fmla="*/ 4577911 w 8301362"/>
              <a:gd name="connsiteY120" fmla="*/ 1161991 h 3255881"/>
              <a:gd name="connsiteX121" fmla="*/ 4520761 w 8301362"/>
              <a:gd name="connsiteY121" fmla="*/ 1181041 h 3255881"/>
              <a:gd name="connsiteX122" fmla="*/ 4492186 w 8301362"/>
              <a:gd name="connsiteY122" fmla="*/ 1190566 h 3255881"/>
              <a:gd name="connsiteX123" fmla="*/ 4454086 w 8301362"/>
              <a:gd name="connsiteY123" fmla="*/ 1276291 h 3255881"/>
              <a:gd name="connsiteX124" fmla="*/ 4444561 w 8301362"/>
              <a:gd name="connsiteY124" fmla="*/ 1304866 h 3255881"/>
              <a:gd name="connsiteX125" fmla="*/ 4435036 w 8301362"/>
              <a:gd name="connsiteY125" fmla="*/ 1333441 h 3255881"/>
              <a:gd name="connsiteX126" fmla="*/ 4406461 w 8301362"/>
              <a:gd name="connsiteY126" fmla="*/ 1352491 h 3255881"/>
              <a:gd name="connsiteX127" fmla="*/ 4387411 w 8301362"/>
              <a:gd name="connsiteY127" fmla="*/ 1381066 h 3255881"/>
              <a:gd name="connsiteX128" fmla="*/ 4368361 w 8301362"/>
              <a:gd name="connsiteY128" fmla="*/ 1438216 h 3255881"/>
              <a:gd name="connsiteX129" fmla="*/ 4349311 w 8301362"/>
              <a:gd name="connsiteY129" fmla="*/ 1466791 h 3255881"/>
              <a:gd name="connsiteX130" fmla="*/ 4339786 w 8301362"/>
              <a:gd name="connsiteY130" fmla="*/ 1495366 h 3255881"/>
              <a:gd name="connsiteX131" fmla="*/ 4330261 w 8301362"/>
              <a:gd name="connsiteY131" fmla="*/ 1533466 h 3255881"/>
              <a:gd name="connsiteX132" fmla="*/ 4301686 w 8301362"/>
              <a:gd name="connsiteY132" fmla="*/ 1552516 h 3255881"/>
              <a:gd name="connsiteX133" fmla="*/ 4263586 w 8301362"/>
              <a:gd name="connsiteY133" fmla="*/ 1562041 h 3255881"/>
              <a:gd name="connsiteX134" fmla="*/ 4206436 w 8301362"/>
              <a:gd name="connsiteY134" fmla="*/ 1581091 h 3255881"/>
              <a:gd name="connsiteX135" fmla="*/ 4149286 w 8301362"/>
              <a:gd name="connsiteY135" fmla="*/ 1600141 h 3255881"/>
              <a:gd name="connsiteX136" fmla="*/ 4120711 w 8301362"/>
              <a:gd name="connsiteY136" fmla="*/ 1609666 h 3255881"/>
              <a:gd name="connsiteX137" fmla="*/ 4092136 w 8301362"/>
              <a:gd name="connsiteY137" fmla="*/ 1619191 h 3255881"/>
              <a:gd name="connsiteX138" fmla="*/ 3987361 w 8301362"/>
              <a:gd name="connsiteY138" fmla="*/ 1609666 h 3255881"/>
              <a:gd name="connsiteX139" fmla="*/ 3949261 w 8301362"/>
              <a:gd name="connsiteY139" fmla="*/ 1600141 h 3255881"/>
              <a:gd name="connsiteX140" fmla="*/ 3796861 w 8301362"/>
              <a:gd name="connsiteY140" fmla="*/ 1590616 h 3255881"/>
              <a:gd name="connsiteX141" fmla="*/ 3768286 w 8301362"/>
              <a:gd name="connsiteY141" fmla="*/ 1571566 h 3255881"/>
              <a:gd name="connsiteX142" fmla="*/ 3739711 w 8301362"/>
              <a:gd name="connsiteY142" fmla="*/ 1562041 h 3255881"/>
              <a:gd name="connsiteX143" fmla="*/ 3692086 w 8301362"/>
              <a:gd name="connsiteY143" fmla="*/ 1523941 h 3255881"/>
              <a:gd name="connsiteX144" fmla="*/ 3520636 w 8301362"/>
              <a:gd name="connsiteY144" fmla="*/ 1533466 h 3255881"/>
              <a:gd name="connsiteX145" fmla="*/ 3453961 w 8301362"/>
              <a:gd name="connsiteY145" fmla="*/ 1542991 h 3255881"/>
              <a:gd name="connsiteX146" fmla="*/ 3425386 w 8301362"/>
              <a:gd name="connsiteY146" fmla="*/ 1552516 h 3255881"/>
              <a:gd name="connsiteX147" fmla="*/ 3377761 w 8301362"/>
              <a:gd name="connsiteY147" fmla="*/ 1562041 h 3255881"/>
              <a:gd name="connsiteX148" fmla="*/ 3311086 w 8301362"/>
              <a:gd name="connsiteY148" fmla="*/ 1628716 h 3255881"/>
              <a:gd name="connsiteX149" fmla="*/ 3253936 w 8301362"/>
              <a:gd name="connsiteY149" fmla="*/ 1666816 h 3255881"/>
              <a:gd name="connsiteX150" fmla="*/ 3244411 w 8301362"/>
              <a:gd name="connsiteY150" fmla="*/ 1695391 h 3255881"/>
              <a:gd name="connsiteX151" fmla="*/ 3215836 w 8301362"/>
              <a:gd name="connsiteY151" fmla="*/ 1704916 h 3255881"/>
              <a:gd name="connsiteX152" fmla="*/ 3130111 w 8301362"/>
              <a:gd name="connsiteY152" fmla="*/ 1666816 h 3255881"/>
              <a:gd name="connsiteX153" fmla="*/ 3101536 w 8301362"/>
              <a:gd name="connsiteY153" fmla="*/ 1638241 h 3255881"/>
              <a:gd name="connsiteX154" fmla="*/ 3044386 w 8301362"/>
              <a:gd name="connsiteY154" fmla="*/ 1619191 h 3255881"/>
              <a:gd name="connsiteX155" fmla="*/ 3006286 w 8301362"/>
              <a:gd name="connsiteY155" fmla="*/ 1562041 h 3255881"/>
              <a:gd name="connsiteX156" fmla="*/ 2987236 w 8301362"/>
              <a:gd name="connsiteY156" fmla="*/ 1533466 h 3255881"/>
              <a:gd name="connsiteX157" fmla="*/ 2930086 w 8301362"/>
              <a:gd name="connsiteY157" fmla="*/ 1504891 h 3255881"/>
              <a:gd name="connsiteX158" fmla="*/ 2901511 w 8301362"/>
              <a:gd name="connsiteY158" fmla="*/ 1485841 h 3255881"/>
              <a:gd name="connsiteX159" fmla="*/ 2872936 w 8301362"/>
              <a:gd name="connsiteY159" fmla="*/ 1476316 h 3255881"/>
              <a:gd name="connsiteX160" fmla="*/ 2844361 w 8301362"/>
              <a:gd name="connsiteY160" fmla="*/ 1457266 h 3255881"/>
              <a:gd name="connsiteX161" fmla="*/ 2777686 w 8301362"/>
              <a:gd name="connsiteY161" fmla="*/ 1438216 h 3255881"/>
              <a:gd name="connsiteX162" fmla="*/ 2749111 w 8301362"/>
              <a:gd name="connsiteY162" fmla="*/ 1428691 h 3255881"/>
              <a:gd name="connsiteX163" fmla="*/ 2644336 w 8301362"/>
              <a:gd name="connsiteY163" fmla="*/ 1419166 h 3255881"/>
              <a:gd name="connsiteX164" fmla="*/ 2549086 w 8301362"/>
              <a:gd name="connsiteY164" fmla="*/ 1409641 h 3255881"/>
              <a:gd name="connsiteX165" fmla="*/ 2491936 w 8301362"/>
              <a:gd name="connsiteY165" fmla="*/ 1371541 h 3255881"/>
              <a:gd name="connsiteX166" fmla="*/ 2434786 w 8301362"/>
              <a:gd name="connsiteY166" fmla="*/ 1352491 h 3255881"/>
              <a:gd name="connsiteX167" fmla="*/ 2406211 w 8301362"/>
              <a:gd name="connsiteY167" fmla="*/ 1342966 h 3255881"/>
              <a:gd name="connsiteX168" fmla="*/ 2349061 w 8301362"/>
              <a:gd name="connsiteY168" fmla="*/ 1333441 h 3255881"/>
              <a:gd name="connsiteX169" fmla="*/ 2272861 w 8301362"/>
              <a:gd name="connsiteY169" fmla="*/ 1342966 h 3255881"/>
              <a:gd name="connsiteX170" fmla="*/ 2225236 w 8301362"/>
              <a:gd name="connsiteY170" fmla="*/ 1333441 h 3255881"/>
              <a:gd name="connsiteX171" fmla="*/ 2215711 w 8301362"/>
              <a:gd name="connsiteY171" fmla="*/ 1304866 h 3255881"/>
              <a:gd name="connsiteX172" fmla="*/ 2196661 w 8301362"/>
              <a:gd name="connsiteY172" fmla="*/ 1238191 h 3255881"/>
              <a:gd name="connsiteX173" fmla="*/ 2168086 w 8301362"/>
              <a:gd name="connsiteY173" fmla="*/ 1219141 h 3255881"/>
              <a:gd name="connsiteX174" fmla="*/ 2149036 w 8301362"/>
              <a:gd name="connsiteY174" fmla="*/ 1190566 h 3255881"/>
              <a:gd name="connsiteX175" fmla="*/ 2110936 w 8301362"/>
              <a:gd name="connsiteY175" fmla="*/ 1152466 h 3255881"/>
              <a:gd name="connsiteX176" fmla="*/ 2101411 w 8301362"/>
              <a:gd name="connsiteY176" fmla="*/ 1066741 h 3255881"/>
              <a:gd name="connsiteX177" fmla="*/ 2072836 w 8301362"/>
              <a:gd name="connsiteY177" fmla="*/ 1057216 h 3255881"/>
              <a:gd name="connsiteX178" fmla="*/ 2120461 w 8301362"/>
              <a:gd name="connsiteY178" fmla="*/ 1009591 h 3255881"/>
              <a:gd name="connsiteX179" fmla="*/ 2168086 w 8301362"/>
              <a:gd name="connsiteY179" fmla="*/ 1000066 h 3255881"/>
              <a:gd name="connsiteX180" fmla="*/ 2187136 w 8301362"/>
              <a:gd name="connsiteY180" fmla="*/ 942916 h 3255881"/>
              <a:gd name="connsiteX181" fmla="*/ 2158561 w 8301362"/>
              <a:gd name="connsiteY181" fmla="*/ 914341 h 3255881"/>
              <a:gd name="connsiteX182" fmla="*/ 2053786 w 8301362"/>
              <a:gd name="connsiteY182" fmla="*/ 885766 h 3255881"/>
              <a:gd name="connsiteX183" fmla="*/ 2044261 w 8301362"/>
              <a:gd name="connsiteY183" fmla="*/ 857191 h 3255881"/>
              <a:gd name="connsiteX184" fmla="*/ 2063311 w 8301362"/>
              <a:gd name="connsiteY184" fmla="*/ 828616 h 3255881"/>
              <a:gd name="connsiteX185" fmla="*/ 2053786 w 8301362"/>
              <a:gd name="connsiteY185" fmla="*/ 800041 h 3255881"/>
              <a:gd name="connsiteX186" fmla="*/ 2015686 w 8301362"/>
              <a:gd name="connsiteY186" fmla="*/ 742891 h 3255881"/>
              <a:gd name="connsiteX187" fmla="*/ 1844236 w 8301362"/>
              <a:gd name="connsiteY187" fmla="*/ 685741 h 3255881"/>
              <a:gd name="connsiteX188" fmla="*/ 1815661 w 8301362"/>
              <a:gd name="connsiteY188" fmla="*/ 676216 h 3255881"/>
              <a:gd name="connsiteX189" fmla="*/ 1787086 w 8301362"/>
              <a:gd name="connsiteY189" fmla="*/ 666691 h 3255881"/>
              <a:gd name="connsiteX190" fmla="*/ 1729936 w 8301362"/>
              <a:gd name="connsiteY190" fmla="*/ 628591 h 3255881"/>
              <a:gd name="connsiteX191" fmla="*/ 1672786 w 8301362"/>
              <a:gd name="connsiteY191" fmla="*/ 600016 h 3255881"/>
              <a:gd name="connsiteX192" fmla="*/ 1653736 w 8301362"/>
              <a:gd name="connsiteY192" fmla="*/ 523816 h 3255881"/>
              <a:gd name="connsiteX193" fmla="*/ 1644211 w 8301362"/>
              <a:gd name="connsiteY193" fmla="*/ 495241 h 3255881"/>
              <a:gd name="connsiteX194" fmla="*/ 1615636 w 8301362"/>
              <a:gd name="connsiteY194" fmla="*/ 485716 h 3255881"/>
              <a:gd name="connsiteX195" fmla="*/ 1529911 w 8301362"/>
              <a:gd name="connsiteY195" fmla="*/ 476191 h 3255881"/>
              <a:gd name="connsiteX196" fmla="*/ 1463236 w 8301362"/>
              <a:gd name="connsiteY196" fmla="*/ 399991 h 3255881"/>
              <a:gd name="connsiteX197" fmla="*/ 1434661 w 8301362"/>
              <a:gd name="connsiteY197" fmla="*/ 390466 h 3255881"/>
              <a:gd name="connsiteX198" fmla="*/ 1377511 w 8301362"/>
              <a:gd name="connsiteY198" fmla="*/ 352366 h 3255881"/>
              <a:gd name="connsiteX199" fmla="*/ 1358461 w 8301362"/>
              <a:gd name="connsiteY199" fmla="*/ 323791 h 3255881"/>
              <a:gd name="connsiteX200" fmla="*/ 1387036 w 8301362"/>
              <a:gd name="connsiteY200" fmla="*/ 314266 h 3255881"/>
              <a:gd name="connsiteX201" fmla="*/ 1415611 w 8301362"/>
              <a:gd name="connsiteY201" fmla="*/ 295216 h 3255881"/>
              <a:gd name="connsiteX202" fmla="*/ 1434661 w 8301362"/>
              <a:gd name="connsiteY202" fmla="*/ 266641 h 3255881"/>
              <a:gd name="connsiteX203" fmla="*/ 1387036 w 8301362"/>
              <a:gd name="connsiteY203" fmla="*/ 219016 h 3255881"/>
              <a:gd name="connsiteX204" fmla="*/ 1367986 w 8301362"/>
              <a:gd name="connsiteY204" fmla="*/ 190441 h 3255881"/>
              <a:gd name="connsiteX205" fmla="*/ 1358461 w 8301362"/>
              <a:gd name="connsiteY205" fmla="*/ 161866 h 3255881"/>
              <a:gd name="connsiteX206" fmla="*/ 1206061 w 8301362"/>
              <a:gd name="connsiteY206" fmla="*/ 133291 h 3255881"/>
              <a:gd name="connsiteX207" fmla="*/ 1177486 w 8301362"/>
              <a:gd name="connsiteY207" fmla="*/ 123766 h 3255881"/>
              <a:gd name="connsiteX208" fmla="*/ 1120336 w 8301362"/>
              <a:gd name="connsiteY208" fmla="*/ 85666 h 3255881"/>
              <a:gd name="connsiteX209" fmla="*/ 1072711 w 8301362"/>
              <a:gd name="connsiteY209" fmla="*/ 47566 h 3255881"/>
              <a:gd name="connsiteX210" fmla="*/ 1015561 w 8301362"/>
              <a:gd name="connsiteY210" fmla="*/ 9466 h 3255881"/>
              <a:gd name="connsiteX211" fmla="*/ 586936 w 8301362"/>
              <a:gd name="connsiteY211" fmla="*/ 9466 h 3255881"/>
              <a:gd name="connsiteX212" fmla="*/ 491686 w 8301362"/>
              <a:gd name="connsiteY212" fmla="*/ 18991 h 3255881"/>
              <a:gd name="connsiteX213" fmla="*/ 434536 w 8301362"/>
              <a:gd name="connsiteY213" fmla="*/ 47566 h 3255881"/>
              <a:gd name="connsiteX214" fmla="*/ 405961 w 8301362"/>
              <a:gd name="connsiteY214" fmla="*/ 57091 h 3255881"/>
              <a:gd name="connsiteX215" fmla="*/ 377386 w 8301362"/>
              <a:gd name="connsiteY215" fmla="*/ 47566 h 3255881"/>
              <a:gd name="connsiteX216" fmla="*/ 358336 w 8301362"/>
              <a:gd name="connsiteY216" fmla="*/ 18991 h 3255881"/>
              <a:gd name="connsiteX217" fmla="*/ 224986 w 8301362"/>
              <a:gd name="connsiteY217" fmla="*/ 28516 h 3255881"/>
              <a:gd name="connsiteX218" fmla="*/ 129736 w 8301362"/>
              <a:gd name="connsiteY218" fmla="*/ 76141 h 3255881"/>
              <a:gd name="connsiteX219" fmla="*/ 158311 w 8301362"/>
              <a:gd name="connsiteY219" fmla="*/ 85666 h 3255881"/>
              <a:gd name="connsiteX220" fmla="*/ 346430 w 8301362"/>
              <a:gd name="connsiteY220" fmla="*/ 216634 h 3255881"/>
              <a:gd name="connsiteX221" fmla="*/ 294042 w 8301362"/>
              <a:gd name="connsiteY221" fmla="*/ 283310 h 3255881"/>
              <a:gd name="connsiteX222" fmla="*/ 63061 w 8301362"/>
              <a:gd name="connsiteY222" fmla="*/ 209491 h 3255881"/>
              <a:gd name="connsiteX223" fmla="*/ 34486 w 8301362"/>
              <a:gd name="connsiteY223" fmla="*/ 228541 h 3255881"/>
              <a:gd name="connsiteX224" fmla="*/ 15436 w 8301362"/>
              <a:gd name="connsiteY224" fmla="*/ 285691 h 3255881"/>
              <a:gd name="connsiteX225" fmla="*/ 5911 w 8301362"/>
              <a:gd name="connsiteY225" fmla="*/ 314266 h 3255881"/>
              <a:gd name="connsiteX226" fmla="*/ 15436 w 8301362"/>
              <a:gd name="connsiteY226" fmla="*/ 399991 h 3255881"/>
              <a:gd name="connsiteX227" fmla="*/ 72586 w 8301362"/>
              <a:gd name="connsiteY227" fmla="*/ 419041 h 3255881"/>
              <a:gd name="connsiteX228" fmla="*/ 129736 w 8301362"/>
              <a:gd name="connsiteY228" fmla="*/ 447616 h 3255881"/>
              <a:gd name="connsiteX229" fmla="*/ 186886 w 8301362"/>
              <a:gd name="connsiteY229" fmla="*/ 476191 h 3255881"/>
              <a:gd name="connsiteX230" fmla="*/ 205936 w 8301362"/>
              <a:gd name="connsiteY230" fmla="*/ 504766 h 3255881"/>
              <a:gd name="connsiteX231" fmla="*/ 205936 w 8301362"/>
              <a:gd name="connsiteY231" fmla="*/ 571441 h 3255881"/>
              <a:gd name="connsiteX232" fmla="*/ 177361 w 8301362"/>
              <a:gd name="connsiteY232" fmla="*/ 580966 h 3255881"/>
              <a:gd name="connsiteX233" fmla="*/ 167836 w 8301362"/>
              <a:gd name="connsiteY233" fmla="*/ 666691 h 3255881"/>
              <a:gd name="connsiteX234" fmla="*/ 139261 w 8301362"/>
              <a:gd name="connsiteY234" fmla="*/ 676216 h 3255881"/>
              <a:gd name="connsiteX235" fmla="*/ 129736 w 8301362"/>
              <a:gd name="connsiteY235" fmla="*/ 704791 h 3255881"/>
              <a:gd name="connsiteX236" fmla="*/ 158311 w 8301362"/>
              <a:gd name="connsiteY236" fmla="*/ 714316 h 3255881"/>
              <a:gd name="connsiteX237" fmla="*/ 177361 w 8301362"/>
              <a:gd name="connsiteY237" fmla="*/ 771466 h 3255881"/>
              <a:gd name="connsiteX238" fmla="*/ 186886 w 8301362"/>
              <a:gd name="connsiteY238" fmla="*/ 838141 h 3255881"/>
              <a:gd name="connsiteX239" fmla="*/ 205936 w 8301362"/>
              <a:gd name="connsiteY239" fmla="*/ 866716 h 3255881"/>
              <a:gd name="connsiteX240" fmla="*/ 196411 w 8301362"/>
              <a:gd name="connsiteY240" fmla="*/ 923866 h 3255881"/>
              <a:gd name="connsiteX0" fmla="*/ 7454461 w 8301362"/>
              <a:gd name="connsiteY0" fmla="*/ 3247966 h 3255881"/>
              <a:gd name="connsiteX1" fmla="*/ 7473511 w 8301362"/>
              <a:gd name="connsiteY1" fmla="*/ 3047941 h 3255881"/>
              <a:gd name="connsiteX2" fmla="*/ 7492561 w 8301362"/>
              <a:gd name="connsiteY2" fmla="*/ 2981266 h 3255881"/>
              <a:gd name="connsiteX3" fmla="*/ 7549711 w 8301362"/>
              <a:gd name="connsiteY3" fmla="*/ 2952691 h 3255881"/>
              <a:gd name="connsiteX4" fmla="*/ 7578286 w 8301362"/>
              <a:gd name="connsiteY4" fmla="*/ 2933641 h 3255881"/>
              <a:gd name="connsiteX5" fmla="*/ 7635436 w 8301362"/>
              <a:gd name="connsiteY5" fmla="*/ 2914591 h 3255881"/>
              <a:gd name="connsiteX6" fmla="*/ 7702111 w 8301362"/>
              <a:gd name="connsiteY6" fmla="*/ 2895541 h 3255881"/>
              <a:gd name="connsiteX7" fmla="*/ 7721161 w 8301362"/>
              <a:gd name="connsiteY7" fmla="*/ 2866966 h 3255881"/>
              <a:gd name="connsiteX8" fmla="*/ 7730686 w 8301362"/>
              <a:gd name="connsiteY8" fmla="*/ 2838391 h 3255881"/>
              <a:gd name="connsiteX9" fmla="*/ 7816411 w 8301362"/>
              <a:gd name="connsiteY9" fmla="*/ 2800291 h 3255881"/>
              <a:gd name="connsiteX10" fmla="*/ 7844986 w 8301362"/>
              <a:gd name="connsiteY10" fmla="*/ 2790766 h 3255881"/>
              <a:gd name="connsiteX11" fmla="*/ 7873561 w 8301362"/>
              <a:gd name="connsiteY11" fmla="*/ 2781241 h 3255881"/>
              <a:gd name="connsiteX12" fmla="*/ 8035486 w 8301362"/>
              <a:gd name="connsiteY12" fmla="*/ 2762191 h 3255881"/>
              <a:gd name="connsiteX13" fmla="*/ 8102161 w 8301362"/>
              <a:gd name="connsiteY13" fmla="*/ 2743141 h 3255881"/>
              <a:gd name="connsiteX14" fmla="*/ 8159311 w 8301362"/>
              <a:gd name="connsiteY14" fmla="*/ 2724091 h 3255881"/>
              <a:gd name="connsiteX15" fmla="*/ 8187886 w 8301362"/>
              <a:gd name="connsiteY15" fmla="*/ 2714566 h 3255881"/>
              <a:gd name="connsiteX16" fmla="*/ 8197411 w 8301362"/>
              <a:gd name="connsiteY16" fmla="*/ 2609791 h 3255881"/>
              <a:gd name="connsiteX17" fmla="*/ 8206936 w 8301362"/>
              <a:gd name="connsiteY17" fmla="*/ 2552641 h 3255881"/>
              <a:gd name="connsiteX18" fmla="*/ 8264086 w 8301362"/>
              <a:gd name="connsiteY18" fmla="*/ 2514541 h 3255881"/>
              <a:gd name="connsiteX19" fmla="*/ 8283136 w 8301362"/>
              <a:gd name="connsiteY19" fmla="*/ 2485966 h 3255881"/>
              <a:gd name="connsiteX20" fmla="*/ 7968811 w 8301362"/>
              <a:gd name="connsiteY20" fmla="*/ 2428816 h 3255881"/>
              <a:gd name="connsiteX21" fmla="*/ 7978336 w 8301362"/>
              <a:gd name="connsiteY21" fmla="*/ 2333566 h 3255881"/>
              <a:gd name="connsiteX22" fmla="*/ 7997386 w 8301362"/>
              <a:gd name="connsiteY22" fmla="*/ 2266891 h 3255881"/>
              <a:gd name="connsiteX23" fmla="*/ 7968811 w 8301362"/>
              <a:gd name="connsiteY23" fmla="*/ 2095441 h 3255881"/>
              <a:gd name="connsiteX24" fmla="*/ 7949761 w 8301362"/>
              <a:gd name="connsiteY24" fmla="*/ 2038291 h 3255881"/>
              <a:gd name="connsiteX25" fmla="*/ 7940236 w 8301362"/>
              <a:gd name="connsiteY25" fmla="*/ 2009716 h 3255881"/>
              <a:gd name="connsiteX26" fmla="*/ 7968811 w 8301362"/>
              <a:gd name="connsiteY26" fmla="*/ 1876366 h 3255881"/>
              <a:gd name="connsiteX27" fmla="*/ 7987861 w 8301362"/>
              <a:gd name="connsiteY27" fmla="*/ 1847791 h 3255881"/>
              <a:gd name="connsiteX28" fmla="*/ 7892611 w 8301362"/>
              <a:gd name="connsiteY28" fmla="*/ 1838266 h 3255881"/>
              <a:gd name="connsiteX29" fmla="*/ 7835461 w 8301362"/>
              <a:gd name="connsiteY29" fmla="*/ 1790641 h 3255881"/>
              <a:gd name="connsiteX30" fmla="*/ 7778311 w 8301362"/>
              <a:gd name="connsiteY30" fmla="*/ 1771591 h 3255881"/>
              <a:gd name="connsiteX31" fmla="*/ 7749736 w 8301362"/>
              <a:gd name="connsiteY31" fmla="*/ 1752541 h 3255881"/>
              <a:gd name="connsiteX32" fmla="*/ 7606861 w 8301362"/>
              <a:gd name="connsiteY32" fmla="*/ 1733491 h 3255881"/>
              <a:gd name="connsiteX33" fmla="*/ 7549711 w 8301362"/>
              <a:gd name="connsiteY33" fmla="*/ 1714441 h 3255881"/>
              <a:gd name="connsiteX34" fmla="*/ 7492561 w 8301362"/>
              <a:gd name="connsiteY34" fmla="*/ 1676341 h 3255881"/>
              <a:gd name="connsiteX35" fmla="*/ 7463986 w 8301362"/>
              <a:gd name="connsiteY35" fmla="*/ 1657291 h 3255881"/>
              <a:gd name="connsiteX36" fmla="*/ 7435411 w 8301362"/>
              <a:gd name="connsiteY36" fmla="*/ 1647766 h 3255881"/>
              <a:gd name="connsiteX37" fmla="*/ 7397311 w 8301362"/>
              <a:gd name="connsiteY37" fmla="*/ 1600141 h 3255881"/>
              <a:gd name="connsiteX38" fmla="*/ 7359211 w 8301362"/>
              <a:gd name="connsiteY38" fmla="*/ 1542991 h 3255881"/>
              <a:gd name="connsiteX39" fmla="*/ 7311586 w 8301362"/>
              <a:gd name="connsiteY39" fmla="*/ 1485841 h 3255881"/>
              <a:gd name="connsiteX40" fmla="*/ 7302061 w 8301362"/>
              <a:gd name="connsiteY40" fmla="*/ 1457266 h 3255881"/>
              <a:gd name="connsiteX41" fmla="*/ 7263961 w 8301362"/>
              <a:gd name="connsiteY41" fmla="*/ 1400116 h 3255881"/>
              <a:gd name="connsiteX42" fmla="*/ 7254436 w 8301362"/>
              <a:gd name="connsiteY42" fmla="*/ 1371541 h 3255881"/>
              <a:gd name="connsiteX43" fmla="*/ 7235386 w 8301362"/>
              <a:gd name="connsiteY43" fmla="*/ 1342966 h 3255881"/>
              <a:gd name="connsiteX44" fmla="*/ 7216336 w 8301362"/>
              <a:gd name="connsiteY44" fmla="*/ 1285816 h 3255881"/>
              <a:gd name="connsiteX45" fmla="*/ 7159186 w 8301362"/>
              <a:gd name="connsiteY45" fmla="*/ 1238191 h 3255881"/>
              <a:gd name="connsiteX46" fmla="*/ 7130611 w 8301362"/>
              <a:gd name="connsiteY46" fmla="*/ 1219141 h 3255881"/>
              <a:gd name="connsiteX47" fmla="*/ 7102036 w 8301362"/>
              <a:gd name="connsiteY47" fmla="*/ 1190566 h 3255881"/>
              <a:gd name="connsiteX48" fmla="*/ 7073461 w 8301362"/>
              <a:gd name="connsiteY48" fmla="*/ 1171516 h 3255881"/>
              <a:gd name="connsiteX49" fmla="*/ 7025836 w 8301362"/>
              <a:gd name="connsiteY49" fmla="*/ 1114366 h 3255881"/>
              <a:gd name="connsiteX50" fmla="*/ 6997261 w 8301362"/>
              <a:gd name="connsiteY50" fmla="*/ 1095316 h 3255881"/>
              <a:gd name="connsiteX51" fmla="*/ 6978211 w 8301362"/>
              <a:gd name="connsiteY51" fmla="*/ 1066741 h 3255881"/>
              <a:gd name="connsiteX52" fmla="*/ 6949636 w 8301362"/>
              <a:gd name="connsiteY52" fmla="*/ 1047691 h 3255881"/>
              <a:gd name="connsiteX53" fmla="*/ 6940111 w 8301362"/>
              <a:gd name="connsiteY53" fmla="*/ 1019116 h 3255881"/>
              <a:gd name="connsiteX54" fmla="*/ 6949636 w 8301362"/>
              <a:gd name="connsiteY54" fmla="*/ 981016 h 3255881"/>
              <a:gd name="connsiteX55" fmla="*/ 7006786 w 8301362"/>
              <a:gd name="connsiteY55" fmla="*/ 952441 h 3255881"/>
              <a:gd name="connsiteX56" fmla="*/ 7025836 w 8301362"/>
              <a:gd name="connsiteY56" fmla="*/ 923866 h 3255881"/>
              <a:gd name="connsiteX57" fmla="*/ 7044886 w 8301362"/>
              <a:gd name="connsiteY57" fmla="*/ 866716 h 3255881"/>
              <a:gd name="connsiteX58" fmla="*/ 7016311 w 8301362"/>
              <a:gd name="connsiteY58" fmla="*/ 857191 h 3255881"/>
              <a:gd name="connsiteX59" fmla="*/ 6949636 w 8301362"/>
              <a:gd name="connsiteY59" fmla="*/ 847666 h 3255881"/>
              <a:gd name="connsiteX60" fmla="*/ 6911536 w 8301362"/>
              <a:gd name="connsiteY60" fmla="*/ 828616 h 3255881"/>
              <a:gd name="connsiteX61" fmla="*/ 6882961 w 8301362"/>
              <a:gd name="connsiteY61" fmla="*/ 819091 h 3255881"/>
              <a:gd name="connsiteX62" fmla="*/ 6825811 w 8301362"/>
              <a:gd name="connsiteY62" fmla="*/ 780991 h 3255881"/>
              <a:gd name="connsiteX63" fmla="*/ 6787711 w 8301362"/>
              <a:gd name="connsiteY63" fmla="*/ 733366 h 3255881"/>
              <a:gd name="connsiteX64" fmla="*/ 6778186 w 8301362"/>
              <a:gd name="connsiteY64" fmla="*/ 704791 h 3255881"/>
              <a:gd name="connsiteX65" fmla="*/ 6730561 w 8301362"/>
              <a:gd name="connsiteY65" fmla="*/ 657166 h 3255881"/>
              <a:gd name="connsiteX66" fmla="*/ 6682936 w 8301362"/>
              <a:gd name="connsiteY66" fmla="*/ 619066 h 3255881"/>
              <a:gd name="connsiteX67" fmla="*/ 6663886 w 8301362"/>
              <a:gd name="connsiteY67" fmla="*/ 590491 h 3255881"/>
              <a:gd name="connsiteX68" fmla="*/ 6635311 w 8301362"/>
              <a:gd name="connsiteY68" fmla="*/ 580966 h 3255881"/>
              <a:gd name="connsiteX69" fmla="*/ 6606736 w 8301362"/>
              <a:gd name="connsiteY69" fmla="*/ 561916 h 3255881"/>
              <a:gd name="connsiteX70" fmla="*/ 6578161 w 8301362"/>
              <a:gd name="connsiteY70" fmla="*/ 552391 h 3255881"/>
              <a:gd name="connsiteX71" fmla="*/ 6549586 w 8301362"/>
              <a:gd name="connsiteY71" fmla="*/ 533341 h 3255881"/>
              <a:gd name="connsiteX72" fmla="*/ 6501961 w 8301362"/>
              <a:gd name="connsiteY72" fmla="*/ 523816 h 3255881"/>
              <a:gd name="connsiteX73" fmla="*/ 6416236 w 8301362"/>
              <a:gd name="connsiteY73" fmla="*/ 533341 h 3255881"/>
              <a:gd name="connsiteX74" fmla="*/ 6359086 w 8301362"/>
              <a:gd name="connsiteY74" fmla="*/ 571441 h 3255881"/>
              <a:gd name="connsiteX75" fmla="*/ 6301936 w 8301362"/>
              <a:gd name="connsiteY75" fmla="*/ 619066 h 3255881"/>
              <a:gd name="connsiteX76" fmla="*/ 6216211 w 8301362"/>
              <a:gd name="connsiteY76" fmla="*/ 657166 h 3255881"/>
              <a:gd name="connsiteX77" fmla="*/ 6187636 w 8301362"/>
              <a:gd name="connsiteY77" fmla="*/ 666691 h 3255881"/>
              <a:gd name="connsiteX78" fmla="*/ 6187636 w 8301362"/>
              <a:gd name="connsiteY78" fmla="*/ 800041 h 3255881"/>
              <a:gd name="connsiteX79" fmla="*/ 6178111 w 8301362"/>
              <a:gd name="connsiteY79" fmla="*/ 961966 h 3255881"/>
              <a:gd name="connsiteX80" fmla="*/ 6159061 w 8301362"/>
              <a:gd name="connsiteY80" fmla="*/ 1085791 h 3255881"/>
              <a:gd name="connsiteX81" fmla="*/ 6159061 w 8301362"/>
              <a:gd name="connsiteY81" fmla="*/ 1371541 h 3255881"/>
              <a:gd name="connsiteX82" fmla="*/ 6178111 w 8301362"/>
              <a:gd name="connsiteY82" fmla="*/ 1400116 h 3255881"/>
              <a:gd name="connsiteX83" fmla="*/ 6206686 w 8301362"/>
              <a:gd name="connsiteY83" fmla="*/ 1409641 h 3255881"/>
              <a:gd name="connsiteX84" fmla="*/ 6235261 w 8301362"/>
              <a:gd name="connsiteY84" fmla="*/ 1428691 h 3255881"/>
              <a:gd name="connsiteX85" fmla="*/ 6216211 w 8301362"/>
              <a:gd name="connsiteY85" fmla="*/ 1476316 h 3255881"/>
              <a:gd name="connsiteX86" fmla="*/ 6235261 w 8301362"/>
              <a:gd name="connsiteY86" fmla="*/ 1647766 h 3255881"/>
              <a:gd name="connsiteX87" fmla="*/ 6225736 w 8301362"/>
              <a:gd name="connsiteY87" fmla="*/ 1714441 h 3255881"/>
              <a:gd name="connsiteX88" fmla="*/ 6197161 w 8301362"/>
              <a:gd name="connsiteY88" fmla="*/ 1743016 h 3255881"/>
              <a:gd name="connsiteX89" fmla="*/ 6159061 w 8301362"/>
              <a:gd name="connsiteY89" fmla="*/ 1752541 h 3255881"/>
              <a:gd name="connsiteX90" fmla="*/ 6063811 w 8301362"/>
              <a:gd name="connsiteY90" fmla="*/ 1762066 h 3255881"/>
              <a:gd name="connsiteX91" fmla="*/ 6016186 w 8301362"/>
              <a:gd name="connsiteY91" fmla="*/ 1847791 h 3255881"/>
              <a:gd name="connsiteX92" fmla="*/ 6006661 w 8301362"/>
              <a:gd name="connsiteY92" fmla="*/ 1904941 h 3255881"/>
              <a:gd name="connsiteX93" fmla="*/ 5978086 w 8301362"/>
              <a:gd name="connsiteY93" fmla="*/ 1923991 h 3255881"/>
              <a:gd name="connsiteX94" fmla="*/ 5578036 w 8301362"/>
              <a:gd name="connsiteY94" fmla="*/ 1933516 h 3255881"/>
              <a:gd name="connsiteX95" fmla="*/ 5397061 w 8301362"/>
              <a:gd name="connsiteY95" fmla="*/ 1923991 h 3255881"/>
              <a:gd name="connsiteX96" fmla="*/ 5339911 w 8301362"/>
              <a:gd name="connsiteY96" fmla="*/ 1904941 h 3255881"/>
              <a:gd name="connsiteX97" fmla="*/ 5282761 w 8301362"/>
              <a:gd name="connsiteY97" fmla="*/ 1914466 h 3255881"/>
              <a:gd name="connsiteX98" fmla="*/ 5225611 w 8301362"/>
              <a:gd name="connsiteY98" fmla="*/ 1933516 h 3255881"/>
              <a:gd name="connsiteX99" fmla="*/ 5197036 w 8301362"/>
              <a:gd name="connsiteY99" fmla="*/ 1914466 h 3255881"/>
              <a:gd name="connsiteX100" fmla="*/ 5092261 w 8301362"/>
              <a:gd name="connsiteY100" fmla="*/ 1895416 h 3255881"/>
              <a:gd name="connsiteX101" fmla="*/ 5073211 w 8301362"/>
              <a:gd name="connsiteY101" fmla="*/ 1838266 h 3255881"/>
              <a:gd name="connsiteX102" fmla="*/ 5063686 w 8301362"/>
              <a:gd name="connsiteY102" fmla="*/ 1809691 h 3255881"/>
              <a:gd name="connsiteX103" fmla="*/ 4930336 w 8301362"/>
              <a:gd name="connsiteY103" fmla="*/ 1781116 h 3255881"/>
              <a:gd name="connsiteX104" fmla="*/ 4854136 w 8301362"/>
              <a:gd name="connsiteY104" fmla="*/ 1743016 h 3255881"/>
              <a:gd name="connsiteX105" fmla="*/ 4825561 w 8301362"/>
              <a:gd name="connsiteY105" fmla="*/ 1714441 h 3255881"/>
              <a:gd name="connsiteX106" fmla="*/ 4816036 w 8301362"/>
              <a:gd name="connsiteY106" fmla="*/ 1685866 h 3255881"/>
              <a:gd name="connsiteX107" fmla="*/ 4835086 w 8301362"/>
              <a:gd name="connsiteY107" fmla="*/ 1628716 h 3255881"/>
              <a:gd name="connsiteX108" fmla="*/ 4854136 w 8301362"/>
              <a:gd name="connsiteY108" fmla="*/ 1476316 h 3255881"/>
              <a:gd name="connsiteX109" fmla="*/ 4892236 w 8301362"/>
              <a:gd name="connsiteY109" fmla="*/ 1419166 h 3255881"/>
              <a:gd name="connsiteX110" fmla="*/ 4911286 w 8301362"/>
              <a:gd name="connsiteY110" fmla="*/ 1390591 h 3255881"/>
              <a:gd name="connsiteX111" fmla="*/ 4958911 w 8301362"/>
              <a:gd name="connsiteY111" fmla="*/ 1314391 h 3255881"/>
              <a:gd name="connsiteX112" fmla="*/ 4968436 w 8301362"/>
              <a:gd name="connsiteY112" fmla="*/ 1285816 h 3255881"/>
              <a:gd name="connsiteX113" fmla="*/ 4911286 w 8301362"/>
              <a:gd name="connsiteY113" fmla="*/ 1257241 h 3255881"/>
              <a:gd name="connsiteX114" fmla="*/ 4882711 w 8301362"/>
              <a:gd name="connsiteY114" fmla="*/ 1238191 h 3255881"/>
              <a:gd name="connsiteX115" fmla="*/ 4825561 w 8301362"/>
              <a:gd name="connsiteY115" fmla="*/ 1219141 h 3255881"/>
              <a:gd name="connsiteX116" fmla="*/ 4796986 w 8301362"/>
              <a:gd name="connsiteY116" fmla="*/ 1209616 h 3255881"/>
              <a:gd name="connsiteX117" fmla="*/ 4768411 w 8301362"/>
              <a:gd name="connsiteY117" fmla="*/ 1219141 h 3255881"/>
              <a:gd name="connsiteX118" fmla="*/ 4711261 w 8301362"/>
              <a:gd name="connsiteY118" fmla="*/ 1247716 h 3255881"/>
              <a:gd name="connsiteX119" fmla="*/ 4635061 w 8301362"/>
              <a:gd name="connsiteY119" fmla="*/ 1200091 h 3255881"/>
              <a:gd name="connsiteX120" fmla="*/ 4577911 w 8301362"/>
              <a:gd name="connsiteY120" fmla="*/ 1161991 h 3255881"/>
              <a:gd name="connsiteX121" fmla="*/ 4520761 w 8301362"/>
              <a:gd name="connsiteY121" fmla="*/ 1181041 h 3255881"/>
              <a:gd name="connsiteX122" fmla="*/ 4492186 w 8301362"/>
              <a:gd name="connsiteY122" fmla="*/ 1190566 h 3255881"/>
              <a:gd name="connsiteX123" fmla="*/ 4454086 w 8301362"/>
              <a:gd name="connsiteY123" fmla="*/ 1276291 h 3255881"/>
              <a:gd name="connsiteX124" fmla="*/ 4444561 w 8301362"/>
              <a:gd name="connsiteY124" fmla="*/ 1304866 h 3255881"/>
              <a:gd name="connsiteX125" fmla="*/ 4435036 w 8301362"/>
              <a:gd name="connsiteY125" fmla="*/ 1333441 h 3255881"/>
              <a:gd name="connsiteX126" fmla="*/ 4406461 w 8301362"/>
              <a:gd name="connsiteY126" fmla="*/ 1352491 h 3255881"/>
              <a:gd name="connsiteX127" fmla="*/ 4387411 w 8301362"/>
              <a:gd name="connsiteY127" fmla="*/ 1381066 h 3255881"/>
              <a:gd name="connsiteX128" fmla="*/ 4368361 w 8301362"/>
              <a:gd name="connsiteY128" fmla="*/ 1438216 h 3255881"/>
              <a:gd name="connsiteX129" fmla="*/ 4349311 w 8301362"/>
              <a:gd name="connsiteY129" fmla="*/ 1466791 h 3255881"/>
              <a:gd name="connsiteX130" fmla="*/ 4339786 w 8301362"/>
              <a:gd name="connsiteY130" fmla="*/ 1495366 h 3255881"/>
              <a:gd name="connsiteX131" fmla="*/ 4330261 w 8301362"/>
              <a:gd name="connsiteY131" fmla="*/ 1533466 h 3255881"/>
              <a:gd name="connsiteX132" fmla="*/ 4301686 w 8301362"/>
              <a:gd name="connsiteY132" fmla="*/ 1552516 h 3255881"/>
              <a:gd name="connsiteX133" fmla="*/ 4263586 w 8301362"/>
              <a:gd name="connsiteY133" fmla="*/ 1562041 h 3255881"/>
              <a:gd name="connsiteX134" fmla="*/ 4206436 w 8301362"/>
              <a:gd name="connsiteY134" fmla="*/ 1581091 h 3255881"/>
              <a:gd name="connsiteX135" fmla="*/ 4149286 w 8301362"/>
              <a:gd name="connsiteY135" fmla="*/ 1600141 h 3255881"/>
              <a:gd name="connsiteX136" fmla="*/ 4120711 w 8301362"/>
              <a:gd name="connsiteY136" fmla="*/ 1609666 h 3255881"/>
              <a:gd name="connsiteX137" fmla="*/ 4092136 w 8301362"/>
              <a:gd name="connsiteY137" fmla="*/ 1619191 h 3255881"/>
              <a:gd name="connsiteX138" fmla="*/ 3987361 w 8301362"/>
              <a:gd name="connsiteY138" fmla="*/ 1609666 h 3255881"/>
              <a:gd name="connsiteX139" fmla="*/ 3949261 w 8301362"/>
              <a:gd name="connsiteY139" fmla="*/ 1600141 h 3255881"/>
              <a:gd name="connsiteX140" fmla="*/ 3796861 w 8301362"/>
              <a:gd name="connsiteY140" fmla="*/ 1590616 h 3255881"/>
              <a:gd name="connsiteX141" fmla="*/ 3768286 w 8301362"/>
              <a:gd name="connsiteY141" fmla="*/ 1571566 h 3255881"/>
              <a:gd name="connsiteX142" fmla="*/ 3739711 w 8301362"/>
              <a:gd name="connsiteY142" fmla="*/ 1562041 h 3255881"/>
              <a:gd name="connsiteX143" fmla="*/ 3692086 w 8301362"/>
              <a:gd name="connsiteY143" fmla="*/ 1523941 h 3255881"/>
              <a:gd name="connsiteX144" fmla="*/ 3520636 w 8301362"/>
              <a:gd name="connsiteY144" fmla="*/ 1533466 h 3255881"/>
              <a:gd name="connsiteX145" fmla="*/ 3453961 w 8301362"/>
              <a:gd name="connsiteY145" fmla="*/ 1542991 h 3255881"/>
              <a:gd name="connsiteX146" fmla="*/ 3425386 w 8301362"/>
              <a:gd name="connsiteY146" fmla="*/ 1552516 h 3255881"/>
              <a:gd name="connsiteX147" fmla="*/ 3377761 w 8301362"/>
              <a:gd name="connsiteY147" fmla="*/ 1562041 h 3255881"/>
              <a:gd name="connsiteX148" fmla="*/ 3311086 w 8301362"/>
              <a:gd name="connsiteY148" fmla="*/ 1628716 h 3255881"/>
              <a:gd name="connsiteX149" fmla="*/ 3253936 w 8301362"/>
              <a:gd name="connsiteY149" fmla="*/ 1666816 h 3255881"/>
              <a:gd name="connsiteX150" fmla="*/ 3244411 w 8301362"/>
              <a:gd name="connsiteY150" fmla="*/ 1695391 h 3255881"/>
              <a:gd name="connsiteX151" fmla="*/ 3215836 w 8301362"/>
              <a:gd name="connsiteY151" fmla="*/ 1704916 h 3255881"/>
              <a:gd name="connsiteX152" fmla="*/ 3130111 w 8301362"/>
              <a:gd name="connsiteY152" fmla="*/ 1666816 h 3255881"/>
              <a:gd name="connsiteX153" fmla="*/ 3101536 w 8301362"/>
              <a:gd name="connsiteY153" fmla="*/ 1638241 h 3255881"/>
              <a:gd name="connsiteX154" fmla="*/ 3044386 w 8301362"/>
              <a:gd name="connsiteY154" fmla="*/ 1619191 h 3255881"/>
              <a:gd name="connsiteX155" fmla="*/ 3006286 w 8301362"/>
              <a:gd name="connsiteY155" fmla="*/ 1562041 h 3255881"/>
              <a:gd name="connsiteX156" fmla="*/ 2987236 w 8301362"/>
              <a:gd name="connsiteY156" fmla="*/ 1533466 h 3255881"/>
              <a:gd name="connsiteX157" fmla="*/ 2930086 w 8301362"/>
              <a:gd name="connsiteY157" fmla="*/ 1504891 h 3255881"/>
              <a:gd name="connsiteX158" fmla="*/ 2901511 w 8301362"/>
              <a:gd name="connsiteY158" fmla="*/ 1485841 h 3255881"/>
              <a:gd name="connsiteX159" fmla="*/ 2872936 w 8301362"/>
              <a:gd name="connsiteY159" fmla="*/ 1476316 h 3255881"/>
              <a:gd name="connsiteX160" fmla="*/ 2844361 w 8301362"/>
              <a:gd name="connsiteY160" fmla="*/ 1457266 h 3255881"/>
              <a:gd name="connsiteX161" fmla="*/ 2777686 w 8301362"/>
              <a:gd name="connsiteY161" fmla="*/ 1438216 h 3255881"/>
              <a:gd name="connsiteX162" fmla="*/ 2749111 w 8301362"/>
              <a:gd name="connsiteY162" fmla="*/ 1428691 h 3255881"/>
              <a:gd name="connsiteX163" fmla="*/ 2644336 w 8301362"/>
              <a:gd name="connsiteY163" fmla="*/ 1419166 h 3255881"/>
              <a:gd name="connsiteX164" fmla="*/ 2549086 w 8301362"/>
              <a:gd name="connsiteY164" fmla="*/ 1409641 h 3255881"/>
              <a:gd name="connsiteX165" fmla="*/ 2491936 w 8301362"/>
              <a:gd name="connsiteY165" fmla="*/ 1371541 h 3255881"/>
              <a:gd name="connsiteX166" fmla="*/ 2434786 w 8301362"/>
              <a:gd name="connsiteY166" fmla="*/ 1352491 h 3255881"/>
              <a:gd name="connsiteX167" fmla="*/ 2406211 w 8301362"/>
              <a:gd name="connsiteY167" fmla="*/ 1342966 h 3255881"/>
              <a:gd name="connsiteX168" fmla="*/ 2349061 w 8301362"/>
              <a:gd name="connsiteY168" fmla="*/ 1333441 h 3255881"/>
              <a:gd name="connsiteX169" fmla="*/ 2272861 w 8301362"/>
              <a:gd name="connsiteY169" fmla="*/ 1342966 h 3255881"/>
              <a:gd name="connsiteX170" fmla="*/ 2225236 w 8301362"/>
              <a:gd name="connsiteY170" fmla="*/ 1333441 h 3255881"/>
              <a:gd name="connsiteX171" fmla="*/ 2215711 w 8301362"/>
              <a:gd name="connsiteY171" fmla="*/ 1304866 h 3255881"/>
              <a:gd name="connsiteX172" fmla="*/ 2196661 w 8301362"/>
              <a:gd name="connsiteY172" fmla="*/ 1238191 h 3255881"/>
              <a:gd name="connsiteX173" fmla="*/ 2168086 w 8301362"/>
              <a:gd name="connsiteY173" fmla="*/ 1219141 h 3255881"/>
              <a:gd name="connsiteX174" fmla="*/ 2149036 w 8301362"/>
              <a:gd name="connsiteY174" fmla="*/ 1190566 h 3255881"/>
              <a:gd name="connsiteX175" fmla="*/ 2110936 w 8301362"/>
              <a:gd name="connsiteY175" fmla="*/ 1152466 h 3255881"/>
              <a:gd name="connsiteX176" fmla="*/ 2101411 w 8301362"/>
              <a:gd name="connsiteY176" fmla="*/ 1066741 h 3255881"/>
              <a:gd name="connsiteX177" fmla="*/ 2072836 w 8301362"/>
              <a:gd name="connsiteY177" fmla="*/ 1057216 h 3255881"/>
              <a:gd name="connsiteX178" fmla="*/ 2120461 w 8301362"/>
              <a:gd name="connsiteY178" fmla="*/ 1009591 h 3255881"/>
              <a:gd name="connsiteX179" fmla="*/ 2168086 w 8301362"/>
              <a:gd name="connsiteY179" fmla="*/ 1000066 h 3255881"/>
              <a:gd name="connsiteX180" fmla="*/ 2187136 w 8301362"/>
              <a:gd name="connsiteY180" fmla="*/ 942916 h 3255881"/>
              <a:gd name="connsiteX181" fmla="*/ 2158561 w 8301362"/>
              <a:gd name="connsiteY181" fmla="*/ 914341 h 3255881"/>
              <a:gd name="connsiteX182" fmla="*/ 2053786 w 8301362"/>
              <a:gd name="connsiteY182" fmla="*/ 885766 h 3255881"/>
              <a:gd name="connsiteX183" fmla="*/ 2044261 w 8301362"/>
              <a:gd name="connsiteY183" fmla="*/ 857191 h 3255881"/>
              <a:gd name="connsiteX184" fmla="*/ 2063311 w 8301362"/>
              <a:gd name="connsiteY184" fmla="*/ 828616 h 3255881"/>
              <a:gd name="connsiteX185" fmla="*/ 2053786 w 8301362"/>
              <a:gd name="connsiteY185" fmla="*/ 800041 h 3255881"/>
              <a:gd name="connsiteX186" fmla="*/ 2015686 w 8301362"/>
              <a:gd name="connsiteY186" fmla="*/ 742891 h 3255881"/>
              <a:gd name="connsiteX187" fmla="*/ 1844236 w 8301362"/>
              <a:gd name="connsiteY187" fmla="*/ 685741 h 3255881"/>
              <a:gd name="connsiteX188" fmla="*/ 1815661 w 8301362"/>
              <a:gd name="connsiteY188" fmla="*/ 676216 h 3255881"/>
              <a:gd name="connsiteX189" fmla="*/ 1787086 w 8301362"/>
              <a:gd name="connsiteY189" fmla="*/ 666691 h 3255881"/>
              <a:gd name="connsiteX190" fmla="*/ 1729936 w 8301362"/>
              <a:gd name="connsiteY190" fmla="*/ 628591 h 3255881"/>
              <a:gd name="connsiteX191" fmla="*/ 1672786 w 8301362"/>
              <a:gd name="connsiteY191" fmla="*/ 600016 h 3255881"/>
              <a:gd name="connsiteX192" fmla="*/ 1653736 w 8301362"/>
              <a:gd name="connsiteY192" fmla="*/ 523816 h 3255881"/>
              <a:gd name="connsiteX193" fmla="*/ 1644211 w 8301362"/>
              <a:gd name="connsiteY193" fmla="*/ 495241 h 3255881"/>
              <a:gd name="connsiteX194" fmla="*/ 1615636 w 8301362"/>
              <a:gd name="connsiteY194" fmla="*/ 485716 h 3255881"/>
              <a:gd name="connsiteX195" fmla="*/ 1529911 w 8301362"/>
              <a:gd name="connsiteY195" fmla="*/ 476191 h 3255881"/>
              <a:gd name="connsiteX196" fmla="*/ 1463236 w 8301362"/>
              <a:gd name="connsiteY196" fmla="*/ 399991 h 3255881"/>
              <a:gd name="connsiteX197" fmla="*/ 1434661 w 8301362"/>
              <a:gd name="connsiteY197" fmla="*/ 390466 h 3255881"/>
              <a:gd name="connsiteX198" fmla="*/ 1377511 w 8301362"/>
              <a:gd name="connsiteY198" fmla="*/ 352366 h 3255881"/>
              <a:gd name="connsiteX199" fmla="*/ 1358461 w 8301362"/>
              <a:gd name="connsiteY199" fmla="*/ 323791 h 3255881"/>
              <a:gd name="connsiteX200" fmla="*/ 1387036 w 8301362"/>
              <a:gd name="connsiteY200" fmla="*/ 314266 h 3255881"/>
              <a:gd name="connsiteX201" fmla="*/ 1415611 w 8301362"/>
              <a:gd name="connsiteY201" fmla="*/ 295216 h 3255881"/>
              <a:gd name="connsiteX202" fmla="*/ 1434661 w 8301362"/>
              <a:gd name="connsiteY202" fmla="*/ 266641 h 3255881"/>
              <a:gd name="connsiteX203" fmla="*/ 1387036 w 8301362"/>
              <a:gd name="connsiteY203" fmla="*/ 219016 h 3255881"/>
              <a:gd name="connsiteX204" fmla="*/ 1367986 w 8301362"/>
              <a:gd name="connsiteY204" fmla="*/ 190441 h 3255881"/>
              <a:gd name="connsiteX205" fmla="*/ 1358461 w 8301362"/>
              <a:gd name="connsiteY205" fmla="*/ 161866 h 3255881"/>
              <a:gd name="connsiteX206" fmla="*/ 1206061 w 8301362"/>
              <a:gd name="connsiteY206" fmla="*/ 133291 h 3255881"/>
              <a:gd name="connsiteX207" fmla="*/ 1177486 w 8301362"/>
              <a:gd name="connsiteY207" fmla="*/ 123766 h 3255881"/>
              <a:gd name="connsiteX208" fmla="*/ 1120336 w 8301362"/>
              <a:gd name="connsiteY208" fmla="*/ 85666 h 3255881"/>
              <a:gd name="connsiteX209" fmla="*/ 1072711 w 8301362"/>
              <a:gd name="connsiteY209" fmla="*/ 47566 h 3255881"/>
              <a:gd name="connsiteX210" fmla="*/ 1015561 w 8301362"/>
              <a:gd name="connsiteY210" fmla="*/ 9466 h 3255881"/>
              <a:gd name="connsiteX211" fmla="*/ 586936 w 8301362"/>
              <a:gd name="connsiteY211" fmla="*/ 9466 h 3255881"/>
              <a:gd name="connsiteX212" fmla="*/ 491686 w 8301362"/>
              <a:gd name="connsiteY212" fmla="*/ 18991 h 3255881"/>
              <a:gd name="connsiteX213" fmla="*/ 434536 w 8301362"/>
              <a:gd name="connsiteY213" fmla="*/ 47566 h 3255881"/>
              <a:gd name="connsiteX214" fmla="*/ 405961 w 8301362"/>
              <a:gd name="connsiteY214" fmla="*/ 57091 h 3255881"/>
              <a:gd name="connsiteX215" fmla="*/ 377386 w 8301362"/>
              <a:gd name="connsiteY215" fmla="*/ 47566 h 3255881"/>
              <a:gd name="connsiteX216" fmla="*/ 358336 w 8301362"/>
              <a:gd name="connsiteY216" fmla="*/ 18991 h 3255881"/>
              <a:gd name="connsiteX217" fmla="*/ 224986 w 8301362"/>
              <a:gd name="connsiteY217" fmla="*/ 28516 h 3255881"/>
              <a:gd name="connsiteX218" fmla="*/ 129736 w 8301362"/>
              <a:gd name="connsiteY218" fmla="*/ 76141 h 3255881"/>
              <a:gd name="connsiteX219" fmla="*/ 358336 w 8301362"/>
              <a:gd name="connsiteY219" fmla="*/ 159485 h 3255881"/>
              <a:gd name="connsiteX220" fmla="*/ 346430 w 8301362"/>
              <a:gd name="connsiteY220" fmla="*/ 216634 h 3255881"/>
              <a:gd name="connsiteX221" fmla="*/ 294042 w 8301362"/>
              <a:gd name="connsiteY221" fmla="*/ 283310 h 3255881"/>
              <a:gd name="connsiteX222" fmla="*/ 63061 w 8301362"/>
              <a:gd name="connsiteY222" fmla="*/ 209491 h 3255881"/>
              <a:gd name="connsiteX223" fmla="*/ 34486 w 8301362"/>
              <a:gd name="connsiteY223" fmla="*/ 228541 h 3255881"/>
              <a:gd name="connsiteX224" fmla="*/ 15436 w 8301362"/>
              <a:gd name="connsiteY224" fmla="*/ 285691 h 3255881"/>
              <a:gd name="connsiteX225" fmla="*/ 5911 w 8301362"/>
              <a:gd name="connsiteY225" fmla="*/ 314266 h 3255881"/>
              <a:gd name="connsiteX226" fmla="*/ 15436 w 8301362"/>
              <a:gd name="connsiteY226" fmla="*/ 399991 h 3255881"/>
              <a:gd name="connsiteX227" fmla="*/ 72586 w 8301362"/>
              <a:gd name="connsiteY227" fmla="*/ 419041 h 3255881"/>
              <a:gd name="connsiteX228" fmla="*/ 129736 w 8301362"/>
              <a:gd name="connsiteY228" fmla="*/ 447616 h 3255881"/>
              <a:gd name="connsiteX229" fmla="*/ 186886 w 8301362"/>
              <a:gd name="connsiteY229" fmla="*/ 476191 h 3255881"/>
              <a:gd name="connsiteX230" fmla="*/ 205936 w 8301362"/>
              <a:gd name="connsiteY230" fmla="*/ 504766 h 3255881"/>
              <a:gd name="connsiteX231" fmla="*/ 205936 w 8301362"/>
              <a:gd name="connsiteY231" fmla="*/ 571441 h 3255881"/>
              <a:gd name="connsiteX232" fmla="*/ 177361 w 8301362"/>
              <a:gd name="connsiteY232" fmla="*/ 580966 h 3255881"/>
              <a:gd name="connsiteX233" fmla="*/ 167836 w 8301362"/>
              <a:gd name="connsiteY233" fmla="*/ 666691 h 3255881"/>
              <a:gd name="connsiteX234" fmla="*/ 139261 w 8301362"/>
              <a:gd name="connsiteY234" fmla="*/ 676216 h 3255881"/>
              <a:gd name="connsiteX235" fmla="*/ 129736 w 8301362"/>
              <a:gd name="connsiteY235" fmla="*/ 704791 h 3255881"/>
              <a:gd name="connsiteX236" fmla="*/ 158311 w 8301362"/>
              <a:gd name="connsiteY236" fmla="*/ 714316 h 3255881"/>
              <a:gd name="connsiteX237" fmla="*/ 177361 w 8301362"/>
              <a:gd name="connsiteY237" fmla="*/ 771466 h 3255881"/>
              <a:gd name="connsiteX238" fmla="*/ 186886 w 8301362"/>
              <a:gd name="connsiteY238" fmla="*/ 838141 h 3255881"/>
              <a:gd name="connsiteX239" fmla="*/ 205936 w 8301362"/>
              <a:gd name="connsiteY239" fmla="*/ 866716 h 3255881"/>
              <a:gd name="connsiteX240" fmla="*/ 196411 w 8301362"/>
              <a:gd name="connsiteY240" fmla="*/ 923866 h 3255881"/>
              <a:gd name="connsiteX0" fmla="*/ 7454461 w 8301362"/>
              <a:gd name="connsiteY0" fmla="*/ 3247966 h 3255881"/>
              <a:gd name="connsiteX1" fmla="*/ 7473511 w 8301362"/>
              <a:gd name="connsiteY1" fmla="*/ 3047941 h 3255881"/>
              <a:gd name="connsiteX2" fmla="*/ 7492561 w 8301362"/>
              <a:gd name="connsiteY2" fmla="*/ 2981266 h 3255881"/>
              <a:gd name="connsiteX3" fmla="*/ 7549711 w 8301362"/>
              <a:gd name="connsiteY3" fmla="*/ 2952691 h 3255881"/>
              <a:gd name="connsiteX4" fmla="*/ 7578286 w 8301362"/>
              <a:gd name="connsiteY4" fmla="*/ 2933641 h 3255881"/>
              <a:gd name="connsiteX5" fmla="*/ 7635436 w 8301362"/>
              <a:gd name="connsiteY5" fmla="*/ 2914591 h 3255881"/>
              <a:gd name="connsiteX6" fmla="*/ 7702111 w 8301362"/>
              <a:gd name="connsiteY6" fmla="*/ 2895541 h 3255881"/>
              <a:gd name="connsiteX7" fmla="*/ 7721161 w 8301362"/>
              <a:gd name="connsiteY7" fmla="*/ 2866966 h 3255881"/>
              <a:gd name="connsiteX8" fmla="*/ 7730686 w 8301362"/>
              <a:gd name="connsiteY8" fmla="*/ 2838391 h 3255881"/>
              <a:gd name="connsiteX9" fmla="*/ 7816411 w 8301362"/>
              <a:gd name="connsiteY9" fmla="*/ 2800291 h 3255881"/>
              <a:gd name="connsiteX10" fmla="*/ 7844986 w 8301362"/>
              <a:gd name="connsiteY10" fmla="*/ 2790766 h 3255881"/>
              <a:gd name="connsiteX11" fmla="*/ 7873561 w 8301362"/>
              <a:gd name="connsiteY11" fmla="*/ 2781241 h 3255881"/>
              <a:gd name="connsiteX12" fmla="*/ 8035486 w 8301362"/>
              <a:gd name="connsiteY12" fmla="*/ 2762191 h 3255881"/>
              <a:gd name="connsiteX13" fmla="*/ 8102161 w 8301362"/>
              <a:gd name="connsiteY13" fmla="*/ 2743141 h 3255881"/>
              <a:gd name="connsiteX14" fmla="*/ 8159311 w 8301362"/>
              <a:gd name="connsiteY14" fmla="*/ 2724091 h 3255881"/>
              <a:gd name="connsiteX15" fmla="*/ 8187886 w 8301362"/>
              <a:gd name="connsiteY15" fmla="*/ 2714566 h 3255881"/>
              <a:gd name="connsiteX16" fmla="*/ 8197411 w 8301362"/>
              <a:gd name="connsiteY16" fmla="*/ 2609791 h 3255881"/>
              <a:gd name="connsiteX17" fmla="*/ 8206936 w 8301362"/>
              <a:gd name="connsiteY17" fmla="*/ 2552641 h 3255881"/>
              <a:gd name="connsiteX18" fmla="*/ 8264086 w 8301362"/>
              <a:gd name="connsiteY18" fmla="*/ 2514541 h 3255881"/>
              <a:gd name="connsiteX19" fmla="*/ 8283136 w 8301362"/>
              <a:gd name="connsiteY19" fmla="*/ 2485966 h 3255881"/>
              <a:gd name="connsiteX20" fmla="*/ 7968811 w 8301362"/>
              <a:gd name="connsiteY20" fmla="*/ 2428816 h 3255881"/>
              <a:gd name="connsiteX21" fmla="*/ 7978336 w 8301362"/>
              <a:gd name="connsiteY21" fmla="*/ 2333566 h 3255881"/>
              <a:gd name="connsiteX22" fmla="*/ 7997386 w 8301362"/>
              <a:gd name="connsiteY22" fmla="*/ 2266891 h 3255881"/>
              <a:gd name="connsiteX23" fmla="*/ 7968811 w 8301362"/>
              <a:gd name="connsiteY23" fmla="*/ 2095441 h 3255881"/>
              <a:gd name="connsiteX24" fmla="*/ 7949761 w 8301362"/>
              <a:gd name="connsiteY24" fmla="*/ 2038291 h 3255881"/>
              <a:gd name="connsiteX25" fmla="*/ 7940236 w 8301362"/>
              <a:gd name="connsiteY25" fmla="*/ 2009716 h 3255881"/>
              <a:gd name="connsiteX26" fmla="*/ 7968811 w 8301362"/>
              <a:gd name="connsiteY26" fmla="*/ 1876366 h 3255881"/>
              <a:gd name="connsiteX27" fmla="*/ 7987861 w 8301362"/>
              <a:gd name="connsiteY27" fmla="*/ 1847791 h 3255881"/>
              <a:gd name="connsiteX28" fmla="*/ 7892611 w 8301362"/>
              <a:gd name="connsiteY28" fmla="*/ 1838266 h 3255881"/>
              <a:gd name="connsiteX29" fmla="*/ 7835461 w 8301362"/>
              <a:gd name="connsiteY29" fmla="*/ 1790641 h 3255881"/>
              <a:gd name="connsiteX30" fmla="*/ 7778311 w 8301362"/>
              <a:gd name="connsiteY30" fmla="*/ 1771591 h 3255881"/>
              <a:gd name="connsiteX31" fmla="*/ 7749736 w 8301362"/>
              <a:gd name="connsiteY31" fmla="*/ 1752541 h 3255881"/>
              <a:gd name="connsiteX32" fmla="*/ 7606861 w 8301362"/>
              <a:gd name="connsiteY32" fmla="*/ 1733491 h 3255881"/>
              <a:gd name="connsiteX33" fmla="*/ 7549711 w 8301362"/>
              <a:gd name="connsiteY33" fmla="*/ 1714441 h 3255881"/>
              <a:gd name="connsiteX34" fmla="*/ 7492561 w 8301362"/>
              <a:gd name="connsiteY34" fmla="*/ 1676341 h 3255881"/>
              <a:gd name="connsiteX35" fmla="*/ 7463986 w 8301362"/>
              <a:gd name="connsiteY35" fmla="*/ 1657291 h 3255881"/>
              <a:gd name="connsiteX36" fmla="*/ 7435411 w 8301362"/>
              <a:gd name="connsiteY36" fmla="*/ 1647766 h 3255881"/>
              <a:gd name="connsiteX37" fmla="*/ 7397311 w 8301362"/>
              <a:gd name="connsiteY37" fmla="*/ 1600141 h 3255881"/>
              <a:gd name="connsiteX38" fmla="*/ 7359211 w 8301362"/>
              <a:gd name="connsiteY38" fmla="*/ 1542991 h 3255881"/>
              <a:gd name="connsiteX39" fmla="*/ 7311586 w 8301362"/>
              <a:gd name="connsiteY39" fmla="*/ 1485841 h 3255881"/>
              <a:gd name="connsiteX40" fmla="*/ 7302061 w 8301362"/>
              <a:gd name="connsiteY40" fmla="*/ 1457266 h 3255881"/>
              <a:gd name="connsiteX41" fmla="*/ 7263961 w 8301362"/>
              <a:gd name="connsiteY41" fmla="*/ 1400116 h 3255881"/>
              <a:gd name="connsiteX42" fmla="*/ 7254436 w 8301362"/>
              <a:gd name="connsiteY42" fmla="*/ 1371541 h 3255881"/>
              <a:gd name="connsiteX43" fmla="*/ 7235386 w 8301362"/>
              <a:gd name="connsiteY43" fmla="*/ 1342966 h 3255881"/>
              <a:gd name="connsiteX44" fmla="*/ 7216336 w 8301362"/>
              <a:gd name="connsiteY44" fmla="*/ 1285816 h 3255881"/>
              <a:gd name="connsiteX45" fmla="*/ 7159186 w 8301362"/>
              <a:gd name="connsiteY45" fmla="*/ 1238191 h 3255881"/>
              <a:gd name="connsiteX46" fmla="*/ 7130611 w 8301362"/>
              <a:gd name="connsiteY46" fmla="*/ 1219141 h 3255881"/>
              <a:gd name="connsiteX47" fmla="*/ 7102036 w 8301362"/>
              <a:gd name="connsiteY47" fmla="*/ 1190566 h 3255881"/>
              <a:gd name="connsiteX48" fmla="*/ 7073461 w 8301362"/>
              <a:gd name="connsiteY48" fmla="*/ 1171516 h 3255881"/>
              <a:gd name="connsiteX49" fmla="*/ 7025836 w 8301362"/>
              <a:gd name="connsiteY49" fmla="*/ 1114366 h 3255881"/>
              <a:gd name="connsiteX50" fmla="*/ 6997261 w 8301362"/>
              <a:gd name="connsiteY50" fmla="*/ 1095316 h 3255881"/>
              <a:gd name="connsiteX51" fmla="*/ 6978211 w 8301362"/>
              <a:gd name="connsiteY51" fmla="*/ 1066741 h 3255881"/>
              <a:gd name="connsiteX52" fmla="*/ 6949636 w 8301362"/>
              <a:gd name="connsiteY52" fmla="*/ 1047691 h 3255881"/>
              <a:gd name="connsiteX53" fmla="*/ 6940111 w 8301362"/>
              <a:gd name="connsiteY53" fmla="*/ 1019116 h 3255881"/>
              <a:gd name="connsiteX54" fmla="*/ 6949636 w 8301362"/>
              <a:gd name="connsiteY54" fmla="*/ 981016 h 3255881"/>
              <a:gd name="connsiteX55" fmla="*/ 7006786 w 8301362"/>
              <a:gd name="connsiteY55" fmla="*/ 952441 h 3255881"/>
              <a:gd name="connsiteX56" fmla="*/ 7025836 w 8301362"/>
              <a:gd name="connsiteY56" fmla="*/ 923866 h 3255881"/>
              <a:gd name="connsiteX57" fmla="*/ 7044886 w 8301362"/>
              <a:gd name="connsiteY57" fmla="*/ 866716 h 3255881"/>
              <a:gd name="connsiteX58" fmla="*/ 7016311 w 8301362"/>
              <a:gd name="connsiteY58" fmla="*/ 857191 h 3255881"/>
              <a:gd name="connsiteX59" fmla="*/ 6949636 w 8301362"/>
              <a:gd name="connsiteY59" fmla="*/ 847666 h 3255881"/>
              <a:gd name="connsiteX60" fmla="*/ 6911536 w 8301362"/>
              <a:gd name="connsiteY60" fmla="*/ 828616 h 3255881"/>
              <a:gd name="connsiteX61" fmla="*/ 6882961 w 8301362"/>
              <a:gd name="connsiteY61" fmla="*/ 819091 h 3255881"/>
              <a:gd name="connsiteX62" fmla="*/ 6825811 w 8301362"/>
              <a:gd name="connsiteY62" fmla="*/ 780991 h 3255881"/>
              <a:gd name="connsiteX63" fmla="*/ 6787711 w 8301362"/>
              <a:gd name="connsiteY63" fmla="*/ 733366 h 3255881"/>
              <a:gd name="connsiteX64" fmla="*/ 6778186 w 8301362"/>
              <a:gd name="connsiteY64" fmla="*/ 704791 h 3255881"/>
              <a:gd name="connsiteX65" fmla="*/ 6730561 w 8301362"/>
              <a:gd name="connsiteY65" fmla="*/ 657166 h 3255881"/>
              <a:gd name="connsiteX66" fmla="*/ 6682936 w 8301362"/>
              <a:gd name="connsiteY66" fmla="*/ 619066 h 3255881"/>
              <a:gd name="connsiteX67" fmla="*/ 6663886 w 8301362"/>
              <a:gd name="connsiteY67" fmla="*/ 590491 h 3255881"/>
              <a:gd name="connsiteX68" fmla="*/ 6635311 w 8301362"/>
              <a:gd name="connsiteY68" fmla="*/ 580966 h 3255881"/>
              <a:gd name="connsiteX69" fmla="*/ 6606736 w 8301362"/>
              <a:gd name="connsiteY69" fmla="*/ 561916 h 3255881"/>
              <a:gd name="connsiteX70" fmla="*/ 6578161 w 8301362"/>
              <a:gd name="connsiteY70" fmla="*/ 552391 h 3255881"/>
              <a:gd name="connsiteX71" fmla="*/ 6549586 w 8301362"/>
              <a:gd name="connsiteY71" fmla="*/ 533341 h 3255881"/>
              <a:gd name="connsiteX72" fmla="*/ 6501961 w 8301362"/>
              <a:gd name="connsiteY72" fmla="*/ 523816 h 3255881"/>
              <a:gd name="connsiteX73" fmla="*/ 6416236 w 8301362"/>
              <a:gd name="connsiteY73" fmla="*/ 533341 h 3255881"/>
              <a:gd name="connsiteX74" fmla="*/ 6359086 w 8301362"/>
              <a:gd name="connsiteY74" fmla="*/ 571441 h 3255881"/>
              <a:gd name="connsiteX75" fmla="*/ 6301936 w 8301362"/>
              <a:gd name="connsiteY75" fmla="*/ 619066 h 3255881"/>
              <a:gd name="connsiteX76" fmla="*/ 6216211 w 8301362"/>
              <a:gd name="connsiteY76" fmla="*/ 657166 h 3255881"/>
              <a:gd name="connsiteX77" fmla="*/ 6187636 w 8301362"/>
              <a:gd name="connsiteY77" fmla="*/ 666691 h 3255881"/>
              <a:gd name="connsiteX78" fmla="*/ 6187636 w 8301362"/>
              <a:gd name="connsiteY78" fmla="*/ 800041 h 3255881"/>
              <a:gd name="connsiteX79" fmla="*/ 6178111 w 8301362"/>
              <a:gd name="connsiteY79" fmla="*/ 961966 h 3255881"/>
              <a:gd name="connsiteX80" fmla="*/ 6159061 w 8301362"/>
              <a:gd name="connsiteY80" fmla="*/ 1085791 h 3255881"/>
              <a:gd name="connsiteX81" fmla="*/ 6159061 w 8301362"/>
              <a:gd name="connsiteY81" fmla="*/ 1371541 h 3255881"/>
              <a:gd name="connsiteX82" fmla="*/ 6178111 w 8301362"/>
              <a:gd name="connsiteY82" fmla="*/ 1400116 h 3255881"/>
              <a:gd name="connsiteX83" fmla="*/ 6206686 w 8301362"/>
              <a:gd name="connsiteY83" fmla="*/ 1409641 h 3255881"/>
              <a:gd name="connsiteX84" fmla="*/ 6235261 w 8301362"/>
              <a:gd name="connsiteY84" fmla="*/ 1428691 h 3255881"/>
              <a:gd name="connsiteX85" fmla="*/ 6216211 w 8301362"/>
              <a:gd name="connsiteY85" fmla="*/ 1476316 h 3255881"/>
              <a:gd name="connsiteX86" fmla="*/ 6235261 w 8301362"/>
              <a:gd name="connsiteY86" fmla="*/ 1647766 h 3255881"/>
              <a:gd name="connsiteX87" fmla="*/ 6225736 w 8301362"/>
              <a:gd name="connsiteY87" fmla="*/ 1714441 h 3255881"/>
              <a:gd name="connsiteX88" fmla="*/ 6197161 w 8301362"/>
              <a:gd name="connsiteY88" fmla="*/ 1743016 h 3255881"/>
              <a:gd name="connsiteX89" fmla="*/ 6159061 w 8301362"/>
              <a:gd name="connsiteY89" fmla="*/ 1752541 h 3255881"/>
              <a:gd name="connsiteX90" fmla="*/ 6063811 w 8301362"/>
              <a:gd name="connsiteY90" fmla="*/ 1762066 h 3255881"/>
              <a:gd name="connsiteX91" fmla="*/ 6016186 w 8301362"/>
              <a:gd name="connsiteY91" fmla="*/ 1847791 h 3255881"/>
              <a:gd name="connsiteX92" fmla="*/ 6006661 w 8301362"/>
              <a:gd name="connsiteY92" fmla="*/ 1904941 h 3255881"/>
              <a:gd name="connsiteX93" fmla="*/ 5978086 w 8301362"/>
              <a:gd name="connsiteY93" fmla="*/ 1923991 h 3255881"/>
              <a:gd name="connsiteX94" fmla="*/ 5578036 w 8301362"/>
              <a:gd name="connsiteY94" fmla="*/ 1933516 h 3255881"/>
              <a:gd name="connsiteX95" fmla="*/ 5397061 w 8301362"/>
              <a:gd name="connsiteY95" fmla="*/ 1923991 h 3255881"/>
              <a:gd name="connsiteX96" fmla="*/ 5339911 w 8301362"/>
              <a:gd name="connsiteY96" fmla="*/ 1904941 h 3255881"/>
              <a:gd name="connsiteX97" fmla="*/ 5282761 w 8301362"/>
              <a:gd name="connsiteY97" fmla="*/ 1914466 h 3255881"/>
              <a:gd name="connsiteX98" fmla="*/ 5225611 w 8301362"/>
              <a:gd name="connsiteY98" fmla="*/ 1933516 h 3255881"/>
              <a:gd name="connsiteX99" fmla="*/ 5197036 w 8301362"/>
              <a:gd name="connsiteY99" fmla="*/ 1914466 h 3255881"/>
              <a:gd name="connsiteX100" fmla="*/ 5092261 w 8301362"/>
              <a:gd name="connsiteY100" fmla="*/ 1895416 h 3255881"/>
              <a:gd name="connsiteX101" fmla="*/ 5073211 w 8301362"/>
              <a:gd name="connsiteY101" fmla="*/ 1838266 h 3255881"/>
              <a:gd name="connsiteX102" fmla="*/ 5063686 w 8301362"/>
              <a:gd name="connsiteY102" fmla="*/ 1809691 h 3255881"/>
              <a:gd name="connsiteX103" fmla="*/ 4930336 w 8301362"/>
              <a:gd name="connsiteY103" fmla="*/ 1781116 h 3255881"/>
              <a:gd name="connsiteX104" fmla="*/ 4854136 w 8301362"/>
              <a:gd name="connsiteY104" fmla="*/ 1743016 h 3255881"/>
              <a:gd name="connsiteX105" fmla="*/ 4825561 w 8301362"/>
              <a:gd name="connsiteY105" fmla="*/ 1714441 h 3255881"/>
              <a:gd name="connsiteX106" fmla="*/ 4816036 w 8301362"/>
              <a:gd name="connsiteY106" fmla="*/ 1685866 h 3255881"/>
              <a:gd name="connsiteX107" fmla="*/ 4835086 w 8301362"/>
              <a:gd name="connsiteY107" fmla="*/ 1628716 h 3255881"/>
              <a:gd name="connsiteX108" fmla="*/ 4854136 w 8301362"/>
              <a:gd name="connsiteY108" fmla="*/ 1476316 h 3255881"/>
              <a:gd name="connsiteX109" fmla="*/ 4892236 w 8301362"/>
              <a:gd name="connsiteY109" fmla="*/ 1419166 h 3255881"/>
              <a:gd name="connsiteX110" fmla="*/ 4911286 w 8301362"/>
              <a:gd name="connsiteY110" fmla="*/ 1390591 h 3255881"/>
              <a:gd name="connsiteX111" fmla="*/ 4958911 w 8301362"/>
              <a:gd name="connsiteY111" fmla="*/ 1314391 h 3255881"/>
              <a:gd name="connsiteX112" fmla="*/ 4968436 w 8301362"/>
              <a:gd name="connsiteY112" fmla="*/ 1285816 h 3255881"/>
              <a:gd name="connsiteX113" fmla="*/ 4911286 w 8301362"/>
              <a:gd name="connsiteY113" fmla="*/ 1257241 h 3255881"/>
              <a:gd name="connsiteX114" fmla="*/ 4882711 w 8301362"/>
              <a:gd name="connsiteY114" fmla="*/ 1238191 h 3255881"/>
              <a:gd name="connsiteX115" fmla="*/ 4825561 w 8301362"/>
              <a:gd name="connsiteY115" fmla="*/ 1219141 h 3255881"/>
              <a:gd name="connsiteX116" fmla="*/ 4796986 w 8301362"/>
              <a:gd name="connsiteY116" fmla="*/ 1209616 h 3255881"/>
              <a:gd name="connsiteX117" fmla="*/ 4768411 w 8301362"/>
              <a:gd name="connsiteY117" fmla="*/ 1219141 h 3255881"/>
              <a:gd name="connsiteX118" fmla="*/ 4711261 w 8301362"/>
              <a:gd name="connsiteY118" fmla="*/ 1247716 h 3255881"/>
              <a:gd name="connsiteX119" fmla="*/ 4635061 w 8301362"/>
              <a:gd name="connsiteY119" fmla="*/ 1200091 h 3255881"/>
              <a:gd name="connsiteX120" fmla="*/ 4577911 w 8301362"/>
              <a:gd name="connsiteY120" fmla="*/ 1161991 h 3255881"/>
              <a:gd name="connsiteX121" fmla="*/ 4520761 w 8301362"/>
              <a:gd name="connsiteY121" fmla="*/ 1181041 h 3255881"/>
              <a:gd name="connsiteX122" fmla="*/ 4492186 w 8301362"/>
              <a:gd name="connsiteY122" fmla="*/ 1190566 h 3255881"/>
              <a:gd name="connsiteX123" fmla="*/ 4454086 w 8301362"/>
              <a:gd name="connsiteY123" fmla="*/ 1276291 h 3255881"/>
              <a:gd name="connsiteX124" fmla="*/ 4444561 w 8301362"/>
              <a:gd name="connsiteY124" fmla="*/ 1304866 h 3255881"/>
              <a:gd name="connsiteX125" fmla="*/ 4435036 w 8301362"/>
              <a:gd name="connsiteY125" fmla="*/ 1333441 h 3255881"/>
              <a:gd name="connsiteX126" fmla="*/ 4406461 w 8301362"/>
              <a:gd name="connsiteY126" fmla="*/ 1352491 h 3255881"/>
              <a:gd name="connsiteX127" fmla="*/ 4387411 w 8301362"/>
              <a:gd name="connsiteY127" fmla="*/ 1381066 h 3255881"/>
              <a:gd name="connsiteX128" fmla="*/ 4368361 w 8301362"/>
              <a:gd name="connsiteY128" fmla="*/ 1438216 h 3255881"/>
              <a:gd name="connsiteX129" fmla="*/ 4349311 w 8301362"/>
              <a:gd name="connsiteY129" fmla="*/ 1466791 h 3255881"/>
              <a:gd name="connsiteX130" fmla="*/ 4339786 w 8301362"/>
              <a:gd name="connsiteY130" fmla="*/ 1495366 h 3255881"/>
              <a:gd name="connsiteX131" fmla="*/ 4330261 w 8301362"/>
              <a:gd name="connsiteY131" fmla="*/ 1533466 h 3255881"/>
              <a:gd name="connsiteX132" fmla="*/ 4301686 w 8301362"/>
              <a:gd name="connsiteY132" fmla="*/ 1552516 h 3255881"/>
              <a:gd name="connsiteX133" fmla="*/ 4263586 w 8301362"/>
              <a:gd name="connsiteY133" fmla="*/ 1562041 h 3255881"/>
              <a:gd name="connsiteX134" fmla="*/ 4206436 w 8301362"/>
              <a:gd name="connsiteY134" fmla="*/ 1581091 h 3255881"/>
              <a:gd name="connsiteX135" fmla="*/ 4149286 w 8301362"/>
              <a:gd name="connsiteY135" fmla="*/ 1600141 h 3255881"/>
              <a:gd name="connsiteX136" fmla="*/ 4120711 w 8301362"/>
              <a:gd name="connsiteY136" fmla="*/ 1609666 h 3255881"/>
              <a:gd name="connsiteX137" fmla="*/ 4092136 w 8301362"/>
              <a:gd name="connsiteY137" fmla="*/ 1619191 h 3255881"/>
              <a:gd name="connsiteX138" fmla="*/ 3987361 w 8301362"/>
              <a:gd name="connsiteY138" fmla="*/ 1609666 h 3255881"/>
              <a:gd name="connsiteX139" fmla="*/ 3949261 w 8301362"/>
              <a:gd name="connsiteY139" fmla="*/ 1600141 h 3255881"/>
              <a:gd name="connsiteX140" fmla="*/ 3796861 w 8301362"/>
              <a:gd name="connsiteY140" fmla="*/ 1590616 h 3255881"/>
              <a:gd name="connsiteX141" fmla="*/ 3768286 w 8301362"/>
              <a:gd name="connsiteY141" fmla="*/ 1571566 h 3255881"/>
              <a:gd name="connsiteX142" fmla="*/ 3739711 w 8301362"/>
              <a:gd name="connsiteY142" fmla="*/ 1562041 h 3255881"/>
              <a:gd name="connsiteX143" fmla="*/ 3692086 w 8301362"/>
              <a:gd name="connsiteY143" fmla="*/ 1523941 h 3255881"/>
              <a:gd name="connsiteX144" fmla="*/ 3520636 w 8301362"/>
              <a:gd name="connsiteY144" fmla="*/ 1533466 h 3255881"/>
              <a:gd name="connsiteX145" fmla="*/ 3453961 w 8301362"/>
              <a:gd name="connsiteY145" fmla="*/ 1542991 h 3255881"/>
              <a:gd name="connsiteX146" fmla="*/ 3425386 w 8301362"/>
              <a:gd name="connsiteY146" fmla="*/ 1552516 h 3255881"/>
              <a:gd name="connsiteX147" fmla="*/ 3377761 w 8301362"/>
              <a:gd name="connsiteY147" fmla="*/ 1562041 h 3255881"/>
              <a:gd name="connsiteX148" fmla="*/ 3311086 w 8301362"/>
              <a:gd name="connsiteY148" fmla="*/ 1628716 h 3255881"/>
              <a:gd name="connsiteX149" fmla="*/ 3253936 w 8301362"/>
              <a:gd name="connsiteY149" fmla="*/ 1666816 h 3255881"/>
              <a:gd name="connsiteX150" fmla="*/ 3244411 w 8301362"/>
              <a:gd name="connsiteY150" fmla="*/ 1695391 h 3255881"/>
              <a:gd name="connsiteX151" fmla="*/ 3215836 w 8301362"/>
              <a:gd name="connsiteY151" fmla="*/ 1704916 h 3255881"/>
              <a:gd name="connsiteX152" fmla="*/ 3130111 w 8301362"/>
              <a:gd name="connsiteY152" fmla="*/ 1666816 h 3255881"/>
              <a:gd name="connsiteX153" fmla="*/ 3101536 w 8301362"/>
              <a:gd name="connsiteY153" fmla="*/ 1638241 h 3255881"/>
              <a:gd name="connsiteX154" fmla="*/ 3044386 w 8301362"/>
              <a:gd name="connsiteY154" fmla="*/ 1619191 h 3255881"/>
              <a:gd name="connsiteX155" fmla="*/ 3006286 w 8301362"/>
              <a:gd name="connsiteY155" fmla="*/ 1562041 h 3255881"/>
              <a:gd name="connsiteX156" fmla="*/ 2987236 w 8301362"/>
              <a:gd name="connsiteY156" fmla="*/ 1533466 h 3255881"/>
              <a:gd name="connsiteX157" fmla="*/ 2930086 w 8301362"/>
              <a:gd name="connsiteY157" fmla="*/ 1504891 h 3255881"/>
              <a:gd name="connsiteX158" fmla="*/ 2901511 w 8301362"/>
              <a:gd name="connsiteY158" fmla="*/ 1485841 h 3255881"/>
              <a:gd name="connsiteX159" fmla="*/ 2872936 w 8301362"/>
              <a:gd name="connsiteY159" fmla="*/ 1476316 h 3255881"/>
              <a:gd name="connsiteX160" fmla="*/ 2844361 w 8301362"/>
              <a:gd name="connsiteY160" fmla="*/ 1457266 h 3255881"/>
              <a:gd name="connsiteX161" fmla="*/ 2777686 w 8301362"/>
              <a:gd name="connsiteY161" fmla="*/ 1438216 h 3255881"/>
              <a:gd name="connsiteX162" fmla="*/ 2749111 w 8301362"/>
              <a:gd name="connsiteY162" fmla="*/ 1428691 h 3255881"/>
              <a:gd name="connsiteX163" fmla="*/ 2644336 w 8301362"/>
              <a:gd name="connsiteY163" fmla="*/ 1419166 h 3255881"/>
              <a:gd name="connsiteX164" fmla="*/ 2549086 w 8301362"/>
              <a:gd name="connsiteY164" fmla="*/ 1409641 h 3255881"/>
              <a:gd name="connsiteX165" fmla="*/ 2491936 w 8301362"/>
              <a:gd name="connsiteY165" fmla="*/ 1371541 h 3255881"/>
              <a:gd name="connsiteX166" fmla="*/ 2434786 w 8301362"/>
              <a:gd name="connsiteY166" fmla="*/ 1352491 h 3255881"/>
              <a:gd name="connsiteX167" fmla="*/ 2406211 w 8301362"/>
              <a:gd name="connsiteY167" fmla="*/ 1342966 h 3255881"/>
              <a:gd name="connsiteX168" fmla="*/ 2349061 w 8301362"/>
              <a:gd name="connsiteY168" fmla="*/ 1333441 h 3255881"/>
              <a:gd name="connsiteX169" fmla="*/ 2272861 w 8301362"/>
              <a:gd name="connsiteY169" fmla="*/ 1342966 h 3255881"/>
              <a:gd name="connsiteX170" fmla="*/ 2225236 w 8301362"/>
              <a:gd name="connsiteY170" fmla="*/ 1333441 h 3255881"/>
              <a:gd name="connsiteX171" fmla="*/ 2215711 w 8301362"/>
              <a:gd name="connsiteY171" fmla="*/ 1304866 h 3255881"/>
              <a:gd name="connsiteX172" fmla="*/ 2196661 w 8301362"/>
              <a:gd name="connsiteY172" fmla="*/ 1238191 h 3255881"/>
              <a:gd name="connsiteX173" fmla="*/ 2168086 w 8301362"/>
              <a:gd name="connsiteY173" fmla="*/ 1219141 h 3255881"/>
              <a:gd name="connsiteX174" fmla="*/ 2149036 w 8301362"/>
              <a:gd name="connsiteY174" fmla="*/ 1190566 h 3255881"/>
              <a:gd name="connsiteX175" fmla="*/ 2110936 w 8301362"/>
              <a:gd name="connsiteY175" fmla="*/ 1152466 h 3255881"/>
              <a:gd name="connsiteX176" fmla="*/ 2101411 w 8301362"/>
              <a:gd name="connsiteY176" fmla="*/ 1066741 h 3255881"/>
              <a:gd name="connsiteX177" fmla="*/ 2072836 w 8301362"/>
              <a:gd name="connsiteY177" fmla="*/ 1057216 h 3255881"/>
              <a:gd name="connsiteX178" fmla="*/ 2120461 w 8301362"/>
              <a:gd name="connsiteY178" fmla="*/ 1009591 h 3255881"/>
              <a:gd name="connsiteX179" fmla="*/ 2168086 w 8301362"/>
              <a:gd name="connsiteY179" fmla="*/ 1000066 h 3255881"/>
              <a:gd name="connsiteX180" fmla="*/ 2187136 w 8301362"/>
              <a:gd name="connsiteY180" fmla="*/ 942916 h 3255881"/>
              <a:gd name="connsiteX181" fmla="*/ 2158561 w 8301362"/>
              <a:gd name="connsiteY181" fmla="*/ 914341 h 3255881"/>
              <a:gd name="connsiteX182" fmla="*/ 2053786 w 8301362"/>
              <a:gd name="connsiteY182" fmla="*/ 885766 h 3255881"/>
              <a:gd name="connsiteX183" fmla="*/ 2044261 w 8301362"/>
              <a:gd name="connsiteY183" fmla="*/ 857191 h 3255881"/>
              <a:gd name="connsiteX184" fmla="*/ 2063311 w 8301362"/>
              <a:gd name="connsiteY184" fmla="*/ 828616 h 3255881"/>
              <a:gd name="connsiteX185" fmla="*/ 2053786 w 8301362"/>
              <a:gd name="connsiteY185" fmla="*/ 800041 h 3255881"/>
              <a:gd name="connsiteX186" fmla="*/ 2015686 w 8301362"/>
              <a:gd name="connsiteY186" fmla="*/ 742891 h 3255881"/>
              <a:gd name="connsiteX187" fmla="*/ 1844236 w 8301362"/>
              <a:gd name="connsiteY187" fmla="*/ 685741 h 3255881"/>
              <a:gd name="connsiteX188" fmla="*/ 1815661 w 8301362"/>
              <a:gd name="connsiteY188" fmla="*/ 676216 h 3255881"/>
              <a:gd name="connsiteX189" fmla="*/ 1787086 w 8301362"/>
              <a:gd name="connsiteY189" fmla="*/ 666691 h 3255881"/>
              <a:gd name="connsiteX190" fmla="*/ 1729936 w 8301362"/>
              <a:gd name="connsiteY190" fmla="*/ 628591 h 3255881"/>
              <a:gd name="connsiteX191" fmla="*/ 1672786 w 8301362"/>
              <a:gd name="connsiteY191" fmla="*/ 600016 h 3255881"/>
              <a:gd name="connsiteX192" fmla="*/ 1653736 w 8301362"/>
              <a:gd name="connsiteY192" fmla="*/ 523816 h 3255881"/>
              <a:gd name="connsiteX193" fmla="*/ 1644211 w 8301362"/>
              <a:gd name="connsiteY193" fmla="*/ 495241 h 3255881"/>
              <a:gd name="connsiteX194" fmla="*/ 1615636 w 8301362"/>
              <a:gd name="connsiteY194" fmla="*/ 485716 h 3255881"/>
              <a:gd name="connsiteX195" fmla="*/ 1529911 w 8301362"/>
              <a:gd name="connsiteY195" fmla="*/ 476191 h 3255881"/>
              <a:gd name="connsiteX196" fmla="*/ 1463236 w 8301362"/>
              <a:gd name="connsiteY196" fmla="*/ 399991 h 3255881"/>
              <a:gd name="connsiteX197" fmla="*/ 1434661 w 8301362"/>
              <a:gd name="connsiteY197" fmla="*/ 390466 h 3255881"/>
              <a:gd name="connsiteX198" fmla="*/ 1377511 w 8301362"/>
              <a:gd name="connsiteY198" fmla="*/ 352366 h 3255881"/>
              <a:gd name="connsiteX199" fmla="*/ 1358461 w 8301362"/>
              <a:gd name="connsiteY199" fmla="*/ 323791 h 3255881"/>
              <a:gd name="connsiteX200" fmla="*/ 1387036 w 8301362"/>
              <a:gd name="connsiteY200" fmla="*/ 314266 h 3255881"/>
              <a:gd name="connsiteX201" fmla="*/ 1415611 w 8301362"/>
              <a:gd name="connsiteY201" fmla="*/ 295216 h 3255881"/>
              <a:gd name="connsiteX202" fmla="*/ 1434661 w 8301362"/>
              <a:gd name="connsiteY202" fmla="*/ 266641 h 3255881"/>
              <a:gd name="connsiteX203" fmla="*/ 1387036 w 8301362"/>
              <a:gd name="connsiteY203" fmla="*/ 219016 h 3255881"/>
              <a:gd name="connsiteX204" fmla="*/ 1367986 w 8301362"/>
              <a:gd name="connsiteY204" fmla="*/ 190441 h 3255881"/>
              <a:gd name="connsiteX205" fmla="*/ 1358461 w 8301362"/>
              <a:gd name="connsiteY205" fmla="*/ 161866 h 3255881"/>
              <a:gd name="connsiteX206" fmla="*/ 1206061 w 8301362"/>
              <a:gd name="connsiteY206" fmla="*/ 133291 h 3255881"/>
              <a:gd name="connsiteX207" fmla="*/ 1177486 w 8301362"/>
              <a:gd name="connsiteY207" fmla="*/ 123766 h 3255881"/>
              <a:gd name="connsiteX208" fmla="*/ 1120336 w 8301362"/>
              <a:gd name="connsiteY208" fmla="*/ 85666 h 3255881"/>
              <a:gd name="connsiteX209" fmla="*/ 1072711 w 8301362"/>
              <a:gd name="connsiteY209" fmla="*/ 47566 h 3255881"/>
              <a:gd name="connsiteX210" fmla="*/ 1015561 w 8301362"/>
              <a:gd name="connsiteY210" fmla="*/ 9466 h 3255881"/>
              <a:gd name="connsiteX211" fmla="*/ 586936 w 8301362"/>
              <a:gd name="connsiteY211" fmla="*/ 9466 h 3255881"/>
              <a:gd name="connsiteX212" fmla="*/ 491686 w 8301362"/>
              <a:gd name="connsiteY212" fmla="*/ 18991 h 3255881"/>
              <a:gd name="connsiteX213" fmla="*/ 434536 w 8301362"/>
              <a:gd name="connsiteY213" fmla="*/ 47566 h 3255881"/>
              <a:gd name="connsiteX214" fmla="*/ 405961 w 8301362"/>
              <a:gd name="connsiteY214" fmla="*/ 57091 h 3255881"/>
              <a:gd name="connsiteX215" fmla="*/ 377386 w 8301362"/>
              <a:gd name="connsiteY215" fmla="*/ 47566 h 3255881"/>
              <a:gd name="connsiteX216" fmla="*/ 358336 w 8301362"/>
              <a:gd name="connsiteY216" fmla="*/ 18991 h 3255881"/>
              <a:gd name="connsiteX217" fmla="*/ 224986 w 8301362"/>
              <a:gd name="connsiteY217" fmla="*/ 28516 h 3255881"/>
              <a:gd name="connsiteX218" fmla="*/ 370242 w 8301362"/>
              <a:gd name="connsiteY218" fmla="*/ 130909 h 3255881"/>
              <a:gd name="connsiteX219" fmla="*/ 358336 w 8301362"/>
              <a:gd name="connsiteY219" fmla="*/ 159485 h 3255881"/>
              <a:gd name="connsiteX220" fmla="*/ 346430 w 8301362"/>
              <a:gd name="connsiteY220" fmla="*/ 216634 h 3255881"/>
              <a:gd name="connsiteX221" fmla="*/ 294042 w 8301362"/>
              <a:gd name="connsiteY221" fmla="*/ 283310 h 3255881"/>
              <a:gd name="connsiteX222" fmla="*/ 63061 w 8301362"/>
              <a:gd name="connsiteY222" fmla="*/ 209491 h 3255881"/>
              <a:gd name="connsiteX223" fmla="*/ 34486 w 8301362"/>
              <a:gd name="connsiteY223" fmla="*/ 228541 h 3255881"/>
              <a:gd name="connsiteX224" fmla="*/ 15436 w 8301362"/>
              <a:gd name="connsiteY224" fmla="*/ 285691 h 3255881"/>
              <a:gd name="connsiteX225" fmla="*/ 5911 w 8301362"/>
              <a:gd name="connsiteY225" fmla="*/ 314266 h 3255881"/>
              <a:gd name="connsiteX226" fmla="*/ 15436 w 8301362"/>
              <a:gd name="connsiteY226" fmla="*/ 399991 h 3255881"/>
              <a:gd name="connsiteX227" fmla="*/ 72586 w 8301362"/>
              <a:gd name="connsiteY227" fmla="*/ 419041 h 3255881"/>
              <a:gd name="connsiteX228" fmla="*/ 129736 w 8301362"/>
              <a:gd name="connsiteY228" fmla="*/ 447616 h 3255881"/>
              <a:gd name="connsiteX229" fmla="*/ 186886 w 8301362"/>
              <a:gd name="connsiteY229" fmla="*/ 476191 h 3255881"/>
              <a:gd name="connsiteX230" fmla="*/ 205936 w 8301362"/>
              <a:gd name="connsiteY230" fmla="*/ 504766 h 3255881"/>
              <a:gd name="connsiteX231" fmla="*/ 205936 w 8301362"/>
              <a:gd name="connsiteY231" fmla="*/ 571441 h 3255881"/>
              <a:gd name="connsiteX232" fmla="*/ 177361 w 8301362"/>
              <a:gd name="connsiteY232" fmla="*/ 580966 h 3255881"/>
              <a:gd name="connsiteX233" fmla="*/ 167836 w 8301362"/>
              <a:gd name="connsiteY233" fmla="*/ 666691 h 3255881"/>
              <a:gd name="connsiteX234" fmla="*/ 139261 w 8301362"/>
              <a:gd name="connsiteY234" fmla="*/ 676216 h 3255881"/>
              <a:gd name="connsiteX235" fmla="*/ 129736 w 8301362"/>
              <a:gd name="connsiteY235" fmla="*/ 704791 h 3255881"/>
              <a:gd name="connsiteX236" fmla="*/ 158311 w 8301362"/>
              <a:gd name="connsiteY236" fmla="*/ 714316 h 3255881"/>
              <a:gd name="connsiteX237" fmla="*/ 177361 w 8301362"/>
              <a:gd name="connsiteY237" fmla="*/ 771466 h 3255881"/>
              <a:gd name="connsiteX238" fmla="*/ 186886 w 8301362"/>
              <a:gd name="connsiteY238" fmla="*/ 838141 h 3255881"/>
              <a:gd name="connsiteX239" fmla="*/ 205936 w 8301362"/>
              <a:gd name="connsiteY239" fmla="*/ 866716 h 3255881"/>
              <a:gd name="connsiteX240" fmla="*/ 196411 w 8301362"/>
              <a:gd name="connsiteY240" fmla="*/ 923866 h 3255881"/>
              <a:gd name="connsiteX0" fmla="*/ 7454461 w 8301362"/>
              <a:gd name="connsiteY0" fmla="*/ 3247966 h 3255881"/>
              <a:gd name="connsiteX1" fmla="*/ 7473511 w 8301362"/>
              <a:gd name="connsiteY1" fmla="*/ 3047941 h 3255881"/>
              <a:gd name="connsiteX2" fmla="*/ 7492561 w 8301362"/>
              <a:gd name="connsiteY2" fmla="*/ 2981266 h 3255881"/>
              <a:gd name="connsiteX3" fmla="*/ 7549711 w 8301362"/>
              <a:gd name="connsiteY3" fmla="*/ 2952691 h 3255881"/>
              <a:gd name="connsiteX4" fmla="*/ 7578286 w 8301362"/>
              <a:gd name="connsiteY4" fmla="*/ 2933641 h 3255881"/>
              <a:gd name="connsiteX5" fmla="*/ 7635436 w 8301362"/>
              <a:gd name="connsiteY5" fmla="*/ 2914591 h 3255881"/>
              <a:gd name="connsiteX6" fmla="*/ 7702111 w 8301362"/>
              <a:gd name="connsiteY6" fmla="*/ 2895541 h 3255881"/>
              <a:gd name="connsiteX7" fmla="*/ 7721161 w 8301362"/>
              <a:gd name="connsiteY7" fmla="*/ 2866966 h 3255881"/>
              <a:gd name="connsiteX8" fmla="*/ 7730686 w 8301362"/>
              <a:gd name="connsiteY8" fmla="*/ 2838391 h 3255881"/>
              <a:gd name="connsiteX9" fmla="*/ 7816411 w 8301362"/>
              <a:gd name="connsiteY9" fmla="*/ 2800291 h 3255881"/>
              <a:gd name="connsiteX10" fmla="*/ 7844986 w 8301362"/>
              <a:gd name="connsiteY10" fmla="*/ 2790766 h 3255881"/>
              <a:gd name="connsiteX11" fmla="*/ 7873561 w 8301362"/>
              <a:gd name="connsiteY11" fmla="*/ 2781241 h 3255881"/>
              <a:gd name="connsiteX12" fmla="*/ 8035486 w 8301362"/>
              <a:gd name="connsiteY12" fmla="*/ 2762191 h 3255881"/>
              <a:gd name="connsiteX13" fmla="*/ 8102161 w 8301362"/>
              <a:gd name="connsiteY13" fmla="*/ 2743141 h 3255881"/>
              <a:gd name="connsiteX14" fmla="*/ 8159311 w 8301362"/>
              <a:gd name="connsiteY14" fmla="*/ 2724091 h 3255881"/>
              <a:gd name="connsiteX15" fmla="*/ 8187886 w 8301362"/>
              <a:gd name="connsiteY15" fmla="*/ 2714566 h 3255881"/>
              <a:gd name="connsiteX16" fmla="*/ 8197411 w 8301362"/>
              <a:gd name="connsiteY16" fmla="*/ 2609791 h 3255881"/>
              <a:gd name="connsiteX17" fmla="*/ 8206936 w 8301362"/>
              <a:gd name="connsiteY17" fmla="*/ 2552641 h 3255881"/>
              <a:gd name="connsiteX18" fmla="*/ 8264086 w 8301362"/>
              <a:gd name="connsiteY18" fmla="*/ 2514541 h 3255881"/>
              <a:gd name="connsiteX19" fmla="*/ 8283136 w 8301362"/>
              <a:gd name="connsiteY19" fmla="*/ 2485966 h 3255881"/>
              <a:gd name="connsiteX20" fmla="*/ 7968811 w 8301362"/>
              <a:gd name="connsiteY20" fmla="*/ 2428816 h 3255881"/>
              <a:gd name="connsiteX21" fmla="*/ 7978336 w 8301362"/>
              <a:gd name="connsiteY21" fmla="*/ 2333566 h 3255881"/>
              <a:gd name="connsiteX22" fmla="*/ 7997386 w 8301362"/>
              <a:gd name="connsiteY22" fmla="*/ 2266891 h 3255881"/>
              <a:gd name="connsiteX23" fmla="*/ 7968811 w 8301362"/>
              <a:gd name="connsiteY23" fmla="*/ 2095441 h 3255881"/>
              <a:gd name="connsiteX24" fmla="*/ 7949761 w 8301362"/>
              <a:gd name="connsiteY24" fmla="*/ 2038291 h 3255881"/>
              <a:gd name="connsiteX25" fmla="*/ 7940236 w 8301362"/>
              <a:gd name="connsiteY25" fmla="*/ 2009716 h 3255881"/>
              <a:gd name="connsiteX26" fmla="*/ 7968811 w 8301362"/>
              <a:gd name="connsiteY26" fmla="*/ 1876366 h 3255881"/>
              <a:gd name="connsiteX27" fmla="*/ 7987861 w 8301362"/>
              <a:gd name="connsiteY27" fmla="*/ 1847791 h 3255881"/>
              <a:gd name="connsiteX28" fmla="*/ 7892611 w 8301362"/>
              <a:gd name="connsiteY28" fmla="*/ 1838266 h 3255881"/>
              <a:gd name="connsiteX29" fmla="*/ 7835461 w 8301362"/>
              <a:gd name="connsiteY29" fmla="*/ 1790641 h 3255881"/>
              <a:gd name="connsiteX30" fmla="*/ 7778311 w 8301362"/>
              <a:gd name="connsiteY30" fmla="*/ 1771591 h 3255881"/>
              <a:gd name="connsiteX31" fmla="*/ 7749736 w 8301362"/>
              <a:gd name="connsiteY31" fmla="*/ 1752541 h 3255881"/>
              <a:gd name="connsiteX32" fmla="*/ 7606861 w 8301362"/>
              <a:gd name="connsiteY32" fmla="*/ 1733491 h 3255881"/>
              <a:gd name="connsiteX33" fmla="*/ 7549711 w 8301362"/>
              <a:gd name="connsiteY33" fmla="*/ 1714441 h 3255881"/>
              <a:gd name="connsiteX34" fmla="*/ 7492561 w 8301362"/>
              <a:gd name="connsiteY34" fmla="*/ 1676341 h 3255881"/>
              <a:gd name="connsiteX35" fmla="*/ 7463986 w 8301362"/>
              <a:gd name="connsiteY35" fmla="*/ 1657291 h 3255881"/>
              <a:gd name="connsiteX36" fmla="*/ 7435411 w 8301362"/>
              <a:gd name="connsiteY36" fmla="*/ 1647766 h 3255881"/>
              <a:gd name="connsiteX37" fmla="*/ 7397311 w 8301362"/>
              <a:gd name="connsiteY37" fmla="*/ 1600141 h 3255881"/>
              <a:gd name="connsiteX38" fmla="*/ 7359211 w 8301362"/>
              <a:gd name="connsiteY38" fmla="*/ 1542991 h 3255881"/>
              <a:gd name="connsiteX39" fmla="*/ 7311586 w 8301362"/>
              <a:gd name="connsiteY39" fmla="*/ 1485841 h 3255881"/>
              <a:gd name="connsiteX40" fmla="*/ 7302061 w 8301362"/>
              <a:gd name="connsiteY40" fmla="*/ 1457266 h 3255881"/>
              <a:gd name="connsiteX41" fmla="*/ 7263961 w 8301362"/>
              <a:gd name="connsiteY41" fmla="*/ 1400116 h 3255881"/>
              <a:gd name="connsiteX42" fmla="*/ 7254436 w 8301362"/>
              <a:gd name="connsiteY42" fmla="*/ 1371541 h 3255881"/>
              <a:gd name="connsiteX43" fmla="*/ 7235386 w 8301362"/>
              <a:gd name="connsiteY43" fmla="*/ 1342966 h 3255881"/>
              <a:gd name="connsiteX44" fmla="*/ 7216336 w 8301362"/>
              <a:gd name="connsiteY44" fmla="*/ 1285816 h 3255881"/>
              <a:gd name="connsiteX45" fmla="*/ 7159186 w 8301362"/>
              <a:gd name="connsiteY45" fmla="*/ 1238191 h 3255881"/>
              <a:gd name="connsiteX46" fmla="*/ 7130611 w 8301362"/>
              <a:gd name="connsiteY46" fmla="*/ 1219141 h 3255881"/>
              <a:gd name="connsiteX47" fmla="*/ 7102036 w 8301362"/>
              <a:gd name="connsiteY47" fmla="*/ 1190566 h 3255881"/>
              <a:gd name="connsiteX48" fmla="*/ 7073461 w 8301362"/>
              <a:gd name="connsiteY48" fmla="*/ 1171516 h 3255881"/>
              <a:gd name="connsiteX49" fmla="*/ 7025836 w 8301362"/>
              <a:gd name="connsiteY49" fmla="*/ 1114366 h 3255881"/>
              <a:gd name="connsiteX50" fmla="*/ 6997261 w 8301362"/>
              <a:gd name="connsiteY50" fmla="*/ 1095316 h 3255881"/>
              <a:gd name="connsiteX51" fmla="*/ 6978211 w 8301362"/>
              <a:gd name="connsiteY51" fmla="*/ 1066741 h 3255881"/>
              <a:gd name="connsiteX52" fmla="*/ 6949636 w 8301362"/>
              <a:gd name="connsiteY52" fmla="*/ 1047691 h 3255881"/>
              <a:gd name="connsiteX53" fmla="*/ 6940111 w 8301362"/>
              <a:gd name="connsiteY53" fmla="*/ 1019116 h 3255881"/>
              <a:gd name="connsiteX54" fmla="*/ 6949636 w 8301362"/>
              <a:gd name="connsiteY54" fmla="*/ 981016 h 3255881"/>
              <a:gd name="connsiteX55" fmla="*/ 7006786 w 8301362"/>
              <a:gd name="connsiteY55" fmla="*/ 952441 h 3255881"/>
              <a:gd name="connsiteX56" fmla="*/ 7025836 w 8301362"/>
              <a:gd name="connsiteY56" fmla="*/ 923866 h 3255881"/>
              <a:gd name="connsiteX57" fmla="*/ 7044886 w 8301362"/>
              <a:gd name="connsiteY57" fmla="*/ 866716 h 3255881"/>
              <a:gd name="connsiteX58" fmla="*/ 7016311 w 8301362"/>
              <a:gd name="connsiteY58" fmla="*/ 857191 h 3255881"/>
              <a:gd name="connsiteX59" fmla="*/ 6949636 w 8301362"/>
              <a:gd name="connsiteY59" fmla="*/ 847666 h 3255881"/>
              <a:gd name="connsiteX60" fmla="*/ 6911536 w 8301362"/>
              <a:gd name="connsiteY60" fmla="*/ 828616 h 3255881"/>
              <a:gd name="connsiteX61" fmla="*/ 6882961 w 8301362"/>
              <a:gd name="connsiteY61" fmla="*/ 819091 h 3255881"/>
              <a:gd name="connsiteX62" fmla="*/ 6825811 w 8301362"/>
              <a:gd name="connsiteY62" fmla="*/ 780991 h 3255881"/>
              <a:gd name="connsiteX63" fmla="*/ 6787711 w 8301362"/>
              <a:gd name="connsiteY63" fmla="*/ 733366 h 3255881"/>
              <a:gd name="connsiteX64" fmla="*/ 6778186 w 8301362"/>
              <a:gd name="connsiteY64" fmla="*/ 704791 h 3255881"/>
              <a:gd name="connsiteX65" fmla="*/ 6730561 w 8301362"/>
              <a:gd name="connsiteY65" fmla="*/ 657166 h 3255881"/>
              <a:gd name="connsiteX66" fmla="*/ 6682936 w 8301362"/>
              <a:gd name="connsiteY66" fmla="*/ 619066 h 3255881"/>
              <a:gd name="connsiteX67" fmla="*/ 6663886 w 8301362"/>
              <a:gd name="connsiteY67" fmla="*/ 590491 h 3255881"/>
              <a:gd name="connsiteX68" fmla="*/ 6635311 w 8301362"/>
              <a:gd name="connsiteY68" fmla="*/ 580966 h 3255881"/>
              <a:gd name="connsiteX69" fmla="*/ 6606736 w 8301362"/>
              <a:gd name="connsiteY69" fmla="*/ 561916 h 3255881"/>
              <a:gd name="connsiteX70" fmla="*/ 6578161 w 8301362"/>
              <a:gd name="connsiteY70" fmla="*/ 552391 h 3255881"/>
              <a:gd name="connsiteX71" fmla="*/ 6549586 w 8301362"/>
              <a:gd name="connsiteY71" fmla="*/ 533341 h 3255881"/>
              <a:gd name="connsiteX72" fmla="*/ 6501961 w 8301362"/>
              <a:gd name="connsiteY72" fmla="*/ 523816 h 3255881"/>
              <a:gd name="connsiteX73" fmla="*/ 6416236 w 8301362"/>
              <a:gd name="connsiteY73" fmla="*/ 533341 h 3255881"/>
              <a:gd name="connsiteX74" fmla="*/ 6359086 w 8301362"/>
              <a:gd name="connsiteY74" fmla="*/ 571441 h 3255881"/>
              <a:gd name="connsiteX75" fmla="*/ 6301936 w 8301362"/>
              <a:gd name="connsiteY75" fmla="*/ 619066 h 3255881"/>
              <a:gd name="connsiteX76" fmla="*/ 6216211 w 8301362"/>
              <a:gd name="connsiteY76" fmla="*/ 657166 h 3255881"/>
              <a:gd name="connsiteX77" fmla="*/ 6187636 w 8301362"/>
              <a:gd name="connsiteY77" fmla="*/ 666691 h 3255881"/>
              <a:gd name="connsiteX78" fmla="*/ 6187636 w 8301362"/>
              <a:gd name="connsiteY78" fmla="*/ 800041 h 3255881"/>
              <a:gd name="connsiteX79" fmla="*/ 6178111 w 8301362"/>
              <a:gd name="connsiteY79" fmla="*/ 961966 h 3255881"/>
              <a:gd name="connsiteX80" fmla="*/ 6159061 w 8301362"/>
              <a:gd name="connsiteY80" fmla="*/ 1085791 h 3255881"/>
              <a:gd name="connsiteX81" fmla="*/ 6159061 w 8301362"/>
              <a:gd name="connsiteY81" fmla="*/ 1371541 h 3255881"/>
              <a:gd name="connsiteX82" fmla="*/ 6178111 w 8301362"/>
              <a:gd name="connsiteY82" fmla="*/ 1400116 h 3255881"/>
              <a:gd name="connsiteX83" fmla="*/ 6206686 w 8301362"/>
              <a:gd name="connsiteY83" fmla="*/ 1409641 h 3255881"/>
              <a:gd name="connsiteX84" fmla="*/ 6235261 w 8301362"/>
              <a:gd name="connsiteY84" fmla="*/ 1428691 h 3255881"/>
              <a:gd name="connsiteX85" fmla="*/ 6216211 w 8301362"/>
              <a:gd name="connsiteY85" fmla="*/ 1476316 h 3255881"/>
              <a:gd name="connsiteX86" fmla="*/ 6235261 w 8301362"/>
              <a:gd name="connsiteY86" fmla="*/ 1647766 h 3255881"/>
              <a:gd name="connsiteX87" fmla="*/ 6225736 w 8301362"/>
              <a:gd name="connsiteY87" fmla="*/ 1714441 h 3255881"/>
              <a:gd name="connsiteX88" fmla="*/ 6197161 w 8301362"/>
              <a:gd name="connsiteY88" fmla="*/ 1743016 h 3255881"/>
              <a:gd name="connsiteX89" fmla="*/ 6159061 w 8301362"/>
              <a:gd name="connsiteY89" fmla="*/ 1752541 h 3255881"/>
              <a:gd name="connsiteX90" fmla="*/ 6063811 w 8301362"/>
              <a:gd name="connsiteY90" fmla="*/ 1762066 h 3255881"/>
              <a:gd name="connsiteX91" fmla="*/ 6016186 w 8301362"/>
              <a:gd name="connsiteY91" fmla="*/ 1847791 h 3255881"/>
              <a:gd name="connsiteX92" fmla="*/ 6006661 w 8301362"/>
              <a:gd name="connsiteY92" fmla="*/ 1904941 h 3255881"/>
              <a:gd name="connsiteX93" fmla="*/ 5978086 w 8301362"/>
              <a:gd name="connsiteY93" fmla="*/ 1923991 h 3255881"/>
              <a:gd name="connsiteX94" fmla="*/ 5578036 w 8301362"/>
              <a:gd name="connsiteY94" fmla="*/ 1933516 h 3255881"/>
              <a:gd name="connsiteX95" fmla="*/ 5397061 w 8301362"/>
              <a:gd name="connsiteY95" fmla="*/ 1923991 h 3255881"/>
              <a:gd name="connsiteX96" fmla="*/ 5339911 w 8301362"/>
              <a:gd name="connsiteY96" fmla="*/ 1904941 h 3255881"/>
              <a:gd name="connsiteX97" fmla="*/ 5282761 w 8301362"/>
              <a:gd name="connsiteY97" fmla="*/ 1914466 h 3255881"/>
              <a:gd name="connsiteX98" fmla="*/ 5225611 w 8301362"/>
              <a:gd name="connsiteY98" fmla="*/ 1933516 h 3255881"/>
              <a:gd name="connsiteX99" fmla="*/ 5197036 w 8301362"/>
              <a:gd name="connsiteY99" fmla="*/ 1914466 h 3255881"/>
              <a:gd name="connsiteX100" fmla="*/ 5092261 w 8301362"/>
              <a:gd name="connsiteY100" fmla="*/ 1895416 h 3255881"/>
              <a:gd name="connsiteX101" fmla="*/ 5073211 w 8301362"/>
              <a:gd name="connsiteY101" fmla="*/ 1838266 h 3255881"/>
              <a:gd name="connsiteX102" fmla="*/ 5063686 w 8301362"/>
              <a:gd name="connsiteY102" fmla="*/ 1809691 h 3255881"/>
              <a:gd name="connsiteX103" fmla="*/ 4930336 w 8301362"/>
              <a:gd name="connsiteY103" fmla="*/ 1781116 h 3255881"/>
              <a:gd name="connsiteX104" fmla="*/ 4854136 w 8301362"/>
              <a:gd name="connsiteY104" fmla="*/ 1743016 h 3255881"/>
              <a:gd name="connsiteX105" fmla="*/ 4825561 w 8301362"/>
              <a:gd name="connsiteY105" fmla="*/ 1714441 h 3255881"/>
              <a:gd name="connsiteX106" fmla="*/ 4816036 w 8301362"/>
              <a:gd name="connsiteY106" fmla="*/ 1685866 h 3255881"/>
              <a:gd name="connsiteX107" fmla="*/ 4835086 w 8301362"/>
              <a:gd name="connsiteY107" fmla="*/ 1628716 h 3255881"/>
              <a:gd name="connsiteX108" fmla="*/ 4854136 w 8301362"/>
              <a:gd name="connsiteY108" fmla="*/ 1476316 h 3255881"/>
              <a:gd name="connsiteX109" fmla="*/ 4892236 w 8301362"/>
              <a:gd name="connsiteY109" fmla="*/ 1419166 h 3255881"/>
              <a:gd name="connsiteX110" fmla="*/ 4911286 w 8301362"/>
              <a:gd name="connsiteY110" fmla="*/ 1390591 h 3255881"/>
              <a:gd name="connsiteX111" fmla="*/ 4958911 w 8301362"/>
              <a:gd name="connsiteY111" fmla="*/ 1314391 h 3255881"/>
              <a:gd name="connsiteX112" fmla="*/ 4968436 w 8301362"/>
              <a:gd name="connsiteY112" fmla="*/ 1285816 h 3255881"/>
              <a:gd name="connsiteX113" fmla="*/ 4911286 w 8301362"/>
              <a:gd name="connsiteY113" fmla="*/ 1257241 h 3255881"/>
              <a:gd name="connsiteX114" fmla="*/ 4882711 w 8301362"/>
              <a:gd name="connsiteY114" fmla="*/ 1238191 h 3255881"/>
              <a:gd name="connsiteX115" fmla="*/ 4825561 w 8301362"/>
              <a:gd name="connsiteY115" fmla="*/ 1219141 h 3255881"/>
              <a:gd name="connsiteX116" fmla="*/ 4796986 w 8301362"/>
              <a:gd name="connsiteY116" fmla="*/ 1209616 h 3255881"/>
              <a:gd name="connsiteX117" fmla="*/ 4768411 w 8301362"/>
              <a:gd name="connsiteY117" fmla="*/ 1219141 h 3255881"/>
              <a:gd name="connsiteX118" fmla="*/ 4711261 w 8301362"/>
              <a:gd name="connsiteY118" fmla="*/ 1247716 h 3255881"/>
              <a:gd name="connsiteX119" fmla="*/ 4635061 w 8301362"/>
              <a:gd name="connsiteY119" fmla="*/ 1200091 h 3255881"/>
              <a:gd name="connsiteX120" fmla="*/ 4577911 w 8301362"/>
              <a:gd name="connsiteY120" fmla="*/ 1161991 h 3255881"/>
              <a:gd name="connsiteX121" fmla="*/ 4520761 w 8301362"/>
              <a:gd name="connsiteY121" fmla="*/ 1181041 h 3255881"/>
              <a:gd name="connsiteX122" fmla="*/ 4492186 w 8301362"/>
              <a:gd name="connsiteY122" fmla="*/ 1190566 h 3255881"/>
              <a:gd name="connsiteX123" fmla="*/ 4454086 w 8301362"/>
              <a:gd name="connsiteY123" fmla="*/ 1276291 h 3255881"/>
              <a:gd name="connsiteX124" fmla="*/ 4444561 w 8301362"/>
              <a:gd name="connsiteY124" fmla="*/ 1304866 h 3255881"/>
              <a:gd name="connsiteX125" fmla="*/ 4435036 w 8301362"/>
              <a:gd name="connsiteY125" fmla="*/ 1333441 h 3255881"/>
              <a:gd name="connsiteX126" fmla="*/ 4406461 w 8301362"/>
              <a:gd name="connsiteY126" fmla="*/ 1352491 h 3255881"/>
              <a:gd name="connsiteX127" fmla="*/ 4387411 w 8301362"/>
              <a:gd name="connsiteY127" fmla="*/ 1381066 h 3255881"/>
              <a:gd name="connsiteX128" fmla="*/ 4368361 w 8301362"/>
              <a:gd name="connsiteY128" fmla="*/ 1438216 h 3255881"/>
              <a:gd name="connsiteX129" fmla="*/ 4349311 w 8301362"/>
              <a:gd name="connsiteY129" fmla="*/ 1466791 h 3255881"/>
              <a:gd name="connsiteX130" fmla="*/ 4339786 w 8301362"/>
              <a:gd name="connsiteY130" fmla="*/ 1495366 h 3255881"/>
              <a:gd name="connsiteX131" fmla="*/ 4330261 w 8301362"/>
              <a:gd name="connsiteY131" fmla="*/ 1533466 h 3255881"/>
              <a:gd name="connsiteX132" fmla="*/ 4301686 w 8301362"/>
              <a:gd name="connsiteY132" fmla="*/ 1552516 h 3255881"/>
              <a:gd name="connsiteX133" fmla="*/ 4263586 w 8301362"/>
              <a:gd name="connsiteY133" fmla="*/ 1562041 h 3255881"/>
              <a:gd name="connsiteX134" fmla="*/ 4206436 w 8301362"/>
              <a:gd name="connsiteY134" fmla="*/ 1581091 h 3255881"/>
              <a:gd name="connsiteX135" fmla="*/ 4149286 w 8301362"/>
              <a:gd name="connsiteY135" fmla="*/ 1600141 h 3255881"/>
              <a:gd name="connsiteX136" fmla="*/ 4120711 w 8301362"/>
              <a:gd name="connsiteY136" fmla="*/ 1609666 h 3255881"/>
              <a:gd name="connsiteX137" fmla="*/ 4092136 w 8301362"/>
              <a:gd name="connsiteY137" fmla="*/ 1619191 h 3255881"/>
              <a:gd name="connsiteX138" fmla="*/ 3987361 w 8301362"/>
              <a:gd name="connsiteY138" fmla="*/ 1609666 h 3255881"/>
              <a:gd name="connsiteX139" fmla="*/ 3949261 w 8301362"/>
              <a:gd name="connsiteY139" fmla="*/ 1600141 h 3255881"/>
              <a:gd name="connsiteX140" fmla="*/ 3796861 w 8301362"/>
              <a:gd name="connsiteY140" fmla="*/ 1590616 h 3255881"/>
              <a:gd name="connsiteX141" fmla="*/ 3768286 w 8301362"/>
              <a:gd name="connsiteY141" fmla="*/ 1571566 h 3255881"/>
              <a:gd name="connsiteX142" fmla="*/ 3739711 w 8301362"/>
              <a:gd name="connsiteY142" fmla="*/ 1562041 h 3255881"/>
              <a:gd name="connsiteX143" fmla="*/ 3692086 w 8301362"/>
              <a:gd name="connsiteY143" fmla="*/ 1523941 h 3255881"/>
              <a:gd name="connsiteX144" fmla="*/ 3520636 w 8301362"/>
              <a:gd name="connsiteY144" fmla="*/ 1533466 h 3255881"/>
              <a:gd name="connsiteX145" fmla="*/ 3453961 w 8301362"/>
              <a:gd name="connsiteY145" fmla="*/ 1542991 h 3255881"/>
              <a:gd name="connsiteX146" fmla="*/ 3425386 w 8301362"/>
              <a:gd name="connsiteY146" fmla="*/ 1552516 h 3255881"/>
              <a:gd name="connsiteX147" fmla="*/ 3377761 w 8301362"/>
              <a:gd name="connsiteY147" fmla="*/ 1562041 h 3255881"/>
              <a:gd name="connsiteX148" fmla="*/ 3311086 w 8301362"/>
              <a:gd name="connsiteY148" fmla="*/ 1628716 h 3255881"/>
              <a:gd name="connsiteX149" fmla="*/ 3253936 w 8301362"/>
              <a:gd name="connsiteY149" fmla="*/ 1666816 h 3255881"/>
              <a:gd name="connsiteX150" fmla="*/ 3244411 w 8301362"/>
              <a:gd name="connsiteY150" fmla="*/ 1695391 h 3255881"/>
              <a:gd name="connsiteX151" fmla="*/ 3215836 w 8301362"/>
              <a:gd name="connsiteY151" fmla="*/ 1704916 h 3255881"/>
              <a:gd name="connsiteX152" fmla="*/ 3130111 w 8301362"/>
              <a:gd name="connsiteY152" fmla="*/ 1666816 h 3255881"/>
              <a:gd name="connsiteX153" fmla="*/ 3101536 w 8301362"/>
              <a:gd name="connsiteY153" fmla="*/ 1638241 h 3255881"/>
              <a:gd name="connsiteX154" fmla="*/ 3044386 w 8301362"/>
              <a:gd name="connsiteY154" fmla="*/ 1619191 h 3255881"/>
              <a:gd name="connsiteX155" fmla="*/ 3006286 w 8301362"/>
              <a:gd name="connsiteY155" fmla="*/ 1562041 h 3255881"/>
              <a:gd name="connsiteX156" fmla="*/ 2987236 w 8301362"/>
              <a:gd name="connsiteY156" fmla="*/ 1533466 h 3255881"/>
              <a:gd name="connsiteX157" fmla="*/ 2930086 w 8301362"/>
              <a:gd name="connsiteY157" fmla="*/ 1504891 h 3255881"/>
              <a:gd name="connsiteX158" fmla="*/ 2901511 w 8301362"/>
              <a:gd name="connsiteY158" fmla="*/ 1485841 h 3255881"/>
              <a:gd name="connsiteX159" fmla="*/ 2872936 w 8301362"/>
              <a:gd name="connsiteY159" fmla="*/ 1476316 h 3255881"/>
              <a:gd name="connsiteX160" fmla="*/ 2844361 w 8301362"/>
              <a:gd name="connsiteY160" fmla="*/ 1457266 h 3255881"/>
              <a:gd name="connsiteX161" fmla="*/ 2777686 w 8301362"/>
              <a:gd name="connsiteY161" fmla="*/ 1438216 h 3255881"/>
              <a:gd name="connsiteX162" fmla="*/ 2749111 w 8301362"/>
              <a:gd name="connsiteY162" fmla="*/ 1428691 h 3255881"/>
              <a:gd name="connsiteX163" fmla="*/ 2644336 w 8301362"/>
              <a:gd name="connsiteY163" fmla="*/ 1419166 h 3255881"/>
              <a:gd name="connsiteX164" fmla="*/ 2549086 w 8301362"/>
              <a:gd name="connsiteY164" fmla="*/ 1409641 h 3255881"/>
              <a:gd name="connsiteX165" fmla="*/ 2491936 w 8301362"/>
              <a:gd name="connsiteY165" fmla="*/ 1371541 h 3255881"/>
              <a:gd name="connsiteX166" fmla="*/ 2434786 w 8301362"/>
              <a:gd name="connsiteY166" fmla="*/ 1352491 h 3255881"/>
              <a:gd name="connsiteX167" fmla="*/ 2406211 w 8301362"/>
              <a:gd name="connsiteY167" fmla="*/ 1342966 h 3255881"/>
              <a:gd name="connsiteX168" fmla="*/ 2349061 w 8301362"/>
              <a:gd name="connsiteY168" fmla="*/ 1333441 h 3255881"/>
              <a:gd name="connsiteX169" fmla="*/ 2272861 w 8301362"/>
              <a:gd name="connsiteY169" fmla="*/ 1342966 h 3255881"/>
              <a:gd name="connsiteX170" fmla="*/ 2225236 w 8301362"/>
              <a:gd name="connsiteY170" fmla="*/ 1333441 h 3255881"/>
              <a:gd name="connsiteX171" fmla="*/ 2215711 w 8301362"/>
              <a:gd name="connsiteY171" fmla="*/ 1304866 h 3255881"/>
              <a:gd name="connsiteX172" fmla="*/ 2196661 w 8301362"/>
              <a:gd name="connsiteY172" fmla="*/ 1238191 h 3255881"/>
              <a:gd name="connsiteX173" fmla="*/ 2168086 w 8301362"/>
              <a:gd name="connsiteY173" fmla="*/ 1219141 h 3255881"/>
              <a:gd name="connsiteX174" fmla="*/ 2149036 w 8301362"/>
              <a:gd name="connsiteY174" fmla="*/ 1190566 h 3255881"/>
              <a:gd name="connsiteX175" fmla="*/ 2110936 w 8301362"/>
              <a:gd name="connsiteY175" fmla="*/ 1152466 h 3255881"/>
              <a:gd name="connsiteX176" fmla="*/ 2101411 w 8301362"/>
              <a:gd name="connsiteY176" fmla="*/ 1066741 h 3255881"/>
              <a:gd name="connsiteX177" fmla="*/ 2072836 w 8301362"/>
              <a:gd name="connsiteY177" fmla="*/ 1057216 h 3255881"/>
              <a:gd name="connsiteX178" fmla="*/ 2120461 w 8301362"/>
              <a:gd name="connsiteY178" fmla="*/ 1009591 h 3255881"/>
              <a:gd name="connsiteX179" fmla="*/ 2168086 w 8301362"/>
              <a:gd name="connsiteY179" fmla="*/ 1000066 h 3255881"/>
              <a:gd name="connsiteX180" fmla="*/ 2187136 w 8301362"/>
              <a:gd name="connsiteY180" fmla="*/ 942916 h 3255881"/>
              <a:gd name="connsiteX181" fmla="*/ 2158561 w 8301362"/>
              <a:gd name="connsiteY181" fmla="*/ 914341 h 3255881"/>
              <a:gd name="connsiteX182" fmla="*/ 2053786 w 8301362"/>
              <a:gd name="connsiteY182" fmla="*/ 885766 h 3255881"/>
              <a:gd name="connsiteX183" fmla="*/ 2044261 w 8301362"/>
              <a:gd name="connsiteY183" fmla="*/ 857191 h 3255881"/>
              <a:gd name="connsiteX184" fmla="*/ 2063311 w 8301362"/>
              <a:gd name="connsiteY184" fmla="*/ 828616 h 3255881"/>
              <a:gd name="connsiteX185" fmla="*/ 2053786 w 8301362"/>
              <a:gd name="connsiteY185" fmla="*/ 800041 h 3255881"/>
              <a:gd name="connsiteX186" fmla="*/ 2015686 w 8301362"/>
              <a:gd name="connsiteY186" fmla="*/ 742891 h 3255881"/>
              <a:gd name="connsiteX187" fmla="*/ 1844236 w 8301362"/>
              <a:gd name="connsiteY187" fmla="*/ 685741 h 3255881"/>
              <a:gd name="connsiteX188" fmla="*/ 1815661 w 8301362"/>
              <a:gd name="connsiteY188" fmla="*/ 676216 h 3255881"/>
              <a:gd name="connsiteX189" fmla="*/ 1787086 w 8301362"/>
              <a:gd name="connsiteY189" fmla="*/ 666691 h 3255881"/>
              <a:gd name="connsiteX190" fmla="*/ 1729936 w 8301362"/>
              <a:gd name="connsiteY190" fmla="*/ 628591 h 3255881"/>
              <a:gd name="connsiteX191" fmla="*/ 1672786 w 8301362"/>
              <a:gd name="connsiteY191" fmla="*/ 600016 h 3255881"/>
              <a:gd name="connsiteX192" fmla="*/ 1653736 w 8301362"/>
              <a:gd name="connsiteY192" fmla="*/ 523816 h 3255881"/>
              <a:gd name="connsiteX193" fmla="*/ 1644211 w 8301362"/>
              <a:gd name="connsiteY193" fmla="*/ 495241 h 3255881"/>
              <a:gd name="connsiteX194" fmla="*/ 1615636 w 8301362"/>
              <a:gd name="connsiteY194" fmla="*/ 485716 h 3255881"/>
              <a:gd name="connsiteX195" fmla="*/ 1529911 w 8301362"/>
              <a:gd name="connsiteY195" fmla="*/ 476191 h 3255881"/>
              <a:gd name="connsiteX196" fmla="*/ 1463236 w 8301362"/>
              <a:gd name="connsiteY196" fmla="*/ 399991 h 3255881"/>
              <a:gd name="connsiteX197" fmla="*/ 1434661 w 8301362"/>
              <a:gd name="connsiteY197" fmla="*/ 390466 h 3255881"/>
              <a:gd name="connsiteX198" fmla="*/ 1377511 w 8301362"/>
              <a:gd name="connsiteY198" fmla="*/ 352366 h 3255881"/>
              <a:gd name="connsiteX199" fmla="*/ 1358461 w 8301362"/>
              <a:gd name="connsiteY199" fmla="*/ 323791 h 3255881"/>
              <a:gd name="connsiteX200" fmla="*/ 1387036 w 8301362"/>
              <a:gd name="connsiteY200" fmla="*/ 314266 h 3255881"/>
              <a:gd name="connsiteX201" fmla="*/ 1415611 w 8301362"/>
              <a:gd name="connsiteY201" fmla="*/ 295216 h 3255881"/>
              <a:gd name="connsiteX202" fmla="*/ 1434661 w 8301362"/>
              <a:gd name="connsiteY202" fmla="*/ 266641 h 3255881"/>
              <a:gd name="connsiteX203" fmla="*/ 1387036 w 8301362"/>
              <a:gd name="connsiteY203" fmla="*/ 219016 h 3255881"/>
              <a:gd name="connsiteX204" fmla="*/ 1367986 w 8301362"/>
              <a:gd name="connsiteY204" fmla="*/ 190441 h 3255881"/>
              <a:gd name="connsiteX205" fmla="*/ 1358461 w 8301362"/>
              <a:gd name="connsiteY205" fmla="*/ 161866 h 3255881"/>
              <a:gd name="connsiteX206" fmla="*/ 1206061 w 8301362"/>
              <a:gd name="connsiteY206" fmla="*/ 133291 h 3255881"/>
              <a:gd name="connsiteX207" fmla="*/ 1177486 w 8301362"/>
              <a:gd name="connsiteY207" fmla="*/ 123766 h 3255881"/>
              <a:gd name="connsiteX208" fmla="*/ 1120336 w 8301362"/>
              <a:gd name="connsiteY208" fmla="*/ 85666 h 3255881"/>
              <a:gd name="connsiteX209" fmla="*/ 1072711 w 8301362"/>
              <a:gd name="connsiteY209" fmla="*/ 47566 h 3255881"/>
              <a:gd name="connsiteX210" fmla="*/ 1015561 w 8301362"/>
              <a:gd name="connsiteY210" fmla="*/ 9466 h 3255881"/>
              <a:gd name="connsiteX211" fmla="*/ 586936 w 8301362"/>
              <a:gd name="connsiteY211" fmla="*/ 9466 h 3255881"/>
              <a:gd name="connsiteX212" fmla="*/ 491686 w 8301362"/>
              <a:gd name="connsiteY212" fmla="*/ 18991 h 3255881"/>
              <a:gd name="connsiteX213" fmla="*/ 434536 w 8301362"/>
              <a:gd name="connsiteY213" fmla="*/ 47566 h 3255881"/>
              <a:gd name="connsiteX214" fmla="*/ 405961 w 8301362"/>
              <a:gd name="connsiteY214" fmla="*/ 57091 h 3255881"/>
              <a:gd name="connsiteX215" fmla="*/ 377386 w 8301362"/>
              <a:gd name="connsiteY215" fmla="*/ 47566 h 3255881"/>
              <a:gd name="connsiteX216" fmla="*/ 358336 w 8301362"/>
              <a:gd name="connsiteY216" fmla="*/ 18991 h 3255881"/>
              <a:gd name="connsiteX217" fmla="*/ 353574 w 8301362"/>
              <a:gd name="connsiteY217" fmla="*/ 71378 h 3255881"/>
              <a:gd name="connsiteX218" fmla="*/ 370242 w 8301362"/>
              <a:gd name="connsiteY218" fmla="*/ 130909 h 3255881"/>
              <a:gd name="connsiteX219" fmla="*/ 358336 w 8301362"/>
              <a:gd name="connsiteY219" fmla="*/ 159485 h 3255881"/>
              <a:gd name="connsiteX220" fmla="*/ 346430 w 8301362"/>
              <a:gd name="connsiteY220" fmla="*/ 216634 h 3255881"/>
              <a:gd name="connsiteX221" fmla="*/ 294042 w 8301362"/>
              <a:gd name="connsiteY221" fmla="*/ 283310 h 3255881"/>
              <a:gd name="connsiteX222" fmla="*/ 63061 w 8301362"/>
              <a:gd name="connsiteY222" fmla="*/ 209491 h 3255881"/>
              <a:gd name="connsiteX223" fmla="*/ 34486 w 8301362"/>
              <a:gd name="connsiteY223" fmla="*/ 228541 h 3255881"/>
              <a:gd name="connsiteX224" fmla="*/ 15436 w 8301362"/>
              <a:gd name="connsiteY224" fmla="*/ 285691 h 3255881"/>
              <a:gd name="connsiteX225" fmla="*/ 5911 w 8301362"/>
              <a:gd name="connsiteY225" fmla="*/ 314266 h 3255881"/>
              <a:gd name="connsiteX226" fmla="*/ 15436 w 8301362"/>
              <a:gd name="connsiteY226" fmla="*/ 399991 h 3255881"/>
              <a:gd name="connsiteX227" fmla="*/ 72586 w 8301362"/>
              <a:gd name="connsiteY227" fmla="*/ 419041 h 3255881"/>
              <a:gd name="connsiteX228" fmla="*/ 129736 w 8301362"/>
              <a:gd name="connsiteY228" fmla="*/ 447616 h 3255881"/>
              <a:gd name="connsiteX229" fmla="*/ 186886 w 8301362"/>
              <a:gd name="connsiteY229" fmla="*/ 476191 h 3255881"/>
              <a:gd name="connsiteX230" fmla="*/ 205936 w 8301362"/>
              <a:gd name="connsiteY230" fmla="*/ 504766 h 3255881"/>
              <a:gd name="connsiteX231" fmla="*/ 205936 w 8301362"/>
              <a:gd name="connsiteY231" fmla="*/ 571441 h 3255881"/>
              <a:gd name="connsiteX232" fmla="*/ 177361 w 8301362"/>
              <a:gd name="connsiteY232" fmla="*/ 580966 h 3255881"/>
              <a:gd name="connsiteX233" fmla="*/ 167836 w 8301362"/>
              <a:gd name="connsiteY233" fmla="*/ 666691 h 3255881"/>
              <a:gd name="connsiteX234" fmla="*/ 139261 w 8301362"/>
              <a:gd name="connsiteY234" fmla="*/ 676216 h 3255881"/>
              <a:gd name="connsiteX235" fmla="*/ 129736 w 8301362"/>
              <a:gd name="connsiteY235" fmla="*/ 704791 h 3255881"/>
              <a:gd name="connsiteX236" fmla="*/ 158311 w 8301362"/>
              <a:gd name="connsiteY236" fmla="*/ 714316 h 3255881"/>
              <a:gd name="connsiteX237" fmla="*/ 177361 w 8301362"/>
              <a:gd name="connsiteY237" fmla="*/ 771466 h 3255881"/>
              <a:gd name="connsiteX238" fmla="*/ 186886 w 8301362"/>
              <a:gd name="connsiteY238" fmla="*/ 838141 h 3255881"/>
              <a:gd name="connsiteX239" fmla="*/ 205936 w 8301362"/>
              <a:gd name="connsiteY239" fmla="*/ 866716 h 3255881"/>
              <a:gd name="connsiteX240" fmla="*/ 196411 w 8301362"/>
              <a:gd name="connsiteY240" fmla="*/ 923866 h 3255881"/>
              <a:gd name="connsiteX0" fmla="*/ 7454461 w 8301362"/>
              <a:gd name="connsiteY0" fmla="*/ 3247966 h 3255881"/>
              <a:gd name="connsiteX1" fmla="*/ 7473511 w 8301362"/>
              <a:gd name="connsiteY1" fmla="*/ 3047941 h 3255881"/>
              <a:gd name="connsiteX2" fmla="*/ 7492561 w 8301362"/>
              <a:gd name="connsiteY2" fmla="*/ 2981266 h 3255881"/>
              <a:gd name="connsiteX3" fmla="*/ 7549711 w 8301362"/>
              <a:gd name="connsiteY3" fmla="*/ 2952691 h 3255881"/>
              <a:gd name="connsiteX4" fmla="*/ 7578286 w 8301362"/>
              <a:gd name="connsiteY4" fmla="*/ 2933641 h 3255881"/>
              <a:gd name="connsiteX5" fmla="*/ 7635436 w 8301362"/>
              <a:gd name="connsiteY5" fmla="*/ 2914591 h 3255881"/>
              <a:gd name="connsiteX6" fmla="*/ 7702111 w 8301362"/>
              <a:gd name="connsiteY6" fmla="*/ 2895541 h 3255881"/>
              <a:gd name="connsiteX7" fmla="*/ 7721161 w 8301362"/>
              <a:gd name="connsiteY7" fmla="*/ 2866966 h 3255881"/>
              <a:gd name="connsiteX8" fmla="*/ 7730686 w 8301362"/>
              <a:gd name="connsiteY8" fmla="*/ 2838391 h 3255881"/>
              <a:gd name="connsiteX9" fmla="*/ 7816411 w 8301362"/>
              <a:gd name="connsiteY9" fmla="*/ 2800291 h 3255881"/>
              <a:gd name="connsiteX10" fmla="*/ 7844986 w 8301362"/>
              <a:gd name="connsiteY10" fmla="*/ 2790766 h 3255881"/>
              <a:gd name="connsiteX11" fmla="*/ 7873561 w 8301362"/>
              <a:gd name="connsiteY11" fmla="*/ 2781241 h 3255881"/>
              <a:gd name="connsiteX12" fmla="*/ 8035486 w 8301362"/>
              <a:gd name="connsiteY12" fmla="*/ 2762191 h 3255881"/>
              <a:gd name="connsiteX13" fmla="*/ 8102161 w 8301362"/>
              <a:gd name="connsiteY13" fmla="*/ 2743141 h 3255881"/>
              <a:gd name="connsiteX14" fmla="*/ 8159311 w 8301362"/>
              <a:gd name="connsiteY14" fmla="*/ 2724091 h 3255881"/>
              <a:gd name="connsiteX15" fmla="*/ 8187886 w 8301362"/>
              <a:gd name="connsiteY15" fmla="*/ 2714566 h 3255881"/>
              <a:gd name="connsiteX16" fmla="*/ 8197411 w 8301362"/>
              <a:gd name="connsiteY16" fmla="*/ 2609791 h 3255881"/>
              <a:gd name="connsiteX17" fmla="*/ 8206936 w 8301362"/>
              <a:gd name="connsiteY17" fmla="*/ 2552641 h 3255881"/>
              <a:gd name="connsiteX18" fmla="*/ 8264086 w 8301362"/>
              <a:gd name="connsiteY18" fmla="*/ 2514541 h 3255881"/>
              <a:gd name="connsiteX19" fmla="*/ 8283136 w 8301362"/>
              <a:gd name="connsiteY19" fmla="*/ 2485966 h 3255881"/>
              <a:gd name="connsiteX20" fmla="*/ 7968811 w 8301362"/>
              <a:gd name="connsiteY20" fmla="*/ 2428816 h 3255881"/>
              <a:gd name="connsiteX21" fmla="*/ 7978336 w 8301362"/>
              <a:gd name="connsiteY21" fmla="*/ 2333566 h 3255881"/>
              <a:gd name="connsiteX22" fmla="*/ 7997386 w 8301362"/>
              <a:gd name="connsiteY22" fmla="*/ 2266891 h 3255881"/>
              <a:gd name="connsiteX23" fmla="*/ 7968811 w 8301362"/>
              <a:gd name="connsiteY23" fmla="*/ 2095441 h 3255881"/>
              <a:gd name="connsiteX24" fmla="*/ 7949761 w 8301362"/>
              <a:gd name="connsiteY24" fmla="*/ 2038291 h 3255881"/>
              <a:gd name="connsiteX25" fmla="*/ 7940236 w 8301362"/>
              <a:gd name="connsiteY25" fmla="*/ 2009716 h 3255881"/>
              <a:gd name="connsiteX26" fmla="*/ 7968811 w 8301362"/>
              <a:gd name="connsiteY26" fmla="*/ 1876366 h 3255881"/>
              <a:gd name="connsiteX27" fmla="*/ 7987861 w 8301362"/>
              <a:gd name="connsiteY27" fmla="*/ 1847791 h 3255881"/>
              <a:gd name="connsiteX28" fmla="*/ 7892611 w 8301362"/>
              <a:gd name="connsiteY28" fmla="*/ 1838266 h 3255881"/>
              <a:gd name="connsiteX29" fmla="*/ 7835461 w 8301362"/>
              <a:gd name="connsiteY29" fmla="*/ 1790641 h 3255881"/>
              <a:gd name="connsiteX30" fmla="*/ 7778311 w 8301362"/>
              <a:gd name="connsiteY30" fmla="*/ 1771591 h 3255881"/>
              <a:gd name="connsiteX31" fmla="*/ 7749736 w 8301362"/>
              <a:gd name="connsiteY31" fmla="*/ 1752541 h 3255881"/>
              <a:gd name="connsiteX32" fmla="*/ 7606861 w 8301362"/>
              <a:gd name="connsiteY32" fmla="*/ 1733491 h 3255881"/>
              <a:gd name="connsiteX33" fmla="*/ 7549711 w 8301362"/>
              <a:gd name="connsiteY33" fmla="*/ 1714441 h 3255881"/>
              <a:gd name="connsiteX34" fmla="*/ 7492561 w 8301362"/>
              <a:gd name="connsiteY34" fmla="*/ 1676341 h 3255881"/>
              <a:gd name="connsiteX35" fmla="*/ 7463986 w 8301362"/>
              <a:gd name="connsiteY35" fmla="*/ 1657291 h 3255881"/>
              <a:gd name="connsiteX36" fmla="*/ 7435411 w 8301362"/>
              <a:gd name="connsiteY36" fmla="*/ 1647766 h 3255881"/>
              <a:gd name="connsiteX37" fmla="*/ 7397311 w 8301362"/>
              <a:gd name="connsiteY37" fmla="*/ 1600141 h 3255881"/>
              <a:gd name="connsiteX38" fmla="*/ 7359211 w 8301362"/>
              <a:gd name="connsiteY38" fmla="*/ 1542991 h 3255881"/>
              <a:gd name="connsiteX39" fmla="*/ 7311586 w 8301362"/>
              <a:gd name="connsiteY39" fmla="*/ 1485841 h 3255881"/>
              <a:gd name="connsiteX40" fmla="*/ 7302061 w 8301362"/>
              <a:gd name="connsiteY40" fmla="*/ 1457266 h 3255881"/>
              <a:gd name="connsiteX41" fmla="*/ 7263961 w 8301362"/>
              <a:gd name="connsiteY41" fmla="*/ 1400116 h 3255881"/>
              <a:gd name="connsiteX42" fmla="*/ 7254436 w 8301362"/>
              <a:gd name="connsiteY42" fmla="*/ 1371541 h 3255881"/>
              <a:gd name="connsiteX43" fmla="*/ 7235386 w 8301362"/>
              <a:gd name="connsiteY43" fmla="*/ 1342966 h 3255881"/>
              <a:gd name="connsiteX44" fmla="*/ 7216336 w 8301362"/>
              <a:gd name="connsiteY44" fmla="*/ 1285816 h 3255881"/>
              <a:gd name="connsiteX45" fmla="*/ 7159186 w 8301362"/>
              <a:gd name="connsiteY45" fmla="*/ 1238191 h 3255881"/>
              <a:gd name="connsiteX46" fmla="*/ 7130611 w 8301362"/>
              <a:gd name="connsiteY46" fmla="*/ 1219141 h 3255881"/>
              <a:gd name="connsiteX47" fmla="*/ 7102036 w 8301362"/>
              <a:gd name="connsiteY47" fmla="*/ 1190566 h 3255881"/>
              <a:gd name="connsiteX48" fmla="*/ 7073461 w 8301362"/>
              <a:gd name="connsiteY48" fmla="*/ 1171516 h 3255881"/>
              <a:gd name="connsiteX49" fmla="*/ 7025836 w 8301362"/>
              <a:gd name="connsiteY49" fmla="*/ 1114366 h 3255881"/>
              <a:gd name="connsiteX50" fmla="*/ 6997261 w 8301362"/>
              <a:gd name="connsiteY50" fmla="*/ 1095316 h 3255881"/>
              <a:gd name="connsiteX51" fmla="*/ 6978211 w 8301362"/>
              <a:gd name="connsiteY51" fmla="*/ 1066741 h 3255881"/>
              <a:gd name="connsiteX52" fmla="*/ 6949636 w 8301362"/>
              <a:gd name="connsiteY52" fmla="*/ 1047691 h 3255881"/>
              <a:gd name="connsiteX53" fmla="*/ 6940111 w 8301362"/>
              <a:gd name="connsiteY53" fmla="*/ 1019116 h 3255881"/>
              <a:gd name="connsiteX54" fmla="*/ 6949636 w 8301362"/>
              <a:gd name="connsiteY54" fmla="*/ 981016 h 3255881"/>
              <a:gd name="connsiteX55" fmla="*/ 7006786 w 8301362"/>
              <a:gd name="connsiteY55" fmla="*/ 952441 h 3255881"/>
              <a:gd name="connsiteX56" fmla="*/ 7025836 w 8301362"/>
              <a:gd name="connsiteY56" fmla="*/ 923866 h 3255881"/>
              <a:gd name="connsiteX57" fmla="*/ 7044886 w 8301362"/>
              <a:gd name="connsiteY57" fmla="*/ 866716 h 3255881"/>
              <a:gd name="connsiteX58" fmla="*/ 7016311 w 8301362"/>
              <a:gd name="connsiteY58" fmla="*/ 857191 h 3255881"/>
              <a:gd name="connsiteX59" fmla="*/ 6949636 w 8301362"/>
              <a:gd name="connsiteY59" fmla="*/ 847666 h 3255881"/>
              <a:gd name="connsiteX60" fmla="*/ 6911536 w 8301362"/>
              <a:gd name="connsiteY60" fmla="*/ 828616 h 3255881"/>
              <a:gd name="connsiteX61" fmla="*/ 6882961 w 8301362"/>
              <a:gd name="connsiteY61" fmla="*/ 819091 h 3255881"/>
              <a:gd name="connsiteX62" fmla="*/ 6825811 w 8301362"/>
              <a:gd name="connsiteY62" fmla="*/ 780991 h 3255881"/>
              <a:gd name="connsiteX63" fmla="*/ 6787711 w 8301362"/>
              <a:gd name="connsiteY63" fmla="*/ 733366 h 3255881"/>
              <a:gd name="connsiteX64" fmla="*/ 6778186 w 8301362"/>
              <a:gd name="connsiteY64" fmla="*/ 704791 h 3255881"/>
              <a:gd name="connsiteX65" fmla="*/ 6730561 w 8301362"/>
              <a:gd name="connsiteY65" fmla="*/ 657166 h 3255881"/>
              <a:gd name="connsiteX66" fmla="*/ 6682936 w 8301362"/>
              <a:gd name="connsiteY66" fmla="*/ 619066 h 3255881"/>
              <a:gd name="connsiteX67" fmla="*/ 6663886 w 8301362"/>
              <a:gd name="connsiteY67" fmla="*/ 590491 h 3255881"/>
              <a:gd name="connsiteX68" fmla="*/ 6635311 w 8301362"/>
              <a:gd name="connsiteY68" fmla="*/ 580966 h 3255881"/>
              <a:gd name="connsiteX69" fmla="*/ 6606736 w 8301362"/>
              <a:gd name="connsiteY69" fmla="*/ 561916 h 3255881"/>
              <a:gd name="connsiteX70" fmla="*/ 6578161 w 8301362"/>
              <a:gd name="connsiteY70" fmla="*/ 552391 h 3255881"/>
              <a:gd name="connsiteX71" fmla="*/ 6549586 w 8301362"/>
              <a:gd name="connsiteY71" fmla="*/ 533341 h 3255881"/>
              <a:gd name="connsiteX72" fmla="*/ 6501961 w 8301362"/>
              <a:gd name="connsiteY72" fmla="*/ 523816 h 3255881"/>
              <a:gd name="connsiteX73" fmla="*/ 6416236 w 8301362"/>
              <a:gd name="connsiteY73" fmla="*/ 533341 h 3255881"/>
              <a:gd name="connsiteX74" fmla="*/ 6359086 w 8301362"/>
              <a:gd name="connsiteY74" fmla="*/ 571441 h 3255881"/>
              <a:gd name="connsiteX75" fmla="*/ 6301936 w 8301362"/>
              <a:gd name="connsiteY75" fmla="*/ 619066 h 3255881"/>
              <a:gd name="connsiteX76" fmla="*/ 6216211 w 8301362"/>
              <a:gd name="connsiteY76" fmla="*/ 657166 h 3255881"/>
              <a:gd name="connsiteX77" fmla="*/ 6187636 w 8301362"/>
              <a:gd name="connsiteY77" fmla="*/ 666691 h 3255881"/>
              <a:gd name="connsiteX78" fmla="*/ 6187636 w 8301362"/>
              <a:gd name="connsiteY78" fmla="*/ 800041 h 3255881"/>
              <a:gd name="connsiteX79" fmla="*/ 6178111 w 8301362"/>
              <a:gd name="connsiteY79" fmla="*/ 961966 h 3255881"/>
              <a:gd name="connsiteX80" fmla="*/ 6159061 w 8301362"/>
              <a:gd name="connsiteY80" fmla="*/ 1085791 h 3255881"/>
              <a:gd name="connsiteX81" fmla="*/ 6159061 w 8301362"/>
              <a:gd name="connsiteY81" fmla="*/ 1371541 h 3255881"/>
              <a:gd name="connsiteX82" fmla="*/ 6178111 w 8301362"/>
              <a:gd name="connsiteY82" fmla="*/ 1400116 h 3255881"/>
              <a:gd name="connsiteX83" fmla="*/ 6206686 w 8301362"/>
              <a:gd name="connsiteY83" fmla="*/ 1409641 h 3255881"/>
              <a:gd name="connsiteX84" fmla="*/ 6235261 w 8301362"/>
              <a:gd name="connsiteY84" fmla="*/ 1428691 h 3255881"/>
              <a:gd name="connsiteX85" fmla="*/ 6216211 w 8301362"/>
              <a:gd name="connsiteY85" fmla="*/ 1476316 h 3255881"/>
              <a:gd name="connsiteX86" fmla="*/ 6235261 w 8301362"/>
              <a:gd name="connsiteY86" fmla="*/ 1647766 h 3255881"/>
              <a:gd name="connsiteX87" fmla="*/ 6225736 w 8301362"/>
              <a:gd name="connsiteY87" fmla="*/ 1714441 h 3255881"/>
              <a:gd name="connsiteX88" fmla="*/ 6197161 w 8301362"/>
              <a:gd name="connsiteY88" fmla="*/ 1743016 h 3255881"/>
              <a:gd name="connsiteX89" fmla="*/ 6159061 w 8301362"/>
              <a:gd name="connsiteY89" fmla="*/ 1752541 h 3255881"/>
              <a:gd name="connsiteX90" fmla="*/ 6063811 w 8301362"/>
              <a:gd name="connsiteY90" fmla="*/ 1762066 h 3255881"/>
              <a:gd name="connsiteX91" fmla="*/ 6016186 w 8301362"/>
              <a:gd name="connsiteY91" fmla="*/ 1847791 h 3255881"/>
              <a:gd name="connsiteX92" fmla="*/ 6006661 w 8301362"/>
              <a:gd name="connsiteY92" fmla="*/ 1904941 h 3255881"/>
              <a:gd name="connsiteX93" fmla="*/ 5978086 w 8301362"/>
              <a:gd name="connsiteY93" fmla="*/ 1923991 h 3255881"/>
              <a:gd name="connsiteX94" fmla="*/ 5578036 w 8301362"/>
              <a:gd name="connsiteY94" fmla="*/ 1933516 h 3255881"/>
              <a:gd name="connsiteX95" fmla="*/ 5397061 w 8301362"/>
              <a:gd name="connsiteY95" fmla="*/ 1923991 h 3255881"/>
              <a:gd name="connsiteX96" fmla="*/ 5339911 w 8301362"/>
              <a:gd name="connsiteY96" fmla="*/ 1904941 h 3255881"/>
              <a:gd name="connsiteX97" fmla="*/ 5282761 w 8301362"/>
              <a:gd name="connsiteY97" fmla="*/ 1914466 h 3255881"/>
              <a:gd name="connsiteX98" fmla="*/ 5225611 w 8301362"/>
              <a:gd name="connsiteY98" fmla="*/ 1933516 h 3255881"/>
              <a:gd name="connsiteX99" fmla="*/ 5197036 w 8301362"/>
              <a:gd name="connsiteY99" fmla="*/ 1914466 h 3255881"/>
              <a:gd name="connsiteX100" fmla="*/ 5092261 w 8301362"/>
              <a:gd name="connsiteY100" fmla="*/ 1895416 h 3255881"/>
              <a:gd name="connsiteX101" fmla="*/ 5073211 w 8301362"/>
              <a:gd name="connsiteY101" fmla="*/ 1838266 h 3255881"/>
              <a:gd name="connsiteX102" fmla="*/ 5063686 w 8301362"/>
              <a:gd name="connsiteY102" fmla="*/ 1809691 h 3255881"/>
              <a:gd name="connsiteX103" fmla="*/ 4930336 w 8301362"/>
              <a:gd name="connsiteY103" fmla="*/ 1781116 h 3255881"/>
              <a:gd name="connsiteX104" fmla="*/ 4854136 w 8301362"/>
              <a:gd name="connsiteY104" fmla="*/ 1743016 h 3255881"/>
              <a:gd name="connsiteX105" fmla="*/ 4825561 w 8301362"/>
              <a:gd name="connsiteY105" fmla="*/ 1714441 h 3255881"/>
              <a:gd name="connsiteX106" fmla="*/ 4816036 w 8301362"/>
              <a:gd name="connsiteY106" fmla="*/ 1685866 h 3255881"/>
              <a:gd name="connsiteX107" fmla="*/ 4835086 w 8301362"/>
              <a:gd name="connsiteY107" fmla="*/ 1628716 h 3255881"/>
              <a:gd name="connsiteX108" fmla="*/ 4854136 w 8301362"/>
              <a:gd name="connsiteY108" fmla="*/ 1476316 h 3255881"/>
              <a:gd name="connsiteX109" fmla="*/ 4892236 w 8301362"/>
              <a:gd name="connsiteY109" fmla="*/ 1419166 h 3255881"/>
              <a:gd name="connsiteX110" fmla="*/ 4911286 w 8301362"/>
              <a:gd name="connsiteY110" fmla="*/ 1390591 h 3255881"/>
              <a:gd name="connsiteX111" fmla="*/ 4958911 w 8301362"/>
              <a:gd name="connsiteY111" fmla="*/ 1314391 h 3255881"/>
              <a:gd name="connsiteX112" fmla="*/ 4968436 w 8301362"/>
              <a:gd name="connsiteY112" fmla="*/ 1285816 h 3255881"/>
              <a:gd name="connsiteX113" fmla="*/ 4911286 w 8301362"/>
              <a:gd name="connsiteY113" fmla="*/ 1257241 h 3255881"/>
              <a:gd name="connsiteX114" fmla="*/ 4882711 w 8301362"/>
              <a:gd name="connsiteY114" fmla="*/ 1238191 h 3255881"/>
              <a:gd name="connsiteX115" fmla="*/ 4825561 w 8301362"/>
              <a:gd name="connsiteY115" fmla="*/ 1219141 h 3255881"/>
              <a:gd name="connsiteX116" fmla="*/ 4796986 w 8301362"/>
              <a:gd name="connsiteY116" fmla="*/ 1209616 h 3255881"/>
              <a:gd name="connsiteX117" fmla="*/ 4768411 w 8301362"/>
              <a:gd name="connsiteY117" fmla="*/ 1219141 h 3255881"/>
              <a:gd name="connsiteX118" fmla="*/ 4711261 w 8301362"/>
              <a:gd name="connsiteY118" fmla="*/ 1247716 h 3255881"/>
              <a:gd name="connsiteX119" fmla="*/ 4635061 w 8301362"/>
              <a:gd name="connsiteY119" fmla="*/ 1200091 h 3255881"/>
              <a:gd name="connsiteX120" fmla="*/ 4577911 w 8301362"/>
              <a:gd name="connsiteY120" fmla="*/ 1161991 h 3255881"/>
              <a:gd name="connsiteX121" fmla="*/ 4520761 w 8301362"/>
              <a:gd name="connsiteY121" fmla="*/ 1181041 h 3255881"/>
              <a:gd name="connsiteX122" fmla="*/ 4492186 w 8301362"/>
              <a:gd name="connsiteY122" fmla="*/ 1190566 h 3255881"/>
              <a:gd name="connsiteX123" fmla="*/ 4454086 w 8301362"/>
              <a:gd name="connsiteY123" fmla="*/ 1276291 h 3255881"/>
              <a:gd name="connsiteX124" fmla="*/ 4444561 w 8301362"/>
              <a:gd name="connsiteY124" fmla="*/ 1304866 h 3255881"/>
              <a:gd name="connsiteX125" fmla="*/ 4435036 w 8301362"/>
              <a:gd name="connsiteY125" fmla="*/ 1333441 h 3255881"/>
              <a:gd name="connsiteX126" fmla="*/ 4406461 w 8301362"/>
              <a:gd name="connsiteY126" fmla="*/ 1352491 h 3255881"/>
              <a:gd name="connsiteX127" fmla="*/ 4387411 w 8301362"/>
              <a:gd name="connsiteY127" fmla="*/ 1381066 h 3255881"/>
              <a:gd name="connsiteX128" fmla="*/ 4368361 w 8301362"/>
              <a:gd name="connsiteY128" fmla="*/ 1438216 h 3255881"/>
              <a:gd name="connsiteX129" fmla="*/ 4349311 w 8301362"/>
              <a:gd name="connsiteY129" fmla="*/ 1466791 h 3255881"/>
              <a:gd name="connsiteX130" fmla="*/ 4339786 w 8301362"/>
              <a:gd name="connsiteY130" fmla="*/ 1495366 h 3255881"/>
              <a:gd name="connsiteX131" fmla="*/ 4330261 w 8301362"/>
              <a:gd name="connsiteY131" fmla="*/ 1533466 h 3255881"/>
              <a:gd name="connsiteX132" fmla="*/ 4301686 w 8301362"/>
              <a:gd name="connsiteY132" fmla="*/ 1552516 h 3255881"/>
              <a:gd name="connsiteX133" fmla="*/ 4263586 w 8301362"/>
              <a:gd name="connsiteY133" fmla="*/ 1562041 h 3255881"/>
              <a:gd name="connsiteX134" fmla="*/ 4206436 w 8301362"/>
              <a:gd name="connsiteY134" fmla="*/ 1581091 h 3255881"/>
              <a:gd name="connsiteX135" fmla="*/ 4149286 w 8301362"/>
              <a:gd name="connsiteY135" fmla="*/ 1600141 h 3255881"/>
              <a:gd name="connsiteX136" fmla="*/ 4120711 w 8301362"/>
              <a:gd name="connsiteY136" fmla="*/ 1609666 h 3255881"/>
              <a:gd name="connsiteX137" fmla="*/ 4092136 w 8301362"/>
              <a:gd name="connsiteY137" fmla="*/ 1619191 h 3255881"/>
              <a:gd name="connsiteX138" fmla="*/ 3987361 w 8301362"/>
              <a:gd name="connsiteY138" fmla="*/ 1609666 h 3255881"/>
              <a:gd name="connsiteX139" fmla="*/ 3949261 w 8301362"/>
              <a:gd name="connsiteY139" fmla="*/ 1600141 h 3255881"/>
              <a:gd name="connsiteX140" fmla="*/ 3796861 w 8301362"/>
              <a:gd name="connsiteY140" fmla="*/ 1590616 h 3255881"/>
              <a:gd name="connsiteX141" fmla="*/ 3768286 w 8301362"/>
              <a:gd name="connsiteY141" fmla="*/ 1571566 h 3255881"/>
              <a:gd name="connsiteX142" fmla="*/ 3739711 w 8301362"/>
              <a:gd name="connsiteY142" fmla="*/ 1562041 h 3255881"/>
              <a:gd name="connsiteX143" fmla="*/ 3692086 w 8301362"/>
              <a:gd name="connsiteY143" fmla="*/ 1523941 h 3255881"/>
              <a:gd name="connsiteX144" fmla="*/ 3520636 w 8301362"/>
              <a:gd name="connsiteY144" fmla="*/ 1533466 h 3255881"/>
              <a:gd name="connsiteX145" fmla="*/ 3453961 w 8301362"/>
              <a:gd name="connsiteY145" fmla="*/ 1542991 h 3255881"/>
              <a:gd name="connsiteX146" fmla="*/ 3425386 w 8301362"/>
              <a:gd name="connsiteY146" fmla="*/ 1552516 h 3255881"/>
              <a:gd name="connsiteX147" fmla="*/ 3377761 w 8301362"/>
              <a:gd name="connsiteY147" fmla="*/ 1562041 h 3255881"/>
              <a:gd name="connsiteX148" fmla="*/ 3311086 w 8301362"/>
              <a:gd name="connsiteY148" fmla="*/ 1628716 h 3255881"/>
              <a:gd name="connsiteX149" fmla="*/ 3253936 w 8301362"/>
              <a:gd name="connsiteY149" fmla="*/ 1666816 h 3255881"/>
              <a:gd name="connsiteX150" fmla="*/ 3244411 w 8301362"/>
              <a:gd name="connsiteY150" fmla="*/ 1695391 h 3255881"/>
              <a:gd name="connsiteX151" fmla="*/ 3215836 w 8301362"/>
              <a:gd name="connsiteY151" fmla="*/ 1704916 h 3255881"/>
              <a:gd name="connsiteX152" fmla="*/ 3130111 w 8301362"/>
              <a:gd name="connsiteY152" fmla="*/ 1666816 h 3255881"/>
              <a:gd name="connsiteX153" fmla="*/ 3101536 w 8301362"/>
              <a:gd name="connsiteY153" fmla="*/ 1638241 h 3255881"/>
              <a:gd name="connsiteX154" fmla="*/ 3044386 w 8301362"/>
              <a:gd name="connsiteY154" fmla="*/ 1619191 h 3255881"/>
              <a:gd name="connsiteX155" fmla="*/ 3006286 w 8301362"/>
              <a:gd name="connsiteY155" fmla="*/ 1562041 h 3255881"/>
              <a:gd name="connsiteX156" fmla="*/ 2987236 w 8301362"/>
              <a:gd name="connsiteY156" fmla="*/ 1533466 h 3255881"/>
              <a:gd name="connsiteX157" fmla="*/ 2930086 w 8301362"/>
              <a:gd name="connsiteY157" fmla="*/ 1504891 h 3255881"/>
              <a:gd name="connsiteX158" fmla="*/ 2901511 w 8301362"/>
              <a:gd name="connsiteY158" fmla="*/ 1485841 h 3255881"/>
              <a:gd name="connsiteX159" fmla="*/ 2872936 w 8301362"/>
              <a:gd name="connsiteY159" fmla="*/ 1476316 h 3255881"/>
              <a:gd name="connsiteX160" fmla="*/ 2844361 w 8301362"/>
              <a:gd name="connsiteY160" fmla="*/ 1457266 h 3255881"/>
              <a:gd name="connsiteX161" fmla="*/ 2777686 w 8301362"/>
              <a:gd name="connsiteY161" fmla="*/ 1438216 h 3255881"/>
              <a:gd name="connsiteX162" fmla="*/ 2749111 w 8301362"/>
              <a:gd name="connsiteY162" fmla="*/ 1428691 h 3255881"/>
              <a:gd name="connsiteX163" fmla="*/ 2644336 w 8301362"/>
              <a:gd name="connsiteY163" fmla="*/ 1419166 h 3255881"/>
              <a:gd name="connsiteX164" fmla="*/ 2549086 w 8301362"/>
              <a:gd name="connsiteY164" fmla="*/ 1409641 h 3255881"/>
              <a:gd name="connsiteX165" fmla="*/ 2491936 w 8301362"/>
              <a:gd name="connsiteY165" fmla="*/ 1371541 h 3255881"/>
              <a:gd name="connsiteX166" fmla="*/ 2434786 w 8301362"/>
              <a:gd name="connsiteY166" fmla="*/ 1352491 h 3255881"/>
              <a:gd name="connsiteX167" fmla="*/ 2406211 w 8301362"/>
              <a:gd name="connsiteY167" fmla="*/ 1342966 h 3255881"/>
              <a:gd name="connsiteX168" fmla="*/ 2349061 w 8301362"/>
              <a:gd name="connsiteY168" fmla="*/ 1333441 h 3255881"/>
              <a:gd name="connsiteX169" fmla="*/ 2272861 w 8301362"/>
              <a:gd name="connsiteY169" fmla="*/ 1342966 h 3255881"/>
              <a:gd name="connsiteX170" fmla="*/ 2225236 w 8301362"/>
              <a:gd name="connsiteY170" fmla="*/ 1333441 h 3255881"/>
              <a:gd name="connsiteX171" fmla="*/ 2215711 w 8301362"/>
              <a:gd name="connsiteY171" fmla="*/ 1304866 h 3255881"/>
              <a:gd name="connsiteX172" fmla="*/ 2196661 w 8301362"/>
              <a:gd name="connsiteY172" fmla="*/ 1238191 h 3255881"/>
              <a:gd name="connsiteX173" fmla="*/ 2168086 w 8301362"/>
              <a:gd name="connsiteY173" fmla="*/ 1219141 h 3255881"/>
              <a:gd name="connsiteX174" fmla="*/ 2149036 w 8301362"/>
              <a:gd name="connsiteY174" fmla="*/ 1190566 h 3255881"/>
              <a:gd name="connsiteX175" fmla="*/ 2110936 w 8301362"/>
              <a:gd name="connsiteY175" fmla="*/ 1152466 h 3255881"/>
              <a:gd name="connsiteX176" fmla="*/ 2101411 w 8301362"/>
              <a:gd name="connsiteY176" fmla="*/ 1066741 h 3255881"/>
              <a:gd name="connsiteX177" fmla="*/ 2072836 w 8301362"/>
              <a:gd name="connsiteY177" fmla="*/ 1057216 h 3255881"/>
              <a:gd name="connsiteX178" fmla="*/ 2120461 w 8301362"/>
              <a:gd name="connsiteY178" fmla="*/ 1009591 h 3255881"/>
              <a:gd name="connsiteX179" fmla="*/ 2168086 w 8301362"/>
              <a:gd name="connsiteY179" fmla="*/ 1000066 h 3255881"/>
              <a:gd name="connsiteX180" fmla="*/ 2187136 w 8301362"/>
              <a:gd name="connsiteY180" fmla="*/ 942916 h 3255881"/>
              <a:gd name="connsiteX181" fmla="*/ 2158561 w 8301362"/>
              <a:gd name="connsiteY181" fmla="*/ 914341 h 3255881"/>
              <a:gd name="connsiteX182" fmla="*/ 2053786 w 8301362"/>
              <a:gd name="connsiteY182" fmla="*/ 885766 h 3255881"/>
              <a:gd name="connsiteX183" fmla="*/ 2044261 w 8301362"/>
              <a:gd name="connsiteY183" fmla="*/ 857191 h 3255881"/>
              <a:gd name="connsiteX184" fmla="*/ 2063311 w 8301362"/>
              <a:gd name="connsiteY184" fmla="*/ 828616 h 3255881"/>
              <a:gd name="connsiteX185" fmla="*/ 2053786 w 8301362"/>
              <a:gd name="connsiteY185" fmla="*/ 800041 h 3255881"/>
              <a:gd name="connsiteX186" fmla="*/ 2015686 w 8301362"/>
              <a:gd name="connsiteY186" fmla="*/ 742891 h 3255881"/>
              <a:gd name="connsiteX187" fmla="*/ 1844236 w 8301362"/>
              <a:gd name="connsiteY187" fmla="*/ 685741 h 3255881"/>
              <a:gd name="connsiteX188" fmla="*/ 1815661 w 8301362"/>
              <a:gd name="connsiteY188" fmla="*/ 676216 h 3255881"/>
              <a:gd name="connsiteX189" fmla="*/ 1787086 w 8301362"/>
              <a:gd name="connsiteY189" fmla="*/ 666691 h 3255881"/>
              <a:gd name="connsiteX190" fmla="*/ 1729936 w 8301362"/>
              <a:gd name="connsiteY190" fmla="*/ 628591 h 3255881"/>
              <a:gd name="connsiteX191" fmla="*/ 1672786 w 8301362"/>
              <a:gd name="connsiteY191" fmla="*/ 600016 h 3255881"/>
              <a:gd name="connsiteX192" fmla="*/ 1653736 w 8301362"/>
              <a:gd name="connsiteY192" fmla="*/ 523816 h 3255881"/>
              <a:gd name="connsiteX193" fmla="*/ 1644211 w 8301362"/>
              <a:gd name="connsiteY193" fmla="*/ 495241 h 3255881"/>
              <a:gd name="connsiteX194" fmla="*/ 1615636 w 8301362"/>
              <a:gd name="connsiteY194" fmla="*/ 485716 h 3255881"/>
              <a:gd name="connsiteX195" fmla="*/ 1529911 w 8301362"/>
              <a:gd name="connsiteY195" fmla="*/ 476191 h 3255881"/>
              <a:gd name="connsiteX196" fmla="*/ 1463236 w 8301362"/>
              <a:gd name="connsiteY196" fmla="*/ 399991 h 3255881"/>
              <a:gd name="connsiteX197" fmla="*/ 1434661 w 8301362"/>
              <a:gd name="connsiteY197" fmla="*/ 390466 h 3255881"/>
              <a:gd name="connsiteX198" fmla="*/ 1377511 w 8301362"/>
              <a:gd name="connsiteY198" fmla="*/ 352366 h 3255881"/>
              <a:gd name="connsiteX199" fmla="*/ 1358461 w 8301362"/>
              <a:gd name="connsiteY199" fmla="*/ 323791 h 3255881"/>
              <a:gd name="connsiteX200" fmla="*/ 1387036 w 8301362"/>
              <a:gd name="connsiteY200" fmla="*/ 314266 h 3255881"/>
              <a:gd name="connsiteX201" fmla="*/ 1415611 w 8301362"/>
              <a:gd name="connsiteY201" fmla="*/ 295216 h 3255881"/>
              <a:gd name="connsiteX202" fmla="*/ 1434661 w 8301362"/>
              <a:gd name="connsiteY202" fmla="*/ 266641 h 3255881"/>
              <a:gd name="connsiteX203" fmla="*/ 1387036 w 8301362"/>
              <a:gd name="connsiteY203" fmla="*/ 219016 h 3255881"/>
              <a:gd name="connsiteX204" fmla="*/ 1367986 w 8301362"/>
              <a:gd name="connsiteY204" fmla="*/ 190441 h 3255881"/>
              <a:gd name="connsiteX205" fmla="*/ 1358461 w 8301362"/>
              <a:gd name="connsiteY205" fmla="*/ 161866 h 3255881"/>
              <a:gd name="connsiteX206" fmla="*/ 1206061 w 8301362"/>
              <a:gd name="connsiteY206" fmla="*/ 133291 h 3255881"/>
              <a:gd name="connsiteX207" fmla="*/ 1177486 w 8301362"/>
              <a:gd name="connsiteY207" fmla="*/ 123766 h 3255881"/>
              <a:gd name="connsiteX208" fmla="*/ 1120336 w 8301362"/>
              <a:gd name="connsiteY208" fmla="*/ 85666 h 3255881"/>
              <a:gd name="connsiteX209" fmla="*/ 1072711 w 8301362"/>
              <a:gd name="connsiteY209" fmla="*/ 47566 h 3255881"/>
              <a:gd name="connsiteX210" fmla="*/ 1015561 w 8301362"/>
              <a:gd name="connsiteY210" fmla="*/ 9466 h 3255881"/>
              <a:gd name="connsiteX211" fmla="*/ 586936 w 8301362"/>
              <a:gd name="connsiteY211" fmla="*/ 9466 h 3255881"/>
              <a:gd name="connsiteX212" fmla="*/ 491686 w 8301362"/>
              <a:gd name="connsiteY212" fmla="*/ 18991 h 3255881"/>
              <a:gd name="connsiteX213" fmla="*/ 434536 w 8301362"/>
              <a:gd name="connsiteY213" fmla="*/ 47566 h 3255881"/>
              <a:gd name="connsiteX214" fmla="*/ 405961 w 8301362"/>
              <a:gd name="connsiteY214" fmla="*/ 57091 h 3255881"/>
              <a:gd name="connsiteX215" fmla="*/ 377386 w 8301362"/>
              <a:gd name="connsiteY215" fmla="*/ 47566 h 3255881"/>
              <a:gd name="connsiteX216" fmla="*/ 358336 w 8301362"/>
              <a:gd name="connsiteY216" fmla="*/ 18991 h 3255881"/>
              <a:gd name="connsiteX217" fmla="*/ 353574 w 8301362"/>
              <a:gd name="connsiteY217" fmla="*/ 71378 h 3255881"/>
              <a:gd name="connsiteX218" fmla="*/ 370242 w 8301362"/>
              <a:gd name="connsiteY218" fmla="*/ 130909 h 3255881"/>
              <a:gd name="connsiteX219" fmla="*/ 358336 w 8301362"/>
              <a:gd name="connsiteY219" fmla="*/ 159485 h 3255881"/>
              <a:gd name="connsiteX220" fmla="*/ 346430 w 8301362"/>
              <a:gd name="connsiteY220" fmla="*/ 216634 h 3255881"/>
              <a:gd name="connsiteX221" fmla="*/ 294042 w 8301362"/>
              <a:gd name="connsiteY221" fmla="*/ 283310 h 3255881"/>
              <a:gd name="connsiteX222" fmla="*/ 220223 w 8301362"/>
              <a:gd name="connsiteY222" fmla="*/ 330935 h 3255881"/>
              <a:gd name="connsiteX223" fmla="*/ 34486 w 8301362"/>
              <a:gd name="connsiteY223" fmla="*/ 228541 h 3255881"/>
              <a:gd name="connsiteX224" fmla="*/ 15436 w 8301362"/>
              <a:gd name="connsiteY224" fmla="*/ 285691 h 3255881"/>
              <a:gd name="connsiteX225" fmla="*/ 5911 w 8301362"/>
              <a:gd name="connsiteY225" fmla="*/ 314266 h 3255881"/>
              <a:gd name="connsiteX226" fmla="*/ 15436 w 8301362"/>
              <a:gd name="connsiteY226" fmla="*/ 399991 h 3255881"/>
              <a:gd name="connsiteX227" fmla="*/ 72586 w 8301362"/>
              <a:gd name="connsiteY227" fmla="*/ 419041 h 3255881"/>
              <a:gd name="connsiteX228" fmla="*/ 129736 w 8301362"/>
              <a:gd name="connsiteY228" fmla="*/ 447616 h 3255881"/>
              <a:gd name="connsiteX229" fmla="*/ 186886 w 8301362"/>
              <a:gd name="connsiteY229" fmla="*/ 476191 h 3255881"/>
              <a:gd name="connsiteX230" fmla="*/ 205936 w 8301362"/>
              <a:gd name="connsiteY230" fmla="*/ 504766 h 3255881"/>
              <a:gd name="connsiteX231" fmla="*/ 205936 w 8301362"/>
              <a:gd name="connsiteY231" fmla="*/ 571441 h 3255881"/>
              <a:gd name="connsiteX232" fmla="*/ 177361 w 8301362"/>
              <a:gd name="connsiteY232" fmla="*/ 580966 h 3255881"/>
              <a:gd name="connsiteX233" fmla="*/ 167836 w 8301362"/>
              <a:gd name="connsiteY233" fmla="*/ 666691 h 3255881"/>
              <a:gd name="connsiteX234" fmla="*/ 139261 w 8301362"/>
              <a:gd name="connsiteY234" fmla="*/ 676216 h 3255881"/>
              <a:gd name="connsiteX235" fmla="*/ 129736 w 8301362"/>
              <a:gd name="connsiteY235" fmla="*/ 704791 h 3255881"/>
              <a:gd name="connsiteX236" fmla="*/ 158311 w 8301362"/>
              <a:gd name="connsiteY236" fmla="*/ 714316 h 3255881"/>
              <a:gd name="connsiteX237" fmla="*/ 177361 w 8301362"/>
              <a:gd name="connsiteY237" fmla="*/ 771466 h 3255881"/>
              <a:gd name="connsiteX238" fmla="*/ 186886 w 8301362"/>
              <a:gd name="connsiteY238" fmla="*/ 838141 h 3255881"/>
              <a:gd name="connsiteX239" fmla="*/ 205936 w 8301362"/>
              <a:gd name="connsiteY239" fmla="*/ 866716 h 3255881"/>
              <a:gd name="connsiteX240" fmla="*/ 196411 w 8301362"/>
              <a:gd name="connsiteY240" fmla="*/ 923866 h 3255881"/>
              <a:gd name="connsiteX0" fmla="*/ 7454461 w 8301362"/>
              <a:gd name="connsiteY0" fmla="*/ 3247966 h 3255881"/>
              <a:gd name="connsiteX1" fmla="*/ 7473511 w 8301362"/>
              <a:gd name="connsiteY1" fmla="*/ 3047941 h 3255881"/>
              <a:gd name="connsiteX2" fmla="*/ 7492561 w 8301362"/>
              <a:gd name="connsiteY2" fmla="*/ 2981266 h 3255881"/>
              <a:gd name="connsiteX3" fmla="*/ 7549711 w 8301362"/>
              <a:gd name="connsiteY3" fmla="*/ 2952691 h 3255881"/>
              <a:gd name="connsiteX4" fmla="*/ 7578286 w 8301362"/>
              <a:gd name="connsiteY4" fmla="*/ 2933641 h 3255881"/>
              <a:gd name="connsiteX5" fmla="*/ 7635436 w 8301362"/>
              <a:gd name="connsiteY5" fmla="*/ 2914591 h 3255881"/>
              <a:gd name="connsiteX6" fmla="*/ 7702111 w 8301362"/>
              <a:gd name="connsiteY6" fmla="*/ 2895541 h 3255881"/>
              <a:gd name="connsiteX7" fmla="*/ 7721161 w 8301362"/>
              <a:gd name="connsiteY7" fmla="*/ 2866966 h 3255881"/>
              <a:gd name="connsiteX8" fmla="*/ 7730686 w 8301362"/>
              <a:gd name="connsiteY8" fmla="*/ 2838391 h 3255881"/>
              <a:gd name="connsiteX9" fmla="*/ 7816411 w 8301362"/>
              <a:gd name="connsiteY9" fmla="*/ 2800291 h 3255881"/>
              <a:gd name="connsiteX10" fmla="*/ 7844986 w 8301362"/>
              <a:gd name="connsiteY10" fmla="*/ 2790766 h 3255881"/>
              <a:gd name="connsiteX11" fmla="*/ 7873561 w 8301362"/>
              <a:gd name="connsiteY11" fmla="*/ 2781241 h 3255881"/>
              <a:gd name="connsiteX12" fmla="*/ 8035486 w 8301362"/>
              <a:gd name="connsiteY12" fmla="*/ 2762191 h 3255881"/>
              <a:gd name="connsiteX13" fmla="*/ 8102161 w 8301362"/>
              <a:gd name="connsiteY13" fmla="*/ 2743141 h 3255881"/>
              <a:gd name="connsiteX14" fmla="*/ 8159311 w 8301362"/>
              <a:gd name="connsiteY14" fmla="*/ 2724091 h 3255881"/>
              <a:gd name="connsiteX15" fmla="*/ 8187886 w 8301362"/>
              <a:gd name="connsiteY15" fmla="*/ 2714566 h 3255881"/>
              <a:gd name="connsiteX16" fmla="*/ 8197411 w 8301362"/>
              <a:gd name="connsiteY16" fmla="*/ 2609791 h 3255881"/>
              <a:gd name="connsiteX17" fmla="*/ 8206936 w 8301362"/>
              <a:gd name="connsiteY17" fmla="*/ 2552641 h 3255881"/>
              <a:gd name="connsiteX18" fmla="*/ 8264086 w 8301362"/>
              <a:gd name="connsiteY18" fmla="*/ 2514541 h 3255881"/>
              <a:gd name="connsiteX19" fmla="*/ 8283136 w 8301362"/>
              <a:gd name="connsiteY19" fmla="*/ 2485966 h 3255881"/>
              <a:gd name="connsiteX20" fmla="*/ 7968811 w 8301362"/>
              <a:gd name="connsiteY20" fmla="*/ 2428816 h 3255881"/>
              <a:gd name="connsiteX21" fmla="*/ 7978336 w 8301362"/>
              <a:gd name="connsiteY21" fmla="*/ 2333566 h 3255881"/>
              <a:gd name="connsiteX22" fmla="*/ 7997386 w 8301362"/>
              <a:gd name="connsiteY22" fmla="*/ 2266891 h 3255881"/>
              <a:gd name="connsiteX23" fmla="*/ 7968811 w 8301362"/>
              <a:gd name="connsiteY23" fmla="*/ 2095441 h 3255881"/>
              <a:gd name="connsiteX24" fmla="*/ 7949761 w 8301362"/>
              <a:gd name="connsiteY24" fmla="*/ 2038291 h 3255881"/>
              <a:gd name="connsiteX25" fmla="*/ 7940236 w 8301362"/>
              <a:gd name="connsiteY25" fmla="*/ 2009716 h 3255881"/>
              <a:gd name="connsiteX26" fmla="*/ 7968811 w 8301362"/>
              <a:gd name="connsiteY26" fmla="*/ 1876366 h 3255881"/>
              <a:gd name="connsiteX27" fmla="*/ 7987861 w 8301362"/>
              <a:gd name="connsiteY27" fmla="*/ 1847791 h 3255881"/>
              <a:gd name="connsiteX28" fmla="*/ 7892611 w 8301362"/>
              <a:gd name="connsiteY28" fmla="*/ 1838266 h 3255881"/>
              <a:gd name="connsiteX29" fmla="*/ 7835461 w 8301362"/>
              <a:gd name="connsiteY29" fmla="*/ 1790641 h 3255881"/>
              <a:gd name="connsiteX30" fmla="*/ 7778311 w 8301362"/>
              <a:gd name="connsiteY30" fmla="*/ 1771591 h 3255881"/>
              <a:gd name="connsiteX31" fmla="*/ 7749736 w 8301362"/>
              <a:gd name="connsiteY31" fmla="*/ 1752541 h 3255881"/>
              <a:gd name="connsiteX32" fmla="*/ 7606861 w 8301362"/>
              <a:gd name="connsiteY32" fmla="*/ 1733491 h 3255881"/>
              <a:gd name="connsiteX33" fmla="*/ 7549711 w 8301362"/>
              <a:gd name="connsiteY33" fmla="*/ 1714441 h 3255881"/>
              <a:gd name="connsiteX34" fmla="*/ 7492561 w 8301362"/>
              <a:gd name="connsiteY34" fmla="*/ 1676341 h 3255881"/>
              <a:gd name="connsiteX35" fmla="*/ 7463986 w 8301362"/>
              <a:gd name="connsiteY35" fmla="*/ 1657291 h 3255881"/>
              <a:gd name="connsiteX36" fmla="*/ 7435411 w 8301362"/>
              <a:gd name="connsiteY36" fmla="*/ 1647766 h 3255881"/>
              <a:gd name="connsiteX37" fmla="*/ 7397311 w 8301362"/>
              <a:gd name="connsiteY37" fmla="*/ 1600141 h 3255881"/>
              <a:gd name="connsiteX38" fmla="*/ 7359211 w 8301362"/>
              <a:gd name="connsiteY38" fmla="*/ 1542991 h 3255881"/>
              <a:gd name="connsiteX39" fmla="*/ 7311586 w 8301362"/>
              <a:gd name="connsiteY39" fmla="*/ 1485841 h 3255881"/>
              <a:gd name="connsiteX40" fmla="*/ 7302061 w 8301362"/>
              <a:gd name="connsiteY40" fmla="*/ 1457266 h 3255881"/>
              <a:gd name="connsiteX41" fmla="*/ 7263961 w 8301362"/>
              <a:gd name="connsiteY41" fmla="*/ 1400116 h 3255881"/>
              <a:gd name="connsiteX42" fmla="*/ 7254436 w 8301362"/>
              <a:gd name="connsiteY42" fmla="*/ 1371541 h 3255881"/>
              <a:gd name="connsiteX43" fmla="*/ 7235386 w 8301362"/>
              <a:gd name="connsiteY43" fmla="*/ 1342966 h 3255881"/>
              <a:gd name="connsiteX44" fmla="*/ 7216336 w 8301362"/>
              <a:gd name="connsiteY44" fmla="*/ 1285816 h 3255881"/>
              <a:gd name="connsiteX45" fmla="*/ 7159186 w 8301362"/>
              <a:gd name="connsiteY45" fmla="*/ 1238191 h 3255881"/>
              <a:gd name="connsiteX46" fmla="*/ 7130611 w 8301362"/>
              <a:gd name="connsiteY46" fmla="*/ 1219141 h 3255881"/>
              <a:gd name="connsiteX47" fmla="*/ 7102036 w 8301362"/>
              <a:gd name="connsiteY47" fmla="*/ 1190566 h 3255881"/>
              <a:gd name="connsiteX48" fmla="*/ 7073461 w 8301362"/>
              <a:gd name="connsiteY48" fmla="*/ 1171516 h 3255881"/>
              <a:gd name="connsiteX49" fmla="*/ 7025836 w 8301362"/>
              <a:gd name="connsiteY49" fmla="*/ 1114366 h 3255881"/>
              <a:gd name="connsiteX50" fmla="*/ 6997261 w 8301362"/>
              <a:gd name="connsiteY50" fmla="*/ 1095316 h 3255881"/>
              <a:gd name="connsiteX51" fmla="*/ 6978211 w 8301362"/>
              <a:gd name="connsiteY51" fmla="*/ 1066741 h 3255881"/>
              <a:gd name="connsiteX52" fmla="*/ 6949636 w 8301362"/>
              <a:gd name="connsiteY52" fmla="*/ 1047691 h 3255881"/>
              <a:gd name="connsiteX53" fmla="*/ 6940111 w 8301362"/>
              <a:gd name="connsiteY53" fmla="*/ 1019116 h 3255881"/>
              <a:gd name="connsiteX54" fmla="*/ 6949636 w 8301362"/>
              <a:gd name="connsiteY54" fmla="*/ 981016 h 3255881"/>
              <a:gd name="connsiteX55" fmla="*/ 7006786 w 8301362"/>
              <a:gd name="connsiteY55" fmla="*/ 952441 h 3255881"/>
              <a:gd name="connsiteX56" fmla="*/ 7025836 w 8301362"/>
              <a:gd name="connsiteY56" fmla="*/ 923866 h 3255881"/>
              <a:gd name="connsiteX57" fmla="*/ 7044886 w 8301362"/>
              <a:gd name="connsiteY57" fmla="*/ 866716 h 3255881"/>
              <a:gd name="connsiteX58" fmla="*/ 7016311 w 8301362"/>
              <a:gd name="connsiteY58" fmla="*/ 857191 h 3255881"/>
              <a:gd name="connsiteX59" fmla="*/ 6949636 w 8301362"/>
              <a:gd name="connsiteY59" fmla="*/ 847666 h 3255881"/>
              <a:gd name="connsiteX60" fmla="*/ 6911536 w 8301362"/>
              <a:gd name="connsiteY60" fmla="*/ 828616 h 3255881"/>
              <a:gd name="connsiteX61" fmla="*/ 6882961 w 8301362"/>
              <a:gd name="connsiteY61" fmla="*/ 819091 h 3255881"/>
              <a:gd name="connsiteX62" fmla="*/ 6825811 w 8301362"/>
              <a:gd name="connsiteY62" fmla="*/ 780991 h 3255881"/>
              <a:gd name="connsiteX63" fmla="*/ 6787711 w 8301362"/>
              <a:gd name="connsiteY63" fmla="*/ 733366 h 3255881"/>
              <a:gd name="connsiteX64" fmla="*/ 6778186 w 8301362"/>
              <a:gd name="connsiteY64" fmla="*/ 704791 h 3255881"/>
              <a:gd name="connsiteX65" fmla="*/ 6730561 w 8301362"/>
              <a:gd name="connsiteY65" fmla="*/ 657166 h 3255881"/>
              <a:gd name="connsiteX66" fmla="*/ 6682936 w 8301362"/>
              <a:gd name="connsiteY66" fmla="*/ 619066 h 3255881"/>
              <a:gd name="connsiteX67" fmla="*/ 6663886 w 8301362"/>
              <a:gd name="connsiteY67" fmla="*/ 590491 h 3255881"/>
              <a:gd name="connsiteX68" fmla="*/ 6635311 w 8301362"/>
              <a:gd name="connsiteY68" fmla="*/ 580966 h 3255881"/>
              <a:gd name="connsiteX69" fmla="*/ 6606736 w 8301362"/>
              <a:gd name="connsiteY69" fmla="*/ 561916 h 3255881"/>
              <a:gd name="connsiteX70" fmla="*/ 6578161 w 8301362"/>
              <a:gd name="connsiteY70" fmla="*/ 552391 h 3255881"/>
              <a:gd name="connsiteX71" fmla="*/ 6549586 w 8301362"/>
              <a:gd name="connsiteY71" fmla="*/ 533341 h 3255881"/>
              <a:gd name="connsiteX72" fmla="*/ 6501961 w 8301362"/>
              <a:gd name="connsiteY72" fmla="*/ 523816 h 3255881"/>
              <a:gd name="connsiteX73" fmla="*/ 6416236 w 8301362"/>
              <a:gd name="connsiteY73" fmla="*/ 533341 h 3255881"/>
              <a:gd name="connsiteX74" fmla="*/ 6359086 w 8301362"/>
              <a:gd name="connsiteY74" fmla="*/ 571441 h 3255881"/>
              <a:gd name="connsiteX75" fmla="*/ 6301936 w 8301362"/>
              <a:gd name="connsiteY75" fmla="*/ 619066 h 3255881"/>
              <a:gd name="connsiteX76" fmla="*/ 6216211 w 8301362"/>
              <a:gd name="connsiteY76" fmla="*/ 657166 h 3255881"/>
              <a:gd name="connsiteX77" fmla="*/ 6187636 w 8301362"/>
              <a:gd name="connsiteY77" fmla="*/ 666691 h 3255881"/>
              <a:gd name="connsiteX78" fmla="*/ 6187636 w 8301362"/>
              <a:gd name="connsiteY78" fmla="*/ 800041 h 3255881"/>
              <a:gd name="connsiteX79" fmla="*/ 6178111 w 8301362"/>
              <a:gd name="connsiteY79" fmla="*/ 961966 h 3255881"/>
              <a:gd name="connsiteX80" fmla="*/ 6159061 w 8301362"/>
              <a:gd name="connsiteY80" fmla="*/ 1085791 h 3255881"/>
              <a:gd name="connsiteX81" fmla="*/ 6159061 w 8301362"/>
              <a:gd name="connsiteY81" fmla="*/ 1371541 h 3255881"/>
              <a:gd name="connsiteX82" fmla="*/ 6178111 w 8301362"/>
              <a:gd name="connsiteY82" fmla="*/ 1400116 h 3255881"/>
              <a:gd name="connsiteX83" fmla="*/ 6206686 w 8301362"/>
              <a:gd name="connsiteY83" fmla="*/ 1409641 h 3255881"/>
              <a:gd name="connsiteX84" fmla="*/ 6235261 w 8301362"/>
              <a:gd name="connsiteY84" fmla="*/ 1428691 h 3255881"/>
              <a:gd name="connsiteX85" fmla="*/ 6216211 w 8301362"/>
              <a:gd name="connsiteY85" fmla="*/ 1476316 h 3255881"/>
              <a:gd name="connsiteX86" fmla="*/ 6235261 w 8301362"/>
              <a:gd name="connsiteY86" fmla="*/ 1647766 h 3255881"/>
              <a:gd name="connsiteX87" fmla="*/ 6225736 w 8301362"/>
              <a:gd name="connsiteY87" fmla="*/ 1714441 h 3255881"/>
              <a:gd name="connsiteX88" fmla="*/ 6197161 w 8301362"/>
              <a:gd name="connsiteY88" fmla="*/ 1743016 h 3255881"/>
              <a:gd name="connsiteX89" fmla="*/ 6159061 w 8301362"/>
              <a:gd name="connsiteY89" fmla="*/ 1752541 h 3255881"/>
              <a:gd name="connsiteX90" fmla="*/ 6063811 w 8301362"/>
              <a:gd name="connsiteY90" fmla="*/ 1762066 h 3255881"/>
              <a:gd name="connsiteX91" fmla="*/ 6016186 w 8301362"/>
              <a:gd name="connsiteY91" fmla="*/ 1847791 h 3255881"/>
              <a:gd name="connsiteX92" fmla="*/ 6006661 w 8301362"/>
              <a:gd name="connsiteY92" fmla="*/ 1904941 h 3255881"/>
              <a:gd name="connsiteX93" fmla="*/ 5978086 w 8301362"/>
              <a:gd name="connsiteY93" fmla="*/ 1923991 h 3255881"/>
              <a:gd name="connsiteX94" fmla="*/ 5578036 w 8301362"/>
              <a:gd name="connsiteY94" fmla="*/ 1933516 h 3255881"/>
              <a:gd name="connsiteX95" fmla="*/ 5397061 w 8301362"/>
              <a:gd name="connsiteY95" fmla="*/ 1923991 h 3255881"/>
              <a:gd name="connsiteX96" fmla="*/ 5339911 w 8301362"/>
              <a:gd name="connsiteY96" fmla="*/ 1904941 h 3255881"/>
              <a:gd name="connsiteX97" fmla="*/ 5282761 w 8301362"/>
              <a:gd name="connsiteY97" fmla="*/ 1914466 h 3255881"/>
              <a:gd name="connsiteX98" fmla="*/ 5225611 w 8301362"/>
              <a:gd name="connsiteY98" fmla="*/ 1933516 h 3255881"/>
              <a:gd name="connsiteX99" fmla="*/ 5197036 w 8301362"/>
              <a:gd name="connsiteY99" fmla="*/ 1914466 h 3255881"/>
              <a:gd name="connsiteX100" fmla="*/ 5092261 w 8301362"/>
              <a:gd name="connsiteY100" fmla="*/ 1895416 h 3255881"/>
              <a:gd name="connsiteX101" fmla="*/ 5073211 w 8301362"/>
              <a:gd name="connsiteY101" fmla="*/ 1838266 h 3255881"/>
              <a:gd name="connsiteX102" fmla="*/ 5063686 w 8301362"/>
              <a:gd name="connsiteY102" fmla="*/ 1809691 h 3255881"/>
              <a:gd name="connsiteX103" fmla="*/ 4930336 w 8301362"/>
              <a:gd name="connsiteY103" fmla="*/ 1781116 h 3255881"/>
              <a:gd name="connsiteX104" fmla="*/ 4854136 w 8301362"/>
              <a:gd name="connsiteY104" fmla="*/ 1743016 h 3255881"/>
              <a:gd name="connsiteX105" fmla="*/ 4825561 w 8301362"/>
              <a:gd name="connsiteY105" fmla="*/ 1714441 h 3255881"/>
              <a:gd name="connsiteX106" fmla="*/ 4816036 w 8301362"/>
              <a:gd name="connsiteY106" fmla="*/ 1685866 h 3255881"/>
              <a:gd name="connsiteX107" fmla="*/ 4835086 w 8301362"/>
              <a:gd name="connsiteY107" fmla="*/ 1628716 h 3255881"/>
              <a:gd name="connsiteX108" fmla="*/ 4854136 w 8301362"/>
              <a:gd name="connsiteY108" fmla="*/ 1476316 h 3255881"/>
              <a:gd name="connsiteX109" fmla="*/ 4892236 w 8301362"/>
              <a:gd name="connsiteY109" fmla="*/ 1419166 h 3255881"/>
              <a:gd name="connsiteX110" fmla="*/ 4911286 w 8301362"/>
              <a:gd name="connsiteY110" fmla="*/ 1390591 h 3255881"/>
              <a:gd name="connsiteX111" fmla="*/ 4958911 w 8301362"/>
              <a:gd name="connsiteY111" fmla="*/ 1314391 h 3255881"/>
              <a:gd name="connsiteX112" fmla="*/ 4968436 w 8301362"/>
              <a:gd name="connsiteY112" fmla="*/ 1285816 h 3255881"/>
              <a:gd name="connsiteX113" fmla="*/ 4911286 w 8301362"/>
              <a:gd name="connsiteY113" fmla="*/ 1257241 h 3255881"/>
              <a:gd name="connsiteX114" fmla="*/ 4882711 w 8301362"/>
              <a:gd name="connsiteY114" fmla="*/ 1238191 h 3255881"/>
              <a:gd name="connsiteX115" fmla="*/ 4825561 w 8301362"/>
              <a:gd name="connsiteY115" fmla="*/ 1219141 h 3255881"/>
              <a:gd name="connsiteX116" fmla="*/ 4796986 w 8301362"/>
              <a:gd name="connsiteY116" fmla="*/ 1209616 h 3255881"/>
              <a:gd name="connsiteX117" fmla="*/ 4768411 w 8301362"/>
              <a:gd name="connsiteY117" fmla="*/ 1219141 h 3255881"/>
              <a:gd name="connsiteX118" fmla="*/ 4711261 w 8301362"/>
              <a:gd name="connsiteY118" fmla="*/ 1247716 h 3255881"/>
              <a:gd name="connsiteX119" fmla="*/ 4635061 w 8301362"/>
              <a:gd name="connsiteY119" fmla="*/ 1200091 h 3255881"/>
              <a:gd name="connsiteX120" fmla="*/ 4577911 w 8301362"/>
              <a:gd name="connsiteY120" fmla="*/ 1161991 h 3255881"/>
              <a:gd name="connsiteX121" fmla="*/ 4520761 w 8301362"/>
              <a:gd name="connsiteY121" fmla="*/ 1181041 h 3255881"/>
              <a:gd name="connsiteX122" fmla="*/ 4492186 w 8301362"/>
              <a:gd name="connsiteY122" fmla="*/ 1190566 h 3255881"/>
              <a:gd name="connsiteX123" fmla="*/ 4454086 w 8301362"/>
              <a:gd name="connsiteY123" fmla="*/ 1276291 h 3255881"/>
              <a:gd name="connsiteX124" fmla="*/ 4444561 w 8301362"/>
              <a:gd name="connsiteY124" fmla="*/ 1304866 h 3255881"/>
              <a:gd name="connsiteX125" fmla="*/ 4435036 w 8301362"/>
              <a:gd name="connsiteY125" fmla="*/ 1333441 h 3255881"/>
              <a:gd name="connsiteX126" fmla="*/ 4406461 w 8301362"/>
              <a:gd name="connsiteY126" fmla="*/ 1352491 h 3255881"/>
              <a:gd name="connsiteX127" fmla="*/ 4387411 w 8301362"/>
              <a:gd name="connsiteY127" fmla="*/ 1381066 h 3255881"/>
              <a:gd name="connsiteX128" fmla="*/ 4368361 w 8301362"/>
              <a:gd name="connsiteY128" fmla="*/ 1438216 h 3255881"/>
              <a:gd name="connsiteX129" fmla="*/ 4349311 w 8301362"/>
              <a:gd name="connsiteY129" fmla="*/ 1466791 h 3255881"/>
              <a:gd name="connsiteX130" fmla="*/ 4339786 w 8301362"/>
              <a:gd name="connsiteY130" fmla="*/ 1495366 h 3255881"/>
              <a:gd name="connsiteX131" fmla="*/ 4330261 w 8301362"/>
              <a:gd name="connsiteY131" fmla="*/ 1533466 h 3255881"/>
              <a:gd name="connsiteX132" fmla="*/ 4301686 w 8301362"/>
              <a:gd name="connsiteY132" fmla="*/ 1552516 h 3255881"/>
              <a:gd name="connsiteX133" fmla="*/ 4263586 w 8301362"/>
              <a:gd name="connsiteY133" fmla="*/ 1562041 h 3255881"/>
              <a:gd name="connsiteX134" fmla="*/ 4206436 w 8301362"/>
              <a:gd name="connsiteY134" fmla="*/ 1581091 h 3255881"/>
              <a:gd name="connsiteX135" fmla="*/ 4149286 w 8301362"/>
              <a:gd name="connsiteY135" fmla="*/ 1600141 h 3255881"/>
              <a:gd name="connsiteX136" fmla="*/ 4120711 w 8301362"/>
              <a:gd name="connsiteY136" fmla="*/ 1609666 h 3255881"/>
              <a:gd name="connsiteX137" fmla="*/ 4092136 w 8301362"/>
              <a:gd name="connsiteY137" fmla="*/ 1619191 h 3255881"/>
              <a:gd name="connsiteX138" fmla="*/ 3987361 w 8301362"/>
              <a:gd name="connsiteY138" fmla="*/ 1609666 h 3255881"/>
              <a:gd name="connsiteX139" fmla="*/ 3949261 w 8301362"/>
              <a:gd name="connsiteY139" fmla="*/ 1600141 h 3255881"/>
              <a:gd name="connsiteX140" fmla="*/ 3796861 w 8301362"/>
              <a:gd name="connsiteY140" fmla="*/ 1590616 h 3255881"/>
              <a:gd name="connsiteX141" fmla="*/ 3768286 w 8301362"/>
              <a:gd name="connsiteY141" fmla="*/ 1571566 h 3255881"/>
              <a:gd name="connsiteX142" fmla="*/ 3739711 w 8301362"/>
              <a:gd name="connsiteY142" fmla="*/ 1562041 h 3255881"/>
              <a:gd name="connsiteX143" fmla="*/ 3692086 w 8301362"/>
              <a:gd name="connsiteY143" fmla="*/ 1523941 h 3255881"/>
              <a:gd name="connsiteX144" fmla="*/ 3520636 w 8301362"/>
              <a:gd name="connsiteY144" fmla="*/ 1533466 h 3255881"/>
              <a:gd name="connsiteX145" fmla="*/ 3453961 w 8301362"/>
              <a:gd name="connsiteY145" fmla="*/ 1542991 h 3255881"/>
              <a:gd name="connsiteX146" fmla="*/ 3425386 w 8301362"/>
              <a:gd name="connsiteY146" fmla="*/ 1552516 h 3255881"/>
              <a:gd name="connsiteX147" fmla="*/ 3377761 w 8301362"/>
              <a:gd name="connsiteY147" fmla="*/ 1562041 h 3255881"/>
              <a:gd name="connsiteX148" fmla="*/ 3311086 w 8301362"/>
              <a:gd name="connsiteY148" fmla="*/ 1628716 h 3255881"/>
              <a:gd name="connsiteX149" fmla="*/ 3253936 w 8301362"/>
              <a:gd name="connsiteY149" fmla="*/ 1666816 h 3255881"/>
              <a:gd name="connsiteX150" fmla="*/ 3244411 w 8301362"/>
              <a:gd name="connsiteY150" fmla="*/ 1695391 h 3255881"/>
              <a:gd name="connsiteX151" fmla="*/ 3215836 w 8301362"/>
              <a:gd name="connsiteY151" fmla="*/ 1704916 h 3255881"/>
              <a:gd name="connsiteX152" fmla="*/ 3130111 w 8301362"/>
              <a:gd name="connsiteY152" fmla="*/ 1666816 h 3255881"/>
              <a:gd name="connsiteX153" fmla="*/ 3101536 w 8301362"/>
              <a:gd name="connsiteY153" fmla="*/ 1638241 h 3255881"/>
              <a:gd name="connsiteX154" fmla="*/ 3044386 w 8301362"/>
              <a:gd name="connsiteY154" fmla="*/ 1619191 h 3255881"/>
              <a:gd name="connsiteX155" fmla="*/ 3006286 w 8301362"/>
              <a:gd name="connsiteY155" fmla="*/ 1562041 h 3255881"/>
              <a:gd name="connsiteX156" fmla="*/ 2987236 w 8301362"/>
              <a:gd name="connsiteY156" fmla="*/ 1533466 h 3255881"/>
              <a:gd name="connsiteX157" fmla="*/ 2930086 w 8301362"/>
              <a:gd name="connsiteY157" fmla="*/ 1504891 h 3255881"/>
              <a:gd name="connsiteX158" fmla="*/ 2901511 w 8301362"/>
              <a:gd name="connsiteY158" fmla="*/ 1485841 h 3255881"/>
              <a:gd name="connsiteX159" fmla="*/ 2872936 w 8301362"/>
              <a:gd name="connsiteY159" fmla="*/ 1476316 h 3255881"/>
              <a:gd name="connsiteX160" fmla="*/ 2844361 w 8301362"/>
              <a:gd name="connsiteY160" fmla="*/ 1457266 h 3255881"/>
              <a:gd name="connsiteX161" fmla="*/ 2777686 w 8301362"/>
              <a:gd name="connsiteY161" fmla="*/ 1438216 h 3255881"/>
              <a:gd name="connsiteX162" fmla="*/ 2749111 w 8301362"/>
              <a:gd name="connsiteY162" fmla="*/ 1428691 h 3255881"/>
              <a:gd name="connsiteX163" fmla="*/ 2644336 w 8301362"/>
              <a:gd name="connsiteY163" fmla="*/ 1419166 h 3255881"/>
              <a:gd name="connsiteX164" fmla="*/ 2549086 w 8301362"/>
              <a:gd name="connsiteY164" fmla="*/ 1409641 h 3255881"/>
              <a:gd name="connsiteX165" fmla="*/ 2491936 w 8301362"/>
              <a:gd name="connsiteY165" fmla="*/ 1371541 h 3255881"/>
              <a:gd name="connsiteX166" fmla="*/ 2434786 w 8301362"/>
              <a:gd name="connsiteY166" fmla="*/ 1352491 h 3255881"/>
              <a:gd name="connsiteX167" fmla="*/ 2406211 w 8301362"/>
              <a:gd name="connsiteY167" fmla="*/ 1342966 h 3255881"/>
              <a:gd name="connsiteX168" fmla="*/ 2349061 w 8301362"/>
              <a:gd name="connsiteY168" fmla="*/ 1333441 h 3255881"/>
              <a:gd name="connsiteX169" fmla="*/ 2272861 w 8301362"/>
              <a:gd name="connsiteY169" fmla="*/ 1342966 h 3255881"/>
              <a:gd name="connsiteX170" fmla="*/ 2225236 w 8301362"/>
              <a:gd name="connsiteY170" fmla="*/ 1333441 h 3255881"/>
              <a:gd name="connsiteX171" fmla="*/ 2215711 w 8301362"/>
              <a:gd name="connsiteY171" fmla="*/ 1304866 h 3255881"/>
              <a:gd name="connsiteX172" fmla="*/ 2196661 w 8301362"/>
              <a:gd name="connsiteY172" fmla="*/ 1238191 h 3255881"/>
              <a:gd name="connsiteX173" fmla="*/ 2168086 w 8301362"/>
              <a:gd name="connsiteY173" fmla="*/ 1219141 h 3255881"/>
              <a:gd name="connsiteX174" fmla="*/ 2149036 w 8301362"/>
              <a:gd name="connsiteY174" fmla="*/ 1190566 h 3255881"/>
              <a:gd name="connsiteX175" fmla="*/ 2110936 w 8301362"/>
              <a:gd name="connsiteY175" fmla="*/ 1152466 h 3255881"/>
              <a:gd name="connsiteX176" fmla="*/ 2101411 w 8301362"/>
              <a:gd name="connsiteY176" fmla="*/ 1066741 h 3255881"/>
              <a:gd name="connsiteX177" fmla="*/ 2072836 w 8301362"/>
              <a:gd name="connsiteY177" fmla="*/ 1057216 h 3255881"/>
              <a:gd name="connsiteX178" fmla="*/ 2120461 w 8301362"/>
              <a:gd name="connsiteY178" fmla="*/ 1009591 h 3255881"/>
              <a:gd name="connsiteX179" fmla="*/ 2168086 w 8301362"/>
              <a:gd name="connsiteY179" fmla="*/ 1000066 h 3255881"/>
              <a:gd name="connsiteX180" fmla="*/ 2187136 w 8301362"/>
              <a:gd name="connsiteY180" fmla="*/ 942916 h 3255881"/>
              <a:gd name="connsiteX181" fmla="*/ 2158561 w 8301362"/>
              <a:gd name="connsiteY181" fmla="*/ 914341 h 3255881"/>
              <a:gd name="connsiteX182" fmla="*/ 2053786 w 8301362"/>
              <a:gd name="connsiteY182" fmla="*/ 885766 h 3255881"/>
              <a:gd name="connsiteX183" fmla="*/ 2044261 w 8301362"/>
              <a:gd name="connsiteY183" fmla="*/ 857191 h 3255881"/>
              <a:gd name="connsiteX184" fmla="*/ 2063311 w 8301362"/>
              <a:gd name="connsiteY184" fmla="*/ 828616 h 3255881"/>
              <a:gd name="connsiteX185" fmla="*/ 2053786 w 8301362"/>
              <a:gd name="connsiteY185" fmla="*/ 800041 h 3255881"/>
              <a:gd name="connsiteX186" fmla="*/ 2015686 w 8301362"/>
              <a:gd name="connsiteY186" fmla="*/ 742891 h 3255881"/>
              <a:gd name="connsiteX187" fmla="*/ 1844236 w 8301362"/>
              <a:gd name="connsiteY187" fmla="*/ 685741 h 3255881"/>
              <a:gd name="connsiteX188" fmla="*/ 1815661 w 8301362"/>
              <a:gd name="connsiteY188" fmla="*/ 676216 h 3255881"/>
              <a:gd name="connsiteX189" fmla="*/ 1787086 w 8301362"/>
              <a:gd name="connsiteY189" fmla="*/ 666691 h 3255881"/>
              <a:gd name="connsiteX190" fmla="*/ 1729936 w 8301362"/>
              <a:gd name="connsiteY190" fmla="*/ 628591 h 3255881"/>
              <a:gd name="connsiteX191" fmla="*/ 1672786 w 8301362"/>
              <a:gd name="connsiteY191" fmla="*/ 600016 h 3255881"/>
              <a:gd name="connsiteX192" fmla="*/ 1653736 w 8301362"/>
              <a:gd name="connsiteY192" fmla="*/ 523816 h 3255881"/>
              <a:gd name="connsiteX193" fmla="*/ 1644211 w 8301362"/>
              <a:gd name="connsiteY193" fmla="*/ 495241 h 3255881"/>
              <a:gd name="connsiteX194" fmla="*/ 1615636 w 8301362"/>
              <a:gd name="connsiteY194" fmla="*/ 485716 h 3255881"/>
              <a:gd name="connsiteX195" fmla="*/ 1529911 w 8301362"/>
              <a:gd name="connsiteY195" fmla="*/ 476191 h 3255881"/>
              <a:gd name="connsiteX196" fmla="*/ 1463236 w 8301362"/>
              <a:gd name="connsiteY196" fmla="*/ 399991 h 3255881"/>
              <a:gd name="connsiteX197" fmla="*/ 1434661 w 8301362"/>
              <a:gd name="connsiteY197" fmla="*/ 390466 h 3255881"/>
              <a:gd name="connsiteX198" fmla="*/ 1377511 w 8301362"/>
              <a:gd name="connsiteY198" fmla="*/ 352366 h 3255881"/>
              <a:gd name="connsiteX199" fmla="*/ 1358461 w 8301362"/>
              <a:gd name="connsiteY199" fmla="*/ 323791 h 3255881"/>
              <a:gd name="connsiteX200" fmla="*/ 1387036 w 8301362"/>
              <a:gd name="connsiteY200" fmla="*/ 314266 h 3255881"/>
              <a:gd name="connsiteX201" fmla="*/ 1415611 w 8301362"/>
              <a:gd name="connsiteY201" fmla="*/ 295216 h 3255881"/>
              <a:gd name="connsiteX202" fmla="*/ 1434661 w 8301362"/>
              <a:gd name="connsiteY202" fmla="*/ 266641 h 3255881"/>
              <a:gd name="connsiteX203" fmla="*/ 1387036 w 8301362"/>
              <a:gd name="connsiteY203" fmla="*/ 219016 h 3255881"/>
              <a:gd name="connsiteX204" fmla="*/ 1367986 w 8301362"/>
              <a:gd name="connsiteY204" fmla="*/ 190441 h 3255881"/>
              <a:gd name="connsiteX205" fmla="*/ 1358461 w 8301362"/>
              <a:gd name="connsiteY205" fmla="*/ 161866 h 3255881"/>
              <a:gd name="connsiteX206" fmla="*/ 1206061 w 8301362"/>
              <a:gd name="connsiteY206" fmla="*/ 133291 h 3255881"/>
              <a:gd name="connsiteX207" fmla="*/ 1177486 w 8301362"/>
              <a:gd name="connsiteY207" fmla="*/ 123766 h 3255881"/>
              <a:gd name="connsiteX208" fmla="*/ 1120336 w 8301362"/>
              <a:gd name="connsiteY208" fmla="*/ 85666 h 3255881"/>
              <a:gd name="connsiteX209" fmla="*/ 1072711 w 8301362"/>
              <a:gd name="connsiteY209" fmla="*/ 47566 h 3255881"/>
              <a:gd name="connsiteX210" fmla="*/ 1015561 w 8301362"/>
              <a:gd name="connsiteY210" fmla="*/ 9466 h 3255881"/>
              <a:gd name="connsiteX211" fmla="*/ 586936 w 8301362"/>
              <a:gd name="connsiteY211" fmla="*/ 9466 h 3255881"/>
              <a:gd name="connsiteX212" fmla="*/ 491686 w 8301362"/>
              <a:gd name="connsiteY212" fmla="*/ 18991 h 3255881"/>
              <a:gd name="connsiteX213" fmla="*/ 434536 w 8301362"/>
              <a:gd name="connsiteY213" fmla="*/ 47566 h 3255881"/>
              <a:gd name="connsiteX214" fmla="*/ 405961 w 8301362"/>
              <a:gd name="connsiteY214" fmla="*/ 57091 h 3255881"/>
              <a:gd name="connsiteX215" fmla="*/ 377386 w 8301362"/>
              <a:gd name="connsiteY215" fmla="*/ 47566 h 3255881"/>
              <a:gd name="connsiteX216" fmla="*/ 358336 w 8301362"/>
              <a:gd name="connsiteY216" fmla="*/ 18991 h 3255881"/>
              <a:gd name="connsiteX217" fmla="*/ 353574 w 8301362"/>
              <a:gd name="connsiteY217" fmla="*/ 71378 h 3255881"/>
              <a:gd name="connsiteX218" fmla="*/ 370242 w 8301362"/>
              <a:gd name="connsiteY218" fmla="*/ 130909 h 3255881"/>
              <a:gd name="connsiteX219" fmla="*/ 358336 w 8301362"/>
              <a:gd name="connsiteY219" fmla="*/ 159485 h 3255881"/>
              <a:gd name="connsiteX220" fmla="*/ 346430 w 8301362"/>
              <a:gd name="connsiteY220" fmla="*/ 216634 h 3255881"/>
              <a:gd name="connsiteX221" fmla="*/ 294042 w 8301362"/>
              <a:gd name="connsiteY221" fmla="*/ 283310 h 3255881"/>
              <a:gd name="connsiteX222" fmla="*/ 220223 w 8301362"/>
              <a:gd name="connsiteY222" fmla="*/ 330935 h 3255881"/>
              <a:gd name="connsiteX223" fmla="*/ 115449 w 8301362"/>
              <a:gd name="connsiteY223" fmla="*/ 357129 h 3255881"/>
              <a:gd name="connsiteX224" fmla="*/ 15436 w 8301362"/>
              <a:gd name="connsiteY224" fmla="*/ 285691 h 3255881"/>
              <a:gd name="connsiteX225" fmla="*/ 5911 w 8301362"/>
              <a:gd name="connsiteY225" fmla="*/ 314266 h 3255881"/>
              <a:gd name="connsiteX226" fmla="*/ 15436 w 8301362"/>
              <a:gd name="connsiteY226" fmla="*/ 399991 h 3255881"/>
              <a:gd name="connsiteX227" fmla="*/ 72586 w 8301362"/>
              <a:gd name="connsiteY227" fmla="*/ 419041 h 3255881"/>
              <a:gd name="connsiteX228" fmla="*/ 129736 w 8301362"/>
              <a:gd name="connsiteY228" fmla="*/ 447616 h 3255881"/>
              <a:gd name="connsiteX229" fmla="*/ 186886 w 8301362"/>
              <a:gd name="connsiteY229" fmla="*/ 476191 h 3255881"/>
              <a:gd name="connsiteX230" fmla="*/ 205936 w 8301362"/>
              <a:gd name="connsiteY230" fmla="*/ 504766 h 3255881"/>
              <a:gd name="connsiteX231" fmla="*/ 205936 w 8301362"/>
              <a:gd name="connsiteY231" fmla="*/ 571441 h 3255881"/>
              <a:gd name="connsiteX232" fmla="*/ 177361 w 8301362"/>
              <a:gd name="connsiteY232" fmla="*/ 580966 h 3255881"/>
              <a:gd name="connsiteX233" fmla="*/ 167836 w 8301362"/>
              <a:gd name="connsiteY233" fmla="*/ 666691 h 3255881"/>
              <a:gd name="connsiteX234" fmla="*/ 139261 w 8301362"/>
              <a:gd name="connsiteY234" fmla="*/ 676216 h 3255881"/>
              <a:gd name="connsiteX235" fmla="*/ 129736 w 8301362"/>
              <a:gd name="connsiteY235" fmla="*/ 704791 h 3255881"/>
              <a:gd name="connsiteX236" fmla="*/ 158311 w 8301362"/>
              <a:gd name="connsiteY236" fmla="*/ 714316 h 3255881"/>
              <a:gd name="connsiteX237" fmla="*/ 177361 w 8301362"/>
              <a:gd name="connsiteY237" fmla="*/ 771466 h 3255881"/>
              <a:gd name="connsiteX238" fmla="*/ 186886 w 8301362"/>
              <a:gd name="connsiteY238" fmla="*/ 838141 h 3255881"/>
              <a:gd name="connsiteX239" fmla="*/ 205936 w 8301362"/>
              <a:gd name="connsiteY239" fmla="*/ 866716 h 3255881"/>
              <a:gd name="connsiteX240" fmla="*/ 196411 w 8301362"/>
              <a:gd name="connsiteY240" fmla="*/ 923866 h 3255881"/>
              <a:gd name="connsiteX0" fmla="*/ 7454461 w 8301362"/>
              <a:gd name="connsiteY0" fmla="*/ 3247966 h 3255881"/>
              <a:gd name="connsiteX1" fmla="*/ 7473511 w 8301362"/>
              <a:gd name="connsiteY1" fmla="*/ 3047941 h 3255881"/>
              <a:gd name="connsiteX2" fmla="*/ 7492561 w 8301362"/>
              <a:gd name="connsiteY2" fmla="*/ 2981266 h 3255881"/>
              <a:gd name="connsiteX3" fmla="*/ 7549711 w 8301362"/>
              <a:gd name="connsiteY3" fmla="*/ 2952691 h 3255881"/>
              <a:gd name="connsiteX4" fmla="*/ 7578286 w 8301362"/>
              <a:gd name="connsiteY4" fmla="*/ 2933641 h 3255881"/>
              <a:gd name="connsiteX5" fmla="*/ 7635436 w 8301362"/>
              <a:gd name="connsiteY5" fmla="*/ 2914591 h 3255881"/>
              <a:gd name="connsiteX6" fmla="*/ 7702111 w 8301362"/>
              <a:gd name="connsiteY6" fmla="*/ 2895541 h 3255881"/>
              <a:gd name="connsiteX7" fmla="*/ 7721161 w 8301362"/>
              <a:gd name="connsiteY7" fmla="*/ 2866966 h 3255881"/>
              <a:gd name="connsiteX8" fmla="*/ 7730686 w 8301362"/>
              <a:gd name="connsiteY8" fmla="*/ 2838391 h 3255881"/>
              <a:gd name="connsiteX9" fmla="*/ 7816411 w 8301362"/>
              <a:gd name="connsiteY9" fmla="*/ 2800291 h 3255881"/>
              <a:gd name="connsiteX10" fmla="*/ 7844986 w 8301362"/>
              <a:gd name="connsiteY10" fmla="*/ 2790766 h 3255881"/>
              <a:gd name="connsiteX11" fmla="*/ 7873561 w 8301362"/>
              <a:gd name="connsiteY11" fmla="*/ 2781241 h 3255881"/>
              <a:gd name="connsiteX12" fmla="*/ 8035486 w 8301362"/>
              <a:gd name="connsiteY12" fmla="*/ 2762191 h 3255881"/>
              <a:gd name="connsiteX13" fmla="*/ 8102161 w 8301362"/>
              <a:gd name="connsiteY13" fmla="*/ 2743141 h 3255881"/>
              <a:gd name="connsiteX14" fmla="*/ 8159311 w 8301362"/>
              <a:gd name="connsiteY14" fmla="*/ 2724091 h 3255881"/>
              <a:gd name="connsiteX15" fmla="*/ 8187886 w 8301362"/>
              <a:gd name="connsiteY15" fmla="*/ 2714566 h 3255881"/>
              <a:gd name="connsiteX16" fmla="*/ 8197411 w 8301362"/>
              <a:gd name="connsiteY16" fmla="*/ 2609791 h 3255881"/>
              <a:gd name="connsiteX17" fmla="*/ 8206936 w 8301362"/>
              <a:gd name="connsiteY17" fmla="*/ 2552641 h 3255881"/>
              <a:gd name="connsiteX18" fmla="*/ 8264086 w 8301362"/>
              <a:gd name="connsiteY18" fmla="*/ 2514541 h 3255881"/>
              <a:gd name="connsiteX19" fmla="*/ 8283136 w 8301362"/>
              <a:gd name="connsiteY19" fmla="*/ 2485966 h 3255881"/>
              <a:gd name="connsiteX20" fmla="*/ 7968811 w 8301362"/>
              <a:gd name="connsiteY20" fmla="*/ 2428816 h 3255881"/>
              <a:gd name="connsiteX21" fmla="*/ 7978336 w 8301362"/>
              <a:gd name="connsiteY21" fmla="*/ 2333566 h 3255881"/>
              <a:gd name="connsiteX22" fmla="*/ 7997386 w 8301362"/>
              <a:gd name="connsiteY22" fmla="*/ 2266891 h 3255881"/>
              <a:gd name="connsiteX23" fmla="*/ 7968811 w 8301362"/>
              <a:gd name="connsiteY23" fmla="*/ 2095441 h 3255881"/>
              <a:gd name="connsiteX24" fmla="*/ 7949761 w 8301362"/>
              <a:gd name="connsiteY24" fmla="*/ 2038291 h 3255881"/>
              <a:gd name="connsiteX25" fmla="*/ 7940236 w 8301362"/>
              <a:gd name="connsiteY25" fmla="*/ 2009716 h 3255881"/>
              <a:gd name="connsiteX26" fmla="*/ 7968811 w 8301362"/>
              <a:gd name="connsiteY26" fmla="*/ 1876366 h 3255881"/>
              <a:gd name="connsiteX27" fmla="*/ 7987861 w 8301362"/>
              <a:gd name="connsiteY27" fmla="*/ 1847791 h 3255881"/>
              <a:gd name="connsiteX28" fmla="*/ 7892611 w 8301362"/>
              <a:gd name="connsiteY28" fmla="*/ 1838266 h 3255881"/>
              <a:gd name="connsiteX29" fmla="*/ 7835461 w 8301362"/>
              <a:gd name="connsiteY29" fmla="*/ 1790641 h 3255881"/>
              <a:gd name="connsiteX30" fmla="*/ 7778311 w 8301362"/>
              <a:gd name="connsiteY30" fmla="*/ 1771591 h 3255881"/>
              <a:gd name="connsiteX31" fmla="*/ 7749736 w 8301362"/>
              <a:gd name="connsiteY31" fmla="*/ 1752541 h 3255881"/>
              <a:gd name="connsiteX32" fmla="*/ 7606861 w 8301362"/>
              <a:gd name="connsiteY32" fmla="*/ 1733491 h 3255881"/>
              <a:gd name="connsiteX33" fmla="*/ 7549711 w 8301362"/>
              <a:gd name="connsiteY33" fmla="*/ 1714441 h 3255881"/>
              <a:gd name="connsiteX34" fmla="*/ 7492561 w 8301362"/>
              <a:gd name="connsiteY34" fmla="*/ 1676341 h 3255881"/>
              <a:gd name="connsiteX35" fmla="*/ 7463986 w 8301362"/>
              <a:gd name="connsiteY35" fmla="*/ 1657291 h 3255881"/>
              <a:gd name="connsiteX36" fmla="*/ 7435411 w 8301362"/>
              <a:gd name="connsiteY36" fmla="*/ 1647766 h 3255881"/>
              <a:gd name="connsiteX37" fmla="*/ 7397311 w 8301362"/>
              <a:gd name="connsiteY37" fmla="*/ 1600141 h 3255881"/>
              <a:gd name="connsiteX38" fmla="*/ 7359211 w 8301362"/>
              <a:gd name="connsiteY38" fmla="*/ 1542991 h 3255881"/>
              <a:gd name="connsiteX39" fmla="*/ 7311586 w 8301362"/>
              <a:gd name="connsiteY39" fmla="*/ 1485841 h 3255881"/>
              <a:gd name="connsiteX40" fmla="*/ 7302061 w 8301362"/>
              <a:gd name="connsiteY40" fmla="*/ 1457266 h 3255881"/>
              <a:gd name="connsiteX41" fmla="*/ 7263961 w 8301362"/>
              <a:gd name="connsiteY41" fmla="*/ 1400116 h 3255881"/>
              <a:gd name="connsiteX42" fmla="*/ 7254436 w 8301362"/>
              <a:gd name="connsiteY42" fmla="*/ 1371541 h 3255881"/>
              <a:gd name="connsiteX43" fmla="*/ 7235386 w 8301362"/>
              <a:gd name="connsiteY43" fmla="*/ 1342966 h 3255881"/>
              <a:gd name="connsiteX44" fmla="*/ 7216336 w 8301362"/>
              <a:gd name="connsiteY44" fmla="*/ 1285816 h 3255881"/>
              <a:gd name="connsiteX45" fmla="*/ 7159186 w 8301362"/>
              <a:gd name="connsiteY45" fmla="*/ 1238191 h 3255881"/>
              <a:gd name="connsiteX46" fmla="*/ 7130611 w 8301362"/>
              <a:gd name="connsiteY46" fmla="*/ 1219141 h 3255881"/>
              <a:gd name="connsiteX47" fmla="*/ 7102036 w 8301362"/>
              <a:gd name="connsiteY47" fmla="*/ 1190566 h 3255881"/>
              <a:gd name="connsiteX48" fmla="*/ 7073461 w 8301362"/>
              <a:gd name="connsiteY48" fmla="*/ 1171516 h 3255881"/>
              <a:gd name="connsiteX49" fmla="*/ 7025836 w 8301362"/>
              <a:gd name="connsiteY49" fmla="*/ 1114366 h 3255881"/>
              <a:gd name="connsiteX50" fmla="*/ 6997261 w 8301362"/>
              <a:gd name="connsiteY50" fmla="*/ 1095316 h 3255881"/>
              <a:gd name="connsiteX51" fmla="*/ 6978211 w 8301362"/>
              <a:gd name="connsiteY51" fmla="*/ 1066741 h 3255881"/>
              <a:gd name="connsiteX52" fmla="*/ 6949636 w 8301362"/>
              <a:gd name="connsiteY52" fmla="*/ 1047691 h 3255881"/>
              <a:gd name="connsiteX53" fmla="*/ 6940111 w 8301362"/>
              <a:gd name="connsiteY53" fmla="*/ 1019116 h 3255881"/>
              <a:gd name="connsiteX54" fmla="*/ 6949636 w 8301362"/>
              <a:gd name="connsiteY54" fmla="*/ 981016 h 3255881"/>
              <a:gd name="connsiteX55" fmla="*/ 7006786 w 8301362"/>
              <a:gd name="connsiteY55" fmla="*/ 952441 h 3255881"/>
              <a:gd name="connsiteX56" fmla="*/ 7025836 w 8301362"/>
              <a:gd name="connsiteY56" fmla="*/ 923866 h 3255881"/>
              <a:gd name="connsiteX57" fmla="*/ 7044886 w 8301362"/>
              <a:gd name="connsiteY57" fmla="*/ 866716 h 3255881"/>
              <a:gd name="connsiteX58" fmla="*/ 7016311 w 8301362"/>
              <a:gd name="connsiteY58" fmla="*/ 857191 h 3255881"/>
              <a:gd name="connsiteX59" fmla="*/ 6949636 w 8301362"/>
              <a:gd name="connsiteY59" fmla="*/ 847666 h 3255881"/>
              <a:gd name="connsiteX60" fmla="*/ 6911536 w 8301362"/>
              <a:gd name="connsiteY60" fmla="*/ 828616 h 3255881"/>
              <a:gd name="connsiteX61" fmla="*/ 6882961 w 8301362"/>
              <a:gd name="connsiteY61" fmla="*/ 819091 h 3255881"/>
              <a:gd name="connsiteX62" fmla="*/ 6825811 w 8301362"/>
              <a:gd name="connsiteY62" fmla="*/ 780991 h 3255881"/>
              <a:gd name="connsiteX63" fmla="*/ 6787711 w 8301362"/>
              <a:gd name="connsiteY63" fmla="*/ 733366 h 3255881"/>
              <a:gd name="connsiteX64" fmla="*/ 6778186 w 8301362"/>
              <a:gd name="connsiteY64" fmla="*/ 704791 h 3255881"/>
              <a:gd name="connsiteX65" fmla="*/ 6730561 w 8301362"/>
              <a:gd name="connsiteY65" fmla="*/ 657166 h 3255881"/>
              <a:gd name="connsiteX66" fmla="*/ 6682936 w 8301362"/>
              <a:gd name="connsiteY66" fmla="*/ 619066 h 3255881"/>
              <a:gd name="connsiteX67" fmla="*/ 6663886 w 8301362"/>
              <a:gd name="connsiteY67" fmla="*/ 590491 h 3255881"/>
              <a:gd name="connsiteX68" fmla="*/ 6635311 w 8301362"/>
              <a:gd name="connsiteY68" fmla="*/ 580966 h 3255881"/>
              <a:gd name="connsiteX69" fmla="*/ 6606736 w 8301362"/>
              <a:gd name="connsiteY69" fmla="*/ 561916 h 3255881"/>
              <a:gd name="connsiteX70" fmla="*/ 6578161 w 8301362"/>
              <a:gd name="connsiteY70" fmla="*/ 552391 h 3255881"/>
              <a:gd name="connsiteX71" fmla="*/ 6549586 w 8301362"/>
              <a:gd name="connsiteY71" fmla="*/ 533341 h 3255881"/>
              <a:gd name="connsiteX72" fmla="*/ 6501961 w 8301362"/>
              <a:gd name="connsiteY72" fmla="*/ 523816 h 3255881"/>
              <a:gd name="connsiteX73" fmla="*/ 6416236 w 8301362"/>
              <a:gd name="connsiteY73" fmla="*/ 533341 h 3255881"/>
              <a:gd name="connsiteX74" fmla="*/ 6359086 w 8301362"/>
              <a:gd name="connsiteY74" fmla="*/ 571441 h 3255881"/>
              <a:gd name="connsiteX75" fmla="*/ 6301936 w 8301362"/>
              <a:gd name="connsiteY75" fmla="*/ 619066 h 3255881"/>
              <a:gd name="connsiteX76" fmla="*/ 6216211 w 8301362"/>
              <a:gd name="connsiteY76" fmla="*/ 657166 h 3255881"/>
              <a:gd name="connsiteX77" fmla="*/ 6187636 w 8301362"/>
              <a:gd name="connsiteY77" fmla="*/ 666691 h 3255881"/>
              <a:gd name="connsiteX78" fmla="*/ 6187636 w 8301362"/>
              <a:gd name="connsiteY78" fmla="*/ 800041 h 3255881"/>
              <a:gd name="connsiteX79" fmla="*/ 6178111 w 8301362"/>
              <a:gd name="connsiteY79" fmla="*/ 961966 h 3255881"/>
              <a:gd name="connsiteX80" fmla="*/ 6159061 w 8301362"/>
              <a:gd name="connsiteY80" fmla="*/ 1085791 h 3255881"/>
              <a:gd name="connsiteX81" fmla="*/ 6159061 w 8301362"/>
              <a:gd name="connsiteY81" fmla="*/ 1371541 h 3255881"/>
              <a:gd name="connsiteX82" fmla="*/ 6178111 w 8301362"/>
              <a:gd name="connsiteY82" fmla="*/ 1400116 h 3255881"/>
              <a:gd name="connsiteX83" fmla="*/ 6206686 w 8301362"/>
              <a:gd name="connsiteY83" fmla="*/ 1409641 h 3255881"/>
              <a:gd name="connsiteX84" fmla="*/ 6235261 w 8301362"/>
              <a:gd name="connsiteY84" fmla="*/ 1428691 h 3255881"/>
              <a:gd name="connsiteX85" fmla="*/ 6216211 w 8301362"/>
              <a:gd name="connsiteY85" fmla="*/ 1476316 h 3255881"/>
              <a:gd name="connsiteX86" fmla="*/ 6235261 w 8301362"/>
              <a:gd name="connsiteY86" fmla="*/ 1647766 h 3255881"/>
              <a:gd name="connsiteX87" fmla="*/ 6225736 w 8301362"/>
              <a:gd name="connsiteY87" fmla="*/ 1714441 h 3255881"/>
              <a:gd name="connsiteX88" fmla="*/ 6197161 w 8301362"/>
              <a:gd name="connsiteY88" fmla="*/ 1743016 h 3255881"/>
              <a:gd name="connsiteX89" fmla="*/ 6159061 w 8301362"/>
              <a:gd name="connsiteY89" fmla="*/ 1752541 h 3255881"/>
              <a:gd name="connsiteX90" fmla="*/ 6063811 w 8301362"/>
              <a:gd name="connsiteY90" fmla="*/ 1762066 h 3255881"/>
              <a:gd name="connsiteX91" fmla="*/ 6016186 w 8301362"/>
              <a:gd name="connsiteY91" fmla="*/ 1847791 h 3255881"/>
              <a:gd name="connsiteX92" fmla="*/ 6006661 w 8301362"/>
              <a:gd name="connsiteY92" fmla="*/ 1904941 h 3255881"/>
              <a:gd name="connsiteX93" fmla="*/ 5978086 w 8301362"/>
              <a:gd name="connsiteY93" fmla="*/ 1923991 h 3255881"/>
              <a:gd name="connsiteX94" fmla="*/ 5578036 w 8301362"/>
              <a:gd name="connsiteY94" fmla="*/ 1933516 h 3255881"/>
              <a:gd name="connsiteX95" fmla="*/ 5397061 w 8301362"/>
              <a:gd name="connsiteY95" fmla="*/ 1923991 h 3255881"/>
              <a:gd name="connsiteX96" fmla="*/ 5339911 w 8301362"/>
              <a:gd name="connsiteY96" fmla="*/ 1904941 h 3255881"/>
              <a:gd name="connsiteX97" fmla="*/ 5282761 w 8301362"/>
              <a:gd name="connsiteY97" fmla="*/ 1914466 h 3255881"/>
              <a:gd name="connsiteX98" fmla="*/ 5225611 w 8301362"/>
              <a:gd name="connsiteY98" fmla="*/ 1933516 h 3255881"/>
              <a:gd name="connsiteX99" fmla="*/ 5197036 w 8301362"/>
              <a:gd name="connsiteY99" fmla="*/ 1914466 h 3255881"/>
              <a:gd name="connsiteX100" fmla="*/ 5092261 w 8301362"/>
              <a:gd name="connsiteY100" fmla="*/ 1895416 h 3255881"/>
              <a:gd name="connsiteX101" fmla="*/ 5073211 w 8301362"/>
              <a:gd name="connsiteY101" fmla="*/ 1838266 h 3255881"/>
              <a:gd name="connsiteX102" fmla="*/ 5063686 w 8301362"/>
              <a:gd name="connsiteY102" fmla="*/ 1809691 h 3255881"/>
              <a:gd name="connsiteX103" fmla="*/ 4930336 w 8301362"/>
              <a:gd name="connsiteY103" fmla="*/ 1781116 h 3255881"/>
              <a:gd name="connsiteX104" fmla="*/ 4854136 w 8301362"/>
              <a:gd name="connsiteY104" fmla="*/ 1743016 h 3255881"/>
              <a:gd name="connsiteX105" fmla="*/ 4825561 w 8301362"/>
              <a:gd name="connsiteY105" fmla="*/ 1714441 h 3255881"/>
              <a:gd name="connsiteX106" fmla="*/ 4816036 w 8301362"/>
              <a:gd name="connsiteY106" fmla="*/ 1685866 h 3255881"/>
              <a:gd name="connsiteX107" fmla="*/ 4835086 w 8301362"/>
              <a:gd name="connsiteY107" fmla="*/ 1628716 h 3255881"/>
              <a:gd name="connsiteX108" fmla="*/ 4854136 w 8301362"/>
              <a:gd name="connsiteY108" fmla="*/ 1476316 h 3255881"/>
              <a:gd name="connsiteX109" fmla="*/ 4892236 w 8301362"/>
              <a:gd name="connsiteY109" fmla="*/ 1419166 h 3255881"/>
              <a:gd name="connsiteX110" fmla="*/ 4911286 w 8301362"/>
              <a:gd name="connsiteY110" fmla="*/ 1390591 h 3255881"/>
              <a:gd name="connsiteX111" fmla="*/ 4958911 w 8301362"/>
              <a:gd name="connsiteY111" fmla="*/ 1314391 h 3255881"/>
              <a:gd name="connsiteX112" fmla="*/ 4968436 w 8301362"/>
              <a:gd name="connsiteY112" fmla="*/ 1285816 h 3255881"/>
              <a:gd name="connsiteX113" fmla="*/ 4911286 w 8301362"/>
              <a:gd name="connsiteY113" fmla="*/ 1257241 h 3255881"/>
              <a:gd name="connsiteX114" fmla="*/ 4882711 w 8301362"/>
              <a:gd name="connsiteY114" fmla="*/ 1238191 h 3255881"/>
              <a:gd name="connsiteX115" fmla="*/ 4825561 w 8301362"/>
              <a:gd name="connsiteY115" fmla="*/ 1219141 h 3255881"/>
              <a:gd name="connsiteX116" fmla="*/ 4796986 w 8301362"/>
              <a:gd name="connsiteY116" fmla="*/ 1209616 h 3255881"/>
              <a:gd name="connsiteX117" fmla="*/ 4768411 w 8301362"/>
              <a:gd name="connsiteY117" fmla="*/ 1219141 h 3255881"/>
              <a:gd name="connsiteX118" fmla="*/ 4711261 w 8301362"/>
              <a:gd name="connsiteY118" fmla="*/ 1247716 h 3255881"/>
              <a:gd name="connsiteX119" fmla="*/ 4635061 w 8301362"/>
              <a:gd name="connsiteY119" fmla="*/ 1200091 h 3255881"/>
              <a:gd name="connsiteX120" fmla="*/ 4577911 w 8301362"/>
              <a:gd name="connsiteY120" fmla="*/ 1161991 h 3255881"/>
              <a:gd name="connsiteX121" fmla="*/ 4520761 w 8301362"/>
              <a:gd name="connsiteY121" fmla="*/ 1181041 h 3255881"/>
              <a:gd name="connsiteX122" fmla="*/ 4492186 w 8301362"/>
              <a:gd name="connsiteY122" fmla="*/ 1190566 h 3255881"/>
              <a:gd name="connsiteX123" fmla="*/ 4454086 w 8301362"/>
              <a:gd name="connsiteY123" fmla="*/ 1276291 h 3255881"/>
              <a:gd name="connsiteX124" fmla="*/ 4444561 w 8301362"/>
              <a:gd name="connsiteY124" fmla="*/ 1304866 h 3255881"/>
              <a:gd name="connsiteX125" fmla="*/ 4435036 w 8301362"/>
              <a:gd name="connsiteY125" fmla="*/ 1333441 h 3255881"/>
              <a:gd name="connsiteX126" fmla="*/ 4406461 w 8301362"/>
              <a:gd name="connsiteY126" fmla="*/ 1352491 h 3255881"/>
              <a:gd name="connsiteX127" fmla="*/ 4387411 w 8301362"/>
              <a:gd name="connsiteY127" fmla="*/ 1381066 h 3255881"/>
              <a:gd name="connsiteX128" fmla="*/ 4368361 w 8301362"/>
              <a:gd name="connsiteY128" fmla="*/ 1438216 h 3255881"/>
              <a:gd name="connsiteX129" fmla="*/ 4349311 w 8301362"/>
              <a:gd name="connsiteY129" fmla="*/ 1466791 h 3255881"/>
              <a:gd name="connsiteX130" fmla="*/ 4339786 w 8301362"/>
              <a:gd name="connsiteY130" fmla="*/ 1495366 h 3255881"/>
              <a:gd name="connsiteX131" fmla="*/ 4330261 w 8301362"/>
              <a:gd name="connsiteY131" fmla="*/ 1533466 h 3255881"/>
              <a:gd name="connsiteX132" fmla="*/ 4301686 w 8301362"/>
              <a:gd name="connsiteY132" fmla="*/ 1552516 h 3255881"/>
              <a:gd name="connsiteX133" fmla="*/ 4263586 w 8301362"/>
              <a:gd name="connsiteY133" fmla="*/ 1562041 h 3255881"/>
              <a:gd name="connsiteX134" fmla="*/ 4206436 w 8301362"/>
              <a:gd name="connsiteY134" fmla="*/ 1581091 h 3255881"/>
              <a:gd name="connsiteX135" fmla="*/ 4149286 w 8301362"/>
              <a:gd name="connsiteY135" fmla="*/ 1600141 h 3255881"/>
              <a:gd name="connsiteX136" fmla="*/ 4120711 w 8301362"/>
              <a:gd name="connsiteY136" fmla="*/ 1609666 h 3255881"/>
              <a:gd name="connsiteX137" fmla="*/ 4092136 w 8301362"/>
              <a:gd name="connsiteY137" fmla="*/ 1619191 h 3255881"/>
              <a:gd name="connsiteX138" fmla="*/ 3987361 w 8301362"/>
              <a:gd name="connsiteY138" fmla="*/ 1609666 h 3255881"/>
              <a:gd name="connsiteX139" fmla="*/ 3949261 w 8301362"/>
              <a:gd name="connsiteY139" fmla="*/ 1600141 h 3255881"/>
              <a:gd name="connsiteX140" fmla="*/ 3796861 w 8301362"/>
              <a:gd name="connsiteY140" fmla="*/ 1590616 h 3255881"/>
              <a:gd name="connsiteX141" fmla="*/ 3768286 w 8301362"/>
              <a:gd name="connsiteY141" fmla="*/ 1571566 h 3255881"/>
              <a:gd name="connsiteX142" fmla="*/ 3739711 w 8301362"/>
              <a:gd name="connsiteY142" fmla="*/ 1562041 h 3255881"/>
              <a:gd name="connsiteX143" fmla="*/ 3692086 w 8301362"/>
              <a:gd name="connsiteY143" fmla="*/ 1523941 h 3255881"/>
              <a:gd name="connsiteX144" fmla="*/ 3520636 w 8301362"/>
              <a:gd name="connsiteY144" fmla="*/ 1533466 h 3255881"/>
              <a:gd name="connsiteX145" fmla="*/ 3453961 w 8301362"/>
              <a:gd name="connsiteY145" fmla="*/ 1542991 h 3255881"/>
              <a:gd name="connsiteX146" fmla="*/ 3425386 w 8301362"/>
              <a:gd name="connsiteY146" fmla="*/ 1552516 h 3255881"/>
              <a:gd name="connsiteX147" fmla="*/ 3377761 w 8301362"/>
              <a:gd name="connsiteY147" fmla="*/ 1562041 h 3255881"/>
              <a:gd name="connsiteX148" fmla="*/ 3311086 w 8301362"/>
              <a:gd name="connsiteY148" fmla="*/ 1628716 h 3255881"/>
              <a:gd name="connsiteX149" fmla="*/ 3253936 w 8301362"/>
              <a:gd name="connsiteY149" fmla="*/ 1666816 h 3255881"/>
              <a:gd name="connsiteX150" fmla="*/ 3244411 w 8301362"/>
              <a:gd name="connsiteY150" fmla="*/ 1695391 h 3255881"/>
              <a:gd name="connsiteX151" fmla="*/ 3215836 w 8301362"/>
              <a:gd name="connsiteY151" fmla="*/ 1704916 h 3255881"/>
              <a:gd name="connsiteX152" fmla="*/ 3130111 w 8301362"/>
              <a:gd name="connsiteY152" fmla="*/ 1666816 h 3255881"/>
              <a:gd name="connsiteX153" fmla="*/ 3101536 w 8301362"/>
              <a:gd name="connsiteY153" fmla="*/ 1638241 h 3255881"/>
              <a:gd name="connsiteX154" fmla="*/ 3044386 w 8301362"/>
              <a:gd name="connsiteY154" fmla="*/ 1619191 h 3255881"/>
              <a:gd name="connsiteX155" fmla="*/ 3006286 w 8301362"/>
              <a:gd name="connsiteY155" fmla="*/ 1562041 h 3255881"/>
              <a:gd name="connsiteX156" fmla="*/ 2987236 w 8301362"/>
              <a:gd name="connsiteY156" fmla="*/ 1533466 h 3255881"/>
              <a:gd name="connsiteX157" fmla="*/ 2930086 w 8301362"/>
              <a:gd name="connsiteY157" fmla="*/ 1504891 h 3255881"/>
              <a:gd name="connsiteX158" fmla="*/ 2901511 w 8301362"/>
              <a:gd name="connsiteY158" fmla="*/ 1485841 h 3255881"/>
              <a:gd name="connsiteX159" fmla="*/ 2872936 w 8301362"/>
              <a:gd name="connsiteY159" fmla="*/ 1476316 h 3255881"/>
              <a:gd name="connsiteX160" fmla="*/ 2844361 w 8301362"/>
              <a:gd name="connsiteY160" fmla="*/ 1457266 h 3255881"/>
              <a:gd name="connsiteX161" fmla="*/ 2777686 w 8301362"/>
              <a:gd name="connsiteY161" fmla="*/ 1438216 h 3255881"/>
              <a:gd name="connsiteX162" fmla="*/ 2749111 w 8301362"/>
              <a:gd name="connsiteY162" fmla="*/ 1428691 h 3255881"/>
              <a:gd name="connsiteX163" fmla="*/ 2644336 w 8301362"/>
              <a:gd name="connsiteY163" fmla="*/ 1419166 h 3255881"/>
              <a:gd name="connsiteX164" fmla="*/ 2549086 w 8301362"/>
              <a:gd name="connsiteY164" fmla="*/ 1409641 h 3255881"/>
              <a:gd name="connsiteX165" fmla="*/ 2491936 w 8301362"/>
              <a:gd name="connsiteY165" fmla="*/ 1371541 h 3255881"/>
              <a:gd name="connsiteX166" fmla="*/ 2434786 w 8301362"/>
              <a:gd name="connsiteY166" fmla="*/ 1352491 h 3255881"/>
              <a:gd name="connsiteX167" fmla="*/ 2406211 w 8301362"/>
              <a:gd name="connsiteY167" fmla="*/ 1342966 h 3255881"/>
              <a:gd name="connsiteX168" fmla="*/ 2349061 w 8301362"/>
              <a:gd name="connsiteY168" fmla="*/ 1333441 h 3255881"/>
              <a:gd name="connsiteX169" fmla="*/ 2272861 w 8301362"/>
              <a:gd name="connsiteY169" fmla="*/ 1342966 h 3255881"/>
              <a:gd name="connsiteX170" fmla="*/ 2225236 w 8301362"/>
              <a:gd name="connsiteY170" fmla="*/ 1333441 h 3255881"/>
              <a:gd name="connsiteX171" fmla="*/ 2215711 w 8301362"/>
              <a:gd name="connsiteY171" fmla="*/ 1304866 h 3255881"/>
              <a:gd name="connsiteX172" fmla="*/ 2196661 w 8301362"/>
              <a:gd name="connsiteY172" fmla="*/ 1238191 h 3255881"/>
              <a:gd name="connsiteX173" fmla="*/ 2168086 w 8301362"/>
              <a:gd name="connsiteY173" fmla="*/ 1219141 h 3255881"/>
              <a:gd name="connsiteX174" fmla="*/ 2149036 w 8301362"/>
              <a:gd name="connsiteY174" fmla="*/ 1190566 h 3255881"/>
              <a:gd name="connsiteX175" fmla="*/ 2110936 w 8301362"/>
              <a:gd name="connsiteY175" fmla="*/ 1152466 h 3255881"/>
              <a:gd name="connsiteX176" fmla="*/ 2101411 w 8301362"/>
              <a:gd name="connsiteY176" fmla="*/ 1066741 h 3255881"/>
              <a:gd name="connsiteX177" fmla="*/ 2072836 w 8301362"/>
              <a:gd name="connsiteY177" fmla="*/ 1057216 h 3255881"/>
              <a:gd name="connsiteX178" fmla="*/ 2120461 w 8301362"/>
              <a:gd name="connsiteY178" fmla="*/ 1009591 h 3255881"/>
              <a:gd name="connsiteX179" fmla="*/ 2168086 w 8301362"/>
              <a:gd name="connsiteY179" fmla="*/ 1000066 h 3255881"/>
              <a:gd name="connsiteX180" fmla="*/ 2187136 w 8301362"/>
              <a:gd name="connsiteY180" fmla="*/ 942916 h 3255881"/>
              <a:gd name="connsiteX181" fmla="*/ 2158561 w 8301362"/>
              <a:gd name="connsiteY181" fmla="*/ 914341 h 3255881"/>
              <a:gd name="connsiteX182" fmla="*/ 2053786 w 8301362"/>
              <a:gd name="connsiteY182" fmla="*/ 885766 h 3255881"/>
              <a:gd name="connsiteX183" fmla="*/ 2044261 w 8301362"/>
              <a:gd name="connsiteY183" fmla="*/ 857191 h 3255881"/>
              <a:gd name="connsiteX184" fmla="*/ 2063311 w 8301362"/>
              <a:gd name="connsiteY184" fmla="*/ 828616 h 3255881"/>
              <a:gd name="connsiteX185" fmla="*/ 2053786 w 8301362"/>
              <a:gd name="connsiteY185" fmla="*/ 800041 h 3255881"/>
              <a:gd name="connsiteX186" fmla="*/ 2015686 w 8301362"/>
              <a:gd name="connsiteY186" fmla="*/ 742891 h 3255881"/>
              <a:gd name="connsiteX187" fmla="*/ 1844236 w 8301362"/>
              <a:gd name="connsiteY187" fmla="*/ 685741 h 3255881"/>
              <a:gd name="connsiteX188" fmla="*/ 1815661 w 8301362"/>
              <a:gd name="connsiteY188" fmla="*/ 676216 h 3255881"/>
              <a:gd name="connsiteX189" fmla="*/ 1787086 w 8301362"/>
              <a:gd name="connsiteY189" fmla="*/ 666691 h 3255881"/>
              <a:gd name="connsiteX190" fmla="*/ 1729936 w 8301362"/>
              <a:gd name="connsiteY190" fmla="*/ 628591 h 3255881"/>
              <a:gd name="connsiteX191" fmla="*/ 1672786 w 8301362"/>
              <a:gd name="connsiteY191" fmla="*/ 600016 h 3255881"/>
              <a:gd name="connsiteX192" fmla="*/ 1653736 w 8301362"/>
              <a:gd name="connsiteY192" fmla="*/ 523816 h 3255881"/>
              <a:gd name="connsiteX193" fmla="*/ 1644211 w 8301362"/>
              <a:gd name="connsiteY193" fmla="*/ 495241 h 3255881"/>
              <a:gd name="connsiteX194" fmla="*/ 1615636 w 8301362"/>
              <a:gd name="connsiteY194" fmla="*/ 485716 h 3255881"/>
              <a:gd name="connsiteX195" fmla="*/ 1529911 w 8301362"/>
              <a:gd name="connsiteY195" fmla="*/ 476191 h 3255881"/>
              <a:gd name="connsiteX196" fmla="*/ 1463236 w 8301362"/>
              <a:gd name="connsiteY196" fmla="*/ 399991 h 3255881"/>
              <a:gd name="connsiteX197" fmla="*/ 1434661 w 8301362"/>
              <a:gd name="connsiteY197" fmla="*/ 390466 h 3255881"/>
              <a:gd name="connsiteX198" fmla="*/ 1377511 w 8301362"/>
              <a:gd name="connsiteY198" fmla="*/ 352366 h 3255881"/>
              <a:gd name="connsiteX199" fmla="*/ 1358461 w 8301362"/>
              <a:gd name="connsiteY199" fmla="*/ 323791 h 3255881"/>
              <a:gd name="connsiteX200" fmla="*/ 1387036 w 8301362"/>
              <a:gd name="connsiteY200" fmla="*/ 314266 h 3255881"/>
              <a:gd name="connsiteX201" fmla="*/ 1415611 w 8301362"/>
              <a:gd name="connsiteY201" fmla="*/ 295216 h 3255881"/>
              <a:gd name="connsiteX202" fmla="*/ 1434661 w 8301362"/>
              <a:gd name="connsiteY202" fmla="*/ 266641 h 3255881"/>
              <a:gd name="connsiteX203" fmla="*/ 1387036 w 8301362"/>
              <a:gd name="connsiteY203" fmla="*/ 219016 h 3255881"/>
              <a:gd name="connsiteX204" fmla="*/ 1367986 w 8301362"/>
              <a:gd name="connsiteY204" fmla="*/ 190441 h 3255881"/>
              <a:gd name="connsiteX205" fmla="*/ 1358461 w 8301362"/>
              <a:gd name="connsiteY205" fmla="*/ 161866 h 3255881"/>
              <a:gd name="connsiteX206" fmla="*/ 1206061 w 8301362"/>
              <a:gd name="connsiteY206" fmla="*/ 133291 h 3255881"/>
              <a:gd name="connsiteX207" fmla="*/ 1177486 w 8301362"/>
              <a:gd name="connsiteY207" fmla="*/ 123766 h 3255881"/>
              <a:gd name="connsiteX208" fmla="*/ 1120336 w 8301362"/>
              <a:gd name="connsiteY208" fmla="*/ 85666 h 3255881"/>
              <a:gd name="connsiteX209" fmla="*/ 1072711 w 8301362"/>
              <a:gd name="connsiteY209" fmla="*/ 47566 h 3255881"/>
              <a:gd name="connsiteX210" fmla="*/ 1015561 w 8301362"/>
              <a:gd name="connsiteY210" fmla="*/ 9466 h 3255881"/>
              <a:gd name="connsiteX211" fmla="*/ 586936 w 8301362"/>
              <a:gd name="connsiteY211" fmla="*/ 9466 h 3255881"/>
              <a:gd name="connsiteX212" fmla="*/ 491686 w 8301362"/>
              <a:gd name="connsiteY212" fmla="*/ 18991 h 3255881"/>
              <a:gd name="connsiteX213" fmla="*/ 434536 w 8301362"/>
              <a:gd name="connsiteY213" fmla="*/ 47566 h 3255881"/>
              <a:gd name="connsiteX214" fmla="*/ 405961 w 8301362"/>
              <a:gd name="connsiteY214" fmla="*/ 57091 h 3255881"/>
              <a:gd name="connsiteX215" fmla="*/ 377386 w 8301362"/>
              <a:gd name="connsiteY215" fmla="*/ 47566 h 3255881"/>
              <a:gd name="connsiteX216" fmla="*/ 358336 w 8301362"/>
              <a:gd name="connsiteY216" fmla="*/ 18991 h 3255881"/>
              <a:gd name="connsiteX217" fmla="*/ 353574 w 8301362"/>
              <a:gd name="connsiteY217" fmla="*/ 71378 h 3255881"/>
              <a:gd name="connsiteX218" fmla="*/ 370242 w 8301362"/>
              <a:gd name="connsiteY218" fmla="*/ 130909 h 3255881"/>
              <a:gd name="connsiteX219" fmla="*/ 358336 w 8301362"/>
              <a:gd name="connsiteY219" fmla="*/ 159485 h 3255881"/>
              <a:gd name="connsiteX220" fmla="*/ 346430 w 8301362"/>
              <a:gd name="connsiteY220" fmla="*/ 216634 h 3255881"/>
              <a:gd name="connsiteX221" fmla="*/ 294042 w 8301362"/>
              <a:gd name="connsiteY221" fmla="*/ 283310 h 3255881"/>
              <a:gd name="connsiteX222" fmla="*/ 220223 w 8301362"/>
              <a:gd name="connsiteY222" fmla="*/ 330935 h 3255881"/>
              <a:gd name="connsiteX223" fmla="*/ 115449 w 8301362"/>
              <a:gd name="connsiteY223" fmla="*/ 357129 h 3255881"/>
              <a:gd name="connsiteX224" fmla="*/ 82111 w 8301362"/>
              <a:gd name="connsiteY224" fmla="*/ 361891 h 3255881"/>
              <a:gd name="connsiteX225" fmla="*/ 5911 w 8301362"/>
              <a:gd name="connsiteY225" fmla="*/ 314266 h 3255881"/>
              <a:gd name="connsiteX226" fmla="*/ 15436 w 8301362"/>
              <a:gd name="connsiteY226" fmla="*/ 399991 h 3255881"/>
              <a:gd name="connsiteX227" fmla="*/ 72586 w 8301362"/>
              <a:gd name="connsiteY227" fmla="*/ 419041 h 3255881"/>
              <a:gd name="connsiteX228" fmla="*/ 129736 w 8301362"/>
              <a:gd name="connsiteY228" fmla="*/ 447616 h 3255881"/>
              <a:gd name="connsiteX229" fmla="*/ 186886 w 8301362"/>
              <a:gd name="connsiteY229" fmla="*/ 476191 h 3255881"/>
              <a:gd name="connsiteX230" fmla="*/ 205936 w 8301362"/>
              <a:gd name="connsiteY230" fmla="*/ 504766 h 3255881"/>
              <a:gd name="connsiteX231" fmla="*/ 205936 w 8301362"/>
              <a:gd name="connsiteY231" fmla="*/ 571441 h 3255881"/>
              <a:gd name="connsiteX232" fmla="*/ 177361 w 8301362"/>
              <a:gd name="connsiteY232" fmla="*/ 580966 h 3255881"/>
              <a:gd name="connsiteX233" fmla="*/ 167836 w 8301362"/>
              <a:gd name="connsiteY233" fmla="*/ 666691 h 3255881"/>
              <a:gd name="connsiteX234" fmla="*/ 139261 w 8301362"/>
              <a:gd name="connsiteY234" fmla="*/ 676216 h 3255881"/>
              <a:gd name="connsiteX235" fmla="*/ 129736 w 8301362"/>
              <a:gd name="connsiteY235" fmla="*/ 704791 h 3255881"/>
              <a:gd name="connsiteX236" fmla="*/ 158311 w 8301362"/>
              <a:gd name="connsiteY236" fmla="*/ 714316 h 3255881"/>
              <a:gd name="connsiteX237" fmla="*/ 177361 w 8301362"/>
              <a:gd name="connsiteY237" fmla="*/ 771466 h 3255881"/>
              <a:gd name="connsiteX238" fmla="*/ 186886 w 8301362"/>
              <a:gd name="connsiteY238" fmla="*/ 838141 h 3255881"/>
              <a:gd name="connsiteX239" fmla="*/ 205936 w 8301362"/>
              <a:gd name="connsiteY239" fmla="*/ 866716 h 3255881"/>
              <a:gd name="connsiteX240" fmla="*/ 196411 w 8301362"/>
              <a:gd name="connsiteY240" fmla="*/ 923866 h 3255881"/>
              <a:gd name="connsiteX0" fmla="*/ 7454461 w 8301362"/>
              <a:gd name="connsiteY0" fmla="*/ 3247966 h 3255881"/>
              <a:gd name="connsiteX1" fmla="*/ 7473511 w 8301362"/>
              <a:gd name="connsiteY1" fmla="*/ 3047941 h 3255881"/>
              <a:gd name="connsiteX2" fmla="*/ 7492561 w 8301362"/>
              <a:gd name="connsiteY2" fmla="*/ 2981266 h 3255881"/>
              <a:gd name="connsiteX3" fmla="*/ 7549711 w 8301362"/>
              <a:gd name="connsiteY3" fmla="*/ 2952691 h 3255881"/>
              <a:gd name="connsiteX4" fmla="*/ 7578286 w 8301362"/>
              <a:gd name="connsiteY4" fmla="*/ 2933641 h 3255881"/>
              <a:gd name="connsiteX5" fmla="*/ 7635436 w 8301362"/>
              <a:gd name="connsiteY5" fmla="*/ 2914591 h 3255881"/>
              <a:gd name="connsiteX6" fmla="*/ 7702111 w 8301362"/>
              <a:gd name="connsiteY6" fmla="*/ 2895541 h 3255881"/>
              <a:gd name="connsiteX7" fmla="*/ 7721161 w 8301362"/>
              <a:gd name="connsiteY7" fmla="*/ 2866966 h 3255881"/>
              <a:gd name="connsiteX8" fmla="*/ 7730686 w 8301362"/>
              <a:gd name="connsiteY8" fmla="*/ 2838391 h 3255881"/>
              <a:gd name="connsiteX9" fmla="*/ 7816411 w 8301362"/>
              <a:gd name="connsiteY9" fmla="*/ 2800291 h 3255881"/>
              <a:gd name="connsiteX10" fmla="*/ 7844986 w 8301362"/>
              <a:gd name="connsiteY10" fmla="*/ 2790766 h 3255881"/>
              <a:gd name="connsiteX11" fmla="*/ 7873561 w 8301362"/>
              <a:gd name="connsiteY11" fmla="*/ 2781241 h 3255881"/>
              <a:gd name="connsiteX12" fmla="*/ 8035486 w 8301362"/>
              <a:gd name="connsiteY12" fmla="*/ 2762191 h 3255881"/>
              <a:gd name="connsiteX13" fmla="*/ 8102161 w 8301362"/>
              <a:gd name="connsiteY13" fmla="*/ 2743141 h 3255881"/>
              <a:gd name="connsiteX14" fmla="*/ 8159311 w 8301362"/>
              <a:gd name="connsiteY14" fmla="*/ 2724091 h 3255881"/>
              <a:gd name="connsiteX15" fmla="*/ 8187886 w 8301362"/>
              <a:gd name="connsiteY15" fmla="*/ 2714566 h 3255881"/>
              <a:gd name="connsiteX16" fmla="*/ 8197411 w 8301362"/>
              <a:gd name="connsiteY16" fmla="*/ 2609791 h 3255881"/>
              <a:gd name="connsiteX17" fmla="*/ 8206936 w 8301362"/>
              <a:gd name="connsiteY17" fmla="*/ 2552641 h 3255881"/>
              <a:gd name="connsiteX18" fmla="*/ 8264086 w 8301362"/>
              <a:gd name="connsiteY18" fmla="*/ 2514541 h 3255881"/>
              <a:gd name="connsiteX19" fmla="*/ 8283136 w 8301362"/>
              <a:gd name="connsiteY19" fmla="*/ 2485966 h 3255881"/>
              <a:gd name="connsiteX20" fmla="*/ 7968811 w 8301362"/>
              <a:gd name="connsiteY20" fmla="*/ 2428816 h 3255881"/>
              <a:gd name="connsiteX21" fmla="*/ 7978336 w 8301362"/>
              <a:gd name="connsiteY21" fmla="*/ 2333566 h 3255881"/>
              <a:gd name="connsiteX22" fmla="*/ 7997386 w 8301362"/>
              <a:gd name="connsiteY22" fmla="*/ 2266891 h 3255881"/>
              <a:gd name="connsiteX23" fmla="*/ 7968811 w 8301362"/>
              <a:gd name="connsiteY23" fmla="*/ 2095441 h 3255881"/>
              <a:gd name="connsiteX24" fmla="*/ 7949761 w 8301362"/>
              <a:gd name="connsiteY24" fmla="*/ 2038291 h 3255881"/>
              <a:gd name="connsiteX25" fmla="*/ 7940236 w 8301362"/>
              <a:gd name="connsiteY25" fmla="*/ 2009716 h 3255881"/>
              <a:gd name="connsiteX26" fmla="*/ 7968811 w 8301362"/>
              <a:gd name="connsiteY26" fmla="*/ 1876366 h 3255881"/>
              <a:gd name="connsiteX27" fmla="*/ 7987861 w 8301362"/>
              <a:gd name="connsiteY27" fmla="*/ 1847791 h 3255881"/>
              <a:gd name="connsiteX28" fmla="*/ 7892611 w 8301362"/>
              <a:gd name="connsiteY28" fmla="*/ 1838266 h 3255881"/>
              <a:gd name="connsiteX29" fmla="*/ 7835461 w 8301362"/>
              <a:gd name="connsiteY29" fmla="*/ 1790641 h 3255881"/>
              <a:gd name="connsiteX30" fmla="*/ 7778311 w 8301362"/>
              <a:gd name="connsiteY30" fmla="*/ 1771591 h 3255881"/>
              <a:gd name="connsiteX31" fmla="*/ 7749736 w 8301362"/>
              <a:gd name="connsiteY31" fmla="*/ 1752541 h 3255881"/>
              <a:gd name="connsiteX32" fmla="*/ 7606861 w 8301362"/>
              <a:gd name="connsiteY32" fmla="*/ 1733491 h 3255881"/>
              <a:gd name="connsiteX33" fmla="*/ 7549711 w 8301362"/>
              <a:gd name="connsiteY33" fmla="*/ 1714441 h 3255881"/>
              <a:gd name="connsiteX34" fmla="*/ 7492561 w 8301362"/>
              <a:gd name="connsiteY34" fmla="*/ 1676341 h 3255881"/>
              <a:gd name="connsiteX35" fmla="*/ 7463986 w 8301362"/>
              <a:gd name="connsiteY35" fmla="*/ 1657291 h 3255881"/>
              <a:gd name="connsiteX36" fmla="*/ 7435411 w 8301362"/>
              <a:gd name="connsiteY36" fmla="*/ 1647766 h 3255881"/>
              <a:gd name="connsiteX37" fmla="*/ 7397311 w 8301362"/>
              <a:gd name="connsiteY37" fmla="*/ 1600141 h 3255881"/>
              <a:gd name="connsiteX38" fmla="*/ 7359211 w 8301362"/>
              <a:gd name="connsiteY38" fmla="*/ 1542991 h 3255881"/>
              <a:gd name="connsiteX39" fmla="*/ 7311586 w 8301362"/>
              <a:gd name="connsiteY39" fmla="*/ 1485841 h 3255881"/>
              <a:gd name="connsiteX40" fmla="*/ 7302061 w 8301362"/>
              <a:gd name="connsiteY40" fmla="*/ 1457266 h 3255881"/>
              <a:gd name="connsiteX41" fmla="*/ 7263961 w 8301362"/>
              <a:gd name="connsiteY41" fmla="*/ 1400116 h 3255881"/>
              <a:gd name="connsiteX42" fmla="*/ 7254436 w 8301362"/>
              <a:gd name="connsiteY42" fmla="*/ 1371541 h 3255881"/>
              <a:gd name="connsiteX43" fmla="*/ 7235386 w 8301362"/>
              <a:gd name="connsiteY43" fmla="*/ 1342966 h 3255881"/>
              <a:gd name="connsiteX44" fmla="*/ 7216336 w 8301362"/>
              <a:gd name="connsiteY44" fmla="*/ 1285816 h 3255881"/>
              <a:gd name="connsiteX45" fmla="*/ 7159186 w 8301362"/>
              <a:gd name="connsiteY45" fmla="*/ 1238191 h 3255881"/>
              <a:gd name="connsiteX46" fmla="*/ 7130611 w 8301362"/>
              <a:gd name="connsiteY46" fmla="*/ 1219141 h 3255881"/>
              <a:gd name="connsiteX47" fmla="*/ 7102036 w 8301362"/>
              <a:gd name="connsiteY47" fmla="*/ 1190566 h 3255881"/>
              <a:gd name="connsiteX48" fmla="*/ 7073461 w 8301362"/>
              <a:gd name="connsiteY48" fmla="*/ 1171516 h 3255881"/>
              <a:gd name="connsiteX49" fmla="*/ 7025836 w 8301362"/>
              <a:gd name="connsiteY49" fmla="*/ 1114366 h 3255881"/>
              <a:gd name="connsiteX50" fmla="*/ 6997261 w 8301362"/>
              <a:gd name="connsiteY50" fmla="*/ 1095316 h 3255881"/>
              <a:gd name="connsiteX51" fmla="*/ 6978211 w 8301362"/>
              <a:gd name="connsiteY51" fmla="*/ 1066741 h 3255881"/>
              <a:gd name="connsiteX52" fmla="*/ 6949636 w 8301362"/>
              <a:gd name="connsiteY52" fmla="*/ 1047691 h 3255881"/>
              <a:gd name="connsiteX53" fmla="*/ 6940111 w 8301362"/>
              <a:gd name="connsiteY53" fmla="*/ 1019116 h 3255881"/>
              <a:gd name="connsiteX54" fmla="*/ 6949636 w 8301362"/>
              <a:gd name="connsiteY54" fmla="*/ 981016 h 3255881"/>
              <a:gd name="connsiteX55" fmla="*/ 7006786 w 8301362"/>
              <a:gd name="connsiteY55" fmla="*/ 952441 h 3255881"/>
              <a:gd name="connsiteX56" fmla="*/ 7025836 w 8301362"/>
              <a:gd name="connsiteY56" fmla="*/ 923866 h 3255881"/>
              <a:gd name="connsiteX57" fmla="*/ 7044886 w 8301362"/>
              <a:gd name="connsiteY57" fmla="*/ 866716 h 3255881"/>
              <a:gd name="connsiteX58" fmla="*/ 7016311 w 8301362"/>
              <a:gd name="connsiteY58" fmla="*/ 857191 h 3255881"/>
              <a:gd name="connsiteX59" fmla="*/ 6949636 w 8301362"/>
              <a:gd name="connsiteY59" fmla="*/ 847666 h 3255881"/>
              <a:gd name="connsiteX60" fmla="*/ 6911536 w 8301362"/>
              <a:gd name="connsiteY60" fmla="*/ 828616 h 3255881"/>
              <a:gd name="connsiteX61" fmla="*/ 6882961 w 8301362"/>
              <a:gd name="connsiteY61" fmla="*/ 819091 h 3255881"/>
              <a:gd name="connsiteX62" fmla="*/ 6825811 w 8301362"/>
              <a:gd name="connsiteY62" fmla="*/ 780991 h 3255881"/>
              <a:gd name="connsiteX63" fmla="*/ 6787711 w 8301362"/>
              <a:gd name="connsiteY63" fmla="*/ 733366 h 3255881"/>
              <a:gd name="connsiteX64" fmla="*/ 6778186 w 8301362"/>
              <a:gd name="connsiteY64" fmla="*/ 704791 h 3255881"/>
              <a:gd name="connsiteX65" fmla="*/ 6730561 w 8301362"/>
              <a:gd name="connsiteY65" fmla="*/ 657166 h 3255881"/>
              <a:gd name="connsiteX66" fmla="*/ 6682936 w 8301362"/>
              <a:gd name="connsiteY66" fmla="*/ 619066 h 3255881"/>
              <a:gd name="connsiteX67" fmla="*/ 6663886 w 8301362"/>
              <a:gd name="connsiteY67" fmla="*/ 590491 h 3255881"/>
              <a:gd name="connsiteX68" fmla="*/ 6635311 w 8301362"/>
              <a:gd name="connsiteY68" fmla="*/ 580966 h 3255881"/>
              <a:gd name="connsiteX69" fmla="*/ 6606736 w 8301362"/>
              <a:gd name="connsiteY69" fmla="*/ 561916 h 3255881"/>
              <a:gd name="connsiteX70" fmla="*/ 6578161 w 8301362"/>
              <a:gd name="connsiteY70" fmla="*/ 552391 h 3255881"/>
              <a:gd name="connsiteX71" fmla="*/ 6549586 w 8301362"/>
              <a:gd name="connsiteY71" fmla="*/ 533341 h 3255881"/>
              <a:gd name="connsiteX72" fmla="*/ 6501961 w 8301362"/>
              <a:gd name="connsiteY72" fmla="*/ 523816 h 3255881"/>
              <a:gd name="connsiteX73" fmla="*/ 6416236 w 8301362"/>
              <a:gd name="connsiteY73" fmla="*/ 533341 h 3255881"/>
              <a:gd name="connsiteX74" fmla="*/ 6359086 w 8301362"/>
              <a:gd name="connsiteY74" fmla="*/ 571441 h 3255881"/>
              <a:gd name="connsiteX75" fmla="*/ 6301936 w 8301362"/>
              <a:gd name="connsiteY75" fmla="*/ 619066 h 3255881"/>
              <a:gd name="connsiteX76" fmla="*/ 6216211 w 8301362"/>
              <a:gd name="connsiteY76" fmla="*/ 657166 h 3255881"/>
              <a:gd name="connsiteX77" fmla="*/ 6187636 w 8301362"/>
              <a:gd name="connsiteY77" fmla="*/ 666691 h 3255881"/>
              <a:gd name="connsiteX78" fmla="*/ 6187636 w 8301362"/>
              <a:gd name="connsiteY78" fmla="*/ 800041 h 3255881"/>
              <a:gd name="connsiteX79" fmla="*/ 6178111 w 8301362"/>
              <a:gd name="connsiteY79" fmla="*/ 961966 h 3255881"/>
              <a:gd name="connsiteX80" fmla="*/ 6159061 w 8301362"/>
              <a:gd name="connsiteY80" fmla="*/ 1085791 h 3255881"/>
              <a:gd name="connsiteX81" fmla="*/ 6159061 w 8301362"/>
              <a:gd name="connsiteY81" fmla="*/ 1371541 h 3255881"/>
              <a:gd name="connsiteX82" fmla="*/ 6178111 w 8301362"/>
              <a:gd name="connsiteY82" fmla="*/ 1400116 h 3255881"/>
              <a:gd name="connsiteX83" fmla="*/ 6206686 w 8301362"/>
              <a:gd name="connsiteY83" fmla="*/ 1409641 h 3255881"/>
              <a:gd name="connsiteX84" fmla="*/ 6235261 w 8301362"/>
              <a:gd name="connsiteY84" fmla="*/ 1428691 h 3255881"/>
              <a:gd name="connsiteX85" fmla="*/ 6216211 w 8301362"/>
              <a:gd name="connsiteY85" fmla="*/ 1476316 h 3255881"/>
              <a:gd name="connsiteX86" fmla="*/ 6235261 w 8301362"/>
              <a:gd name="connsiteY86" fmla="*/ 1647766 h 3255881"/>
              <a:gd name="connsiteX87" fmla="*/ 6225736 w 8301362"/>
              <a:gd name="connsiteY87" fmla="*/ 1714441 h 3255881"/>
              <a:gd name="connsiteX88" fmla="*/ 6197161 w 8301362"/>
              <a:gd name="connsiteY88" fmla="*/ 1743016 h 3255881"/>
              <a:gd name="connsiteX89" fmla="*/ 6159061 w 8301362"/>
              <a:gd name="connsiteY89" fmla="*/ 1752541 h 3255881"/>
              <a:gd name="connsiteX90" fmla="*/ 6063811 w 8301362"/>
              <a:gd name="connsiteY90" fmla="*/ 1762066 h 3255881"/>
              <a:gd name="connsiteX91" fmla="*/ 6016186 w 8301362"/>
              <a:gd name="connsiteY91" fmla="*/ 1847791 h 3255881"/>
              <a:gd name="connsiteX92" fmla="*/ 6006661 w 8301362"/>
              <a:gd name="connsiteY92" fmla="*/ 1904941 h 3255881"/>
              <a:gd name="connsiteX93" fmla="*/ 5978086 w 8301362"/>
              <a:gd name="connsiteY93" fmla="*/ 1923991 h 3255881"/>
              <a:gd name="connsiteX94" fmla="*/ 5578036 w 8301362"/>
              <a:gd name="connsiteY94" fmla="*/ 1933516 h 3255881"/>
              <a:gd name="connsiteX95" fmla="*/ 5397061 w 8301362"/>
              <a:gd name="connsiteY95" fmla="*/ 1923991 h 3255881"/>
              <a:gd name="connsiteX96" fmla="*/ 5339911 w 8301362"/>
              <a:gd name="connsiteY96" fmla="*/ 1904941 h 3255881"/>
              <a:gd name="connsiteX97" fmla="*/ 5282761 w 8301362"/>
              <a:gd name="connsiteY97" fmla="*/ 1914466 h 3255881"/>
              <a:gd name="connsiteX98" fmla="*/ 5225611 w 8301362"/>
              <a:gd name="connsiteY98" fmla="*/ 1933516 h 3255881"/>
              <a:gd name="connsiteX99" fmla="*/ 5197036 w 8301362"/>
              <a:gd name="connsiteY99" fmla="*/ 1914466 h 3255881"/>
              <a:gd name="connsiteX100" fmla="*/ 5092261 w 8301362"/>
              <a:gd name="connsiteY100" fmla="*/ 1895416 h 3255881"/>
              <a:gd name="connsiteX101" fmla="*/ 5073211 w 8301362"/>
              <a:gd name="connsiteY101" fmla="*/ 1838266 h 3255881"/>
              <a:gd name="connsiteX102" fmla="*/ 5063686 w 8301362"/>
              <a:gd name="connsiteY102" fmla="*/ 1809691 h 3255881"/>
              <a:gd name="connsiteX103" fmla="*/ 4930336 w 8301362"/>
              <a:gd name="connsiteY103" fmla="*/ 1781116 h 3255881"/>
              <a:gd name="connsiteX104" fmla="*/ 4854136 w 8301362"/>
              <a:gd name="connsiteY104" fmla="*/ 1743016 h 3255881"/>
              <a:gd name="connsiteX105" fmla="*/ 4825561 w 8301362"/>
              <a:gd name="connsiteY105" fmla="*/ 1714441 h 3255881"/>
              <a:gd name="connsiteX106" fmla="*/ 4816036 w 8301362"/>
              <a:gd name="connsiteY106" fmla="*/ 1685866 h 3255881"/>
              <a:gd name="connsiteX107" fmla="*/ 4835086 w 8301362"/>
              <a:gd name="connsiteY107" fmla="*/ 1628716 h 3255881"/>
              <a:gd name="connsiteX108" fmla="*/ 4854136 w 8301362"/>
              <a:gd name="connsiteY108" fmla="*/ 1476316 h 3255881"/>
              <a:gd name="connsiteX109" fmla="*/ 4892236 w 8301362"/>
              <a:gd name="connsiteY109" fmla="*/ 1419166 h 3255881"/>
              <a:gd name="connsiteX110" fmla="*/ 4911286 w 8301362"/>
              <a:gd name="connsiteY110" fmla="*/ 1390591 h 3255881"/>
              <a:gd name="connsiteX111" fmla="*/ 4958911 w 8301362"/>
              <a:gd name="connsiteY111" fmla="*/ 1314391 h 3255881"/>
              <a:gd name="connsiteX112" fmla="*/ 4968436 w 8301362"/>
              <a:gd name="connsiteY112" fmla="*/ 1285816 h 3255881"/>
              <a:gd name="connsiteX113" fmla="*/ 4911286 w 8301362"/>
              <a:gd name="connsiteY113" fmla="*/ 1257241 h 3255881"/>
              <a:gd name="connsiteX114" fmla="*/ 4882711 w 8301362"/>
              <a:gd name="connsiteY114" fmla="*/ 1238191 h 3255881"/>
              <a:gd name="connsiteX115" fmla="*/ 4825561 w 8301362"/>
              <a:gd name="connsiteY115" fmla="*/ 1219141 h 3255881"/>
              <a:gd name="connsiteX116" fmla="*/ 4796986 w 8301362"/>
              <a:gd name="connsiteY116" fmla="*/ 1209616 h 3255881"/>
              <a:gd name="connsiteX117" fmla="*/ 4768411 w 8301362"/>
              <a:gd name="connsiteY117" fmla="*/ 1219141 h 3255881"/>
              <a:gd name="connsiteX118" fmla="*/ 4711261 w 8301362"/>
              <a:gd name="connsiteY118" fmla="*/ 1247716 h 3255881"/>
              <a:gd name="connsiteX119" fmla="*/ 4635061 w 8301362"/>
              <a:gd name="connsiteY119" fmla="*/ 1200091 h 3255881"/>
              <a:gd name="connsiteX120" fmla="*/ 4577911 w 8301362"/>
              <a:gd name="connsiteY120" fmla="*/ 1161991 h 3255881"/>
              <a:gd name="connsiteX121" fmla="*/ 4520761 w 8301362"/>
              <a:gd name="connsiteY121" fmla="*/ 1181041 h 3255881"/>
              <a:gd name="connsiteX122" fmla="*/ 4492186 w 8301362"/>
              <a:gd name="connsiteY122" fmla="*/ 1190566 h 3255881"/>
              <a:gd name="connsiteX123" fmla="*/ 4454086 w 8301362"/>
              <a:gd name="connsiteY123" fmla="*/ 1276291 h 3255881"/>
              <a:gd name="connsiteX124" fmla="*/ 4444561 w 8301362"/>
              <a:gd name="connsiteY124" fmla="*/ 1304866 h 3255881"/>
              <a:gd name="connsiteX125" fmla="*/ 4435036 w 8301362"/>
              <a:gd name="connsiteY125" fmla="*/ 1333441 h 3255881"/>
              <a:gd name="connsiteX126" fmla="*/ 4406461 w 8301362"/>
              <a:gd name="connsiteY126" fmla="*/ 1352491 h 3255881"/>
              <a:gd name="connsiteX127" fmla="*/ 4387411 w 8301362"/>
              <a:gd name="connsiteY127" fmla="*/ 1381066 h 3255881"/>
              <a:gd name="connsiteX128" fmla="*/ 4368361 w 8301362"/>
              <a:gd name="connsiteY128" fmla="*/ 1438216 h 3255881"/>
              <a:gd name="connsiteX129" fmla="*/ 4349311 w 8301362"/>
              <a:gd name="connsiteY129" fmla="*/ 1466791 h 3255881"/>
              <a:gd name="connsiteX130" fmla="*/ 4339786 w 8301362"/>
              <a:gd name="connsiteY130" fmla="*/ 1495366 h 3255881"/>
              <a:gd name="connsiteX131" fmla="*/ 4330261 w 8301362"/>
              <a:gd name="connsiteY131" fmla="*/ 1533466 h 3255881"/>
              <a:gd name="connsiteX132" fmla="*/ 4301686 w 8301362"/>
              <a:gd name="connsiteY132" fmla="*/ 1552516 h 3255881"/>
              <a:gd name="connsiteX133" fmla="*/ 4263586 w 8301362"/>
              <a:gd name="connsiteY133" fmla="*/ 1562041 h 3255881"/>
              <a:gd name="connsiteX134" fmla="*/ 4206436 w 8301362"/>
              <a:gd name="connsiteY134" fmla="*/ 1581091 h 3255881"/>
              <a:gd name="connsiteX135" fmla="*/ 4149286 w 8301362"/>
              <a:gd name="connsiteY135" fmla="*/ 1600141 h 3255881"/>
              <a:gd name="connsiteX136" fmla="*/ 4120711 w 8301362"/>
              <a:gd name="connsiteY136" fmla="*/ 1609666 h 3255881"/>
              <a:gd name="connsiteX137" fmla="*/ 4092136 w 8301362"/>
              <a:gd name="connsiteY137" fmla="*/ 1619191 h 3255881"/>
              <a:gd name="connsiteX138" fmla="*/ 3987361 w 8301362"/>
              <a:gd name="connsiteY138" fmla="*/ 1609666 h 3255881"/>
              <a:gd name="connsiteX139" fmla="*/ 3949261 w 8301362"/>
              <a:gd name="connsiteY139" fmla="*/ 1600141 h 3255881"/>
              <a:gd name="connsiteX140" fmla="*/ 3796861 w 8301362"/>
              <a:gd name="connsiteY140" fmla="*/ 1590616 h 3255881"/>
              <a:gd name="connsiteX141" fmla="*/ 3768286 w 8301362"/>
              <a:gd name="connsiteY141" fmla="*/ 1571566 h 3255881"/>
              <a:gd name="connsiteX142" fmla="*/ 3739711 w 8301362"/>
              <a:gd name="connsiteY142" fmla="*/ 1562041 h 3255881"/>
              <a:gd name="connsiteX143" fmla="*/ 3692086 w 8301362"/>
              <a:gd name="connsiteY143" fmla="*/ 1523941 h 3255881"/>
              <a:gd name="connsiteX144" fmla="*/ 3520636 w 8301362"/>
              <a:gd name="connsiteY144" fmla="*/ 1533466 h 3255881"/>
              <a:gd name="connsiteX145" fmla="*/ 3453961 w 8301362"/>
              <a:gd name="connsiteY145" fmla="*/ 1542991 h 3255881"/>
              <a:gd name="connsiteX146" fmla="*/ 3425386 w 8301362"/>
              <a:gd name="connsiteY146" fmla="*/ 1552516 h 3255881"/>
              <a:gd name="connsiteX147" fmla="*/ 3377761 w 8301362"/>
              <a:gd name="connsiteY147" fmla="*/ 1562041 h 3255881"/>
              <a:gd name="connsiteX148" fmla="*/ 3311086 w 8301362"/>
              <a:gd name="connsiteY148" fmla="*/ 1628716 h 3255881"/>
              <a:gd name="connsiteX149" fmla="*/ 3253936 w 8301362"/>
              <a:gd name="connsiteY149" fmla="*/ 1666816 h 3255881"/>
              <a:gd name="connsiteX150" fmla="*/ 3244411 w 8301362"/>
              <a:gd name="connsiteY150" fmla="*/ 1695391 h 3255881"/>
              <a:gd name="connsiteX151" fmla="*/ 3215836 w 8301362"/>
              <a:gd name="connsiteY151" fmla="*/ 1704916 h 3255881"/>
              <a:gd name="connsiteX152" fmla="*/ 3130111 w 8301362"/>
              <a:gd name="connsiteY152" fmla="*/ 1666816 h 3255881"/>
              <a:gd name="connsiteX153" fmla="*/ 3101536 w 8301362"/>
              <a:gd name="connsiteY153" fmla="*/ 1638241 h 3255881"/>
              <a:gd name="connsiteX154" fmla="*/ 3044386 w 8301362"/>
              <a:gd name="connsiteY154" fmla="*/ 1619191 h 3255881"/>
              <a:gd name="connsiteX155" fmla="*/ 3006286 w 8301362"/>
              <a:gd name="connsiteY155" fmla="*/ 1562041 h 3255881"/>
              <a:gd name="connsiteX156" fmla="*/ 2987236 w 8301362"/>
              <a:gd name="connsiteY156" fmla="*/ 1533466 h 3255881"/>
              <a:gd name="connsiteX157" fmla="*/ 2930086 w 8301362"/>
              <a:gd name="connsiteY157" fmla="*/ 1504891 h 3255881"/>
              <a:gd name="connsiteX158" fmla="*/ 2901511 w 8301362"/>
              <a:gd name="connsiteY158" fmla="*/ 1485841 h 3255881"/>
              <a:gd name="connsiteX159" fmla="*/ 2872936 w 8301362"/>
              <a:gd name="connsiteY159" fmla="*/ 1476316 h 3255881"/>
              <a:gd name="connsiteX160" fmla="*/ 2844361 w 8301362"/>
              <a:gd name="connsiteY160" fmla="*/ 1457266 h 3255881"/>
              <a:gd name="connsiteX161" fmla="*/ 2777686 w 8301362"/>
              <a:gd name="connsiteY161" fmla="*/ 1438216 h 3255881"/>
              <a:gd name="connsiteX162" fmla="*/ 2749111 w 8301362"/>
              <a:gd name="connsiteY162" fmla="*/ 1428691 h 3255881"/>
              <a:gd name="connsiteX163" fmla="*/ 2644336 w 8301362"/>
              <a:gd name="connsiteY163" fmla="*/ 1419166 h 3255881"/>
              <a:gd name="connsiteX164" fmla="*/ 2549086 w 8301362"/>
              <a:gd name="connsiteY164" fmla="*/ 1409641 h 3255881"/>
              <a:gd name="connsiteX165" fmla="*/ 2491936 w 8301362"/>
              <a:gd name="connsiteY165" fmla="*/ 1371541 h 3255881"/>
              <a:gd name="connsiteX166" fmla="*/ 2434786 w 8301362"/>
              <a:gd name="connsiteY166" fmla="*/ 1352491 h 3255881"/>
              <a:gd name="connsiteX167" fmla="*/ 2406211 w 8301362"/>
              <a:gd name="connsiteY167" fmla="*/ 1342966 h 3255881"/>
              <a:gd name="connsiteX168" fmla="*/ 2349061 w 8301362"/>
              <a:gd name="connsiteY168" fmla="*/ 1333441 h 3255881"/>
              <a:gd name="connsiteX169" fmla="*/ 2272861 w 8301362"/>
              <a:gd name="connsiteY169" fmla="*/ 1342966 h 3255881"/>
              <a:gd name="connsiteX170" fmla="*/ 2225236 w 8301362"/>
              <a:gd name="connsiteY170" fmla="*/ 1333441 h 3255881"/>
              <a:gd name="connsiteX171" fmla="*/ 2215711 w 8301362"/>
              <a:gd name="connsiteY171" fmla="*/ 1304866 h 3255881"/>
              <a:gd name="connsiteX172" fmla="*/ 2196661 w 8301362"/>
              <a:gd name="connsiteY172" fmla="*/ 1238191 h 3255881"/>
              <a:gd name="connsiteX173" fmla="*/ 2168086 w 8301362"/>
              <a:gd name="connsiteY173" fmla="*/ 1219141 h 3255881"/>
              <a:gd name="connsiteX174" fmla="*/ 2149036 w 8301362"/>
              <a:gd name="connsiteY174" fmla="*/ 1190566 h 3255881"/>
              <a:gd name="connsiteX175" fmla="*/ 2110936 w 8301362"/>
              <a:gd name="connsiteY175" fmla="*/ 1152466 h 3255881"/>
              <a:gd name="connsiteX176" fmla="*/ 2101411 w 8301362"/>
              <a:gd name="connsiteY176" fmla="*/ 1066741 h 3255881"/>
              <a:gd name="connsiteX177" fmla="*/ 2072836 w 8301362"/>
              <a:gd name="connsiteY177" fmla="*/ 1057216 h 3255881"/>
              <a:gd name="connsiteX178" fmla="*/ 2120461 w 8301362"/>
              <a:gd name="connsiteY178" fmla="*/ 1009591 h 3255881"/>
              <a:gd name="connsiteX179" fmla="*/ 2168086 w 8301362"/>
              <a:gd name="connsiteY179" fmla="*/ 1000066 h 3255881"/>
              <a:gd name="connsiteX180" fmla="*/ 2187136 w 8301362"/>
              <a:gd name="connsiteY180" fmla="*/ 942916 h 3255881"/>
              <a:gd name="connsiteX181" fmla="*/ 2158561 w 8301362"/>
              <a:gd name="connsiteY181" fmla="*/ 914341 h 3255881"/>
              <a:gd name="connsiteX182" fmla="*/ 2053786 w 8301362"/>
              <a:gd name="connsiteY182" fmla="*/ 885766 h 3255881"/>
              <a:gd name="connsiteX183" fmla="*/ 2044261 w 8301362"/>
              <a:gd name="connsiteY183" fmla="*/ 857191 h 3255881"/>
              <a:gd name="connsiteX184" fmla="*/ 2063311 w 8301362"/>
              <a:gd name="connsiteY184" fmla="*/ 828616 h 3255881"/>
              <a:gd name="connsiteX185" fmla="*/ 2053786 w 8301362"/>
              <a:gd name="connsiteY185" fmla="*/ 800041 h 3255881"/>
              <a:gd name="connsiteX186" fmla="*/ 2015686 w 8301362"/>
              <a:gd name="connsiteY186" fmla="*/ 742891 h 3255881"/>
              <a:gd name="connsiteX187" fmla="*/ 1844236 w 8301362"/>
              <a:gd name="connsiteY187" fmla="*/ 685741 h 3255881"/>
              <a:gd name="connsiteX188" fmla="*/ 1815661 w 8301362"/>
              <a:gd name="connsiteY188" fmla="*/ 676216 h 3255881"/>
              <a:gd name="connsiteX189" fmla="*/ 1787086 w 8301362"/>
              <a:gd name="connsiteY189" fmla="*/ 666691 h 3255881"/>
              <a:gd name="connsiteX190" fmla="*/ 1729936 w 8301362"/>
              <a:gd name="connsiteY190" fmla="*/ 628591 h 3255881"/>
              <a:gd name="connsiteX191" fmla="*/ 1672786 w 8301362"/>
              <a:gd name="connsiteY191" fmla="*/ 600016 h 3255881"/>
              <a:gd name="connsiteX192" fmla="*/ 1653736 w 8301362"/>
              <a:gd name="connsiteY192" fmla="*/ 523816 h 3255881"/>
              <a:gd name="connsiteX193" fmla="*/ 1644211 w 8301362"/>
              <a:gd name="connsiteY193" fmla="*/ 495241 h 3255881"/>
              <a:gd name="connsiteX194" fmla="*/ 1615636 w 8301362"/>
              <a:gd name="connsiteY194" fmla="*/ 485716 h 3255881"/>
              <a:gd name="connsiteX195" fmla="*/ 1529911 w 8301362"/>
              <a:gd name="connsiteY195" fmla="*/ 476191 h 3255881"/>
              <a:gd name="connsiteX196" fmla="*/ 1463236 w 8301362"/>
              <a:gd name="connsiteY196" fmla="*/ 399991 h 3255881"/>
              <a:gd name="connsiteX197" fmla="*/ 1434661 w 8301362"/>
              <a:gd name="connsiteY197" fmla="*/ 390466 h 3255881"/>
              <a:gd name="connsiteX198" fmla="*/ 1377511 w 8301362"/>
              <a:gd name="connsiteY198" fmla="*/ 352366 h 3255881"/>
              <a:gd name="connsiteX199" fmla="*/ 1358461 w 8301362"/>
              <a:gd name="connsiteY199" fmla="*/ 323791 h 3255881"/>
              <a:gd name="connsiteX200" fmla="*/ 1387036 w 8301362"/>
              <a:gd name="connsiteY200" fmla="*/ 314266 h 3255881"/>
              <a:gd name="connsiteX201" fmla="*/ 1415611 w 8301362"/>
              <a:gd name="connsiteY201" fmla="*/ 295216 h 3255881"/>
              <a:gd name="connsiteX202" fmla="*/ 1434661 w 8301362"/>
              <a:gd name="connsiteY202" fmla="*/ 266641 h 3255881"/>
              <a:gd name="connsiteX203" fmla="*/ 1387036 w 8301362"/>
              <a:gd name="connsiteY203" fmla="*/ 219016 h 3255881"/>
              <a:gd name="connsiteX204" fmla="*/ 1367986 w 8301362"/>
              <a:gd name="connsiteY204" fmla="*/ 190441 h 3255881"/>
              <a:gd name="connsiteX205" fmla="*/ 1358461 w 8301362"/>
              <a:gd name="connsiteY205" fmla="*/ 161866 h 3255881"/>
              <a:gd name="connsiteX206" fmla="*/ 1206061 w 8301362"/>
              <a:gd name="connsiteY206" fmla="*/ 133291 h 3255881"/>
              <a:gd name="connsiteX207" fmla="*/ 1177486 w 8301362"/>
              <a:gd name="connsiteY207" fmla="*/ 123766 h 3255881"/>
              <a:gd name="connsiteX208" fmla="*/ 1120336 w 8301362"/>
              <a:gd name="connsiteY208" fmla="*/ 85666 h 3255881"/>
              <a:gd name="connsiteX209" fmla="*/ 1072711 w 8301362"/>
              <a:gd name="connsiteY209" fmla="*/ 47566 h 3255881"/>
              <a:gd name="connsiteX210" fmla="*/ 1015561 w 8301362"/>
              <a:gd name="connsiteY210" fmla="*/ 9466 h 3255881"/>
              <a:gd name="connsiteX211" fmla="*/ 586936 w 8301362"/>
              <a:gd name="connsiteY211" fmla="*/ 9466 h 3255881"/>
              <a:gd name="connsiteX212" fmla="*/ 491686 w 8301362"/>
              <a:gd name="connsiteY212" fmla="*/ 18991 h 3255881"/>
              <a:gd name="connsiteX213" fmla="*/ 434536 w 8301362"/>
              <a:gd name="connsiteY213" fmla="*/ 47566 h 3255881"/>
              <a:gd name="connsiteX214" fmla="*/ 405961 w 8301362"/>
              <a:gd name="connsiteY214" fmla="*/ 57091 h 3255881"/>
              <a:gd name="connsiteX215" fmla="*/ 377386 w 8301362"/>
              <a:gd name="connsiteY215" fmla="*/ 47566 h 3255881"/>
              <a:gd name="connsiteX216" fmla="*/ 358336 w 8301362"/>
              <a:gd name="connsiteY216" fmla="*/ 18991 h 3255881"/>
              <a:gd name="connsiteX217" fmla="*/ 353574 w 8301362"/>
              <a:gd name="connsiteY217" fmla="*/ 71378 h 3255881"/>
              <a:gd name="connsiteX218" fmla="*/ 370242 w 8301362"/>
              <a:gd name="connsiteY218" fmla="*/ 130909 h 3255881"/>
              <a:gd name="connsiteX219" fmla="*/ 358336 w 8301362"/>
              <a:gd name="connsiteY219" fmla="*/ 159485 h 3255881"/>
              <a:gd name="connsiteX220" fmla="*/ 346430 w 8301362"/>
              <a:gd name="connsiteY220" fmla="*/ 216634 h 3255881"/>
              <a:gd name="connsiteX221" fmla="*/ 294042 w 8301362"/>
              <a:gd name="connsiteY221" fmla="*/ 283310 h 3255881"/>
              <a:gd name="connsiteX222" fmla="*/ 220223 w 8301362"/>
              <a:gd name="connsiteY222" fmla="*/ 330935 h 3255881"/>
              <a:gd name="connsiteX223" fmla="*/ 115449 w 8301362"/>
              <a:gd name="connsiteY223" fmla="*/ 357129 h 3255881"/>
              <a:gd name="connsiteX224" fmla="*/ 82111 w 8301362"/>
              <a:gd name="connsiteY224" fmla="*/ 361891 h 3255881"/>
              <a:gd name="connsiteX225" fmla="*/ 39248 w 8301362"/>
              <a:gd name="connsiteY225" fmla="*/ 371416 h 3255881"/>
              <a:gd name="connsiteX226" fmla="*/ 15436 w 8301362"/>
              <a:gd name="connsiteY226" fmla="*/ 399991 h 3255881"/>
              <a:gd name="connsiteX227" fmla="*/ 72586 w 8301362"/>
              <a:gd name="connsiteY227" fmla="*/ 419041 h 3255881"/>
              <a:gd name="connsiteX228" fmla="*/ 129736 w 8301362"/>
              <a:gd name="connsiteY228" fmla="*/ 447616 h 3255881"/>
              <a:gd name="connsiteX229" fmla="*/ 186886 w 8301362"/>
              <a:gd name="connsiteY229" fmla="*/ 476191 h 3255881"/>
              <a:gd name="connsiteX230" fmla="*/ 205936 w 8301362"/>
              <a:gd name="connsiteY230" fmla="*/ 504766 h 3255881"/>
              <a:gd name="connsiteX231" fmla="*/ 205936 w 8301362"/>
              <a:gd name="connsiteY231" fmla="*/ 571441 h 3255881"/>
              <a:gd name="connsiteX232" fmla="*/ 177361 w 8301362"/>
              <a:gd name="connsiteY232" fmla="*/ 580966 h 3255881"/>
              <a:gd name="connsiteX233" fmla="*/ 167836 w 8301362"/>
              <a:gd name="connsiteY233" fmla="*/ 666691 h 3255881"/>
              <a:gd name="connsiteX234" fmla="*/ 139261 w 8301362"/>
              <a:gd name="connsiteY234" fmla="*/ 676216 h 3255881"/>
              <a:gd name="connsiteX235" fmla="*/ 129736 w 8301362"/>
              <a:gd name="connsiteY235" fmla="*/ 704791 h 3255881"/>
              <a:gd name="connsiteX236" fmla="*/ 158311 w 8301362"/>
              <a:gd name="connsiteY236" fmla="*/ 714316 h 3255881"/>
              <a:gd name="connsiteX237" fmla="*/ 177361 w 8301362"/>
              <a:gd name="connsiteY237" fmla="*/ 771466 h 3255881"/>
              <a:gd name="connsiteX238" fmla="*/ 186886 w 8301362"/>
              <a:gd name="connsiteY238" fmla="*/ 838141 h 3255881"/>
              <a:gd name="connsiteX239" fmla="*/ 205936 w 8301362"/>
              <a:gd name="connsiteY239" fmla="*/ 866716 h 3255881"/>
              <a:gd name="connsiteX240" fmla="*/ 196411 w 8301362"/>
              <a:gd name="connsiteY240" fmla="*/ 923866 h 3255881"/>
              <a:gd name="connsiteX0" fmla="*/ 7415213 w 8262114"/>
              <a:gd name="connsiteY0" fmla="*/ 3247966 h 3255881"/>
              <a:gd name="connsiteX1" fmla="*/ 7434263 w 8262114"/>
              <a:gd name="connsiteY1" fmla="*/ 3047941 h 3255881"/>
              <a:gd name="connsiteX2" fmla="*/ 7453313 w 8262114"/>
              <a:gd name="connsiteY2" fmla="*/ 2981266 h 3255881"/>
              <a:gd name="connsiteX3" fmla="*/ 7510463 w 8262114"/>
              <a:gd name="connsiteY3" fmla="*/ 2952691 h 3255881"/>
              <a:gd name="connsiteX4" fmla="*/ 7539038 w 8262114"/>
              <a:gd name="connsiteY4" fmla="*/ 2933641 h 3255881"/>
              <a:gd name="connsiteX5" fmla="*/ 7596188 w 8262114"/>
              <a:gd name="connsiteY5" fmla="*/ 2914591 h 3255881"/>
              <a:gd name="connsiteX6" fmla="*/ 7662863 w 8262114"/>
              <a:gd name="connsiteY6" fmla="*/ 2895541 h 3255881"/>
              <a:gd name="connsiteX7" fmla="*/ 7681913 w 8262114"/>
              <a:gd name="connsiteY7" fmla="*/ 2866966 h 3255881"/>
              <a:gd name="connsiteX8" fmla="*/ 7691438 w 8262114"/>
              <a:gd name="connsiteY8" fmla="*/ 2838391 h 3255881"/>
              <a:gd name="connsiteX9" fmla="*/ 7777163 w 8262114"/>
              <a:gd name="connsiteY9" fmla="*/ 2800291 h 3255881"/>
              <a:gd name="connsiteX10" fmla="*/ 7805738 w 8262114"/>
              <a:gd name="connsiteY10" fmla="*/ 2790766 h 3255881"/>
              <a:gd name="connsiteX11" fmla="*/ 7834313 w 8262114"/>
              <a:gd name="connsiteY11" fmla="*/ 2781241 h 3255881"/>
              <a:gd name="connsiteX12" fmla="*/ 7996238 w 8262114"/>
              <a:gd name="connsiteY12" fmla="*/ 2762191 h 3255881"/>
              <a:gd name="connsiteX13" fmla="*/ 8062913 w 8262114"/>
              <a:gd name="connsiteY13" fmla="*/ 2743141 h 3255881"/>
              <a:gd name="connsiteX14" fmla="*/ 8120063 w 8262114"/>
              <a:gd name="connsiteY14" fmla="*/ 2724091 h 3255881"/>
              <a:gd name="connsiteX15" fmla="*/ 8148638 w 8262114"/>
              <a:gd name="connsiteY15" fmla="*/ 2714566 h 3255881"/>
              <a:gd name="connsiteX16" fmla="*/ 8158163 w 8262114"/>
              <a:gd name="connsiteY16" fmla="*/ 2609791 h 3255881"/>
              <a:gd name="connsiteX17" fmla="*/ 8167688 w 8262114"/>
              <a:gd name="connsiteY17" fmla="*/ 2552641 h 3255881"/>
              <a:gd name="connsiteX18" fmla="*/ 8224838 w 8262114"/>
              <a:gd name="connsiteY18" fmla="*/ 2514541 h 3255881"/>
              <a:gd name="connsiteX19" fmla="*/ 8243888 w 8262114"/>
              <a:gd name="connsiteY19" fmla="*/ 2485966 h 3255881"/>
              <a:gd name="connsiteX20" fmla="*/ 7929563 w 8262114"/>
              <a:gd name="connsiteY20" fmla="*/ 2428816 h 3255881"/>
              <a:gd name="connsiteX21" fmla="*/ 7939088 w 8262114"/>
              <a:gd name="connsiteY21" fmla="*/ 2333566 h 3255881"/>
              <a:gd name="connsiteX22" fmla="*/ 7958138 w 8262114"/>
              <a:gd name="connsiteY22" fmla="*/ 2266891 h 3255881"/>
              <a:gd name="connsiteX23" fmla="*/ 7929563 w 8262114"/>
              <a:gd name="connsiteY23" fmla="*/ 2095441 h 3255881"/>
              <a:gd name="connsiteX24" fmla="*/ 7910513 w 8262114"/>
              <a:gd name="connsiteY24" fmla="*/ 2038291 h 3255881"/>
              <a:gd name="connsiteX25" fmla="*/ 7900988 w 8262114"/>
              <a:gd name="connsiteY25" fmla="*/ 2009716 h 3255881"/>
              <a:gd name="connsiteX26" fmla="*/ 7929563 w 8262114"/>
              <a:gd name="connsiteY26" fmla="*/ 1876366 h 3255881"/>
              <a:gd name="connsiteX27" fmla="*/ 7948613 w 8262114"/>
              <a:gd name="connsiteY27" fmla="*/ 1847791 h 3255881"/>
              <a:gd name="connsiteX28" fmla="*/ 7853363 w 8262114"/>
              <a:gd name="connsiteY28" fmla="*/ 1838266 h 3255881"/>
              <a:gd name="connsiteX29" fmla="*/ 7796213 w 8262114"/>
              <a:gd name="connsiteY29" fmla="*/ 1790641 h 3255881"/>
              <a:gd name="connsiteX30" fmla="*/ 7739063 w 8262114"/>
              <a:gd name="connsiteY30" fmla="*/ 1771591 h 3255881"/>
              <a:gd name="connsiteX31" fmla="*/ 7710488 w 8262114"/>
              <a:gd name="connsiteY31" fmla="*/ 1752541 h 3255881"/>
              <a:gd name="connsiteX32" fmla="*/ 7567613 w 8262114"/>
              <a:gd name="connsiteY32" fmla="*/ 1733491 h 3255881"/>
              <a:gd name="connsiteX33" fmla="*/ 7510463 w 8262114"/>
              <a:gd name="connsiteY33" fmla="*/ 1714441 h 3255881"/>
              <a:gd name="connsiteX34" fmla="*/ 7453313 w 8262114"/>
              <a:gd name="connsiteY34" fmla="*/ 1676341 h 3255881"/>
              <a:gd name="connsiteX35" fmla="*/ 7424738 w 8262114"/>
              <a:gd name="connsiteY35" fmla="*/ 1657291 h 3255881"/>
              <a:gd name="connsiteX36" fmla="*/ 7396163 w 8262114"/>
              <a:gd name="connsiteY36" fmla="*/ 1647766 h 3255881"/>
              <a:gd name="connsiteX37" fmla="*/ 7358063 w 8262114"/>
              <a:gd name="connsiteY37" fmla="*/ 1600141 h 3255881"/>
              <a:gd name="connsiteX38" fmla="*/ 7319963 w 8262114"/>
              <a:gd name="connsiteY38" fmla="*/ 1542991 h 3255881"/>
              <a:gd name="connsiteX39" fmla="*/ 7272338 w 8262114"/>
              <a:gd name="connsiteY39" fmla="*/ 1485841 h 3255881"/>
              <a:gd name="connsiteX40" fmla="*/ 7262813 w 8262114"/>
              <a:gd name="connsiteY40" fmla="*/ 1457266 h 3255881"/>
              <a:gd name="connsiteX41" fmla="*/ 7224713 w 8262114"/>
              <a:gd name="connsiteY41" fmla="*/ 1400116 h 3255881"/>
              <a:gd name="connsiteX42" fmla="*/ 7215188 w 8262114"/>
              <a:gd name="connsiteY42" fmla="*/ 1371541 h 3255881"/>
              <a:gd name="connsiteX43" fmla="*/ 7196138 w 8262114"/>
              <a:gd name="connsiteY43" fmla="*/ 1342966 h 3255881"/>
              <a:gd name="connsiteX44" fmla="*/ 7177088 w 8262114"/>
              <a:gd name="connsiteY44" fmla="*/ 1285816 h 3255881"/>
              <a:gd name="connsiteX45" fmla="*/ 7119938 w 8262114"/>
              <a:gd name="connsiteY45" fmla="*/ 1238191 h 3255881"/>
              <a:gd name="connsiteX46" fmla="*/ 7091363 w 8262114"/>
              <a:gd name="connsiteY46" fmla="*/ 1219141 h 3255881"/>
              <a:gd name="connsiteX47" fmla="*/ 7062788 w 8262114"/>
              <a:gd name="connsiteY47" fmla="*/ 1190566 h 3255881"/>
              <a:gd name="connsiteX48" fmla="*/ 7034213 w 8262114"/>
              <a:gd name="connsiteY48" fmla="*/ 1171516 h 3255881"/>
              <a:gd name="connsiteX49" fmla="*/ 6986588 w 8262114"/>
              <a:gd name="connsiteY49" fmla="*/ 1114366 h 3255881"/>
              <a:gd name="connsiteX50" fmla="*/ 6958013 w 8262114"/>
              <a:gd name="connsiteY50" fmla="*/ 1095316 h 3255881"/>
              <a:gd name="connsiteX51" fmla="*/ 6938963 w 8262114"/>
              <a:gd name="connsiteY51" fmla="*/ 1066741 h 3255881"/>
              <a:gd name="connsiteX52" fmla="*/ 6910388 w 8262114"/>
              <a:gd name="connsiteY52" fmla="*/ 1047691 h 3255881"/>
              <a:gd name="connsiteX53" fmla="*/ 6900863 w 8262114"/>
              <a:gd name="connsiteY53" fmla="*/ 1019116 h 3255881"/>
              <a:gd name="connsiteX54" fmla="*/ 6910388 w 8262114"/>
              <a:gd name="connsiteY54" fmla="*/ 981016 h 3255881"/>
              <a:gd name="connsiteX55" fmla="*/ 6967538 w 8262114"/>
              <a:gd name="connsiteY55" fmla="*/ 952441 h 3255881"/>
              <a:gd name="connsiteX56" fmla="*/ 6986588 w 8262114"/>
              <a:gd name="connsiteY56" fmla="*/ 923866 h 3255881"/>
              <a:gd name="connsiteX57" fmla="*/ 7005638 w 8262114"/>
              <a:gd name="connsiteY57" fmla="*/ 866716 h 3255881"/>
              <a:gd name="connsiteX58" fmla="*/ 6977063 w 8262114"/>
              <a:gd name="connsiteY58" fmla="*/ 857191 h 3255881"/>
              <a:gd name="connsiteX59" fmla="*/ 6910388 w 8262114"/>
              <a:gd name="connsiteY59" fmla="*/ 847666 h 3255881"/>
              <a:gd name="connsiteX60" fmla="*/ 6872288 w 8262114"/>
              <a:gd name="connsiteY60" fmla="*/ 828616 h 3255881"/>
              <a:gd name="connsiteX61" fmla="*/ 6843713 w 8262114"/>
              <a:gd name="connsiteY61" fmla="*/ 819091 h 3255881"/>
              <a:gd name="connsiteX62" fmla="*/ 6786563 w 8262114"/>
              <a:gd name="connsiteY62" fmla="*/ 780991 h 3255881"/>
              <a:gd name="connsiteX63" fmla="*/ 6748463 w 8262114"/>
              <a:gd name="connsiteY63" fmla="*/ 733366 h 3255881"/>
              <a:gd name="connsiteX64" fmla="*/ 6738938 w 8262114"/>
              <a:gd name="connsiteY64" fmla="*/ 704791 h 3255881"/>
              <a:gd name="connsiteX65" fmla="*/ 6691313 w 8262114"/>
              <a:gd name="connsiteY65" fmla="*/ 657166 h 3255881"/>
              <a:gd name="connsiteX66" fmla="*/ 6643688 w 8262114"/>
              <a:gd name="connsiteY66" fmla="*/ 619066 h 3255881"/>
              <a:gd name="connsiteX67" fmla="*/ 6624638 w 8262114"/>
              <a:gd name="connsiteY67" fmla="*/ 590491 h 3255881"/>
              <a:gd name="connsiteX68" fmla="*/ 6596063 w 8262114"/>
              <a:gd name="connsiteY68" fmla="*/ 580966 h 3255881"/>
              <a:gd name="connsiteX69" fmla="*/ 6567488 w 8262114"/>
              <a:gd name="connsiteY69" fmla="*/ 561916 h 3255881"/>
              <a:gd name="connsiteX70" fmla="*/ 6538913 w 8262114"/>
              <a:gd name="connsiteY70" fmla="*/ 552391 h 3255881"/>
              <a:gd name="connsiteX71" fmla="*/ 6510338 w 8262114"/>
              <a:gd name="connsiteY71" fmla="*/ 533341 h 3255881"/>
              <a:gd name="connsiteX72" fmla="*/ 6462713 w 8262114"/>
              <a:gd name="connsiteY72" fmla="*/ 523816 h 3255881"/>
              <a:gd name="connsiteX73" fmla="*/ 6376988 w 8262114"/>
              <a:gd name="connsiteY73" fmla="*/ 533341 h 3255881"/>
              <a:gd name="connsiteX74" fmla="*/ 6319838 w 8262114"/>
              <a:gd name="connsiteY74" fmla="*/ 571441 h 3255881"/>
              <a:gd name="connsiteX75" fmla="*/ 6262688 w 8262114"/>
              <a:gd name="connsiteY75" fmla="*/ 619066 h 3255881"/>
              <a:gd name="connsiteX76" fmla="*/ 6176963 w 8262114"/>
              <a:gd name="connsiteY76" fmla="*/ 657166 h 3255881"/>
              <a:gd name="connsiteX77" fmla="*/ 6148388 w 8262114"/>
              <a:gd name="connsiteY77" fmla="*/ 666691 h 3255881"/>
              <a:gd name="connsiteX78" fmla="*/ 6148388 w 8262114"/>
              <a:gd name="connsiteY78" fmla="*/ 800041 h 3255881"/>
              <a:gd name="connsiteX79" fmla="*/ 6138863 w 8262114"/>
              <a:gd name="connsiteY79" fmla="*/ 961966 h 3255881"/>
              <a:gd name="connsiteX80" fmla="*/ 6119813 w 8262114"/>
              <a:gd name="connsiteY80" fmla="*/ 1085791 h 3255881"/>
              <a:gd name="connsiteX81" fmla="*/ 6119813 w 8262114"/>
              <a:gd name="connsiteY81" fmla="*/ 1371541 h 3255881"/>
              <a:gd name="connsiteX82" fmla="*/ 6138863 w 8262114"/>
              <a:gd name="connsiteY82" fmla="*/ 1400116 h 3255881"/>
              <a:gd name="connsiteX83" fmla="*/ 6167438 w 8262114"/>
              <a:gd name="connsiteY83" fmla="*/ 1409641 h 3255881"/>
              <a:gd name="connsiteX84" fmla="*/ 6196013 w 8262114"/>
              <a:gd name="connsiteY84" fmla="*/ 1428691 h 3255881"/>
              <a:gd name="connsiteX85" fmla="*/ 6176963 w 8262114"/>
              <a:gd name="connsiteY85" fmla="*/ 1476316 h 3255881"/>
              <a:gd name="connsiteX86" fmla="*/ 6196013 w 8262114"/>
              <a:gd name="connsiteY86" fmla="*/ 1647766 h 3255881"/>
              <a:gd name="connsiteX87" fmla="*/ 6186488 w 8262114"/>
              <a:gd name="connsiteY87" fmla="*/ 1714441 h 3255881"/>
              <a:gd name="connsiteX88" fmla="*/ 6157913 w 8262114"/>
              <a:gd name="connsiteY88" fmla="*/ 1743016 h 3255881"/>
              <a:gd name="connsiteX89" fmla="*/ 6119813 w 8262114"/>
              <a:gd name="connsiteY89" fmla="*/ 1752541 h 3255881"/>
              <a:gd name="connsiteX90" fmla="*/ 6024563 w 8262114"/>
              <a:gd name="connsiteY90" fmla="*/ 1762066 h 3255881"/>
              <a:gd name="connsiteX91" fmla="*/ 5976938 w 8262114"/>
              <a:gd name="connsiteY91" fmla="*/ 1847791 h 3255881"/>
              <a:gd name="connsiteX92" fmla="*/ 5967413 w 8262114"/>
              <a:gd name="connsiteY92" fmla="*/ 1904941 h 3255881"/>
              <a:gd name="connsiteX93" fmla="*/ 5938838 w 8262114"/>
              <a:gd name="connsiteY93" fmla="*/ 1923991 h 3255881"/>
              <a:gd name="connsiteX94" fmla="*/ 5538788 w 8262114"/>
              <a:gd name="connsiteY94" fmla="*/ 1933516 h 3255881"/>
              <a:gd name="connsiteX95" fmla="*/ 5357813 w 8262114"/>
              <a:gd name="connsiteY95" fmla="*/ 1923991 h 3255881"/>
              <a:gd name="connsiteX96" fmla="*/ 5300663 w 8262114"/>
              <a:gd name="connsiteY96" fmla="*/ 1904941 h 3255881"/>
              <a:gd name="connsiteX97" fmla="*/ 5243513 w 8262114"/>
              <a:gd name="connsiteY97" fmla="*/ 1914466 h 3255881"/>
              <a:gd name="connsiteX98" fmla="*/ 5186363 w 8262114"/>
              <a:gd name="connsiteY98" fmla="*/ 1933516 h 3255881"/>
              <a:gd name="connsiteX99" fmla="*/ 5157788 w 8262114"/>
              <a:gd name="connsiteY99" fmla="*/ 1914466 h 3255881"/>
              <a:gd name="connsiteX100" fmla="*/ 5053013 w 8262114"/>
              <a:gd name="connsiteY100" fmla="*/ 1895416 h 3255881"/>
              <a:gd name="connsiteX101" fmla="*/ 5033963 w 8262114"/>
              <a:gd name="connsiteY101" fmla="*/ 1838266 h 3255881"/>
              <a:gd name="connsiteX102" fmla="*/ 5024438 w 8262114"/>
              <a:gd name="connsiteY102" fmla="*/ 1809691 h 3255881"/>
              <a:gd name="connsiteX103" fmla="*/ 4891088 w 8262114"/>
              <a:gd name="connsiteY103" fmla="*/ 1781116 h 3255881"/>
              <a:gd name="connsiteX104" fmla="*/ 4814888 w 8262114"/>
              <a:gd name="connsiteY104" fmla="*/ 1743016 h 3255881"/>
              <a:gd name="connsiteX105" fmla="*/ 4786313 w 8262114"/>
              <a:gd name="connsiteY105" fmla="*/ 1714441 h 3255881"/>
              <a:gd name="connsiteX106" fmla="*/ 4776788 w 8262114"/>
              <a:gd name="connsiteY106" fmla="*/ 1685866 h 3255881"/>
              <a:gd name="connsiteX107" fmla="*/ 4795838 w 8262114"/>
              <a:gd name="connsiteY107" fmla="*/ 1628716 h 3255881"/>
              <a:gd name="connsiteX108" fmla="*/ 4814888 w 8262114"/>
              <a:gd name="connsiteY108" fmla="*/ 1476316 h 3255881"/>
              <a:gd name="connsiteX109" fmla="*/ 4852988 w 8262114"/>
              <a:gd name="connsiteY109" fmla="*/ 1419166 h 3255881"/>
              <a:gd name="connsiteX110" fmla="*/ 4872038 w 8262114"/>
              <a:gd name="connsiteY110" fmla="*/ 1390591 h 3255881"/>
              <a:gd name="connsiteX111" fmla="*/ 4919663 w 8262114"/>
              <a:gd name="connsiteY111" fmla="*/ 1314391 h 3255881"/>
              <a:gd name="connsiteX112" fmla="*/ 4929188 w 8262114"/>
              <a:gd name="connsiteY112" fmla="*/ 1285816 h 3255881"/>
              <a:gd name="connsiteX113" fmla="*/ 4872038 w 8262114"/>
              <a:gd name="connsiteY113" fmla="*/ 1257241 h 3255881"/>
              <a:gd name="connsiteX114" fmla="*/ 4843463 w 8262114"/>
              <a:gd name="connsiteY114" fmla="*/ 1238191 h 3255881"/>
              <a:gd name="connsiteX115" fmla="*/ 4786313 w 8262114"/>
              <a:gd name="connsiteY115" fmla="*/ 1219141 h 3255881"/>
              <a:gd name="connsiteX116" fmla="*/ 4757738 w 8262114"/>
              <a:gd name="connsiteY116" fmla="*/ 1209616 h 3255881"/>
              <a:gd name="connsiteX117" fmla="*/ 4729163 w 8262114"/>
              <a:gd name="connsiteY117" fmla="*/ 1219141 h 3255881"/>
              <a:gd name="connsiteX118" fmla="*/ 4672013 w 8262114"/>
              <a:gd name="connsiteY118" fmla="*/ 1247716 h 3255881"/>
              <a:gd name="connsiteX119" fmla="*/ 4595813 w 8262114"/>
              <a:gd name="connsiteY119" fmla="*/ 1200091 h 3255881"/>
              <a:gd name="connsiteX120" fmla="*/ 4538663 w 8262114"/>
              <a:gd name="connsiteY120" fmla="*/ 1161991 h 3255881"/>
              <a:gd name="connsiteX121" fmla="*/ 4481513 w 8262114"/>
              <a:gd name="connsiteY121" fmla="*/ 1181041 h 3255881"/>
              <a:gd name="connsiteX122" fmla="*/ 4452938 w 8262114"/>
              <a:gd name="connsiteY122" fmla="*/ 1190566 h 3255881"/>
              <a:gd name="connsiteX123" fmla="*/ 4414838 w 8262114"/>
              <a:gd name="connsiteY123" fmla="*/ 1276291 h 3255881"/>
              <a:gd name="connsiteX124" fmla="*/ 4405313 w 8262114"/>
              <a:gd name="connsiteY124" fmla="*/ 1304866 h 3255881"/>
              <a:gd name="connsiteX125" fmla="*/ 4395788 w 8262114"/>
              <a:gd name="connsiteY125" fmla="*/ 1333441 h 3255881"/>
              <a:gd name="connsiteX126" fmla="*/ 4367213 w 8262114"/>
              <a:gd name="connsiteY126" fmla="*/ 1352491 h 3255881"/>
              <a:gd name="connsiteX127" fmla="*/ 4348163 w 8262114"/>
              <a:gd name="connsiteY127" fmla="*/ 1381066 h 3255881"/>
              <a:gd name="connsiteX128" fmla="*/ 4329113 w 8262114"/>
              <a:gd name="connsiteY128" fmla="*/ 1438216 h 3255881"/>
              <a:gd name="connsiteX129" fmla="*/ 4310063 w 8262114"/>
              <a:gd name="connsiteY129" fmla="*/ 1466791 h 3255881"/>
              <a:gd name="connsiteX130" fmla="*/ 4300538 w 8262114"/>
              <a:gd name="connsiteY130" fmla="*/ 1495366 h 3255881"/>
              <a:gd name="connsiteX131" fmla="*/ 4291013 w 8262114"/>
              <a:gd name="connsiteY131" fmla="*/ 1533466 h 3255881"/>
              <a:gd name="connsiteX132" fmla="*/ 4262438 w 8262114"/>
              <a:gd name="connsiteY132" fmla="*/ 1552516 h 3255881"/>
              <a:gd name="connsiteX133" fmla="*/ 4224338 w 8262114"/>
              <a:gd name="connsiteY133" fmla="*/ 1562041 h 3255881"/>
              <a:gd name="connsiteX134" fmla="*/ 4167188 w 8262114"/>
              <a:gd name="connsiteY134" fmla="*/ 1581091 h 3255881"/>
              <a:gd name="connsiteX135" fmla="*/ 4110038 w 8262114"/>
              <a:gd name="connsiteY135" fmla="*/ 1600141 h 3255881"/>
              <a:gd name="connsiteX136" fmla="*/ 4081463 w 8262114"/>
              <a:gd name="connsiteY136" fmla="*/ 1609666 h 3255881"/>
              <a:gd name="connsiteX137" fmla="*/ 4052888 w 8262114"/>
              <a:gd name="connsiteY137" fmla="*/ 1619191 h 3255881"/>
              <a:gd name="connsiteX138" fmla="*/ 3948113 w 8262114"/>
              <a:gd name="connsiteY138" fmla="*/ 1609666 h 3255881"/>
              <a:gd name="connsiteX139" fmla="*/ 3910013 w 8262114"/>
              <a:gd name="connsiteY139" fmla="*/ 1600141 h 3255881"/>
              <a:gd name="connsiteX140" fmla="*/ 3757613 w 8262114"/>
              <a:gd name="connsiteY140" fmla="*/ 1590616 h 3255881"/>
              <a:gd name="connsiteX141" fmla="*/ 3729038 w 8262114"/>
              <a:gd name="connsiteY141" fmla="*/ 1571566 h 3255881"/>
              <a:gd name="connsiteX142" fmla="*/ 3700463 w 8262114"/>
              <a:gd name="connsiteY142" fmla="*/ 1562041 h 3255881"/>
              <a:gd name="connsiteX143" fmla="*/ 3652838 w 8262114"/>
              <a:gd name="connsiteY143" fmla="*/ 1523941 h 3255881"/>
              <a:gd name="connsiteX144" fmla="*/ 3481388 w 8262114"/>
              <a:gd name="connsiteY144" fmla="*/ 1533466 h 3255881"/>
              <a:gd name="connsiteX145" fmla="*/ 3414713 w 8262114"/>
              <a:gd name="connsiteY145" fmla="*/ 1542991 h 3255881"/>
              <a:gd name="connsiteX146" fmla="*/ 3386138 w 8262114"/>
              <a:gd name="connsiteY146" fmla="*/ 1552516 h 3255881"/>
              <a:gd name="connsiteX147" fmla="*/ 3338513 w 8262114"/>
              <a:gd name="connsiteY147" fmla="*/ 1562041 h 3255881"/>
              <a:gd name="connsiteX148" fmla="*/ 3271838 w 8262114"/>
              <a:gd name="connsiteY148" fmla="*/ 1628716 h 3255881"/>
              <a:gd name="connsiteX149" fmla="*/ 3214688 w 8262114"/>
              <a:gd name="connsiteY149" fmla="*/ 1666816 h 3255881"/>
              <a:gd name="connsiteX150" fmla="*/ 3205163 w 8262114"/>
              <a:gd name="connsiteY150" fmla="*/ 1695391 h 3255881"/>
              <a:gd name="connsiteX151" fmla="*/ 3176588 w 8262114"/>
              <a:gd name="connsiteY151" fmla="*/ 1704916 h 3255881"/>
              <a:gd name="connsiteX152" fmla="*/ 3090863 w 8262114"/>
              <a:gd name="connsiteY152" fmla="*/ 1666816 h 3255881"/>
              <a:gd name="connsiteX153" fmla="*/ 3062288 w 8262114"/>
              <a:gd name="connsiteY153" fmla="*/ 1638241 h 3255881"/>
              <a:gd name="connsiteX154" fmla="*/ 3005138 w 8262114"/>
              <a:gd name="connsiteY154" fmla="*/ 1619191 h 3255881"/>
              <a:gd name="connsiteX155" fmla="*/ 2967038 w 8262114"/>
              <a:gd name="connsiteY155" fmla="*/ 1562041 h 3255881"/>
              <a:gd name="connsiteX156" fmla="*/ 2947988 w 8262114"/>
              <a:gd name="connsiteY156" fmla="*/ 1533466 h 3255881"/>
              <a:gd name="connsiteX157" fmla="*/ 2890838 w 8262114"/>
              <a:gd name="connsiteY157" fmla="*/ 1504891 h 3255881"/>
              <a:gd name="connsiteX158" fmla="*/ 2862263 w 8262114"/>
              <a:gd name="connsiteY158" fmla="*/ 1485841 h 3255881"/>
              <a:gd name="connsiteX159" fmla="*/ 2833688 w 8262114"/>
              <a:gd name="connsiteY159" fmla="*/ 1476316 h 3255881"/>
              <a:gd name="connsiteX160" fmla="*/ 2805113 w 8262114"/>
              <a:gd name="connsiteY160" fmla="*/ 1457266 h 3255881"/>
              <a:gd name="connsiteX161" fmla="*/ 2738438 w 8262114"/>
              <a:gd name="connsiteY161" fmla="*/ 1438216 h 3255881"/>
              <a:gd name="connsiteX162" fmla="*/ 2709863 w 8262114"/>
              <a:gd name="connsiteY162" fmla="*/ 1428691 h 3255881"/>
              <a:gd name="connsiteX163" fmla="*/ 2605088 w 8262114"/>
              <a:gd name="connsiteY163" fmla="*/ 1419166 h 3255881"/>
              <a:gd name="connsiteX164" fmla="*/ 2509838 w 8262114"/>
              <a:gd name="connsiteY164" fmla="*/ 1409641 h 3255881"/>
              <a:gd name="connsiteX165" fmla="*/ 2452688 w 8262114"/>
              <a:gd name="connsiteY165" fmla="*/ 1371541 h 3255881"/>
              <a:gd name="connsiteX166" fmla="*/ 2395538 w 8262114"/>
              <a:gd name="connsiteY166" fmla="*/ 1352491 h 3255881"/>
              <a:gd name="connsiteX167" fmla="*/ 2366963 w 8262114"/>
              <a:gd name="connsiteY167" fmla="*/ 1342966 h 3255881"/>
              <a:gd name="connsiteX168" fmla="*/ 2309813 w 8262114"/>
              <a:gd name="connsiteY168" fmla="*/ 1333441 h 3255881"/>
              <a:gd name="connsiteX169" fmla="*/ 2233613 w 8262114"/>
              <a:gd name="connsiteY169" fmla="*/ 1342966 h 3255881"/>
              <a:gd name="connsiteX170" fmla="*/ 2185988 w 8262114"/>
              <a:gd name="connsiteY170" fmla="*/ 1333441 h 3255881"/>
              <a:gd name="connsiteX171" fmla="*/ 2176463 w 8262114"/>
              <a:gd name="connsiteY171" fmla="*/ 1304866 h 3255881"/>
              <a:gd name="connsiteX172" fmla="*/ 2157413 w 8262114"/>
              <a:gd name="connsiteY172" fmla="*/ 1238191 h 3255881"/>
              <a:gd name="connsiteX173" fmla="*/ 2128838 w 8262114"/>
              <a:gd name="connsiteY173" fmla="*/ 1219141 h 3255881"/>
              <a:gd name="connsiteX174" fmla="*/ 2109788 w 8262114"/>
              <a:gd name="connsiteY174" fmla="*/ 1190566 h 3255881"/>
              <a:gd name="connsiteX175" fmla="*/ 2071688 w 8262114"/>
              <a:gd name="connsiteY175" fmla="*/ 1152466 h 3255881"/>
              <a:gd name="connsiteX176" fmla="*/ 2062163 w 8262114"/>
              <a:gd name="connsiteY176" fmla="*/ 1066741 h 3255881"/>
              <a:gd name="connsiteX177" fmla="*/ 2033588 w 8262114"/>
              <a:gd name="connsiteY177" fmla="*/ 1057216 h 3255881"/>
              <a:gd name="connsiteX178" fmla="*/ 2081213 w 8262114"/>
              <a:gd name="connsiteY178" fmla="*/ 1009591 h 3255881"/>
              <a:gd name="connsiteX179" fmla="*/ 2128838 w 8262114"/>
              <a:gd name="connsiteY179" fmla="*/ 1000066 h 3255881"/>
              <a:gd name="connsiteX180" fmla="*/ 2147888 w 8262114"/>
              <a:gd name="connsiteY180" fmla="*/ 942916 h 3255881"/>
              <a:gd name="connsiteX181" fmla="*/ 2119313 w 8262114"/>
              <a:gd name="connsiteY181" fmla="*/ 914341 h 3255881"/>
              <a:gd name="connsiteX182" fmla="*/ 2014538 w 8262114"/>
              <a:gd name="connsiteY182" fmla="*/ 885766 h 3255881"/>
              <a:gd name="connsiteX183" fmla="*/ 2005013 w 8262114"/>
              <a:gd name="connsiteY183" fmla="*/ 857191 h 3255881"/>
              <a:gd name="connsiteX184" fmla="*/ 2024063 w 8262114"/>
              <a:gd name="connsiteY184" fmla="*/ 828616 h 3255881"/>
              <a:gd name="connsiteX185" fmla="*/ 2014538 w 8262114"/>
              <a:gd name="connsiteY185" fmla="*/ 800041 h 3255881"/>
              <a:gd name="connsiteX186" fmla="*/ 1976438 w 8262114"/>
              <a:gd name="connsiteY186" fmla="*/ 742891 h 3255881"/>
              <a:gd name="connsiteX187" fmla="*/ 1804988 w 8262114"/>
              <a:gd name="connsiteY187" fmla="*/ 685741 h 3255881"/>
              <a:gd name="connsiteX188" fmla="*/ 1776413 w 8262114"/>
              <a:gd name="connsiteY188" fmla="*/ 676216 h 3255881"/>
              <a:gd name="connsiteX189" fmla="*/ 1747838 w 8262114"/>
              <a:gd name="connsiteY189" fmla="*/ 666691 h 3255881"/>
              <a:gd name="connsiteX190" fmla="*/ 1690688 w 8262114"/>
              <a:gd name="connsiteY190" fmla="*/ 628591 h 3255881"/>
              <a:gd name="connsiteX191" fmla="*/ 1633538 w 8262114"/>
              <a:gd name="connsiteY191" fmla="*/ 600016 h 3255881"/>
              <a:gd name="connsiteX192" fmla="*/ 1614488 w 8262114"/>
              <a:gd name="connsiteY192" fmla="*/ 523816 h 3255881"/>
              <a:gd name="connsiteX193" fmla="*/ 1604963 w 8262114"/>
              <a:gd name="connsiteY193" fmla="*/ 495241 h 3255881"/>
              <a:gd name="connsiteX194" fmla="*/ 1576388 w 8262114"/>
              <a:gd name="connsiteY194" fmla="*/ 485716 h 3255881"/>
              <a:gd name="connsiteX195" fmla="*/ 1490663 w 8262114"/>
              <a:gd name="connsiteY195" fmla="*/ 476191 h 3255881"/>
              <a:gd name="connsiteX196" fmla="*/ 1423988 w 8262114"/>
              <a:gd name="connsiteY196" fmla="*/ 399991 h 3255881"/>
              <a:gd name="connsiteX197" fmla="*/ 1395413 w 8262114"/>
              <a:gd name="connsiteY197" fmla="*/ 390466 h 3255881"/>
              <a:gd name="connsiteX198" fmla="*/ 1338263 w 8262114"/>
              <a:gd name="connsiteY198" fmla="*/ 352366 h 3255881"/>
              <a:gd name="connsiteX199" fmla="*/ 1319213 w 8262114"/>
              <a:gd name="connsiteY199" fmla="*/ 323791 h 3255881"/>
              <a:gd name="connsiteX200" fmla="*/ 1347788 w 8262114"/>
              <a:gd name="connsiteY200" fmla="*/ 314266 h 3255881"/>
              <a:gd name="connsiteX201" fmla="*/ 1376363 w 8262114"/>
              <a:gd name="connsiteY201" fmla="*/ 295216 h 3255881"/>
              <a:gd name="connsiteX202" fmla="*/ 1395413 w 8262114"/>
              <a:gd name="connsiteY202" fmla="*/ 266641 h 3255881"/>
              <a:gd name="connsiteX203" fmla="*/ 1347788 w 8262114"/>
              <a:gd name="connsiteY203" fmla="*/ 219016 h 3255881"/>
              <a:gd name="connsiteX204" fmla="*/ 1328738 w 8262114"/>
              <a:gd name="connsiteY204" fmla="*/ 190441 h 3255881"/>
              <a:gd name="connsiteX205" fmla="*/ 1319213 w 8262114"/>
              <a:gd name="connsiteY205" fmla="*/ 161866 h 3255881"/>
              <a:gd name="connsiteX206" fmla="*/ 1166813 w 8262114"/>
              <a:gd name="connsiteY206" fmla="*/ 133291 h 3255881"/>
              <a:gd name="connsiteX207" fmla="*/ 1138238 w 8262114"/>
              <a:gd name="connsiteY207" fmla="*/ 123766 h 3255881"/>
              <a:gd name="connsiteX208" fmla="*/ 1081088 w 8262114"/>
              <a:gd name="connsiteY208" fmla="*/ 85666 h 3255881"/>
              <a:gd name="connsiteX209" fmla="*/ 1033463 w 8262114"/>
              <a:gd name="connsiteY209" fmla="*/ 47566 h 3255881"/>
              <a:gd name="connsiteX210" fmla="*/ 976313 w 8262114"/>
              <a:gd name="connsiteY210" fmla="*/ 9466 h 3255881"/>
              <a:gd name="connsiteX211" fmla="*/ 547688 w 8262114"/>
              <a:gd name="connsiteY211" fmla="*/ 9466 h 3255881"/>
              <a:gd name="connsiteX212" fmla="*/ 452438 w 8262114"/>
              <a:gd name="connsiteY212" fmla="*/ 18991 h 3255881"/>
              <a:gd name="connsiteX213" fmla="*/ 395288 w 8262114"/>
              <a:gd name="connsiteY213" fmla="*/ 47566 h 3255881"/>
              <a:gd name="connsiteX214" fmla="*/ 366713 w 8262114"/>
              <a:gd name="connsiteY214" fmla="*/ 57091 h 3255881"/>
              <a:gd name="connsiteX215" fmla="*/ 338138 w 8262114"/>
              <a:gd name="connsiteY215" fmla="*/ 47566 h 3255881"/>
              <a:gd name="connsiteX216" fmla="*/ 319088 w 8262114"/>
              <a:gd name="connsiteY216" fmla="*/ 18991 h 3255881"/>
              <a:gd name="connsiteX217" fmla="*/ 314326 w 8262114"/>
              <a:gd name="connsiteY217" fmla="*/ 71378 h 3255881"/>
              <a:gd name="connsiteX218" fmla="*/ 330994 w 8262114"/>
              <a:gd name="connsiteY218" fmla="*/ 130909 h 3255881"/>
              <a:gd name="connsiteX219" fmla="*/ 319088 w 8262114"/>
              <a:gd name="connsiteY219" fmla="*/ 159485 h 3255881"/>
              <a:gd name="connsiteX220" fmla="*/ 307182 w 8262114"/>
              <a:gd name="connsiteY220" fmla="*/ 216634 h 3255881"/>
              <a:gd name="connsiteX221" fmla="*/ 254794 w 8262114"/>
              <a:gd name="connsiteY221" fmla="*/ 283310 h 3255881"/>
              <a:gd name="connsiteX222" fmla="*/ 180975 w 8262114"/>
              <a:gd name="connsiteY222" fmla="*/ 330935 h 3255881"/>
              <a:gd name="connsiteX223" fmla="*/ 76201 w 8262114"/>
              <a:gd name="connsiteY223" fmla="*/ 357129 h 3255881"/>
              <a:gd name="connsiteX224" fmla="*/ 42863 w 8262114"/>
              <a:gd name="connsiteY224" fmla="*/ 361891 h 3255881"/>
              <a:gd name="connsiteX225" fmla="*/ 0 w 8262114"/>
              <a:gd name="connsiteY225" fmla="*/ 371416 h 3255881"/>
              <a:gd name="connsiteX226" fmla="*/ 21431 w 8262114"/>
              <a:gd name="connsiteY226" fmla="*/ 416660 h 3255881"/>
              <a:gd name="connsiteX227" fmla="*/ 33338 w 8262114"/>
              <a:gd name="connsiteY227" fmla="*/ 419041 h 3255881"/>
              <a:gd name="connsiteX228" fmla="*/ 90488 w 8262114"/>
              <a:gd name="connsiteY228" fmla="*/ 447616 h 3255881"/>
              <a:gd name="connsiteX229" fmla="*/ 147638 w 8262114"/>
              <a:gd name="connsiteY229" fmla="*/ 476191 h 3255881"/>
              <a:gd name="connsiteX230" fmla="*/ 166688 w 8262114"/>
              <a:gd name="connsiteY230" fmla="*/ 504766 h 3255881"/>
              <a:gd name="connsiteX231" fmla="*/ 166688 w 8262114"/>
              <a:gd name="connsiteY231" fmla="*/ 571441 h 3255881"/>
              <a:gd name="connsiteX232" fmla="*/ 138113 w 8262114"/>
              <a:gd name="connsiteY232" fmla="*/ 580966 h 3255881"/>
              <a:gd name="connsiteX233" fmla="*/ 128588 w 8262114"/>
              <a:gd name="connsiteY233" fmla="*/ 666691 h 3255881"/>
              <a:gd name="connsiteX234" fmla="*/ 100013 w 8262114"/>
              <a:gd name="connsiteY234" fmla="*/ 676216 h 3255881"/>
              <a:gd name="connsiteX235" fmla="*/ 90488 w 8262114"/>
              <a:gd name="connsiteY235" fmla="*/ 704791 h 3255881"/>
              <a:gd name="connsiteX236" fmla="*/ 119063 w 8262114"/>
              <a:gd name="connsiteY236" fmla="*/ 714316 h 3255881"/>
              <a:gd name="connsiteX237" fmla="*/ 138113 w 8262114"/>
              <a:gd name="connsiteY237" fmla="*/ 771466 h 3255881"/>
              <a:gd name="connsiteX238" fmla="*/ 147638 w 8262114"/>
              <a:gd name="connsiteY238" fmla="*/ 838141 h 3255881"/>
              <a:gd name="connsiteX239" fmla="*/ 166688 w 8262114"/>
              <a:gd name="connsiteY239" fmla="*/ 866716 h 3255881"/>
              <a:gd name="connsiteX240" fmla="*/ 157163 w 8262114"/>
              <a:gd name="connsiteY240" fmla="*/ 923866 h 3255881"/>
              <a:gd name="connsiteX0" fmla="*/ 7415213 w 8262114"/>
              <a:gd name="connsiteY0" fmla="*/ 3247966 h 3255881"/>
              <a:gd name="connsiteX1" fmla="*/ 7434263 w 8262114"/>
              <a:gd name="connsiteY1" fmla="*/ 3047941 h 3255881"/>
              <a:gd name="connsiteX2" fmla="*/ 7453313 w 8262114"/>
              <a:gd name="connsiteY2" fmla="*/ 2981266 h 3255881"/>
              <a:gd name="connsiteX3" fmla="*/ 7510463 w 8262114"/>
              <a:gd name="connsiteY3" fmla="*/ 2952691 h 3255881"/>
              <a:gd name="connsiteX4" fmla="*/ 7539038 w 8262114"/>
              <a:gd name="connsiteY4" fmla="*/ 2933641 h 3255881"/>
              <a:gd name="connsiteX5" fmla="*/ 7596188 w 8262114"/>
              <a:gd name="connsiteY5" fmla="*/ 2914591 h 3255881"/>
              <a:gd name="connsiteX6" fmla="*/ 7662863 w 8262114"/>
              <a:gd name="connsiteY6" fmla="*/ 2895541 h 3255881"/>
              <a:gd name="connsiteX7" fmla="*/ 7681913 w 8262114"/>
              <a:gd name="connsiteY7" fmla="*/ 2866966 h 3255881"/>
              <a:gd name="connsiteX8" fmla="*/ 7691438 w 8262114"/>
              <a:gd name="connsiteY8" fmla="*/ 2838391 h 3255881"/>
              <a:gd name="connsiteX9" fmla="*/ 7777163 w 8262114"/>
              <a:gd name="connsiteY9" fmla="*/ 2800291 h 3255881"/>
              <a:gd name="connsiteX10" fmla="*/ 7805738 w 8262114"/>
              <a:gd name="connsiteY10" fmla="*/ 2790766 h 3255881"/>
              <a:gd name="connsiteX11" fmla="*/ 7834313 w 8262114"/>
              <a:gd name="connsiteY11" fmla="*/ 2781241 h 3255881"/>
              <a:gd name="connsiteX12" fmla="*/ 7996238 w 8262114"/>
              <a:gd name="connsiteY12" fmla="*/ 2762191 h 3255881"/>
              <a:gd name="connsiteX13" fmla="*/ 8062913 w 8262114"/>
              <a:gd name="connsiteY13" fmla="*/ 2743141 h 3255881"/>
              <a:gd name="connsiteX14" fmla="*/ 8120063 w 8262114"/>
              <a:gd name="connsiteY14" fmla="*/ 2724091 h 3255881"/>
              <a:gd name="connsiteX15" fmla="*/ 8148638 w 8262114"/>
              <a:gd name="connsiteY15" fmla="*/ 2714566 h 3255881"/>
              <a:gd name="connsiteX16" fmla="*/ 8158163 w 8262114"/>
              <a:gd name="connsiteY16" fmla="*/ 2609791 h 3255881"/>
              <a:gd name="connsiteX17" fmla="*/ 8167688 w 8262114"/>
              <a:gd name="connsiteY17" fmla="*/ 2552641 h 3255881"/>
              <a:gd name="connsiteX18" fmla="*/ 8224838 w 8262114"/>
              <a:gd name="connsiteY18" fmla="*/ 2514541 h 3255881"/>
              <a:gd name="connsiteX19" fmla="*/ 8243888 w 8262114"/>
              <a:gd name="connsiteY19" fmla="*/ 2485966 h 3255881"/>
              <a:gd name="connsiteX20" fmla="*/ 7929563 w 8262114"/>
              <a:gd name="connsiteY20" fmla="*/ 2428816 h 3255881"/>
              <a:gd name="connsiteX21" fmla="*/ 7939088 w 8262114"/>
              <a:gd name="connsiteY21" fmla="*/ 2333566 h 3255881"/>
              <a:gd name="connsiteX22" fmla="*/ 7958138 w 8262114"/>
              <a:gd name="connsiteY22" fmla="*/ 2266891 h 3255881"/>
              <a:gd name="connsiteX23" fmla="*/ 7929563 w 8262114"/>
              <a:gd name="connsiteY23" fmla="*/ 2095441 h 3255881"/>
              <a:gd name="connsiteX24" fmla="*/ 7910513 w 8262114"/>
              <a:gd name="connsiteY24" fmla="*/ 2038291 h 3255881"/>
              <a:gd name="connsiteX25" fmla="*/ 7900988 w 8262114"/>
              <a:gd name="connsiteY25" fmla="*/ 2009716 h 3255881"/>
              <a:gd name="connsiteX26" fmla="*/ 7929563 w 8262114"/>
              <a:gd name="connsiteY26" fmla="*/ 1876366 h 3255881"/>
              <a:gd name="connsiteX27" fmla="*/ 7948613 w 8262114"/>
              <a:gd name="connsiteY27" fmla="*/ 1847791 h 3255881"/>
              <a:gd name="connsiteX28" fmla="*/ 7853363 w 8262114"/>
              <a:gd name="connsiteY28" fmla="*/ 1838266 h 3255881"/>
              <a:gd name="connsiteX29" fmla="*/ 7796213 w 8262114"/>
              <a:gd name="connsiteY29" fmla="*/ 1790641 h 3255881"/>
              <a:gd name="connsiteX30" fmla="*/ 7739063 w 8262114"/>
              <a:gd name="connsiteY30" fmla="*/ 1771591 h 3255881"/>
              <a:gd name="connsiteX31" fmla="*/ 7710488 w 8262114"/>
              <a:gd name="connsiteY31" fmla="*/ 1752541 h 3255881"/>
              <a:gd name="connsiteX32" fmla="*/ 7567613 w 8262114"/>
              <a:gd name="connsiteY32" fmla="*/ 1733491 h 3255881"/>
              <a:gd name="connsiteX33" fmla="*/ 7510463 w 8262114"/>
              <a:gd name="connsiteY33" fmla="*/ 1714441 h 3255881"/>
              <a:gd name="connsiteX34" fmla="*/ 7453313 w 8262114"/>
              <a:gd name="connsiteY34" fmla="*/ 1676341 h 3255881"/>
              <a:gd name="connsiteX35" fmla="*/ 7424738 w 8262114"/>
              <a:gd name="connsiteY35" fmla="*/ 1657291 h 3255881"/>
              <a:gd name="connsiteX36" fmla="*/ 7396163 w 8262114"/>
              <a:gd name="connsiteY36" fmla="*/ 1647766 h 3255881"/>
              <a:gd name="connsiteX37" fmla="*/ 7358063 w 8262114"/>
              <a:gd name="connsiteY37" fmla="*/ 1600141 h 3255881"/>
              <a:gd name="connsiteX38" fmla="*/ 7319963 w 8262114"/>
              <a:gd name="connsiteY38" fmla="*/ 1542991 h 3255881"/>
              <a:gd name="connsiteX39" fmla="*/ 7272338 w 8262114"/>
              <a:gd name="connsiteY39" fmla="*/ 1485841 h 3255881"/>
              <a:gd name="connsiteX40" fmla="*/ 7262813 w 8262114"/>
              <a:gd name="connsiteY40" fmla="*/ 1457266 h 3255881"/>
              <a:gd name="connsiteX41" fmla="*/ 7224713 w 8262114"/>
              <a:gd name="connsiteY41" fmla="*/ 1400116 h 3255881"/>
              <a:gd name="connsiteX42" fmla="*/ 7215188 w 8262114"/>
              <a:gd name="connsiteY42" fmla="*/ 1371541 h 3255881"/>
              <a:gd name="connsiteX43" fmla="*/ 7196138 w 8262114"/>
              <a:gd name="connsiteY43" fmla="*/ 1342966 h 3255881"/>
              <a:gd name="connsiteX44" fmla="*/ 7177088 w 8262114"/>
              <a:gd name="connsiteY44" fmla="*/ 1285816 h 3255881"/>
              <a:gd name="connsiteX45" fmla="*/ 7119938 w 8262114"/>
              <a:gd name="connsiteY45" fmla="*/ 1238191 h 3255881"/>
              <a:gd name="connsiteX46" fmla="*/ 7091363 w 8262114"/>
              <a:gd name="connsiteY46" fmla="*/ 1219141 h 3255881"/>
              <a:gd name="connsiteX47" fmla="*/ 7062788 w 8262114"/>
              <a:gd name="connsiteY47" fmla="*/ 1190566 h 3255881"/>
              <a:gd name="connsiteX48" fmla="*/ 7034213 w 8262114"/>
              <a:gd name="connsiteY48" fmla="*/ 1171516 h 3255881"/>
              <a:gd name="connsiteX49" fmla="*/ 6986588 w 8262114"/>
              <a:gd name="connsiteY49" fmla="*/ 1114366 h 3255881"/>
              <a:gd name="connsiteX50" fmla="*/ 6958013 w 8262114"/>
              <a:gd name="connsiteY50" fmla="*/ 1095316 h 3255881"/>
              <a:gd name="connsiteX51" fmla="*/ 6938963 w 8262114"/>
              <a:gd name="connsiteY51" fmla="*/ 1066741 h 3255881"/>
              <a:gd name="connsiteX52" fmla="*/ 6910388 w 8262114"/>
              <a:gd name="connsiteY52" fmla="*/ 1047691 h 3255881"/>
              <a:gd name="connsiteX53" fmla="*/ 6900863 w 8262114"/>
              <a:gd name="connsiteY53" fmla="*/ 1019116 h 3255881"/>
              <a:gd name="connsiteX54" fmla="*/ 6910388 w 8262114"/>
              <a:gd name="connsiteY54" fmla="*/ 981016 h 3255881"/>
              <a:gd name="connsiteX55" fmla="*/ 6967538 w 8262114"/>
              <a:gd name="connsiteY55" fmla="*/ 952441 h 3255881"/>
              <a:gd name="connsiteX56" fmla="*/ 6986588 w 8262114"/>
              <a:gd name="connsiteY56" fmla="*/ 923866 h 3255881"/>
              <a:gd name="connsiteX57" fmla="*/ 7005638 w 8262114"/>
              <a:gd name="connsiteY57" fmla="*/ 866716 h 3255881"/>
              <a:gd name="connsiteX58" fmla="*/ 6977063 w 8262114"/>
              <a:gd name="connsiteY58" fmla="*/ 857191 h 3255881"/>
              <a:gd name="connsiteX59" fmla="*/ 6910388 w 8262114"/>
              <a:gd name="connsiteY59" fmla="*/ 847666 h 3255881"/>
              <a:gd name="connsiteX60" fmla="*/ 6872288 w 8262114"/>
              <a:gd name="connsiteY60" fmla="*/ 828616 h 3255881"/>
              <a:gd name="connsiteX61" fmla="*/ 6843713 w 8262114"/>
              <a:gd name="connsiteY61" fmla="*/ 819091 h 3255881"/>
              <a:gd name="connsiteX62" fmla="*/ 6786563 w 8262114"/>
              <a:gd name="connsiteY62" fmla="*/ 780991 h 3255881"/>
              <a:gd name="connsiteX63" fmla="*/ 6748463 w 8262114"/>
              <a:gd name="connsiteY63" fmla="*/ 733366 h 3255881"/>
              <a:gd name="connsiteX64" fmla="*/ 6738938 w 8262114"/>
              <a:gd name="connsiteY64" fmla="*/ 704791 h 3255881"/>
              <a:gd name="connsiteX65" fmla="*/ 6691313 w 8262114"/>
              <a:gd name="connsiteY65" fmla="*/ 657166 h 3255881"/>
              <a:gd name="connsiteX66" fmla="*/ 6643688 w 8262114"/>
              <a:gd name="connsiteY66" fmla="*/ 619066 h 3255881"/>
              <a:gd name="connsiteX67" fmla="*/ 6624638 w 8262114"/>
              <a:gd name="connsiteY67" fmla="*/ 590491 h 3255881"/>
              <a:gd name="connsiteX68" fmla="*/ 6596063 w 8262114"/>
              <a:gd name="connsiteY68" fmla="*/ 580966 h 3255881"/>
              <a:gd name="connsiteX69" fmla="*/ 6567488 w 8262114"/>
              <a:gd name="connsiteY69" fmla="*/ 561916 h 3255881"/>
              <a:gd name="connsiteX70" fmla="*/ 6538913 w 8262114"/>
              <a:gd name="connsiteY70" fmla="*/ 552391 h 3255881"/>
              <a:gd name="connsiteX71" fmla="*/ 6510338 w 8262114"/>
              <a:gd name="connsiteY71" fmla="*/ 533341 h 3255881"/>
              <a:gd name="connsiteX72" fmla="*/ 6462713 w 8262114"/>
              <a:gd name="connsiteY72" fmla="*/ 523816 h 3255881"/>
              <a:gd name="connsiteX73" fmla="*/ 6376988 w 8262114"/>
              <a:gd name="connsiteY73" fmla="*/ 533341 h 3255881"/>
              <a:gd name="connsiteX74" fmla="*/ 6319838 w 8262114"/>
              <a:gd name="connsiteY74" fmla="*/ 571441 h 3255881"/>
              <a:gd name="connsiteX75" fmla="*/ 6262688 w 8262114"/>
              <a:gd name="connsiteY75" fmla="*/ 619066 h 3255881"/>
              <a:gd name="connsiteX76" fmla="*/ 6176963 w 8262114"/>
              <a:gd name="connsiteY76" fmla="*/ 657166 h 3255881"/>
              <a:gd name="connsiteX77" fmla="*/ 6148388 w 8262114"/>
              <a:gd name="connsiteY77" fmla="*/ 666691 h 3255881"/>
              <a:gd name="connsiteX78" fmla="*/ 6148388 w 8262114"/>
              <a:gd name="connsiteY78" fmla="*/ 800041 h 3255881"/>
              <a:gd name="connsiteX79" fmla="*/ 6138863 w 8262114"/>
              <a:gd name="connsiteY79" fmla="*/ 961966 h 3255881"/>
              <a:gd name="connsiteX80" fmla="*/ 6119813 w 8262114"/>
              <a:gd name="connsiteY80" fmla="*/ 1085791 h 3255881"/>
              <a:gd name="connsiteX81" fmla="*/ 6119813 w 8262114"/>
              <a:gd name="connsiteY81" fmla="*/ 1371541 h 3255881"/>
              <a:gd name="connsiteX82" fmla="*/ 6138863 w 8262114"/>
              <a:gd name="connsiteY82" fmla="*/ 1400116 h 3255881"/>
              <a:gd name="connsiteX83" fmla="*/ 6167438 w 8262114"/>
              <a:gd name="connsiteY83" fmla="*/ 1409641 h 3255881"/>
              <a:gd name="connsiteX84" fmla="*/ 6196013 w 8262114"/>
              <a:gd name="connsiteY84" fmla="*/ 1428691 h 3255881"/>
              <a:gd name="connsiteX85" fmla="*/ 6176963 w 8262114"/>
              <a:gd name="connsiteY85" fmla="*/ 1476316 h 3255881"/>
              <a:gd name="connsiteX86" fmla="*/ 6196013 w 8262114"/>
              <a:gd name="connsiteY86" fmla="*/ 1647766 h 3255881"/>
              <a:gd name="connsiteX87" fmla="*/ 6186488 w 8262114"/>
              <a:gd name="connsiteY87" fmla="*/ 1714441 h 3255881"/>
              <a:gd name="connsiteX88" fmla="*/ 6157913 w 8262114"/>
              <a:gd name="connsiteY88" fmla="*/ 1743016 h 3255881"/>
              <a:gd name="connsiteX89" fmla="*/ 6119813 w 8262114"/>
              <a:gd name="connsiteY89" fmla="*/ 1752541 h 3255881"/>
              <a:gd name="connsiteX90" fmla="*/ 6024563 w 8262114"/>
              <a:gd name="connsiteY90" fmla="*/ 1762066 h 3255881"/>
              <a:gd name="connsiteX91" fmla="*/ 5976938 w 8262114"/>
              <a:gd name="connsiteY91" fmla="*/ 1847791 h 3255881"/>
              <a:gd name="connsiteX92" fmla="*/ 5967413 w 8262114"/>
              <a:gd name="connsiteY92" fmla="*/ 1904941 h 3255881"/>
              <a:gd name="connsiteX93" fmla="*/ 5938838 w 8262114"/>
              <a:gd name="connsiteY93" fmla="*/ 1923991 h 3255881"/>
              <a:gd name="connsiteX94" fmla="*/ 5538788 w 8262114"/>
              <a:gd name="connsiteY94" fmla="*/ 1933516 h 3255881"/>
              <a:gd name="connsiteX95" fmla="*/ 5357813 w 8262114"/>
              <a:gd name="connsiteY95" fmla="*/ 1923991 h 3255881"/>
              <a:gd name="connsiteX96" fmla="*/ 5300663 w 8262114"/>
              <a:gd name="connsiteY96" fmla="*/ 1904941 h 3255881"/>
              <a:gd name="connsiteX97" fmla="*/ 5243513 w 8262114"/>
              <a:gd name="connsiteY97" fmla="*/ 1914466 h 3255881"/>
              <a:gd name="connsiteX98" fmla="*/ 5186363 w 8262114"/>
              <a:gd name="connsiteY98" fmla="*/ 1933516 h 3255881"/>
              <a:gd name="connsiteX99" fmla="*/ 5157788 w 8262114"/>
              <a:gd name="connsiteY99" fmla="*/ 1914466 h 3255881"/>
              <a:gd name="connsiteX100" fmla="*/ 5053013 w 8262114"/>
              <a:gd name="connsiteY100" fmla="*/ 1895416 h 3255881"/>
              <a:gd name="connsiteX101" fmla="*/ 5033963 w 8262114"/>
              <a:gd name="connsiteY101" fmla="*/ 1838266 h 3255881"/>
              <a:gd name="connsiteX102" fmla="*/ 5024438 w 8262114"/>
              <a:gd name="connsiteY102" fmla="*/ 1809691 h 3255881"/>
              <a:gd name="connsiteX103" fmla="*/ 4891088 w 8262114"/>
              <a:gd name="connsiteY103" fmla="*/ 1781116 h 3255881"/>
              <a:gd name="connsiteX104" fmla="*/ 4814888 w 8262114"/>
              <a:gd name="connsiteY104" fmla="*/ 1743016 h 3255881"/>
              <a:gd name="connsiteX105" fmla="*/ 4786313 w 8262114"/>
              <a:gd name="connsiteY105" fmla="*/ 1714441 h 3255881"/>
              <a:gd name="connsiteX106" fmla="*/ 4776788 w 8262114"/>
              <a:gd name="connsiteY106" fmla="*/ 1685866 h 3255881"/>
              <a:gd name="connsiteX107" fmla="*/ 4795838 w 8262114"/>
              <a:gd name="connsiteY107" fmla="*/ 1628716 h 3255881"/>
              <a:gd name="connsiteX108" fmla="*/ 4814888 w 8262114"/>
              <a:gd name="connsiteY108" fmla="*/ 1476316 h 3255881"/>
              <a:gd name="connsiteX109" fmla="*/ 4852988 w 8262114"/>
              <a:gd name="connsiteY109" fmla="*/ 1419166 h 3255881"/>
              <a:gd name="connsiteX110" fmla="*/ 4872038 w 8262114"/>
              <a:gd name="connsiteY110" fmla="*/ 1390591 h 3255881"/>
              <a:gd name="connsiteX111" fmla="*/ 4919663 w 8262114"/>
              <a:gd name="connsiteY111" fmla="*/ 1314391 h 3255881"/>
              <a:gd name="connsiteX112" fmla="*/ 4929188 w 8262114"/>
              <a:gd name="connsiteY112" fmla="*/ 1285816 h 3255881"/>
              <a:gd name="connsiteX113" fmla="*/ 4872038 w 8262114"/>
              <a:gd name="connsiteY113" fmla="*/ 1257241 h 3255881"/>
              <a:gd name="connsiteX114" fmla="*/ 4843463 w 8262114"/>
              <a:gd name="connsiteY114" fmla="*/ 1238191 h 3255881"/>
              <a:gd name="connsiteX115" fmla="*/ 4786313 w 8262114"/>
              <a:gd name="connsiteY115" fmla="*/ 1219141 h 3255881"/>
              <a:gd name="connsiteX116" fmla="*/ 4757738 w 8262114"/>
              <a:gd name="connsiteY116" fmla="*/ 1209616 h 3255881"/>
              <a:gd name="connsiteX117" fmla="*/ 4729163 w 8262114"/>
              <a:gd name="connsiteY117" fmla="*/ 1219141 h 3255881"/>
              <a:gd name="connsiteX118" fmla="*/ 4672013 w 8262114"/>
              <a:gd name="connsiteY118" fmla="*/ 1247716 h 3255881"/>
              <a:gd name="connsiteX119" fmla="*/ 4595813 w 8262114"/>
              <a:gd name="connsiteY119" fmla="*/ 1200091 h 3255881"/>
              <a:gd name="connsiteX120" fmla="*/ 4538663 w 8262114"/>
              <a:gd name="connsiteY120" fmla="*/ 1161991 h 3255881"/>
              <a:gd name="connsiteX121" fmla="*/ 4481513 w 8262114"/>
              <a:gd name="connsiteY121" fmla="*/ 1181041 h 3255881"/>
              <a:gd name="connsiteX122" fmla="*/ 4452938 w 8262114"/>
              <a:gd name="connsiteY122" fmla="*/ 1190566 h 3255881"/>
              <a:gd name="connsiteX123" fmla="*/ 4414838 w 8262114"/>
              <a:gd name="connsiteY123" fmla="*/ 1276291 h 3255881"/>
              <a:gd name="connsiteX124" fmla="*/ 4405313 w 8262114"/>
              <a:gd name="connsiteY124" fmla="*/ 1304866 h 3255881"/>
              <a:gd name="connsiteX125" fmla="*/ 4395788 w 8262114"/>
              <a:gd name="connsiteY125" fmla="*/ 1333441 h 3255881"/>
              <a:gd name="connsiteX126" fmla="*/ 4367213 w 8262114"/>
              <a:gd name="connsiteY126" fmla="*/ 1352491 h 3255881"/>
              <a:gd name="connsiteX127" fmla="*/ 4348163 w 8262114"/>
              <a:gd name="connsiteY127" fmla="*/ 1381066 h 3255881"/>
              <a:gd name="connsiteX128" fmla="*/ 4329113 w 8262114"/>
              <a:gd name="connsiteY128" fmla="*/ 1438216 h 3255881"/>
              <a:gd name="connsiteX129" fmla="*/ 4310063 w 8262114"/>
              <a:gd name="connsiteY129" fmla="*/ 1466791 h 3255881"/>
              <a:gd name="connsiteX130" fmla="*/ 4300538 w 8262114"/>
              <a:gd name="connsiteY130" fmla="*/ 1495366 h 3255881"/>
              <a:gd name="connsiteX131" fmla="*/ 4291013 w 8262114"/>
              <a:gd name="connsiteY131" fmla="*/ 1533466 h 3255881"/>
              <a:gd name="connsiteX132" fmla="*/ 4262438 w 8262114"/>
              <a:gd name="connsiteY132" fmla="*/ 1552516 h 3255881"/>
              <a:gd name="connsiteX133" fmla="*/ 4224338 w 8262114"/>
              <a:gd name="connsiteY133" fmla="*/ 1562041 h 3255881"/>
              <a:gd name="connsiteX134" fmla="*/ 4167188 w 8262114"/>
              <a:gd name="connsiteY134" fmla="*/ 1581091 h 3255881"/>
              <a:gd name="connsiteX135" fmla="*/ 4110038 w 8262114"/>
              <a:gd name="connsiteY135" fmla="*/ 1600141 h 3255881"/>
              <a:gd name="connsiteX136" fmla="*/ 4081463 w 8262114"/>
              <a:gd name="connsiteY136" fmla="*/ 1609666 h 3255881"/>
              <a:gd name="connsiteX137" fmla="*/ 4052888 w 8262114"/>
              <a:gd name="connsiteY137" fmla="*/ 1619191 h 3255881"/>
              <a:gd name="connsiteX138" fmla="*/ 3948113 w 8262114"/>
              <a:gd name="connsiteY138" fmla="*/ 1609666 h 3255881"/>
              <a:gd name="connsiteX139" fmla="*/ 3910013 w 8262114"/>
              <a:gd name="connsiteY139" fmla="*/ 1600141 h 3255881"/>
              <a:gd name="connsiteX140" fmla="*/ 3757613 w 8262114"/>
              <a:gd name="connsiteY140" fmla="*/ 1590616 h 3255881"/>
              <a:gd name="connsiteX141" fmla="*/ 3729038 w 8262114"/>
              <a:gd name="connsiteY141" fmla="*/ 1571566 h 3255881"/>
              <a:gd name="connsiteX142" fmla="*/ 3700463 w 8262114"/>
              <a:gd name="connsiteY142" fmla="*/ 1562041 h 3255881"/>
              <a:gd name="connsiteX143" fmla="*/ 3652838 w 8262114"/>
              <a:gd name="connsiteY143" fmla="*/ 1523941 h 3255881"/>
              <a:gd name="connsiteX144" fmla="*/ 3481388 w 8262114"/>
              <a:gd name="connsiteY144" fmla="*/ 1533466 h 3255881"/>
              <a:gd name="connsiteX145" fmla="*/ 3414713 w 8262114"/>
              <a:gd name="connsiteY145" fmla="*/ 1542991 h 3255881"/>
              <a:gd name="connsiteX146" fmla="*/ 3386138 w 8262114"/>
              <a:gd name="connsiteY146" fmla="*/ 1552516 h 3255881"/>
              <a:gd name="connsiteX147" fmla="*/ 3338513 w 8262114"/>
              <a:gd name="connsiteY147" fmla="*/ 1562041 h 3255881"/>
              <a:gd name="connsiteX148" fmla="*/ 3271838 w 8262114"/>
              <a:gd name="connsiteY148" fmla="*/ 1628716 h 3255881"/>
              <a:gd name="connsiteX149" fmla="*/ 3214688 w 8262114"/>
              <a:gd name="connsiteY149" fmla="*/ 1666816 h 3255881"/>
              <a:gd name="connsiteX150" fmla="*/ 3205163 w 8262114"/>
              <a:gd name="connsiteY150" fmla="*/ 1695391 h 3255881"/>
              <a:gd name="connsiteX151" fmla="*/ 3176588 w 8262114"/>
              <a:gd name="connsiteY151" fmla="*/ 1704916 h 3255881"/>
              <a:gd name="connsiteX152" fmla="*/ 3090863 w 8262114"/>
              <a:gd name="connsiteY152" fmla="*/ 1666816 h 3255881"/>
              <a:gd name="connsiteX153" fmla="*/ 3062288 w 8262114"/>
              <a:gd name="connsiteY153" fmla="*/ 1638241 h 3255881"/>
              <a:gd name="connsiteX154" fmla="*/ 3005138 w 8262114"/>
              <a:gd name="connsiteY154" fmla="*/ 1619191 h 3255881"/>
              <a:gd name="connsiteX155" fmla="*/ 2967038 w 8262114"/>
              <a:gd name="connsiteY155" fmla="*/ 1562041 h 3255881"/>
              <a:gd name="connsiteX156" fmla="*/ 2947988 w 8262114"/>
              <a:gd name="connsiteY156" fmla="*/ 1533466 h 3255881"/>
              <a:gd name="connsiteX157" fmla="*/ 2890838 w 8262114"/>
              <a:gd name="connsiteY157" fmla="*/ 1504891 h 3255881"/>
              <a:gd name="connsiteX158" fmla="*/ 2862263 w 8262114"/>
              <a:gd name="connsiteY158" fmla="*/ 1485841 h 3255881"/>
              <a:gd name="connsiteX159" fmla="*/ 2833688 w 8262114"/>
              <a:gd name="connsiteY159" fmla="*/ 1476316 h 3255881"/>
              <a:gd name="connsiteX160" fmla="*/ 2805113 w 8262114"/>
              <a:gd name="connsiteY160" fmla="*/ 1457266 h 3255881"/>
              <a:gd name="connsiteX161" fmla="*/ 2738438 w 8262114"/>
              <a:gd name="connsiteY161" fmla="*/ 1438216 h 3255881"/>
              <a:gd name="connsiteX162" fmla="*/ 2709863 w 8262114"/>
              <a:gd name="connsiteY162" fmla="*/ 1428691 h 3255881"/>
              <a:gd name="connsiteX163" fmla="*/ 2605088 w 8262114"/>
              <a:gd name="connsiteY163" fmla="*/ 1419166 h 3255881"/>
              <a:gd name="connsiteX164" fmla="*/ 2509838 w 8262114"/>
              <a:gd name="connsiteY164" fmla="*/ 1409641 h 3255881"/>
              <a:gd name="connsiteX165" fmla="*/ 2452688 w 8262114"/>
              <a:gd name="connsiteY165" fmla="*/ 1371541 h 3255881"/>
              <a:gd name="connsiteX166" fmla="*/ 2395538 w 8262114"/>
              <a:gd name="connsiteY166" fmla="*/ 1352491 h 3255881"/>
              <a:gd name="connsiteX167" fmla="*/ 2366963 w 8262114"/>
              <a:gd name="connsiteY167" fmla="*/ 1342966 h 3255881"/>
              <a:gd name="connsiteX168" fmla="*/ 2309813 w 8262114"/>
              <a:gd name="connsiteY168" fmla="*/ 1333441 h 3255881"/>
              <a:gd name="connsiteX169" fmla="*/ 2233613 w 8262114"/>
              <a:gd name="connsiteY169" fmla="*/ 1342966 h 3255881"/>
              <a:gd name="connsiteX170" fmla="*/ 2185988 w 8262114"/>
              <a:gd name="connsiteY170" fmla="*/ 1333441 h 3255881"/>
              <a:gd name="connsiteX171" fmla="*/ 2176463 w 8262114"/>
              <a:gd name="connsiteY171" fmla="*/ 1304866 h 3255881"/>
              <a:gd name="connsiteX172" fmla="*/ 2157413 w 8262114"/>
              <a:gd name="connsiteY172" fmla="*/ 1238191 h 3255881"/>
              <a:gd name="connsiteX173" fmla="*/ 2128838 w 8262114"/>
              <a:gd name="connsiteY173" fmla="*/ 1219141 h 3255881"/>
              <a:gd name="connsiteX174" fmla="*/ 2109788 w 8262114"/>
              <a:gd name="connsiteY174" fmla="*/ 1190566 h 3255881"/>
              <a:gd name="connsiteX175" fmla="*/ 2071688 w 8262114"/>
              <a:gd name="connsiteY175" fmla="*/ 1152466 h 3255881"/>
              <a:gd name="connsiteX176" fmla="*/ 2062163 w 8262114"/>
              <a:gd name="connsiteY176" fmla="*/ 1066741 h 3255881"/>
              <a:gd name="connsiteX177" fmla="*/ 2033588 w 8262114"/>
              <a:gd name="connsiteY177" fmla="*/ 1057216 h 3255881"/>
              <a:gd name="connsiteX178" fmla="*/ 2081213 w 8262114"/>
              <a:gd name="connsiteY178" fmla="*/ 1009591 h 3255881"/>
              <a:gd name="connsiteX179" fmla="*/ 2128838 w 8262114"/>
              <a:gd name="connsiteY179" fmla="*/ 1000066 h 3255881"/>
              <a:gd name="connsiteX180" fmla="*/ 2147888 w 8262114"/>
              <a:gd name="connsiteY180" fmla="*/ 942916 h 3255881"/>
              <a:gd name="connsiteX181" fmla="*/ 2119313 w 8262114"/>
              <a:gd name="connsiteY181" fmla="*/ 914341 h 3255881"/>
              <a:gd name="connsiteX182" fmla="*/ 2014538 w 8262114"/>
              <a:gd name="connsiteY182" fmla="*/ 885766 h 3255881"/>
              <a:gd name="connsiteX183" fmla="*/ 2005013 w 8262114"/>
              <a:gd name="connsiteY183" fmla="*/ 857191 h 3255881"/>
              <a:gd name="connsiteX184" fmla="*/ 2024063 w 8262114"/>
              <a:gd name="connsiteY184" fmla="*/ 828616 h 3255881"/>
              <a:gd name="connsiteX185" fmla="*/ 2014538 w 8262114"/>
              <a:gd name="connsiteY185" fmla="*/ 800041 h 3255881"/>
              <a:gd name="connsiteX186" fmla="*/ 1976438 w 8262114"/>
              <a:gd name="connsiteY186" fmla="*/ 742891 h 3255881"/>
              <a:gd name="connsiteX187" fmla="*/ 1804988 w 8262114"/>
              <a:gd name="connsiteY187" fmla="*/ 685741 h 3255881"/>
              <a:gd name="connsiteX188" fmla="*/ 1776413 w 8262114"/>
              <a:gd name="connsiteY188" fmla="*/ 676216 h 3255881"/>
              <a:gd name="connsiteX189" fmla="*/ 1747838 w 8262114"/>
              <a:gd name="connsiteY189" fmla="*/ 666691 h 3255881"/>
              <a:gd name="connsiteX190" fmla="*/ 1690688 w 8262114"/>
              <a:gd name="connsiteY190" fmla="*/ 628591 h 3255881"/>
              <a:gd name="connsiteX191" fmla="*/ 1633538 w 8262114"/>
              <a:gd name="connsiteY191" fmla="*/ 600016 h 3255881"/>
              <a:gd name="connsiteX192" fmla="*/ 1614488 w 8262114"/>
              <a:gd name="connsiteY192" fmla="*/ 523816 h 3255881"/>
              <a:gd name="connsiteX193" fmla="*/ 1604963 w 8262114"/>
              <a:gd name="connsiteY193" fmla="*/ 495241 h 3255881"/>
              <a:gd name="connsiteX194" fmla="*/ 1576388 w 8262114"/>
              <a:gd name="connsiteY194" fmla="*/ 485716 h 3255881"/>
              <a:gd name="connsiteX195" fmla="*/ 1490663 w 8262114"/>
              <a:gd name="connsiteY195" fmla="*/ 476191 h 3255881"/>
              <a:gd name="connsiteX196" fmla="*/ 1423988 w 8262114"/>
              <a:gd name="connsiteY196" fmla="*/ 399991 h 3255881"/>
              <a:gd name="connsiteX197" fmla="*/ 1395413 w 8262114"/>
              <a:gd name="connsiteY197" fmla="*/ 390466 h 3255881"/>
              <a:gd name="connsiteX198" fmla="*/ 1338263 w 8262114"/>
              <a:gd name="connsiteY198" fmla="*/ 352366 h 3255881"/>
              <a:gd name="connsiteX199" fmla="*/ 1319213 w 8262114"/>
              <a:gd name="connsiteY199" fmla="*/ 323791 h 3255881"/>
              <a:gd name="connsiteX200" fmla="*/ 1347788 w 8262114"/>
              <a:gd name="connsiteY200" fmla="*/ 314266 h 3255881"/>
              <a:gd name="connsiteX201" fmla="*/ 1376363 w 8262114"/>
              <a:gd name="connsiteY201" fmla="*/ 295216 h 3255881"/>
              <a:gd name="connsiteX202" fmla="*/ 1395413 w 8262114"/>
              <a:gd name="connsiteY202" fmla="*/ 266641 h 3255881"/>
              <a:gd name="connsiteX203" fmla="*/ 1347788 w 8262114"/>
              <a:gd name="connsiteY203" fmla="*/ 219016 h 3255881"/>
              <a:gd name="connsiteX204" fmla="*/ 1328738 w 8262114"/>
              <a:gd name="connsiteY204" fmla="*/ 190441 h 3255881"/>
              <a:gd name="connsiteX205" fmla="*/ 1319213 w 8262114"/>
              <a:gd name="connsiteY205" fmla="*/ 161866 h 3255881"/>
              <a:gd name="connsiteX206" fmla="*/ 1166813 w 8262114"/>
              <a:gd name="connsiteY206" fmla="*/ 133291 h 3255881"/>
              <a:gd name="connsiteX207" fmla="*/ 1138238 w 8262114"/>
              <a:gd name="connsiteY207" fmla="*/ 123766 h 3255881"/>
              <a:gd name="connsiteX208" fmla="*/ 1081088 w 8262114"/>
              <a:gd name="connsiteY208" fmla="*/ 85666 h 3255881"/>
              <a:gd name="connsiteX209" fmla="*/ 1033463 w 8262114"/>
              <a:gd name="connsiteY209" fmla="*/ 47566 h 3255881"/>
              <a:gd name="connsiteX210" fmla="*/ 976313 w 8262114"/>
              <a:gd name="connsiteY210" fmla="*/ 9466 h 3255881"/>
              <a:gd name="connsiteX211" fmla="*/ 547688 w 8262114"/>
              <a:gd name="connsiteY211" fmla="*/ 9466 h 3255881"/>
              <a:gd name="connsiteX212" fmla="*/ 452438 w 8262114"/>
              <a:gd name="connsiteY212" fmla="*/ 18991 h 3255881"/>
              <a:gd name="connsiteX213" fmla="*/ 395288 w 8262114"/>
              <a:gd name="connsiteY213" fmla="*/ 47566 h 3255881"/>
              <a:gd name="connsiteX214" fmla="*/ 366713 w 8262114"/>
              <a:gd name="connsiteY214" fmla="*/ 57091 h 3255881"/>
              <a:gd name="connsiteX215" fmla="*/ 338138 w 8262114"/>
              <a:gd name="connsiteY215" fmla="*/ 47566 h 3255881"/>
              <a:gd name="connsiteX216" fmla="*/ 345282 w 8262114"/>
              <a:gd name="connsiteY216" fmla="*/ 49947 h 3255881"/>
              <a:gd name="connsiteX217" fmla="*/ 314326 w 8262114"/>
              <a:gd name="connsiteY217" fmla="*/ 71378 h 3255881"/>
              <a:gd name="connsiteX218" fmla="*/ 330994 w 8262114"/>
              <a:gd name="connsiteY218" fmla="*/ 130909 h 3255881"/>
              <a:gd name="connsiteX219" fmla="*/ 319088 w 8262114"/>
              <a:gd name="connsiteY219" fmla="*/ 159485 h 3255881"/>
              <a:gd name="connsiteX220" fmla="*/ 307182 w 8262114"/>
              <a:gd name="connsiteY220" fmla="*/ 216634 h 3255881"/>
              <a:gd name="connsiteX221" fmla="*/ 254794 w 8262114"/>
              <a:gd name="connsiteY221" fmla="*/ 283310 h 3255881"/>
              <a:gd name="connsiteX222" fmla="*/ 180975 w 8262114"/>
              <a:gd name="connsiteY222" fmla="*/ 330935 h 3255881"/>
              <a:gd name="connsiteX223" fmla="*/ 76201 w 8262114"/>
              <a:gd name="connsiteY223" fmla="*/ 357129 h 3255881"/>
              <a:gd name="connsiteX224" fmla="*/ 42863 w 8262114"/>
              <a:gd name="connsiteY224" fmla="*/ 361891 h 3255881"/>
              <a:gd name="connsiteX225" fmla="*/ 0 w 8262114"/>
              <a:gd name="connsiteY225" fmla="*/ 371416 h 3255881"/>
              <a:gd name="connsiteX226" fmla="*/ 21431 w 8262114"/>
              <a:gd name="connsiteY226" fmla="*/ 416660 h 3255881"/>
              <a:gd name="connsiteX227" fmla="*/ 33338 w 8262114"/>
              <a:gd name="connsiteY227" fmla="*/ 419041 h 3255881"/>
              <a:gd name="connsiteX228" fmla="*/ 90488 w 8262114"/>
              <a:gd name="connsiteY228" fmla="*/ 447616 h 3255881"/>
              <a:gd name="connsiteX229" fmla="*/ 147638 w 8262114"/>
              <a:gd name="connsiteY229" fmla="*/ 476191 h 3255881"/>
              <a:gd name="connsiteX230" fmla="*/ 166688 w 8262114"/>
              <a:gd name="connsiteY230" fmla="*/ 504766 h 3255881"/>
              <a:gd name="connsiteX231" fmla="*/ 166688 w 8262114"/>
              <a:gd name="connsiteY231" fmla="*/ 571441 h 3255881"/>
              <a:gd name="connsiteX232" fmla="*/ 138113 w 8262114"/>
              <a:gd name="connsiteY232" fmla="*/ 580966 h 3255881"/>
              <a:gd name="connsiteX233" fmla="*/ 128588 w 8262114"/>
              <a:gd name="connsiteY233" fmla="*/ 666691 h 3255881"/>
              <a:gd name="connsiteX234" fmla="*/ 100013 w 8262114"/>
              <a:gd name="connsiteY234" fmla="*/ 676216 h 3255881"/>
              <a:gd name="connsiteX235" fmla="*/ 90488 w 8262114"/>
              <a:gd name="connsiteY235" fmla="*/ 704791 h 3255881"/>
              <a:gd name="connsiteX236" fmla="*/ 119063 w 8262114"/>
              <a:gd name="connsiteY236" fmla="*/ 714316 h 3255881"/>
              <a:gd name="connsiteX237" fmla="*/ 138113 w 8262114"/>
              <a:gd name="connsiteY237" fmla="*/ 771466 h 3255881"/>
              <a:gd name="connsiteX238" fmla="*/ 147638 w 8262114"/>
              <a:gd name="connsiteY238" fmla="*/ 838141 h 3255881"/>
              <a:gd name="connsiteX239" fmla="*/ 166688 w 8262114"/>
              <a:gd name="connsiteY239" fmla="*/ 866716 h 3255881"/>
              <a:gd name="connsiteX240" fmla="*/ 157163 w 8262114"/>
              <a:gd name="connsiteY240" fmla="*/ 923866 h 3255881"/>
              <a:gd name="connsiteX0" fmla="*/ 7415213 w 8262114"/>
              <a:gd name="connsiteY0" fmla="*/ 3247966 h 3255881"/>
              <a:gd name="connsiteX1" fmla="*/ 7434263 w 8262114"/>
              <a:gd name="connsiteY1" fmla="*/ 3047941 h 3255881"/>
              <a:gd name="connsiteX2" fmla="*/ 7453313 w 8262114"/>
              <a:gd name="connsiteY2" fmla="*/ 2981266 h 3255881"/>
              <a:gd name="connsiteX3" fmla="*/ 7510463 w 8262114"/>
              <a:gd name="connsiteY3" fmla="*/ 2952691 h 3255881"/>
              <a:gd name="connsiteX4" fmla="*/ 7539038 w 8262114"/>
              <a:gd name="connsiteY4" fmla="*/ 2933641 h 3255881"/>
              <a:gd name="connsiteX5" fmla="*/ 7596188 w 8262114"/>
              <a:gd name="connsiteY5" fmla="*/ 2914591 h 3255881"/>
              <a:gd name="connsiteX6" fmla="*/ 7662863 w 8262114"/>
              <a:gd name="connsiteY6" fmla="*/ 2895541 h 3255881"/>
              <a:gd name="connsiteX7" fmla="*/ 7681913 w 8262114"/>
              <a:gd name="connsiteY7" fmla="*/ 2866966 h 3255881"/>
              <a:gd name="connsiteX8" fmla="*/ 7691438 w 8262114"/>
              <a:gd name="connsiteY8" fmla="*/ 2838391 h 3255881"/>
              <a:gd name="connsiteX9" fmla="*/ 7777163 w 8262114"/>
              <a:gd name="connsiteY9" fmla="*/ 2800291 h 3255881"/>
              <a:gd name="connsiteX10" fmla="*/ 7805738 w 8262114"/>
              <a:gd name="connsiteY10" fmla="*/ 2790766 h 3255881"/>
              <a:gd name="connsiteX11" fmla="*/ 7834313 w 8262114"/>
              <a:gd name="connsiteY11" fmla="*/ 2781241 h 3255881"/>
              <a:gd name="connsiteX12" fmla="*/ 7996238 w 8262114"/>
              <a:gd name="connsiteY12" fmla="*/ 2762191 h 3255881"/>
              <a:gd name="connsiteX13" fmla="*/ 8062913 w 8262114"/>
              <a:gd name="connsiteY13" fmla="*/ 2743141 h 3255881"/>
              <a:gd name="connsiteX14" fmla="*/ 8120063 w 8262114"/>
              <a:gd name="connsiteY14" fmla="*/ 2724091 h 3255881"/>
              <a:gd name="connsiteX15" fmla="*/ 8148638 w 8262114"/>
              <a:gd name="connsiteY15" fmla="*/ 2714566 h 3255881"/>
              <a:gd name="connsiteX16" fmla="*/ 8158163 w 8262114"/>
              <a:gd name="connsiteY16" fmla="*/ 2609791 h 3255881"/>
              <a:gd name="connsiteX17" fmla="*/ 8167688 w 8262114"/>
              <a:gd name="connsiteY17" fmla="*/ 2552641 h 3255881"/>
              <a:gd name="connsiteX18" fmla="*/ 8224838 w 8262114"/>
              <a:gd name="connsiteY18" fmla="*/ 2514541 h 3255881"/>
              <a:gd name="connsiteX19" fmla="*/ 8243888 w 8262114"/>
              <a:gd name="connsiteY19" fmla="*/ 2485966 h 3255881"/>
              <a:gd name="connsiteX20" fmla="*/ 7929563 w 8262114"/>
              <a:gd name="connsiteY20" fmla="*/ 2428816 h 3255881"/>
              <a:gd name="connsiteX21" fmla="*/ 7939088 w 8262114"/>
              <a:gd name="connsiteY21" fmla="*/ 2333566 h 3255881"/>
              <a:gd name="connsiteX22" fmla="*/ 7958138 w 8262114"/>
              <a:gd name="connsiteY22" fmla="*/ 2266891 h 3255881"/>
              <a:gd name="connsiteX23" fmla="*/ 7929563 w 8262114"/>
              <a:gd name="connsiteY23" fmla="*/ 2095441 h 3255881"/>
              <a:gd name="connsiteX24" fmla="*/ 7910513 w 8262114"/>
              <a:gd name="connsiteY24" fmla="*/ 2038291 h 3255881"/>
              <a:gd name="connsiteX25" fmla="*/ 7900988 w 8262114"/>
              <a:gd name="connsiteY25" fmla="*/ 2009716 h 3255881"/>
              <a:gd name="connsiteX26" fmla="*/ 7929563 w 8262114"/>
              <a:gd name="connsiteY26" fmla="*/ 1876366 h 3255881"/>
              <a:gd name="connsiteX27" fmla="*/ 7948613 w 8262114"/>
              <a:gd name="connsiteY27" fmla="*/ 1847791 h 3255881"/>
              <a:gd name="connsiteX28" fmla="*/ 7853363 w 8262114"/>
              <a:gd name="connsiteY28" fmla="*/ 1838266 h 3255881"/>
              <a:gd name="connsiteX29" fmla="*/ 7796213 w 8262114"/>
              <a:gd name="connsiteY29" fmla="*/ 1790641 h 3255881"/>
              <a:gd name="connsiteX30" fmla="*/ 7739063 w 8262114"/>
              <a:gd name="connsiteY30" fmla="*/ 1771591 h 3255881"/>
              <a:gd name="connsiteX31" fmla="*/ 7710488 w 8262114"/>
              <a:gd name="connsiteY31" fmla="*/ 1752541 h 3255881"/>
              <a:gd name="connsiteX32" fmla="*/ 7567613 w 8262114"/>
              <a:gd name="connsiteY32" fmla="*/ 1733491 h 3255881"/>
              <a:gd name="connsiteX33" fmla="*/ 7510463 w 8262114"/>
              <a:gd name="connsiteY33" fmla="*/ 1714441 h 3255881"/>
              <a:gd name="connsiteX34" fmla="*/ 7453313 w 8262114"/>
              <a:gd name="connsiteY34" fmla="*/ 1676341 h 3255881"/>
              <a:gd name="connsiteX35" fmla="*/ 7424738 w 8262114"/>
              <a:gd name="connsiteY35" fmla="*/ 1657291 h 3255881"/>
              <a:gd name="connsiteX36" fmla="*/ 7396163 w 8262114"/>
              <a:gd name="connsiteY36" fmla="*/ 1647766 h 3255881"/>
              <a:gd name="connsiteX37" fmla="*/ 7358063 w 8262114"/>
              <a:gd name="connsiteY37" fmla="*/ 1600141 h 3255881"/>
              <a:gd name="connsiteX38" fmla="*/ 7319963 w 8262114"/>
              <a:gd name="connsiteY38" fmla="*/ 1542991 h 3255881"/>
              <a:gd name="connsiteX39" fmla="*/ 7272338 w 8262114"/>
              <a:gd name="connsiteY39" fmla="*/ 1485841 h 3255881"/>
              <a:gd name="connsiteX40" fmla="*/ 7262813 w 8262114"/>
              <a:gd name="connsiteY40" fmla="*/ 1457266 h 3255881"/>
              <a:gd name="connsiteX41" fmla="*/ 7224713 w 8262114"/>
              <a:gd name="connsiteY41" fmla="*/ 1400116 h 3255881"/>
              <a:gd name="connsiteX42" fmla="*/ 7215188 w 8262114"/>
              <a:gd name="connsiteY42" fmla="*/ 1371541 h 3255881"/>
              <a:gd name="connsiteX43" fmla="*/ 7196138 w 8262114"/>
              <a:gd name="connsiteY43" fmla="*/ 1342966 h 3255881"/>
              <a:gd name="connsiteX44" fmla="*/ 7177088 w 8262114"/>
              <a:gd name="connsiteY44" fmla="*/ 1285816 h 3255881"/>
              <a:gd name="connsiteX45" fmla="*/ 7119938 w 8262114"/>
              <a:gd name="connsiteY45" fmla="*/ 1238191 h 3255881"/>
              <a:gd name="connsiteX46" fmla="*/ 7091363 w 8262114"/>
              <a:gd name="connsiteY46" fmla="*/ 1219141 h 3255881"/>
              <a:gd name="connsiteX47" fmla="*/ 7062788 w 8262114"/>
              <a:gd name="connsiteY47" fmla="*/ 1190566 h 3255881"/>
              <a:gd name="connsiteX48" fmla="*/ 7034213 w 8262114"/>
              <a:gd name="connsiteY48" fmla="*/ 1171516 h 3255881"/>
              <a:gd name="connsiteX49" fmla="*/ 6986588 w 8262114"/>
              <a:gd name="connsiteY49" fmla="*/ 1114366 h 3255881"/>
              <a:gd name="connsiteX50" fmla="*/ 6958013 w 8262114"/>
              <a:gd name="connsiteY50" fmla="*/ 1095316 h 3255881"/>
              <a:gd name="connsiteX51" fmla="*/ 6938963 w 8262114"/>
              <a:gd name="connsiteY51" fmla="*/ 1066741 h 3255881"/>
              <a:gd name="connsiteX52" fmla="*/ 6910388 w 8262114"/>
              <a:gd name="connsiteY52" fmla="*/ 1047691 h 3255881"/>
              <a:gd name="connsiteX53" fmla="*/ 6900863 w 8262114"/>
              <a:gd name="connsiteY53" fmla="*/ 1019116 h 3255881"/>
              <a:gd name="connsiteX54" fmla="*/ 6910388 w 8262114"/>
              <a:gd name="connsiteY54" fmla="*/ 981016 h 3255881"/>
              <a:gd name="connsiteX55" fmla="*/ 6967538 w 8262114"/>
              <a:gd name="connsiteY55" fmla="*/ 952441 h 3255881"/>
              <a:gd name="connsiteX56" fmla="*/ 6986588 w 8262114"/>
              <a:gd name="connsiteY56" fmla="*/ 923866 h 3255881"/>
              <a:gd name="connsiteX57" fmla="*/ 7005638 w 8262114"/>
              <a:gd name="connsiteY57" fmla="*/ 866716 h 3255881"/>
              <a:gd name="connsiteX58" fmla="*/ 6977063 w 8262114"/>
              <a:gd name="connsiteY58" fmla="*/ 857191 h 3255881"/>
              <a:gd name="connsiteX59" fmla="*/ 6910388 w 8262114"/>
              <a:gd name="connsiteY59" fmla="*/ 847666 h 3255881"/>
              <a:gd name="connsiteX60" fmla="*/ 6872288 w 8262114"/>
              <a:gd name="connsiteY60" fmla="*/ 828616 h 3255881"/>
              <a:gd name="connsiteX61" fmla="*/ 6843713 w 8262114"/>
              <a:gd name="connsiteY61" fmla="*/ 819091 h 3255881"/>
              <a:gd name="connsiteX62" fmla="*/ 6786563 w 8262114"/>
              <a:gd name="connsiteY62" fmla="*/ 780991 h 3255881"/>
              <a:gd name="connsiteX63" fmla="*/ 6748463 w 8262114"/>
              <a:gd name="connsiteY63" fmla="*/ 733366 h 3255881"/>
              <a:gd name="connsiteX64" fmla="*/ 6738938 w 8262114"/>
              <a:gd name="connsiteY64" fmla="*/ 704791 h 3255881"/>
              <a:gd name="connsiteX65" fmla="*/ 6691313 w 8262114"/>
              <a:gd name="connsiteY65" fmla="*/ 657166 h 3255881"/>
              <a:gd name="connsiteX66" fmla="*/ 6643688 w 8262114"/>
              <a:gd name="connsiteY66" fmla="*/ 619066 h 3255881"/>
              <a:gd name="connsiteX67" fmla="*/ 6624638 w 8262114"/>
              <a:gd name="connsiteY67" fmla="*/ 590491 h 3255881"/>
              <a:gd name="connsiteX68" fmla="*/ 6596063 w 8262114"/>
              <a:gd name="connsiteY68" fmla="*/ 580966 h 3255881"/>
              <a:gd name="connsiteX69" fmla="*/ 6567488 w 8262114"/>
              <a:gd name="connsiteY69" fmla="*/ 561916 h 3255881"/>
              <a:gd name="connsiteX70" fmla="*/ 6538913 w 8262114"/>
              <a:gd name="connsiteY70" fmla="*/ 552391 h 3255881"/>
              <a:gd name="connsiteX71" fmla="*/ 6510338 w 8262114"/>
              <a:gd name="connsiteY71" fmla="*/ 533341 h 3255881"/>
              <a:gd name="connsiteX72" fmla="*/ 6462713 w 8262114"/>
              <a:gd name="connsiteY72" fmla="*/ 523816 h 3255881"/>
              <a:gd name="connsiteX73" fmla="*/ 6376988 w 8262114"/>
              <a:gd name="connsiteY73" fmla="*/ 533341 h 3255881"/>
              <a:gd name="connsiteX74" fmla="*/ 6319838 w 8262114"/>
              <a:gd name="connsiteY74" fmla="*/ 571441 h 3255881"/>
              <a:gd name="connsiteX75" fmla="*/ 6262688 w 8262114"/>
              <a:gd name="connsiteY75" fmla="*/ 619066 h 3255881"/>
              <a:gd name="connsiteX76" fmla="*/ 6176963 w 8262114"/>
              <a:gd name="connsiteY76" fmla="*/ 657166 h 3255881"/>
              <a:gd name="connsiteX77" fmla="*/ 6148388 w 8262114"/>
              <a:gd name="connsiteY77" fmla="*/ 666691 h 3255881"/>
              <a:gd name="connsiteX78" fmla="*/ 6148388 w 8262114"/>
              <a:gd name="connsiteY78" fmla="*/ 800041 h 3255881"/>
              <a:gd name="connsiteX79" fmla="*/ 6138863 w 8262114"/>
              <a:gd name="connsiteY79" fmla="*/ 961966 h 3255881"/>
              <a:gd name="connsiteX80" fmla="*/ 6119813 w 8262114"/>
              <a:gd name="connsiteY80" fmla="*/ 1085791 h 3255881"/>
              <a:gd name="connsiteX81" fmla="*/ 6119813 w 8262114"/>
              <a:gd name="connsiteY81" fmla="*/ 1371541 h 3255881"/>
              <a:gd name="connsiteX82" fmla="*/ 6138863 w 8262114"/>
              <a:gd name="connsiteY82" fmla="*/ 1400116 h 3255881"/>
              <a:gd name="connsiteX83" fmla="*/ 6167438 w 8262114"/>
              <a:gd name="connsiteY83" fmla="*/ 1409641 h 3255881"/>
              <a:gd name="connsiteX84" fmla="*/ 6196013 w 8262114"/>
              <a:gd name="connsiteY84" fmla="*/ 1428691 h 3255881"/>
              <a:gd name="connsiteX85" fmla="*/ 6176963 w 8262114"/>
              <a:gd name="connsiteY85" fmla="*/ 1476316 h 3255881"/>
              <a:gd name="connsiteX86" fmla="*/ 6196013 w 8262114"/>
              <a:gd name="connsiteY86" fmla="*/ 1647766 h 3255881"/>
              <a:gd name="connsiteX87" fmla="*/ 6186488 w 8262114"/>
              <a:gd name="connsiteY87" fmla="*/ 1714441 h 3255881"/>
              <a:gd name="connsiteX88" fmla="*/ 6157913 w 8262114"/>
              <a:gd name="connsiteY88" fmla="*/ 1743016 h 3255881"/>
              <a:gd name="connsiteX89" fmla="*/ 6119813 w 8262114"/>
              <a:gd name="connsiteY89" fmla="*/ 1752541 h 3255881"/>
              <a:gd name="connsiteX90" fmla="*/ 6024563 w 8262114"/>
              <a:gd name="connsiteY90" fmla="*/ 1762066 h 3255881"/>
              <a:gd name="connsiteX91" fmla="*/ 5976938 w 8262114"/>
              <a:gd name="connsiteY91" fmla="*/ 1847791 h 3255881"/>
              <a:gd name="connsiteX92" fmla="*/ 5967413 w 8262114"/>
              <a:gd name="connsiteY92" fmla="*/ 1904941 h 3255881"/>
              <a:gd name="connsiteX93" fmla="*/ 5938838 w 8262114"/>
              <a:gd name="connsiteY93" fmla="*/ 1923991 h 3255881"/>
              <a:gd name="connsiteX94" fmla="*/ 5538788 w 8262114"/>
              <a:gd name="connsiteY94" fmla="*/ 1933516 h 3255881"/>
              <a:gd name="connsiteX95" fmla="*/ 5357813 w 8262114"/>
              <a:gd name="connsiteY95" fmla="*/ 1923991 h 3255881"/>
              <a:gd name="connsiteX96" fmla="*/ 5300663 w 8262114"/>
              <a:gd name="connsiteY96" fmla="*/ 1904941 h 3255881"/>
              <a:gd name="connsiteX97" fmla="*/ 5243513 w 8262114"/>
              <a:gd name="connsiteY97" fmla="*/ 1914466 h 3255881"/>
              <a:gd name="connsiteX98" fmla="*/ 5186363 w 8262114"/>
              <a:gd name="connsiteY98" fmla="*/ 1933516 h 3255881"/>
              <a:gd name="connsiteX99" fmla="*/ 5157788 w 8262114"/>
              <a:gd name="connsiteY99" fmla="*/ 1914466 h 3255881"/>
              <a:gd name="connsiteX100" fmla="*/ 5053013 w 8262114"/>
              <a:gd name="connsiteY100" fmla="*/ 1895416 h 3255881"/>
              <a:gd name="connsiteX101" fmla="*/ 5033963 w 8262114"/>
              <a:gd name="connsiteY101" fmla="*/ 1838266 h 3255881"/>
              <a:gd name="connsiteX102" fmla="*/ 5024438 w 8262114"/>
              <a:gd name="connsiteY102" fmla="*/ 1809691 h 3255881"/>
              <a:gd name="connsiteX103" fmla="*/ 4891088 w 8262114"/>
              <a:gd name="connsiteY103" fmla="*/ 1781116 h 3255881"/>
              <a:gd name="connsiteX104" fmla="*/ 4814888 w 8262114"/>
              <a:gd name="connsiteY104" fmla="*/ 1743016 h 3255881"/>
              <a:gd name="connsiteX105" fmla="*/ 4786313 w 8262114"/>
              <a:gd name="connsiteY105" fmla="*/ 1714441 h 3255881"/>
              <a:gd name="connsiteX106" fmla="*/ 4776788 w 8262114"/>
              <a:gd name="connsiteY106" fmla="*/ 1685866 h 3255881"/>
              <a:gd name="connsiteX107" fmla="*/ 4795838 w 8262114"/>
              <a:gd name="connsiteY107" fmla="*/ 1628716 h 3255881"/>
              <a:gd name="connsiteX108" fmla="*/ 4814888 w 8262114"/>
              <a:gd name="connsiteY108" fmla="*/ 1476316 h 3255881"/>
              <a:gd name="connsiteX109" fmla="*/ 4852988 w 8262114"/>
              <a:gd name="connsiteY109" fmla="*/ 1419166 h 3255881"/>
              <a:gd name="connsiteX110" fmla="*/ 4872038 w 8262114"/>
              <a:gd name="connsiteY110" fmla="*/ 1390591 h 3255881"/>
              <a:gd name="connsiteX111" fmla="*/ 4919663 w 8262114"/>
              <a:gd name="connsiteY111" fmla="*/ 1314391 h 3255881"/>
              <a:gd name="connsiteX112" fmla="*/ 4929188 w 8262114"/>
              <a:gd name="connsiteY112" fmla="*/ 1285816 h 3255881"/>
              <a:gd name="connsiteX113" fmla="*/ 4872038 w 8262114"/>
              <a:gd name="connsiteY113" fmla="*/ 1257241 h 3255881"/>
              <a:gd name="connsiteX114" fmla="*/ 4843463 w 8262114"/>
              <a:gd name="connsiteY114" fmla="*/ 1238191 h 3255881"/>
              <a:gd name="connsiteX115" fmla="*/ 4786313 w 8262114"/>
              <a:gd name="connsiteY115" fmla="*/ 1219141 h 3255881"/>
              <a:gd name="connsiteX116" fmla="*/ 4757738 w 8262114"/>
              <a:gd name="connsiteY116" fmla="*/ 1209616 h 3255881"/>
              <a:gd name="connsiteX117" fmla="*/ 4729163 w 8262114"/>
              <a:gd name="connsiteY117" fmla="*/ 1219141 h 3255881"/>
              <a:gd name="connsiteX118" fmla="*/ 4672013 w 8262114"/>
              <a:gd name="connsiteY118" fmla="*/ 1247716 h 3255881"/>
              <a:gd name="connsiteX119" fmla="*/ 4595813 w 8262114"/>
              <a:gd name="connsiteY119" fmla="*/ 1200091 h 3255881"/>
              <a:gd name="connsiteX120" fmla="*/ 4538663 w 8262114"/>
              <a:gd name="connsiteY120" fmla="*/ 1161991 h 3255881"/>
              <a:gd name="connsiteX121" fmla="*/ 4481513 w 8262114"/>
              <a:gd name="connsiteY121" fmla="*/ 1181041 h 3255881"/>
              <a:gd name="connsiteX122" fmla="*/ 4452938 w 8262114"/>
              <a:gd name="connsiteY122" fmla="*/ 1190566 h 3255881"/>
              <a:gd name="connsiteX123" fmla="*/ 4414838 w 8262114"/>
              <a:gd name="connsiteY123" fmla="*/ 1276291 h 3255881"/>
              <a:gd name="connsiteX124" fmla="*/ 4405313 w 8262114"/>
              <a:gd name="connsiteY124" fmla="*/ 1304866 h 3255881"/>
              <a:gd name="connsiteX125" fmla="*/ 4395788 w 8262114"/>
              <a:gd name="connsiteY125" fmla="*/ 1333441 h 3255881"/>
              <a:gd name="connsiteX126" fmla="*/ 4367213 w 8262114"/>
              <a:gd name="connsiteY126" fmla="*/ 1352491 h 3255881"/>
              <a:gd name="connsiteX127" fmla="*/ 4348163 w 8262114"/>
              <a:gd name="connsiteY127" fmla="*/ 1381066 h 3255881"/>
              <a:gd name="connsiteX128" fmla="*/ 4329113 w 8262114"/>
              <a:gd name="connsiteY128" fmla="*/ 1438216 h 3255881"/>
              <a:gd name="connsiteX129" fmla="*/ 4310063 w 8262114"/>
              <a:gd name="connsiteY129" fmla="*/ 1466791 h 3255881"/>
              <a:gd name="connsiteX130" fmla="*/ 4300538 w 8262114"/>
              <a:gd name="connsiteY130" fmla="*/ 1495366 h 3255881"/>
              <a:gd name="connsiteX131" fmla="*/ 4291013 w 8262114"/>
              <a:gd name="connsiteY131" fmla="*/ 1533466 h 3255881"/>
              <a:gd name="connsiteX132" fmla="*/ 4262438 w 8262114"/>
              <a:gd name="connsiteY132" fmla="*/ 1552516 h 3255881"/>
              <a:gd name="connsiteX133" fmla="*/ 4224338 w 8262114"/>
              <a:gd name="connsiteY133" fmla="*/ 1562041 h 3255881"/>
              <a:gd name="connsiteX134" fmla="*/ 4167188 w 8262114"/>
              <a:gd name="connsiteY134" fmla="*/ 1581091 h 3255881"/>
              <a:gd name="connsiteX135" fmla="*/ 4110038 w 8262114"/>
              <a:gd name="connsiteY135" fmla="*/ 1600141 h 3255881"/>
              <a:gd name="connsiteX136" fmla="*/ 4081463 w 8262114"/>
              <a:gd name="connsiteY136" fmla="*/ 1609666 h 3255881"/>
              <a:gd name="connsiteX137" fmla="*/ 4052888 w 8262114"/>
              <a:gd name="connsiteY137" fmla="*/ 1619191 h 3255881"/>
              <a:gd name="connsiteX138" fmla="*/ 3948113 w 8262114"/>
              <a:gd name="connsiteY138" fmla="*/ 1609666 h 3255881"/>
              <a:gd name="connsiteX139" fmla="*/ 3910013 w 8262114"/>
              <a:gd name="connsiteY139" fmla="*/ 1600141 h 3255881"/>
              <a:gd name="connsiteX140" fmla="*/ 3757613 w 8262114"/>
              <a:gd name="connsiteY140" fmla="*/ 1590616 h 3255881"/>
              <a:gd name="connsiteX141" fmla="*/ 3729038 w 8262114"/>
              <a:gd name="connsiteY141" fmla="*/ 1571566 h 3255881"/>
              <a:gd name="connsiteX142" fmla="*/ 3700463 w 8262114"/>
              <a:gd name="connsiteY142" fmla="*/ 1562041 h 3255881"/>
              <a:gd name="connsiteX143" fmla="*/ 3652838 w 8262114"/>
              <a:gd name="connsiteY143" fmla="*/ 1523941 h 3255881"/>
              <a:gd name="connsiteX144" fmla="*/ 3481388 w 8262114"/>
              <a:gd name="connsiteY144" fmla="*/ 1533466 h 3255881"/>
              <a:gd name="connsiteX145" fmla="*/ 3414713 w 8262114"/>
              <a:gd name="connsiteY145" fmla="*/ 1542991 h 3255881"/>
              <a:gd name="connsiteX146" fmla="*/ 3386138 w 8262114"/>
              <a:gd name="connsiteY146" fmla="*/ 1552516 h 3255881"/>
              <a:gd name="connsiteX147" fmla="*/ 3338513 w 8262114"/>
              <a:gd name="connsiteY147" fmla="*/ 1562041 h 3255881"/>
              <a:gd name="connsiteX148" fmla="*/ 3271838 w 8262114"/>
              <a:gd name="connsiteY148" fmla="*/ 1628716 h 3255881"/>
              <a:gd name="connsiteX149" fmla="*/ 3214688 w 8262114"/>
              <a:gd name="connsiteY149" fmla="*/ 1666816 h 3255881"/>
              <a:gd name="connsiteX150" fmla="*/ 3205163 w 8262114"/>
              <a:gd name="connsiteY150" fmla="*/ 1695391 h 3255881"/>
              <a:gd name="connsiteX151" fmla="*/ 3176588 w 8262114"/>
              <a:gd name="connsiteY151" fmla="*/ 1704916 h 3255881"/>
              <a:gd name="connsiteX152" fmla="*/ 3090863 w 8262114"/>
              <a:gd name="connsiteY152" fmla="*/ 1666816 h 3255881"/>
              <a:gd name="connsiteX153" fmla="*/ 3062288 w 8262114"/>
              <a:gd name="connsiteY153" fmla="*/ 1638241 h 3255881"/>
              <a:gd name="connsiteX154" fmla="*/ 3005138 w 8262114"/>
              <a:gd name="connsiteY154" fmla="*/ 1619191 h 3255881"/>
              <a:gd name="connsiteX155" fmla="*/ 2967038 w 8262114"/>
              <a:gd name="connsiteY155" fmla="*/ 1562041 h 3255881"/>
              <a:gd name="connsiteX156" fmla="*/ 2947988 w 8262114"/>
              <a:gd name="connsiteY156" fmla="*/ 1533466 h 3255881"/>
              <a:gd name="connsiteX157" fmla="*/ 2890838 w 8262114"/>
              <a:gd name="connsiteY157" fmla="*/ 1504891 h 3255881"/>
              <a:gd name="connsiteX158" fmla="*/ 2862263 w 8262114"/>
              <a:gd name="connsiteY158" fmla="*/ 1485841 h 3255881"/>
              <a:gd name="connsiteX159" fmla="*/ 2833688 w 8262114"/>
              <a:gd name="connsiteY159" fmla="*/ 1476316 h 3255881"/>
              <a:gd name="connsiteX160" fmla="*/ 2805113 w 8262114"/>
              <a:gd name="connsiteY160" fmla="*/ 1457266 h 3255881"/>
              <a:gd name="connsiteX161" fmla="*/ 2738438 w 8262114"/>
              <a:gd name="connsiteY161" fmla="*/ 1438216 h 3255881"/>
              <a:gd name="connsiteX162" fmla="*/ 2709863 w 8262114"/>
              <a:gd name="connsiteY162" fmla="*/ 1428691 h 3255881"/>
              <a:gd name="connsiteX163" fmla="*/ 2605088 w 8262114"/>
              <a:gd name="connsiteY163" fmla="*/ 1419166 h 3255881"/>
              <a:gd name="connsiteX164" fmla="*/ 2509838 w 8262114"/>
              <a:gd name="connsiteY164" fmla="*/ 1409641 h 3255881"/>
              <a:gd name="connsiteX165" fmla="*/ 2452688 w 8262114"/>
              <a:gd name="connsiteY165" fmla="*/ 1371541 h 3255881"/>
              <a:gd name="connsiteX166" fmla="*/ 2395538 w 8262114"/>
              <a:gd name="connsiteY166" fmla="*/ 1352491 h 3255881"/>
              <a:gd name="connsiteX167" fmla="*/ 2366963 w 8262114"/>
              <a:gd name="connsiteY167" fmla="*/ 1342966 h 3255881"/>
              <a:gd name="connsiteX168" fmla="*/ 2309813 w 8262114"/>
              <a:gd name="connsiteY168" fmla="*/ 1333441 h 3255881"/>
              <a:gd name="connsiteX169" fmla="*/ 2233613 w 8262114"/>
              <a:gd name="connsiteY169" fmla="*/ 1342966 h 3255881"/>
              <a:gd name="connsiteX170" fmla="*/ 2185988 w 8262114"/>
              <a:gd name="connsiteY170" fmla="*/ 1333441 h 3255881"/>
              <a:gd name="connsiteX171" fmla="*/ 2176463 w 8262114"/>
              <a:gd name="connsiteY171" fmla="*/ 1304866 h 3255881"/>
              <a:gd name="connsiteX172" fmla="*/ 2157413 w 8262114"/>
              <a:gd name="connsiteY172" fmla="*/ 1238191 h 3255881"/>
              <a:gd name="connsiteX173" fmla="*/ 2128838 w 8262114"/>
              <a:gd name="connsiteY173" fmla="*/ 1219141 h 3255881"/>
              <a:gd name="connsiteX174" fmla="*/ 2109788 w 8262114"/>
              <a:gd name="connsiteY174" fmla="*/ 1190566 h 3255881"/>
              <a:gd name="connsiteX175" fmla="*/ 2071688 w 8262114"/>
              <a:gd name="connsiteY175" fmla="*/ 1152466 h 3255881"/>
              <a:gd name="connsiteX176" fmla="*/ 2062163 w 8262114"/>
              <a:gd name="connsiteY176" fmla="*/ 1066741 h 3255881"/>
              <a:gd name="connsiteX177" fmla="*/ 2033588 w 8262114"/>
              <a:gd name="connsiteY177" fmla="*/ 1057216 h 3255881"/>
              <a:gd name="connsiteX178" fmla="*/ 2081213 w 8262114"/>
              <a:gd name="connsiteY178" fmla="*/ 1009591 h 3255881"/>
              <a:gd name="connsiteX179" fmla="*/ 2128838 w 8262114"/>
              <a:gd name="connsiteY179" fmla="*/ 1000066 h 3255881"/>
              <a:gd name="connsiteX180" fmla="*/ 2147888 w 8262114"/>
              <a:gd name="connsiteY180" fmla="*/ 942916 h 3255881"/>
              <a:gd name="connsiteX181" fmla="*/ 2119313 w 8262114"/>
              <a:gd name="connsiteY181" fmla="*/ 914341 h 3255881"/>
              <a:gd name="connsiteX182" fmla="*/ 2014538 w 8262114"/>
              <a:gd name="connsiteY182" fmla="*/ 885766 h 3255881"/>
              <a:gd name="connsiteX183" fmla="*/ 2005013 w 8262114"/>
              <a:gd name="connsiteY183" fmla="*/ 857191 h 3255881"/>
              <a:gd name="connsiteX184" fmla="*/ 2024063 w 8262114"/>
              <a:gd name="connsiteY184" fmla="*/ 828616 h 3255881"/>
              <a:gd name="connsiteX185" fmla="*/ 2014538 w 8262114"/>
              <a:gd name="connsiteY185" fmla="*/ 800041 h 3255881"/>
              <a:gd name="connsiteX186" fmla="*/ 1976438 w 8262114"/>
              <a:gd name="connsiteY186" fmla="*/ 742891 h 3255881"/>
              <a:gd name="connsiteX187" fmla="*/ 1804988 w 8262114"/>
              <a:gd name="connsiteY187" fmla="*/ 685741 h 3255881"/>
              <a:gd name="connsiteX188" fmla="*/ 1776413 w 8262114"/>
              <a:gd name="connsiteY188" fmla="*/ 676216 h 3255881"/>
              <a:gd name="connsiteX189" fmla="*/ 1747838 w 8262114"/>
              <a:gd name="connsiteY189" fmla="*/ 666691 h 3255881"/>
              <a:gd name="connsiteX190" fmla="*/ 1690688 w 8262114"/>
              <a:gd name="connsiteY190" fmla="*/ 628591 h 3255881"/>
              <a:gd name="connsiteX191" fmla="*/ 1633538 w 8262114"/>
              <a:gd name="connsiteY191" fmla="*/ 600016 h 3255881"/>
              <a:gd name="connsiteX192" fmla="*/ 1614488 w 8262114"/>
              <a:gd name="connsiteY192" fmla="*/ 523816 h 3255881"/>
              <a:gd name="connsiteX193" fmla="*/ 1604963 w 8262114"/>
              <a:gd name="connsiteY193" fmla="*/ 495241 h 3255881"/>
              <a:gd name="connsiteX194" fmla="*/ 1576388 w 8262114"/>
              <a:gd name="connsiteY194" fmla="*/ 485716 h 3255881"/>
              <a:gd name="connsiteX195" fmla="*/ 1490663 w 8262114"/>
              <a:gd name="connsiteY195" fmla="*/ 476191 h 3255881"/>
              <a:gd name="connsiteX196" fmla="*/ 1423988 w 8262114"/>
              <a:gd name="connsiteY196" fmla="*/ 399991 h 3255881"/>
              <a:gd name="connsiteX197" fmla="*/ 1395413 w 8262114"/>
              <a:gd name="connsiteY197" fmla="*/ 390466 h 3255881"/>
              <a:gd name="connsiteX198" fmla="*/ 1338263 w 8262114"/>
              <a:gd name="connsiteY198" fmla="*/ 352366 h 3255881"/>
              <a:gd name="connsiteX199" fmla="*/ 1319213 w 8262114"/>
              <a:gd name="connsiteY199" fmla="*/ 323791 h 3255881"/>
              <a:gd name="connsiteX200" fmla="*/ 1347788 w 8262114"/>
              <a:gd name="connsiteY200" fmla="*/ 314266 h 3255881"/>
              <a:gd name="connsiteX201" fmla="*/ 1376363 w 8262114"/>
              <a:gd name="connsiteY201" fmla="*/ 295216 h 3255881"/>
              <a:gd name="connsiteX202" fmla="*/ 1395413 w 8262114"/>
              <a:gd name="connsiteY202" fmla="*/ 266641 h 3255881"/>
              <a:gd name="connsiteX203" fmla="*/ 1347788 w 8262114"/>
              <a:gd name="connsiteY203" fmla="*/ 219016 h 3255881"/>
              <a:gd name="connsiteX204" fmla="*/ 1328738 w 8262114"/>
              <a:gd name="connsiteY204" fmla="*/ 190441 h 3255881"/>
              <a:gd name="connsiteX205" fmla="*/ 1319213 w 8262114"/>
              <a:gd name="connsiteY205" fmla="*/ 161866 h 3255881"/>
              <a:gd name="connsiteX206" fmla="*/ 1166813 w 8262114"/>
              <a:gd name="connsiteY206" fmla="*/ 133291 h 3255881"/>
              <a:gd name="connsiteX207" fmla="*/ 1138238 w 8262114"/>
              <a:gd name="connsiteY207" fmla="*/ 123766 h 3255881"/>
              <a:gd name="connsiteX208" fmla="*/ 1081088 w 8262114"/>
              <a:gd name="connsiteY208" fmla="*/ 85666 h 3255881"/>
              <a:gd name="connsiteX209" fmla="*/ 1033463 w 8262114"/>
              <a:gd name="connsiteY209" fmla="*/ 47566 h 3255881"/>
              <a:gd name="connsiteX210" fmla="*/ 976313 w 8262114"/>
              <a:gd name="connsiteY210" fmla="*/ 9466 h 3255881"/>
              <a:gd name="connsiteX211" fmla="*/ 547688 w 8262114"/>
              <a:gd name="connsiteY211" fmla="*/ 9466 h 3255881"/>
              <a:gd name="connsiteX212" fmla="*/ 452438 w 8262114"/>
              <a:gd name="connsiteY212" fmla="*/ 18991 h 3255881"/>
              <a:gd name="connsiteX213" fmla="*/ 395288 w 8262114"/>
              <a:gd name="connsiteY213" fmla="*/ 47566 h 3255881"/>
              <a:gd name="connsiteX214" fmla="*/ 366713 w 8262114"/>
              <a:gd name="connsiteY214" fmla="*/ 57091 h 3255881"/>
              <a:gd name="connsiteX215" fmla="*/ 338138 w 8262114"/>
              <a:gd name="connsiteY215" fmla="*/ 47566 h 3255881"/>
              <a:gd name="connsiteX216" fmla="*/ 314326 w 8262114"/>
              <a:gd name="connsiteY216" fmla="*/ 71378 h 3255881"/>
              <a:gd name="connsiteX217" fmla="*/ 330994 w 8262114"/>
              <a:gd name="connsiteY217" fmla="*/ 130909 h 3255881"/>
              <a:gd name="connsiteX218" fmla="*/ 319088 w 8262114"/>
              <a:gd name="connsiteY218" fmla="*/ 159485 h 3255881"/>
              <a:gd name="connsiteX219" fmla="*/ 307182 w 8262114"/>
              <a:gd name="connsiteY219" fmla="*/ 216634 h 3255881"/>
              <a:gd name="connsiteX220" fmla="*/ 254794 w 8262114"/>
              <a:gd name="connsiteY220" fmla="*/ 283310 h 3255881"/>
              <a:gd name="connsiteX221" fmla="*/ 180975 w 8262114"/>
              <a:gd name="connsiteY221" fmla="*/ 330935 h 3255881"/>
              <a:gd name="connsiteX222" fmla="*/ 76201 w 8262114"/>
              <a:gd name="connsiteY222" fmla="*/ 357129 h 3255881"/>
              <a:gd name="connsiteX223" fmla="*/ 42863 w 8262114"/>
              <a:gd name="connsiteY223" fmla="*/ 361891 h 3255881"/>
              <a:gd name="connsiteX224" fmla="*/ 0 w 8262114"/>
              <a:gd name="connsiteY224" fmla="*/ 371416 h 3255881"/>
              <a:gd name="connsiteX225" fmla="*/ 21431 w 8262114"/>
              <a:gd name="connsiteY225" fmla="*/ 416660 h 3255881"/>
              <a:gd name="connsiteX226" fmla="*/ 33338 w 8262114"/>
              <a:gd name="connsiteY226" fmla="*/ 419041 h 3255881"/>
              <a:gd name="connsiteX227" fmla="*/ 90488 w 8262114"/>
              <a:gd name="connsiteY227" fmla="*/ 447616 h 3255881"/>
              <a:gd name="connsiteX228" fmla="*/ 147638 w 8262114"/>
              <a:gd name="connsiteY228" fmla="*/ 476191 h 3255881"/>
              <a:gd name="connsiteX229" fmla="*/ 166688 w 8262114"/>
              <a:gd name="connsiteY229" fmla="*/ 504766 h 3255881"/>
              <a:gd name="connsiteX230" fmla="*/ 166688 w 8262114"/>
              <a:gd name="connsiteY230" fmla="*/ 571441 h 3255881"/>
              <a:gd name="connsiteX231" fmla="*/ 138113 w 8262114"/>
              <a:gd name="connsiteY231" fmla="*/ 580966 h 3255881"/>
              <a:gd name="connsiteX232" fmla="*/ 128588 w 8262114"/>
              <a:gd name="connsiteY232" fmla="*/ 666691 h 3255881"/>
              <a:gd name="connsiteX233" fmla="*/ 100013 w 8262114"/>
              <a:gd name="connsiteY233" fmla="*/ 676216 h 3255881"/>
              <a:gd name="connsiteX234" fmla="*/ 90488 w 8262114"/>
              <a:gd name="connsiteY234" fmla="*/ 704791 h 3255881"/>
              <a:gd name="connsiteX235" fmla="*/ 119063 w 8262114"/>
              <a:gd name="connsiteY235" fmla="*/ 714316 h 3255881"/>
              <a:gd name="connsiteX236" fmla="*/ 138113 w 8262114"/>
              <a:gd name="connsiteY236" fmla="*/ 771466 h 3255881"/>
              <a:gd name="connsiteX237" fmla="*/ 147638 w 8262114"/>
              <a:gd name="connsiteY237" fmla="*/ 838141 h 3255881"/>
              <a:gd name="connsiteX238" fmla="*/ 166688 w 8262114"/>
              <a:gd name="connsiteY238" fmla="*/ 866716 h 3255881"/>
              <a:gd name="connsiteX239" fmla="*/ 157163 w 8262114"/>
              <a:gd name="connsiteY239" fmla="*/ 923866 h 3255881"/>
              <a:gd name="connsiteX0" fmla="*/ 7415213 w 8262114"/>
              <a:gd name="connsiteY0" fmla="*/ 3247966 h 3255881"/>
              <a:gd name="connsiteX1" fmla="*/ 7434263 w 8262114"/>
              <a:gd name="connsiteY1" fmla="*/ 3047941 h 3255881"/>
              <a:gd name="connsiteX2" fmla="*/ 7453313 w 8262114"/>
              <a:gd name="connsiteY2" fmla="*/ 2981266 h 3255881"/>
              <a:gd name="connsiteX3" fmla="*/ 7510463 w 8262114"/>
              <a:gd name="connsiteY3" fmla="*/ 2952691 h 3255881"/>
              <a:gd name="connsiteX4" fmla="*/ 7539038 w 8262114"/>
              <a:gd name="connsiteY4" fmla="*/ 2933641 h 3255881"/>
              <a:gd name="connsiteX5" fmla="*/ 7596188 w 8262114"/>
              <a:gd name="connsiteY5" fmla="*/ 2914591 h 3255881"/>
              <a:gd name="connsiteX6" fmla="*/ 7662863 w 8262114"/>
              <a:gd name="connsiteY6" fmla="*/ 2895541 h 3255881"/>
              <a:gd name="connsiteX7" fmla="*/ 7681913 w 8262114"/>
              <a:gd name="connsiteY7" fmla="*/ 2866966 h 3255881"/>
              <a:gd name="connsiteX8" fmla="*/ 7691438 w 8262114"/>
              <a:gd name="connsiteY8" fmla="*/ 2838391 h 3255881"/>
              <a:gd name="connsiteX9" fmla="*/ 7777163 w 8262114"/>
              <a:gd name="connsiteY9" fmla="*/ 2800291 h 3255881"/>
              <a:gd name="connsiteX10" fmla="*/ 7805738 w 8262114"/>
              <a:gd name="connsiteY10" fmla="*/ 2790766 h 3255881"/>
              <a:gd name="connsiteX11" fmla="*/ 7834313 w 8262114"/>
              <a:gd name="connsiteY11" fmla="*/ 2781241 h 3255881"/>
              <a:gd name="connsiteX12" fmla="*/ 7996238 w 8262114"/>
              <a:gd name="connsiteY12" fmla="*/ 2762191 h 3255881"/>
              <a:gd name="connsiteX13" fmla="*/ 8062913 w 8262114"/>
              <a:gd name="connsiteY13" fmla="*/ 2743141 h 3255881"/>
              <a:gd name="connsiteX14" fmla="*/ 8120063 w 8262114"/>
              <a:gd name="connsiteY14" fmla="*/ 2724091 h 3255881"/>
              <a:gd name="connsiteX15" fmla="*/ 8148638 w 8262114"/>
              <a:gd name="connsiteY15" fmla="*/ 2714566 h 3255881"/>
              <a:gd name="connsiteX16" fmla="*/ 8158163 w 8262114"/>
              <a:gd name="connsiteY16" fmla="*/ 2609791 h 3255881"/>
              <a:gd name="connsiteX17" fmla="*/ 8167688 w 8262114"/>
              <a:gd name="connsiteY17" fmla="*/ 2552641 h 3255881"/>
              <a:gd name="connsiteX18" fmla="*/ 8224838 w 8262114"/>
              <a:gd name="connsiteY18" fmla="*/ 2514541 h 3255881"/>
              <a:gd name="connsiteX19" fmla="*/ 8243888 w 8262114"/>
              <a:gd name="connsiteY19" fmla="*/ 2485966 h 3255881"/>
              <a:gd name="connsiteX20" fmla="*/ 7929563 w 8262114"/>
              <a:gd name="connsiteY20" fmla="*/ 2428816 h 3255881"/>
              <a:gd name="connsiteX21" fmla="*/ 7939088 w 8262114"/>
              <a:gd name="connsiteY21" fmla="*/ 2333566 h 3255881"/>
              <a:gd name="connsiteX22" fmla="*/ 7958138 w 8262114"/>
              <a:gd name="connsiteY22" fmla="*/ 2266891 h 3255881"/>
              <a:gd name="connsiteX23" fmla="*/ 7929563 w 8262114"/>
              <a:gd name="connsiteY23" fmla="*/ 2095441 h 3255881"/>
              <a:gd name="connsiteX24" fmla="*/ 7910513 w 8262114"/>
              <a:gd name="connsiteY24" fmla="*/ 2038291 h 3255881"/>
              <a:gd name="connsiteX25" fmla="*/ 7900988 w 8262114"/>
              <a:gd name="connsiteY25" fmla="*/ 2009716 h 3255881"/>
              <a:gd name="connsiteX26" fmla="*/ 7929563 w 8262114"/>
              <a:gd name="connsiteY26" fmla="*/ 1876366 h 3255881"/>
              <a:gd name="connsiteX27" fmla="*/ 7948613 w 8262114"/>
              <a:gd name="connsiteY27" fmla="*/ 1847791 h 3255881"/>
              <a:gd name="connsiteX28" fmla="*/ 7853363 w 8262114"/>
              <a:gd name="connsiteY28" fmla="*/ 1838266 h 3255881"/>
              <a:gd name="connsiteX29" fmla="*/ 7796213 w 8262114"/>
              <a:gd name="connsiteY29" fmla="*/ 1790641 h 3255881"/>
              <a:gd name="connsiteX30" fmla="*/ 7739063 w 8262114"/>
              <a:gd name="connsiteY30" fmla="*/ 1771591 h 3255881"/>
              <a:gd name="connsiteX31" fmla="*/ 7710488 w 8262114"/>
              <a:gd name="connsiteY31" fmla="*/ 1752541 h 3255881"/>
              <a:gd name="connsiteX32" fmla="*/ 7567613 w 8262114"/>
              <a:gd name="connsiteY32" fmla="*/ 1733491 h 3255881"/>
              <a:gd name="connsiteX33" fmla="*/ 7510463 w 8262114"/>
              <a:gd name="connsiteY33" fmla="*/ 1714441 h 3255881"/>
              <a:gd name="connsiteX34" fmla="*/ 7453313 w 8262114"/>
              <a:gd name="connsiteY34" fmla="*/ 1676341 h 3255881"/>
              <a:gd name="connsiteX35" fmla="*/ 7424738 w 8262114"/>
              <a:gd name="connsiteY35" fmla="*/ 1657291 h 3255881"/>
              <a:gd name="connsiteX36" fmla="*/ 7396163 w 8262114"/>
              <a:gd name="connsiteY36" fmla="*/ 1647766 h 3255881"/>
              <a:gd name="connsiteX37" fmla="*/ 7358063 w 8262114"/>
              <a:gd name="connsiteY37" fmla="*/ 1600141 h 3255881"/>
              <a:gd name="connsiteX38" fmla="*/ 7319963 w 8262114"/>
              <a:gd name="connsiteY38" fmla="*/ 1542991 h 3255881"/>
              <a:gd name="connsiteX39" fmla="*/ 7272338 w 8262114"/>
              <a:gd name="connsiteY39" fmla="*/ 1485841 h 3255881"/>
              <a:gd name="connsiteX40" fmla="*/ 7262813 w 8262114"/>
              <a:gd name="connsiteY40" fmla="*/ 1457266 h 3255881"/>
              <a:gd name="connsiteX41" fmla="*/ 7224713 w 8262114"/>
              <a:gd name="connsiteY41" fmla="*/ 1400116 h 3255881"/>
              <a:gd name="connsiteX42" fmla="*/ 7215188 w 8262114"/>
              <a:gd name="connsiteY42" fmla="*/ 1371541 h 3255881"/>
              <a:gd name="connsiteX43" fmla="*/ 7196138 w 8262114"/>
              <a:gd name="connsiteY43" fmla="*/ 1342966 h 3255881"/>
              <a:gd name="connsiteX44" fmla="*/ 7177088 w 8262114"/>
              <a:gd name="connsiteY44" fmla="*/ 1285816 h 3255881"/>
              <a:gd name="connsiteX45" fmla="*/ 7119938 w 8262114"/>
              <a:gd name="connsiteY45" fmla="*/ 1238191 h 3255881"/>
              <a:gd name="connsiteX46" fmla="*/ 7091363 w 8262114"/>
              <a:gd name="connsiteY46" fmla="*/ 1219141 h 3255881"/>
              <a:gd name="connsiteX47" fmla="*/ 7062788 w 8262114"/>
              <a:gd name="connsiteY47" fmla="*/ 1190566 h 3255881"/>
              <a:gd name="connsiteX48" fmla="*/ 7034213 w 8262114"/>
              <a:gd name="connsiteY48" fmla="*/ 1171516 h 3255881"/>
              <a:gd name="connsiteX49" fmla="*/ 6986588 w 8262114"/>
              <a:gd name="connsiteY49" fmla="*/ 1114366 h 3255881"/>
              <a:gd name="connsiteX50" fmla="*/ 6958013 w 8262114"/>
              <a:gd name="connsiteY50" fmla="*/ 1095316 h 3255881"/>
              <a:gd name="connsiteX51" fmla="*/ 6938963 w 8262114"/>
              <a:gd name="connsiteY51" fmla="*/ 1066741 h 3255881"/>
              <a:gd name="connsiteX52" fmla="*/ 6910388 w 8262114"/>
              <a:gd name="connsiteY52" fmla="*/ 1047691 h 3255881"/>
              <a:gd name="connsiteX53" fmla="*/ 6900863 w 8262114"/>
              <a:gd name="connsiteY53" fmla="*/ 1019116 h 3255881"/>
              <a:gd name="connsiteX54" fmla="*/ 6910388 w 8262114"/>
              <a:gd name="connsiteY54" fmla="*/ 981016 h 3255881"/>
              <a:gd name="connsiteX55" fmla="*/ 6967538 w 8262114"/>
              <a:gd name="connsiteY55" fmla="*/ 952441 h 3255881"/>
              <a:gd name="connsiteX56" fmla="*/ 6986588 w 8262114"/>
              <a:gd name="connsiteY56" fmla="*/ 923866 h 3255881"/>
              <a:gd name="connsiteX57" fmla="*/ 7005638 w 8262114"/>
              <a:gd name="connsiteY57" fmla="*/ 866716 h 3255881"/>
              <a:gd name="connsiteX58" fmla="*/ 6977063 w 8262114"/>
              <a:gd name="connsiteY58" fmla="*/ 857191 h 3255881"/>
              <a:gd name="connsiteX59" fmla="*/ 6910388 w 8262114"/>
              <a:gd name="connsiteY59" fmla="*/ 847666 h 3255881"/>
              <a:gd name="connsiteX60" fmla="*/ 6872288 w 8262114"/>
              <a:gd name="connsiteY60" fmla="*/ 828616 h 3255881"/>
              <a:gd name="connsiteX61" fmla="*/ 6843713 w 8262114"/>
              <a:gd name="connsiteY61" fmla="*/ 819091 h 3255881"/>
              <a:gd name="connsiteX62" fmla="*/ 6786563 w 8262114"/>
              <a:gd name="connsiteY62" fmla="*/ 780991 h 3255881"/>
              <a:gd name="connsiteX63" fmla="*/ 6748463 w 8262114"/>
              <a:gd name="connsiteY63" fmla="*/ 733366 h 3255881"/>
              <a:gd name="connsiteX64" fmla="*/ 6738938 w 8262114"/>
              <a:gd name="connsiteY64" fmla="*/ 704791 h 3255881"/>
              <a:gd name="connsiteX65" fmla="*/ 6691313 w 8262114"/>
              <a:gd name="connsiteY65" fmla="*/ 657166 h 3255881"/>
              <a:gd name="connsiteX66" fmla="*/ 6643688 w 8262114"/>
              <a:gd name="connsiteY66" fmla="*/ 619066 h 3255881"/>
              <a:gd name="connsiteX67" fmla="*/ 6624638 w 8262114"/>
              <a:gd name="connsiteY67" fmla="*/ 590491 h 3255881"/>
              <a:gd name="connsiteX68" fmla="*/ 6596063 w 8262114"/>
              <a:gd name="connsiteY68" fmla="*/ 580966 h 3255881"/>
              <a:gd name="connsiteX69" fmla="*/ 6567488 w 8262114"/>
              <a:gd name="connsiteY69" fmla="*/ 561916 h 3255881"/>
              <a:gd name="connsiteX70" fmla="*/ 6538913 w 8262114"/>
              <a:gd name="connsiteY70" fmla="*/ 552391 h 3255881"/>
              <a:gd name="connsiteX71" fmla="*/ 6510338 w 8262114"/>
              <a:gd name="connsiteY71" fmla="*/ 533341 h 3255881"/>
              <a:gd name="connsiteX72" fmla="*/ 6462713 w 8262114"/>
              <a:gd name="connsiteY72" fmla="*/ 523816 h 3255881"/>
              <a:gd name="connsiteX73" fmla="*/ 6376988 w 8262114"/>
              <a:gd name="connsiteY73" fmla="*/ 533341 h 3255881"/>
              <a:gd name="connsiteX74" fmla="*/ 6319838 w 8262114"/>
              <a:gd name="connsiteY74" fmla="*/ 571441 h 3255881"/>
              <a:gd name="connsiteX75" fmla="*/ 6262688 w 8262114"/>
              <a:gd name="connsiteY75" fmla="*/ 619066 h 3255881"/>
              <a:gd name="connsiteX76" fmla="*/ 6176963 w 8262114"/>
              <a:gd name="connsiteY76" fmla="*/ 657166 h 3255881"/>
              <a:gd name="connsiteX77" fmla="*/ 6148388 w 8262114"/>
              <a:gd name="connsiteY77" fmla="*/ 666691 h 3255881"/>
              <a:gd name="connsiteX78" fmla="*/ 6148388 w 8262114"/>
              <a:gd name="connsiteY78" fmla="*/ 800041 h 3255881"/>
              <a:gd name="connsiteX79" fmla="*/ 6138863 w 8262114"/>
              <a:gd name="connsiteY79" fmla="*/ 961966 h 3255881"/>
              <a:gd name="connsiteX80" fmla="*/ 6119813 w 8262114"/>
              <a:gd name="connsiteY80" fmla="*/ 1085791 h 3255881"/>
              <a:gd name="connsiteX81" fmla="*/ 6119813 w 8262114"/>
              <a:gd name="connsiteY81" fmla="*/ 1371541 h 3255881"/>
              <a:gd name="connsiteX82" fmla="*/ 6138863 w 8262114"/>
              <a:gd name="connsiteY82" fmla="*/ 1400116 h 3255881"/>
              <a:gd name="connsiteX83" fmla="*/ 6167438 w 8262114"/>
              <a:gd name="connsiteY83" fmla="*/ 1409641 h 3255881"/>
              <a:gd name="connsiteX84" fmla="*/ 6196013 w 8262114"/>
              <a:gd name="connsiteY84" fmla="*/ 1428691 h 3255881"/>
              <a:gd name="connsiteX85" fmla="*/ 6176963 w 8262114"/>
              <a:gd name="connsiteY85" fmla="*/ 1476316 h 3255881"/>
              <a:gd name="connsiteX86" fmla="*/ 6196013 w 8262114"/>
              <a:gd name="connsiteY86" fmla="*/ 1647766 h 3255881"/>
              <a:gd name="connsiteX87" fmla="*/ 6186488 w 8262114"/>
              <a:gd name="connsiteY87" fmla="*/ 1714441 h 3255881"/>
              <a:gd name="connsiteX88" fmla="*/ 6157913 w 8262114"/>
              <a:gd name="connsiteY88" fmla="*/ 1743016 h 3255881"/>
              <a:gd name="connsiteX89" fmla="*/ 6119813 w 8262114"/>
              <a:gd name="connsiteY89" fmla="*/ 1752541 h 3255881"/>
              <a:gd name="connsiteX90" fmla="*/ 6024563 w 8262114"/>
              <a:gd name="connsiteY90" fmla="*/ 1762066 h 3255881"/>
              <a:gd name="connsiteX91" fmla="*/ 5976938 w 8262114"/>
              <a:gd name="connsiteY91" fmla="*/ 1847791 h 3255881"/>
              <a:gd name="connsiteX92" fmla="*/ 5967413 w 8262114"/>
              <a:gd name="connsiteY92" fmla="*/ 1904941 h 3255881"/>
              <a:gd name="connsiteX93" fmla="*/ 5938838 w 8262114"/>
              <a:gd name="connsiteY93" fmla="*/ 1923991 h 3255881"/>
              <a:gd name="connsiteX94" fmla="*/ 5538788 w 8262114"/>
              <a:gd name="connsiteY94" fmla="*/ 1933516 h 3255881"/>
              <a:gd name="connsiteX95" fmla="*/ 5357813 w 8262114"/>
              <a:gd name="connsiteY95" fmla="*/ 1923991 h 3255881"/>
              <a:gd name="connsiteX96" fmla="*/ 5300663 w 8262114"/>
              <a:gd name="connsiteY96" fmla="*/ 1904941 h 3255881"/>
              <a:gd name="connsiteX97" fmla="*/ 5243513 w 8262114"/>
              <a:gd name="connsiteY97" fmla="*/ 1914466 h 3255881"/>
              <a:gd name="connsiteX98" fmla="*/ 5186363 w 8262114"/>
              <a:gd name="connsiteY98" fmla="*/ 1933516 h 3255881"/>
              <a:gd name="connsiteX99" fmla="*/ 5157788 w 8262114"/>
              <a:gd name="connsiteY99" fmla="*/ 1914466 h 3255881"/>
              <a:gd name="connsiteX100" fmla="*/ 5053013 w 8262114"/>
              <a:gd name="connsiteY100" fmla="*/ 1895416 h 3255881"/>
              <a:gd name="connsiteX101" fmla="*/ 5033963 w 8262114"/>
              <a:gd name="connsiteY101" fmla="*/ 1838266 h 3255881"/>
              <a:gd name="connsiteX102" fmla="*/ 5024438 w 8262114"/>
              <a:gd name="connsiteY102" fmla="*/ 1809691 h 3255881"/>
              <a:gd name="connsiteX103" fmla="*/ 4891088 w 8262114"/>
              <a:gd name="connsiteY103" fmla="*/ 1781116 h 3255881"/>
              <a:gd name="connsiteX104" fmla="*/ 4814888 w 8262114"/>
              <a:gd name="connsiteY104" fmla="*/ 1743016 h 3255881"/>
              <a:gd name="connsiteX105" fmla="*/ 4786313 w 8262114"/>
              <a:gd name="connsiteY105" fmla="*/ 1714441 h 3255881"/>
              <a:gd name="connsiteX106" fmla="*/ 4776788 w 8262114"/>
              <a:gd name="connsiteY106" fmla="*/ 1685866 h 3255881"/>
              <a:gd name="connsiteX107" fmla="*/ 4795838 w 8262114"/>
              <a:gd name="connsiteY107" fmla="*/ 1628716 h 3255881"/>
              <a:gd name="connsiteX108" fmla="*/ 4814888 w 8262114"/>
              <a:gd name="connsiteY108" fmla="*/ 1476316 h 3255881"/>
              <a:gd name="connsiteX109" fmla="*/ 4852988 w 8262114"/>
              <a:gd name="connsiteY109" fmla="*/ 1419166 h 3255881"/>
              <a:gd name="connsiteX110" fmla="*/ 4872038 w 8262114"/>
              <a:gd name="connsiteY110" fmla="*/ 1390591 h 3255881"/>
              <a:gd name="connsiteX111" fmla="*/ 4919663 w 8262114"/>
              <a:gd name="connsiteY111" fmla="*/ 1314391 h 3255881"/>
              <a:gd name="connsiteX112" fmla="*/ 4929188 w 8262114"/>
              <a:gd name="connsiteY112" fmla="*/ 1285816 h 3255881"/>
              <a:gd name="connsiteX113" fmla="*/ 4872038 w 8262114"/>
              <a:gd name="connsiteY113" fmla="*/ 1257241 h 3255881"/>
              <a:gd name="connsiteX114" fmla="*/ 4843463 w 8262114"/>
              <a:gd name="connsiteY114" fmla="*/ 1238191 h 3255881"/>
              <a:gd name="connsiteX115" fmla="*/ 4786313 w 8262114"/>
              <a:gd name="connsiteY115" fmla="*/ 1219141 h 3255881"/>
              <a:gd name="connsiteX116" fmla="*/ 4757738 w 8262114"/>
              <a:gd name="connsiteY116" fmla="*/ 1209616 h 3255881"/>
              <a:gd name="connsiteX117" fmla="*/ 4729163 w 8262114"/>
              <a:gd name="connsiteY117" fmla="*/ 1219141 h 3255881"/>
              <a:gd name="connsiteX118" fmla="*/ 4672013 w 8262114"/>
              <a:gd name="connsiteY118" fmla="*/ 1247716 h 3255881"/>
              <a:gd name="connsiteX119" fmla="*/ 4595813 w 8262114"/>
              <a:gd name="connsiteY119" fmla="*/ 1200091 h 3255881"/>
              <a:gd name="connsiteX120" fmla="*/ 4538663 w 8262114"/>
              <a:gd name="connsiteY120" fmla="*/ 1161991 h 3255881"/>
              <a:gd name="connsiteX121" fmla="*/ 4481513 w 8262114"/>
              <a:gd name="connsiteY121" fmla="*/ 1181041 h 3255881"/>
              <a:gd name="connsiteX122" fmla="*/ 4452938 w 8262114"/>
              <a:gd name="connsiteY122" fmla="*/ 1190566 h 3255881"/>
              <a:gd name="connsiteX123" fmla="*/ 4414838 w 8262114"/>
              <a:gd name="connsiteY123" fmla="*/ 1276291 h 3255881"/>
              <a:gd name="connsiteX124" fmla="*/ 4405313 w 8262114"/>
              <a:gd name="connsiteY124" fmla="*/ 1304866 h 3255881"/>
              <a:gd name="connsiteX125" fmla="*/ 4395788 w 8262114"/>
              <a:gd name="connsiteY125" fmla="*/ 1333441 h 3255881"/>
              <a:gd name="connsiteX126" fmla="*/ 4367213 w 8262114"/>
              <a:gd name="connsiteY126" fmla="*/ 1352491 h 3255881"/>
              <a:gd name="connsiteX127" fmla="*/ 4348163 w 8262114"/>
              <a:gd name="connsiteY127" fmla="*/ 1381066 h 3255881"/>
              <a:gd name="connsiteX128" fmla="*/ 4329113 w 8262114"/>
              <a:gd name="connsiteY128" fmla="*/ 1438216 h 3255881"/>
              <a:gd name="connsiteX129" fmla="*/ 4310063 w 8262114"/>
              <a:gd name="connsiteY129" fmla="*/ 1466791 h 3255881"/>
              <a:gd name="connsiteX130" fmla="*/ 4300538 w 8262114"/>
              <a:gd name="connsiteY130" fmla="*/ 1495366 h 3255881"/>
              <a:gd name="connsiteX131" fmla="*/ 4291013 w 8262114"/>
              <a:gd name="connsiteY131" fmla="*/ 1533466 h 3255881"/>
              <a:gd name="connsiteX132" fmla="*/ 4262438 w 8262114"/>
              <a:gd name="connsiteY132" fmla="*/ 1552516 h 3255881"/>
              <a:gd name="connsiteX133" fmla="*/ 4224338 w 8262114"/>
              <a:gd name="connsiteY133" fmla="*/ 1562041 h 3255881"/>
              <a:gd name="connsiteX134" fmla="*/ 4167188 w 8262114"/>
              <a:gd name="connsiteY134" fmla="*/ 1581091 h 3255881"/>
              <a:gd name="connsiteX135" fmla="*/ 4110038 w 8262114"/>
              <a:gd name="connsiteY135" fmla="*/ 1600141 h 3255881"/>
              <a:gd name="connsiteX136" fmla="*/ 4081463 w 8262114"/>
              <a:gd name="connsiteY136" fmla="*/ 1609666 h 3255881"/>
              <a:gd name="connsiteX137" fmla="*/ 4052888 w 8262114"/>
              <a:gd name="connsiteY137" fmla="*/ 1619191 h 3255881"/>
              <a:gd name="connsiteX138" fmla="*/ 3948113 w 8262114"/>
              <a:gd name="connsiteY138" fmla="*/ 1609666 h 3255881"/>
              <a:gd name="connsiteX139" fmla="*/ 3910013 w 8262114"/>
              <a:gd name="connsiteY139" fmla="*/ 1600141 h 3255881"/>
              <a:gd name="connsiteX140" fmla="*/ 3757613 w 8262114"/>
              <a:gd name="connsiteY140" fmla="*/ 1590616 h 3255881"/>
              <a:gd name="connsiteX141" fmla="*/ 3729038 w 8262114"/>
              <a:gd name="connsiteY141" fmla="*/ 1571566 h 3255881"/>
              <a:gd name="connsiteX142" fmla="*/ 3700463 w 8262114"/>
              <a:gd name="connsiteY142" fmla="*/ 1562041 h 3255881"/>
              <a:gd name="connsiteX143" fmla="*/ 3652838 w 8262114"/>
              <a:gd name="connsiteY143" fmla="*/ 1523941 h 3255881"/>
              <a:gd name="connsiteX144" fmla="*/ 3481388 w 8262114"/>
              <a:gd name="connsiteY144" fmla="*/ 1533466 h 3255881"/>
              <a:gd name="connsiteX145" fmla="*/ 3414713 w 8262114"/>
              <a:gd name="connsiteY145" fmla="*/ 1542991 h 3255881"/>
              <a:gd name="connsiteX146" fmla="*/ 3386138 w 8262114"/>
              <a:gd name="connsiteY146" fmla="*/ 1552516 h 3255881"/>
              <a:gd name="connsiteX147" fmla="*/ 3338513 w 8262114"/>
              <a:gd name="connsiteY147" fmla="*/ 1562041 h 3255881"/>
              <a:gd name="connsiteX148" fmla="*/ 3271838 w 8262114"/>
              <a:gd name="connsiteY148" fmla="*/ 1628716 h 3255881"/>
              <a:gd name="connsiteX149" fmla="*/ 3214688 w 8262114"/>
              <a:gd name="connsiteY149" fmla="*/ 1666816 h 3255881"/>
              <a:gd name="connsiteX150" fmla="*/ 3205163 w 8262114"/>
              <a:gd name="connsiteY150" fmla="*/ 1695391 h 3255881"/>
              <a:gd name="connsiteX151" fmla="*/ 3176588 w 8262114"/>
              <a:gd name="connsiteY151" fmla="*/ 1704916 h 3255881"/>
              <a:gd name="connsiteX152" fmla="*/ 3090863 w 8262114"/>
              <a:gd name="connsiteY152" fmla="*/ 1666816 h 3255881"/>
              <a:gd name="connsiteX153" fmla="*/ 3062288 w 8262114"/>
              <a:gd name="connsiteY153" fmla="*/ 1638241 h 3255881"/>
              <a:gd name="connsiteX154" fmla="*/ 3005138 w 8262114"/>
              <a:gd name="connsiteY154" fmla="*/ 1619191 h 3255881"/>
              <a:gd name="connsiteX155" fmla="*/ 2967038 w 8262114"/>
              <a:gd name="connsiteY155" fmla="*/ 1562041 h 3255881"/>
              <a:gd name="connsiteX156" fmla="*/ 2947988 w 8262114"/>
              <a:gd name="connsiteY156" fmla="*/ 1533466 h 3255881"/>
              <a:gd name="connsiteX157" fmla="*/ 2890838 w 8262114"/>
              <a:gd name="connsiteY157" fmla="*/ 1504891 h 3255881"/>
              <a:gd name="connsiteX158" fmla="*/ 2862263 w 8262114"/>
              <a:gd name="connsiteY158" fmla="*/ 1485841 h 3255881"/>
              <a:gd name="connsiteX159" fmla="*/ 2833688 w 8262114"/>
              <a:gd name="connsiteY159" fmla="*/ 1476316 h 3255881"/>
              <a:gd name="connsiteX160" fmla="*/ 2805113 w 8262114"/>
              <a:gd name="connsiteY160" fmla="*/ 1457266 h 3255881"/>
              <a:gd name="connsiteX161" fmla="*/ 2738438 w 8262114"/>
              <a:gd name="connsiteY161" fmla="*/ 1438216 h 3255881"/>
              <a:gd name="connsiteX162" fmla="*/ 2709863 w 8262114"/>
              <a:gd name="connsiteY162" fmla="*/ 1428691 h 3255881"/>
              <a:gd name="connsiteX163" fmla="*/ 2605088 w 8262114"/>
              <a:gd name="connsiteY163" fmla="*/ 1419166 h 3255881"/>
              <a:gd name="connsiteX164" fmla="*/ 2509838 w 8262114"/>
              <a:gd name="connsiteY164" fmla="*/ 1409641 h 3255881"/>
              <a:gd name="connsiteX165" fmla="*/ 2452688 w 8262114"/>
              <a:gd name="connsiteY165" fmla="*/ 1371541 h 3255881"/>
              <a:gd name="connsiteX166" fmla="*/ 2395538 w 8262114"/>
              <a:gd name="connsiteY166" fmla="*/ 1352491 h 3255881"/>
              <a:gd name="connsiteX167" fmla="*/ 2366963 w 8262114"/>
              <a:gd name="connsiteY167" fmla="*/ 1342966 h 3255881"/>
              <a:gd name="connsiteX168" fmla="*/ 2309813 w 8262114"/>
              <a:gd name="connsiteY168" fmla="*/ 1333441 h 3255881"/>
              <a:gd name="connsiteX169" fmla="*/ 2233613 w 8262114"/>
              <a:gd name="connsiteY169" fmla="*/ 1342966 h 3255881"/>
              <a:gd name="connsiteX170" fmla="*/ 2185988 w 8262114"/>
              <a:gd name="connsiteY170" fmla="*/ 1333441 h 3255881"/>
              <a:gd name="connsiteX171" fmla="*/ 2176463 w 8262114"/>
              <a:gd name="connsiteY171" fmla="*/ 1304866 h 3255881"/>
              <a:gd name="connsiteX172" fmla="*/ 2157413 w 8262114"/>
              <a:gd name="connsiteY172" fmla="*/ 1238191 h 3255881"/>
              <a:gd name="connsiteX173" fmla="*/ 2128838 w 8262114"/>
              <a:gd name="connsiteY173" fmla="*/ 1219141 h 3255881"/>
              <a:gd name="connsiteX174" fmla="*/ 2109788 w 8262114"/>
              <a:gd name="connsiteY174" fmla="*/ 1190566 h 3255881"/>
              <a:gd name="connsiteX175" fmla="*/ 2071688 w 8262114"/>
              <a:gd name="connsiteY175" fmla="*/ 1152466 h 3255881"/>
              <a:gd name="connsiteX176" fmla="*/ 2062163 w 8262114"/>
              <a:gd name="connsiteY176" fmla="*/ 1066741 h 3255881"/>
              <a:gd name="connsiteX177" fmla="*/ 2033588 w 8262114"/>
              <a:gd name="connsiteY177" fmla="*/ 1057216 h 3255881"/>
              <a:gd name="connsiteX178" fmla="*/ 2081213 w 8262114"/>
              <a:gd name="connsiteY178" fmla="*/ 1009591 h 3255881"/>
              <a:gd name="connsiteX179" fmla="*/ 2128838 w 8262114"/>
              <a:gd name="connsiteY179" fmla="*/ 1000066 h 3255881"/>
              <a:gd name="connsiteX180" fmla="*/ 2147888 w 8262114"/>
              <a:gd name="connsiteY180" fmla="*/ 942916 h 3255881"/>
              <a:gd name="connsiteX181" fmla="*/ 2119313 w 8262114"/>
              <a:gd name="connsiteY181" fmla="*/ 914341 h 3255881"/>
              <a:gd name="connsiteX182" fmla="*/ 2014538 w 8262114"/>
              <a:gd name="connsiteY182" fmla="*/ 885766 h 3255881"/>
              <a:gd name="connsiteX183" fmla="*/ 2005013 w 8262114"/>
              <a:gd name="connsiteY183" fmla="*/ 857191 h 3255881"/>
              <a:gd name="connsiteX184" fmla="*/ 2024063 w 8262114"/>
              <a:gd name="connsiteY184" fmla="*/ 828616 h 3255881"/>
              <a:gd name="connsiteX185" fmla="*/ 2014538 w 8262114"/>
              <a:gd name="connsiteY185" fmla="*/ 800041 h 3255881"/>
              <a:gd name="connsiteX186" fmla="*/ 1976438 w 8262114"/>
              <a:gd name="connsiteY186" fmla="*/ 742891 h 3255881"/>
              <a:gd name="connsiteX187" fmla="*/ 1804988 w 8262114"/>
              <a:gd name="connsiteY187" fmla="*/ 685741 h 3255881"/>
              <a:gd name="connsiteX188" fmla="*/ 1776413 w 8262114"/>
              <a:gd name="connsiteY188" fmla="*/ 676216 h 3255881"/>
              <a:gd name="connsiteX189" fmla="*/ 1747838 w 8262114"/>
              <a:gd name="connsiteY189" fmla="*/ 666691 h 3255881"/>
              <a:gd name="connsiteX190" fmla="*/ 1690688 w 8262114"/>
              <a:gd name="connsiteY190" fmla="*/ 628591 h 3255881"/>
              <a:gd name="connsiteX191" fmla="*/ 1633538 w 8262114"/>
              <a:gd name="connsiteY191" fmla="*/ 600016 h 3255881"/>
              <a:gd name="connsiteX192" fmla="*/ 1614488 w 8262114"/>
              <a:gd name="connsiteY192" fmla="*/ 523816 h 3255881"/>
              <a:gd name="connsiteX193" fmla="*/ 1604963 w 8262114"/>
              <a:gd name="connsiteY193" fmla="*/ 495241 h 3255881"/>
              <a:gd name="connsiteX194" fmla="*/ 1576388 w 8262114"/>
              <a:gd name="connsiteY194" fmla="*/ 485716 h 3255881"/>
              <a:gd name="connsiteX195" fmla="*/ 1490663 w 8262114"/>
              <a:gd name="connsiteY195" fmla="*/ 476191 h 3255881"/>
              <a:gd name="connsiteX196" fmla="*/ 1423988 w 8262114"/>
              <a:gd name="connsiteY196" fmla="*/ 399991 h 3255881"/>
              <a:gd name="connsiteX197" fmla="*/ 1395413 w 8262114"/>
              <a:gd name="connsiteY197" fmla="*/ 390466 h 3255881"/>
              <a:gd name="connsiteX198" fmla="*/ 1338263 w 8262114"/>
              <a:gd name="connsiteY198" fmla="*/ 352366 h 3255881"/>
              <a:gd name="connsiteX199" fmla="*/ 1319213 w 8262114"/>
              <a:gd name="connsiteY199" fmla="*/ 323791 h 3255881"/>
              <a:gd name="connsiteX200" fmla="*/ 1347788 w 8262114"/>
              <a:gd name="connsiteY200" fmla="*/ 314266 h 3255881"/>
              <a:gd name="connsiteX201" fmla="*/ 1376363 w 8262114"/>
              <a:gd name="connsiteY201" fmla="*/ 295216 h 3255881"/>
              <a:gd name="connsiteX202" fmla="*/ 1395413 w 8262114"/>
              <a:gd name="connsiteY202" fmla="*/ 266641 h 3255881"/>
              <a:gd name="connsiteX203" fmla="*/ 1347788 w 8262114"/>
              <a:gd name="connsiteY203" fmla="*/ 219016 h 3255881"/>
              <a:gd name="connsiteX204" fmla="*/ 1328738 w 8262114"/>
              <a:gd name="connsiteY204" fmla="*/ 190441 h 3255881"/>
              <a:gd name="connsiteX205" fmla="*/ 1319213 w 8262114"/>
              <a:gd name="connsiteY205" fmla="*/ 161866 h 3255881"/>
              <a:gd name="connsiteX206" fmla="*/ 1166813 w 8262114"/>
              <a:gd name="connsiteY206" fmla="*/ 133291 h 3255881"/>
              <a:gd name="connsiteX207" fmla="*/ 1138238 w 8262114"/>
              <a:gd name="connsiteY207" fmla="*/ 123766 h 3255881"/>
              <a:gd name="connsiteX208" fmla="*/ 1081088 w 8262114"/>
              <a:gd name="connsiteY208" fmla="*/ 85666 h 3255881"/>
              <a:gd name="connsiteX209" fmla="*/ 1033463 w 8262114"/>
              <a:gd name="connsiteY209" fmla="*/ 47566 h 3255881"/>
              <a:gd name="connsiteX210" fmla="*/ 976313 w 8262114"/>
              <a:gd name="connsiteY210" fmla="*/ 9466 h 3255881"/>
              <a:gd name="connsiteX211" fmla="*/ 547688 w 8262114"/>
              <a:gd name="connsiteY211" fmla="*/ 9466 h 3255881"/>
              <a:gd name="connsiteX212" fmla="*/ 452438 w 8262114"/>
              <a:gd name="connsiteY212" fmla="*/ 18991 h 3255881"/>
              <a:gd name="connsiteX213" fmla="*/ 395288 w 8262114"/>
              <a:gd name="connsiteY213" fmla="*/ 47566 h 3255881"/>
              <a:gd name="connsiteX214" fmla="*/ 366713 w 8262114"/>
              <a:gd name="connsiteY214" fmla="*/ 57091 h 3255881"/>
              <a:gd name="connsiteX215" fmla="*/ 314326 w 8262114"/>
              <a:gd name="connsiteY215" fmla="*/ 71378 h 3255881"/>
              <a:gd name="connsiteX216" fmla="*/ 330994 w 8262114"/>
              <a:gd name="connsiteY216" fmla="*/ 130909 h 3255881"/>
              <a:gd name="connsiteX217" fmla="*/ 319088 w 8262114"/>
              <a:gd name="connsiteY217" fmla="*/ 159485 h 3255881"/>
              <a:gd name="connsiteX218" fmla="*/ 307182 w 8262114"/>
              <a:gd name="connsiteY218" fmla="*/ 216634 h 3255881"/>
              <a:gd name="connsiteX219" fmla="*/ 254794 w 8262114"/>
              <a:gd name="connsiteY219" fmla="*/ 283310 h 3255881"/>
              <a:gd name="connsiteX220" fmla="*/ 180975 w 8262114"/>
              <a:gd name="connsiteY220" fmla="*/ 330935 h 3255881"/>
              <a:gd name="connsiteX221" fmla="*/ 76201 w 8262114"/>
              <a:gd name="connsiteY221" fmla="*/ 357129 h 3255881"/>
              <a:gd name="connsiteX222" fmla="*/ 42863 w 8262114"/>
              <a:gd name="connsiteY222" fmla="*/ 361891 h 3255881"/>
              <a:gd name="connsiteX223" fmla="*/ 0 w 8262114"/>
              <a:gd name="connsiteY223" fmla="*/ 371416 h 3255881"/>
              <a:gd name="connsiteX224" fmla="*/ 21431 w 8262114"/>
              <a:gd name="connsiteY224" fmla="*/ 416660 h 3255881"/>
              <a:gd name="connsiteX225" fmla="*/ 33338 w 8262114"/>
              <a:gd name="connsiteY225" fmla="*/ 419041 h 3255881"/>
              <a:gd name="connsiteX226" fmla="*/ 90488 w 8262114"/>
              <a:gd name="connsiteY226" fmla="*/ 447616 h 3255881"/>
              <a:gd name="connsiteX227" fmla="*/ 147638 w 8262114"/>
              <a:gd name="connsiteY227" fmla="*/ 476191 h 3255881"/>
              <a:gd name="connsiteX228" fmla="*/ 166688 w 8262114"/>
              <a:gd name="connsiteY228" fmla="*/ 504766 h 3255881"/>
              <a:gd name="connsiteX229" fmla="*/ 166688 w 8262114"/>
              <a:gd name="connsiteY229" fmla="*/ 571441 h 3255881"/>
              <a:gd name="connsiteX230" fmla="*/ 138113 w 8262114"/>
              <a:gd name="connsiteY230" fmla="*/ 580966 h 3255881"/>
              <a:gd name="connsiteX231" fmla="*/ 128588 w 8262114"/>
              <a:gd name="connsiteY231" fmla="*/ 666691 h 3255881"/>
              <a:gd name="connsiteX232" fmla="*/ 100013 w 8262114"/>
              <a:gd name="connsiteY232" fmla="*/ 676216 h 3255881"/>
              <a:gd name="connsiteX233" fmla="*/ 90488 w 8262114"/>
              <a:gd name="connsiteY233" fmla="*/ 704791 h 3255881"/>
              <a:gd name="connsiteX234" fmla="*/ 119063 w 8262114"/>
              <a:gd name="connsiteY234" fmla="*/ 714316 h 3255881"/>
              <a:gd name="connsiteX235" fmla="*/ 138113 w 8262114"/>
              <a:gd name="connsiteY235" fmla="*/ 771466 h 3255881"/>
              <a:gd name="connsiteX236" fmla="*/ 147638 w 8262114"/>
              <a:gd name="connsiteY236" fmla="*/ 838141 h 3255881"/>
              <a:gd name="connsiteX237" fmla="*/ 166688 w 8262114"/>
              <a:gd name="connsiteY237" fmla="*/ 866716 h 3255881"/>
              <a:gd name="connsiteX238" fmla="*/ 157163 w 8262114"/>
              <a:gd name="connsiteY238" fmla="*/ 923866 h 3255881"/>
              <a:gd name="connsiteX0" fmla="*/ 7415213 w 8262114"/>
              <a:gd name="connsiteY0" fmla="*/ 3247966 h 3255881"/>
              <a:gd name="connsiteX1" fmla="*/ 7434263 w 8262114"/>
              <a:gd name="connsiteY1" fmla="*/ 3047941 h 3255881"/>
              <a:gd name="connsiteX2" fmla="*/ 7453313 w 8262114"/>
              <a:gd name="connsiteY2" fmla="*/ 2981266 h 3255881"/>
              <a:gd name="connsiteX3" fmla="*/ 7510463 w 8262114"/>
              <a:gd name="connsiteY3" fmla="*/ 2952691 h 3255881"/>
              <a:gd name="connsiteX4" fmla="*/ 7539038 w 8262114"/>
              <a:gd name="connsiteY4" fmla="*/ 2933641 h 3255881"/>
              <a:gd name="connsiteX5" fmla="*/ 7596188 w 8262114"/>
              <a:gd name="connsiteY5" fmla="*/ 2914591 h 3255881"/>
              <a:gd name="connsiteX6" fmla="*/ 7662863 w 8262114"/>
              <a:gd name="connsiteY6" fmla="*/ 2895541 h 3255881"/>
              <a:gd name="connsiteX7" fmla="*/ 7681913 w 8262114"/>
              <a:gd name="connsiteY7" fmla="*/ 2866966 h 3255881"/>
              <a:gd name="connsiteX8" fmla="*/ 7691438 w 8262114"/>
              <a:gd name="connsiteY8" fmla="*/ 2838391 h 3255881"/>
              <a:gd name="connsiteX9" fmla="*/ 7777163 w 8262114"/>
              <a:gd name="connsiteY9" fmla="*/ 2800291 h 3255881"/>
              <a:gd name="connsiteX10" fmla="*/ 7805738 w 8262114"/>
              <a:gd name="connsiteY10" fmla="*/ 2790766 h 3255881"/>
              <a:gd name="connsiteX11" fmla="*/ 7834313 w 8262114"/>
              <a:gd name="connsiteY11" fmla="*/ 2781241 h 3255881"/>
              <a:gd name="connsiteX12" fmla="*/ 7996238 w 8262114"/>
              <a:gd name="connsiteY12" fmla="*/ 2762191 h 3255881"/>
              <a:gd name="connsiteX13" fmla="*/ 8062913 w 8262114"/>
              <a:gd name="connsiteY13" fmla="*/ 2743141 h 3255881"/>
              <a:gd name="connsiteX14" fmla="*/ 8120063 w 8262114"/>
              <a:gd name="connsiteY14" fmla="*/ 2724091 h 3255881"/>
              <a:gd name="connsiteX15" fmla="*/ 8148638 w 8262114"/>
              <a:gd name="connsiteY15" fmla="*/ 2714566 h 3255881"/>
              <a:gd name="connsiteX16" fmla="*/ 8158163 w 8262114"/>
              <a:gd name="connsiteY16" fmla="*/ 2609791 h 3255881"/>
              <a:gd name="connsiteX17" fmla="*/ 8167688 w 8262114"/>
              <a:gd name="connsiteY17" fmla="*/ 2552641 h 3255881"/>
              <a:gd name="connsiteX18" fmla="*/ 8224838 w 8262114"/>
              <a:gd name="connsiteY18" fmla="*/ 2514541 h 3255881"/>
              <a:gd name="connsiteX19" fmla="*/ 8243888 w 8262114"/>
              <a:gd name="connsiteY19" fmla="*/ 2485966 h 3255881"/>
              <a:gd name="connsiteX20" fmla="*/ 7929563 w 8262114"/>
              <a:gd name="connsiteY20" fmla="*/ 2428816 h 3255881"/>
              <a:gd name="connsiteX21" fmla="*/ 7939088 w 8262114"/>
              <a:gd name="connsiteY21" fmla="*/ 2333566 h 3255881"/>
              <a:gd name="connsiteX22" fmla="*/ 7958138 w 8262114"/>
              <a:gd name="connsiteY22" fmla="*/ 2266891 h 3255881"/>
              <a:gd name="connsiteX23" fmla="*/ 7929563 w 8262114"/>
              <a:gd name="connsiteY23" fmla="*/ 2095441 h 3255881"/>
              <a:gd name="connsiteX24" fmla="*/ 7910513 w 8262114"/>
              <a:gd name="connsiteY24" fmla="*/ 2038291 h 3255881"/>
              <a:gd name="connsiteX25" fmla="*/ 7900988 w 8262114"/>
              <a:gd name="connsiteY25" fmla="*/ 2009716 h 3255881"/>
              <a:gd name="connsiteX26" fmla="*/ 7929563 w 8262114"/>
              <a:gd name="connsiteY26" fmla="*/ 1876366 h 3255881"/>
              <a:gd name="connsiteX27" fmla="*/ 7948613 w 8262114"/>
              <a:gd name="connsiteY27" fmla="*/ 1847791 h 3255881"/>
              <a:gd name="connsiteX28" fmla="*/ 7853363 w 8262114"/>
              <a:gd name="connsiteY28" fmla="*/ 1838266 h 3255881"/>
              <a:gd name="connsiteX29" fmla="*/ 7796213 w 8262114"/>
              <a:gd name="connsiteY29" fmla="*/ 1790641 h 3255881"/>
              <a:gd name="connsiteX30" fmla="*/ 7739063 w 8262114"/>
              <a:gd name="connsiteY30" fmla="*/ 1771591 h 3255881"/>
              <a:gd name="connsiteX31" fmla="*/ 7710488 w 8262114"/>
              <a:gd name="connsiteY31" fmla="*/ 1752541 h 3255881"/>
              <a:gd name="connsiteX32" fmla="*/ 7567613 w 8262114"/>
              <a:gd name="connsiteY32" fmla="*/ 1733491 h 3255881"/>
              <a:gd name="connsiteX33" fmla="*/ 7510463 w 8262114"/>
              <a:gd name="connsiteY33" fmla="*/ 1714441 h 3255881"/>
              <a:gd name="connsiteX34" fmla="*/ 7453313 w 8262114"/>
              <a:gd name="connsiteY34" fmla="*/ 1676341 h 3255881"/>
              <a:gd name="connsiteX35" fmla="*/ 7424738 w 8262114"/>
              <a:gd name="connsiteY35" fmla="*/ 1657291 h 3255881"/>
              <a:gd name="connsiteX36" fmla="*/ 7396163 w 8262114"/>
              <a:gd name="connsiteY36" fmla="*/ 1647766 h 3255881"/>
              <a:gd name="connsiteX37" fmla="*/ 7358063 w 8262114"/>
              <a:gd name="connsiteY37" fmla="*/ 1600141 h 3255881"/>
              <a:gd name="connsiteX38" fmla="*/ 7319963 w 8262114"/>
              <a:gd name="connsiteY38" fmla="*/ 1542991 h 3255881"/>
              <a:gd name="connsiteX39" fmla="*/ 7272338 w 8262114"/>
              <a:gd name="connsiteY39" fmla="*/ 1485841 h 3255881"/>
              <a:gd name="connsiteX40" fmla="*/ 7262813 w 8262114"/>
              <a:gd name="connsiteY40" fmla="*/ 1457266 h 3255881"/>
              <a:gd name="connsiteX41" fmla="*/ 7224713 w 8262114"/>
              <a:gd name="connsiteY41" fmla="*/ 1400116 h 3255881"/>
              <a:gd name="connsiteX42" fmla="*/ 7215188 w 8262114"/>
              <a:gd name="connsiteY42" fmla="*/ 1371541 h 3255881"/>
              <a:gd name="connsiteX43" fmla="*/ 7196138 w 8262114"/>
              <a:gd name="connsiteY43" fmla="*/ 1342966 h 3255881"/>
              <a:gd name="connsiteX44" fmla="*/ 7177088 w 8262114"/>
              <a:gd name="connsiteY44" fmla="*/ 1285816 h 3255881"/>
              <a:gd name="connsiteX45" fmla="*/ 7119938 w 8262114"/>
              <a:gd name="connsiteY45" fmla="*/ 1238191 h 3255881"/>
              <a:gd name="connsiteX46" fmla="*/ 7091363 w 8262114"/>
              <a:gd name="connsiteY46" fmla="*/ 1219141 h 3255881"/>
              <a:gd name="connsiteX47" fmla="*/ 7062788 w 8262114"/>
              <a:gd name="connsiteY47" fmla="*/ 1190566 h 3255881"/>
              <a:gd name="connsiteX48" fmla="*/ 7034213 w 8262114"/>
              <a:gd name="connsiteY48" fmla="*/ 1171516 h 3255881"/>
              <a:gd name="connsiteX49" fmla="*/ 6986588 w 8262114"/>
              <a:gd name="connsiteY49" fmla="*/ 1114366 h 3255881"/>
              <a:gd name="connsiteX50" fmla="*/ 6958013 w 8262114"/>
              <a:gd name="connsiteY50" fmla="*/ 1095316 h 3255881"/>
              <a:gd name="connsiteX51" fmla="*/ 6938963 w 8262114"/>
              <a:gd name="connsiteY51" fmla="*/ 1066741 h 3255881"/>
              <a:gd name="connsiteX52" fmla="*/ 6910388 w 8262114"/>
              <a:gd name="connsiteY52" fmla="*/ 1047691 h 3255881"/>
              <a:gd name="connsiteX53" fmla="*/ 6900863 w 8262114"/>
              <a:gd name="connsiteY53" fmla="*/ 1019116 h 3255881"/>
              <a:gd name="connsiteX54" fmla="*/ 6910388 w 8262114"/>
              <a:gd name="connsiteY54" fmla="*/ 981016 h 3255881"/>
              <a:gd name="connsiteX55" fmla="*/ 6967538 w 8262114"/>
              <a:gd name="connsiteY55" fmla="*/ 952441 h 3255881"/>
              <a:gd name="connsiteX56" fmla="*/ 6986588 w 8262114"/>
              <a:gd name="connsiteY56" fmla="*/ 923866 h 3255881"/>
              <a:gd name="connsiteX57" fmla="*/ 7005638 w 8262114"/>
              <a:gd name="connsiteY57" fmla="*/ 866716 h 3255881"/>
              <a:gd name="connsiteX58" fmla="*/ 6977063 w 8262114"/>
              <a:gd name="connsiteY58" fmla="*/ 857191 h 3255881"/>
              <a:gd name="connsiteX59" fmla="*/ 6910388 w 8262114"/>
              <a:gd name="connsiteY59" fmla="*/ 847666 h 3255881"/>
              <a:gd name="connsiteX60" fmla="*/ 6872288 w 8262114"/>
              <a:gd name="connsiteY60" fmla="*/ 828616 h 3255881"/>
              <a:gd name="connsiteX61" fmla="*/ 6843713 w 8262114"/>
              <a:gd name="connsiteY61" fmla="*/ 819091 h 3255881"/>
              <a:gd name="connsiteX62" fmla="*/ 6786563 w 8262114"/>
              <a:gd name="connsiteY62" fmla="*/ 780991 h 3255881"/>
              <a:gd name="connsiteX63" fmla="*/ 6748463 w 8262114"/>
              <a:gd name="connsiteY63" fmla="*/ 733366 h 3255881"/>
              <a:gd name="connsiteX64" fmla="*/ 6738938 w 8262114"/>
              <a:gd name="connsiteY64" fmla="*/ 704791 h 3255881"/>
              <a:gd name="connsiteX65" fmla="*/ 6691313 w 8262114"/>
              <a:gd name="connsiteY65" fmla="*/ 657166 h 3255881"/>
              <a:gd name="connsiteX66" fmla="*/ 6643688 w 8262114"/>
              <a:gd name="connsiteY66" fmla="*/ 619066 h 3255881"/>
              <a:gd name="connsiteX67" fmla="*/ 6624638 w 8262114"/>
              <a:gd name="connsiteY67" fmla="*/ 590491 h 3255881"/>
              <a:gd name="connsiteX68" fmla="*/ 6596063 w 8262114"/>
              <a:gd name="connsiteY68" fmla="*/ 580966 h 3255881"/>
              <a:gd name="connsiteX69" fmla="*/ 6567488 w 8262114"/>
              <a:gd name="connsiteY69" fmla="*/ 561916 h 3255881"/>
              <a:gd name="connsiteX70" fmla="*/ 6538913 w 8262114"/>
              <a:gd name="connsiteY70" fmla="*/ 552391 h 3255881"/>
              <a:gd name="connsiteX71" fmla="*/ 6510338 w 8262114"/>
              <a:gd name="connsiteY71" fmla="*/ 533341 h 3255881"/>
              <a:gd name="connsiteX72" fmla="*/ 6462713 w 8262114"/>
              <a:gd name="connsiteY72" fmla="*/ 523816 h 3255881"/>
              <a:gd name="connsiteX73" fmla="*/ 6376988 w 8262114"/>
              <a:gd name="connsiteY73" fmla="*/ 533341 h 3255881"/>
              <a:gd name="connsiteX74" fmla="*/ 6319838 w 8262114"/>
              <a:gd name="connsiteY74" fmla="*/ 571441 h 3255881"/>
              <a:gd name="connsiteX75" fmla="*/ 6262688 w 8262114"/>
              <a:gd name="connsiteY75" fmla="*/ 619066 h 3255881"/>
              <a:gd name="connsiteX76" fmla="*/ 6176963 w 8262114"/>
              <a:gd name="connsiteY76" fmla="*/ 657166 h 3255881"/>
              <a:gd name="connsiteX77" fmla="*/ 6148388 w 8262114"/>
              <a:gd name="connsiteY77" fmla="*/ 666691 h 3255881"/>
              <a:gd name="connsiteX78" fmla="*/ 6148388 w 8262114"/>
              <a:gd name="connsiteY78" fmla="*/ 800041 h 3255881"/>
              <a:gd name="connsiteX79" fmla="*/ 6138863 w 8262114"/>
              <a:gd name="connsiteY79" fmla="*/ 961966 h 3255881"/>
              <a:gd name="connsiteX80" fmla="*/ 6119813 w 8262114"/>
              <a:gd name="connsiteY80" fmla="*/ 1085791 h 3255881"/>
              <a:gd name="connsiteX81" fmla="*/ 6119813 w 8262114"/>
              <a:gd name="connsiteY81" fmla="*/ 1371541 h 3255881"/>
              <a:gd name="connsiteX82" fmla="*/ 6138863 w 8262114"/>
              <a:gd name="connsiteY82" fmla="*/ 1400116 h 3255881"/>
              <a:gd name="connsiteX83" fmla="*/ 6167438 w 8262114"/>
              <a:gd name="connsiteY83" fmla="*/ 1409641 h 3255881"/>
              <a:gd name="connsiteX84" fmla="*/ 6196013 w 8262114"/>
              <a:gd name="connsiteY84" fmla="*/ 1428691 h 3255881"/>
              <a:gd name="connsiteX85" fmla="*/ 6176963 w 8262114"/>
              <a:gd name="connsiteY85" fmla="*/ 1476316 h 3255881"/>
              <a:gd name="connsiteX86" fmla="*/ 6196013 w 8262114"/>
              <a:gd name="connsiteY86" fmla="*/ 1647766 h 3255881"/>
              <a:gd name="connsiteX87" fmla="*/ 6186488 w 8262114"/>
              <a:gd name="connsiteY87" fmla="*/ 1714441 h 3255881"/>
              <a:gd name="connsiteX88" fmla="*/ 6157913 w 8262114"/>
              <a:gd name="connsiteY88" fmla="*/ 1743016 h 3255881"/>
              <a:gd name="connsiteX89" fmla="*/ 6119813 w 8262114"/>
              <a:gd name="connsiteY89" fmla="*/ 1752541 h 3255881"/>
              <a:gd name="connsiteX90" fmla="*/ 6024563 w 8262114"/>
              <a:gd name="connsiteY90" fmla="*/ 1762066 h 3255881"/>
              <a:gd name="connsiteX91" fmla="*/ 5976938 w 8262114"/>
              <a:gd name="connsiteY91" fmla="*/ 1847791 h 3255881"/>
              <a:gd name="connsiteX92" fmla="*/ 5967413 w 8262114"/>
              <a:gd name="connsiteY92" fmla="*/ 1904941 h 3255881"/>
              <a:gd name="connsiteX93" fmla="*/ 5938838 w 8262114"/>
              <a:gd name="connsiteY93" fmla="*/ 1923991 h 3255881"/>
              <a:gd name="connsiteX94" fmla="*/ 5538788 w 8262114"/>
              <a:gd name="connsiteY94" fmla="*/ 1933516 h 3255881"/>
              <a:gd name="connsiteX95" fmla="*/ 5357813 w 8262114"/>
              <a:gd name="connsiteY95" fmla="*/ 1923991 h 3255881"/>
              <a:gd name="connsiteX96" fmla="*/ 5300663 w 8262114"/>
              <a:gd name="connsiteY96" fmla="*/ 1904941 h 3255881"/>
              <a:gd name="connsiteX97" fmla="*/ 5243513 w 8262114"/>
              <a:gd name="connsiteY97" fmla="*/ 1914466 h 3255881"/>
              <a:gd name="connsiteX98" fmla="*/ 5186363 w 8262114"/>
              <a:gd name="connsiteY98" fmla="*/ 1933516 h 3255881"/>
              <a:gd name="connsiteX99" fmla="*/ 5157788 w 8262114"/>
              <a:gd name="connsiteY99" fmla="*/ 1914466 h 3255881"/>
              <a:gd name="connsiteX100" fmla="*/ 5053013 w 8262114"/>
              <a:gd name="connsiteY100" fmla="*/ 1895416 h 3255881"/>
              <a:gd name="connsiteX101" fmla="*/ 5033963 w 8262114"/>
              <a:gd name="connsiteY101" fmla="*/ 1838266 h 3255881"/>
              <a:gd name="connsiteX102" fmla="*/ 5024438 w 8262114"/>
              <a:gd name="connsiteY102" fmla="*/ 1809691 h 3255881"/>
              <a:gd name="connsiteX103" fmla="*/ 4891088 w 8262114"/>
              <a:gd name="connsiteY103" fmla="*/ 1781116 h 3255881"/>
              <a:gd name="connsiteX104" fmla="*/ 4814888 w 8262114"/>
              <a:gd name="connsiteY104" fmla="*/ 1743016 h 3255881"/>
              <a:gd name="connsiteX105" fmla="*/ 4786313 w 8262114"/>
              <a:gd name="connsiteY105" fmla="*/ 1714441 h 3255881"/>
              <a:gd name="connsiteX106" fmla="*/ 4776788 w 8262114"/>
              <a:gd name="connsiteY106" fmla="*/ 1685866 h 3255881"/>
              <a:gd name="connsiteX107" fmla="*/ 4795838 w 8262114"/>
              <a:gd name="connsiteY107" fmla="*/ 1628716 h 3255881"/>
              <a:gd name="connsiteX108" fmla="*/ 4814888 w 8262114"/>
              <a:gd name="connsiteY108" fmla="*/ 1476316 h 3255881"/>
              <a:gd name="connsiteX109" fmla="*/ 4852988 w 8262114"/>
              <a:gd name="connsiteY109" fmla="*/ 1419166 h 3255881"/>
              <a:gd name="connsiteX110" fmla="*/ 4872038 w 8262114"/>
              <a:gd name="connsiteY110" fmla="*/ 1390591 h 3255881"/>
              <a:gd name="connsiteX111" fmla="*/ 4919663 w 8262114"/>
              <a:gd name="connsiteY111" fmla="*/ 1314391 h 3255881"/>
              <a:gd name="connsiteX112" fmla="*/ 4929188 w 8262114"/>
              <a:gd name="connsiteY112" fmla="*/ 1285816 h 3255881"/>
              <a:gd name="connsiteX113" fmla="*/ 4872038 w 8262114"/>
              <a:gd name="connsiteY113" fmla="*/ 1257241 h 3255881"/>
              <a:gd name="connsiteX114" fmla="*/ 4843463 w 8262114"/>
              <a:gd name="connsiteY114" fmla="*/ 1238191 h 3255881"/>
              <a:gd name="connsiteX115" fmla="*/ 4786313 w 8262114"/>
              <a:gd name="connsiteY115" fmla="*/ 1219141 h 3255881"/>
              <a:gd name="connsiteX116" fmla="*/ 4757738 w 8262114"/>
              <a:gd name="connsiteY116" fmla="*/ 1209616 h 3255881"/>
              <a:gd name="connsiteX117" fmla="*/ 4729163 w 8262114"/>
              <a:gd name="connsiteY117" fmla="*/ 1219141 h 3255881"/>
              <a:gd name="connsiteX118" fmla="*/ 4672013 w 8262114"/>
              <a:gd name="connsiteY118" fmla="*/ 1247716 h 3255881"/>
              <a:gd name="connsiteX119" fmla="*/ 4595813 w 8262114"/>
              <a:gd name="connsiteY119" fmla="*/ 1200091 h 3255881"/>
              <a:gd name="connsiteX120" fmla="*/ 4538663 w 8262114"/>
              <a:gd name="connsiteY120" fmla="*/ 1161991 h 3255881"/>
              <a:gd name="connsiteX121" fmla="*/ 4481513 w 8262114"/>
              <a:gd name="connsiteY121" fmla="*/ 1181041 h 3255881"/>
              <a:gd name="connsiteX122" fmla="*/ 4452938 w 8262114"/>
              <a:gd name="connsiteY122" fmla="*/ 1190566 h 3255881"/>
              <a:gd name="connsiteX123" fmla="*/ 4414838 w 8262114"/>
              <a:gd name="connsiteY123" fmla="*/ 1276291 h 3255881"/>
              <a:gd name="connsiteX124" fmla="*/ 4405313 w 8262114"/>
              <a:gd name="connsiteY124" fmla="*/ 1304866 h 3255881"/>
              <a:gd name="connsiteX125" fmla="*/ 4395788 w 8262114"/>
              <a:gd name="connsiteY125" fmla="*/ 1333441 h 3255881"/>
              <a:gd name="connsiteX126" fmla="*/ 4367213 w 8262114"/>
              <a:gd name="connsiteY126" fmla="*/ 1352491 h 3255881"/>
              <a:gd name="connsiteX127" fmla="*/ 4348163 w 8262114"/>
              <a:gd name="connsiteY127" fmla="*/ 1381066 h 3255881"/>
              <a:gd name="connsiteX128" fmla="*/ 4329113 w 8262114"/>
              <a:gd name="connsiteY128" fmla="*/ 1438216 h 3255881"/>
              <a:gd name="connsiteX129" fmla="*/ 4310063 w 8262114"/>
              <a:gd name="connsiteY129" fmla="*/ 1466791 h 3255881"/>
              <a:gd name="connsiteX130" fmla="*/ 4300538 w 8262114"/>
              <a:gd name="connsiteY130" fmla="*/ 1495366 h 3255881"/>
              <a:gd name="connsiteX131" fmla="*/ 4291013 w 8262114"/>
              <a:gd name="connsiteY131" fmla="*/ 1533466 h 3255881"/>
              <a:gd name="connsiteX132" fmla="*/ 4262438 w 8262114"/>
              <a:gd name="connsiteY132" fmla="*/ 1552516 h 3255881"/>
              <a:gd name="connsiteX133" fmla="*/ 4224338 w 8262114"/>
              <a:gd name="connsiteY133" fmla="*/ 1562041 h 3255881"/>
              <a:gd name="connsiteX134" fmla="*/ 4167188 w 8262114"/>
              <a:gd name="connsiteY134" fmla="*/ 1581091 h 3255881"/>
              <a:gd name="connsiteX135" fmla="*/ 4110038 w 8262114"/>
              <a:gd name="connsiteY135" fmla="*/ 1600141 h 3255881"/>
              <a:gd name="connsiteX136" fmla="*/ 4081463 w 8262114"/>
              <a:gd name="connsiteY136" fmla="*/ 1609666 h 3255881"/>
              <a:gd name="connsiteX137" fmla="*/ 4052888 w 8262114"/>
              <a:gd name="connsiteY137" fmla="*/ 1619191 h 3255881"/>
              <a:gd name="connsiteX138" fmla="*/ 3948113 w 8262114"/>
              <a:gd name="connsiteY138" fmla="*/ 1609666 h 3255881"/>
              <a:gd name="connsiteX139" fmla="*/ 3910013 w 8262114"/>
              <a:gd name="connsiteY139" fmla="*/ 1600141 h 3255881"/>
              <a:gd name="connsiteX140" fmla="*/ 3757613 w 8262114"/>
              <a:gd name="connsiteY140" fmla="*/ 1590616 h 3255881"/>
              <a:gd name="connsiteX141" fmla="*/ 3729038 w 8262114"/>
              <a:gd name="connsiteY141" fmla="*/ 1571566 h 3255881"/>
              <a:gd name="connsiteX142" fmla="*/ 3700463 w 8262114"/>
              <a:gd name="connsiteY142" fmla="*/ 1562041 h 3255881"/>
              <a:gd name="connsiteX143" fmla="*/ 3652838 w 8262114"/>
              <a:gd name="connsiteY143" fmla="*/ 1523941 h 3255881"/>
              <a:gd name="connsiteX144" fmla="*/ 3481388 w 8262114"/>
              <a:gd name="connsiteY144" fmla="*/ 1533466 h 3255881"/>
              <a:gd name="connsiteX145" fmla="*/ 3414713 w 8262114"/>
              <a:gd name="connsiteY145" fmla="*/ 1542991 h 3255881"/>
              <a:gd name="connsiteX146" fmla="*/ 3386138 w 8262114"/>
              <a:gd name="connsiteY146" fmla="*/ 1552516 h 3255881"/>
              <a:gd name="connsiteX147" fmla="*/ 3338513 w 8262114"/>
              <a:gd name="connsiteY147" fmla="*/ 1562041 h 3255881"/>
              <a:gd name="connsiteX148" fmla="*/ 3271838 w 8262114"/>
              <a:gd name="connsiteY148" fmla="*/ 1628716 h 3255881"/>
              <a:gd name="connsiteX149" fmla="*/ 3214688 w 8262114"/>
              <a:gd name="connsiteY149" fmla="*/ 1666816 h 3255881"/>
              <a:gd name="connsiteX150" fmla="*/ 3205163 w 8262114"/>
              <a:gd name="connsiteY150" fmla="*/ 1695391 h 3255881"/>
              <a:gd name="connsiteX151" fmla="*/ 3176588 w 8262114"/>
              <a:gd name="connsiteY151" fmla="*/ 1704916 h 3255881"/>
              <a:gd name="connsiteX152" fmla="*/ 3090863 w 8262114"/>
              <a:gd name="connsiteY152" fmla="*/ 1666816 h 3255881"/>
              <a:gd name="connsiteX153" fmla="*/ 3062288 w 8262114"/>
              <a:gd name="connsiteY153" fmla="*/ 1638241 h 3255881"/>
              <a:gd name="connsiteX154" fmla="*/ 3005138 w 8262114"/>
              <a:gd name="connsiteY154" fmla="*/ 1619191 h 3255881"/>
              <a:gd name="connsiteX155" fmla="*/ 2967038 w 8262114"/>
              <a:gd name="connsiteY155" fmla="*/ 1562041 h 3255881"/>
              <a:gd name="connsiteX156" fmla="*/ 2947988 w 8262114"/>
              <a:gd name="connsiteY156" fmla="*/ 1533466 h 3255881"/>
              <a:gd name="connsiteX157" fmla="*/ 2890838 w 8262114"/>
              <a:gd name="connsiteY157" fmla="*/ 1504891 h 3255881"/>
              <a:gd name="connsiteX158" fmla="*/ 2862263 w 8262114"/>
              <a:gd name="connsiteY158" fmla="*/ 1485841 h 3255881"/>
              <a:gd name="connsiteX159" fmla="*/ 2833688 w 8262114"/>
              <a:gd name="connsiteY159" fmla="*/ 1476316 h 3255881"/>
              <a:gd name="connsiteX160" fmla="*/ 2805113 w 8262114"/>
              <a:gd name="connsiteY160" fmla="*/ 1457266 h 3255881"/>
              <a:gd name="connsiteX161" fmla="*/ 2738438 w 8262114"/>
              <a:gd name="connsiteY161" fmla="*/ 1438216 h 3255881"/>
              <a:gd name="connsiteX162" fmla="*/ 2709863 w 8262114"/>
              <a:gd name="connsiteY162" fmla="*/ 1428691 h 3255881"/>
              <a:gd name="connsiteX163" fmla="*/ 2605088 w 8262114"/>
              <a:gd name="connsiteY163" fmla="*/ 1419166 h 3255881"/>
              <a:gd name="connsiteX164" fmla="*/ 2509838 w 8262114"/>
              <a:gd name="connsiteY164" fmla="*/ 1409641 h 3255881"/>
              <a:gd name="connsiteX165" fmla="*/ 2452688 w 8262114"/>
              <a:gd name="connsiteY165" fmla="*/ 1371541 h 3255881"/>
              <a:gd name="connsiteX166" fmla="*/ 2395538 w 8262114"/>
              <a:gd name="connsiteY166" fmla="*/ 1352491 h 3255881"/>
              <a:gd name="connsiteX167" fmla="*/ 2366963 w 8262114"/>
              <a:gd name="connsiteY167" fmla="*/ 1342966 h 3255881"/>
              <a:gd name="connsiteX168" fmla="*/ 2309813 w 8262114"/>
              <a:gd name="connsiteY168" fmla="*/ 1333441 h 3255881"/>
              <a:gd name="connsiteX169" fmla="*/ 2233613 w 8262114"/>
              <a:gd name="connsiteY169" fmla="*/ 1342966 h 3255881"/>
              <a:gd name="connsiteX170" fmla="*/ 2185988 w 8262114"/>
              <a:gd name="connsiteY170" fmla="*/ 1333441 h 3255881"/>
              <a:gd name="connsiteX171" fmla="*/ 2176463 w 8262114"/>
              <a:gd name="connsiteY171" fmla="*/ 1304866 h 3255881"/>
              <a:gd name="connsiteX172" fmla="*/ 2157413 w 8262114"/>
              <a:gd name="connsiteY172" fmla="*/ 1238191 h 3255881"/>
              <a:gd name="connsiteX173" fmla="*/ 2128838 w 8262114"/>
              <a:gd name="connsiteY173" fmla="*/ 1219141 h 3255881"/>
              <a:gd name="connsiteX174" fmla="*/ 2109788 w 8262114"/>
              <a:gd name="connsiteY174" fmla="*/ 1190566 h 3255881"/>
              <a:gd name="connsiteX175" fmla="*/ 2071688 w 8262114"/>
              <a:gd name="connsiteY175" fmla="*/ 1152466 h 3255881"/>
              <a:gd name="connsiteX176" fmla="*/ 2062163 w 8262114"/>
              <a:gd name="connsiteY176" fmla="*/ 1066741 h 3255881"/>
              <a:gd name="connsiteX177" fmla="*/ 2033588 w 8262114"/>
              <a:gd name="connsiteY177" fmla="*/ 1057216 h 3255881"/>
              <a:gd name="connsiteX178" fmla="*/ 2081213 w 8262114"/>
              <a:gd name="connsiteY178" fmla="*/ 1009591 h 3255881"/>
              <a:gd name="connsiteX179" fmla="*/ 2128838 w 8262114"/>
              <a:gd name="connsiteY179" fmla="*/ 1000066 h 3255881"/>
              <a:gd name="connsiteX180" fmla="*/ 2147888 w 8262114"/>
              <a:gd name="connsiteY180" fmla="*/ 942916 h 3255881"/>
              <a:gd name="connsiteX181" fmla="*/ 2119313 w 8262114"/>
              <a:gd name="connsiteY181" fmla="*/ 914341 h 3255881"/>
              <a:gd name="connsiteX182" fmla="*/ 2014538 w 8262114"/>
              <a:gd name="connsiteY182" fmla="*/ 885766 h 3255881"/>
              <a:gd name="connsiteX183" fmla="*/ 2005013 w 8262114"/>
              <a:gd name="connsiteY183" fmla="*/ 857191 h 3255881"/>
              <a:gd name="connsiteX184" fmla="*/ 2024063 w 8262114"/>
              <a:gd name="connsiteY184" fmla="*/ 828616 h 3255881"/>
              <a:gd name="connsiteX185" fmla="*/ 2014538 w 8262114"/>
              <a:gd name="connsiteY185" fmla="*/ 800041 h 3255881"/>
              <a:gd name="connsiteX186" fmla="*/ 1976438 w 8262114"/>
              <a:gd name="connsiteY186" fmla="*/ 742891 h 3255881"/>
              <a:gd name="connsiteX187" fmla="*/ 1804988 w 8262114"/>
              <a:gd name="connsiteY187" fmla="*/ 685741 h 3255881"/>
              <a:gd name="connsiteX188" fmla="*/ 1776413 w 8262114"/>
              <a:gd name="connsiteY188" fmla="*/ 676216 h 3255881"/>
              <a:gd name="connsiteX189" fmla="*/ 1747838 w 8262114"/>
              <a:gd name="connsiteY189" fmla="*/ 666691 h 3255881"/>
              <a:gd name="connsiteX190" fmla="*/ 1690688 w 8262114"/>
              <a:gd name="connsiteY190" fmla="*/ 628591 h 3255881"/>
              <a:gd name="connsiteX191" fmla="*/ 1633538 w 8262114"/>
              <a:gd name="connsiteY191" fmla="*/ 600016 h 3255881"/>
              <a:gd name="connsiteX192" fmla="*/ 1614488 w 8262114"/>
              <a:gd name="connsiteY192" fmla="*/ 523816 h 3255881"/>
              <a:gd name="connsiteX193" fmla="*/ 1604963 w 8262114"/>
              <a:gd name="connsiteY193" fmla="*/ 495241 h 3255881"/>
              <a:gd name="connsiteX194" fmla="*/ 1576388 w 8262114"/>
              <a:gd name="connsiteY194" fmla="*/ 485716 h 3255881"/>
              <a:gd name="connsiteX195" fmla="*/ 1490663 w 8262114"/>
              <a:gd name="connsiteY195" fmla="*/ 476191 h 3255881"/>
              <a:gd name="connsiteX196" fmla="*/ 1423988 w 8262114"/>
              <a:gd name="connsiteY196" fmla="*/ 399991 h 3255881"/>
              <a:gd name="connsiteX197" fmla="*/ 1395413 w 8262114"/>
              <a:gd name="connsiteY197" fmla="*/ 390466 h 3255881"/>
              <a:gd name="connsiteX198" fmla="*/ 1338263 w 8262114"/>
              <a:gd name="connsiteY198" fmla="*/ 352366 h 3255881"/>
              <a:gd name="connsiteX199" fmla="*/ 1319213 w 8262114"/>
              <a:gd name="connsiteY199" fmla="*/ 323791 h 3255881"/>
              <a:gd name="connsiteX200" fmla="*/ 1347788 w 8262114"/>
              <a:gd name="connsiteY200" fmla="*/ 314266 h 3255881"/>
              <a:gd name="connsiteX201" fmla="*/ 1376363 w 8262114"/>
              <a:gd name="connsiteY201" fmla="*/ 295216 h 3255881"/>
              <a:gd name="connsiteX202" fmla="*/ 1395413 w 8262114"/>
              <a:gd name="connsiteY202" fmla="*/ 266641 h 3255881"/>
              <a:gd name="connsiteX203" fmla="*/ 1347788 w 8262114"/>
              <a:gd name="connsiteY203" fmla="*/ 219016 h 3255881"/>
              <a:gd name="connsiteX204" fmla="*/ 1328738 w 8262114"/>
              <a:gd name="connsiteY204" fmla="*/ 190441 h 3255881"/>
              <a:gd name="connsiteX205" fmla="*/ 1319213 w 8262114"/>
              <a:gd name="connsiteY205" fmla="*/ 161866 h 3255881"/>
              <a:gd name="connsiteX206" fmla="*/ 1166813 w 8262114"/>
              <a:gd name="connsiteY206" fmla="*/ 133291 h 3255881"/>
              <a:gd name="connsiteX207" fmla="*/ 1138238 w 8262114"/>
              <a:gd name="connsiteY207" fmla="*/ 123766 h 3255881"/>
              <a:gd name="connsiteX208" fmla="*/ 1081088 w 8262114"/>
              <a:gd name="connsiteY208" fmla="*/ 85666 h 3255881"/>
              <a:gd name="connsiteX209" fmla="*/ 1033463 w 8262114"/>
              <a:gd name="connsiteY209" fmla="*/ 47566 h 3255881"/>
              <a:gd name="connsiteX210" fmla="*/ 976313 w 8262114"/>
              <a:gd name="connsiteY210" fmla="*/ 9466 h 3255881"/>
              <a:gd name="connsiteX211" fmla="*/ 547688 w 8262114"/>
              <a:gd name="connsiteY211" fmla="*/ 9466 h 3255881"/>
              <a:gd name="connsiteX212" fmla="*/ 452438 w 8262114"/>
              <a:gd name="connsiteY212" fmla="*/ 18991 h 3255881"/>
              <a:gd name="connsiteX213" fmla="*/ 395288 w 8262114"/>
              <a:gd name="connsiteY213" fmla="*/ 47566 h 3255881"/>
              <a:gd name="connsiteX214" fmla="*/ 314326 w 8262114"/>
              <a:gd name="connsiteY214" fmla="*/ 71378 h 3255881"/>
              <a:gd name="connsiteX215" fmla="*/ 330994 w 8262114"/>
              <a:gd name="connsiteY215" fmla="*/ 130909 h 3255881"/>
              <a:gd name="connsiteX216" fmla="*/ 319088 w 8262114"/>
              <a:gd name="connsiteY216" fmla="*/ 159485 h 3255881"/>
              <a:gd name="connsiteX217" fmla="*/ 307182 w 8262114"/>
              <a:gd name="connsiteY217" fmla="*/ 216634 h 3255881"/>
              <a:gd name="connsiteX218" fmla="*/ 254794 w 8262114"/>
              <a:gd name="connsiteY218" fmla="*/ 283310 h 3255881"/>
              <a:gd name="connsiteX219" fmla="*/ 180975 w 8262114"/>
              <a:gd name="connsiteY219" fmla="*/ 330935 h 3255881"/>
              <a:gd name="connsiteX220" fmla="*/ 76201 w 8262114"/>
              <a:gd name="connsiteY220" fmla="*/ 357129 h 3255881"/>
              <a:gd name="connsiteX221" fmla="*/ 42863 w 8262114"/>
              <a:gd name="connsiteY221" fmla="*/ 361891 h 3255881"/>
              <a:gd name="connsiteX222" fmla="*/ 0 w 8262114"/>
              <a:gd name="connsiteY222" fmla="*/ 371416 h 3255881"/>
              <a:gd name="connsiteX223" fmla="*/ 21431 w 8262114"/>
              <a:gd name="connsiteY223" fmla="*/ 416660 h 3255881"/>
              <a:gd name="connsiteX224" fmla="*/ 33338 w 8262114"/>
              <a:gd name="connsiteY224" fmla="*/ 419041 h 3255881"/>
              <a:gd name="connsiteX225" fmla="*/ 90488 w 8262114"/>
              <a:gd name="connsiteY225" fmla="*/ 447616 h 3255881"/>
              <a:gd name="connsiteX226" fmla="*/ 147638 w 8262114"/>
              <a:gd name="connsiteY226" fmla="*/ 476191 h 3255881"/>
              <a:gd name="connsiteX227" fmla="*/ 166688 w 8262114"/>
              <a:gd name="connsiteY227" fmla="*/ 504766 h 3255881"/>
              <a:gd name="connsiteX228" fmla="*/ 166688 w 8262114"/>
              <a:gd name="connsiteY228" fmla="*/ 571441 h 3255881"/>
              <a:gd name="connsiteX229" fmla="*/ 138113 w 8262114"/>
              <a:gd name="connsiteY229" fmla="*/ 580966 h 3255881"/>
              <a:gd name="connsiteX230" fmla="*/ 128588 w 8262114"/>
              <a:gd name="connsiteY230" fmla="*/ 666691 h 3255881"/>
              <a:gd name="connsiteX231" fmla="*/ 100013 w 8262114"/>
              <a:gd name="connsiteY231" fmla="*/ 676216 h 3255881"/>
              <a:gd name="connsiteX232" fmla="*/ 90488 w 8262114"/>
              <a:gd name="connsiteY232" fmla="*/ 704791 h 3255881"/>
              <a:gd name="connsiteX233" fmla="*/ 119063 w 8262114"/>
              <a:gd name="connsiteY233" fmla="*/ 714316 h 3255881"/>
              <a:gd name="connsiteX234" fmla="*/ 138113 w 8262114"/>
              <a:gd name="connsiteY234" fmla="*/ 771466 h 3255881"/>
              <a:gd name="connsiteX235" fmla="*/ 147638 w 8262114"/>
              <a:gd name="connsiteY235" fmla="*/ 838141 h 3255881"/>
              <a:gd name="connsiteX236" fmla="*/ 166688 w 8262114"/>
              <a:gd name="connsiteY236" fmla="*/ 866716 h 3255881"/>
              <a:gd name="connsiteX237" fmla="*/ 157163 w 8262114"/>
              <a:gd name="connsiteY237" fmla="*/ 923866 h 3255881"/>
              <a:gd name="connsiteX0" fmla="*/ 7415213 w 8262114"/>
              <a:gd name="connsiteY0" fmla="*/ 3247966 h 3255881"/>
              <a:gd name="connsiteX1" fmla="*/ 7434263 w 8262114"/>
              <a:gd name="connsiteY1" fmla="*/ 3047941 h 3255881"/>
              <a:gd name="connsiteX2" fmla="*/ 7453313 w 8262114"/>
              <a:gd name="connsiteY2" fmla="*/ 2981266 h 3255881"/>
              <a:gd name="connsiteX3" fmla="*/ 7510463 w 8262114"/>
              <a:gd name="connsiteY3" fmla="*/ 2952691 h 3255881"/>
              <a:gd name="connsiteX4" fmla="*/ 7539038 w 8262114"/>
              <a:gd name="connsiteY4" fmla="*/ 2933641 h 3255881"/>
              <a:gd name="connsiteX5" fmla="*/ 7596188 w 8262114"/>
              <a:gd name="connsiteY5" fmla="*/ 2914591 h 3255881"/>
              <a:gd name="connsiteX6" fmla="*/ 7662863 w 8262114"/>
              <a:gd name="connsiteY6" fmla="*/ 2895541 h 3255881"/>
              <a:gd name="connsiteX7" fmla="*/ 7681913 w 8262114"/>
              <a:gd name="connsiteY7" fmla="*/ 2866966 h 3255881"/>
              <a:gd name="connsiteX8" fmla="*/ 7691438 w 8262114"/>
              <a:gd name="connsiteY8" fmla="*/ 2838391 h 3255881"/>
              <a:gd name="connsiteX9" fmla="*/ 7777163 w 8262114"/>
              <a:gd name="connsiteY9" fmla="*/ 2800291 h 3255881"/>
              <a:gd name="connsiteX10" fmla="*/ 7805738 w 8262114"/>
              <a:gd name="connsiteY10" fmla="*/ 2790766 h 3255881"/>
              <a:gd name="connsiteX11" fmla="*/ 7834313 w 8262114"/>
              <a:gd name="connsiteY11" fmla="*/ 2781241 h 3255881"/>
              <a:gd name="connsiteX12" fmla="*/ 7996238 w 8262114"/>
              <a:gd name="connsiteY12" fmla="*/ 2762191 h 3255881"/>
              <a:gd name="connsiteX13" fmla="*/ 8062913 w 8262114"/>
              <a:gd name="connsiteY13" fmla="*/ 2743141 h 3255881"/>
              <a:gd name="connsiteX14" fmla="*/ 8120063 w 8262114"/>
              <a:gd name="connsiteY14" fmla="*/ 2724091 h 3255881"/>
              <a:gd name="connsiteX15" fmla="*/ 8148638 w 8262114"/>
              <a:gd name="connsiteY15" fmla="*/ 2714566 h 3255881"/>
              <a:gd name="connsiteX16" fmla="*/ 8158163 w 8262114"/>
              <a:gd name="connsiteY16" fmla="*/ 2609791 h 3255881"/>
              <a:gd name="connsiteX17" fmla="*/ 8167688 w 8262114"/>
              <a:gd name="connsiteY17" fmla="*/ 2552641 h 3255881"/>
              <a:gd name="connsiteX18" fmla="*/ 8224838 w 8262114"/>
              <a:gd name="connsiteY18" fmla="*/ 2514541 h 3255881"/>
              <a:gd name="connsiteX19" fmla="*/ 8243888 w 8262114"/>
              <a:gd name="connsiteY19" fmla="*/ 2485966 h 3255881"/>
              <a:gd name="connsiteX20" fmla="*/ 7929563 w 8262114"/>
              <a:gd name="connsiteY20" fmla="*/ 2428816 h 3255881"/>
              <a:gd name="connsiteX21" fmla="*/ 7939088 w 8262114"/>
              <a:gd name="connsiteY21" fmla="*/ 2333566 h 3255881"/>
              <a:gd name="connsiteX22" fmla="*/ 7958138 w 8262114"/>
              <a:gd name="connsiteY22" fmla="*/ 2266891 h 3255881"/>
              <a:gd name="connsiteX23" fmla="*/ 7929563 w 8262114"/>
              <a:gd name="connsiteY23" fmla="*/ 2095441 h 3255881"/>
              <a:gd name="connsiteX24" fmla="*/ 7910513 w 8262114"/>
              <a:gd name="connsiteY24" fmla="*/ 2038291 h 3255881"/>
              <a:gd name="connsiteX25" fmla="*/ 7900988 w 8262114"/>
              <a:gd name="connsiteY25" fmla="*/ 2009716 h 3255881"/>
              <a:gd name="connsiteX26" fmla="*/ 7929563 w 8262114"/>
              <a:gd name="connsiteY26" fmla="*/ 1876366 h 3255881"/>
              <a:gd name="connsiteX27" fmla="*/ 7948613 w 8262114"/>
              <a:gd name="connsiteY27" fmla="*/ 1847791 h 3255881"/>
              <a:gd name="connsiteX28" fmla="*/ 7853363 w 8262114"/>
              <a:gd name="connsiteY28" fmla="*/ 1838266 h 3255881"/>
              <a:gd name="connsiteX29" fmla="*/ 7796213 w 8262114"/>
              <a:gd name="connsiteY29" fmla="*/ 1790641 h 3255881"/>
              <a:gd name="connsiteX30" fmla="*/ 7739063 w 8262114"/>
              <a:gd name="connsiteY30" fmla="*/ 1771591 h 3255881"/>
              <a:gd name="connsiteX31" fmla="*/ 7710488 w 8262114"/>
              <a:gd name="connsiteY31" fmla="*/ 1752541 h 3255881"/>
              <a:gd name="connsiteX32" fmla="*/ 7567613 w 8262114"/>
              <a:gd name="connsiteY32" fmla="*/ 1733491 h 3255881"/>
              <a:gd name="connsiteX33" fmla="*/ 7510463 w 8262114"/>
              <a:gd name="connsiteY33" fmla="*/ 1714441 h 3255881"/>
              <a:gd name="connsiteX34" fmla="*/ 7453313 w 8262114"/>
              <a:gd name="connsiteY34" fmla="*/ 1676341 h 3255881"/>
              <a:gd name="connsiteX35" fmla="*/ 7424738 w 8262114"/>
              <a:gd name="connsiteY35" fmla="*/ 1657291 h 3255881"/>
              <a:gd name="connsiteX36" fmla="*/ 7396163 w 8262114"/>
              <a:gd name="connsiteY36" fmla="*/ 1647766 h 3255881"/>
              <a:gd name="connsiteX37" fmla="*/ 7358063 w 8262114"/>
              <a:gd name="connsiteY37" fmla="*/ 1600141 h 3255881"/>
              <a:gd name="connsiteX38" fmla="*/ 7319963 w 8262114"/>
              <a:gd name="connsiteY38" fmla="*/ 1542991 h 3255881"/>
              <a:gd name="connsiteX39" fmla="*/ 7272338 w 8262114"/>
              <a:gd name="connsiteY39" fmla="*/ 1485841 h 3255881"/>
              <a:gd name="connsiteX40" fmla="*/ 7262813 w 8262114"/>
              <a:gd name="connsiteY40" fmla="*/ 1457266 h 3255881"/>
              <a:gd name="connsiteX41" fmla="*/ 7224713 w 8262114"/>
              <a:gd name="connsiteY41" fmla="*/ 1400116 h 3255881"/>
              <a:gd name="connsiteX42" fmla="*/ 7215188 w 8262114"/>
              <a:gd name="connsiteY42" fmla="*/ 1371541 h 3255881"/>
              <a:gd name="connsiteX43" fmla="*/ 7196138 w 8262114"/>
              <a:gd name="connsiteY43" fmla="*/ 1342966 h 3255881"/>
              <a:gd name="connsiteX44" fmla="*/ 7177088 w 8262114"/>
              <a:gd name="connsiteY44" fmla="*/ 1285816 h 3255881"/>
              <a:gd name="connsiteX45" fmla="*/ 7119938 w 8262114"/>
              <a:gd name="connsiteY45" fmla="*/ 1238191 h 3255881"/>
              <a:gd name="connsiteX46" fmla="*/ 7091363 w 8262114"/>
              <a:gd name="connsiteY46" fmla="*/ 1219141 h 3255881"/>
              <a:gd name="connsiteX47" fmla="*/ 7062788 w 8262114"/>
              <a:gd name="connsiteY47" fmla="*/ 1190566 h 3255881"/>
              <a:gd name="connsiteX48" fmla="*/ 7034213 w 8262114"/>
              <a:gd name="connsiteY48" fmla="*/ 1171516 h 3255881"/>
              <a:gd name="connsiteX49" fmla="*/ 6986588 w 8262114"/>
              <a:gd name="connsiteY49" fmla="*/ 1114366 h 3255881"/>
              <a:gd name="connsiteX50" fmla="*/ 6958013 w 8262114"/>
              <a:gd name="connsiteY50" fmla="*/ 1095316 h 3255881"/>
              <a:gd name="connsiteX51" fmla="*/ 6938963 w 8262114"/>
              <a:gd name="connsiteY51" fmla="*/ 1066741 h 3255881"/>
              <a:gd name="connsiteX52" fmla="*/ 6910388 w 8262114"/>
              <a:gd name="connsiteY52" fmla="*/ 1047691 h 3255881"/>
              <a:gd name="connsiteX53" fmla="*/ 6900863 w 8262114"/>
              <a:gd name="connsiteY53" fmla="*/ 1019116 h 3255881"/>
              <a:gd name="connsiteX54" fmla="*/ 6910388 w 8262114"/>
              <a:gd name="connsiteY54" fmla="*/ 981016 h 3255881"/>
              <a:gd name="connsiteX55" fmla="*/ 6967538 w 8262114"/>
              <a:gd name="connsiteY55" fmla="*/ 952441 h 3255881"/>
              <a:gd name="connsiteX56" fmla="*/ 6986588 w 8262114"/>
              <a:gd name="connsiteY56" fmla="*/ 923866 h 3255881"/>
              <a:gd name="connsiteX57" fmla="*/ 7005638 w 8262114"/>
              <a:gd name="connsiteY57" fmla="*/ 866716 h 3255881"/>
              <a:gd name="connsiteX58" fmla="*/ 6977063 w 8262114"/>
              <a:gd name="connsiteY58" fmla="*/ 857191 h 3255881"/>
              <a:gd name="connsiteX59" fmla="*/ 6910388 w 8262114"/>
              <a:gd name="connsiteY59" fmla="*/ 847666 h 3255881"/>
              <a:gd name="connsiteX60" fmla="*/ 6872288 w 8262114"/>
              <a:gd name="connsiteY60" fmla="*/ 828616 h 3255881"/>
              <a:gd name="connsiteX61" fmla="*/ 6843713 w 8262114"/>
              <a:gd name="connsiteY61" fmla="*/ 819091 h 3255881"/>
              <a:gd name="connsiteX62" fmla="*/ 6786563 w 8262114"/>
              <a:gd name="connsiteY62" fmla="*/ 780991 h 3255881"/>
              <a:gd name="connsiteX63" fmla="*/ 6748463 w 8262114"/>
              <a:gd name="connsiteY63" fmla="*/ 733366 h 3255881"/>
              <a:gd name="connsiteX64" fmla="*/ 6738938 w 8262114"/>
              <a:gd name="connsiteY64" fmla="*/ 704791 h 3255881"/>
              <a:gd name="connsiteX65" fmla="*/ 6691313 w 8262114"/>
              <a:gd name="connsiteY65" fmla="*/ 657166 h 3255881"/>
              <a:gd name="connsiteX66" fmla="*/ 6643688 w 8262114"/>
              <a:gd name="connsiteY66" fmla="*/ 619066 h 3255881"/>
              <a:gd name="connsiteX67" fmla="*/ 6624638 w 8262114"/>
              <a:gd name="connsiteY67" fmla="*/ 590491 h 3255881"/>
              <a:gd name="connsiteX68" fmla="*/ 6596063 w 8262114"/>
              <a:gd name="connsiteY68" fmla="*/ 580966 h 3255881"/>
              <a:gd name="connsiteX69" fmla="*/ 6567488 w 8262114"/>
              <a:gd name="connsiteY69" fmla="*/ 561916 h 3255881"/>
              <a:gd name="connsiteX70" fmla="*/ 6538913 w 8262114"/>
              <a:gd name="connsiteY70" fmla="*/ 552391 h 3255881"/>
              <a:gd name="connsiteX71" fmla="*/ 6510338 w 8262114"/>
              <a:gd name="connsiteY71" fmla="*/ 533341 h 3255881"/>
              <a:gd name="connsiteX72" fmla="*/ 6462713 w 8262114"/>
              <a:gd name="connsiteY72" fmla="*/ 523816 h 3255881"/>
              <a:gd name="connsiteX73" fmla="*/ 6376988 w 8262114"/>
              <a:gd name="connsiteY73" fmla="*/ 533341 h 3255881"/>
              <a:gd name="connsiteX74" fmla="*/ 6319838 w 8262114"/>
              <a:gd name="connsiteY74" fmla="*/ 571441 h 3255881"/>
              <a:gd name="connsiteX75" fmla="*/ 6262688 w 8262114"/>
              <a:gd name="connsiteY75" fmla="*/ 619066 h 3255881"/>
              <a:gd name="connsiteX76" fmla="*/ 6176963 w 8262114"/>
              <a:gd name="connsiteY76" fmla="*/ 657166 h 3255881"/>
              <a:gd name="connsiteX77" fmla="*/ 6148388 w 8262114"/>
              <a:gd name="connsiteY77" fmla="*/ 666691 h 3255881"/>
              <a:gd name="connsiteX78" fmla="*/ 6148388 w 8262114"/>
              <a:gd name="connsiteY78" fmla="*/ 800041 h 3255881"/>
              <a:gd name="connsiteX79" fmla="*/ 6138863 w 8262114"/>
              <a:gd name="connsiteY79" fmla="*/ 961966 h 3255881"/>
              <a:gd name="connsiteX80" fmla="*/ 6119813 w 8262114"/>
              <a:gd name="connsiteY80" fmla="*/ 1085791 h 3255881"/>
              <a:gd name="connsiteX81" fmla="*/ 6119813 w 8262114"/>
              <a:gd name="connsiteY81" fmla="*/ 1371541 h 3255881"/>
              <a:gd name="connsiteX82" fmla="*/ 6138863 w 8262114"/>
              <a:gd name="connsiteY82" fmla="*/ 1400116 h 3255881"/>
              <a:gd name="connsiteX83" fmla="*/ 6167438 w 8262114"/>
              <a:gd name="connsiteY83" fmla="*/ 1409641 h 3255881"/>
              <a:gd name="connsiteX84" fmla="*/ 6196013 w 8262114"/>
              <a:gd name="connsiteY84" fmla="*/ 1428691 h 3255881"/>
              <a:gd name="connsiteX85" fmla="*/ 6176963 w 8262114"/>
              <a:gd name="connsiteY85" fmla="*/ 1476316 h 3255881"/>
              <a:gd name="connsiteX86" fmla="*/ 6196013 w 8262114"/>
              <a:gd name="connsiteY86" fmla="*/ 1647766 h 3255881"/>
              <a:gd name="connsiteX87" fmla="*/ 6186488 w 8262114"/>
              <a:gd name="connsiteY87" fmla="*/ 1714441 h 3255881"/>
              <a:gd name="connsiteX88" fmla="*/ 6157913 w 8262114"/>
              <a:gd name="connsiteY88" fmla="*/ 1743016 h 3255881"/>
              <a:gd name="connsiteX89" fmla="*/ 6119813 w 8262114"/>
              <a:gd name="connsiteY89" fmla="*/ 1752541 h 3255881"/>
              <a:gd name="connsiteX90" fmla="*/ 6024563 w 8262114"/>
              <a:gd name="connsiteY90" fmla="*/ 1762066 h 3255881"/>
              <a:gd name="connsiteX91" fmla="*/ 5976938 w 8262114"/>
              <a:gd name="connsiteY91" fmla="*/ 1847791 h 3255881"/>
              <a:gd name="connsiteX92" fmla="*/ 5967413 w 8262114"/>
              <a:gd name="connsiteY92" fmla="*/ 1904941 h 3255881"/>
              <a:gd name="connsiteX93" fmla="*/ 5938838 w 8262114"/>
              <a:gd name="connsiteY93" fmla="*/ 1923991 h 3255881"/>
              <a:gd name="connsiteX94" fmla="*/ 5538788 w 8262114"/>
              <a:gd name="connsiteY94" fmla="*/ 1933516 h 3255881"/>
              <a:gd name="connsiteX95" fmla="*/ 5357813 w 8262114"/>
              <a:gd name="connsiteY95" fmla="*/ 1923991 h 3255881"/>
              <a:gd name="connsiteX96" fmla="*/ 5300663 w 8262114"/>
              <a:gd name="connsiteY96" fmla="*/ 1904941 h 3255881"/>
              <a:gd name="connsiteX97" fmla="*/ 5243513 w 8262114"/>
              <a:gd name="connsiteY97" fmla="*/ 1914466 h 3255881"/>
              <a:gd name="connsiteX98" fmla="*/ 5186363 w 8262114"/>
              <a:gd name="connsiteY98" fmla="*/ 1933516 h 3255881"/>
              <a:gd name="connsiteX99" fmla="*/ 5157788 w 8262114"/>
              <a:gd name="connsiteY99" fmla="*/ 1914466 h 3255881"/>
              <a:gd name="connsiteX100" fmla="*/ 5053013 w 8262114"/>
              <a:gd name="connsiteY100" fmla="*/ 1895416 h 3255881"/>
              <a:gd name="connsiteX101" fmla="*/ 5033963 w 8262114"/>
              <a:gd name="connsiteY101" fmla="*/ 1838266 h 3255881"/>
              <a:gd name="connsiteX102" fmla="*/ 5024438 w 8262114"/>
              <a:gd name="connsiteY102" fmla="*/ 1809691 h 3255881"/>
              <a:gd name="connsiteX103" fmla="*/ 4891088 w 8262114"/>
              <a:gd name="connsiteY103" fmla="*/ 1781116 h 3255881"/>
              <a:gd name="connsiteX104" fmla="*/ 4814888 w 8262114"/>
              <a:gd name="connsiteY104" fmla="*/ 1743016 h 3255881"/>
              <a:gd name="connsiteX105" fmla="*/ 4786313 w 8262114"/>
              <a:gd name="connsiteY105" fmla="*/ 1714441 h 3255881"/>
              <a:gd name="connsiteX106" fmla="*/ 4776788 w 8262114"/>
              <a:gd name="connsiteY106" fmla="*/ 1685866 h 3255881"/>
              <a:gd name="connsiteX107" fmla="*/ 4795838 w 8262114"/>
              <a:gd name="connsiteY107" fmla="*/ 1628716 h 3255881"/>
              <a:gd name="connsiteX108" fmla="*/ 4814888 w 8262114"/>
              <a:gd name="connsiteY108" fmla="*/ 1476316 h 3255881"/>
              <a:gd name="connsiteX109" fmla="*/ 4852988 w 8262114"/>
              <a:gd name="connsiteY109" fmla="*/ 1419166 h 3255881"/>
              <a:gd name="connsiteX110" fmla="*/ 4872038 w 8262114"/>
              <a:gd name="connsiteY110" fmla="*/ 1390591 h 3255881"/>
              <a:gd name="connsiteX111" fmla="*/ 4919663 w 8262114"/>
              <a:gd name="connsiteY111" fmla="*/ 1314391 h 3255881"/>
              <a:gd name="connsiteX112" fmla="*/ 4929188 w 8262114"/>
              <a:gd name="connsiteY112" fmla="*/ 1285816 h 3255881"/>
              <a:gd name="connsiteX113" fmla="*/ 4872038 w 8262114"/>
              <a:gd name="connsiteY113" fmla="*/ 1257241 h 3255881"/>
              <a:gd name="connsiteX114" fmla="*/ 4843463 w 8262114"/>
              <a:gd name="connsiteY114" fmla="*/ 1238191 h 3255881"/>
              <a:gd name="connsiteX115" fmla="*/ 4786313 w 8262114"/>
              <a:gd name="connsiteY115" fmla="*/ 1219141 h 3255881"/>
              <a:gd name="connsiteX116" fmla="*/ 4757738 w 8262114"/>
              <a:gd name="connsiteY116" fmla="*/ 1209616 h 3255881"/>
              <a:gd name="connsiteX117" fmla="*/ 4729163 w 8262114"/>
              <a:gd name="connsiteY117" fmla="*/ 1219141 h 3255881"/>
              <a:gd name="connsiteX118" fmla="*/ 4672013 w 8262114"/>
              <a:gd name="connsiteY118" fmla="*/ 1247716 h 3255881"/>
              <a:gd name="connsiteX119" fmla="*/ 4595813 w 8262114"/>
              <a:gd name="connsiteY119" fmla="*/ 1200091 h 3255881"/>
              <a:gd name="connsiteX120" fmla="*/ 4538663 w 8262114"/>
              <a:gd name="connsiteY120" fmla="*/ 1161991 h 3255881"/>
              <a:gd name="connsiteX121" fmla="*/ 4481513 w 8262114"/>
              <a:gd name="connsiteY121" fmla="*/ 1181041 h 3255881"/>
              <a:gd name="connsiteX122" fmla="*/ 4452938 w 8262114"/>
              <a:gd name="connsiteY122" fmla="*/ 1190566 h 3255881"/>
              <a:gd name="connsiteX123" fmla="*/ 4414838 w 8262114"/>
              <a:gd name="connsiteY123" fmla="*/ 1276291 h 3255881"/>
              <a:gd name="connsiteX124" fmla="*/ 4405313 w 8262114"/>
              <a:gd name="connsiteY124" fmla="*/ 1304866 h 3255881"/>
              <a:gd name="connsiteX125" fmla="*/ 4395788 w 8262114"/>
              <a:gd name="connsiteY125" fmla="*/ 1333441 h 3255881"/>
              <a:gd name="connsiteX126" fmla="*/ 4367213 w 8262114"/>
              <a:gd name="connsiteY126" fmla="*/ 1352491 h 3255881"/>
              <a:gd name="connsiteX127" fmla="*/ 4348163 w 8262114"/>
              <a:gd name="connsiteY127" fmla="*/ 1381066 h 3255881"/>
              <a:gd name="connsiteX128" fmla="*/ 4329113 w 8262114"/>
              <a:gd name="connsiteY128" fmla="*/ 1438216 h 3255881"/>
              <a:gd name="connsiteX129" fmla="*/ 4310063 w 8262114"/>
              <a:gd name="connsiteY129" fmla="*/ 1466791 h 3255881"/>
              <a:gd name="connsiteX130" fmla="*/ 4300538 w 8262114"/>
              <a:gd name="connsiteY130" fmla="*/ 1495366 h 3255881"/>
              <a:gd name="connsiteX131" fmla="*/ 4291013 w 8262114"/>
              <a:gd name="connsiteY131" fmla="*/ 1533466 h 3255881"/>
              <a:gd name="connsiteX132" fmla="*/ 4262438 w 8262114"/>
              <a:gd name="connsiteY132" fmla="*/ 1552516 h 3255881"/>
              <a:gd name="connsiteX133" fmla="*/ 4224338 w 8262114"/>
              <a:gd name="connsiteY133" fmla="*/ 1562041 h 3255881"/>
              <a:gd name="connsiteX134" fmla="*/ 4167188 w 8262114"/>
              <a:gd name="connsiteY134" fmla="*/ 1581091 h 3255881"/>
              <a:gd name="connsiteX135" fmla="*/ 4110038 w 8262114"/>
              <a:gd name="connsiteY135" fmla="*/ 1600141 h 3255881"/>
              <a:gd name="connsiteX136" fmla="*/ 4081463 w 8262114"/>
              <a:gd name="connsiteY136" fmla="*/ 1609666 h 3255881"/>
              <a:gd name="connsiteX137" fmla="*/ 4052888 w 8262114"/>
              <a:gd name="connsiteY137" fmla="*/ 1619191 h 3255881"/>
              <a:gd name="connsiteX138" fmla="*/ 3948113 w 8262114"/>
              <a:gd name="connsiteY138" fmla="*/ 1609666 h 3255881"/>
              <a:gd name="connsiteX139" fmla="*/ 3910013 w 8262114"/>
              <a:gd name="connsiteY139" fmla="*/ 1600141 h 3255881"/>
              <a:gd name="connsiteX140" fmla="*/ 3757613 w 8262114"/>
              <a:gd name="connsiteY140" fmla="*/ 1590616 h 3255881"/>
              <a:gd name="connsiteX141" fmla="*/ 3729038 w 8262114"/>
              <a:gd name="connsiteY141" fmla="*/ 1571566 h 3255881"/>
              <a:gd name="connsiteX142" fmla="*/ 3700463 w 8262114"/>
              <a:gd name="connsiteY142" fmla="*/ 1562041 h 3255881"/>
              <a:gd name="connsiteX143" fmla="*/ 3652838 w 8262114"/>
              <a:gd name="connsiteY143" fmla="*/ 1523941 h 3255881"/>
              <a:gd name="connsiteX144" fmla="*/ 3481388 w 8262114"/>
              <a:gd name="connsiteY144" fmla="*/ 1533466 h 3255881"/>
              <a:gd name="connsiteX145" fmla="*/ 3414713 w 8262114"/>
              <a:gd name="connsiteY145" fmla="*/ 1542991 h 3255881"/>
              <a:gd name="connsiteX146" fmla="*/ 3386138 w 8262114"/>
              <a:gd name="connsiteY146" fmla="*/ 1552516 h 3255881"/>
              <a:gd name="connsiteX147" fmla="*/ 3338513 w 8262114"/>
              <a:gd name="connsiteY147" fmla="*/ 1562041 h 3255881"/>
              <a:gd name="connsiteX148" fmla="*/ 3271838 w 8262114"/>
              <a:gd name="connsiteY148" fmla="*/ 1628716 h 3255881"/>
              <a:gd name="connsiteX149" fmla="*/ 3214688 w 8262114"/>
              <a:gd name="connsiteY149" fmla="*/ 1666816 h 3255881"/>
              <a:gd name="connsiteX150" fmla="*/ 3205163 w 8262114"/>
              <a:gd name="connsiteY150" fmla="*/ 1695391 h 3255881"/>
              <a:gd name="connsiteX151" fmla="*/ 3176588 w 8262114"/>
              <a:gd name="connsiteY151" fmla="*/ 1704916 h 3255881"/>
              <a:gd name="connsiteX152" fmla="*/ 3090863 w 8262114"/>
              <a:gd name="connsiteY152" fmla="*/ 1666816 h 3255881"/>
              <a:gd name="connsiteX153" fmla="*/ 3062288 w 8262114"/>
              <a:gd name="connsiteY153" fmla="*/ 1638241 h 3255881"/>
              <a:gd name="connsiteX154" fmla="*/ 3005138 w 8262114"/>
              <a:gd name="connsiteY154" fmla="*/ 1619191 h 3255881"/>
              <a:gd name="connsiteX155" fmla="*/ 2967038 w 8262114"/>
              <a:gd name="connsiteY155" fmla="*/ 1562041 h 3255881"/>
              <a:gd name="connsiteX156" fmla="*/ 2947988 w 8262114"/>
              <a:gd name="connsiteY156" fmla="*/ 1533466 h 3255881"/>
              <a:gd name="connsiteX157" fmla="*/ 2890838 w 8262114"/>
              <a:gd name="connsiteY157" fmla="*/ 1504891 h 3255881"/>
              <a:gd name="connsiteX158" fmla="*/ 2862263 w 8262114"/>
              <a:gd name="connsiteY158" fmla="*/ 1485841 h 3255881"/>
              <a:gd name="connsiteX159" fmla="*/ 2833688 w 8262114"/>
              <a:gd name="connsiteY159" fmla="*/ 1476316 h 3255881"/>
              <a:gd name="connsiteX160" fmla="*/ 2805113 w 8262114"/>
              <a:gd name="connsiteY160" fmla="*/ 1457266 h 3255881"/>
              <a:gd name="connsiteX161" fmla="*/ 2738438 w 8262114"/>
              <a:gd name="connsiteY161" fmla="*/ 1438216 h 3255881"/>
              <a:gd name="connsiteX162" fmla="*/ 2709863 w 8262114"/>
              <a:gd name="connsiteY162" fmla="*/ 1428691 h 3255881"/>
              <a:gd name="connsiteX163" fmla="*/ 2605088 w 8262114"/>
              <a:gd name="connsiteY163" fmla="*/ 1419166 h 3255881"/>
              <a:gd name="connsiteX164" fmla="*/ 2509838 w 8262114"/>
              <a:gd name="connsiteY164" fmla="*/ 1409641 h 3255881"/>
              <a:gd name="connsiteX165" fmla="*/ 2452688 w 8262114"/>
              <a:gd name="connsiteY165" fmla="*/ 1371541 h 3255881"/>
              <a:gd name="connsiteX166" fmla="*/ 2395538 w 8262114"/>
              <a:gd name="connsiteY166" fmla="*/ 1352491 h 3255881"/>
              <a:gd name="connsiteX167" fmla="*/ 2366963 w 8262114"/>
              <a:gd name="connsiteY167" fmla="*/ 1342966 h 3255881"/>
              <a:gd name="connsiteX168" fmla="*/ 2309813 w 8262114"/>
              <a:gd name="connsiteY168" fmla="*/ 1333441 h 3255881"/>
              <a:gd name="connsiteX169" fmla="*/ 2233613 w 8262114"/>
              <a:gd name="connsiteY169" fmla="*/ 1342966 h 3255881"/>
              <a:gd name="connsiteX170" fmla="*/ 2185988 w 8262114"/>
              <a:gd name="connsiteY170" fmla="*/ 1333441 h 3255881"/>
              <a:gd name="connsiteX171" fmla="*/ 2176463 w 8262114"/>
              <a:gd name="connsiteY171" fmla="*/ 1304866 h 3255881"/>
              <a:gd name="connsiteX172" fmla="*/ 2157413 w 8262114"/>
              <a:gd name="connsiteY172" fmla="*/ 1238191 h 3255881"/>
              <a:gd name="connsiteX173" fmla="*/ 2128838 w 8262114"/>
              <a:gd name="connsiteY173" fmla="*/ 1219141 h 3255881"/>
              <a:gd name="connsiteX174" fmla="*/ 2109788 w 8262114"/>
              <a:gd name="connsiteY174" fmla="*/ 1190566 h 3255881"/>
              <a:gd name="connsiteX175" fmla="*/ 2071688 w 8262114"/>
              <a:gd name="connsiteY175" fmla="*/ 1152466 h 3255881"/>
              <a:gd name="connsiteX176" fmla="*/ 2062163 w 8262114"/>
              <a:gd name="connsiteY176" fmla="*/ 1066741 h 3255881"/>
              <a:gd name="connsiteX177" fmla="*/ 2033588 w 8262114"/>
              <a:gd name="connsiteY177" fmla="*/ 1057216 h 3255881"/>
              <a:gd name="connsiteX178" fmla="*/ 2081213 w 8262114"/>
              <a:gd name="connsiteY178" fmla="*/ 1009591 h 3255881"/>
              <a:gd name="connsiteX179" fmla="*/ 2128838 w 8262114"/>
              <a:gd name="connsiteY179" fmla="*/ 1000066 h 3255881"/>
              <a:gd name="connsiteX180" fmla="*/ 2147888 w 8262114"/>
              <a:gd name="connsiteY180" fmla="*/ 942916 h 3255881"/>
              <a:gd name="connsiteX181" fmla="*/ 2119313 w 8262114"/>
              <a:gd name="connsiteY181" fmla="*/ 914341 h 3255881"/>
              <a:gd name="connsiteX182" fmla="*/ 2014538 w 8262114"/>
              <a:gd name="connsiteY182" fmla="*/ 885766 h 3255881"/>
              <a:gd name="connsiteX183" fmla="*/ 2005013 w 8262114"/>
              <a:gd name="connsiteY183" fmla="*/ 857191 h 3255881"/>
              <a:gd name="connsiteX184" fmla="*/ 2024063 w 8262114"/>
              <a:gd name="connsiteY184" fmla="*/ 828616 h 3255881"/>
              <a:gd name="connsiteX185" fmla="*/ 2014538 w 8262114"/>
              <a:gd name="connsiteY185" fmla="*/ 800041 h 3255881"/>
              <a:gd name="connsiteX186" fmla="*/ 1976438 w 8262114"/>
              <a:gd name="connsiteY186" fmla="*/ 742891 h 3255881"/>
              <a:gd name="connsiteX187" fmla="*/ 1804988 w 8262114"/>
              <a:gd name="connsiteY187" fmla="*/ 685741 h 3255881"/>
              <a:gd name="connsiteX188" fmla="*/ 1776413 w 8262114"/>
              <a:gd name="connsiteY188" fmla="*/ 676216 h 3255881"/>
              <a:gd name="connsiteX189" fmla="*/ 1747838 w 8262114"/>
              <a:gd name="connsiteY189" fmla="*/ 666691 h 3255881"/>
              <a:gd name="connsiteX190" fmla="*/ 1690688 w 8262114"/>
              <a:gd name="connsiteY190" fmla="*/ 628591 h 3255881"/>
              <a:gd name="connsiteX191" fmla="*/ 1633538 w 8262114"/>
              <a:gd name="connsiteY191" fmla="*/ 600016 h 3255881"/>
              <a:gd name="connsiteX192" fmla="*/ 1614488 w 8262114"/>
              <a:gd name="connsiteY192" fmla="*/ 523816 h 3255881"/>
              <a:gd name="connsiteX193" fmla="*/ 1604963 w 8262114"/>
              <a:gd name="connsiteY193" fmla="*/ 495241 h 3255881"/>
              <a:gd name="connsiteX194" fmla="*/ 1576388 w 8262114"/>
              <a:gd name="connsiteY194" fmla="*/ 485716 h 3255881"/>
              <a:gd name="connsiteX195" fmla="*/ 1490663 w 8262114"/>
              <a:gd name="connsiteY195" fmla="*/ 476191 h 3255881"/>
              <a:gd name="connsiteX196" fmla="*/ 1423988 w 8262114"/>
              <a:gd name="connsiteY196" fmla="*/ 399991 h 3255881"/>
              <a:gd name="connsiteX197" fmla="*/ 1395413 w 8262114"/>
              <a:gd name="connsiteY197" fmla="*/ 390466 h 3255881"/>
              <a:gd name="connsiteX198" fmla="*/ 1338263 w 8262114"/>
              <a:gd name="connsiteY198" fmla="*/ 352366 h 3255881"/>
              <a:gd name="connsiteX199" fmla="*/ 1319213 w 8262114"/>
              <a:gd name="connsiteY199" fmla="*/ 323791 h 3255881"/>
              <a:gd name="connsiteX200" fmla="*/ 1347788 w 8262114"/>
              <a:gd name="connsiteY200" fmla="*/ 314266 h 3255881"/>
              <a:gd name="connsiteX201" fmla="*/ 1376363 w 8262114"/>
              <a:gd name="connsiteY201" fmla="*/ 295216 h 3255881"/>
              <a:gd name="connsiteX202" fmla="*/ 1395413 w 8262114"/>
              <a:gd name="connsiteY202" fmla="*/ 266641 h 3255881"/>
              <a:gd name="connsiteX203" fmla="*/ 1347788 w 8262114"/>
              <a:gd name="connsiteY203" fmla="*/ 219016 h 3255881"/>
              <a:gd name="connsiteX204" fmla="*/ 1328738 w 8262114"/>
              <a:gd name="connsiteY204" fmla="*/ 190441 h 3255881"/>
              <a:gd name="connsiteX205" fmla="*/ 1319213 w 8262114"/>
              <a:gd name="connsiteY205" fmla="*/ 161866 h 3255881"/>
              <a:gd name="connsiteX206" fmla="*/ 1166813 w 8262114"/>
              <a:gd name="connsiteY206" fmla="*/ 133291 h 3255881"/>
              <a:gd name="connsiteX207" fmla="*/ 1138238 w 8262114"/>
              <a:gd name="connsiteY207" fmla="*/ 123766 h 3255881"/>
              <a:gd name="connsiteX208" fmla="*/ 1081088 w 8262114"/>
              <a:gd name="connsiteY208" fmla="*/ 85666 h 3255881"/>
              <a:gd name="connsiteX209" fmla="*/ 1033463 w 8262114"/>
              <a:gd name="connsiteY209" fmla="*/ 47566 h 3255881"/>
              <a:gd name="connsiteX210" fmla="*/ 976313 w 8262114"/>
              <a:gd name="connsiteY210" fmla="*/ 9466 h 3255881"/>
              <a:gd name="connsiteX211" fmla="*/ 547688 w 8262114"/>
              <a:gd name="connsiteY211" fmla="*/ 9466 h 3255881"/>
              <a:gd name="connsiteX212" fmla="*/ 452438 w 8262114"/>
              <a:gd name="connsiteY212" fmla="*/ 18991 h 3255881"/>
              <a:gd name="connsiteX213" fmla="*/ 395288 w 8262114"/>
              <a:gd name="connsiteY213" fmla="*/ 47566 h 3255881"/>
              <a:gd name="connsiteX214" fmla="*/ 330994 w 8262114"/>
              <a:gd name="connsiteY214" fmla="*/ 130909 h 3255881"/>
              <a:gd name="connsiteX215" fmla="*/ 319088 w 8262114"/>
              <a:gd name="connsiteY215" fmla="*/ 159485 h 3255881"/>
              <a:gd name="connsiteX216" fmla="*/ 307182 w 8262114"/>
              <a:gd name="connsiteY216" fmla="*/ 216634 h 3255881"/>
              <a:gd name="connsiteX217" fmla="*/ 254794 w 8262114"/>
              <a:gd name="connsiteY217" fmla="*/ 283310 h 3255881"/>
              <a:gd name="connsiteX218" fmla="*/ 180975 w 8262114"/>
              <a:gd name="connsiteY218" fmla="*/ 330935 h 3255881"/>
              <a:gd name="connsiteX219" fmla="*/ 76201 w 8262114"/>
              <a:gd name="connsiteY219" fmla="*/ 357129 h 3255881"/>
              <a:gd name="connsiteX220" fmla="*/ 42863 w 8262114"/>
              <a:gd name="connsiteY220" fmla="*/ 361891 h 3255881"/>
              <a:gd name="connsiteX221" fmla="*/ 0 w 8262114"/>
              <a:gd name="connsiteY221" fmla="*/ 371416 h 3255881"/>
              <a:gd name="connsiteX222" fmla="*/ 21431 w 8262114"/>
              <a:gd name="connsiteY222" fmla="*/ 416660 h 3255881"/>
              <a:gd name="connsiteX223" fmla="*/ 33338 w 8262114"/>
              <a:gd name="connsiteY223" fmla="*/ 419041 h 3255881"/>
              <a:gd name="connsiteX224" fmla="*/ 90488 w 8262114"/>
              <a:gd name="connsiteY224" fmla="*/ 447616 h 3255881"/>
              <a:gd name="connsiteX225" fmla="*/ 147638 w 8262114"/>
              <a:gd name="connsiteY225" fmla="*/ 476191 h 3255881"/>
              <a:gd name="connsiteX226" fmla="*/ 166688 w 8262114"/>
              <a:gd name="connsiteY226" fmla="*/ 504766 h 3255881"/>
              <a:gd name="connsiteX227" fmla="*/ 166688 w 8262114"/>
              <a:gd name="connsiteY227" fmla="*/ 571441 h 3255881"/>
              <a:gd name="connsiteX228" fmla="*/ 138113 w 8262114"/>
              <a:gd name="connsiteY228" fmla="*/ 580966 h 3255881"/>
              <a:gd name="connsiteX229" fmla="*/ 128588 w 8262114"/>
              <a:gd name="connsiteY229" fmla="*/ 666691 h 3255881"/>
              <a:gd name="connsiteX230" fmla="*/ 100013 w 8262114"/>
              <a:gd name="connsiteY230" fmla="*/ 676216 h 3255881"/>
              <a:gd name="connsiteX231" fmla="*/ 90488 w 8262114"/>
              <a:gd name="connsiteY231" fmla="*/ 704791 h 3255881"/>
              <a:gd name="connsiteX232" fmla="*/ 119063 w 8262114"/>
              <a:gd name="connsiteY232" fmla="*/ 714316 h 3255881"/>
              <a:gd name="connsiteX233" fmla="*/ 138113 w 8262114"/>
              <a:gd name="connsiteY233" fmla="*/ 771466 h 3255881"/>
              <a:gd name="connsiteX234" fmla="*/ 147638 w 8262114"/>
              <a:gd name="connsiteY234" fmla="*/ 838141 h 3255881"/>
              <a:gd name="connsiteX235" fmla="*/ 166688 w 8262114"/>
              <a:gd name="connsiteY235" fmla="*/ 866716 h 3255881"/>
              <a:gd name="connsiteX236" fmla="*/ 157163 w 8262114"/>
              <a:gd name="connsiteY236" fmla="*/ 923866 h 3255881"/>
              <a:gd name="connsiteX0" fmla="*/ 7415213 w 8262114"/>
              <a:gd name="connsiteY0" fmla="*/ 3247966 h 3255881"/>
              <a:gd name="connsiteX1" fmla="*/ 7434263 w 8262114"/>
              <a:gd name="connsiteY1" fmla="*/ 3047941 h 3255881"/>
              <a:gd name="connsiteX2" fmla="*/ 7453313 w 8262114"/>
              <a:gd name="connsiteY2" fmla="*/ 2981266 h 3255881"/>
              <a:gd name="connsiteX3" fmla="*/ 7510463 w 8262114"/>
              <a:gd name="connsiteY3" fmla="*/ 2952691 h 3255881"/>
              <a:gd name="connsiteX4" fmla="*/ 7539038 w 8262114"/>
              <a:gd name="connsiteY4" fmla="*/ 2933641 h 3255881"/>
              <a:gd name="connsiteX5" fmla="*/ 7596188 w 8262114"/>
              <a:gd name="connsiteY5" fmla="*/ 2914591 h 3255881"/>
              <a:gd name="connsiteX6" fmla="*/ 7662863 w 8262114"/>
              <a:gd name="connsiteY6" fmla="*/ 2895541 h 3255881"/>
              <a:gd name="connsiteX7" fmla="*/ 7681913 w 8262114"/>
              <a:gd name="connsiteY7" fmla="*/ 2866966 h 3255881"/>
              <a:gd name="connsiteX8" fmla="*/ 7691438 w 8262114"/>
              <a:gd name="connsiteY8" fmla="*/ 2838391 h 3255881"/>
              <a:gd name="connsiteX9" fmla="*/ 7777163 w 8262114"/>
              <a:gd name="connsiteY9" fmla="*/ 2800291 h 3255881"/>
              <a:gd name="connsiteX10" fmla="*/ 7805738 w 8262114"/>
              <a:gd name="connsiteY10" fmla="*/ 2790766 h 3255881"/>
              <a:gd name="connsiteX11" fmla="*/ 7834313 w 8262114"/>
              <a:gd name="connsiteY11" fmla="*/ 2781241 h 3255881"/>
              <a:gd name="connsiteX12" fmla="*/ 7996238 w 8262114"/>
              <a:gd name="connsiteY12" fmla="*/ 2762191 h 3255881"/>
              <a:gd name="connsiteX13" fmla="*/ 8062913 w 8262114"/>
              <a:gd name="connsiteY13" fmla="*/ 2743141 h 3255881"/>
              <a:gd name="connsiteX14" fmla="*/ 8120063 w 8262114"/>
              <a:gd name="connsiteY14" fmla="*/ 2724091 h 3255881"/>
              <a:gd name="connsiteX15" fmla="*/ 8148638 w 8262114"/>
              <a:gd name="connsiteY15" fmla="*/ 2714566 h 3255881"/>
              <a:gd name="connsiteX16" fmla="*/ 8158163 w 8262114"/>
              <a:gd name="connsiteY16" fmla="*/ 2609791 h 3255881"/>
              <a:gd name="connsiteX17" fmla="*/ 8167688 w 8262114"/>
              <a:gd name="connsiteY17" fmla="*/ 2552641 h 3255881"/>
              <a:gd name="connsiteX18" fmla="*/ 8224838 w 8262114"/>
              <a:gd name="connsiteY18" fmla="*/ 2514541 h 3255881"/>
              <a:gd name="connsiteX19" fmla="*/ 8243888 w 8262114"/>
              <a:gd name="connsiteY19" fmla="*/ 2485966 h 3255881"/>
              <a:gd name="connsiteX20" fmla="*/ 7929563 w 8262114"/>
              <a:gd name="connsiteY20" fmla="*/ 2428816 h 3255881"/>
              <a:gd name="connsiteX21" fmla="*/ 7939088 w 8262114"/>
              <a:gd name="connsiteY21" fmla="*/ 2333566 h 3255881"/>
              <a:gd name="connsiteX22" fmla="*/ 7958138 w 8262114"/>
              <a:gd name="connsiteY22" fmla="*/ 2266891 h 3255881"/>
              <a:gd name="connsiteX23" fmla="*/ 7929563 w 8262114"/>
              <a:gd name="connsiteY23" fmla="*/ 2095441 h 3255881"/>
              <a:gd name="connsiteX24" fmla="*/ 7910513 w 8262114"/>
              <a:gd name="connsiteY24" fmla="*/ 2038291 h 3255881"/>
              <a:gd name="connsiteX25" fmla="*/ 7900988 w 8262114"/>
              <a:gd name="connsiteY25" fmla="*/ 2009716 h 3255881"/>
              <a:gd name="connsiteX26" fmla="*/ 7929563 w 8262114"/>
              <a:gd name="connsiteY26" fmla="*/ 1876366 h 3255881"/>
              <a:gd name="connsiteX27" fmla="*/ 7948613 w 8262114"/>
              <a:gd name="connsiteY27" fmla="*/ 1847791 h 3255881"/>
              <a:gd name="connsiteX28" fmla="*/ 7853363 w 8262114"/>
              <a:gd name="connsiteY28" fmla="*/ 1838266 h 3255881"/>
              <a:gd name="connsiteX29" fmla="*/ 7796213 w 8262114"/>
              <a:gd name="connsiteY29" fmla="*/ 1790641 h 3255881"/>
              <a:gd name="connsiteX30" fmla="*/ 7739063 w 8262114"/>
              <a:gd name="connsiteY30" fmla="*/ 1771591 h 3255881"/>
              <a:gd name="connsiteX31" fmla="*/ 7710488 w 8262114"/>
              <a:gd name="connsiteY31" fmla="*/ 1752541 h 3255881"/>
              <a:gd name="connsiteX32" fmla="*/ 7567613 w 8262114"/>
              <a:gd name="connsiteY32" fmla="*/ 1733491 h 3255881"/>
              <a:gd name="connsiteX33" fmla="*/ 7510463 w 8262114"/>
              <a:gd name="connsiteY33" fmla="*/ 1714441 h 3255881"/>
              <a:gd name="connsiteX34" fmla="*/ 7453313 w 8262114"/>
              <a:gd name="connsiteY34" fmla="*/ 1676341 h 3255881"/>
              <a:gd name="connsiteX35" fmla="*/ 7424738 w 8262114"/>
              <a:gd name="connsiteY35" fmla="*/ 1657291 h 3255881"/>
              <a:gd name="connsiteX36" fmla="*/ 7396163 w 8262114"/>
              <a:gd name="connsiteY36" fmla="*/ 1647766 h 3255881"/>
              <a:gd name="connsiteX37" fmla="*/ 7358063 w 8262114"/>
              <a:gd name="connsiteY37" fmla="*/ 1600141 h 3255881"/>
              <a:gd name="connsiteX38" fmla="*/ 7319963 w 8262114"/>
              <a:gd name="connsiteY38" fmla="*/ 1542991 h 3255881"/>
              <a:gd name="connsiteX39" fmla="*/ 7272338 w 8262114"/>
              <a:gd name="connsiteY39" fmla="*/ 1485841 h 3255881"/>
              <a:gd name="connsiteX40" fmla="*/ 7262813 w 8262114"/>
              <a:gd name="connsiteY40" fmla="*/ 1457266 h 3255881"/>
              <a:gd name="connsiteX41" fmla="*/ 7224713 w 8262114"/>
              <a:gd name="connsiteY41" fmla="*/ 1400116 h 3255881"/>
              <a:gd name="connsiteX42" fmla="*/ 7215188 w 8262114"/>
              <a:gd name="connsiteY42" fmla="*/ 1371541 h 3255881"/>
              <a:gd name="connsiteX43" fmla="*/ 7196138 w 8262114"/>
              <a:gd name="connsiteY43" fmla="*/ 1342966 h 3255881"/>
              <a:gd name="connsiteX44" fmla="*/ 7177088 w 8262114"/>
              <a:gd name="connsiteY44" fmla="*/ 1285816 h 3255881"/>
              <a:gd name="connsiteX45" fmla="*/ 7119938 w 8262114"/>
              <a:gd name="connsiteY45" fmla="*/ 1238191 h 3255881"/>
              <a:gd name="connsiteX46" fmla="*/ 7091363 w 8262114"/>
              <a:gd name="connsiteY46" fmla="*/ 1219141 h 3255881"/>
              <a:gd name="connsiteX47" fmla="*/ 7062788 w 8262114"/>
              <a:gd name="connsiteY47" fmla="*/ 1190566 h 3255881"/>
              <a:gd name="connsiteX48" fmla="*/ 7034213 w 8262114"/>
              <a:gd name="connsiteY48" fmla="*/ 1171516 h 3255881"/>
              <a:gd name="connsiteX49" fmla="*/ 6986588 w 8262114"/>
              <a:gd name="connsiteY49" fmla="*/ 1114366 h 3255881"/>
              <a:gd name="connsiteX50" fmla="*/ 6958013 w 8262114"/>
              <a:gd name="connsiteY50" fmla="*/ 1095316 h 3255881"/>
              <a:gd name="connsiteX51" fmla="*/ 6938963 w 8262114"/>
              <a:gd name="connsiteY51" fmla="*/ 1066741 h 3255881"/>
              <a:gd name="connsiteX52" fmla="*/ 6910388 w 8262114"/>
              <a:gd name="connsiteY52" fmla="*/ 1047691 h 3255881"/>
              <a:gd name="connsiteX53" fmla="*/ 6900863 w 8262114"/>
              <a:gd name="connsiteY53" fmla="*/ 1019116 h 3255881"/>
              <a:gd name="connsiteX54" fmla="*/ 6910388 w 8262114"/>
              <a:gd name="connsiteY54" fmla="*/ 981016 h 3255881"/>
              <a:gd name="connsiteX55" fmla="*/ 6967538 w 8262114"/>
              <a:gd name="connsiteY55" fmla="*/ 952441 h 3255881"/>
              <a:gd name="connsiteX56" fmla="*/ 6986588 w 8262114"/>
              <a:gd name="connsiteY56" fmla="*/ 923866 h 3255881"/>
              <a:gd name="connsiteX57" fmla="*/ 7005638 w 8262114"/>
              <a:gd name="connsiteY57" fmla="*/ 866716 h 3255881"/>
              <a:gd name="connsiteX58" fmla="*/ 6977063 w 8262114"/>
              <a:gd name="connsiteY58" fmla="*/ 857191 h 3255881"/>
              <a:gd name="connsiteX59" fmla="*/ 6910388 w 8262114"/>
              <a:gd name="connsiteY59" fmla="*/ 847666 h 3255881"/>
              <a:gd name="connsiteX60" fmla="*/ 6872288 w 8262114"/>
              <a:gd name="connsiteY60" fmla="*/ 828616 h 3255881"/>
              <a:gd name="connsiteX61" fmla="*/ 6843713 w 8262114"/>
              <a:gd name="connsiteY61" fmla="*/ 819091 h 3255881"/>
              <a:gd name="connsiteX62" fmla="*/ 6786563 w 8262114"/>
              <a:gd name="connsiteY62" fmla="*/ 780991 h 3255881"/>
              <a:gd name="connsiteX63" fmla="*/ 6748463 w 8262114"/>
              <a:gd name="connsiteY63" fmla="*/ 733366 h 3255881"/>
              <a:gd name="connsiteX64" fmla="*/ 6738938 w 8262114"/>
              <a:gd name="connsiteY64" fmla="*/ 704791 h 3255881"/>
              <a:gd name="connsiteX65" fmla="*/ 6691313 w 8262114"/>
              <a:gd name="connsiteY65" fmla="*/ 657166 h 3255881"/>
              <a:gd name="connsiteX66" fmla="*/ 6643688 w 8262114"/>
              <a:gd name="connsiteY66" fmla="*/ 619066 h 3255881"/>
              <a:gd name="connsiteX67" fmla="*/ 6624638 w 8262114"/>
              <a:gd name="connsiteY67" fmla="*/ 590491 h 3255881"/>
              <a:gd name="connsiteX68" fmla="*/ 6596063 w 8262114"/>
              <a:gd name="connsiteY68" fmla="*/ 580966 h 3255881"/>
              <a:gd name="connsiteX69" fmla="*/ 6567488 w 8262114"/>
              <a:gd name="connsiteY69" fmla="*/ 561916 h 3255881"/>
              <a:gd name="connsiteX70" fmla="*/ 6538913 w 8262114"/>
              <a:gd name="connsiteY70" fmla="*/ 552391 h 3255881"/>
              <a:gd name="connsiteX71" fmla="*/ 6510338 w 8262114"/>
              <a:gd name="connsiteY71" fmla="*/ 533341 h 3255881"/>
              <a:gd name="connsiteX72" fmla="*/ 6462713 w 8262114"/>
              <a:gd name="connsiteY72" fmla="*/ 523816 h 3255881"/>
              <a:gd name="connsiteX73" fmla="*/ 6376988 w 8262114"/>
              <a:gd name="connsiteY73" fmla="*/ 533341 h 3255881"/>
              <a:gd name="connsiteX74" fmla="*/ 6319838 w 8262114"/>
              <a:gd name="connsiteY74" fmla="*/ 571441 h 3255881"/>
              <a:gd name="connsiteX75" fmla="*/ 6262688 w 8262114"/>
              <a:gd name="connsiteY75" fmla="*/ 619066 h 3255881"/>
              <a:gd name="connsiteX76" fmla="*/ 6176963 w 8262114"/>
              <a:gd name="connsiteY76" fmla="*/ 657166 h 3255881"/>
              <a:gd name="connsiteX77" fmla="*/ 6148388 w 8262114"/>
              <a:gd name="connsiteY77" fmla="*/ 666691 h 3255881"/>
              <a:gd name="connsiteX78" fmla="*/ 6148388 w 8262114"/>
              <a:gd name="connsiteY78" fmla="*/ 800041 h 3255881"/>
              <a:gd name="connsiteX79" fmla="*/ 6138863 w 8262114"/>
              <a:gd name="connsiteY79" fmla="*/ 961966 h 3255881"/>
              <a:gd name="connsiteX80" fmla="*/ 6119813 w 8262114"/>
              <a:gd name="connsiteY80" fmla="*/ 1085791 h 3255881"/>
              <a:gd name="connsiteX81" fmla="*/ 6119813 w 8262114"/>
              <a:gd name="connsiteY81" fmla="*/ 1371541 h 3255881"/>
              <a:gd name="connsiteX82" fmla="*/ 6138863 w 8262114"/>
              <a:gd name="connsiteY82" fmla="*/ 1400116 h 3255881"/>
              <a:gd name="connsiteX83" fmla="*/ 6167438 w 8262114"/>
              <a:gd name="connsiteY83" fmla="*/ 1409641 h 3255881"/>
              <a:gd name="connsiteX84" fmla="*/ 6196013 w 8262114"/>
              <a:gd name="connsiteY84" fmla="*/ 1428691 h 3255881"/>
              <a:gd name="connsiteX85" fmla="*/ 6176963 w 8262114"/>
              <a:gd name="connsiteY85" fmla="*/ 1476316 h 3255881"/>
              <a:gd name="connsiteX86" fmla="*/ 6196013 w 8262114"/>
              <a:gd name="connsiteY86" fmla="*/ 1647766 h 3255881"/>
              <a:gd name="connsiteX87" fmla="*/ 6186488 w 8262114"/>
              <a:gd name="connsiteY87" fmla="*/ 1714441 h 3255881"/>
              <a:gd name="connsiteX88" fmla="*/ 6157913 w 8262114"/>
              <a:gd name="connsiteY88" fmla="*/ 1743016 h 3255881"/>
              <a:gd name="connsiteX89" fmla="*/ 6119813 w 8262114"/>
              <a:gd name="connsiteY89" fmla="*/ 1752541 h 3255881"/>
              <a:gd name="connsiteX90" fmla="*/ 6024563 w 8262114"/>
              <a:gd name="connsiteY90" fmla="*/ 1762066 h 3255881"/>
              <a:gd name="connsiteX91" fmla="*/ 5976938 w 8262114"/>
              <a:gd name="connsiteY91" fmla="*/ 1847791 h 3255881"/>
              <a:gd name="connsiteX92" fmla="*/ 5967413 w 8262114"/>
              <a:gd name="connsiteY92" fmla="*/ 1904941 h 3255881"/>
              <a:gd name="connsiteX93" fmla="*/ 5938838 w 8262114"/>
              <a:gd name="connsiteY93" fmla="*/ 1923991 h 3255881"/>
              <a:gd name="connsiteX94" fmla="*/ 5538788 w 8262114"/>
              <a:gd name="connsiteY94" fmla="*/ 1933516 h 3255881"/>
              <a:gd name="connsiteX95" fmla="*/ 5357813 w 8262114"/>
              <a:gd name="connsiteY95" fmla="*/ 1923991 h 3255881"/>
              <a:gd name="connsiteX96" fmla="*/ 5300663 w 8262114"/>
              <a:gd name="connsiteY96" fmla="*/ 1904941 h 3255881"/>
              <a:gd name="connsiteX97" fmla="*/ 5243513 w 8262114"/>
              <a:gd name="connsiteY97" fmla="*/ 1914466 h 3255881"/>
              <a:gd name="connsiteX98" fmla="*/ 5186363 w 8262114"/>
              <a:gd name="connsiteY98" fmla="*/ 1933516 h 3255881"/>
              <a:gd name="connsiteX99" fmla="*/ 5157788 w 8262114"/>
              <a:gd name="connsiteY99" fmla="*/ 1914466 h 3255881"/>
              <a:gd name="connsiteX100" fmla="*/ 5053013 w 8262114"/>
              <a:gd name="connsiteY100" fmla="*/ 1895416 h 3255881"/>
              <a:gd name="connsiteX101" fmla="*/ 5033963 w 8262114"/>
              <a:gd name="connsiteY101" fmla="*/ 1838266 h 3255881"/>
              <a:gd name="connsiteX102" fmla="*/ 5024438 w 8262114"/>
              <a:gd name="connsiteY102" fmla="*/ 1809691 h 3255881"/>
              <a:gd name="connsiteX103" fmla="*/ 4891088 w 8262114"/>
              <a:gd name="connsiteY103" fmla="*/ 1781116 h 3255881"/>
              <a:gd name="connsiteX104" fmla="*/ 4814888 w 8262114"/>
              <a:gd name="connsiteY104" fmla="*/ 1743016 h 3255881"/>
              <a:gd name="connsiteX105" fmla="*/ 4786313 w 8262114"/>
              <a:gd name="connsiteY105" fmla="*/ 1714441 h 3255881"/>
              <a:gd name="connsiteX106" fmla="*/ 4776788 w 8262114"/>
              <a:gd name="connsiteY106" fmla="*/ 1685866 h 3255881"/>
              <a:gd name="connsiteX107" fmla="*/ 4795838 w 8262114"/>
              <a:gd name="connsiteY107" fmla="*/ 1628716 h 3255881"/>
              <a:gd name="connsiteX108" fmla="*/ 4814888 w 8262114"/>
              <a:gd name="connsiteY108" fmla="*/ 1476316 h 3255881"/>
              <a:gd name="connsiteX109" fmla="*/ 4852988 w 8262114"/>
              <a:gd name="connsiteY109" fmla="*/ 1419166 h 3255881"/>
              <a:gd name="connsiteX110" fmla="*/ 4872038 w 8262114"/>
              <a:gd name="connsiteY110" fmla="*/ 1390591 h 3255881"/>
              <a:gd name="connsiteX111" fmla="*/ 4919663 w 8262114"/>
              <a:gd name="connsiteY111" fmla="*/ 1314391 h 3255881"/>
              <a:gd name="connsiteX112" fmla="*/ 4929188 w 8262114"/>
              <a:gd name="connsiteY112" fmla="*/ 1285816 h 3255881"/>
              <a:gd name="connsiteX113" fmla="*/ 4872038 w 8262114"/>
              <a:gd name="connsiteY113" fmla="*/ 1257241 h 3255881"/>
              <a:gd name="connsiteX114" fmla="*/ 4843463 w 8262114"/>
              <a:gd name="connsiteY114" fmla="*/ 1238191 h 3255881"/>
              <a:gd name="connsiteX115" fmla="*/ 4786313 w 8262114"/>
              <a:gd name="connsiteY115" fmla="*/ 1219141 h 3255881"/>
              <a:gd name="connsiteX116" fmla="*/ 4757738 w 8262114"/>
              <a:gd name="connsiteY116" fmla="*/ 1209616 h 3255881"/>
              <a:gd name="connsiteX117" fmla="*/ 4729163 w 8262114"/>
              <a:gd name="connsiteY117" fmla="*/ 1219141 h 3255881"/>
              <a:gd name="connsiteX118" fmla="*/ 4672013 w 8262114"/>
              <a:gd name="connsiteY118" fmla="*/ 1247716 h 3255881"/>
              <a:gd name="connsiteX119" fmla="*/ 4595813 w 8262114"/>
              <a:gd name="connsiteY119" fmla="*/ 1200091 h 3255881"/>
              <a:gd name="connsiteX120" fmla="*/ 4538663 w 8262114"/>
              <a:gd name="connsiteY120" fmla="*/ 1161991 h 3255881"/>
              <a:gd name="connsiteX121" fmla="*/ 4481513 w 8262114"/>
              <a:gd name="connsiteY121" fmla="*/ 1181041 h 3255881"/>
              <a:gd name="connsiteX122" fmla="*/ 4452938 w 8262114"/>
              <a:gd name="connsiteY122" fmla="*/ 1190566 h 3255881"/>
              <a:gd name="connsiteX123" fmla="*/ 4414838 w 8262114"/>
              <a:gd name="connsiteY123" fmla="*/ 1276291 h 3255881"/>
              <a:gd name="connsiteX124" fmla="*/ 4405313 w 8262114"/>
              <a:gd name="connsiteY124" fmla="*/ 1304866 h 3255881"/>
              <a:gd name="connsiteX125" fmla="*/ 4395788 w 8262114"/>
              <a:gd name="connsiteY125" fmla="*/ 1333441 h 3255881"/>
              <a:gd name="connsiteX126" fmla="*/ 4367213 w 8262114"/>
              <a:gd name="connsiteY126" fmla="*/ 1352491 h 3255881"/>
              <a:gd name="connsiteX127" fmla="*/ 4348163 w 8262114"/>
              <a:gd name="connsiteY127" fmla="*/ 1381066 h 3255881"/>
              <a:gd name="connsiteX128" fmla="*/ 4329113 w 8262114"/>
              <a:gd name="connsiteY128" fmla="*/ 1438216 h 3255881"/>
              <a:gd name="connsiteX129" fmla="*/ 4310063 w 8262114"/>
              <a:gd name="connsiteY129" fmla="*/ 1466791 h 3255881"/>
              <a:gd name="connsiteX130" fmla="*/ 4300538 w 8262114"/>
              <a:gd name="connsiteY130" fmla="*/ 1495366 h 3255881"/>
              <a:gd name="connsiteX131" fmla="*/ 4291013 w 8262114"/>
              <a:gd name="connsiteY131" fmla="*/ 1533466 h 3255881"/>
              <a:gd name="connsiteX132" fmla="*/ 4262438 w 8262114"/>
              <a:gd name="connsiteY132" fmla="*/ 1552516 h 3255881"/>
              <a:gd name="connsiteX133" fmla="*/ 4224338 w 8262114"/>
              <a:gd name="connsiteY133" fmla="*/ 1562041 h 3255881"/>
              <a:gd name="connsiteX134" fmla="*/ 4167188 w 8262114"/>
              <a:gd name="connsiteY134" fmla="*/ 1581091 h 3255881"/>
              <a:gd name="connsiteX135" fmla="*/ 4110038 w 8262114"/>
              <a:gd name="connsiteY135" fmla="*/ 1600141 h 3255881"/>
              <a:gd name="connsiteX136" fmla="*/ 4081463 w 8262114"/>
              <a:gd name="connsiteY136" fmla="*/ 1609666 h 3255881"/>
              <a:gd name="connsiteX137" fmla="*/ 4052888 w 8262114"/>
              <a:gd name="connsiteY137" fmla="*/ 1619191 h 3255881"/>
              <a:gd name="connsiteX138" fmla="*/ 3948113 w 8262114"/>
              <a:gd name="connsiteY138" fmla="*/ 1609666 h 3255881"/>
              <a:gd name="connsiteX139" fmla="*/ 3910013 w 8262114"/>
              <a:gd name="connsiteY139" fmla="*/ 1600141 h 3255881"/>
              <a:gd name="connsiteX140" fmla="*/ 3757613 w 8262114"/>
              <a:gd name="connsiteY140" fmla="*/ 1590616 h 3255881"/>
              <a:gd name="connsiteX141" fmla="*/ 3729038 w 8262114"/>
              <a:gd name="connsiteY141" fmla="*/ 1571566 h 3255881"/>
              <a:gd name="connsiteX142" fmla="*/ 3700463 w 8262114"/>
              <a:gd name="connsiteY142" fmla="*/ 1562041 h 3255881"/>
              <a:gd name="connsiteX143" fmla="*/ 3652838 w 8262114"/>
              <a:gd name="connsiteY143" fmla="*/ 1523941 h 3255881"/>
              <a:gd name="connsiteX144" fmla="*/ 3481388 w 8262114"/>
              <a:gd name="connsiteY144" fmla="*/ 1533466 h 3255881"/>
              <a:gd name="connsiteX145" fmla="*/ 3414713 w 8262114"/>
              <a:gd name="connsiteY145" fmla="*/ 1542991 h 3255881"/>
              <a:gd name="connsiteX146" fmla="*/ 3386138 w 8262114"/>
              <a:gd name="connsiteY146" fmla="*/ 1552516 h 3255881"/>
              <a:gd name="connsiteX147" fmla="*/ 3338513 w 8262114"/>
              <a:gd name="connsiteY147" fmla="*/ 1562041 h 3255881"/>
              <a:gd name="connsiteX148" fmla="*/ 3271838 w 8262114"/>
              <a:gd name="connsiteY148" fmla="*/ 1628716 h 3255881"/>
              <a:gd name="connsiteX149" fmla="*/ 3214688 w 8262114"/>
              <a:gd name="connsiteY149" fmla="*/ 1666816 h 3255881"/>
              <a:gd name="connsiteX150" fmla="*/ 3205163 w 8262114"/>
              <a:gd name="connsiteY150" fmla="*/ 1695391 h 3255881"/>
              <a:gd name="connsiteX151" fmla="*/ 3176588 w 8262114"/>
              <a:gd name="connsiteY151" fmla="*/ 1704916 h 3255881"/>
              <a:gd name="connsiteX152" fmla="*/ 3090863 w 8262114"/>
              <a:gd name="connsiteY152" fmla="*/ 1666816 h 3255881"/>
              <a:gd name="connsiteX153" fmla="*/ 3062288 w 8262114"/>
              <a:gd name="connsiteY153" fmla="*/ 1638241 h 3255881"/>
              <a:gd name="connsiteX154" fmla="*/ 3005138 w 8262114"/>
              <a:gd name="connsiteY154" fmla="*/ 1619191 h 3255881"/>
              <a:gd name="connsiteX155" fmla="*/ 2967038 w 8262114"/>
              <a:gd name="connsiteY155" fmla="*/ 1562041 h 3255881"/>
              <a:gd name="connsiteX156" fmla="*/ 2947988 w 8262114"/>
              <a:gd name="connsiteY156" fmla="*/ 1533466 h 3255881"/>
              <a:gd name="connsiteX157" fmla="*/ 2890838 w 8262114"/>
              <a:gd name="connsiteY157" fmla="*/ 1504891 h 3255881"/>
              <a:gd name="connsiteX158" fmla="*/ 2862263 w 8262114"/>
              <a:gd name="connsiteY158" fmla="*/ 1485841 h 3255881"/>
              <a:gd name="connsiteX159" fmla="*/ 2833688 w 8262114"/>
              <a:gd name="connsiteY159" fmla="*/ 1476316 h 3255881"/>
              <a:gd name="connsiteX160" fmla="*/ 2805113 w 8262114"/>
              <a:gd name="connsiteY160" fmla="*/ 1457266 h 3255881"/>
              <a:gd name="connsiteX161" fmla="*/ 2738438 w 8262114"/>
              <a:gd name="connsiteY161" fmla="*/ 1438216 h 3255881"/>
              <a:gd name="connsiteX162" fmla="*/ 2709863 w 8262114"/>
              <a:gd name="connsiteY162" fmla="*/ 1428691 h 3255881"/>
              <a:gd name="connsiteX163" fmla="*/ 2605088 w 8262114"/>
              <a:gd name="connsiteY163" fmla="*/ 1419166 h 3255881"/>
              <a:gd name="connsiteX164" fmla="*/ 2509838 w 8262114"/>
              <a:gd name="connsiteY164" fmla="*/ 1409641 h 3255881"/>
              <a:gd name="connsiteX165" fmla="*/ 2452688 w 8262114"/>
              <a:gd name="connsiteY165" fmla="*/ 1371541 h 3255881"/>
              <a:gd name="connsiteX166" fmla="*/ 2395538 w 8262114"/>
              <a:gd name="connsiteY166" fmla="*/ 1352491 h 3255881"/>
              <a:gd name="connsiteX167" fmla="*/ 2366963 w 8262114"/>
              <a:gd name="connsiteY167" fmla="*/ 1342966 h 3255881"/>
              <a:gd name="connsiteX168" fmla="*/ 2309813 w 8262114"/>
              <a:gd name="connsiteY168" fmla="*/ 1333441 h 3255881"/>
              <a:gd name="connsiteX169" fmla="*/ 2233613 w 8262114"/>
              <a:gd name="connsiteY169" fmla="*/ 1342966 h 3255881"/>
              <a:gd name="connsiteX170" fmla="*/ 2185988 w 8262114"/>
              <a:gd name="connsiteY170" fmla="*/ 1333441 h 3255881"/>
              <a:gd name="connsiteX171" fmla="*/ 2176463 w 8262114"/>
              <a:gd name="connsiteY171" fmla="*/ 1304866 h 3255881"/>
              <a:gd name="connsiteX172" fmla="*/ 2157413 w 8262114"/>
              <a:gd name="connsiteY172" fmla="*/ 1238191 h 3255881"/>
              <a:gd name="connsiteX173" fmla="*/ 2128838 w 8262114"/>
              <a:gd name="connsiteY173" fmla="*/ 1219141 h 3255881"/>
              <a:gd name="connsiteX174" fmla="*/ 2109788 w 8262114"/>
              <a:gd name="connsiteY174" fmla="*/ 1190566 h 3255881"/>
              <a:gd name="connsiteX175" fmla="*/ 2071688 w 8262114"/>
              <a:gd name="connsiteY175" fmla="*/ 1152466 h 3255881"/>
              <a:gd name="connsiteX176" fmla="*/ 2062163 w 8262114"/>
              <a:gd name="connsiteY176" fmla="*/ 1066741 h 3255881"/>
              <a:gd name="connsiteX177" fmla="*/ 2033588 w 8262114"/>
              <a:gd name="connsiteY177" fmla="*/ 1057216 h 3255881"/>
              <a:gd name="connsiteX178" fmla="*/ 2081213 w 8262114"/>
              <a:gd name="connsiteY178" fmla="*/ 1009591 h 3255881"/>
              <a:gd name="connsiteX179" fmla="*/ 2128838 w 8262114"/>
              <a:gd name="connsiteY179" fmla="*/ 1000066 h 3255881"/>
              <a:gd name="connsiteX180" fmla="*/ 2147888 w 8262114"/>
              <a:gd name="connsiteY180" fmla="*/ 942916 h 3255881"/>
              <a:gd name="connsiteX181" fmla="*/ 2119313 w 8262114"/>
              <a:gd name="connsiteY181" fmla="*/ 914341 h 3255881"/>
              <a:gd name="connsiteX182" fmla="*/ 2014538 w 8262114"/>
              <a:gd name="connsiteY182" fmla="*/ 885766 h 3255881"/>
              <a:gd name="connsiteX183" fmla="*/ 2005013 w 8262114"/>
              <a:gd name="connsiteY183" fmla="*/ 857191 h 3255881"/>
              <a:gd name="connsiteX184" fmla="*/ 2024063 w 8262114"/>
              <a:gd name="connsiteY184" fmla="*/ 828616 h 3255881"/>
              <a:gd name="connsiteX185" fmla="*/ 2014538 w 8262114"/>
              <a:gd name="connsiteY185" fmla="*/ 800041 h 3255881"/>
              <a:gd name="connsiteX186" fmla="*/ 1976438 w 8262114"/>
              <a:gd name="connsiteY186" fmla="*/ 742891 h 3255881"/>
              <a:gd name="connsiteX187" fmla="*/ 1804988 w 8262114"/>
              <a:gd name="connsiteY187" fmla="*/ 685741 h 3255881"/>
              <a:gd name="connsiteX188" fmla="*/ 1776413 w 8262114"/>
              <a:gd name="connsiteY188" fmla="*/ 676216 h 3255881"/>
              <a:gd name="connsiteX189" fmla="*/ 1747838 w 8262114"/>
              <a:gd name="connsiteY189" fmla="*/ 666691 h 3255881"/>
              <a:gd name="connsiteX190" fmla="*/ 1690688 w 8262114"/>
              <a:gd name="connsiteY190" fmla="*/ 628591 h 3255881"/>
              <a:gd name="connsiteX191" fmla="*/ 1633538 w 8262114"/>
              <a:gd name="connsiteY191" fmla="*/ 600016 h 3255881"/>
              <a:gd name="connsiteX192" fmla="*/ 1614488 w 8262114"/>
              <a:gd name="connsiteY192" fmla="*/ 523816 h 3255881"/>
              <a:gd name="connsiteX193" fmla="*/ 1604963 w 8262114"/>
              <a:gd name="connsiteY193" fmla="*/ 495241 h 3255881"/>
              <a:gd name="connsiteX194" fmla="*/ 1576388 w 8262114"/>
              <a:gd name="connsiteY194" fmla="*/ 485716 h 3255881"/>
              <a:gd name="connsiteX195" fmla="*/ 1490663 w 8262114"/>
              <a:gd name="connsiteY195" fmla="*/ 476191 h 3255881"/>
              <a:gd name="connsiteX196" fmla="*/ 1423988 w 8262114"/>
              <a:gd name="connsiteY196" fmla="*/ 399991 h 3255881"/>
              <a:gd name="connsiteX197" fmla="*/ 1395413 w 8262114"/>
              <a:gd name="connsiteY197" fmla="*/ 390466 h 3255881"/>
              <a:gd name="connsiteX198" fmla="*/ 1338263 w 8262114"/>
              <a:gd name="connsiteY198" fmla="*/ 352366 h 3255881"/>
              <a:gd name="connsiteX199" fmla="*/ 1319213 w 8262114"/>
              <a:gd name="connsiteY199" fmla="*/ 323791 h 3255881"/>
              <a:gd name="connsiteX200" fmla="*/ 1347788 w 8262114"/>
              <a:gd name="connsiteY200" fmla="*/ 314266 h 3255881"/>
              <a:gd name="connsiteX201" fmla="*/ 1376363 w 8262114"/>
              <a:gd name="connsiteY201" fmla="*/ 295216 h 3255881"/>
              <a:gd name="connsiteX202" fmla="*/ 1395413 w 8262114"/>
              <a:gd name="connsiteY202" fmla="*/ 266641 h 3255881"/>
              <a:gd name="connsiteX203" fmla="*/ 1347788 w 8262114"/>
              <a:gd name="connsiteY203" fmla="*/ 219016 h 3255881"/>
              <a:gd name="connsiteX204" fmla="*/ 1328738 w 8262114"/>
              <a:gd name="connsiteY204" fmla="*/ 190441 h 3255881"/>
              <a:gd name="connsiteX205" fmla="*/ 1319213 w 8262114"/>
              <a:gd name="connsiteY205" fmla="*/ 161866 h 3255881"/>
              <a:gd name="connsiteX206" fmla="*/ 1166813 w 8262114"/>
              <a:gd name="connsiteY206" fmla="*/ 133291 h 3255881"/>
              <a:gd name="connsiteX207" fmla="*/ 1138238 w 8262114"/>
              <a:gd name="connsiteY207" fmla="*/ 123766 h 3255881"/>
              <a:gd name="connsiteX208" fmla="*/ 1081088 w 8262114"/>
              <a:gd name="connsiteY208" fmla="*/ 85666 h 3255881"/>
              <a:gd name="connsiteX209" fmla="*/ 1033463 w 8262114"/>
              <a:gd name="connsiteY209" fmla="*/ 47566 h 3255881"/>
              <a:gd name="connsiteX210" fmla="*/ 976313 w 8262114"/>
              <a:gd name="connsiteY210" fmla="*/ 9466 h 3255881"/>
              <a:gd name="connsiteX211" fmla="*/ 547688 w 8262114"/>
              <a:gd name="connsiteY211" fmla="*/ 9466 h 3255881"/>
              <a:gd name="connsiteX212" fmla="*/ 452438 w 8262114"/>
              <a:gd name="connsiteY212" fmla="*/ 18991 h 3255881"/>
              <a:gd name="connsiteX213" fmla="*/ 395288 w 8262114"/>
              <a:gd name="connsiteY213" fmla="*/ 47566 h 3255881"/>
              <a:gd name="connsiteX214" fmla="*/ 319088 w 8262114"/>
              <a:gd name="connsiteY214" fmla="*/ 159485 h 3255881"/>
              <a:gd name="connsiteX215" fmla="*/ 307182 w 8262114"/>
              <a:gd name="connsiteY215" fmla="*/ 216634 h 3255881"/>
              <a:gd name="connsiteX216" fmla="*/ 254794 w 8262114"/>
              <a:gd name="connsiteY216" fmla="*/ 283310 h 3255881"/>
              <a:gd name="connsiteX217" fmla="*/ 180975 w 8262114"/>
              <a:gd name="connsiteY217" fmla="*/ 330935 h 3255881"/>
              <a:gd name="connsiteX218" fmla="*/ 76201 w 8262114"/>
              <a:gd name="connsiteY218" fmla="*/ 357129 h 3255881"/>
              <a:gd name="connsiteX219" fmla="*/ 42863 w 8262114"/>
              <a:gd name="connsiteY219" fmla="*/ 361891 h 3255881"/>
              <a:gd name="connsiteX220" fmla="*/ 0 w 8262114"/>
              <a:gd name="connsiteY220" fmla="*/ 371416 h 3255881"/>
              <a:gd name="connsiteX221" fmla="*/ 21431 w 8262114"/>
              <a:gd name="connsiteY221" fmla="*/ 416660 h 3255881"/>
              <a:gd name="connsiteX222" fmla="*/ 33338 w 8262114"/>
              <a:gd name="connsiteY222" fmla="*/ 419041 h 3255881"/>
              <a:gd name="connsiteX223" fmla="*/ 90488 w 8262114"/>
              <a:gd name="connsiteY223" fmla="*/ 447616 h 3255881"/>
              <a:gd name="connsiteX224" fmla="*/ 147638 w 8262114"/>
              <a:gd name="connsiteY224" fmla="*/ 476191 h 3255881"/>
              <a:gd name="connsiteX225" fmla="*/ 166688 w 8262114"/>
              <a:gd name="connsiteY225" fmla="*/ 504766 h 3255881"/>
              <a:gd name="connsiteX226" fmla="*/ 166688 w 8262114"/>
              <a:gd name="connsiteY226" fmla="*/ 571441 h 3255881"/>
              <a:gd name="connsiteX227" fmla="*/ 138113 w 8262114"/>
              <a:gd name="connsiteY227" fmla="*/ 580966 h 3255881"/>
              <a:gd name="connsiteX228" fmla="*/ 128588 w 8262114"/>
              <a:gd name="connsiteY228" fmla="*/ 666691 h 3255881"/>
              <a:gd name="connsiteX229" fmla="*/ 100013 w 8262114"/>
              <a:gd name="connsiteY229" fmla="*/ 676216 h 3255881"/>
              <a:gd name="connsiteX230" fmla="*/ 90488 w 8262114"/>
              <a:gd name="connsiteY230" fmla="*/ 704791 h 3255881"/>
              <a:gd name="connsiteX231" fmla="*/ 119063 w 8262114"/>
              <a:gd name="connsiteY231" fmla="*/ 714316 h 3255881"/>
              <a:gd name="connsiteX232" fmla="*/ 138113 w 8262114"/>
              <a:gd name="connsiteY232" fmla="*/ 771466 h 3255881"/>
              <a:gd name="connsiteX233" fmla="*/ 147638 w 8262114"/>
              <a:gd name="connsiteY233" fmla="*/ 838141 h 3255881"/>
              <a:gd name="connsiteX234" fmla="*/ 166688 w 8262114"/>
              <a:gd name="connsiteY234" fmla="*/ 866716 h 3255881"/>
              <a:gd name="connsiteX235" fmla="*/ 157163 w 8262114"/>
              <a:gd name="connsiteY235" fmla="*/ 923866 h 3255881"/>
              <a:gd name="connsiteX0" fmla="*/ 7415213 w 8262114"/>
              <a:gd name="connsiteY0" fmla="*/ 3247966 h 3255881"/>
              <a:gd name="connsiteX1" fmla="*/ 7434263 w 8262114"/>
              <a:gd name="connsiteY1" fmla="*/ 3047941 h 3255881"/>
              <a:gd name="connsiteX2" fmla="*/ 7453313 w 8262114"/>
              <a:gd name="connsiteY2" fmla="*/ 2981266 h 3255881"/>
              <a:gd name="connsiteX3" fmla="*/ 7510463 w 8262114"/>
              <a:gd name="connsiteY3" fmla="*/ 2952691 h 3255881"/>
              <a:gd name="connsiteX4" fmla="*/ 7539038 w 8262114"/>
              <a:gd name="connsiteY4" fmla="*/ 2933641 h 3255881"/>
              <a:gd name="connsiteX5" fmla="*/ 7596188 w 8262114"/>
              <a:gd name="connsiteY5" fmla="*/ 2914591 h 3255881"/>
              <a:gd name="connsiteX6" fmla="*/ 7662863 w 8262114"/>
              <a:gd name="connsiteY6" fmla="*/ 2895541 h 3255881"/>
              <a:gd name="connsiteX7" fmla="*/ 7681913 w 8262114"/>
              <a:gd name="connsiteY7" fmla="*/ 2866966 h 3255881"/>
              <a:gd name="connsiteX8" fmla="*/ 7691438 w 8262114"/>
              <a:gd name="connsiteY8" fmla="*/ 2838391 h 3255881"/>
              <a:gd name="connsiteX9" fmla="*/ 7777163 w 8262114"/>
              <a:gd name="connsiteY9" fmla="*/ 2800291 h 3255881"/>
              <a:gd name="connsiteX10" fmla="*/ 7805738 w 8262114"/>
              <a:gd name="connsiteY10" fmla="*/ 2790766 h 3255881"/>
              <a:gd name="connsiteX11" fmla="*/ 7834313 w 8262114"/>
              <a:gd name="connsiteY11" fmla="*/ 2781241 h 3255881"/>
              <a:gd name="connsiteX12" fmla="*/ 7996238 w 8262114"/>
              <a:gd name="connsiteY12" fmla="*/ 2762191 h 3255881"/>
              <a:gd name="connsiteX13" fmla="*/ 8062913 w 8262114"/>
              <a:gd name="connsiteY13" fmla="*/ 2743141 h 3255881"/>
              <a:gd name="connsiteX14" fmla="*/ 8120063 w 8262114"/>
              <a:gd name="connsiteY14" fmla="*/ 2724091 h 3255881"/>
              <a:gd name="connsiteX15" fmla="*/ 8148638 w 8262114"/>
              <a:gd name="connsiteY15" fmla="*/ 2714566 h 3255881"/>
              <a:gd name="connsiteX16" fmla="*/ 8158163 w 8262114"/>
              <a:gd name="connsiteY16" fmla="*/ 2609791 h 3255881"/>
              <a:gd name="connsiteX17" fmla="*/ 8167688 w 8262114"/>
              <a:gd name="connsiteY17" fmla="*/ 2552641 h 3255881"/>
              <a:gd name="connsiteX18" fmla="*/ 8224838 w 8262114"/>
              <a:gd name="connsiteY18" fmla="*/ 2514541 h 3255881"/>
              <a:gd name="connsiteX19" fmla="*/ 8243888 w 8262114"/>
              <a:gd name="connsiteY19" fmla="*/ 2485966 h 3255881"/>
              <a:gd name="connsiteX20" fmla="*/ 7929563 w 8262114"/>
              <a:gd name="connsiteY20" fmla="*/ 2428816 h 3255881"/>
              <a:gd name="connsiteX21" fmla="*/ 7939088 w 8262114"/>
              <a:gd name="connsiteY21" fmla="*/ 2333566 h 3255881"/>
              <a:gd name="connsiteX22" fmla="*/ 7958138 w 8262114"/>
              <a:gd name="connsiteY22" fmla="*/ 2266891 h 3255881"/>
              <a:gd name="connsiteX23" fmla="*/ 7929563 w 8262114"/>
              <a:gd name="connsiteY23" fmla="*/ 2095441 h 3255881"/>
              <a:gd name="connsiteX24" fmla="*/ 7910513 w 8262114"/>
              <a:gd name="connsiteY24" fmla="*/ 2038291 h 3255881"/>
              <a:gd name="connsiteX25" fmla="*/ 7900988 w 8262114"/>
              <a:gd name="connsiteY25" fmla="*/ 2009716 h 3255881"/>
              <a:gd name="connsiteX26" fmla="*/ 7929563 w 8262114"/>
              <a:gd name="connsiteY26" fmla="*/ 1876366 h 3255881"/>
              <a:gd name="connsiteX27" fmla="*/ 7948613 w 8262114"/>
              <a:gd name="connsiteY27" fmla="*/ 1847791 h 3255881"/>
              <a:gd name="connsiteX28" fmla="*/ 7853363 w 8262114"/>
              <a:gd name="connsiteY28" fmla="*/ 1838266 h 3255881"/>
              <a:gd name="connsiteX29" fmla="*/ 7796213 w 8262114"/>
              <a:gd name="connsiteY29" fmla="*/ 1790641 h 3255881"/>
              <a:gd name="connsiteX30" fmla="*/ 7739063 w 8262114"/>
              <a:gd name="connsiteY30" fmla="*/ 1771591 h 3255881"/>
              <a:gd name="connsiteX31" fmla="*/ 7710488 w 8262114"/>
              <a:gd name="connsiteY31" fmla="*/ 1752541 h 3255881"/>
              <a:gd name="connsiteX32" fmla="*/ 7567613 w 8262114"/>
              <a:gd name="connsiteY32" fmla="*/ 1733491 h 3255881"/>
              <a:gd name="connsiteX33" fmla="*/ 7510463 w 8262114"/>
              <a:gd name="connsiteY33" fmla="*/ 1714441 h 3255881"/>
              <a:gd name="connsiteX34" fmla="*/ 7453313 w 8262114"/>
              <a:gd name="connsiteY34" fmla="*/ 1676341 h 3255881"/>
              <a:gd name="connsiteX35" fmla="*/ 7424738 w 8262114"/>
              <a:gd name="connsiteY35" fmla="*/ 1657291 h 3255881"/>
              <a:gd name="connsiteX36" fmla="*/ 7396163 w 8262114"/>
              <a:gd name="connsiteY36" fmla="*/ 1647766 h 3255881"/>
              <a:gd name="connsiteX37" fmla="*/ 7358063 w 8262114"/>
              <a:gd name="connsiteY37" fmla="*/ 1600141 h 3255881"/>
              <a:gd name="connsiteX38" fmla="*/ 7319963 w 8262114"/>
              <a:gd name="connsiteY38" fmla="*/ 1542991 h 3255881"/>
              <a:gd name="connsiteX39" fmla="*/ 7272338 w 8262114"/>
              <a:gd name="connsiteY39" fmla="*/ 1485841 h 3255881"/>
              <a:gd name="connsiteX40" fmla="*/ 7262813 w 8262114"/>
              <a:gd name="connsiteY40" fmla="*/ 1457266 h 3255881"/>
              <a:gd name="connsiteX41" fmla="*/ 7224713 w 8262114"/>
              <a:gd name="connsiteY41" fmla="*/ 1400116 h 3255881"/>
              <a:gd name="connsiteX42" fmla="*/ 7215188 w 8262114"/>
              <a:gd name="connsiteY42" fmla="*/ 1371541 h 3255881"/>
              <a:gd name="connsiteX43" fmla="*/ 7196138 w 8262114"/>
              <a:gd name="connsiteY43" fmla="*/ 1342966 h 3255881"/>
              <a:gd name="connsiteX44" fmla="*/ 7177088 w 8262114"/>
              <a:gd name="connsiteY44" fmla="*/ 1285816 h 3255881"/>
              <a:gd name="connsiteX45" fmla="*/ 7119938 w 8262114"/>
              <a:gd name="connsiteY45" fmla="*/ 1238191 h 3255881"/>
              <a:gd name="connsiteX46" fmla="*/ 7091363 w 8262114"/>
              <a:gd name="connsiteY46" fmla="*/ 1219141 h 3255881"/>
              <a:gd name="connsiteX47" fmla="*/ 7062788 w 8262114"/>
              <a:gd name="connsiteY47" fmla="*/ 1190566 h 3255881"/>
              <a:gd name="connsiteX48" fmla="*/ 7034213 w 8262114"/>
              <a:gd name="connsiteY48" fmla="*/ 1171516 h 3255881"/>
              <a:gd name="connsiteX49" fmla="*/ 6986588 w 8262114"/>
              <a:gd name="connsiteY49" fmla="*/ 1114366 h 3255881"/>
              <a:gd name="connsiteX50" fmla="*/ 6958013 w 8262114"/>
              <a:gd name="connsiteY50" fmla="*/ 1095316 h 3255881"/>
              <a:gd name="connsiteX51" fmla="*/ 6938963 w 8262114"/>
              <a:gd name="connsiteY51" fmla="*/ 1066741 h 3255881"/>
              <a:gd name="connsiteX52" fmla="*/ 6910388 w 8262114"/>
              <a:gd name="connsiteY52" fmla="*/ 1047691 h 3255881"/>
              <a:gd name="connsiteX53" fmla="*/ 6900863 w 8262114"/>
              <a:gd name="connsiteY53" fmla="*/ 1019116 h 3255881"/>
              <a:gd name="connsiteX54" fmla="*/ 6910388 w 8262114"/>
              <a:gd name="connsiteY54" fmla="*/ 981016 h 3255881"/>
              <a:gd name="connsiteX55" fmla="*/ 6967538 w 8262114"/>
              <a:gd name="connsiteY55" fmla="*/ 952441 h 3255881"/>
              <a:gd name="connsiteX56" fmla="*/ 6986588 w 8262114"/>
              <a:gd name="connsiteY56" fmla="*/ 923866 h 3255881"/>
              <a:gd name="connsiteX57" fmla="*/ 7005638 w 8262114"/>
              <a:gd name="connsiteY57" fmla="*/ 866716 h 3255881"/>
              <a:gd name="connsiteX58" fmla="*/ 6977063 w 8262114"/>
              <a:gd name="connsiteY58" fmla="*/ 857191 h 3255881"/>
              <a:gd name="connsiteX59" fmla="*/ 6910388 w 8262114"/>
              <a:gd name="connsiteY59" fmla="*/ 847666 h 3255881"/>
              <a:gd name="connsiteX60" fmla="*/ 6872288 w 8262114"/>
              <a:gd name="connsiteY60" fmla="*/ 828616 h 3255881"/>
              <a:gd name="connsiteX61" fmla="*/ 6843713 w 8262114"/>
              <a:gd name="connsiteY61" fmla="*/ 819091 h 3255881"/>
              <a:gd name="connsiteX62" fmla="*/ 6786563 w 8262114"/>
              <a:gd name="connsiteY62" fmla="*/ 780991 h 3255881"/>
              <a:gd name="connsiteX63" fmla="*/ 6748463 w 8262114"/>
              <a:gd name="connsiteY63" fmla="*/ 733366 h 3255881"/>
              <a:gd name="connsiteX64" fmla="*/ 6738938 w 8262114"/>
              <a:gd name="connsiteY64" fmla="*/ 704791 h 3255881"/>
              <a:gd name="connsiteX65" fmla="*/ 6691313 w 8262114"/>
              <a:gd name="connsiteY65" fmla="*/ 657166 h 3255881"/>
              <a:gd name="connsiteX66" fmla="*/ 6643688 w 8262114"/>
              <a:gd name="connsiteY66" fmla="*/ 619066 h 3255881"/>
              <a:gd name="connsiteX67" fmla="*/ 6624638 w 8262114"/>
              <a:gd name="connsiteY67" fmla="*/ 590491 h 3255881"/>
              <a:gd name="connsiteX68" fmla="*/ 6596063 w 8262114"/>
              <a:gd name="connsiteY68" fmla="*/ 580966 h 3255881"/>
              <a:gd name="connsiteX69" fmla="*/ 6567488 w 8262114"/>
              <a:gd name="connsiteY69" fmla="*/ 561916 h 3255881"/>
              <a:gd name="connsiteX70" fmla="*/ 6538913 w 8262114"/>
              <a:gd name="connsiteY70" fmla="*/ 552391 h 3255881"/>
              <a:gd name="connsiteX71" fmla="*/ 6510338 w 8262114"/>
              <a:gd name="connsiteY71" fmla="*/ 533341 h 3255881"/>
              <a:gd name="connsiteX72" fmla="*/ 6462713 w 8262114"/>
              <a:gd name="connsiteY72" fmla="*/ 523816 h 3255881"/>
              <a:gd name="connsiteX73" fmla="*/ 6376988 w 8262114"/>
              <a:gd name="connsiteY73" fmla="*/ 533341 h 3255881"/>
              <a:gd name="connsiteX74" fmla="*/ 6319838 w 8262114"/>
              <a:gd name="connsiteY74" fmla="*/ 571441 h 3255881"/>
              <a:gd name="connsiteX75" fmla="*/ 6262688 w 8262114"/>
              <a:gd name="connsiteY75" fmla="*/ 619066 h 3255881"/>
              <a:gd name="connsiteX76" fmla="*/ 6176963 w 8262114"/>
              <a:gd name="connsiteY76" fmla="*/ 657166 h 3255881"/>
              <a:gd name="connsiteX77" fmla="*/ 6148388 w 8262114"/>
              <a:gd name="connsiteY77" fmla="*/ 666691 h 3255881"/>
              <a:gd name="connsiteX78" fmla="*/ 6148388 w 8262114"/>
              <a:gd name="connsiteY78" fmla="*/ 800041 h 3255881"/>
              <a:gd name="connsiteX79" fmla="*/ 6138863 w 8262114"/>
              <a:gd name="connsiteY79" fmla="*/ 961966 h 3255881"/>
              <a:gd name="connsiteX80" fmla="*/ 6119813 w 8262114"/>
              <a:gd name="connsiteY80" fmla="*/ 1085791 h 3255881"/>
              <a:gd name="connsiteX81" fmla="*/ 6119813 w 8262114"/>
              <a:gd name="connsiteY81" fmla="*/ 1371541 h 3255881"/>
              <a:gd name="connsiteX82" fmla="*/ 6138863 w 8262114"/>
              <a:gd name="connsiteY82" fmla="*/ 1400116 h 3255881"/>
              <a:gd name="connsiteX83" fmla="*/ 6167438 w 8262114"/>
              <a:gd name="connsiteY83" fmla="*/ 1409641 h 3255881"/>
              <a:gd name="connsiteX84" fmla="*/ 6196013 w 8262114"/>
              <a:gd name="connsiteY84" fmla="*/ 1428691 h 3255881"/>
              <a:gd name="connsiteX85" fmla="*/ 6176963 w 8262114"/>
              <a:gd name="connsiteY85" fmla="*/ 1476316 h 3255881"/>
              <a:gd name="connsiteX86" fmla="*/ 6196013 w 8262114"/>
              <a:gd name="connsiteY86" fmla="*/ 1647766 h 3255881"/>
              <a:gd name="connsiteX87" fmla="*/ 6186488 w 8262114"/>
              <a:gd name="connsiteY87" fmla="*/ 1714441 h 3255881"/>
              <a:gd name="connsiteX88" fmla="*/ 6157913 w 8262114"/>
              <a:gd name="connsiteY88" fmla="*/ 1743016 h 3255881"/>
              <a:gd name="connsiteX89" fmla="*/ 6119813 w 8262114"/>
              <a:gd name="connsiteY89" fmla="*/ 1752541 h 3255881"/>
              <a:gd name="connsiteX90" fmla="*/ 6024563 w 8262114"/>
              <a:gd name="connsiteY90" fmla="*/ 1762066 h 3255881"/>
              <a:gd name="connsiteX91" fmla="*/ 5976938 w 8262114"/>
              <a:gd name="connsiteY91" fmla="*/ 1847791 h 3255881"/>
              <a:gd name="connsiteX92" fmla="*/ 5967413 w 8262114"/>
              <a:gd name="connsiteY92" fmla="*/ 1904941 h 3255881"/>
              <a:gd name="connsiteX93" fmla="*/ 5938838 w 8262114"/>
              <a:gd name="connsiteY93" fmla="*/ 1923991 h 3255881"/>
              <a:gd name="connsiteX94" fmla="*/ 5538788 w 8262114"/>
              <a:gd name="connsiteY94" fmla="*/ 1933516 h 3255881"/>
              <a:gd name="connsiteX95" fmla="*/ 5357813 w 8262114"/>
              <a:gd name="connsiteY95" fmla="*/ 1923991 h 3255881"/>
              <a:gd name="connsiteX96" fmla="*/ 5300663 w 8262114"/>
              <a:gd name="connsiteY96" fmla="*/ 1904941 h 3255881"/>
              <a:gd name="connsiteX97" fmla="*/ 5243513 w 8262114"/>
              <a:gd name="connsiteY97" fmla="*/ 1914466 h 3255881"/>
              <a:gd name="connsiteX98" fmla="*/ 5186363 w 8262114"/>
              <a:gd name="connsiteY98" fmla="*/ 1933516 h 3255881"/>
              <a:gd name="connsiteX99" fmla="*/ 5157788 w 8262114"/>
              <a:gd name="connsiteY99" fmla="*/ 1914466 h 3255881"/>
              <a:gd name="connsiteX100" fmla="*/ 5053013 w 8262114"/>
              <a:gd name="connsiteY100" fmla="*/ 1895416 h 3255881"/>
              <a:gd name="connsiteX101" fmla="*/ 5033963 w 8262114"/>
              <a:gd name="connsiteY101" fmla="*/ 1838266 h 3255881"/>
              <a:gd name="connsiteX102" fmla="*/ 5024438 w 8262114"/>
              <a:gd name="connsiteY102" fmla="*/ 1809691 h 3255881"/>
              <a:gd name="connsiteX103" fmla="*/ 4891088 w 8262114"/>
              <a:gd name="connsiteY103" fmla="*/ 1781116 h 3255881"/>
              <a:gd name="connsiteX104" fmla="*/ 4814888 w 8262114"/>
              <a:gd name="connsiteY104" fmla="*/ 1743016 h 3255881"/>
              <a:gd name="connsiteX105" fmla="*/ 4786313 w 8262114"/>
              <a:gd name="connsiteY105" fmla="*/ 1714441 h 3255881"/>
              <a:gd name="connsiteX106" fmla="*/ 4776788 w 8262114"/>
              <a:gd name="connsiteY106" fmla="*/ 1685866 h 3255881"/>
              <a:gd name="connsiteX107" fmla="*/ 4795838 w 8262114"/>
              <a:gd name="connsiteY107" fmla="*/ 1628716 h 3255881"/>
              <a:gd name="connsiteX108" fmla="*/ 4814888 w 8262114"/>
              <a:gd name="connsiteY108" fmla="*/ 1476316 h 3255881"/>
              <a:gd name="connsiteX109" fmla="*/ 4852988 w 8262114"/>
              <a:gd name="connsiteY109" fmla="*/ 1419166 h 3255881"/>
              <a:gd name="connsiteX110" fmla="*/ 4872038 w 8262114"/>
              <a:gd name="connsiteY110" fmla="*/ 1390591 h 3255881"/>
              <a:gd name="connsiteX111" fmla="*/ 4919663 w 8262114"/>
              <a:gd name="connsiteY111" fmla="*/ 1314391 h 3255881"/>
              <a:gd name="connsiteX112" fmla="*/ 4929188 w 8262114"/>
              <a:gd name="connsiteY112" fmla="*/ 1285816 h 3255881"/>
              <a:gd name="connsiteX113" fmla="*/ 4872038 w 8262114"/>
              <a:gd name="connsiteY113" fmla="*/ 1257241 h 3255881"/>
              <a:gd name="connsiteX114" fmla="*/ 4843463 w 8262114"/>
              <a:gd name="connsiteY114" fmla="*/ 1238191 h 3255881"/>
              <a:gd name="connsiteX115" fmla="*/ 4786313 w 8262114"/>
              <a:gd name="connsiteY115" fmla="*/ 1219141 h 3255881"/>
              <a:gd name="connsiteX116" fmla="*/ 4757738 w 8262114"/>
              <a:gd name="connsiteY116" fmla="*/ 1209616 h 3255881"/>
              <a:gd name="connsiteX117" fmla="*/ 4729163 w 8262114"/>
              <a:gd name="connsiteY117" fmla="*/ 1219141 h 3255881"/>
              <a:gd name="connsiteX118" fmla="*/ 4672013 w 8262114"/>
              <a:gd name="connsiteY118" fmla="*/ 1247716 h 3255881"/>
              <a:gd name="connsiteX119" fmla="*/ 4595813 w 8262114"/>
              <a:gd name="connsiteY119" fmla="*/ 1200091 h 3255881"/>
              <a:gd name="connsiteX120" fmla="*/ 4538663 w 8262114"/>
              <a:gd name="connsiteY120" fmla="*/ 1161991 h 3255881"/>
              <a:gd name="connsiteX121" fmla="*/ 4481513 w 8262114"/>
              <a:gd name="connsiteY121" fmla="*/ 1181041 h 3255881"/>
              <a:gd name="connsiteX122" fmla="*/ 4452938 w 8262114"/>
              <a:gd name="connsiteY122" fmla="*/ 1190566 h 3255881"/>
              <a:gd name="connsiteX123" fmla="*/ 4414838 w 8262114"/>
              <a:gd name="connsiteY123" fmla="*/ 1276291 h 3255881"/>
              <a:gd name="connsiteX124" fmla="*/ 4405313 w 8262114"/>
              <a:gd name="connsiteY124" fmla="*/ 1304866 h 3255881"/>
              <a:gd name="connsiteX125" fmla="*/ 4395788 w 8262114"/>
              <a:gd name="connsiteY125" fmla="*/ 1333441 h 3255881"/>
              <a:gd name="connsiteX126" fmla="*/ 4367213 w 8262114"/>
              <a:gd name="connsiteY126" fmla="*/ 1352491 h 3255881"/>
              <a:gd name="connsiteX127" fmla="*/ 4348163 w 8262114"/>
              <a:gd name="connsiteY127" fmla="*/ 1381066 h 3255881"/>
              <a:gd name="connsiteX128" fmla="*/ 4329113 w 8262114"/>
              <a:gd name="connsiteY128" fmla="*/ 1438216 h 3255881"/>
              <a:gd name="connsiteX129" fmla="*/ 4310063 w 8262114"/>
              <a:gd name="connsiteY129" fmla="*/ 1466791 h 3255881"/>
              <a:gd name="connsiteX130" fmla="*/ 4300538 w 8262114"/>
              <a:gd name="connsiteY130" fmla="*/ 1495366 h 3255881"/>
              <a:gd name="connsiteX131" fmla="*/ 4291013 w 8262114"/>
              <a:gd name="connsiteY131" fmla="*/ 1533466 h 3255881"/>
              <a:gd name="connsiteX132" fmla="*/ 4262438 w 8262114"/>
              <a:gd name="connsiteY132" fmla="*/ 1552516 h 3255881"/>
              <a:gd name="connsiteX133" fmla="*/ 4224338 w 8262114"/>
              <a:gd name="connsiteY133" fmla="*/ 1562041 h 3255881"/>
              <a:gd name="connsiteX134" fmla="*/ 4167188 w 8262114"/>
              <a:gd name="connsiteY134" fmla="*/ 1581091 h 3255881"/>
              <a:gd name="connsiteX135" fmla="*/ 4110038 w 8262114"/>
              <a:gd name="connsiteY135" fmla="*/ 1600141 h 3255881"/>
              <a:gd name="connsiteX136" fmla="*/ 4081463 w 8262114"/>
              <a:gd name="connsiteY136" fmla="*/ 1609666 h 3255881"/>
              <a:gd name="connsiteX137" fmla="*/ 4052888 w 8262114"/>
              <a:gd name="connsiteY137" fmla="*/ 1619191 h 3255881"/>
              <a:gd name="connsiteX138" fmla="*/ 3948113 w 8262114"/>
              <a:gd name="connsiteY138" fmla="*/ 1609666 h 3255881"/>
              <a:gd name="connsiteX139" fmla="*/ 3910013 w 8262114"/>
              <a:gd name="connsiteY139" fmla="*/ 1600141 h 3255881"/>
              <a:gd name="connsiteX140" fmla="*/ 3757613 w 8262114"/>
              <a:gd name="connsiteY140" fmla="*/ 1590616 h 3255881"/>
              <a:gd name="connsiteX141" fmla="*/ 3729038 w 8262114"/>
              <a:gd name="connsiteY141" fmla="*/ 1571566 h 3255881"/>
              <a:gd name="connsiteX142" fmla="*/ 3700463 w 8262114"/>
              <a:gd name="connsiteY142" fmla="*/ 1562041 h 3255881"/>
              <a:gd name="connsiteX143" fmla="*/ 3652838 w 8262114"/>
              <a:gd name="connsiteY143" fmla="*/ 1523941 h 3255881"/>
              <a:gd name="connsiteX144" fmla="*/ 3481388 w 8262114"/>
              <a:gd name="connsiteY144" fmla="*/ 1533466 h 3255881"/>
              <a:gd name="connsiteX145" fmla="*/ 3414713 w 8262114"/>
              <a:gd name="connsiteY145" fmla="*/ 1542991 h 3255881"/>
              <a:gd name="connsiteX146" fmla="*/ 3386138 w 8262114"/>
              <a:gd name="connsiteY146" fmla="*/ 1552516 h 3255881"/>
              <a:gd name="connsiteX147" fmla="*/ 3338513 w 8262114"/>
              <a:gd name="connsiteY147" fmla="*/ 1562041 h 3255881"/>
              <a:gd name="connsiteX148" fmla="*/ 3271838 w 8262114"/>
              <a:gd name="connsiteY148" fmla="*/ 1628716 h 3255881"/>
              <a:gd name="connsiteX149" fmla="*/ 3214688 w 8262114"/>
              <a:gd name="connsiteY149" fmla="*/ 1666816 h 3255881"/>
              <a:gd name="connsiteX150" fmla="*/ 3205163 w 8262114"/>
              <a:gd name="connsiteY150" fmla="*/ 1695391 h 3255881"/>
              <a:gd name="connsiteX151" fmla="*/ 3176588 w 8262114"/>
              <a:gd name="connsiteY151" fmla="*/ 1704916 h 3255881"/>
              <a:gd name="connsiteX152" fmla="*/ 3090863 w 8262114"/>
              <a:gd name="connsiteY152" fmla="*/ 1666816 h 3255881"/>
              <a:gd name="connsiteX153" fmla="*/ 3062288 w 8262114"/>
              <a:gd name="connsiteY153" fmla="*/ 1638241 h 3255881"/>
              <a:gd name="connsiteX154" fmla="*/ 3005138 w 8262114"/>
              <a:gd name="connsiteY154" fmla="*/ 1619191 h 3255881"/>
              <a:gd name="connsiteX155" fmla="*/ 2967038 w 8262114"/>
              <a:gd name="connsiteY155" fmla="*/ 1562041 h 3255881"/>
              <a:gd name="connsiteX156" fmla="*/ 2947988 w 8262114"/>
              <a:gd name="connsiteY156" fmla="*/ 1533466 h 3255881"/>
              <a:gd name="connsiteX157" fmla="*/ 2890838 w 8262114"/>
              <a:gd name="connsiteY157" fmla="*/ 1504891 h 3255881"/>
              <a:gd name="connsiteX158" fmla="*/ 2862263 w 8262114"/>
              <a:gd name="connsiteY158" fmla="*/ 1485841 h 3255881"/>
              <a:gd name="connsiteX159" fmla="*/ 2833688 w 8262114"/>
              <a:gd name="connsiteY159" fmla="*/ 1476316 h 3255881"/>
              <a:gd name="connsiteX160" fmla="*/ 2805113 w 8262114"/>
              <a:gd name="connsiteY160" fmla="*/ 1457266 h 3255881"/>
              <a:gd name="connsiteX161" fmla="*/ 2738438 w 8262114"/>
              <a:gd name="connsiteY161" fmla="*/ 1438216 h 3255881"/>
              <a:gd name="connsiteX162" fmla="*/ 2709863 w 8262114"/>
              <a:gd name="connsiteY162" fmla="*/ 1428691 h 3255881"/>
              <a:gd name="connsiteX163" fmla="*/ 2605088 w 8262114"/>
              <a:gd name="connsiteY163" fmla="*/ 1419166 h 3255881"/>
              <a:gd name="connsiteX164" fmla="*/ 2509838 w 8262114"/>
              <a:gd name="connsiteY164" fmla="*/ 1409641 h 3255881"/>
              <a:gd name="connsiteX165" fmla="*/ 2452688 w 8262114"/>
              <a:gd name="connsiteY165" fmla="*/ 1371541 h 3255881"/>
              <a:gd name="connsiteX166" fmla="*/ 2395538 w 8262114"/>
              <a:gd name="connsiteY166" fmla="*/ 1352491 h 3255881"/>
              <a:gd name="connsiteX167" fmla="*/ 2366963 w 8262114"/>
              <a:gd name="connsiteY167" fmla="*/ 1342966 h 3255881"/>
              <a:gd name="connsiteX168" fmla="*/ 2309813 w 8262114"/>
              <a:gd name="connsiteY168" fmla="*/ 1333441 h 3255881"/>
              <a:gd name="connsiteX169" fmla="*/ 2233613 w 8262114"/>
              <a:gd name="connsiteY169" fmla="*/ 1342966 h 3255881"/>
              <a:gd name="connsiteX170" fmla="*/ 2185988 w 8262114"/>
              <a:gd name="connsiteY170" fmla="*/ 1333441 h 3255881"/>
              <a:gd name="connsiteX171" fmla="*/ 2176463 w 8262114"/>
              <a:gd name="connsiteY171" fmla="*/ 1304866 h 3255881"/>
              <a:gd name="connsiteX172" fmla="*/ 2157413 w 8262114"/>
              <a:gd name="connsiteY172" fmla="*/ 1238191 h 3255881"/>
              <a:gd name="connsiteX173" fmla="*/ 2128838 w 8262114"/>
              <a:gd name="connsiteY173" fmla="*/ 1219141 h 3255881"/>
              <a:gd name="connsiteX174" fmla="*/ 2109788 w 8262114"/>
              <a:gd name="connsiteY174" fmla="*/ 1190566 h 3255881"/>
              <a:gd name="connsiteX175" fmla="*/ 2071688 w 8262114"/>
              <a:gd name="connsiteY175" fmla="*/ 1152466 h 3255881"/>
              <a:gd name="connsiteX176" fmla="*/ 2062163 w 8262114"/>
              <a:gd name="connsiteY176" fmla="*/ 1066741 h 3255881"/>
              <a:gd name="connsiteX177" fmla="*/ 2033588 w 8262114"/>
              <a:gd name="connsiteY177" fmla="*/ 1057216 h 3255881"/>
              <a:gd name="connsiteX178" fmla="*/ 2081213 w 8262114"/>
              <a:gd name="connsiteY178" fmla="*/ 1009591 h 3255881"/>
              <a:gd name="connsiteX179" fmla="*/ 2128838 w 8262114"/>
              <a:gd name="connsiteY179" fmla="*/ 1000066 h 3255881"/>
              <a:gd name="connsiteX180" fmla="*/ 2147888 w 8262114"/>
              <a:gd name="connsiteY180" fmla="*/ 942916 h 3255881"/>
              <a:gd name="connsiteX181" fmla="*/ 2119313 w 8262114"/>
              <a:gd name="connsiteY181" fmla="*/ 914341 h 3255881"/>
              <a:gd name="connsiteX182" fmla="*/ 2014538 w 8262114"/>
              <a:gd name="connsiteY182" fmla="*/ 885766 h 3255881"/>
              <a:gd name="connsiteX183" fmla="*/ 2005013 w 8262114"/>
              <a:gd name="connsiteY183" fmla="*/ 857191 h 3255881"/>
              <a:gd name="connsiteX184" fmla="*/ 2024063 w 8262114"/>
              <a:gd name="connsiteY184" fmla="*/ 828616 h 3255881"/>
              <a:gd name="connsiteX185" fmla="*/ 2014538 w 8262114"/>
              <a:gd name="connsiteY185" fmla="*/ 800041 h 3255881"/>
              <a:gd name="connsiteX186" fmla="*/ 1976438 w 8262114"/>
              <a:gd name="connsiteY186" fmla="*/ 742891 h 3255881"/>
              <a:gd name="connsiteX187" fmla="*/ 1804988 w 8262114"/>
              <a:gd name="connsiteY187" fmla="*/ 685741 h 3255881"/>
              <a:gd name="connsiteX188" fmla="*/ 1776413 w 8262114"/>
              <a:gd name="connsiteY188" fmla="*/ 676216 h 3255881"/>
              <a:gd name="connsiteX189" fmla="*/ 1747838 w 8262114"/>
              <a:gd name="connsiteY189" fmla="*/ 666691 h 3255881"/>
              <a:gd name="connsiteX190" fmla="*/ 1690688 w 8262114"/>
              <a:gd name="connsiteY190" fmla="*/ 628591 h 3255881"/>
              <a:gd name="connsiteX191" fmla="*/ 1633538 w 8262114"/>
              <a:gd name="connsiteY191" fmla="*/ 600016 h 3255881"/>
              <a:gd name="connsiteX192" fmla="*/ 1614488 w 8262114"/>
              <a:gd name="connsiteY192" fmla="*/ 523816 h 3255881"/>
              <a:gd name="connsiteX193" fmla="*/ 1604963 w 8262114"/>
              <a:gd name="connsiteY193" fmla="*/ 495241 h 3255881"/>
              <a:gd name="connsiteX194" fmla="*/ 1576388 w 8262114"/>
              <a:gd name="connsiteY194" fmla="*/ 485716 h 3255881"/>
              <a:gd name="connsiteX195" fmla="*/ 1490663 w 8262114"/>
              <a:gd name="connsiteY195" fmla="*/ 476191 h 3255881"/>
              <a:gd name="connsiteX196" fmla="*/ 1423988 w 8262114"/>
              <a:gd name="connsiteY196" fmla="*/ 399991 h 3255881"/>
              <a:gd name="connsiteX197" fmla="*/ 1395413 w 8262114"/>
              <a:gd name="connsiteY197" fmla="*/ 390466 h 3255881"/>
              <a:gd name="connsiteX198" fmla="*/ 1338263 w 8262114"/>
              <a:gd name="connsiteY198" fmla="*/ 352366 h 3255881"/>
              <a:gd name="connsiteX199" fmla="*/ 1319213 w 8262114"/>
              <a:gd name="connsiteY199" fmla="*/ 323791 h 3255881"/>
              <a:gd name="connsiteX200" fmla="*/ 1347788 w 8262114"/>
              <a:gd name="connsiteY200" fmla="*/ 314266 h 3255881"/>
              <a:gd name="connsiteX201" fmla="*/ 1376363 w 8262114"/>
              <a:gd name="connsiteY201" fmla="*/ 295216 h 3255881"/>
              <a:gd name="connsiteX202" fmla="*/ 1395413 w 8262114"/>
              <a:gd name="connsiteY202" fmla="*/ 266641 h 3255881"/>
              <a:gd name="connsiteX203" fmla="*/ 1376363 w 8262114"/>
              <a:gd name="connsiteY203" fmla="*/ 204729 h 3255881"/>
              <a:gd name="connsiteX204" fmla="*/ 1328738 w 8262114"/>
              <a:gd name="connsiteY204" fmla="*/ 190441 h 3255881"/>
              <a:gd name="connsiteX205" fmla="*/ 1319213 w 8262114"/>
              <a:gd name="connsiteY205" fmla="*/ 161866 h 3255881"/>
              <a:gd name="connsiteX206" fmla="*/ 1166813 w 8262114"/>
              <a:gd name="connsiteY206" fmla="*/ 133291 h 3255881"/>
              <a:gd name="connsiteX207" fmla="*/ 1138238 w 8262114"/>
              <a:gd name="connsiteY207" fmla="*/ 123766 h 3255881"/>
              <a:gd name="connsiteX208" fmla="*/ 1081088 w 8262114"/>
              <a:gd name="connsiteY208" fmla="*/ 85666 h 3255881"/>
              <a:gd name="connsiteX209" fmla="*/ 1033463 w 8262114"/>
              <a:gd name="connsiteY209" fmla="*/ 47566 h 3255881"/>
              <a:gd name="connsiteX210" fmla="*/ 976313 w 8262114"/>
              <a:gd name="connsiteY210" fmla="*/ 9466 h 3255881"/>
              <a:gd name="connsiteX211" fmla="*/ 547688 w 8262114"/>
              <a:gd name="connsiteY211" fmla="*/ 9466 h 3255881"/>
              <a:gd name="connsiteX212" fmla="*/ 452438 w 8262114"/>
              <a:gd name="connsiteY212" fmla="*/ 18991 h 3255881"/>
              <a:gd name="connsiteX213" fmla="*/ 395288 w 8262114"/>
              <a:gd name="connsiteY213" fmla="*/ 47566 h 3255881"/>
              <a:gd name="connsiteX214" fmla="*/ 319088 w 8262114"/>
              <a:gd name="connsiteY214" fmla="*/ 159485 h 3255881"/>
              <a:gd name="connsiteX215" fmla="*/ 307182 w 8262114"/>
              <a:gd name="connsiteY215" fmla="*/ 216634 h 3255881"/>
              <a:gd name="connsiteX216" fmla="*/ 254794 w 8262114"/>
              <a:gd name="connsiteY216" fmla="*/ 283310 h 3255881"/>
              <a:gd name="connsiteX217" fmla="*/ 180975 w 8262114"/>
              <a:gd name="connsiteY217" fmla="*/ 330935 h 3255881"/>
              <a:gd name="connsiteX218" fmla="*/ 76201 w 8262114"/>
              <a:gd name="connsiteY218" fmla="*/ 357129 h 3255881"/>
              <a:gd name="connsiteX219" fmla="*/ 42863 w 8262114"/>
              <a:gd name="connsiteY219" fmla="*/ 361891 h 3255881"/>
              <a:gd name="connsiteX220" fmla="*/ 0 w 8262114"/>
              <a:gd name="connsiteY220" fmla="*/ 371416 h 3255881"/>
              <a:gd name="connsiteX221" fmla="*/ 21431 w 8262114"/>
              <a:gd name="connsiteY221" fmla="*/ 416660 h 3255881"/>
              <a:gd name="connsiteX222" fmla="*/ 33338 w 8262114"/>
              <a:gd name="connsiteY222" fmla="*/ 419041 h 3255881"/>
              <a:gd name="connsiteX223" fmla="*/ 90488 w 8262114"/>
              <a:gd name="connsiteY223" fmla="*/ 447616 h 3255881"/>
              <a:gd name="connsiteX224" fmla="*/ 147638 w 8262114"/>
              <a:gd name="connsiteY224" fmla="*/ 476191 h 3255881"/>
              <a:gd name="connsiteX225" fmla="*/ 166688 w 8262114"/>
              <a:gd name="connsiteY225" fmla="*/ 504766 h 3255881"/>
              <a:gd name="connsiteX226" fmla="*/ 166688 w 8262114"/>
              <a:gd name="connsiteY226" fmla="*/ 571441 h 3255881"/>
              <a:gd name="connsiteX227" fmla="*/ 138113 w 8262114"/>
              <a:gd name="connsiteY227" fmla="*/ 580966 h 3255881"/>
              <a:gd name="connsiteX228" fmla="*/ 128588 w 8262114"/>
              <a:gd name="connsiteY228" fmla="*/ 666691 h 3255881"/>
              <a:gd name="connsiteX229" fmla="*/ 100013 w 8262114"/>
              <a:gd name="connsiteY229" fmla="*/ 676216 h 3255881"/>
              <a:gd name="connsiteX230" fmla="*/ 90488 w 8262114"/>
              <a:gd name="connsiteY230" fmla="*/ 704791 h 3255881"/>
              <a:gd name="connsiteX231" fmla="*/ 119063 w 8262114"/>
              <a:gd name="connsiteY231" fmla="*/ 714316 h 3255881"/>
              <a:gd name="connsiteX232" fmla="*/ 138113 w 8262114"/>
              <a:gd name="connsiteY232" fmla="*/ 771466 h 3255881"/>
              <a:gd name="connsiteX233" fmla="*/ 147638 w 8262114"/>
              <a:gd name="connsiteY233" fmla="*/ 838141 h 3255881"/>
              <a:gd name="connsiteX234" fmla="*/ 166688 w 8262114"/>
              <a:gd name="connsiteY234" fmla="*/ 866716 h 3255881"/>
              <a:gd name="connsiteX235" fmla="*/ 157163 w 8262114"/>
              <a:gd name="connsiteY235" fmla="*/ 923866 h 3255881"/>
              <a:gd name="connsiteX0" fmla="*/ 7415213 w 8262114"/>
              <a:gd name="connsiteY0" fmla="*/ 3247966 h 3255881"/>
              <a:gd name="connsiteX1" fmla="*/ 7434263 w 8262114"/>
              <a:gd name="connsiteY1" fmla="*/ 3047941 h 3255881"/>
              <a:gd name="connsiteX2" fmla="*/ 7453313 w 8262114"/>
              <a:gd name="connsiteY2" fmla="*/ 2981266 h 3255881"/>
              <a:gd name="connsiteX3" fmla="*/ 7510463 w 8262114"/>
              <a:gd name="connsiteY3" fmla="*/ 2952691 h 3255881"/>
              <a:gd name="connsiteX4" fmla="*/ 7539038 w 8262114"/>
              <a:gd name="connsiteY4" fmla="*/ 2933641 h 3255881"/>
              <a:gd name="connsiteX5" fmla="*/ 7596188 w 8262114"/>
              <a:gd name="connsiteY5" fmla="*/ 2914591 h 3255881"/>
              <a:gd name="connsiteX6" fmla="*/ 7662863 w 8262114"/>
              <a:gd name="connsiteY6" fmla="*/ 2895541 h 3255881"/>
              <a:gd name="connsiteX7" fmla="*/ 7681913 w 8262114"/>
              <a:gd name="connsiteY7" fmla="*/ 2866966 h 3255881"/>
              <a:gd name="connsiteX8" fmla="*/ 7691438 w 8262114"/>
              <a:gd name="connsiteY8" fmla="*/ 2838391 h 3255881"/>
              <a:gd name="connsiteX9" fmla="*/ 7777163 w 8262114"/>
              <a:gd name="connsiteY9" fmla="*/ 2800291 h 3255881"/>
              <a:gd name="connsiteX10" fmla="*/ 7805738 w 8262114"/>
              <a:gd name="connsiteY10" fmla="*/ 2790766 h 3255881"/>
              <a:gd name="connsiteX11" fmla="*/ 7834313 w 8262114"/>
              <a:gd name="connsiteY11" fmla="*/ 2781241 h 3255881"/>
              <a:gd name="connsiteX12" fmla="*/ 7996238 w 8262114"/>
              <a:gd name="connsiteY12" fmla="*/ 2762191 h 3255881"/>
              <a:gd name="connsiteX13" fmla="*/ 8062913 w 8262114"/>
              <a:gd name="connsiteY13" fmla="*/ 2743141 h 3255881"/>
              <a:gd name="connsiteX14" fmla="*/ 8120063 w 8262114"/>
              <a:gd name="connsiteY14" fmla="*/ 2724091 h 3255881"/>
              <a:gd name="connsiteX15" fmla="*/ 8148638 w 8262114"/>
              <a:gd name="connsiteY15" fmla="*/ 2714566 h 3255881"/>
              <a:gd name="connsiteX16" fmla="*/ 8158163 w 8262114"/>
              <a:gd name="connsiteY16" fmla="*/ 2609791 h 3255881"/>
              <a:gd name="connsiteX17" fmla="*/ 8167688 w 8262114"/>
              <a:gd name="connsiteY17" fmla="*/ 2552641 h 3255881"/>
              <a:gd name="connsiteX18" fmla="*/ 8224838 w 8262114"/>
              <a:gd name="connsiteY18" fmla="*/ 2514541 h 3255881"/>
              <a:gd name="connsiteX19" fmla="*/ 8243888 w 8262114"/>
              <a:gd name="connsiteY19" fmla="*/ 2485966 h 3255881"/>
              <a:gd name="connsiteX20" fmla="*/ 7929563 w 8262114"/>
              <a:gd name="connsiteY20" fmla="*/ 2428816 h 3255881"/>
              <a:gd name="connsiteX21" fmla="*/ 7939088 w 8262114"/>
              <a:gd name="connsiteY21" fmla="*/ 2333566 h 3255881"/>
              <a:gd name="connsiteX22" fmla="*/ 7958138 w 8262114"/>
              <a:gd name="connsiteY22" fmla="*/ 2266891 h 3255881"/>
              <a:gd name="connsiteX23" fmla="*/ 7929563 w 8262114"/>
              <a:gd name="connsiteY23" fmla="*/ 2095441 h 3255881"/>
              <a:gd name="connsiteX24" fmla="*/ 7910513 w 8262114"/>
              <a:gd name="connsiteY24" fmla="*/ 2038291 h 3255881"/>
              <a:gd name="connsiteX25" fmla="*/ 7900988 w 8262114"/>
              <a:gd name="connsiteY25" fmla="*/ 2009716 h 3255881"/>
              <a:gd name="connsiteX26" fmla="*/ 7929563 w 8262114"/>
              <a:gd name="connsiteY26" fmla="*/ 1876366 h 3255881"/>
              <a:gd name="connsiteX27" fmla="*/ 7948613 w 8262114"/>
              <a:gd name="connsiteY27" fmla="*/ 1847791 h 3255881"/>
              <a:gd name="connsiteX28" fmla="*/ 7853363 w 8262114"/>
              <a:gd name="connsiteY28" fmla="*/ 1838266 h 3255881"/>
              <a:gd name="connsiteX29" fmla="*/ 7796213 w 8262114"/>
              <a:gd name="connsiteY29" fmla="*/ 1790641 h 3255881"/>
              <a:gd name="connsiteX30" fmla="*/ 7739063 w 8262114"/>
              <a:gd name="connsiteY30" fmla="*/ 1771591 h 3255881"/>
              <a:gd name="connsiteX31" fmla="*/ 7710488 w 8262114"/>
              <a:gd name="connsiteY31" fmla="*/ 1752541 h 3255881"/>
              <a:gd name="connsiteX32" fmla="*/ 7567613 w 8262114"/>
              <a:gd name="connsiteY32" fmla="*/ 1733491 h 3255881"/>
              <a:gd name="connsiteX33" fmla="*/ 7510463 w 8262114"/>
              <a:gd name="connsiteY33" fmla="*/ 1714441 h 3255881"/>
              <a:gd name="connsiteX34" fmla="*/ 7453313 w 8262114"/>
              <a:gd name="connsiteY34" fmla="*/ 1676341 h 3255881"/>
              <a:gd name="connsiteX35" fmla="*/ 7424738 w 8262114"/>
              <a:gd name="connsiteY35" fmla="*/ 1657291 h 3255881"/>
              <a:gd name="connsiteX36" fmla="*/ 7396163 w 8262114"/>
              <a:gd name="connsiteY36" fmla="*/ 1647766 h 3255881"/>
              <a:gd name="connsiteX37" fmla="*/ 7358063 w 8262114"/>
              <a:gd name="connsiteY37" fmla="*/ 1600141 h 3255881"/>
              <a:gd name="connsiteX38" fmla="*/ 7319963 w 8262114"/>
              <a:gd name="connsiteY38" fmla="*/ 1542991 h 3255881"/>
              <a:gd name="connsiteX39" fmla="*/ 7272338 w 8262114"/>
              <a:gd name="connsiteY39" fmla="*/ 1485841 h 3255881"/>
              <a:gd name="connsiteX40" fmla="*/ 7262813 w 8262114"/>
              <a:gd name="connsiteY40" fmla="*/ 1457266 h 3255881"/>
              <a:gd name="connsiteX41" fmla="*/ 7224713 w 8262114"/>
              <a:gd name="connsiteY41" fmla="*/ 1400116 h 3255881"/>
              <a:gd name="connsiteX42" fmla="*/ 7215188 w 8262114"/>
              <a:gd name="connsiteY42" fmla="*/ 1371541 h 3255881"/>
              <a:gd name="connsiteX43" fmla="*/ 7196138 w 8262114"/>
              <a:gd name="connsiteY43" fmla="*/ 1342966 h 3255881"/>
              <a:gd name="connsiteX44" fmla="*/ 7177088 w 8262114"/>
              <a:gd name="connsiteY44" fmla="*/ 1285816 h 3255881"/>
              <a:gd name="connsiteX45" fmla="*/ 7119938 w 8262114"/>
              <a:gd name="connsiteY45" fmla="*/ 1238191 h 3255881"/>
              <a:gd name="connsiteX46" fmla="*/ 7091363 w 8262114"/>
              <a:gd name="connsiteY46" fmla="*/ 1219141 h 3255881"/>
              <a:gd name="connsiteX47" fmla="*/ 7062788 w 8262114"/>
              <a:gd name="connsiteY47" fmla="*/ 1190566 h 3255881"/>
              <a:gd name="connsiteX48" fmla="*/ 7034213 w 8262114"/>
              <a:gd name="connsiteY48" fmla="*/ 1171516 h 3255881"/>
              <a:gd name="connsiteX49" fmla="*/ 6986588 w 8262114"/>
              <a:gd name="connsiteY49" fmla="*/ 1114366 h 3255881"/>
              <a:gd name="connsiteX50" fmla="*/ 6958013 w 8262114"/>
              <a:gd name="connsiteY50" fmla="*/ 1095316 h 3255881"/>
              <a:gd name="connsiteX51" fmla="*/ 6938963 w 8262114"/>
              <a:gd name="connsiteY51" fmla="*/ 1066741 h 3255881"/>
              <a:gd name="connsiteX52" fmla="*/ 6910388 w 8262114"/>
              <a:gd name="connsiteY52" fmla="*/ 1047691 h 3255881"/>
              <a:gd name="connsiteX53" fmla="*/ 6900863 w 8262114"/>
              <a:gd name="connsiteY53" fmla="*/ 1019116 h 3255881"/>
              <a:gd name="connsiteX54" fmla="*/ 6910388 w 8262114"/>
              <a:gd name="connsiteY54" fmla="*/ 981016 h 3255881"/>
              <a:gd name="connsiteX55" fmla="*/ 6967538 w 8262114"/>
              <a:gd name="connsiteY55" fmla="*/ 952441 h 3255881"/>
              <a:gd name="connsiteX56" fmla="*/ 6986588 w 8262114"/>
              <a:gd name="connsiteY56" fmla="*/ 923866 h 3255881"/>
              <a:gd name="connsiteX57" fmla="*/ 7005638 w 8262114"/>
              <a:gd name="connsiteY57" fmla="*/ 866716 h 3255881"/>
              <a:gd name="connsiteX58" fmla="*/ 6977063 w 8262114"/>
              <a:gd name="connsiteY58" fmla="*/ 857191 h 3255881"/>
              <a:gd name="connsiteX59" fmla="*/ 6910388 w 8262114"/>
              <a:gd name="connsiteY59" fmla="*/ 847666 h 3255881"/>
              <a:gd name="connsiteX60" fmla="*/ 6872288 w 8262114"/>
              <a:gd name="connsiteY60" fmla="*/ 828616 h 3255881"/>
              <a:gd name="connsiteX61" fmla="*/ 6843713 w 8262114"/>
              <a:gd name="connsiteY61" fmla="*/ 819091 h 3255881"/>
              <a:gd name="connsiteX62" fmla="*/ 6786563 w 8262114"/>
              <a:gd name="connsiteY62" fmla="*/ 780991 h 3255881"/>
              <a:gd name="connsiteX63" fmla="*/ 6748463 w 8262114"/>
              <a:gd name="connsiteY63" fmla="*/ 733366 h 3255881"/>
              <a:gd name="connsiteX64" fmla="*/ 6738938 w 8262114"/>
              <a:gd name="connsiteY64" fmla="*/ 704791 h 3255881"/>
              <a:gd name="connsiteX65" fmla="*/ 6691313 w 8262114"/>
              <a:gd name="connsiteY65" fmla="*/ 657166 h 3255881"/>
              <a:gd name="connsiteX66" fmla="*/ 6643688 w 8262114"/>
              <a:gd name="connsiteY66" fmla="*/ 619066 h 3255881"/>
              <a:gd name="connsiteX67" fmla="*/ 6624638 w 8262114"/>
              <a:gd name="connsiteY67" fmla="*/ 590491 h 3255881"/>
              <a:gd name="connsiteX68" fmla="*/ 6596063 w 8262114"/>
              <a:gd name="connsiteY68" fmla="*/ 580966 h 3255881"/>
              <a:gd name="connsiteX69" fmla="*/ 6567488 w 8262114"/>
              <a:gd name="connsiteY69" fmla="*/ 561916 h 3255881"/>
              <a:gd name="connsiteX70" fmla="*/ 6538913 w 8262114"/>
              <a:gd name="connsiteY70" fmla="*/ 552391 h 3255881"/>
              <a:gd name="connsiteX71" fmla="*/ 6510338 w 8262114"/>
              <a:gd name="connsiteY71" fmla="*/ 533341 h 3255881"/>
              <a:gd name="connsiteX72" fmla="*/ 6462713 w 8262114"/>
              <a:gd name="connsiteY72" fmla="*/ 523816 h 3255881"/>
              <a:gd name="connsiteX73" fmla="*/ 6376988 w 8262114"/>
              <a:gd name="connsiteY73" fmla="*/ 533341 h 3255881"/>
              <a:gd name="connsiteX74" fmla="*/ 6319838 w 8262114"/>
              <a:gd name="connsiteY74" fmla="*/ 571441 h 3255881"/>
              <a:gd name="connsiteX75" fmla="*/ 6262688 w 8262114"/>
              <a:gd name="connsiteY75" fmla="*/ 619066 h 3255881"/>
              <a:gd name="connsiteX76" fmla="*/ 6176963 w 8262114"/>
              <a:gd name="connsiteY76" fmla="*/ 657166 h 3255881"/>
              <a:gd name="connsiteX77" fmla="*/ 6148388 w 8262114"/>
              <a:gd name="connsiteY77" fmla="*/ 666691 h 3255881"/>
              <a:gd name="connsiteX78" fmla="*/ 6148388 w 8262114"/>
              <a:gd name="connsiteY78" fmla="*/ 800041 h 3255881"/>
              <a:gd name="connsiteX79" fmla="*/ 6138863 w 8262114"/>
              <a:gd name="connsiteY79" fmla="*/ 961966 h 3255881"/>
              <a:gd name="connsiteX80" fmla="*/ 6119813 w 8262114"/>
              <a:gd name="connsiteY80" fmla="*/ 1085791 h 3255881"/>
              <a:gd name="connsiteX81" fmla="*/ 6119813 w 8262114"/>
              <a:gd name="connsiteY81" fmla="*/ 1371541 h 3255881"/>
              <a:gd name="connsiteX82" fmla="*/ 6138863 w 8262114"/>
              <a:gd name="connsiteY82" fmla="*/ 1400116 h 3255881"/>
              <a:gd name="connsiteX83" fmla="*/ 6167438 w 8262114"/>
              <a:gd name="connsiteY83" fmla="*/ 1409641 h 3255881"/>
              <a:gd name="connsiteX84" fmla="*/ 6196013 w 8262114"/>
              <a:gd name="connsiteY84" fmla="*/ 1428691 h 3255881"/>
              <a:gd name="connsiteX85" fmla="*/ 6176963 w 8262114"/>
              <a:gd name="connsiteY85" fmla="*/ 1476316 h 3255881"/>
              <a:gd name="connsiteX86" fmla="*/ 6196013 w 8262114"/>
              <a:gd name="connsiteY86" fmla="*/ 1647766 h 3255881"/>
              <a:gd name="connsiteX87" fmla="*/ 6186488 w 8262114"/>
              <a:gd name="connsiteY87" fmla="*/ 1714441 h 3255881"/>
              <a:gd name="connsiteX88" fmla="*/ 6157913 w 8262114"/>
              <a:gd name="connsiteY88" fmla="*/ 1743016 h 3255881"/>
              <a:gd name="connsiteX89" fmla="*/ 6119813 w 8262114"/>
              <a:gd name="connsiteY89" fmla="*/ 1752541 h 3255881"/>
              <a:gd name="connsiteX90" fmla="*/ 6024563 w 8262114"/>
              <a:gd name="connsiteY90" fmla="*/ 1762066 h 3255881"/>
              <a:gd name="connsiteX91" fmla="*/ 5976938 w 8262114"/>
              <a:gd name="connsiteY91" fmla="*/ 1847791 h 3255881"/>
              <a:gd name="connsiteX92" fmla="*/ 5967413 w 8262114"/>
              <a:gd name="connsiteY92" fmla="*/ 1904941 h 3255881"/>
              <a:gd name="connsiteX93" fmla="*/ 5938838 w 8262114"/>
              <a:gd name="connsiteY93" fmla="*/ 1923991 h 3255881"/>
              <a:gd name="connsiteX94" fmla="*/ 5538788 w 8262114"/>
              <a:gd name="connsiteY94" fmla="*/ 1933516 h 3255881"/>
              <a:gd name="connsiteX95" fmla="*/ 5357813 w 8262114"/>
              <a:gd name="connsiteY95" fmla="*/ 1923991 h 3255881"/>
              <a:gd name="connsiteX96" fmla="*/ 5300663 w 8262114"/>
              <a:gd name="connsiteY96" fmla="*/ 1904941 h 3255881"/>
              <a:gd name="connsiteX97" fmla="*/ 5243513 w 8262114"/>
              <a:gd name="connsiteY97" fmla="*/ 1914466 h 3255881"/>
              <a:gd name="connsiteX98" fmla="*/ 5186363 w 8262114"/>
              <a:gd name="connsiteY98" fmla="*/ 1933516 h 3255881"/>
              <a:gd name="connsiteX99" fmla="*/ 5157788 w 8262114"/>
              <a:gd name="connsiteY99" fmla="*/ 1914466 h 3255881"/>
              <a:gd name="connsiteX100" fmla="*/ 5053013 w 8262114"/>
              <a:gd name="connsiteY100" fmla="*/ 1895416 h 3255881"/>
              <a:gd name="connsiteX101" fmla="*/ 5033963 w 8262114"/>
              <a:gd name="connsiteY101" fmla="*/ 1838266 h 3255881"/>
              <a:gd name="connsiteX102" fmla="*/ 5024438 w 8262114"/>
              <a:gd name="connsiteY102" fmla="*/ 1809691 h 3255881"/>
              <a:gd name="connsiteX103" fmla="*/ 4891088 w 8262114"/>
              <a:gd name="connsiteY103" fmla="*/ 1781116 h 3255881"/>
              <a:gd name="connsiteX104" fmla="*/ 4814888 w 8262114"/>
              <a:gd name="connsiteY104" fmla="*/ 1743016 h 3255881"/>
              <a:gd name="connsiteX105" fmla="*/ 4786313 w 8262114"/>
              <a:gd name="connsiteY105" fmla="*/ 1714441 h 3255881"/>
              <a:gd name="connsiteX106" fmla="*/ 4776788 w 8262114"/>
              <a:gd name="connsiteY106" fmla="*/ 1685866 h 3255881"/>
              <a:gd name="connsiteX107" fmla="*/ 4795838 w 8262114"/>
              <a:gd name="connsiteY107" fmla="*/ 1628716 h 3255881"/>
              <a:gd name="connsiteX108" fmla="*/ 4814888 w 8262114"/>
              <a:gd name="connsiteY108" fmla="*/ 1476316 h 3255881"/>
              <a:gd name="connsiteX109" fmla="*/ 4852988 w 8262114"/>
              <a:gd name="connsiteY109" fmla="*/ 1419166 h 3255881"/>
              <a:gd name="connsiteX110" fmla="*/ 4872038 w 8262114"/>
              <a:gd name="connsiteY110" fmla="*/ 1390591 h 3255881"/>
              <a:gd name="connsiteX111" fmla="*/ 4919663 w 8262114"/>
              <a:gd name="connsiteY111" fmla="*/ 1314391 h 3255881"/>
              <a:gd name="connsiteX112" fmla="*/ 4929188 w 8262114"/>
              <a:gd name="connsiteY112" fmla="*/ 1285816 h 3255881"/>
              <a:gd name="connsiteX113" fmla="*/ 4872038 w 8262114"/>
              <a:gd name="connsiteY113" fmla="*/ 1257241 h 3255881"/>
              <a:gd name="connsiteX114" fmla="*/ 4843463 w 8262114"/>
              <a:gd name="connsiteY114" fmla="*/ 1238191 h 3255881"/>
              <a:gd name="connsiteX115" fmla="*/ 4786313 w 8262114"/>
              <a:gd name="connsiteY115" fmla="*/ 1219141 h 3255881"/>
              <a:gd name="connsiteX116" fmla="*/ 4757738 w 8262114"/>
              <a:gd name="connsiteY116" fmla="*/ 1209616 h 3255881"/>
              <a:gd name="connsiteX117" fmla="*/ 4729163 w 8262114"/>
              <a:gd name="connsiteY117" fmla="*/ 1219141 h 3255881"/>
              <a:gd name="connsiteX118" fmla="*/ 4672013 w 8262114"/>
              <a:gd name="connsiteY118" fmla="*/ 1247716 h 3255881"/>
              <a:gd name="connsiteX119" fmla="*/ 4595813 w 8262114"/>
              <a:gd name="connsiteY119" fmla="*/ 1200091 h 3255881"/>
              <a:gd name="connsiteX120" fmla="*/ 4538663 w 8262114"/>
              <a:gd name="connsiteY120" fmla="*/ 1161991 h 3255881"/>
              <a:gd name="connsiteX121" fmla="*/ 4481513 w 8262114"/>
              <a:gd name="connsiteY121" fmla="*/ 1181041 h 3255881"/>
              <a:gd name="connsiteX122" fmla="*/ 4452938 w 8262114"/>
              <a:gd name="connsiteY122" fmla="*/ 1190566 h 3255881"/>
              <a:gd name="connsiteX123" fmla="*/ 4414838 w 8262114"/>
              <a:gd name="connsiteY123" fmla="*/ 1276291 h 3255881"/>
              <a:gd name="connsiteX124" fmla="*/ 4405313 w 8262114"/>
              <a:gd name="connsiteY124" fmla="*/ 1304866 h 3255881"/>
              <a:gd name="connsiteX125" fmla="*/ 4395788 w 8262114"/>
              <a:gd name="connsiteY125" fmla="*/ 1333441 h 3255881"/>
              <a:gd name="connsiteX126" fmla="*/ 4367213 w 8262114"/>
              <a:gd name="connsiteY126" fmla="*/ 1352491 h 3255881"/>
              <a:gd name="connsiteX127" fmla="*/ 4348163 w 8262114"/>
              <a:gd name="connsiteY127" fmla="*/ 1381066 h 3255881"/>
              <a:gd name="connsiteX128" fmla="*/ 4329113 w 8262114"/>
              <a:gd name="connsiteY128" fmla="*/ 1438216 h 3255881"/>
              <a:gd name="connsiteX129" fmla="*/ 4310063 w 8262114"/>
              <a:gd name="connsiteY129" fmla="*/ 1466791 h 3255881"/>
              <a:gd name="connsiteX130" fmla="*/ 4300538 w 8262114"/>
              <a:gd name="connsiteY130" fmla="*/ 1495366 h 3255881"/>
              <a:gd name="connsiteX131" fmla="*/ 4291013 w 8262114"/>
              <a:gd name="connsiteY131" fmla="*/ 1533466 h 3255881"/>
              <a:gd name="connsiteX132" fmla="*/ 4262438 w 8262114"/>
              <a:gd name="connsiteY132" fmla="*/ 1552516 h 3255881"/>
              <a:gd name="connsiteX133" fmla="*/ 4224338 w 8262114"/>
              <a:gd name="connsiteY133" fmla="*/ 1562041 h 3255881"/>
              <a:gd name="connsiteX134" fmla="*/ 4167188 w 8262114"/>
              <a:gd name="connsiteY134" fmla="*/ 1581091 h 3255881"/>
              <a:gd name="connsiteX135" fmla="*/ 4110038 w 8262114"/>
              <a:gd name="connsiteY135" fmla="*/ 1600141 h 3255881"/>
              <a:gd name="connsiteX136" fmla="*/ 4081463 w 8262114"/>
              <a:gd name="connsiteY136" fmla="*/ 1609666 h 3255881"/>
              <a:gd name="connsiteX137" fmla="*/ 4052888 w 8262114"/>
              <a:gd name="connsiteY137" fmla="*/ 1619191 h 3255881"/>
              <a:gd name="connsiteX138" fmla="*/ 3948113 w 8262114"/>
              <a:gd name="connsiteY138" fmla="*/ 1609666 h 3255881"/>
              <a:gd name="connsiteX139" fmla="*/ 3910013 w 8262114"/>
              <a:gd name="connsiteY139" fmla="*/ 1600141 h 3255881"/>
              <a:gd name="connsiteX140" fmla="*/ 3757613 w 8262114"/>
              <a:gd name="connsiteY140" fmla="*/ 1590616 h 3255881"/>
              <a:gd name="connsiteX141" fmla="*/ 3729038 w 8262114"/>
              <a:gd name="connsiteY141" fmla="*/ 1571566 h 3255881"/>
              <a:gd name="connsiteX142" fmla="*/ 3700463 w 8262114"/>
              <a:gd name="connsiteY142" fmla="*/ 1562041 h 3255881"/>
              <a:gd name="connsiteX143" fmla="*/ 3652838 w 8262114"/>
              <a:gd name="connsiteY143" fmla="*/ 1523941 h 3255881"/>
              <a:gd name="connsiteX144" fmla="*/ 3481388 w 8262114"/>
              <a:gd name="connsiteY144" fmla="*/ 1533466 h 3255881"/>
              <a:gd name="connsiteX145" fmla="*/ 3414713 w 8262114"/>
              <a:gd name="connsiteY145" fmla="*/ 1542991 h 3255881"/>
              <a:gd name="connsiteX146" fmla="*/ 3386138 w 8262114"/>
              <a:gd name="connsiteY146" fmla="*/ 1552516 h 3255881"/>
              <a:gd name="connsiteX147" fmla="*/ 3338513 w 8262114"/>
              <a:gd name="connsiteY147" fmla="*/ 1562041 h 3255881"/>
              <a:gd name="connsiteX148" fmla="*/ 3271838 w 8262114"/>
              <a:gd name="connsiteY148" fmla="*/ 1628716 h 3255881"/>
              <a:gd name="connsiteX149" fmla="*/ 3214688 w 8262114"/>
              <a:gd name="connsiteY149" fmla="*/ 1666816 h 3255881"/>
              <a:gd name="connsiteX150" fmla="*/ 3205163 w 8262114"/>
              <a:gd name="connsiteY150" fmla="*/ 1695391 h 3255881"/>
              <a:gd name="connsiteX151" fmla="*/ 3176588 w 8262114"/>
              <a:gd name="connsiteY151" fmla="*/ 1704916 h 3255881"/>
              <a:gd name="connsiteX152" fmla="*/ 3090863 w 8262114"/>
              <a:gd name="connsiteY152" fmla="*/ 1666816 h 3255881"/>
              <a:gd name="connsiteX153" fmla="*/ 3062288 w 8262114"/>
              <a:gd name="connsiteY153" fmla="*/ 1638241 h 3255881"/>
              <a:gd name="connsiteX154" fmla="*/ 3005138 w 8262114"/>
              <a:gd name="connsiteY154" fmla="*/ 1619191 h 3255881"/>
              <a:gd name="connsiteX155" fmla="*/ 2967038 w 8262114"/>
              <a:gd name="connsiteY155" fmla="*/ 1562041 h 3255881"/>
              <a:gd name="connsiteX156" fmla="*/ 2947988 w 8262114"/>
              <a:gd name="connsiteY156" fmla="*/ 1533466 h 3255881"/>
              <a:gd name="connsiteX157" fmla="*/ 2890838 w 8262114"/>
              <a:gd name="connsiteY157" fmla="*/ 1504891 h 3255881"/>
              <a:gd name="connsiteX158" fmla="*/ 2862263 w 8262114"/>
              <a:gd name="connsiteY158" fmla="*/ 1485841 h 3255881"/>
              <a:gd name="connsiteX159" fmla="*/ 2833688 w 8262114"/>
              <a:gd name="connsiteY159" fmla="*/ 1476316 h 3255881"/>
              <a:gd name="connsiteX160" fmla="*/ 2805113 w 8262114"/>
              <a:gd name="connsiteY160" fmla="*/ 1457266 h 3255881"/>
              <a:gd name="connsiteX161" fmla="*/ 2738438 w 8262114"/>
              <a:gd name="connsiteY161" fmla="*/ 1438216 h 3255881"/>
              <a:gd name="connsiteX162" fmla="*/ 2709863 w 8262114"/>
              <a:gd name="connsiteY162" fmla="*/ 1428691 h 3255881"/>
              <a:gd name="connsiteX163" fmla="*/ 2605088 w 8262114"/>
              <a:gd name="connsiteY163" fmla="*/ 1419166 h 3255881"/>
              <a:gd name="connsiteX164" fmla="*/ 2509838 w 8262114"/>
              <a:gd name="connsiteY164" fmla="*/ 1409641 h 3255881"/>
              <a:gd name="connsiteX165" fmla="*/ 2452688 w 8262114"/>
              <a:gd name="connsiteY165" fmla="*/ 1371541 h 3255881"/>
              <a:gd name="connsiteX166" fmla="*/ 2395538 w 8262114"/>
              <a:gd name="connsiteY166" fmla="*/ 1352491 h 3255881"/>
              <a:gd name="connsiteX167" fmla="*/ 2366963 w 8262114"/>
              <a:gd name="connsiteY167" fmla="*/ 1342966 h 3255881"/>
              <a:gd name="connsiteX168" fmla="*/ 2309813 w 8262114"/>
              <a:gd name="connsiteY168" fmla="*/ 1333441 h 3255881"/>
              <a:gd name="connsiteX169" fmla="*/ 2233613 w 8262114"/>
              <a:gd name="connsiteY169" fmla="*/ 1342966 h 3255881"/>
              <a:gd name="connsiteX170" fmla="*/ 2185988 w 8262114"/>
              <a:gd name="connsiteY170" fmla="*/ 1333441 h 3255881"/>
              <a:gd name="connsiteX171" fmla="*/ 2176463 w 8262114"/>
              <a:gd name="connsiteY171" fmla="*/ 1304866 h 3255881"/>
              <a:gd name="connsiteX172" fmla="*/ 2157413 w 8262114"/>
              <a:gd name="connsiteY172" fmla="*/ 1238191 h 3255881"/>
              <a:gd name="connsiteX173" fmla="*/ 2128838 w 8262114"/>
              <a:gd name="connsiteY173" fmla="*/ 1219141 h 3255881"/>
              <a:gd name="connsiteX174" fmla="*/ 2109788 w 8262114"/>
              <a:gd name="connsiteY174" fmla="*/ 1190566 h 3255881"/>
              <a:gd name="connsiteX175" fmla="*/ 2071688 w 8262114"/>
              <a:gd name="connsiteY175" fmla="*/ 1152466 h 3255881"/>
              <a:gd name="connsiteX176" fmla="*/ 2062163 w 8262114"/>
              <a:gd name="connsiteY176" fmla="*/ 1066741 h 3255881"/>
              <a:gd name="connsiteX177" fmla="*/ 2033588 w 8262114"/>
              <a:gd name="connsiteY177" fmla="*/ 1057216 h 3255881"/>
              <a:gd name="connsiteX178" fmla="*/ 2081213 w 8262114"/>
              <a:gd name="connsiteY178" fmla="*/ 1009591 h 3255881"/>
              <a:gd name="connsiteX179" fmla="*/ 2128838 w 8262114"/>
              <a:gd name="connsiteY179" fmla="*/ 1000066 h 3255881"/>
              <a:gd name="connsiteX180" fmla="*/ 2147888 w 8262114"/>
              <a:gd name="connsiteY180" fmla="*/ 942916 h 3255881"/>
              <a:gd name="connsiteX181" fmla="*/ 2119313 w 8262114"/>
              <a:gd name="connsiteY181" fmla="*/ 914341 h 3255881"/>
              <a:gd name="connsiteX182" fmla="*/ 2014538 w 8262114"/>
              <a:gd name="connsiteY182" fmla="*/ 885766 h 3255881"/>
              <a:gd name="connsiteX183" fmla="*/ 2005013 w 8262114"/>
              <a:gd name="connsiteY183" fmla="*/ 857191 h 3255881"/>
              <a:gd name="connsiteX184" fmla="*/ 2024063 w 8262114"/>
              <a:gd name="connsiteY184" fmla="*/ 828616 h 3255881"/>
              <a:gd name="connsiteX185" fmla="*/ 2014538 w 8262114"/>
              <a:gd name="connsiteY185" fmla="*/ 800041 h 3255881"/>
              <a:gd name="connsiteX186" fmla="*/ 1976438 w 8262114"/>
              <a:gd name="connsiteY186" fmla="*/ 742891 h 3255881"/>
              <a:gd name="connsiteX187" fmla="*/ 1804988 w 8262114"/>
              <a:gd name="connsiteY187" fmla="*/ 685741 h 3255881"/>
              <a:gd name="connsiteX188" fmla="*/ 1776413 w 8262114"/>
              <a:gd name="connsiteY188" fmla="*/ 676216 h 3255881"/>
              <a:gd name="connsiteX189" fmla="*/ 1747838 w 8262114"/>
              <a:gd name="connsiteY189" fmla="*/ 666691 h 3255881"/>
              <a:gd name="connsiteX190" fmla="*/ 1690688 w 8262114"/>
              <a:gd name="connsiteY190" fmla="*/ 628591 h 3255881"/>
              <a:gd name="connsiteX191" fmla="*/ 1633538 w 8262114"/>
              <a:gd name="connsiteY191" fmla="*/ 600016 h 3255881"/>
              <a:gd name="connsiteX192" fmla="*/ 1614488 w 8262114"/>
              <a:gd name="connsiteY192" fmla="*/ 523816 h 3255881"/>
              <a:gd name="connsiteX193" fmla="*/ 1604963 w 8262114"/>
              <a:gd name="connsiteY193" fmla="*/ 495241 h 3255881"/>
              <a:gd name="connsiteX194" fmla="*/ 1576388 w 8262114"/>
              <a:gd name="connsiteY194" fmla="*/ 485716 h 3255881"/>
              <a:gd name="connsiteX195" fmla="*/ 1490663 w 8262114"/>
              <a:gd name="connsiteY195" fmla="*/ 476191 h 3255881"/>
              <a:gd name="connsiteX196" fmla="*/ 1423988 w 8262114"/>
              <a:gd name="connsiteY196" fmla="*/ 399991 h 3255881"/>
              <a:gd name="connsiteX197" fmla="*/ 1395413 w 8262114"/>
              <a:gd name="connsiteY197" fmla="*/ 390466 h 3255881"/>
              <a:gd name="connsiteX198" fmla="*/ 1338263 w 8262114"/>
              <a:gd name="connsiteY198" fmla="*/ 352366 h 3255881"/>
              <a:gd name="connsiteX199" fmla="*/ 1319213 w 8262114"/>
              <a:gd name="connsiteY199" fmla="*/ 323791 h 3255881"/>
              <a:gd name="connsiteX200" fmla="*/ 1347788 w 8262114"/>
              <a:gd name="connsiteY200" fmla="*/ 314266 h 3255881"/>
              <a:gd name="connsiteX201" fmla="*/ 1376363 w 8262114"/>
              <a:gd name="connsiteY201" fmla="*/ 295216 h 3255881"/>
              <a:gd name="connsiteX202" fmla="*/ 1395413 w 8262114"/>
              <a:gd name="connsiteY202" fmla="*/ 266641 h 3255881"/>
              <a:gd name="connsiteX203" fmla="*/ 1376363 w 8262114"/>
              <a:gd name="connsiteY203" fmla="*/ 204729 h 3255881"/>
              <a:gd name="connsiteX204" fmla="*/ 1338263 w 8262114"/>
              <a:gd name="connsiteY204" fmla="*/ 178534 h 3255881"/>
              <a:gd name="connsiteX205" fmla="*/ 1319213 w 8262114"/>
              <a:gd name="connsiteY205" fmla="*/ 161866 h 3255881"/>
              <a:gd name="connsiteX206" fmla="*/ 1166813 w 8262114"/>
              <a:gd name="connsiteY206" fmla="*/ 133291 h 3255881"/>
              <a:gd name="connsiteX207" fmla="*/ 1138238 w 8262114"/>
              <a:gd name="connsiteY207" fmla="*/ 123766 h 3255881"/>
              <a:gd name="connsiteX208" fmla="*/ 1081088 w 8262114"/>
              <a:gd name="connsiteY208" fmla="*/ 85666 h 3255881"/>
              <a:gd name="connsiteX209" fmla="*/ 1033463 w 8262114"/>
              <a:gd name="connsiteY209" fmla="*/ 47566 h 3255881"/>
              <a:gd name="connsiteX210" fmla="*/ 976313 w 8262114"/>
              <a:gd name="connsiteY210" fmla="*/ 9466 h 3255881"/>
              <a:gd name="connsiteX211" fmla="*/ 547688 w 8262114"/>
              <a:gd name="connsiteY211" fmla="*/ 9466 h 3255881"/>
              <a:gd name="connsiteX212" fmla="*/ 452438 w 8262114"/>
              <a:gd name="connsiteY212" fmla="*/ 18991 h 3255881"/>
              <a:gd name="connsiteX213" fmla="*/ 395288 w 8262114"/>
              <a:gd name="connsiteY213" fmla="*/ 47566 h 3255881"/>
              <a:gd name="connsiteX214" fmla="*/ 319088 w 8262114"/>
              <a:gd name="connsiteY214" fmla="*/ 159485 h 3255881"/>
              <a:gd name="connsiteX215" fmla="*/ 307182 w 8262114"/>
              <a:gd name="connsiteY215" fmla="*/ 216634 h 3255881"/>
              <a:gd name="connsiteX216" fmla="*/ 254794 w 8262114"/>
              <a:gd name="connsiteY216" fmla="*/ 283310 h 3255881"/>
              <a:gd name="connsiteX217" fmla="*/ 180975 w 8262114"/>
              <a:gd name="connsiteY217" fmla="*/ 330935 h 3255881"/>
              <a:gd name="connsiteX218" fmla="*/ 76201 w 8262114"/>
              <a:gd name="connsiteY218" fmla="*/ 357129 h 3255881"/>
              <a:gd name="connsiteX219" fmla="*/ 42863 w 8262114"/>
              <a:gd name="connsiteY219" fmla="*/ 361891 h 3255881"/>
              <a:gd name="connsiteX220" fmla="*/ 0 w 8262114"/>
              <a:gd name="connsiteY220" fmla="*/ 371416 h 3255881"/>
              <a:gd name="connsiteX221" fmla="*/ 21431 w 8262114"/>
              <a:gd name="connsiteY221" fmla="*/ 416660 h 3255881"/>
              <a:gd name="connsiteX222" fmla="*/ 33338 w 8262114"/>
              <a:gd name="connsiteY222" fmla="*/ 419041 h 3255881"/>
              <a:gd name="connsiteX223" fmla="*/ 90488 w 8262114"/>
              <a:gd name="connsiteY223" fmla="*/ 447616 h 3255881"/>
              <a:gd name="connsiteX224" fmla="*/ 147638 w 8262114"/>
              <a:gd name="connsiteY224" fmla="*/ 476191 h 3255881"/>
              <a:gd name="connsiteX225" fmla="*/ 166688 w 8262114"/>
              <a:gd name="connsiteY225" fmla="*/ 504766 h 3255881"/>
              <a:gd name="connsiteX226" fmla="*/ 166688 w 8262114"/>
              <a:gd name="connsiteY226" fmla="*/ 571441 h 3255881"/>
              <a:gd name="connsiteX227" fmla="*/ 138113 w 8262114"/>
              <a:gd name="connsiteY227" fmla="*/ 580966 h 3255881"/>
              <a:gd name="connsiteX228" fmla="*/ 128588 w 8262114"/>
              <a:gd name="connsiteY228" fmla="*/ 666691 h 3255881"/>
              <a:gd name="connsiteX229" fmla="*/ 100013 w 8262114"/>
              <a:gd name="connsiteY229" fmla="*/ 676216 h 3255881"/>
              <a:gd name="connsiteX230" fmla="*/ 90488 w 8262114"/>
              <a:gd name="connsiteY230" fmla="*/ 704791 h 3255881"/>
              <a:gd name="connsiteX231" fmla="*/ 119063 w 8262114"/>
              <a:gd name="connsiteY231" fmla="*/ 714316 h 3255881"/>
              <a:gd name="connsiteX232" fmla="*/ 138113 w 8262114"/>
              <a:gd name="connsiteY232" fmla="*/ 771466 h 3255881"/>
              <a:gd name="connsiteX233" fmla="*/ 147638 w 8262114"/>
              <a:gd name="connsiteY233" fmla="*/ 838141 h 3255881"/>
              <a:gd name="connsiteX234" fmla="*/ 166688 w 8262114"/>
              <a:gd name="connsiteY234" fmla="*/ 866716 h 3255881"/>
              <a:gd name="connsiteX235" fmla="*/ 157163 w 8262114"/>
              <a:gd name="connsiteY235" fmla="*/ 923866 h 3255881"/>
              <a:gd name="connsiteX0" fmla="*/ 7415213 w 8262114"/>
              <a:gd name="connsiteY0" fmla="*/ 3247966 h 3255881"/>
              <a:gd name="connsiteX1" fmla="*/ 7434263 w 8262114"/>
              <a:gd name="connsiteY1" fmla="*/ 3047941 h 3255881"/>
              <a:gd name="connsiteX2" fmla="*/ 7453313 w 8262114"/>
              <a:gd name="connsiteY2" fmla="*/ 2981266 h 3255881"/>
              <a:gd name="connsiteX3" fmla="*/ 7510463 w 8262114"/>
              <a:gd name="connsiteY3" fmla="*/ 2952691 h 3255881"/>
              <a:gd name="connsiteX4" fmla="*/ 7539038 w 8262114"/>
              <a:gd name="connsiteY4" fmla="*/ 2933641 h 3255881"/>
              <a:gd name="connsiteX5" fmla="*/ 7596188 w 8262114"/>
              <a:gd name="connsiteY5" fmla="*/ 2914591 h 3255881"/>
              <a:gd name="connsiteX6" fmla="*/ 7662863 w 8262114"/>
              <a:gd name="connsiteY6" fmla="*/ 2895541 h 3255881"/>
              <a:gd name="connsiteX7" fmla="*/ 7681913 w 8262114"/>
              <a:gd name="connsiteY7" fmla="*/ 2866966 h 3255881"/>
              <a:gd name="connsiteX8" fmla="*/ 7691438 w 8262114"/>
              <a:gd name="connsiteY8" fmla="*/ 2838391 h 3255881"/>
              <a:gd name="connsiteX9" fmla="*/ 7777163 w 8262114"/>
              <a:gd name="connsiteY9" fmla="*/ 2800291 h 3255881"/>
              <a:gd name="connsiteX10" fmla="*/ 7805738 w 8262114"/>
              <a:gd name="connsiteY10" fmla="*/ 2790766 h 3255881"/>
              <a:gd name="connsiteX11" fmla="*/ 7834313 w 8262114"/>
              <a:gd name="connsiteY11" fmla="*/ 2781241 h 3255881"/>
              <a:gd name="connsiteX12" fmla="*/ 7996238 w 8262114"/>
              <a:gd name="connsiteY12" fmla="*/ 2762191 h 3255881"/>
              <a:gd name="connsiteX13" fmla="*/ 8062913 w 8262114"/>
              <a:gd name="connsiteY13" fmla="*/ 2743141 h 3255881"/>
              <a:gd name="connsiteX14" fmla="*/ 8120063 w 8262114"/>
              <a:gd name="connsiteY14" fmla="*/ 2724091 h 3255881"/>
              <a:gd name="connsiteX15" fmla="*/ 8148638 w 8262114"/>
              <a:gd name="connsiteY15" fmla="*/ 2714566 h 3255881"/>
              <a:gd name="connsiteX16" fmla="*/ 8158163 w 8262114"/>
              <a:gd name="connsiteY16" fmla="*/ 2609791 h 3255881"/>
              <a:gd name="connsiteX17" fmla="*/ 8167688 w 8262114"/>
              <a:gd name="connsiteY17" fmla="*/ 2552641 h 3255881"/>
              <a:gd name="connsiteX18" fmla="*/ 8224838 w 8262114"/>
              <a:gd name="connsiteY18" fmla="*/ 2514541 h 3255881"/>
              <a:gd name="connsiteX19" fmla="*/ 8243888 w 8262114"/>
              <a:gd name="connsiteY19" fmla="*/ 2485966 h 3255881"/>
              <a:gd name="connsiteX20" fmla="*/ 7929563 w 8262114"/>
              <a:gd name="connsiteY20" fmla="*/ 2428816 h 3255881"/>
              <a:gd name="connsiteX21" fmla="*/ 7939088 w 8262114"/>
              <a:gd name="connsiteY21" fmla="*/ 2333566 h 3255881"/>
              <a:gd name="connsiteX22" fmla="*/ 7958138 w 8262114"/>
              <a:gd name="connsiteY22" fmla="*/ 2266891 h 3255881"/>
              <a:gd name="connsiteX23" fmla="*/ 7929563 w 8262114"/>
              <a:gd name="connsiteY23" fmla="*/ 2095441 h 3255881"/>
              <a:gd name="connsiteX24" fmla="*/ 7910513 w 8262114"/>
              <a:gd name="connsiteY24" fmla="*/ 2038291 h 3255881"/>
              <a:gd name="connsiteX25" fmla="*/ 7900988 w 8262114"/>
              <a:gd name="connsiteY25" fmla="*/ 2009716 h 3255881"/>
              <a:gd name="connsiteX26" fmla="*/ 7929563 w 8262114"/>
              <a:gd name="connsiteY26" fmla="*/ 1876366 h 3255881"/>
              <a:gd name="connsiteX27" fmla="*/ 7948613 w 8262114"/>
              <a:gd name="connsiteY27" fmla="*/ 1847791 h 3255881"/>
              <a:gd name="connsiteX28" fmla="*/ 7853363 w 8262114"/>
              <a:gd name="connsiteY28" fmla="*/ 1838266 h 3255881"/>
              <a:gd name="connsiteX29" fmla="*/ 7796213 w 8262114"/>
              <a:gd name="connsiteY29" fmla="*/ 1790641 h 3255881"/>
              <a:gd name="connsiteX30" fmla="*/ 7739063 w 8262114"/>
              <a:gd name="connsiteY30" fmla="*/ 1771591 h 3255881"/>
              <a:gd name="connsiteX31" fmla="*/ 7710488 w 8262114"/>
              <a:gd name="connsiteY31" fmla="*/ 1752541 h 3255881"/>
              <a:gd name="connsiteX32" fmla="*/ 7567613 w 8262114"/>
              <a:gd name="connsiteY32" fmla="*/ 1733491 h 3255881"/>
              <a:gd name="connsiteX33" fmla="*/ 7510463 w 8262114"/>
              <a:gd name="connsiteY33" fmla="*/ 1714441 h 3255881"/>
              <a:gd name="connsiteX34" fmla="*/ 7453313 w 8262114"/>
              <a:gd name="connsiteY34" fmla="*/ 1676341 h 3255881"/>
              <a:gd name="connsiteX35" fmla="*/ 7424738 w 8262114"/>
              <a:gd name="connsiteY35" fmla="*/ 1657291 h 3255881"/>
              <a:gd name="connsiteX36" fmla="*/ 7396163 w 8262114"/>
              <a:gd name="connsiteY36" fmla="*/ 1647766 h 3255881"/>
              <a:gd name="connsiteX37" fmla="*/ 7358063 w 8262114"/>
              <a:gd name="connsiteY37" fmla="*/ 1600141 h 3255881"/>
              <a:gd name="connsiteX38" fmla="*/ 7319963 w 8262114"/>
              <a:gd name="connsiteY38" fmla="*/ 1542991 h 3255881"/>
              <a:gd name="connsiteX39" fmla="*/ 7272338 w 8262114"/>
              <a:gd name="connsiteY39" fmla="*/ 1485841 h 3255881"/>
              <a:gd name="connsiteX40" fmla="*/ 7262813 w 8262114"/>
              <a:gd name="connsiteY40" fmla="*/ 1457266 h 3255881"/>
              <a:gd name="connsiteX41" fmla="*/ 7224713 w 8262114"/>
              <a:gd name="connsiteY41" fmla="*/ 1400116 h 3255881"/>
              <a:gd name="connsiteX42" fmla="*/ 7215188 w 8262114"/>
              <a:gd name="connsiteY42" fmla="*/ 1371541 h 3255881"/>
              <a:gd name="connsiteX43" fmla="*/ 7196138 w 8262114"/>
              <a:gd name="connsiteY43" fmla="*/ 1342966 h 3255881"/>
              <a:gd name="connsiteX44" fmla="*/ 7177088 w 8262114"/>
              <a:gd name="connsiteY44" fmla="*/ 1285816 h 3255881"/>
              <a:gd name="connsiteX45" fmla="*/ 7119938 w 8262114"/>
              <a:gd name="connsiteY45" fmla="*/ 1238191 h 3255881"/>
              <a:gd name="connsiteX46" fmla="*/ 7091363 w 8262114"/>
              <a:gd name="connsiteY46" fmla="*/ 1219141 h 3255881"/>
              <a:gd name="connsiteX47" fmla="*/ 7062788 w 8262114"/>
              <a:gd name="connsiteY47" fmla="*/ 1190566 h 3255881"/>
              <a:gd name="connsiteX48" fmla="*/ 7034213 w 8262114"/>
              <a:gd name="connsiteY48" fmla="*/ 1171516 h 3255881"/>
              <a:gd name="connsiteX49" fmla="*/ 6986588 w 8262114"/>
              <a:gd name="connsiteY49" fmla="*/ 1114366 h 3255881"/>
              <a:gd name="connsiteX50" fmla="*/ 6958013 w 8262114"/>
              <a:gd name="connsiteY50" fmla="*/ 1095316 h 3255881"/>
              <a:gd name="connsiteX51" fmla="*/ 6938963 w 8262114"/>
              <a:gd name="connsiteY51" fmla="*/ 1066741 h 3255881"/>
              <a:gd name="connsiteX52" fmla="*/ 6910388 w 8262114"/>
              <a:gd name="connsiteY52" fmla="*/ 1047691 h 3255881"/>
              <a:gd name="connsiteX53" fmla="*/ 6900863 w 8262114"/>
              <a:gd name="connsiteY53" fmla="*/ 1019116 h 3255881"/>
              <a:gd name="connsiteX54" fmla="*/ 6910388 w 8262114"/>
              <a:gd name="connsiteY54" fmla="*/ 981016 h 3255881"/>
              <a:gd name="connsiteX55" fmla="*/ 6967538 w 8262114"/>
              <a:gd name="connsiteY55" fmla="*/ 952441 h 3255881"/>
              <a:gd name="connsiteX56" fmla="*/ 6986588 w 8262114"/>
              <a:gd name="connsiteY56" fmla="*/ 923866 h 3255881"/>
              <a:gd name="connsiteX57" fmla="*/ 7005638 w 8262114"/>
              <a:gd name="connsiteY57" fmla="*/ 866716 h 3255881"/>
              <a:gd name="connsiteX58" fmla="*/ 6977063 w 8262114"/>
              <a:gd name="connsiteY58" fmla="*/ 857191 h 3255881"/>
              <a:gd name="connsiteX59" fmla="*/ 6910388 w 8262114"/>
              <a:gd name="connsiteY59" fmla="*/ 847666 h 3255881"/>
              <a:gd name="connsiteX60" fmla="*/ 6872288 w 8262114"/>
              <a:gd name="connsiteY60" fmla="*/ 828616 h 3255881"/>
              <a:gd name="connsiteX61" fmla="*/ 6843713 w 8262114"/>
              <a:gd name="connsiteY61" fmla="*/ 819091 h 3255881"/>
              <a:gd name="connsiteX62" fmla="*/ 6786563 w 8262114"/>
              <a:gd name="connsiteY62" fmla="*/ 780991 h 3255881"/>
              <a:gd name="connsiteX63" fmla="*/ 6748463 w 8262114"/>
              <a:gd name="connsiteY63" fmla="*/ 733366 h 3255881"/>
              <a:gd name="connsiteX64" fmla="*/ 6738938 w 8262114"/>
              <a:gd name="connsiteY64" fmla="*/ 704791 h 3255881"/>
              <a:gd name="connsiteX65" fmla="*/ 6691313 w 8262114"/>
              <a:gd name="connsiteY65" fmla="*/ 657166 h 3255881"/>
              <a:gd name="connsiteX66" fmla="*/ 6643688 w 8262114"/>
              <a:gd name="connsiteY66" fmla="*/ 619066 h 3255881"/>
              <a:gd name="connsiteX67" fmla="*/ 6624638 w 8262114"/>
              <a:gd name="connsiteY67" fmla="*/ 590491 h 3255881"/>
              <a:gd name="connsiteX68" fmla="*/ 6596063 w 8262114"/>
              <a:gd name="connsiteY68" fmla="*/ 580966 h 3255881"/>
              <a:gd name="connsiteX69" fmla="*/ 6567488 w 8262114"/>
              <a:gd name="connsiteY69" fmla="*/ 561916 h 3255881"/>
              <a:gd name="connsiteX70" fmla="*/ 6538913 w 8262114"/>
              <a:gd name="connsiteY70" fmla="*/ 552391 h 3255881"/>
              <a:gd name="connsiteX71" fmla="*/ 6510338 w 8262114"/>
              <a:gd name="connsiteY71" fmla="*/ 533341 h 3255881"/>
              <a:gd name="connsiteX72" fmla="*/ 6462713 w 8262114"/>
              <a:gd name="connsiteY72" fmla="*/ 523816 h 3255881"/>
              <a:gd name="connsiteX73" fmla="*/ 6376988 w 8262114"/>
              <a:gd name="connsiteY73" fmla="*/ 533341 h 3255881"/>
              <a:gd name="connsiteX74" fmla="*/ 6319838 w 8262114"/>
              <a:gd name="connsiteY74" fmla="*/ 571441 h 3255881"/>
              <a:gd name="connsiteX75" fmla="*/ 6262688 w 8262114"/>
              <a:gd name="connsiteY75" fmla="*/ 619066 h 3255881"/>
              <a:gd name="connsiteX76" fmla="*/ 6176963 w 8262114"/>
              <a:gd name="connsiteY76" fmla="*/ 657166 h 3255881"/>
              <a:gd name="connsiteX77" fmla="*/ 6148388 w 8262114"/>
              <a:gd name="connsiteY77" fmla="*/ 666691 h 3255881"/>
              <a:gd name="connsiteX78" fmla="*/ 6148388 w 8262114"/>
              <a:gd name="connsiteY78" fmla="*/ 800041 h 3255881"/>
              <a:gd name="connsiteX79" fmla="*/ 6138863 w 8262114"/>
              <a:gd name="connsiteY79" fmla="*/ 961966 h 3255881"/>
              <a:gd name="connsiteX80" fmla="*/ 6119813 w 8262114"/>
              <a:gd name="connsiteY80" fmla="*/ 1085791 h 3255881"/>
              <a:gd name="connsiteX81" fmla="*/ 6119813 w 8262114"/>
              <a:gd name="connsiteY81" fmla="*/ 1371541 h 3255881"/>
              <a:gd name="connsiteX82" fmla="*/ 6138863 w 8262114"/>
              <a:gd name="connsiteY82" fmla="*/ 1400116 h 3255881"/>
              <a:gd name="connsiteX83" fmla="*/ 6167438 w 8262114"/>
              <a:gd name="connsiteY83" fmla="*/ 1409641 h 3255881"/>
              <a:gd name="connsiteX84" fmla="*/ 6196013 w 8262114"/>
              <a:gd name="connsiteY84" fmla="*/ 1428691 h 3255881"/>
              <a:gd name="connsiteX85" fmla="*/ 6176963 w 8262114"/>
              <a:gd name="connsiteY85" fmla="*/ 1476316 h 3255881"/>
              <a:gd name="connsiteX86" fmla="*/ 6196013 w 8262114"/>
              <a:gd name="connsiteY86" fmla="*/ 1647766 h 3255881"/>
              <a:gd name="connsiteX87" fmla="*/ 6186488 w 8262114"/>
              <a:gd name="connsiteY87" fmla="*/ 1714441 h 3255881"/>
              <a:gd name="connsiteX88" fmla="*/ 6157913 w 8262114"/>
              <a:gd name="connsiteY88" fmla="*/ 1743016 h 3255881"/>
              <a:gd name="connsiteX89" fmla="*/ 6119813 w 8262114"/>
              <a:gd name="connsiteY89" fmla="*/ 1752541 h 3255881"/>
              <a:gd name="connsiteX90" fmla="*/ 6024563 w 8262114"/>
              <a:gd name="connsiteY90" fmla="*/ 1762066 h 3255881"/>
              <a:gd name="connsiteX91" fmla="*/ 5976938 w 8262114"/>
              <a:gd name="connsiteY91" fmla="*/ 1847791 h 3255881"/>
              <a:gd name="connsiteX92" fmla="*/ 5967413 w 8262114"/>
              <a:gd name="connsiteY92" fmla="*/ 1904941 h 3255881"/>
              <a:gd name="connsiteX93" fmla="*/ 5938838 w 8262114"/>
              <a:gd name="connsiteY93" fmla="*/ 1923991 h 3255881"/>
              <a:gd name="connsiteX94" fmla="*/ 5538788 w 8262114"/>
              <a:gd name="connsiteY94" fmla="*/ 1933516 h 3255881"/>
              <a:gd name="connsiteX95" fmla="*/ 5357813 w 8262114"/>
              <a:gd name="connsiteY95" fmla="*/ 1923991 h 3255881"/>
              <a:gd name="connsiteX96" fmla="*/ 5300663 w 8262114"/>
              <a:gd name="connsiteY96" fmla="*/ 1904941 h 3255881"/>
              <a:gd name="connsiteX97" fmla="*/ 5243513 w 8262114"/>
              <a:gd name="connsiteY97" fmla="*/ 1914466 h 3255881"/>
              <a:gd name="connsiteX98" fmla="*/ 5186363 w 8262114"/>
              <a:gd name="connsiteY98" fmla="*/ 1933516 h 3255881"/>
              <a:gd name="connsiteX99" fmla="*/ 5157788 w 8262114"/>
              <a:gd name="connsiteY99" fmla="*/ 1914466 h 3255881"/>
              <a:gd name="connsiteX100" fmla="*/ 5053013 w 8262114"/>
              <a:gd name="connsiteY100" fmla="*/ 1895416 h 3255881"/>
              <a:gd name="connsiteX101" fmla="*/ 5033963 w 8262114"/>
              <a:gd name="connsiteY101" fmla="*/ 1838266 h 3255881"/>
              <a:gd name="connsiteX102" fmla="*/ 5024438 w 8262114"/>
              <a:gd name="connsiteY102" fmla="*/ 1809691 h 3255881"/>
              <a:gd name="connsiteX103" fmla="*/ 4891088 w 8262114"/>
              <a:gd name="connsiteY103" fmla="*/ 1781116 h 3255881"/>
              <a:gd name="connsiteX104" fmla="*/ 4814888 w 8262114"/>
              <a:gd name="connsiteY104" fmla="*/ 1743016 h 3255881"/>
              <a:gd name="connsiteX105" fmla="*/ 4786313 w 8262114"/>
              <a:gd name="connsiteY105" fmla="*/ 1714441 h 3255881"/>
              <a:gd name="connsiteX106" fmla="*/ 4776788 w 8262114"/>
              <a:gd name="connsiteY106" fmla="*/ 1685866 h 3255881"/>
              <a:gd name="connsiteX107" fmla="*/ 4795838 w 8262114"/>
              <a:gd name="connsiteY107" fmla="*/ 1628716 h 3255881"/>
              <a:gd name="connsiteX108" fmla="*/ 4814888 w 8262114"/>
              <a:gd name="connsiteY108" fmla="*/ 1476316 h 3255881"/>
              <a:gd name="connsiteX109" fmla="*/ 4852988 w 8262114"/>
              <a:gd name="connsiteY109" fmla="*/ 1419166 h 3255881"/>
              <a:gd name="connsiteX110" fmla="*/ 4872038 w 8262114"/>
              <a:gd name="connsiteY110" fmla="*/ 1390591 h 3255881"/>
              <a:gd name="connsiteX111" fmla="*/ 4919663 w 8262114"/>
              <a:gd name="connsiteY111" fmla="*/ 1314391 h 3255881"/>
              <a:gd name="connsiteX112" fmla="*/ 4929188 w 8262114"/>
              <a:gd name="connsiteY112" fmla="*/ 1285816 h 3255881"/>
              <a:gd name="connsiteX113" fmla="*/ 4872038 w 8262114"/>
              <a:gd name="connsiteY113" fmla="*/ 1257241 h 3255881"/>
              <a:gd name="connsiteX114" fmla="*/ 4843463 w 8262114"/>
              <a:gd name="connsiteY114" fmla="*/ 1238191 h 3255881"/>
              <a:gd name="connsiteX115" fmla="*/ 4786313 w 8262114"/>
              <a:gd name="connsiteY115" fmla="*/ 1219141 h 3255881"/>
              <a:gd name="connsiteX116" fmla="*/ 4757738 w 8262114"/>
              <a:gd name="connsiteY116" fmla="*/ 1209616 h 3255881"/>
              <a:gd name="connsiteX117" fmla="*/ 4729163 w 8262114"/>
              <a:gd name="connsiteY117" fmla="*/ 1219141 h 3255881"/>
              <a:gd name="connsiteX118" fmla="*/ 4672013 w 8262114"/>
              <a:gd name="connsiteY118" fmla="*/ 1247716 h 3255881"/>
              <a:gd name="connsiteX119" fmla="*/ 4595813 w 8262114"/>
              <a:gd name="connsiteY119" fmla="*/ 1200091 h 3255881"/>
              <a:gd name="connsiteX120" fmla="*/ 4538663 w 8262114"/>
              <a:gd name="connsiteY120" fmla="*/ 1161991 h 3255881"/>
              <a:gd name="connsiteX121" fmla="*/ 4481513 w 8262114"/>
              <a:gd name="connsiteY121" fmla="*/ 1181041 h 3255881"/>
              <a:gd name="connsiteX122" fmla="*/ 4452938 w 8262114"/>
              <a:gd name="connsiteY122" fmla="*/ 1190566 h 3255881"/>
              <a:gd name="connsiteX123" fmla="*/ 4414838 w 8262114"/>
              <a:gd name="connsiteY123" fmla="*/ 1276291 h 3255881"/>
              <a:gd name="connsiteX124" fmla="*/ 4405313 w 8262114"/>
              <a:gd name="connsiteY124" fmla="*/ 1304866 h 3255881"/>
              <a:gd name="connsiteX125" fmla="*/ 4395788 w 8262114"/>
              <a:gd name="connsiteY125" fmla="*/ 1333441 h 3255881"/>
              <a:gd name="connsiteX126" fmla="*/ 4367213 w 8262114"/>
              <a:gd name="connsiteY126" fmla="*/ 1352491 h 3255881"/>
              <a:gd name="connsiteX127" fmla="*/ 4348163 w 8262114"/>
              <a:gd name="connsiteY127" fmla="*/ 1381066 h 3255881"/>
              <a:gd name="connsiteX128" fmla="*/ 4329113 w 8262114"/>
              <a:gd name="connsiteY128" fmla="*/ 1438216 h 3255881"/>
              <a:gd name="connsiteX129" fmla="*/ 4310063 w 8262114"/>
              <a:gd name="connsiteY129" fmla="*/ 1466791 h 3255881"/>
              <a:gd name="connsiteX130" fmla="*/ 4300538 w 8262114"/>
              <a:gd name="connsiteY130" fmla="*/ 1495366 h 3255881"/>
              <a:gd name="connsiteX131" fmla="*/ 4291013 w 8262114"/>
              <a:gd name="connsiteY131" fmla="*/ 1533466 h 3255881"/>
              <a:gd name="connsiteX132" fmla="*/ 4262438 w 8262114"/>
              <a:gd name="connsiteY132" fmla="*/ 1552516 h 3255881"/>
              <a:gd name="connsiteX133" fmla="*/ 4224338 w 8262114"/>
              <a:gd name="connsiteY133" fmla="*/ 1562041 h 3255881"/>
              <a:gd name="connsiteX134" fmla="*/ 4167188 w 8262114"/>
              <a:gd name="connsiteY134" fmla="*/ 1581091 h 3255881"/>
              <a:gd name="connsiteX135" fmla="*/ 4110038 w 8262114"/>
              <a:gd name="connsiteY135" fmla="*/ 1600141 h 3255881"/>
              <a:gd name="connsiteX136" fmla="*/ 4081463 w 8262114"/>
              <a:gd name="connsiteY136" fmla="*/ 1609666 h 3255881"/>
              <a:gd name="connsiteX137" fmla="*/ 4052888 w 8262114"/>
              <a:gd name="connsiteY137" fmla="*/ 1619191 h 3255881"/>
              <a:gd name="connsiteX138" fmla="*/ 3948113 w 8262114"/>
              <a:gd name="connsiteY138" fmla="*/ 1609666 h 3255881"/>
              <a:gd name="connsiteX139" fmla="*/ 3910013 w 8262114"/>
              <a:gd name="connsiteY139" fmla="*/ 1600141 h 3255881"/>
              <a:gd name="connsiteX140" fmla="*/ 3757613 w 8262114"/>
              <a:gd name="connsiteY140" fmla="*/ 1590616 h 3255881"/>
              <a:gd name="connsiteX141" fmla="*/ 3729038 w 8262114"/>
              <a:gd name="connsiteY141" fmla="*/ 1571566 h 3255881"/>
              <a:gd name="connsiteX142" fmla="*/ 3700463 w 8262114"/>
              <a:gd name="connsiteY142" fmla="*/ 1562041 h 3255881"/>
              <a:gd name="connsiteX143" fmla="*/ 3652838 w 8262114"/>
              <a:gd name="connsiteY143" fmla="*/ 1523941 h 3255881"/>
              <a:gd name="connsiteX144" fmla="*/ 3481388 w 8262114"/>
              <a:gd name="connsiteY144" fmla="*/ 1533466 h 3255881"/>
              <a:gd name="connsiteX145" fmla="*/ 3414713 w 8262114"/>
              <a:gd name="connsiteY145" fmla="*/ 1542991 h 3255881"/>
              <a:gd name="connsiteX146" fmla="*/ 3386138 w 8262114"/>
              <a:gd name="connsiteY146" fmla="*/ 1552516 h 3255881"/>
              <a:gd name="connsiteX147" fmla="*/ 3338513 w 8262114"/>
              <a:gd name="connsiteY147" fmla="*/ 1562041 h 3255881"/>
              <a:gd name="connsiteX148" fmla="*/ 3271838 w 8262114"/>
              <a:gd name="connsiteY148" fmla="*/ 1628716 h 3255881"/>
              <a:gd name="connsiteX149" fmla="*/ 3214688 w 8262114"/>
              <a:gd name="connsiteY149" fmla="*/ 1666816 h 3255881"/>
              <a:gd name="connsiteX150" fmla="*/ 3205163 w 8262114"/>
              <a:gd name="connsiteY150" fmla="*/ 1695391 h 3255881"/>
              <a:gd name="connsiteX151" fmla="*/ 3176588 w 8262114"/>
              <a:gd name="connsiteY151" fmla="*/ 1704916 h 3255881"/>
              <a:gd name="connsiteX152" fmla="*/ 3090863 w 8262114"/>
              <a:gd name="connsiteY152" fmla="*/ 1666816 h 3255881"/>
              <a:gd name="connsiteX153" fmla="*/ 3062288 w 8262114"/>
              <a:gd name="connsiteY153" fmla="*/ 1638241 h 3255881"/>
              <a:gd name="connsiteX154" fmla="*/ 3005138 w 8262114"/>
              <a:gd name="connsiteY154" fmla="*/ 1619191 h 3255881"/>
              <a:gd name="connsiteX155" fmla="*/ 2967038 w 8262114"/>
              <a:gd name="connsiteY155" fmla="*/ 1562041 h 3255881"/>
              <a:gd name="connsiteX156" fmla="*/ 2947988 w 8262114"/>
              <a:gd name="connsiteY156" fmla="*/ 1533466 h 3255881"/>
              <a:gd name="connsiteX157" fmla="*/ 2890838 w 8262114"/>
              <a:gd name="connsiteY157" fmla="*/ 1504891 h 3255881"/>
              <a:gd name="connsiteX158" fmla="*/ 2862263 w 8262114"/>
              <a:gd name="connsiteY158" fmla="*/ 1485841 h 3255881"/>
              <a:gd name="connsiteX159" fmla="*/ 2833688 w 8262114"/>
              <a:gd name="connsiteY159" fmla="*/ 1476316 h 3255881"/>
              <a:gd name="connsiteX160" fmla="*/ 2805113 w 8262114"/>
              <a:gd name="connsiteY160" fmla="*/ 1457266 h 3255881"/>
              <a:gd name="connsiteX161" fmla="*/ 2738438 w 8262114"/>
              <a:gd name="connsiteY161" fmla="*/ 1438216 h 3255881"/>
              <a:gd name="connsiteX162" fmla="*/ 2709863 w 8262114"/>
              <a:gd name="connsiteY162" fmla="*/ 1428691 h 3255881"/>
              <a:gd name="connsiteX163" fmla="*/ 2605088 w 8262114"/>
              <a:gd name="connsiteY163" fmla="*/ 1419166 h 3255881"/>
              <a:gd name="connsiteX164" fmla="*/ 2509838 w 8262114"/>
              <a:gd name="connsiteY164" fmla="*/ 1409641 h 3255881"/>
              <a:gd name="connsiteX165" fmla="*/ 2452688 w 8262114"/>
              <a:gd name="connsiteY165" fmla="*/ 1371541 h 3255881"/>
              <a:gd name="connsiteX166" fmla="*/ 2395538 w 8262114"/>
              <a:gd name="connsiteY166" fmla="*/ 1352491 h 3255881"/>
              <a:gd name="connsiteX167" fmla="*/ 2366963 w 8262114"/>
              <a:gd name="connsiteY167" fmla="*/ 1342966 h 3255881"/>
              <a:gd name="connsiteX168" fmla="*/ 2309813 w 8262114"/>
              <a:gd name="connsiteY168" fmla="*/ 1333441 h 3255881"/>
              <a:gd name="connsiteX169" fmla="*/ 2233613 w 8262114"/>
              <a:gd name="connsiteY169" fmla="*/ 1342966 h 3255881"/>
              <a:gd name="connsiteX170" fmla="*/ 2185988 w 8262114"/>
              <a:gd name="connsiteY170" fmla="*/ 1333441 h 3255881"/>
              <a:gd name="connsiteX171" fmla="*/ 2176463 w 8262114"/>
              <a:gd name="connsiteY171" fmla="*/ 1304866 h 3255881"/>
              <a:gd name="connsiteX172" fmla="*/ 2157413 w 8262114"/>
              <a:gd name="connsiteY172" fmla="*/ 1238191 h 3255881"/>
              <a:gd name="connsiteX173" fmla="*/ 2128838 w 8262114"/>
              <a:gd name="connsiteY173" fmla="*/ 1219141 h 3255881"/>
              <a:gd name="connsiteX174" fmla="*/ 2109788 w 8262114"/>
              <a:gd name="connsiteY174" fmla="*/ 1190566 h 3255881"/>
              <a:gd name="connsiteX175" fmla="*/ 2071688 w 8262114"/>
              <a:gd name="connsiteY175" fmla="*/ 1152466 h 3255881"/>
              <a:gd name="connsiteX176" fmla="*/ 2062163 w 8262114"/>
              <a:gd name="connsiteY176" fmla="*/ 1066741 h 3255881"/>
              <a:gd name="connsiteX177" fmla="*/ 2033588 w 8262114"/>
              <a:gd name="connsiteY177" fmla="*/ 1057216 h 3255881"/>
              <a:gd name="connsiteX178" fmla="*/ 2081213 w 8262114"/>
              <a:gd name="connsiteY178" fmla="*/ 1009591 h 3255881"/>
              <a:gd name="connsiteX179" fmla="*/ 2128838 w 8262114"/>
              <a:gd name="connsiteY179" fmla="*/ 1000066 h 3255881"/>
              <a:gd name="connsiteX180" fmla="*/ 2147888 w 8262114"/>
              <a:gd name="connsiteY180" fmla="*/ 942916 h 3255881"/>
              <a:gd name="connsiteX181" fmla="*/ 2119313 w 8262114"/>
              <a:gd name="connsiteY181" fmla="*/ 914341 h 3255881"/>
              <a:gd name="connsiteX182" fmla="*/ 2014538 w 8262114"/>
              <a:gd name="connsiteY182" fmla="*/ 885766 h 3255881"/>
              <a:gd name="connsiteX183" fmla="*/ 2005013 w 8262114"/>
              <a:gd name="connsiteY183" fmla="*/ 857191 h 3255881"/>
              <a:gd name="connsiteX184" fmla="*/ 2024063 w 8262114"/>
              <a:gd name="connsiteY184" fmla="*/ 828616 h 3255881"/>
              <a:gd name="connsiteX185" fmla="*/ 2014538 w 8262114"/>
              <a:gd name="connsiteY185" fmla="*/ 800041 h 3255881"/>
              <a:gd name="connsiteX186" fmla="*/ 1976438 w 8262114"/>
              <a:gd name="connsiteY186" fmla="*/ 742891 h 3255881"/>
              <a:gd name="connsiteX187" fmla="*/ 1804988 w 8262114"/>
              <a:gd name="connsiteY187" fmla="*/ 685741 h 3255881"/>
              <a:gd name="connsiteX188" fmla="*/ 1776413 w 8262114"/>
              <a:gd name="connsiteY188" fmla="*/ 676216 h 3255881"/>
              <a:gd name="connsiteX189" fmla="*/ 1747838 w 8262114"/>
              <a:gd name="connsiteY189" fmla="*/ 666691 h 3255881"/>
              <a:gd name="connsiteX190" fmla="*/ 1690688 w 8262114"/>
              <a:gd name="connsiteY190" fmla="*/ 628591 h 3255881"/>
              <a:gd name="connsiteX191" fmla="*/ 1633538 w 8262114"/>
              <a:gd name="connsiteY191" fmla="*/ 600016 h 3255881"/>
              <a:gd name="connsiteX192" fmla="*/ 1614488 w 8262114"/>
              <a:gd name="connsiteY192" fmla="*/ 523816 h 3255881"/>
              <a:gd name="connsiteX193" fmla="*/ 1604963 w 8262114"/>
              <a:gd name="connsiteY193" fmla="*/ 495241 h 3255881"/>
              <a:gd name="connsiteX194" fmla="*/ 1576388 w 8262114"/>
              <a:gd name="connsiteY194" fmla="*/ 485716 h 3255881"/>
              <a:gd name="connsiteX195" fmla="*/ 1490663 w 8262114"/>
              <a:gd name="connsiteY195" fmla="*/ 476191 h 3255881"/>
              <a:gd name="connsiteX196" fmla="*/ 1423988 w 8262114"/>
              <a:gd name="connsiteY196" fmla="*/ 399991 h 3255881"/>
              <a:gd name="connsiteX197" fmla="*/ 1395413 w 8262114"/>
              <a:gd name="connsiteY197" fmla="*/ 390466 h 3255881"/>
              <a:gd name="connsiteX198" fmla="*/ 1338263 w 8262114"/>
              <a:gd name="connsiteY198" fmla="*/ 352366 h 3255881"/>
              <a:gd name="connsiteX199" fmla="*/ 1319213 w 8262114"/>
              <a:gd name="connsiteY199" fmla="*/ 323791 h 3255881"/>
              <a:gd name="connsiteX200" fmla="*/ 1347788 w 8262114"/>
              <a:gd name="connsiteY200" fmla="*/ 314266 h 3255881"/>
              <a:gd name="connsiteX201" fmla="*/ 1376363 w 8262114"/>
              <a:gd name="connsiteY201" fmla="*/ 295216 h 3255881"/>
              <a:gd name="connsiteX202" fmla="*/ 1440657 w 8262114"/>
              <a:gd name="connsiteY202" fmla="*/ 290453 h 3255881"/>
              <a:gd name="connsiteX203" fmla="*/ 1376363 w 8262114"/>
              <a:gd name="connsiteY203" fmla="*/ 204729 h 3255881"/>
              <a:gd name="connsiteX204" fmla="*/ 1338263 w 8262114"/>
              <a:gd name="connsiteY204" fmla="*/ 178534 h 3255881"/>
              <a:gd name="connsiteX205" fmla="*/ 1319213 w 8262114"/>
              <a:gd name="connsiteY205" fmla="*/ 161866 h 3255881"/>
              <a:gd name="connsiteX206" fmla="*/ 1166813 w 8262114"/>
              <a:gd name="connsiteY206" fmla="*/ 133291 h 3255881"/>
              <a:gd name="connsiteX207" fmla="*/ 1138238 w 8262114"/>
              <a:gd name="connsiteY207" fmla="*/ 123766 h 3255881"/>
              <a:gd name="connsiteX208" fmla="*/ 1081088 w 8262114"/>
              <a:gd name="connsiteY208" fmla="*/ 85666 h 3255881"/>
              <a:gd name="connsiteX209" fmla="*/ 1033463 w 8262114"/>
              <a:gd name="connsiteY209" fmla="*/ 47566 h 3255881"/>
              <a:gd name="connsiteX210" fmla="*/ 976313 w 8262114"/>
              <a:gd name="connsiteY210" fmla="*/ 9466 h 3255881"/>
              <a:gd name="connsiteX211" fmla="*/ 547688 w 8262114"/>
              <a:gd name="connsiteY211" fmla="*/ 9466 h 3255881"/>
              <a:gd name="connsiteX212" fmla="*/ 452438 w 8262114"/>
              <a:gd name="connsiteY212" fmla="*/ 18991 h 3255881"/>
              <a:gd name="connsiteX213" fmla="*/ 395288 w 8262114"/>
              <a:gd name="connsiteY213" fmla="*/ 47566 h 3255881"/>
              <a:gd name="connsiteX214" fmla="*/ 319088 w 8262114"/>
              <a:gd name="connsiteY214" fmla="*/ 159485 h 3255881"/>
              <a:gd name="connsiteX215" fmla="*/ 307182 w 8262114"/>
              <a:gd name="connsiteY215" fmla="*/ 216634 h 3255881"/>
              <a:gd name="connsiteX216" fmla="*/ 254794 w 8262114"/>
              <a:gd name="connsiteY216" fmla="*/ 283310 h 3255881"/>
              <a:gd name="connsiteX217" fmla="*/ 180975 w 8262114"/>
              <a:gd name="connsiteY217" fmla="*/ 330935 h 3255881"/>
              <a:gd name="connsiteX218" fmla="*/ 76201 w 8262114"/>
              <a:gd name="connsiteY218" fmla="*/ 357129 h 3255881"/>
              <a:gd name="connsiteX219" fmla="*/ 42863 w 8262114"/>
              <a:gd name="connsiteY219" fmla="*/ 361891 h 3255881"/>
              <a:gd name="connsiteX220" fmla="*/ 0 w 8262114"/>
              <a:gd name="connsiteY220" fmla="*/ 371416 h 3255881"/>
              <a:gd name="connsiteX221" fmla="*/ 21431 w 8262114"/>
              <a:gd name="connsiteY221" fmla="*/ 416660 h 3255881"/>
              <a:gd name="connsiteX222" fmla="*/ 33338 w 8262114"/>
              <a:gd name="connsiteY222" fmla="*/ 419041 h 3255881"/>
              <a:gd name="connsiteX223" fmla="*/ 90488 w 8262114"/>
              <a:gd name="connsiteY223" fmla="*/ 447616 h 3255881"/>
              <a:gd name="connsiteX224" fmla="*/ 147638 w 8262114"/>
              <a:gd name="connsiteY224" fmla="*/ 476191 h 3255881"/>
              <a:gd name="connsiteX225" fmla="*/ 166688 w 8262114"/>
              <a:gd name="connsiteY225" fmla="*/ 504766 h 3255881"/>
              <a:gd name="connsiteX226" fmla="*/ 166688 w 8262114"/>
              <a:gd name="connsiteY226" fmla="*/ 571441 h 3255881"/>
              <a:gd name="connsiteX227" fmla="*/ 138113 w 8262114"/>
              <a:gd name="connsiteY227" fmla="*/ 580966 h 3255881"/>
              <a:gd name="connsiteX228" fmla="*/ 128588 w 8262114"/>
              <a:gd name="connsiteY228" fmla="*/ 666691 h 3255881"/>
              <a:gd name="connsiteX229" fmla="*/ 100013 w 8262114"/>
              <a:gd name="connsiteY229" fmla="*/ 676216 h 3255881"/>
              <a:gd name="connsiteX230" fmla="*/ 90488 w 8262114"/>
              <a:gd name="connsiteY230" fmla="*/ 704791 h 3255881"/>
              <a:gd name="connsiteX231" fmla="*/ 119063 w 8262114"/>
              <a:gd name="connsiteY231" fmla="*/ 714316 h 3255881"/>
              <a:gd name="connsiteX232" fmla="*/ 138113 w 8262114"/>
              <a:gd name="connsiteY232" fmla="*/ 771466 h 3255881"/>
              <a:gd name="connsiteX233" fmla="*/ 147638 w 8262114"/>
              <a:gd name="connsiteY233" fmla="*/ 838141 h 3255881"/>
              <a:gd name="connsiteX234" fmla="*/ 166688 w 8262114"/>
              <a:gd name="connsiteY234" fmla="*/ 866716 h 3255881"/>
              <a:gd name="connsiteX235" fmla="*/ 157163 w 8262114"/>
              <a:gd name="connsiteY235" fmla="*/ 923866 h 3255881"/>
              <a:gd name="connsiteX0" fmla="*/ 7415213 w 8262114"/>
              <a:gd name="connsiteY0" fmla="*/ 3247966 h 3255881"/>
              <a:gd name="connsiteX1" fmla="*/ 7434263 w 8262114"/>
              <a:gd name="connsiteY1" fmla="*/ 3047941 h 3255881"/>
              <a:gd name="connsiteX2" fmla="*/ 7453313 w 8262114"/>
              <a:gd name="connsiteY2" fmla="*/ 2981266 h 3255881"/>
              <a:gd name="connsiteX3" fmla="*/ 7510463 w 8262114"/>
              <a:gd name="connsiteY3" fmla="*/ 2952691 h 3255881"/>
              <a:gd name="connsiteX4" fmla="*/ 7539038 w 8262114"/>
              <a:gd name="connsiteY4" fmla="*/ 2933641 h 3255881"/>
              <a:gd name="connsiteX5" fmla="*/ 7596188 w 8262114"/>
              <a:gd name="connsiteY5" fmla="*/ 2914591 h 3255881"/>
              <a:gd name="connsiteX6" fmla="*/ 7662863 w 8262114"/>
              <a:gd name="connsiteY6" fmla="*/ 2895541 h 3255881"/>
              <a:gd name="connsiteX7" fmla="*/ 7681913 w 8262114"/>
              <a:gd name="connsiteY7" fmla="*/ 2866966 h 3255881"/>
              <a:gd name="connsiteX8" fmla="*/ 7691438 w 8262114"/>
              <a:gd name="connsiteY8" fmla="*/ 2838391 h 3255881"/>
              <a:gd name="connsiteX9" fmla="*/ 7777163 w 8262114"/>
              <a:gd name="connsiteY9" fmla="*/ 2800291 h 3255881"/>
              <a:gd name="connsiteX10" fmla="*/ 7805738 w 8262114"/>
              <a:gd name="connsiteY10" fmla="*/ 2790766 h 3255881"/>
              <a:gd name="connsiteX11" fmla="*/ 7834313 w 8262114"/>
              <a:gd name="connsiteY11" fmla="*/ 2781241 h 3255881"/>
              <a:gd name="connsiteX12" fmla="*/ 7996238 w 8262114"/>
              <a:gd name="connsiteY12" fmla="*/ 2762191 h 3255881"/>
              <a:gd name="connsiteX13" fmla="*/ 8062913 w 8262114"/>
              <a:gd name="connsiteY13" fmla="*/ 2743141 h 3255881"/>
              <a:gd name="connsiteX14" fmla="*/ 8120063 w 8262114"/>
              <a:gd name="connsiteY14" fmla="*/ 2724091 h 3255881"/>
              <a:gd name="connsiteX15" fmla="*/ 8148638 w 8262114"/>
              <a:gd name="connsiteY15" fmla="*/ 2714566 h 3255881"/>
              <a:gd name="connsiteX16" fmla="*/ 8158163 w 8262114"/>
              <a:gd name="connsiteY16" fmla="*/ 2609791 h 3255881"/>
              <a:gd name="connsiteX17" fmla="*/ 8167688 w 8262114"/>
              <a:gd name="connsiteY17" fmla="*/ 2552641 h 3255881"/>
              <a:gd name="connsiteX18" fmla="*/ 8224838 w 8262114"/>
              <a:gd name="connsiteY18" fmla="*/ 2514541 h 3255881"/>
              <a:gd name="connsiteX19" fmla="*/ 8243888 w 8262114"/>
              <a:gd name="connsiteY19" fmla="*/ 2485966 h 3255881"/>
              <a:gd name="connsiteX20" fmla="*/ 7929563 w 8262114"/>
              <a:gd name="connsiteY20" fmla="*/ 2428816 h 3255881"/>
              <a:gd name="connsiteX21" fmla="*/ 7939088 w 8262114"/>
              <a:gd name="connsiteY21" fmla="*/ 2333566 h 3255881"/>
              <a:gd name="connsiteX22" fmla="*/ 7958138 w 8262114"/>
              <a:gd name="connsiteY22" fmla="*/ 2266891 h 3255881"/>
              <a:gd name="connsiteX23" fmla="*/ 7929563 w 8262114"/>
              <a:gd name="connsiteY23" fmla="*/ 2095441 h 3255881"/>
              <a:gd name="connsiteX24" fmla="*/ 7910513 w 8262114"/>
              <a:gd name="connsiteY24" fmla="*/ 2038291 h 3255881"/>
              <a:gd name="connsiteX25" fmla="*/ 7900988 w 8262114"/>
              <a:gd name="connsiteY25" fmla="*/ 2009716 h 3255881"/>
              <a:gd name="connsiteX26" fmla="*/ 7929563 w 8262114"/>
              <a:gd name="connsiteY26" fmla="*/ 1876366 h 3255881"/>
              <a:gd name="connsiteX27" fmla="*/ 7948613 w 8262114"/>
              <a:gd name="connsiteY27" fmla="*/ 1847791 h 3255881"/>
              <a:gd name="connsiteX28" fmla="*/ 7853363 w 8262114"/>
              <a:gd name="connsiteY28" fmla="*/ 1838266 h 3255881"/>
              <a:gd name="connsiteX29" fmla="*/ 7796213 w 8262114"/>
              <a:gd name="connsiteY29" fmla="*/ 1790641 h 3255881"/>
              <a:gd name="connsiteX30" fmla="*/ 7739063 w 8262114"/>
              <a:gd name="connsiteY30" fmla="*/ 1771591 h 3255881"/>
              <a:gd name="connsiteX31" fmla="*/ 7710488 w 8262114"/>
              <a:gd name="connsiteY31" fmla="*/ 1752541 h 3255881"/>
              <a:gd name="connsiteX32" fmla="*/ 7567613 w 8262114"/>
              <a:gd name="connsiteY32" fmla="*/ 1733491 h 3255881"/>
              <a:gd name="connsiteX33" fmla="*/ 7510463 w 8262114"/>
              <a:gd name="connsiteY33" fmla="*/ 1714441 h 3255881"/>
              <a:gd name="connsiteX34" fmla="*/ 7453313 w 8262114"/>
              <a:gd name="connsiteY34" fmla="*/ 1676341 h 3255881"/>
              <a:gd name="connsiteX35" fmla="*/ 7424738 w 8262114"/>
              <a:gd name="connsiteY35" fmla="*/ 1657291 h 3255881"/>
              <a:gd name="connsiteX36" fmla="*/ 7396163 w 8262114"/>
              <a:gd name="connsiteY36" fmla="*/ 1647766 h 3255881"/>
              <a:gd name="connsiteX37" fmla="*/ 7358063 w 8262114"/>
              <a:gd name="connsiteY37" fmla="*/ 1600141 h 3255881"/>
              <a:gd name="connsiteX38" fmla="*/ 7319963 w 8262114"/>
              <a:gd name="connsiteY38" fmla="*/ 1542991 h 3255881"/>
              <a:gd name="connsiteX39" fmla="*/ 7272338 w 8262114"/>
              <a:gd name="connsiteY39" fmla="*/ 1485841 h 3255881"/>
              <a:gd name="connsiteX40" fmla="*/ 7262813 w 8262114"/>
              <a:gd name="connsiteY40" fmla="*/ 1457266 h 3255881"/>
              <a:gd name="connsiteX41" fmla="*/ 7224713 w 8262114"/>
              <a:gd name="connsiteY41" fmla="*/ 1400116 h 3255881"/>
              <a:gd name="connsiteX42" fmla="*/ 7215188 w 8262114"/>
              <a:gd name="connsiteY42" fmla="*/ 1371541 h 3255881"/>
              <a:gd name="connsiteX43" fmla="*/ 7196138 w 8262114"/>
              <a:gd name="connsiteY43" fmla="*/ 1342966 h 3255881"/>
              <a:gd name="connsiteX44" fmla="*/ 7177088 w 8262114"/>
              <a:gd name="connsiteY44" fmla="*/ 1285816 h 3255881"/>
              <a:gd name="connsiteX45" fmla="*/ 7119938 w 8262114"/>
              <a:gd name="connsiteY45" fmla="*/ 1238191 h 3255881"/>
              <a:gd name="connsiteX46" fmla="*/ 7091363 w 8262114"/>
              <a:gd name="connsiteY46" fmla="*/ 1219141 h 3255881"/>
              <a:gd name="connsiteX47" fmla="*/ 7062788 w 8262114"/>
              <a:gd name="connsiteY47" fmla="*/ 1190566 h 3255881"/>
              <a:gd name="connsiteX48" fmla="*/ 7034213 w 8262114"/>
              <a:gd name="connsiteY48" fmla="*/ 1171516 h 3255881"/>
              <a:gd name="connsiteX49" fmla="*/ 6986588 w 8262114"/>
              <a:gd name="connsiteY49" fmla="*/ 1114366 h 3255881"/>
              <a:gd name="connsiteX50" fmla="*/ 6958013 w 8262114"/>
              <a:gd name="connsiteY50" fmla="*/ 1095316 h 3255881"/>
              <a:gd name="connsiteX51" fmla="*/ 6938963 w 8262114"/>
              <a:gd name="connsiteY51" fmla="*/ 1066741 h 3255881"/>
              <a:gd name="connsiteX52" fmla="*/ 6910388 w 8262114"/>
              <a:gd name="connsiteY52" fmla="*/ 1047691 h 3255881"/>
              <a:gd name="connsiteX53" fmla="*/ 6900863 w 8262114"/>
              <a:gd name="connsiteY53" fmla="*/ 1019116 h 3255881"/>
              <a:gd name="connsiteX54" fmla="*/ 6910388 w 8262114"/>
              <a:gd name="connsiteY54" fmla="*/ 981016 h 3255881"/>
              <a:gd name="connsiteX55" fmla="*/ 6967538 w 8262114"/>
              <a:gd name="connsiteY55" fmla="*/ 952441 h 3255881"/>
              <a:gd name="connsiteX56" fmla="*/ 6986588 w 8262114"/>
              <a:gd name="connsiteY56" fmla="*/ 923866 h 3255881"/>
              <a:gd name="connsiteX57" fmla="*/ 7005638 w 8262114"/>
              <a:gd name="connsiteY57" fmla="*/ 866716 h 3255881"/>
              <a:gd name="connsiteX58" fmla="*/ 6977063 w 8262114"/>
              <a:gd name="connsiteY58" fmla="*/ 857191 h 3255881"/>
              <a:gd name="connsiteX59" fmla="*/ 6910388 w 8262114"/>
              <a:gd name="connsiteY59" fmla="*/ 847666 h 3255881"/>
              <a:gd name="connsiteX60" fmla="*/ 6872288 w 8262114"/>
              <a:gd name="connsiteY60" fmla="*/ 828616 h 3255881"/>
              <a:gd name="connsiteX61" fmla="*/ 6843713 w 8262114"/>
              <a:gd name="connsiteY61" fmla="*/ 819091 h 3255881"/>
              <a:gd name="connsiteX62" fmla="*/ 6786563 w 8262114"/>
              <a:gd name="connsiteY62" fmla="*/ 780991 h 3255881"/>
              <a:gd name="connsiteX63" fmla="*/ 6748463 w 8262114"/>
              <a:gd name="connsiteY63" fmla="*/ 733366 h 3255881"/>
              <a:gd name="connsiteX64" fmla="*/ 6738938 w 8262114"/>
              <a:gd name="connsiteY64" fmla="*/ 704791 h 3255881"/>
              <a:gd name="connsiteX65" fmla="*/ 6691313 w 8262114"/>
              <a:gd name="connsiteY65" fmla="*/ 657166 h 3255881"/>
              <a:gd name="connsiteX66" fmla="*/ 6643688 w 8262114"/>
              <a:gd name="connsiteY66" fmla="*/ 619066 h 3255881"/>
              <a:gd name="connsiteX67" fmla="*/ 6624638 w 8262114"/>
              <a:gd name="connsiteY67" fmla="*/ 590491 h 3255881"/>
              <a:gd name="connsiteX68" fmla="*/ 6596063 w 8262114"/>
              <a:gd name="connsiteY68" fmla="*/ 580966 h 3255881"/>
              <a:gd name="connsiteX69" fmla="*/ 6567488 w 8262114"/>
              <a:gd name="connsiteY69" fmla="*/ 561916 h 3255881"/>
              <a:gd name="connsiteX70" fmla="*/ 6538913 w 8262114"/>
              <a:gd name="connsiteY70" fmla="*/ 552391 h 3255881"/>
              <a:gd name="connsiteX71" fmla="*/ 6510338 w 8262114"/>
              <a:gd name="connsiteY71" fmla="*/ 533341 h 3255881"/>
              <a:gd name="connsiteX72" fmla="*/ 6462713 w 8262114"/>
              <a:gd name="connsiteY72" fmla="*/ 523816 h 3255881"/>
              <a:gd name="connsiteX73" fmla="*/ 6376988 w 8262114"/>
              <a:gd name="connsiteY73" fmla="*/ 533341 h 3255881"/>
              <a:gd name="connsiteX74" fmla="*/ 6319838 w 8262114"/>
              <a:gd name="connsiteY74" fmla="*/ 571441 h 3255881"/>
              <a:gd name="connsiteX75" fmla="*/ 6262688 w 8262114"/>
              <a:gd name="connsiteY75" fmla="*/ 619066 h 3255881"/>
              <a:gd name="connsiteX76" fmla="*/ 6176963 w 8262114"/>
              <a:gd name="connsiteY76" fmla="*/ 657166 h 3255881"/>
              <a:gd name="connsiteX77" fmla="*/ 6148388 w 8262114"/>
              <a:gd name="connsiteY77" fmla="*/ 666691 h 3255881"/>
              <a:gd name="connsiteX78" fmla="*/ 6148388 w 8262114"/>
              <a:gd name="connsiteY78" fmla="*/ 800041 h 3255881"/>
              <a:gd name="connsiteX79" fmla="*/ 6138863 w 8262114"/>
              <a:gd name="connsiteY79" fmla="*/ 961966 h 3255881"/>
              <a:gd name="connsiteX80" fmla="*/ 6119813 w 8262114"/>
              <a:gd name="connsiteY80" fmla="*/ 1085791 h 3255881"/>
              <a:gd name="connsiteX81" fmla="*/ 6119813 w 8262114"/>
              <a:gd name="connsiteY81" fmla="*/ 1371541 h 3255881"/>
              <a:gd name="connsiteX82" fmla="*/ 6138863 w 8262114"/>
              <a:gd name="connsiteY82" fmla="*/ 1400116 h 3255881"/>
              <a:gd name="connsiteX83" fmla="*/ 6167438 w 8262114"/>
              <a:gd name="connsiteY83" fmla="*/ 1409641 h 3255881"/>
              <a:gd name="connsiteX84" fmla="*/ 6196013 w 8262114"/>
              <a:gd name="connsiteY84" fmla="*/ 1428691 h 3255881"/>
              <a:gd name="connsiteX85" fmla="*/ 6176963 w 8262114"/>
              <a:gd name="connsiteY85" fmla="*/ 1476316 h 3255881"/>
              <a:gd name="connsiteX86" fmla="*/ 6196013 w 8262114"/>
              <a:gd name="connsiteY86" fmla="*/ 1647766 h 3255881"/>
              <a:gd name="connsiteX87" fmla="*/ 6186488 w 8262114"/>
              <a:gd name="connsiteY87" fmla="*/ 1714441 h 3255881"/>
              <a:gd name="connsiteX88" fmla="*/ 6157913 w 8262114"/>
              <a:gd name="connsiteY88" fmla="*/ 1743016 h 3255881"/>
              <a:gd name="connsiteX89" fmla="*/ 6119813 w 8262114"/>
              <a:gd name="connsiteY89" fmla="*/ 1752541 h 3255881"/>
              <a:gd name="connsiteX90" fmla="*/ 6024563 w 8262114"/>
              <a:gd name="connsiteY90" fmla="*/ 1762066 h 3255881"/>
              <a:gd name="connsiteX91" fmla="*/ 5976938 w 8262114"/>
              <a:gd name="connsiteY91" fmla="*/ 1847791 h 3255881"/>
              <a:gd name="connsiteX92" fmla="*/ 5967413 w 8262114"/>
              <a:gd name="connsiteY92" fmla="*/ 1904941 h 3255881"/>
              <a:gd name="connsiteX93" fmla="*/ 5938838 w 8262114"/>
              <a:gd name="connsiteY93" fmla="*/ 1923991 h 3255881"/>
              <a:gd name="connsiteX94" fmla="*/ 5538788 w 8262114"/>
              <a:gd name="connsiteY94" fmla="*/ 1933516 h 3255881"/>
              <a:gd name="connsiteX95" fmla="*/ 5357813 w 8262114"/>
              <a:gd name="connsiteY95" fmla="*/ 1923991 h 3255881"/>
              <a:gd name="connsiteX96" fmla="*/ 5300663 w 8262114"/>
              <a:gd name="connsiteY96" fmla="*/ 1904941 h 3255881"/>
              <a:gd name="connsiteX97" fmla="*/ 5243513 w 8262114"/>
              <a:gd name="connsiteY97" fmla="*/ 1914466 h 3255881"/>
              <a:gd name="connsiteX98" fmla="*/ 5186363 w 8262114"/>
              <a:gd name="connsiteY98" fmla="*/ 1933516 h 3255881"/>
              <a:gd name="connsiteX99" fmla="*/ 5157788 w 8262114"/>
              <a:gd name="connsiteY99" fmla="*/ 1914466 h 3255881"/>
              <a:gd name="connsiteX100" fmla="*/ 5053013 w 8262114"/>
              <a:gd name="connsiteY100" fmla="*/ 1895416 h 3255881"/>
              <a:gd name="connsiteX101" fmla="*/ 5033963 w 8262114"/>
              <a:gd name="connsiteY101" fmla="*/ 1838266 h 3255881"/>
              <a:gd name="connsiteX102" fmla="*/ 5024438 w 8262114"/>
              <a:gd name="connsiteY102" fmla="*/ 1809691 h 3255881"/>
              <a:gd name="connsiteX103" fmla="*/ 4891088 w 8262114"/>
              <a:gd name="connsiteY103" fmla="*/ 1781116 h 3255881"/>
              <a:gd name="connsiteX104" fmla="*/ 4814888 w 8262114"/>
              <a:gd name="connsiteY104" fmla="*/ 1743016 h 3255881"/>
              <a:gd name="connsiteX105" fmla="*/ 4786313 w 8262114"/>
              <a:gd name="connsiteY105" fmla="*/ 1714441 h 3255881"/>
              <a:gd name="connsiteX106" fmla="*/ 4776788 w 8262114"/>
              <a:gd name="connsiteY106" fmla="*/ 1685866 h 3255881"/>
              <a:gd name="connsiteX107" fmla="*/ 4795838 w 8262114"/>
              <a:gd name="connsiteY107" fmla="*/ 1628716 h 3255881"/>
              <a:gd name="connsiteX108" fmla="*/ 4814888 w 8262114"/>
              <a:gd name="connsiteY108" fmla="*/ 1476316 h 3255881"/>
              <a:gd name="connsiteX109" fmla="*/ 4852988 w 8262114"/>
              <a:gd name="connsiteY109" fmla="*/ 1419166 h 3255881"/>
              <a:gd name="connsiteX110" fmla="*/ 4872038 w 8262114"/>
              <a:gd name="connsiteY110" fmla="*/ 1390591 h 3255881"/>
              <a:gd name="connsiteX111" fmla="*/ 4919663 w 8262114"/>
              <a:gd name="connsiteY111" fmla="*/ 1314391 h 3255881"/>
              <a:gd name="connsiteX112" fmla="*/ 4929188 w 8262114"/>
              <a:gd name="connsiteY112" fmla="*/ 1285816 h 3255881"/>
              <a:gd name="connsiteX113" fmla="*/ 4872038 w 8262114"/>
              <a:gd name="connsiteY113" fmla="*/ 1257241 h 3255881"/>
              <a:gd name="connsiteX114" fmla="*/ 4843463 w 8262114"/>
              <a:gd name="connsiteY114" fmla="*/ 1238191 h 3255881"/>
              <a:gd name="connsiteX115" fmla="*/ 4786313 w 8262114"/>
              <a:gd name="connsiteY115" fmla="*/ 1219141 h 3255881"/>
              <a:gd name="connsiteX116" fmla="*/ 4757738 w 8262114"/>
              <a:gd name="connsiteY116" fmla="*/ 1209616 h 3255881"/>
              <a:gd name="connsiteX117" fmla="*/ 4729163 w 8262114"/>
              <a:gd name="connsiteY117" fmla="*/ 1219141 h 3255881"/>
              <a:gd name="connsiteX118" fmla="*/ 4672013 w 8262114"/>
              <a:gd name="connsiteY118" fmla="*/ 1247716 h 3255881"/>
              <a:gd name="connsiteX119" fmla="*/ 4595813 w 8262114"/>
              <a:gd name="connsiteY119" fmla="*/ 1200091 h 3255881"/>
              <a:gd name="connsiteX120" fmla="*/ 4538663 w 8262114"/>
              <a:gd name="connsiteY120" fmla="*/ 1161991 h 3255881"/>
              <a:gd name="connsiteX121" fmla="*/ 4481513 w 8262114"/>
              <a:gd name="connsiteY121" fmla="*/ 1181041 h 3255881"/>
              <a:gd name="connsiteX122" fmla="*/ 4452938 w 8262114"/>
              <a:gd name="connsiteY122" fmla="*/ 1190566 h 3255881"/>
              <a:gd name="connsiteX123" fmla="*/ 4414838 w 8262114"/>
              <a:gd name="connsiteY123" fmla="*/ 1276291 h 3255881"/>
              <a:gd name="connsiteX124" fmla="*/ 4405313 w 8262114"/>
              <a:gd name="connsiteY124" fmla="*/ 1304866 h 3255881"/>
              <a:gd name="connsiteX125" fmla="*/ 4395788 w 8262114"/>
              <a:gd name="connsiteY125" fmla="*/ 1333441 h 3255881"/>
              <a:gd name="connsiteX126" fmla="*/ 4367213 w 8262114"/>
              <a:gd name="connsiteY126" fmla="*/ 1352491 h 3255881"/>
              <a:gd name="connsiteX127" fmla="*/ 4348163 w 8262114"/>
              <a:gd name="connsiteY127" fmla="*/ 1381066 h 3255881"/>
              <a:gd name="connsiteX128" fmla="*/ 4329113 w 8262114"/>
              <a:gd name="connsiteY128" fmla="*/ 1438216 h 3255881"/>
              <a:gd name="connsiteX129" fmla="*/ 4310063 w 8262114"/>
              <a:gd name="connsiteY129" fmla="*/ 1466791 h 3255881"/>
              <a:gd name="connsiteX130" fmla="*/ 4300538 w 8262114"/>
              <a:gd name="connsiteY130" fmla="*/ 1495366 h 3255881"/>
              <a:gd name="connsiteX131" fmla="*/ 4291013 w 8262114"/>
              <a:gd name="connsiteY131" fmla="*/ 1533466 h 3255881"/>
              <a:gd name="connsiteX132" fmla="*/ 4262438 w 8262114"/>
              <a:gd name="connsiteY132" fmla="*/ 1552516 h 3255881"/>
              <a:gd name="connsiteX133" fmla="*/ 4224338 w 8262114"/>
              <a:gd name="connsiteY133" fmla="*/ 1562041 h 3255881"/>
              <a:gd name="connsiteX134" fmla="*/ 4167188 w 8262114"/>
              <a:gd name="connsiteY134" fmla="*/ 1581091 h 3255881"/>
              <a:gd name="connsiteX135" fmla="*/ 4110038 w 8262114"/>
              <a:gd name="connsiteY135" fmla="*/ 1600141 h 3255881"/>
              <a:gd name="connsiteX136" fmla="*/ 4081463 w 8262114"/>
              <a:gd name="connsiteY136" fmla="*/ 1609666 h 3255881"/>
              <a:gd name="connsiteX137" fmla="*/ 4052888 w 8262114"/>
              <a:gd name="connsiteY137" fmla="*/ 1619191 h 3255881"/>
              <a:gd name="connsiteX138" fmla="*/ 3948113 w 8262114"/>
              <a:gd name="connsiteY138" fmla="*/ 1609666 h 3255881"/>
              <a:gd name="connsiteX139" fmla="*/ 3910013 w 8262114"/>
              <a:gd name="connsiteY139" fmla="*/ 1600141 h 3255881"/>
              <a:gd name="connsiteX140" fmla="*/ 3757613 w 8262114"/>
              <a:gd name="connsiteY140" fmla="*/ 1590616 h 3255881"/>
              <a:gd name="connsiteX141" fmla="*/ 3729038 w 8262114"/>
              <a:gd name="connsiteY141" fmla="*/ 1571566 h 3255881"/>
              <a:gd name="connsiteX142" fmla="*/ 3700463 w 8262114"/>
              <a:gd name="connsiteY142" fmla="*/ 1562041 h 3255881"/>
              <a:gd name="connsiteX143" fmla="*/ 3652838 w 8262114"/>
              <a:gd name="connsiteY143" fmla="*/ 1523941 h 3255881"/>
              <a:gd name="connsiteX144" fmla="*/ 3481388 w 8262114"/>
              <a:gd name="connsiteY144" fmla="*/ 1533466 h 3255881"/>
              <a:gd name="connsiteX145" fmla="*/ 3414713 w 8262114"/>
              <a:gd name="connsiteY145" fmla="*/ 1542991 h 3255881"/>
              <a:gd name="connsiteX146" fmla="*/ 3386138 w 8262114"/>
              <a:gd name="connsiteY146" fmla="*/ 1552516 h 3255881"/>
              <a:gd name="connsiteX147" fmla="*/ 3338513 w 8262114"/>
              <a:gd name="connsiteY147" fmla="*/ 1562041 h 3255881"/>
              <a:gd name="connsiteX148" fmla="*/ 3271838 w 8262114"/>
              <a:gd name="connsiteY148" fmla="*/ 1628716 h 3255881"/>
              <a:gd name="connsiteX149" fmla="*/ 3214688 w 8262114"/>
              <a:gd name="connsiteY149" fmla="*/ 1666816 h 3255881"/>
              <a:gd name="connsiteX150" fmla="*/ 3205163 w 8262114"/>
              <a:gd name="connsiteY150" fmla="*/ 1695391 h 3255881"/>
              <a:gd name="connsiteX151" fmla="*/ 3176588 w 8262114"/>
              <a:gd name="connsiteY151" fmla="*/ 1704916 h 3255881"/>
              <a:gd name="connsiteX152" fmla="*/ 3090863 w 8262114"/>
              <a:gd name="connsiteY152" fmla="*/ 1666816 h 3255881"/>
              <a:gd name="connsiteX153" fmla="*/ 3062288 w 8262114"/>
              <a:gd name="connsiteY153" fmla="*/ 1638241 h 3255881"/>
              <a:gd name="connsiteX154" fmla="*/ 3005138 w 8262114"/>
              <a:gd name="connsiteY154" fmla="*/ 1619191 h 3255881"/>
              <a:gd name="connsiteX155" fmla="*/ 2967038 w 8262114"/>
              <a:gd name="connsiteY155" fmla="*/ 1562041 h 3255881"/>
              <a:gd name="connsiteX156" fmla="*/ 2947988 w 8262114"/>
              <a:gd name="connsiteY156" fmla="*/ 1533466 h 3255881"/>
              <a:gd name="connsiteX157" fmla="*/ 2890838 w 8262114"/>
              <a:gd name="connsiteY157" fmla="*/ 1504891 h 3255881"/>
              <a:gd name="connsiteX158" fmla="*/ 2862263 w 8262114"/>
              <a:gd name="connsiteY158" fmla="*/ 1485841 h 3255881"/>
              <a:gd name="connsiteX159" fmla="*/ 2833688 w 8262114"/>
              <a:gd name="connsiteY159" fmla="*/ 1476316 h 3255881"/>
              <a:gd name="connsiteX160" fmla="*/ 2805113 w 8262114"/>
              <a:gd name="connsiteY160" fmla="*/ 1457266 h 3255881"/>
              <a:gd name="connsiteX161" fmla="*/ 2738438 w 8262114"/>
              <a:gd name="connsiteY161" fmla="*/ 1438216 h 3255881"/>
              <a:gd name="connsiteX162" fmla="*/ 2709863 w 8262114"/>
              <a:gd name="connsiteY162" fmla="*/ 1428691 h 3255881"/>
              <a:gd name="connsiteX163" fmla="*/ 2605088 w 8262114"/>
              <a:gd name="connsiteY163" fmla="*/ 1419166 h 3255881"/>
              <a:gd name="connsiteX164" fmla="*/ 2509838 w 8262114"/>
              <a:gd name="connsiteY164" fmla="*/ 1409641 h 3255881"/>
              <a:gd name="connsiteX165" fmla="*/ 2452688 w 8262114"/>
              <a:gd name="connsiteY165" fmla="*/ 1371541 h 3255881"/>
              <a:gd name="connsiteX166" fmla="*/ 2395538 w 8262114"/>
              <a:gd name="connsiteY166" fmla="*/ 1352491 h 3255881"/>
              <a:gd name="connsiteX167" fmla="*/ 2366963 w 8262114"/>
              <a:gd name="connsiteY167" fmla="*/ 1342966 h 3255881"/>
              <a:gd name="connsiteX168" fmla="*/ 2309813 w 8262114"/>
              <a:gd name="connsiteY168" fmla="*/ 1333441 h 3255881"/>
              <a:gd name="connsiteX169" fmla="*/ 2233613 w 8262114"/>
              <a:gd name="connsiteY169" fmla="*/ 1342966 h 3255881"/>
              <a:gd name="connsiteX170" fmla="*/ 2185988 w 8262114"/>
              <a:gd name="connsiteY170" fmla="*/ 1333441 h 3255881"/>
              <a:gd name="connsiteX171" fmla="*/ 2176463 w 8262114"/>
              <a:gd name="connsiteY171" fmla="*/ 1304866 h 3255881"/>
              <a:gd name="connsiteX172" fmla="*/ 2157413 w 8262114"/>
              <a:gd name="connsiteY172" fmla="*/ 1238191 h 3255881"/>
              <a:gd name="connsiteX173" fmla="*/ 2128838 w 8262114"/>
              <a:gd name="connsiteY173" fmla="*/ 1219141 h 3255881"/>
              <a:gd name="connsiteX174" fmla="*/ 2109788 w 8262114"/>
              <a:gd name="connsiteY174" fmla="*/ 1190566 h 3255881"/>
              <a:gd name="connsiteX175" fmla="*/ 2071688 w 8262114"/>
              <a:gd name="connsiteY175" fmla="*/ 1152466 h 3255881"/>
              <a:gd name="connsiteX176" fmla="*/ 2062163 w 8262114"/>
              <a:gd name="connsiteY176" fmla="*/ 1066741 h 3255881"/>
              <a:gd name="connsiteX177" fmla="*/ 2033588 w 8262114"/>
              <a:gd name="connsiteY177" fmla="*/ 1057216 h 3255881"/>
              <a:gd name="connsiteX178" fmla="*/ 2081213 w 8262114"/>
              <a:gd name="connsiteY178" fmla="*/ 1009591 h 3255881"/>
              <a:gd name="connsiteX179" fmla="*/ 2128838 w 8262114"/>
              <a:gd name="connsiteY179" fmla="*/ 1000066 h 3255881"/>
              <a:gd name="connsiteX180" fmla="*/ 2147888 w 8262114"/>
              <a:gd name="connsiteY180" fmla="*/ 942916 h 3255881"/>
              <a:gd name="connsiteX181" fmla="*/ 2119313 w 8262114"/>
              <a:gd name="connsiteY181" fmla="*/ 914341 h 3255881"/>
              <a:gd name="connsiteX182" fmla="*/ 2014538 w 8262114"/>
              <a:gd name="connsiteY182" fmla="*/ 885766 h 3255881"/>
              <a:gd name="connsiteX183" fmla="*/ 2005013 w 8262114"/>
              <a:gd name="connsiteY183" fmla="*/ 857191 h 3255881"/>
              <a:gd name="connsiteX184" fmla="*/ 2024063 w 8262114"/>
              <a:gd name="connsiteY184" fmla="*/ 828616 h 3255881"/>
              <a:gd name="connsiteX185" fmla="*/ 2014538 w 8262114"/>
              <a:gd name="connsiteY185" fmla="*/ 800041 h 3255881"/>
              <a:gd name="connsiteX186" fmla="*/ 1976438 w 8262114"/>
              <a:gd name="connsiteY186" fmla="*/ 742891 h 3255881"/>
              <a:gd name="connsiteX187" fmla="*/ 1804988 w 8262114"/>
              <a:gd name="connsiteY187" fmla="*/ 685741 h 3255881"/>
              <a:gd name="connsiteX188" fmla="*/ 1776413 w 8262114"/>
              <a:gd name="connsiteY188" fmla="*/ 676216 h 3255881"/>
              <a:gd name="connsiteX189" fmla="*/ 1747838 w 8262114"/>
              <a:gd name="connsiteY189" fmla="*/ 666691 h 3255881"/>
              <a:gd name="connsiteX190" fmla="*/ 1690688 w 8262114"/>
              <a:gd name="connsiteY190" fmla="*/ 628591 h 3255881"/>
              <a:gd name="connsiteX191" fmla="*/ 1633538 w 8262114"/>
              <a:gd name="connsiteY191" fmla="*/ 600016 h 3255881"/>
              <a:gd name="connsiteX192" fmla="*/ 1614488 w 8262114"/>
              <a:gd name="connsiteY192" fmla="*/ 523816 h 3255881"/>
              <a:gd name="connsiteX193" fmla="*/ 1604963 w 8262114"/>
              <a:gd name="connsiteY193" fmla="*/ 495241 h 3255881"/>
              <a:gd name="connsiteX194" fmla="*/ 1576388 w 8262114"/>
              <a:gd name="connsiteY194" fmla="*/ 485716 h 3255881"/>
              <a:gd name="connsiteX195" fmla="*/ 1490663 w 8262114"/>
              <a:gd name="connsiteY195" fmla="*/ 476191 h 3255881"/>
              <a:gd name="connsiteX196" fmla="*/ 1423988 w 8262114"/>
              <a:gd name="connsiteY196" fmla="*/ 399991 h 3255881"/>
              <a:gd name="connsiteX197" fmla="*/ 1395413 w 8262114"/>
              <a:gd name="connsiteY197" fmla="*/ 390466 h 3255881"/>
              <a:gd name="connsiteX198" fmla="*/ 1338263 w 8262114"/>
              <a:gd name="connsiteY198" fmla="*/ 352366 h 3255881"/>
              <a:gd name="connsiteX199" fmla="*/ 1319213 w 8262114"/>
              <a:gd name="connsiteY199" fmla="*/ 323791 h 3255881"/>
              <a:gd name="connsiteX200" fmla="*/ 1347788 w 8262114"/>
              <a:gd name="connsiteY200" fmla="*/ 314266 h 3255881"/>
              <a:gd name="connsiteX201" fmla="*/ 1440657 w 8262114"/>
              <a:gd name="connsiteY201" fmla="*/ 342841 h 3255881"/>
              <a:gd name="connsiteX202" fmla="*/ 1440657 w 8262114"/>
              <a:gd name="connsiteY202" fmla="*/ 290453 h 3255881"/>
              <a:gd name="connsiteX203" fmla="*/ 1376363 w 8262114"/>
              <a:gd name="connsiteY203" fmla="*/ 204729 h 3255881"/>
              <a:gd name="connsiteX204" fmla="*/ 1338263 w 8262114"/>
              <a:gd name="connsiteY204" fmla="*/ 178534 h 3255881"/>
              <a:gd name="connsiteX205" fmla="*/ 1319213 w 8262114"/>
              <a:gd name="connsiteY205" fmla="*/ 161866 h 3255881"/>
              <a:gd name="connsiteX206" fmla="*/ 1166813 w 8262114"/>
              <a:gd name="connsiteY206" fmla="*/ 133291 h 3255881"/>
              <a:gd name="connsiteX207" fmla="*/ 1138238 w 8262114"/>
              <a:gd name="connsiteY207" fmla="*/ 123766 h 3255881"/>
              <a:gd name="connsiteX208" fmla="*/ 1081088 w 8262114"/>
              <a:gd name="connsiteY208" fmla="*/ 85666 h 3255881"/>
              <a:gd name="connsiteX209" fmla="*/ 1033463 w 8262114"/>
              <a:gd name="connsiteY209" fmla="*/ 47566 h 3255881"/>
              <a:gd name="connsiteX210" fmla="*/ 976313 w 8262114"/>
              <a:gd name="connsiteY210" fmla="*/ 9466 h 3255881"/>
              <a:gd name="connsiteX211" fmla="*/ 547688 w 8262114"/>
              <a:gd name="connsiteY211" fmla="*/ 9466 h 3255881"/>
              <a:gd name="connsiteX212" fmla="*/ 452438 w 8262114"/>
              <a:gd name="connsiteY212" fmla="*/ 18991 h 3255881"/>
              <a:gd name="connsiteX213" fmla="*/ 395288 w 8262114"/>
              <a:gd name="connsiteY213" fmla="*/ 47566 h 3255881"/>
              <a:gd name="connsiteX214" fmla="*/ 319088 w 8262114"/>
              <a:gd name="connsiteY214" fmla="*/ 159485 h 3255881"/>
              <a:gd name="connsiteX215" fmla="*/ 307182 w 8262114"/>
              <a:gd name="connsiteY215" fmla="*/ 216634 h 3255881"/>
              <a:gd name="connsiteX216" fmla="*/ 254794 w 8262114"/>
              <a:gd name="connsiteY216" fmla="*/ 283310 h 3255881"/>
              <a:gd name="connsiteX217" fmla="*/ 180975 w 8262114"/>
              <a:gd name="connsiteY217" fmla="*/ 330935 h 3255881"/>
              <a:gd name="connsiteX218" fmla="*/ 76201 w 8262114"/>
              <a:gd name="connsiteY218" fmla="*/ 357129 h 3255881"/>
              <a:gd name="connsiteX219" fmla="*/ 42863 w 8262114"/>
              <a:gd name="connsiteY219" fmla="*/ 361891 h 3255881"/>
              <a:gd name="connsiteX220" fmla="*/ 0 w 8262114"/>
              <a:gd name="connsiteY220" fmla="*/ 371416 h 3255881"/>
              <a:gd name="connsiteX221" fmla="*/ 21431 w 8262114"/>
              <a:gd name="connsiteY221" fmla="*/ 416660 h 3255881"/>
              <a:gd name="connsiteX222" fmla="*/ 33338 w 8262114"/>
              <a:gd name="connsiteY222" fmla="*/ 419041 h 3255881"/>
              <a:gd name="connsiteX223" fmla="*/ 90488 w 8262114"/>
              <a:gd name="connsiteY223" fmla="*/ 447616 h 3255881"/>
              <a:gd name="connsiteX224" fmla="*/ 147638 w 8262114"/>
              <a:gd name="connsiteY224" fmla="*/ 476191 h 3255881"/>
              <a:gd name="connsiteX225" fmla="*/ 166688 w 8262114"/>
              <a:gd name="connsiteY225" fmla="*/ 504766 h 3255881"/>
              <a:gd name="connsiteX226" fmla="*/ 166688 w 8262114"/>
              <a:gd name="connsiteY226" fmla="*/ 571441 h 3255881"/>
              <a:gd name="connsiteX227" fmla="*/ 138113 w 8262114"/>
              <a:gd name="connsiteY227" fmla="*/ 580966 h 3255881"/>
              <a:gd name="connsiteX228" fmla="*/ 128588 w 8262114"/>
              <a:gd name="connsiteY228" fmla="*/ 666691 h 3255881"/>
              <a:gd name="connsiteX229" fmla="*/ 100013 w 8262114"/>
              <a:gd name="connsiteY229" fmla="*/ 676216 h 3255881"/>
              <a:gd name="connsiteX230" fmla="*/ 90488 w 8262114"/>
              <a:gd name="connsiteY230" fmla="*/ 704791 h 3255881"/>
              <a:gd name="connsiteX231" fmla="*/ 119063 w 8262114"/>
              <a:gd name="connsiteY231" fmla="*/ 714316 h 3255881"/>
              <a:gd name="connsiteX232" fmla="*/ 138113 w 8262114"/>
              <a:gd name="connsiteY232" fmla="*/ 771466 h 3255881"/>
              <a:gd name="connsiteX233" fmla="*/ 147638 w 8262114"/>
              <a:gd name="connsiteY233" fmla="*/ 838141 h 3255881"/>
              <a:gd name="connsiteX234" fmla="*/ 166688 w 8262114"/>
              <a:gd name="connsiteY234" fmla="*/ 866716 h 3255881"/>
              <a:gd name="connsiteX235" fmla="*/ 157163 w 8262114"/>
              <a:gd name="connsiteY235" fmla="*/ 923866 h 3255881"/>
              <a:gd name="connsiteX0" fmla="*/ 7415213 w 8262114"/>
              <a:gd name="connsiteY0" fmla="*/ 3247966 h 3255881"/>
              <a:gd name="connsiteX1" fmla="*/ 7434263 w 8262114"/>
              <a:gd name="connsiteY1" fmla="*/ 3047941 h 3255881"/>
              <a:gd name="connsiteX2" fmla="*/ 7453313 w 8262114"/>
              <a:gd name="connsiteY2" fmla="*/ 2981266 h 3255881"/>
              <a:gd name="connsiteX3" fmla="*/ 7510463 w 8262114"/>
              <a:gd name="connsiteY3" fmla="*/ 2952691 h 3255881"/>
              <a:gd name="connsiteX4" fmla="*/ 7539038 w 8262114"/>
              <a:gd name="connsiteY4" fmla="*/ 2933641 h 3255881"/>
              <a:gd name="connsiteX5" fmla="*/ 7596188 w 8262114"/>
              <a:gd name="connsiteY5" fmla="*/ 2914591 h 3255881"/>
              <a:gd name="connsiteX6" fmla="*/ 7662863 w 8262114"/>
              <a:gd name="connsiteY6" fmla="*/ 2895541 h 3255881"/>
              <a:gd name="connsiteX7" fmla="*/ 7681913 w 8262114"/>
              <a:gd name="connsiteY7" fmla="*/ 2866966 h 3255881"/>
              <a:gd name="connsiteX8" fmla="*/ 7691438 w 8262114"/>
              <a:gd name="connsiteY8" fmla="*/ 2838391 h 3255881"/>
              <a:gd name="connsiteX9" fmla="*/ 7777163 w 8262114"/>
              <a:gd name="connsiteY9" fmla="*/ 2800291 h 3255881"/>
              <a:gd name="connsiteX10" fmla="*/ 7805738 w 8262114"/>
              <a:gd name="connsiteY10" fmla="*/ 2790766 h 3255881"/>
              <a:gd name="connsiteX11" fmla="*/ 7834313 w 8262114"/>
              <a:gd name="connsiteY11" fmla="*/ 2781241 h 3255881"/>
              <a:gd name="connsiteX12" fmla="*/ 7996238 w 8262114"/>
              <a:gd name="connsiteY12" fmla="*/ 2762191 h 3255881"/>
              <a:gd name="connsiteX13" fmla="*/ 8062913 w 8262114"/>
              <a:gd name="connsiteY13" fmla="*/ 2743141 h 3255881"/>
              <a:gd name="connsiteX14" fmla="*/ 8120063 w 8262114"/>
              <a:gd name="connsiteY14" fmla="*/ 2724091 h 3255881"/>
              <a:gd name="connsiteX15" fmla="*/ 8148638 w 8262114"/>
              <a:gd name="connsiteY15" fmla="*/ 2714566 h 3255881"/>
              <a:gd name="connsiteX16" fmla="*/ 8158163 w 8262114"/>
              <a:gd name="connsiteY16" fmla="*/ 2609791 h 3255881"/>
              <a:gd name="connsiteX17" fmla="*/ 8167688 w 8262114"/>
              <a:gd name="connsiteY17" fmla="*/ 2552641 h 3255881"/>
              <a:gd name="connsiteX18" fmla="*/ 8224838 w 8262114"/>
              <a:gd name="connsiteY18" fmla="*/ 2514541 h 3255881"/>
              <a:gd name="connsiteX19" fmla="*/ 8243888 w 8262114"/>
              <a:gd name="connsiteY19" fmla="*/ 2485966 h 3255881"/>
              <a:gd name="connsiteX20" fmla="*/ 7929563 w 8262114"/>
              <a:gd name="connsiteY20" fmla="*/ 2428816 h 3255881"/>
              <a:gd name="connsiteX21" fmla="*/ 7939088 w 8262114"/>
              <a:gd name="connsiteY21" fmla="*/ 2333566 h 3255881"/>
              <a:gd name="connsiteX22" fmla="*/ 7958138 w 8262114"/>
              <a:gd name="connsiteY22" fmla="*/ 2266891 h 3255881"/>
              <a:gd name="connsiteX23" fmla="*/ 7929563 w 8262114"/>
              <a:gd name="connsiteY23" fmla="*/ 2095441 h 3255881"/>
              <a:gd name="connsiteX24" fmla="*/ 7910513 w 8262114"/>
              <a:gd name="connsiteY24" fmla="*/ 2038291 h 3255881"/>
              <a:gd name="connsiteX25" fmla="*/ 7900988 w 8262114"/>
              <a:gd name="connsiteY25" fmla="*/ 2009716 h 3255881"/>
              <a:gd name="connsiteX26" fmla="*/ 7929563 w 8262114"/>
              <a:gd name="connsiteY26" fmla="*/ 1876366 h 3255881"/>
              <a:gd name="connsiteX27" fmla="*/ 7948613 w 8262114"/>
              <a:gd name="connsiteY27" fmla="*/ 1847791 h 3255881"/>
              <a:gd name="connsiteX28" fmla="*/ 7853363 w 8262114"/>
              <a:gd name="connsiteY28" fmla="*/ 1838266 h 3255881"/>
              <a:gd name="connsiteX29" fmla="*/ 7796213 w 8262114"/>
              <a:gd name="connsiteY29" fmla="*/ 1790641 h 3255881"/>
              <a:gd name="connsiteX30" fmla="*/ 7739063 w 8262114"/>
              <a:gd name="connsiteY30" fmla="*/ 1771591 h 3255881"/>
              <a:gd name="connsiteX31" fmla="*/ 7710488 w 8262114"/>
              <a:gd name="connsiteY31" fmla="*/ 1752541 h 3255881"/>
              <a:gd name="connsiteX32" fmla="*/ 7567613 w 8262114"/>
              <a:gd name="connsiteY32" fmla="*/ 1733491 h 3255881"/>
              <a:gd name="connsiteX33" fmla="*/ 7510463 w 8262114"/>
              <a:gd name="connsiteY33" fmla="*/ 1714441 h 3255881"/>
              <a:gd name="connsiteX34" fmla="*/ 7453313 w 8262114"/>
              <a:gd name="connsiteY34" fmla="*/ 1676341 h 3255881"/>
              <a:gd name="connsiteX35" fmla="*/ 7424738 w 8262114"/>
              <a:gd name="connsiteY35" fmla="*/ 1657291 h 3255881"/>
              <a:gd name="connsiteX36" fmla="*/ 7396163 w 8262114"/>
              <a:gd name="connsiteY36" fmla="*/ 1647766 h 3255881"/>
              <a:gd name="connsiteX37" fmla="*/ 7358063 w 8262114"/>
              <a:gd name="connsiteY37" fmla="*/ 1600141 h 3255881"/>
              <a:gd name="connsiteX38" fmla="*/ 7319963 w 8262114"/>
              <a:gd name="connsiteY38" fmla="*/ 1542991 h 3255881"/>
              <a:gd name="connsiteX39" fmla="*/ 7272338 w 8262114"/>
              <a:gd name="connsiteY39" fmla="*/ 1485841 h 3255881"/>
              <a:gd name="connsiteX40" fmla="*/ 7262813 w 8262114"/>
              <a:gd name="connsiteY40" fmla="*/ 1457266 h 3255881"/>
              <a:gd name="connsiteX41" fmla="*/ 7224713 w 8262114"/>
              <a:gd name="connsiteY41" fmla="*/ 1400116 h 3255881"/>
              <a:gd name="connsiteX42" fmla="*/ 7215188 w 8262114"/>
              <a:gd name="connsiteY42" fmla="*/ 1371541 h 3255881"/>
              <a:gd name="connsiteX43" fmla="*/ 7196138 w 8262114"/>
              <a:gd name="connsiteY43" fmla="*/ 1342966 h 3255881"/>
              <a:gd name="connsiteX44" fmla="*/ 7177088 w 8262114"/>
              <a:gd name="connsiteY44" fmla="*/ 1285816 h 3255881"/>
              <a:gd name="connsiteX45" fmla="*/ 7119938 w 8262114"/>
              <a:gd name="connsiteY45" fmla="*/ 1238191 h 3255881"/>
              <a:gd name="connsiteX46" fmla="*/ 7091363 w 8262114"/>
              <a:gd name="connsiteY46" fmla="*/ 1219141 h 3255881"/>
              <a:gd name="connsiteX47" fmla="*/ 7062788 w 8262114"/>
              <a:gd name="connsiteY47" fmla="*/ 1190566 h 3255881"/>
              <a:gd name="connsiteX48" fmla="*/ 7034213 w 8262114"/>
              <a:gd name="connsiteY48" fmla="*/ 1171516 h 3255881"/>
              <a:gd name="connsiteX49" fmla="*/ 6986588 w 8262114"/>
              <a:gd name="connsiteY49" fmla="*/ 1114366 h 3255881"/>
              <a:gd name="connsiteX50" fmla="*/ 6958013 w 8262114"/>
              <a:gd name="connsiteY50" fmla="*/ 1095316 h 3255881"/>
              <a:gd name="connsiteX51" fmla="*/ 6938963 w 8262114"/>
              <a:gd name="connsiteY51" fmla="*/ 1066741 h 3255881"/>
              <a:gd name="connsiteX52" fmla="*/ 6910388 w 8262114"/>
              <a:gd name="connsiteY52" fmla="*/ 1047691 h 3255881"/>
              <a:gd name="connsiteX53" fmla="*/ 6900863 w 8262114"/>
              <a:gd name="connsiteY53" fmla="*/ 1019116 h 3255881"/>
              <a:gd name="connsiteX54" fmla="*/ 6910388 w 8262114"/>
              <a:gd name="connsiteY54" fmla="*/ 981016 h 3255881"/>
              <a:gd name="connsiteX55" fmla="*/ 6967538 w 8262114"/>
              <a:gd name="connsiteY55" fmla="*/ 952441 h 3255881"/>
              <a:gd name="connsiteX56" fmla="*/ 6986588 w 8262114"/>
              <a:gd name="connsiteY56" fmla="*/ 923866 h 3255881"/>
              <a:gd name="connsiteX57" fmla="*/ 7005638 w 8262114"/>
              <a:gd name="connsiteY57" fmla="*/ 866716 h 3255881"/>
              <a:gd name="connsiteX58" fmla="*/ 6977063 w 8262114"/>
              <a:gd name="connsiteY58" fmla="*/ 857191 h 3255881"/>
              <a:gd name="connsiteX59" fmla="*/ 6910388 w 8262114"/>
              <a:gd name="connsiteY59" fmla="*/ 847666 h 3255881"/>
              <a:gd name="connsiteX60" fmla="*/ 6872288 w 8262114"/>
              <a:gd name="connsiteY60" fmla="*/ 828616 h 3255881"/>
              <a:gd name="connsiteX61" fmla="*/ 6843713 w 8262114"/>
              <a:gd name="connsiteY61" fmla="*/ 819091 h 3255881"/>
              <a:gd name="connsiteX62" fmla="*/ 6786563 w 8262114"/>
              <a:gd name="connsiteY62" fmla="*/ 780991 h 3255881"/>
              <a:gd name="connsiteX63" fmla="*/ 6748463 w 8262114"/>
              <a:gd name="connsiteY63" fmla="*/ 733366 h 3255881"/>
              <a:gd name="connsiteX64" fmla="*/ 6738938 w 8262114"/>
              <a:gd name="connsiteY64" fmla="*/ 704791 h 3255881"/>
              <a:gd name="connsiteX65" fmla="*/ 6691313 w 8262114"/>
              <a:gd name="connsiteY65" fmla="*/ 657166 h 3255881"/>
              <a:gd name="connsiteX66" fmla="*/ 6643688 w 8262114"/>
              <a:gd name="connsiteY66" fmla="*/ 619066 h 3255881"/>
              <a:gd name="connsiteX67" fmla="*/ 6624638 w 8262114"/>
              <a:gd name="connsiteY67" fmla="*/ 590491 h 3255881"/>
              <a:gd name="connsiteX68" fmla="*/ 6596063 w 8262114"/>
              <a:gd name="connsiteY68" fmla="*/ 580966 h 3255881"/>
              <a:gd name="connsiteX69" fmla="*/ 6567488 w 8262114"/>
              <a:gd name="connsiteY69" fmla="*/ 561916 h 3255881"/>
              <a:gd name="connsiteX70" fmla="*/ 6538913 w 8262114"/>
              <a:gd name="connsiteY70" fmla="*/ 552391 h 3255881"/>
              <a:gd name="connsiteX71" fmla="*/ 6510338 w 8262114"/>
              <a:gd name="connsiteY71" fmla="*/ 533341 h 3255881"/>
              <a:gd name="connsiteX72" fmla="*/ 6462713 w 8262114"/>
              <a:gd name="connsiteY72" fmla="*/ 523816 h 3255881"/>
              <a:gd name="connsiteX73" fmla="*/ 6376988 w 8262114"/>
              <a:gd name="connsiteY73" fmla="*/ 533341 h 3255881"/>
              <a:gd name="connsiteX74" fmla="*/ 6319838 w 8262114"/>
              <a:gd name="connsiteY74" fmla="*/ 571441 h 3255881"/>
              <a:gd name="connsiteX75" fmla="*/ 6262688 w 8262114"/>
              <a:gd name="connsiteY75" fmla="*/ 619066 h 3255881"/>
              <a:gd name="connsiteX76" fmla="*/ 6176963 w 8262114"/>
              <a:gd name="connsiteY76" fmla="*/ 657166 h 3255881"/>
              <a:gd name="connsiteX77" fmla="*/ 6148388 w 8262114"/>
              <a:gd name="connsiteY77" fmla="*/ 666691 h 3255881"/>
              <a:gd name="connsiteX78" fmla="*/ 6148388 w 8262114"/>
              <a:gd name="connsiteY78" fmla="*/ 800041 h 3255881"/>
              <a:gd name="connsiteX79" fmla="*/ 6138863 w 8262114"/>
              <a:gd name="connsiteY79" fmla="*/ 961966 h 3255881"/>
              <a:gd name="connsiteX80" fmla="*/ 6119813 w 8262114"/>
              <a:gd name="connsiteY80" fmla="*/ 1085791 h 3255881"/>
              <a:gd name="connsiteX81" fmla="*/ 6119813 w 8262114"/>
              <a:gd name="connsiteY81" fmla="*/ 1371541 h 3255881"/>
              <a:gd name="connsiteX82" fmla="*/ 6138863 w 8262114"/>
              <a:gd name="connsiteY82" fmla="*/ 1400116 h 3255881"/>
              <a:gd name="connsiteX83" fmla="*/ 6167438 w 8262114"/>
              <a:gd name="connsiteY83" fmla="*/ 1409641 h 3255881"/>
              <a:gd name="connsiteX84" fmla="*/ 6196013 w 8262114"/>
              <a:gd name="connsiteY84" fmla="*/ 1428691 h 3255881"/>
              <a:gd name="connsiteX85" fmla="*/ 6176963 w 8262114"/>
              <a:gd name="connsiteY85" fmla="*/ 1476316 h 3255881"/>
              <a:gd name="connsiteX86" fmla="*/ 6196013 w 8262114"/>
              <a:gd name="connsiteY86" fmla="*/ 1647766 h 3255881"/>
              <a:gd name="connsiteX87" fmla="*/ 6186488 w 8262114"/>
              <a:gd name="connsiteY87" fmla="*/ 1714441 h 3255881"/>
              <a:gd name="connsiteX88" fmla="*/ 6157913 w 8262114"/>
              <a:gd name="connsiteY88" fmla="*/ 1743016 h 3255881"/>
              <a:gd name="connsiteX89" fmla="*/ 6119813 w 8262114"/>
              <a:gd name="connsiteY89" fmla="*/ 1752541 h 3255881"/>
              <a:gd name="connsiteX90" fmla="*/ 6024563 w 8262114"/>
              <a:gd name="connsiteY90" fmla="*/ 1762066 h 3255881"/>
              <a:gd name="connsiteX91" fmla="*/ 5976938 w 8262114"/>
              <a:gd name="connsiteY91" fmla="*/ 1847791 h 3255881"/>
              <a:gd name="connsiteX92" fmla="*/ 5967413 w 8262114"/>
              <a:gd name="connsiteY92" fmla="*/ 1904941 h 3255881"/>
              <a:gd name="connsiteX93" fmla="*/ 5938838 w 8262114"/>
              <a:gd name="connsiteY93" fmla="*/ 1923991 h 3255881"/>
              <a:gd name="connsiteX94" fmla="*/ 5538788 w 8262114"/>
              <a:gd name="connsiteY94" fmla="*/ 1933516 h 3255881"/>
              <a:gd name="connsiteX95" fmla="*/ 5357813 w 8262114"/>
              <a:gd name="connsiteY95" fmla="*/ 1923991 h 3255881"/>
              <a:gd name="connsiteX96" fmla="*/ 5300663 w 8262114"/>
              <a:gd name="connsiteY96" fmla="*/ 1904941 h 3255881"/>
              <a:gd name="connsiteX97" fmla="*/ 5243513 w 8262114"/>
              <a:gd name="connsiteY97" fmla="*/ 1914466 h 3255881"/>
              <a:gd name="connsiteX98" fmla="*/ 5186363 w 8262114"/>
              <a:gd name="connsiteY98" fmla="*/ 1933516 h 3255881"/>
              <a:gd name="connsiteX99" fmla="*/ 5157788 w 8262114"/>
              <a:gd name="connsiteY99" fmla="*/ 1914466 h 3255881"/>
              <a:gd name="connsiteX100" fmla="*/ 5053013 w 8262114"/>
              <a:gd name="connsiteY100" fmla="*/ 1895416 h 3255881"/>
              <a:gd name="connsiteX101" fmla="*/ 5033963 w 8262114"/>
              <a:gd name="connsiteY101" fmla="*/ 1838266 h 3255881"/>
              <a:gd name="connsiteX102" fmla="*/ 5024438 w 8262114"/>
              <a:gd name="connsiteY102" fmla="*/ 1809691 h 3255881"/>
              <a:gd name="connsiteX103" fmla="*/ 4891088 w 8262114"/>
              <a:gd name="connsiteY103" fmla="*/ 1781116 h 3255881"/>
              <a:gd name="connsiteX104" fmla="*/ 4814888 w 8262114"/>
              <a:gd name="connsiteY104" fmla="*/ 1743016 h 3255881"/>
              <a:gd name="connsiteX105" fmla="*/ 4786313 w 8262114"/>
              <a:gd name="connsiteY105" fmla="*/ 1714441 h 3255881"/>
              <a:gd name="connsiteX106" fmla="*/ 4776788 w 8262114"/>
              <a:gd name="connsiteY106" fmla="*/ 1685866 h 3255881"/>
              <a:gd name="connsiteX107" fmla="*/ 4795838 w 8262114"/>
              <a:gd name="connsiteY107" fmla="*/ 1628716 h 3255881"/>
              <a:gd name="connsiteX108" fmla="*/ 4814888 w 8262114"/>
              <a:gd name="connsiteY108" fmla="*/ 1476316 h 3255881"/>
              <a:gd name="connsiteX109" fmla="*/ 4852988 w 8262114"/>
              <a:gd name="connsiteY109" fmla="*/ 1419166 h 3255881"/>
              <a:gd name="connsiteX110" fmla="*/ 4872038 w 8262114"/>
              <a:gd name="connsiteY110" fmla="*/ 1390591 h 3255881"/>
              <a:gd name="connsiteX111" fmla="*/ 4919663 w 8262114"/>
              <a:gd name="connsiteY111" fmla="*/ 1314391 h 3255881"/>
              <a:gd name="connsiteX112" fmla="*/ 4929188 w 8262114"/>
              <a:gd name="connsiteY112" fmla="*/ 1285816 h 3255881"/>
              <a:gd name="connsiteX113" fmla="*/ 4872038 w 8262114"/>
              <a:gd name="connsiteY113" fmla="*/ 1257241 h 3255881"/>
              <a:gd name="connsiteX114" fmla="*/ 4843463 w 8262114"/>
              <a:gd name="connsiteY114" fmla="*/ 1238191 h 3255881"/>
              <a:gd name="connsiteX115" fmla="*/ 4786313 w 8262114"/>
              <a:gd name="connsiteY115" fmla="*/ 1219141 h 3255881"/>
              <a:gd name="connsiteX116" fmla="*/ 4757738 w 8262114"/>
              <a:gd name="connsiteY116" fmla="*/ 1209616 h 3255881"/>
              <a:gd name="connsiteX117" fmla="*/ 4729163 w 8262114"/>
              <a:gd name="connsiteY117" fmla="*/ 1219141 h 3255881"/>
              <a:gd name="connsiteX118" fmla="*/ 4672013 w 8262114"/>
              <a:gd name="connsiteY118" fmla="*/ 1247716 h 3255881"/>
              <a:gd name="connsiteX119" fmla="*/ 4595813 w 8262114"/>
              <a:gd name="connsiteY119" fmla="*/ 1200091 h 3255881"/>
              <a:gd name="connsiteX120" fmla="*/ 4538663 w 8262114"/>
              <a:gd name="connsiteY120" fmla="*/ 1161991 h 3255881"/>
              <a:gd name="connsiteX121" fmla="*/ 4481513 w 8262114"/>
              <a:gd name="connsiteY121" fmla="*/ 1181041 h 3255881"/>
              <a:gd name="connsiteX122" fmla="*/ 4452938 w 8262114"/>
              <a:gd name="connsiteY122" fmla="*/ 1190566 h 3255881"/>
              <a:gd name="connsiteX123" fmla="*/ 4414838 w 8262114"/>
              <a:gd name="connsiteY123" fmla="*/ 1276291 h 3255881"/>
              <a:gd name="connsiteX124" fmla="*/ 4405313 w 8262114"/>
              <a:gd name="connsiteY124" fmla="*/ 1304866 h 3255881"/>
              <a:gd name="connsiteX125" fmla="*/ 4395788 w 8262114"/>
              <a:gd name="connsiteY125" fmla="*/ 1333441 h 3255881"/>
              <a:gd name="connsiteX126" fmla="*/ 4367213 w 8262114"/>
              <a:gd name="connsiteY126" fmla="*/ 1352491 h 3255881"/>
              <a:gd name="connsiteX127" fmla="*/ 4348163 w 8262114"/>
              <a:gd name="connsiteY127" fmla="*/ 1381066 h 3255881"/>
              <a:gd name="connsiteX128" fmla="*/ 4329113 w 8262114"/>
              <a:gd name="connsiteY128" fmla="*/ 1438216 h 3255881"/>
              <a:gd name="connsiteX129" fmla="*/ 4310063 w 8262114"/>
              <a:gd name="connsiteY129" fmla="*/ 1466791 h 3255881"/>
              <a:gd name="connsiteX130" fmla="*/ 4300538 w 8262114"/>
              <a:gd name="connsiteY130" fmla="*/ 1495366 h 3255881"/>
              <a:gd name="connsiteX131" fmla="*/ 4291013 w 8262114"/>
              <a:gd name="connsiteY131" fmla="*/ 1533466 h 3255881"/>
              <a:gd name="connsiteX132" fmla="*/ 4262438 w 8262114"/>
              <a:gd name="connsiteY132" fmla="*/ 1552516 h 3255881"/>
              <a:gd name="connsiteX133" fmla="*/ 4224338 w 8262114"/>
              <a:gd name="connsiteY133" fmla="*/ 1562041 h 3255881"/>
              <a:gd name="connsiteX134" fmla="*/ 4167188 w 8262114"/>
              <a:gd name="connsiteY134" fmla="*/ 1581091 h 3255881"/>
              <a:gd name="connsiteX135" fmla="*/ 4110038 w 8262114"/>
              <a:gd name="connsiteY135" fmla="*/ 1600141 h 3255881"/>
              <a:gd name="connsiteX136" fmla="*/ 4081463 w 8262114"/>
              <a:gd name="connsiteY136" fmla="*/ 1609666 h 3255881"/>
              <a:gd name="connsiteX137" fmla="*/ 4052888 w 8262114"/>
              <a:gd name="connsiteY137" fmla="*/ 1619191 h 3255881"/>
              <a:gd name="connsiteX138" fmla="*/ 3948113 w 8262114"/>
              <a:gd name="connsiteY138" fmla="*/ 1609666 h 3255881"/>
              <a:gd name="connsiteX139" fmla="*/ 3910013 w 8262114"/>
              <a:gd name="connsiteY139" fmla="*/ 1600141 h 3255881"/>
              <a:gd name="connsiteX140" fmla="*/ 3757613 w 8262114"/>
              <a:gd name="connsiteY140" fmla="*/ 1590616 h 3255881"/>
              <a:gd name="connsiteX141" fmla="*/ 3729038 w 8262114"/>
              <a:gd name="connsiteY141" fmla="*/ 1571566 h 3255881"/>
              <a:gd name="connsiteX142" fmla="*/ 3700463 w 8262114"/>
              <a:gd name="connsiteY142" fmla="*/ 1562041 h 3255881"/>
              <a:gd name="connsiteX143" fmla="*/ 3652838 w 8262114"/>
              <a:gd name="connsiteY143" fmla="*/ 1523941 h 3255881"/>
              <a:gd name="connsiteX144" fmla="*/ 3481388 w 8262114"/>
              <a:gd name="connsiteY144" fmla="*/ 1533466 h 3255881"/>
              <a:gd name="connsiteX145" fmla="*/ 3414713 w 8262114"/>
              <a:gd name="connsiteY145" fmla="*/ 1542991 h 3255881"/>
              <a:gd name="connsiteX146" fmla="*/ 3386138 w 8262114"/>
              <a:gd name="connsiteY146" fmla="*/ 1552516 h 3255881"/>
              <a:gd name="connsiteX147" fmla="*/ 3338513 w 8262114"/>
              <a:gd name="connsiteY147" fmla="*/ 1562041 h 3255881"/>
              <a:gd name="connsiteX148" fmla="*/ 3271838 w 8262114"/>
              <a:gd name="connsiteY148" fmla="*/ 1628716 h 3255881"/>
              <a:gd name="connsiteX149" fmla="*/ 3214688 w 8262114"/>
              <a:gd name="connsiteY149" fmla="*/ 1666816 h 3255881"/>
              <a:gd name="connsiteX150" fmla="*/ 3205163 w 8262114"/>
              <a:gd name="connsiteY150" fmla="*/ 1695391 h 3255881"/>
              <a:gd name="connsiteX151" fmla="*/ 3176588 w 8262114"/>
              <a:gd name="connsiteY151" fmla="*/ 1704916 h 3255881"/>
              <a:gd name="connsiteX152" fmla="*/ 3090863 w 8262114"/>
              <a:gd name="connsiteY152" fmla="*/ 1666816 h 3255881"/>
              <a:gd name="connsiteX153" fmla="*/ 3062288 w 8262114"/>
              <a:gd name="connsiteY153" fmla="*/ 1638241 h 3255881"/>
              <a:gd name="connsiteX154" fmla="*/ 3005138 w 8262114"/>
              <a:gd name="connsiteY154" fmla="*/ 1619191 h 3255881"/>
              <a:gd name="connsiteX155" fmla="*/ 2967038 w 8262114"/>
              <a:gd name="connsiteY155" fmla="*/ 1562041 h 3255881"/>
              <a:gd name="connsiteX156" fmla="*/ 2947988 w 8262114"/>
              <a:gd name="connsiteY156" fmla="*/ 1533466 h 3255881"/>
              <a:gd name="connsiteX157" fmla="*/ 2890838 w 8262114"/>
              <a:gd name="connsiteY157" fmla="*/ 1504891 h 3255881"/>
              <a:gd name="connsiteX158" fmla="*/ 2862263 w 8262114"/>
              <a:gd name="connsiteY158" fmla="*/ 1485841 h 3255881"/>
              <a:gd name="connsiteX159" fmla="*/ 2833688 w 8262114"/>
              <a:gd name="connsiteY159" fmla="*/ 1476316 h 3255881"/>
              <a:gd name="connsiteX160" fmla="*/ 2805113 w 8262114"/>
              <a:gd name="connsiteY160" fmla="*/ 1457266 h 3255881"/>
              <a:gd name="connsiteX161" fmla="*/ 2738438 w 8262114"/>
              <a:gd name="connsiteY161" fmla="*/ 1438216 h 3255881"/>
              <a:gd name="connsiteX162" fmla="*/ 2709863 w 8262114"/>
              <a:gd name="connsiteY162" fmla="*/ 1428691 h 3255881"/>
              <a:gd name="connsiteX163" fmla="*/ 2605088 w 8262114"/>
              <a:gd name="connsiteY163" fmla="*/ 1419166 h 3255881"/>
              <a:gd name="connsiteX164" fmla="*/ 2509838 w 8262114"/>
              <a:gd name="connsiteY164" fmla="*/ 1409641 h 3255881"/>
              <a:gd name="connsiteX165" fmla="*/ 2452688 w 8262114"/>
              <a:gd name="connsiteY165" fmla="*/ 1371541 h 3255881"/>
              <a:gd name="connsiteX166" fmla="*/ 2395538 w 8262114"/>
              <a:gd name="connsiteY166" fmla="*/ 1352491 h 3255881"/>
              <a:gd name="connsiteX167" fmla="*/ 2366963 w 8262114"/>
              <a:gd name="connsiteY167" fmla="*/ 1342966 h 3255881"/>
              <a:gd name="connsiteX168" fmla="*/ 2309813 w 8262114"/>
              <a:gd name="connsiteY168" fmla="*/ 1333441 h 3255881"/>
              <a:gd name="connsiteX169" fmla="*/ 2233613 w 8262114"/>
              <a:gd name="connsiteY169" fmla="*/ 1342966 h 3255881"/>
              <a:gd name="connsiteX170" fmla="*/ 2185988 w 8262114"/>
              <a:gd name="connsiteY170" fmla="*/ 1333441 h 3255881"/>
              <a:gd name="connsiteX171" fmla="*/ 2176463 w 8262114"/>
              <a:gd name="connsiteY171" fmla="*/ 1304866 h 3255881"/>
              <a:gd name="connsiteX172" fmla="*/ 2157413 w 8262114"/>
              <a:gd name="connsiteY172" fmla="*/ 1238191 h 3255881"/>
              <a:gd name="connsiteX173" fmla="*/ 2128838 w 8262114"/>
              <a:gd name="connsiteY173" fmla="*/ 1219141 h 3255881"/>
              <a:gd name="connsiteX174" fmla="*/ 2109788 w 8262114"/>
              <a:gd name="connsiteY174" fmla="*/ 1190566 h 3255881"/>
              <a:gd name="connsiteX175" fmla="*/ 2071688 w 8262114"/>
              <a:gd name="connsiteY175" fmla="*/ 1152466 h 3255881"/>
              <a:gd name="connsiteX176" fmla="*/ 2062163 w 8262114"/>
              <a:gd name="connsiteY176" fmla="*/ 1066741 h 3255881"/>
              <a:gd name="connsiteX177" fmla="*/ 2033588 w 8262114"/>
              <a:gd name="connsiteY177" fmla="*/ 1057216 h 3255881"/>
              <a:gd name="connsiteX178" fmla="*/ 2081213 w 8262114"/>
              <a:gd name="connsiteY178" fmla="*/ 1009591 h 3255881"/>
              <a:gd name="connsiteX179" fmla="*/ 2128838 w 8262114"/>
              <a:gd name="connsiteY179" fmla="*/ 1000066 h 3255881"/>
              <a:gd name="connsiteX180" fmla="*/ 2147888 w 8262114"/>
              <a:gd name="connsiteY180" fmla="*/ 942916 h 3255881"/>
              <a:gd name="connsiteX181" fmla="*/ 2119313 w 8262114"/>
              <a:gd name="connsiteY181" fmla="*/ 914341 h 3255881"/>
              <a:gd name="connsiteX182" fmla="*/ 2014538 w 8262114"/>
              <a:gd name="connsiteY182" fmla="*/ 885766 h 3255881"/>
              <a:gd name="connsiteX183" fmla="*/ 2005013 w 8262114"/>
              <a:gd name="connsiteY183" fmla="*/ 857191 h 3255881"/>
              <a:gd name="connsiteX184" fmla="*/ 2024063 w 8262114"/>
              <a:gd name="connsiteY184" fmla="*/ 828616 h 3255881"/>
              <a:gd name="connsiteX185" fmla="*/ 2014538 w 8262114"/>
              <a:gd name="connsiteY185" fmla="*/ 800041 h 3255881"/>
              <a:gd name="connsiteX186" fmla="*/ 1976438 w 8262114"/>
              <a:gd name="connsiteY186" fmla="*/ 742891 h 3255881"/>
              <a:gd name="connsiteX187" fmla="*/ 1804988 w 8262114"/>
              <a:gd name="connsiteY187" fmla="*/ 685741 h 3255881"/>
              <a:gd name="connsiteX188" fmla="*/ 1776413 w 8262114"/>
              <a:gd name="connsiteY188" fmla="*/ 676216 h 3255881"/>
              <a:gd name="connsiteX189" fmla="*/ 1747838 w 8262114"/>
              <a:gd name="connsiteY189" fmla="*/ 666691 h 3255881"/>
              <a:gd name="connsiteX190" fmla="*/ 1690688 w 8262114"/>
              <a:gd name="connsiteY190" fmla="*/ 628591 h 3255881"/>
              <a:gd name="connsiteX191" fmla="*/ 1633538 w 8262114"/>
              <a:gd name="connsiteY191" fmla="*/ 600016 h 3255881"/>
              <a:gd name="connsiteX192" fmla="*/ 1614488 w 8262114"/>
              <a:gd name="connsiteY192" fmla="*/ 523816 h 3255881"/>
              <a:gd name="connsiteX193" fmla="*/ 1604963 w 8262114"/>
              <a:gd name="connsiteY193" fmla="*/ 495241 h 3255881"/>
              <a:gd name="connsiteX194" fmla="*/ 1576388 w 8262114"/>
              <a:gd name="connsiteY194" fmla="*/ 485716 h 3255881"/>
              <a:gd name="connsiteX195" fmla="*/ 1490663 w 8262114"/>
              <a:gd name="connsiteY195" fmla="*/ 476191 h 3255881"/>
              <a:gd name="connsiteX196" fmla="*/ 1423988 w 8262114"/>
              <a:gd name="connsiteY196" fmla="*/ 399991 h 3255881"/>
              <a:gd name="connsiteX197" fmla="*/ 1395413 w 8262114"/>
              <a:gd name="connsiteY197" fmla="*/ 390466 h 3255881"/>
              <a:gd name="connsiteX198" fmla="*/ 1338263 w 8262114"/>
              <a:gd name="connsiteY198" fmla="*/ 352366 h 3255881"/>
              <a:gd name="connsiteX199" fmla="*/ 1319213 w 8262114"/>
              <a:gd name="connsiteY199" fmla="*/ 323791 h 3255881"/>
              <a:gd name="connsiteX200" fmla="*/ 1373982 w 8262114"/>
              <a:gd name="connsiteY200" fmla="*/ 323791 h 3255881"/>
              <a:gd name="connsiteX201" fmla="*/ 1440657 w 8262114"/>
              <a:gd name="connsiteY201" fmla="*/ 342841 h 3255881"/>
              <a:gd name="connsiteX202" fmla="*/ 1440657 w 8262114"/>
              <a:gd name="connsiteY202" fmla="*/ 290453 h 3255881"/>
              <a:gd name="connsiteX203" fmla="*/ 1376363 w 8262114"/>
              <a:gd name="connsiteY203" fmla="*/ 204729 h 3255881"/>
              <a:gd name="connsiteX204" fmla="*/ 1338263 w 8262114"/>
              <a:gd name="connsiteY204" fmla="*/ 178534 h 3255881"/>
              <a:gd name="connsiteX205" fmla="*/ 1319213 w 8262114"/>
              <a:gd name="connsiteY205" fmla="*/ 161866 h 3255881"/>
              <a:gd name="connsiteX206" fmla="*/ 1166813 w 8262114"/>
              <a:gd name="connsiteY206" fmla="*/ 133291 h 3255881"/>
              <a:gd name="connsiteX207" fmla="*/ 1138238 w 8262114"/>
              <a:gd name="connsiteY207" fmla="*/ 123766 h 3255881"/>
              <a:gd name="connsiteX208" fmla="*/ 1081088 w 8262114"/>
              <a:gd name="connsiteY208" fmla="*/ 85666 h 3255881"/>
              <a:gd name="connsiteX209" fmla="*/ 1033463 w 8262114"/>
              <a:gd name="connsiteY209" fmla="*/ 47566 h 3255881"/>
              <a:gd name="connsiteX210" fmla="*/ 976313 w 8262114"/>
              <a:gd name="connsiteY210" fmla="*/ 9466 h 3255881"/>
              <a:gd name="connsiteX211" fmla="*/ 547688 w 8262114"/>
              <a:gd name="connsiteY211" fmla="*/ 9466 h 3255881"/>
              <a:gd name="connsiteX212" fmla="*/ 452438 w 8262114"/>
              <a:gd name="connsiteY212" fmla="*/ 18991 h 3255881"/>
              <a:gd name="connsiteX213" fmla="*/ 395288 w 8262114"/>
              <a:gd name="connsiteY213" fmla="*/ 47566 h 3255881"/>
              <a:gd name="connsiteX214" fmla="*/ 319088 w 8262114"/>
              <a:gd name="connsiteY214" fmla="*/ 159485 h 3255881"/>
              <a:gd name="connsiteX215" fmla="*/ 307182 w 8262114"/>
              <a:gd name="connsiteY215" fmla="*/ 216634 h 3255881"/>
              <a:gd name="connsiteX216" fmla="*/ 254794 w 8262114"/>
              <a:gd name="connsiteY216" fmla="*/ 283310 h 3255881"/>
              <a:gd name="connsiteX217" fmla="*/ 180975 w 8262114"/>
              <a:gd name="connsiteY217" fmla="*/ 330935 h 3255881"/>
              <a:gd name="connsiteX218" fmla="*/ 76201 w 8262114"/>
              <a:gd name="connsiteY218" fmla="*/ 357129 h 3255881"/>
              <a:gd name="connsiteX219" fmla="*/ 42863 w 8262114"/>
              <a:gd name="connsiteY219" fmla="*/ 361891 h 3255881"/>
              <a:gd name="connsiteX220" fmla="*/ 0 w 8262114"/>
              <a:gd name="connsiteY220" fmla="*/ 371416 h 3255881"/>
              <a:gd name="connsiteX221" fmla="*/ 21431 w 8262114"/>
              <a:gd name="connsiteY221" fmla="*/ 416660 h 3255881"/>
              <a:gd name="connsiteX222" fmla="*/ 33338 w 8262114"/>
              <a:gd name="connsiteY222" fmla="*/ 419041 h 3255881"/>
              <a:gd name="connsiteX223" fmla="*/ 90488 w 8262114"/>
              <a:gd name="connsiteY223" fmla="*/ 447616 h 3255881"/>
              <a:gd name="connsiteX224" fmla="*/ 147638 w 8262114"/>
              <a:gd name="connsiteY224" fmla="*/ 476191 h 3255881"/>
              <a:gd name="connsiteX225" fmla="*/ 166688 w 8262114"/>
              <a:gd name="connsiteY225" fmla="*/ 504766 h 3255881"/>
              <a:gd name="connsiteX226" fmla="*/ 166688 w 8262114"/>
              <a:gd name="connsiteY226" fmla="*/ 571441 h 3255881"/>
              <a:gd name="connsiteX227" fmla="*/ 138113 w 8262114"/>
              <a:gd name="connsiteY227" fmla="*/ 580966 h 3255881"/>
              <a:gd name="connsiteX228" fmla="*/ 128588 w 8262114"/>
              <a:gd name="connsiteY228" fmla="*/ 666691 h 3255881"/>
              <a:gd name="connsiteX229" fmla="*/ 100013 w 8262114"/>
              <a:gd name="connsiteY229" fmla="*/ 676216 h 3255881"/>
              <a:gd name="connsiteX230" fmla="*/ 90488 w 8262114"/>
              <a:gd name="connsiteY230" fmla="*/ 704791 h 3255881"/>
              <a:gd name="connsiteX231" fmla="*/ 119063 w 8262114"/>
              <a:gd name="connsiteY231" fmla="*/ 714316 h 3255881"/>
              <a:gd name="connsiteX232" fmla="*/ 138113 w 8262114"/>
              <a:gd name="connsiteY232" fmla="*/ 771466 h 3255881"/>
              <a:gd name="connsiteX233" fmla="*/ 147638 w 8262114"/>
              <a:gd name="connsiteY233" fmla="*/ 838141 h 3255881"/>
              <a:gd name="connsiteX234" fmla="*/ 166688 w 8262114"/>
              <a:gd name="connsiteY234" fmla="*/ 866716 h 3255881"/>
              <a:gd name="connsiteX235" fmla="*/ 157163 w 8262114"/>
              <a:gd name="connsiteY235" fmla="*/ 923866 h 3255881"/>
              <a:gd name="connsiteX0" fmla="*/ 7415213 w 8262114"/>
              <a:gd name="connsiteY0" fmla="*/ 3247966 h 3255881"/>
              <a:gd name="connsiteX1" fmla="*/ 7434263 w 8262114"/>
              <a:gd name="connsiteY1" fmla="*/ 3047941 h 3255881"/>
              <a:gd name="connsiteX2" fmla="*/ 7453313 w 8262114"/>
              <a:gd name="connsiteY2" fmla="*/ 2981266 h 3255881"/>
              <a:gd name="connsiteX3" fmla="*/ 7510463 w 8262114"/>
              <a:gd name="connsiteY3" fmla="*/ 2952691 h 3255881"/>
              <a:gd name="connsiteX4" fmla="*/ 7539038 w 8262114"/>
              <a:gd name="connsiteY4" fmla="*/ 2933641 h 3255881"/>
              <a:gd name="connsiteX5" fmla="*/ 7596188 w 8262114"/>
              <a:gd name="connsiteY5" fmla="*/ 2914591 h 3255881"/>
              <a:gd name="connsiteX6" fmla="*/ 7662863 w 8262114"/>
              <a:gd name="connsiteY6" fmla="*/ 2895541 h 3255881"/>
              <a:gd name="connsiteX7" fmla="*/ 7681913 w 8262114"/>
              <a:gd name="connsiteY7" fmla="*/ 2866966 h 3255881"/>
              <a:gd name="connsiteX8" fmla="*/ 7691438 w 8262114"/>
              <a:gd name="connsiteY8" fmla="*/ 2838391 h 3255881"/>
              <a:gd name="connsiteX9" fmla="*/ 7777163 w 8262114"/>
              <a:gd name="connsiteY9" fmla="*/ 2800291 h 3255881"/>
              <a:gd name="connsiteX10" fmla="*/ 7805738 w 8262114"/>
              <a:gd name="connsiteY10" fmla="*/ 2790766 h 3255881"/>
              <a:gd name="connsiteX11" fmla="*/ 7834313 w 8262114"/>
              <a:gd name="connsiteY11" fmla="*/ 2781241 h 3255881"/>
              <a:gd name="connsiteX12" fmla="*/ 7996238 w 8262114"/>
              <a:gd name="connsiteY12" fmla="*/ 2762191 h 3255881"/>
              <a:gd name="connsiteX13" fmla="*/ 8062913 w 8262114"/>
              <a:gd name="connsiteY13" fmla="*/ 2743141 h 3255881"/>
              <a:gd name="connsiteX14" fmla="*/ 8120063 w 8262114"/>
              <a:gd name="connsiteY14" fmla="*/ 2724091 h 3255881"/>
              <a:gd name="connsiteX15" fmla="*/ 8148638 w 8262114"/>
              <a:gd name="connsiteY15" fmla="*/ 2714566 h 3255881"/>
              <a:gd name="connsiteX16" fmla="*/ 8158163 w 8262114"/>
              <a:gd name="connsiteY16" fmla="*/ 2609791 h 3255881"/>
              <a:gd name="connsiteX17" fmla="*/ 8167688 w 8262114"/>
              <a:gd name="connsiteY17" fmla="*/ 2552641 h 3255881"/>
              <a:gd name="connsiteX18" fmla="*/ 8224838 w 8262114"/>
              <a:gd name="connsiteY18" fmla="*/ 2514541 h 3255881"/>
              <a:gd name="connsiteX19" fmla="*/ 8243888 w 8262114"/>
              <a:gd name="connsiteY19" fmla="*/ 2485966 h 3255881"/>
              <a:gd name="connsiteX20" fmla="*/ 7929563 w 8262114"/>
              <a:gd name="connsiteY20" fmla="*/ 2428816 h 3255881"/>
              <a:gd name="connsiteX21" fmla="*/ 7939088 w 8262114"/>
              <a:gd name="connsiteY21" fmla="*/ 2333566 h 3255881"/>
              <a:gd name="connsiteX22" fmla="*/ 7958138 w 8262114"/>
              <a:gd name="connsiteY22" fmla="*/ 2266891 h 3255881"/>
              <a:gd name="connsiteX23" fmla="*/ 7929563 w 8262114"/>
              <a:gd name="connsiteY23" fmla="*/ 2095441 h 3255881"/>
              <a:gd name="connsiteX24" fmla="*/ 7910513 w 8262114"/>
              <a:gd name="connsiteY24" fmla="*/ 2038291 h 3255881"/>
              <a:gd name="connsiteX25" fmla="*/ 7900988 w 8262114"/>
              <a:gd name="connsiteY25" fmla="*/ 2009716 h 3255881"/>
              <a:gd name="connsiteX26" fmla="*/ 7929563 w 8262114"/>
              <a:gd name="connsiteY26" fmla="*/ 1876366 h 3255881"/>
              <a:gd name="connsiteX27" fmla="*/ 7948613 w 8262114"/>
              <a:gd name="connsiteY27" fmla="*/ 1847791 h 3255881"/>
              <a:gd name="connsiteX28" fmla="*/ 7853363 w 8262114"/>
              <a:gd name="connsiteY28" fmla="*/ 1838266 h 3255881"/>
              <a:gd name="connsiteX29" fmla="*/ 7796213 w 8262114"/>
              <a:gd name="connsiteY29" fmla="*/ 1790641 h 3255881"/>
              <a:gd name="connsiteX30" fmla="*/ 7739063 w 8262114"/>
              <a:gd name="connsiteY30" fmla="*/ 1771591 h 3255881"/>
              <a:gd name="connsiteX31" fmla="*/ 7710488 w 8262114"/>
              <a:gd name="connsiteY31" fmla="*/ 1752541 h 3255881"/>
              <a:gd name="connsiteX32" fmla="*/ 7567613 w 8262114"/>
              <a:gd name="connsiteY32" fmla="*/ 1733491 h 3255881"/>
              <a:gd name="connsiteX33" fmla="*/ 7510463 w 8262114"/>
              <a:gd name="connsiteY33" fmla="*/ 1714441 h 3255881"/>
              <a:gd name="connsiteX34" fmla="*/ 7453313 w 8262114"/>
              <a:gd name="connsiteY34" fmla="*/ 1676341 h 3255881"/>
              <a:gd name="connsiteX35" fmla="*/ 7424738 w 8262114"/>
              <a:gd name="connsiteY35" fmla="*/ 1657291 h 3255881"/>
              <a:gd name="connsiteX36" fmla="*/ 7396163 w 8262114"/>
              <a:gd name="connsiteY36" fmla="*/ 1647766 h 3255881"/>
              <a:gd name="connsiteX37" fmla="*/ 7358063 w 8262114"/>
              <a:gd name="connsiteY37" fmla="*/ 1600141 h 3255881"/>
              <a:gd name="connsiteX38" fmla="*/ 7319963 w 8262114"/>
              <a:gd name="connsiteY38" fmla="*/ 1542991 h 3255881"/>
              <a:gd name="connsiteX39" fmla="*/ 7272338 w 8262114"/>
              <a:gd name="connsiteY39" fmla="*/ 1485841 h 3255881"/>
              <a:gd name="connsiteX40" fmla="*/ 7262813 w 8262114"/>
              <a:gd name="connsiteY40" fmla="*/ 1457266 h 3255881"/>
              <a:gd name="connsiteX41" fmla="*/ 7224713 w 8262114"/>
              <a:gd name="connsiteY41" fmla="*/ 1400116 h 3255881"/>
              <a:gd name="connsiteX42" fmla="*/ 7215188 w 8262114"/>
              <a:gd name="connsiteY42" fmla="*/ 1371541 h 3255881"/>
              <a:gd name="connsiteX43" fmla="*/ 7196138 w 8262114"/>
              <a:gd name="connsiteY43" fmla="*/ 1342966 h 3255881"/>
              <a:gd name="connsiteX44" fmla="*/ 7177088 w 8262114"/>
              <a:gd name="connsiteY44" fmla="*/ 1285816 h 3255881"/>
              <a:gd name="connsiteX45" fmla="*/ 7119938 w 8262114"/>
              <a:gd name="connsiteY45" fmla="*/ 1238191 h 3255881"/>
              <a:gd name="connsiteX46" fmla="*/ 7091363 w 8262114"/>
              <a:gd name="connsiteY46" fmla="*/ 1219141 h 3255881"/>
              <a:gd name="connsiteX47" fmla="*/ 7062788 w 8262114"/>
              <a:gd name="connsiteY47" fmla="*/ 1190566 h 3255881"/>
              <a:gd name="connsiteX48" fmla="*/ 7034213 w 8262114"/>
              <a:gd name="connsiteY48" fmla="*/ 1171516 h 3255881"/>
              <a:gd name="connsiteX49" fmla="*/ 6986588 w 8262114"/>
              <a:gd name="connsiteY49" fmla="*/ 1114366 h 3255881"/>
              <a:gd name="connsiteX50" fmla="*/ 6958013 w 8262114"/>
              <a:gd name="connsiteY50" fmla="*/ 1095316 h 3255881"/>
              <a:gd name="connsiteX51" fmla="*/ 6938963 w 8262114"/>
              <a:gd name="connsiteY51" fmla="*/ 1066741 h 3255881"/>
              <a:gd name="connsiteX52" fmla="*/ 6910388 w 8262114"/>
              <a:gd name="connsiteY52" fmla="*/ 1047691 h 3255881"/>
              <a:gd name="connsiteX53" fmla="*/ 6900863 w 8262114"/>
              <a:gd name="connsiteY53" fmla="*/ 1019116 h 3255881"/>
              <a:gd name="connsiteX54" fmla="*/ 6910388 w 8262114"/>
              <a:gd name="connsiteY54" fmla="*/ 981016 h 3255881"/>
              <a:gd name="connsiteX55" fmla="*/ 6967538 w 8262114"/>
              <a:gd name="connsiteY55" fmla="*/ 952441 h 3255881"/>
              <a:gd name="connsiteX56" fmla="*/ 6986588 w 8262114"/>
              <a:gd name="connsiteY56" fmla="*/ 923866 h 3255881"/>
              <a:gd name="connsiteX57" fmla="*/ 7005638 w 8262114"/>
              <a:gd name="connsiteY57" fmla="*/ 866716 h 3255881"/>
              <a:gd name="connsiteX58" fmla="*/ 6977063 w 8262114"/>
              <a:gd name="connsiteY58" fmla="*/ 857191 h 3255881"/>
              <a:gd name="connsiteX59" fmla="*/ 6910388 w 8262114"/>
              <a:gd name="connsiteY59" fmla="*/ 847666 h 3255881"/>
              <a:gd name="connsiteX60" fmla="*/ 6872288 w 8262114"/>
              <a:gd name="connsiteY60" fmla="*/ 828616 h 3255881"/>
              <a:gd name="connsiteX61" fmla="*/ 6843713 w 8262114"/>
              <a:gd name="connsiteY61" fmla="*/ 819091 h 3255881"/>
              <a:gd name="connsiteX62" fmla="*/ 6786563 w 8262114"/>
              <a:gd name="connsiteY62" fmla="*/ 780991 h 3255881"/>
              <a:gd name="connsiteX63" fmla="*/ 6748463 w 8262114"/>
              <a:gd name="connsiteY63" fmla="*/ 733366 h 3255881"/>
              <a:gd name="connsiteX64" fmla="*/ 6738938 w 8262114"/>
              <a:gd name="connsiteY64" fmla="*/ 704791 h 3255881"/>
              <a:gd name="connsiteX65" fmla="*/ 6691313 w 8262114"/>
              <a:gd name="connsiteY65" fmla="*/ 657166 h 3255881"/>
              <a:gd name="connsiteX66" fmla="*/ 6643688 w 8262114"/>
              <a:gd name="connsiteY66" fmla="*/ 619066 h 3255881"/>
              <a:gd name="connsiteX67" fmla="*/ 6624638 w 8262114"/>
              <a:gd name="connsiteY67" fmla="*/ 590491 h 3255881"/>
              <a:gd name="connsiteX68" fmla="*/ 6596063 w 8262114"/>
              <a:gd name="connsiteY68" fmla="*/ 580966 h 3255881"/>
              <a:gd name="connsiteX69" fmla="*/ 6567488 w 8262114"/>
              <a:gd name="connsiteY69" fmla="*/ 561916 h 3255881"/>
              <a:gd name="connsiteX70" fmla="*/ 6538913 w 8262114"/>
              <a:gd name="connsiteY70" fmla="*/ 552391 h 3255881"/>
              <a:gd name="connsiteX71" fmla="*/ 6510338 w 8262114"/>
              <a:gd name="connsiteY71" fmla="*/ 533341 h 3255881"/>
              <a:gd name="connsiteX72" fmla="*/ 6462713 w 8262114"/>
              <a:gd name="connsiteY72" fmla="*/ 523816 h 3255881"/>
              <a:gd name="connsiteX73" fmla="*/ 6376988 w 8262114"/>
              <a:gd name="connsiteY73" fmla="*/ 533341 h 3255881"/>
              <a:gd name="connsiteX74" fmla="*/ 6319838 w 8262114"/>
              <a:gd name="connsiteY74" fmla="*/ 571441 h 3255881"/>
              <a:gd name="connsiteX75" fmla="*/ 6262688 w 8262114"/>
              <a:gd name="connsiteY75" fmla="*/ 619066 h 3255881"/>
              <a:gd name="connsiteX76" fmla="*/ 6176963 w 8262114"/>
              <a:gd name="connsiteY76" fmla="*/ 657166 h 3255881"/>
              <a:gd name="connsiteX77" fmla="*/ 6148388 w 8262114"/>
              <a:gd name="connsiteY77" fmla="*/ 666691 h 3255881"/>
              <a:gd name="connsiteX78" fmla="*/ 6148388 w 8262114"/>
              <a:gd name="connsiteY78" fmla="*/ 800041 h 3255881"/>
              <a:gd name="connsiteX79" fmla="*/ 6138863 w 8262114"/>
              <a:gd name="connsiteY79" fmla="*/ 961966 h 3255881"/>
              <a:gd name="connsiteX80" fmla="*/ 6119813 w 8262114"/>
              <a:gd name="connsiteY80" fmla="*/ 1085791 h 3255881"/>
              <a:gd name="connsiteX81" fmla="*/ 6119813 w 8262114"/>
              <a:gd name="connsiteY81" fmla="*/ 1371541 h 3255881"/>
              <a:gd name="connsiteX82" fmla="*/ 6138863 w 8262114"/>
              <a:gd name="connsiteY82" fmla="*/ 1400116 h 3255881"/>
              <a:gd name="connsiteX83" fmla="*/ 6167438 w 8262114"/>
              <a:gd name="connsiteY83" fmla="*/ 1409641 h 3255881"/>
              <a:gd name="connsiteX84" fmla="*/ 6196013 w 8262114"/>
              <a:gd name="connsiteY84" fmla="*/ 1428691 h 3255881"/>
              <a:gd name="connsiteX85" fmla="*/ 6176963 w 8262114"/>
              <a:gd name="connsiteY85" fmla="*/ 1476316 h 3255881"/>
              <a:gd name="connsiteX86" fmla="*/ 6196013 w 8262114"/>
              <a:gd name="connsiteY86" fmla="*/ 1647766 h 3255881"/>
              <a:gd name="connsiteX87" fmla="*/ 6186488 w 8262114"/>
              <a:gd name="connsiteY87" fmla="*/ 1714441 h 3255881"/>
              <a:gd name="connsiteX88" fmla="*/ 6157913 w 8262114"/>
              <a:gd name="connsiteY88" fmla="*/ 1743016 h 3255881"/>
              <a:gd name="connsiteX89" fmla="*/ 6119813 w 8262114"/>
              <a:gd name="connsiteY89" fmla="*/ 1752541 h 3255881"/>
              <a:gd name="connsiteX90" fmla="*/ 6024563 w 8262114"/>
              <a:gd name="connsiteY90" fmla="*/ 1762066 h 3255881"/>
              <a:gd name="connsiteX91" fmla="*/ 5976938 w 8262114"/>
              <a:gd name="connsiteY91" fmla="*/ 1847791 h 3255881"/>
              <a:gd name="connsiteX92" fmla="*/ 5967413 w 8262114"/>
              <a:gd name="connsiteY92" fmla="*/ 1904941 h 3255881"/>
              <a:gd name="connsiteX93" fmla="*/ 5938838 w 8262114"/>
              <a:gd name="connsiteY93" fmla="*/ 1923991 h 3255881"/>
              <a:gd name="connsiteX94" fmla="*/ 5538788 w 8262114"/>
              <a:gd name="connsiteY94" fmla="*/ 1933516 h 3255881"/>
              <a:gd name="connsiteX95" fmla="*/ 5357813 w 8262114"/>
              <a:gd name="connsiteY95" fmla="*/ 1923991 h 3255881"/>
              <a:gd name="connsiteX96" fmla="*/ 5300663 w 8262114"/>
              <a:gd name="connsiteY96" fmla="*/ 1904941 h 3255881"/>
              <a:gd name="connsiteX97" fmla="*/ 5243513 w 8262114"/>
              <a:gd name="connsiteY97" fmla="*/ 1914466 h 3255881"/>
              <a:gd name="connsiteX98" fmla="*/ 5186363 w 8262114"/>
              <a:gd name="connsiteY98" fmla="*/ 1933516 h 3255881"/>
              <a:gd name="connsiteX99" fmla="*/ 5157788 w 8262114"/>
              <a:gd name="connsiteY99" fmla="*/ 1914466 h 3255881"/>
              <a:gd name="connsiteX100" fmla="*/ 5053013 w 8262114"/>
              <a:gd name="connsiteY100" fmla="*/ 1895416 h 3255881"/>
              <a:gd name="connsiteX101" fmla="*/ 5033963 w 8262114"/>
              <a:gd name="connsiteY101" fmla="*/ 1838266 h 3255881"/>
              <a:gd name="connsiteX102" fmla="*/ 5024438 w 8262114"/>
              <a:gd name="connsiteY102" fmla="*/ 1809691 h 3255881"/>
              <a:gd name="connsiteX103" fmla="*/ 4891088 w 8262114"/>
              <a:gd name="connsiteY103" fmla="*/ 1781116 h 3255881"/>
              <a:gd name="connsiteX104" fmla="*/ 4814888 w 8262114"/>
              <a:gd name="connsiteY104" fmla="*/ 1743016 h 3255881"/>
              <a:gd name="connsiteX105" fmla="*/ 4786313 w 8262114"/>
              <a:gd name="connsiteY105" fmla="*/ 1714441 h 3255881"/>
              <a:gd name="connsiteX106" fmla="*/ 4776788 w 8262114"/>
              <a:gd name="connsiteY106" fmla="*/ 1685866 h 3255881"/>
              <a:gd name="connsiteX107" fmla="*/ 4795838 w 8262114"/>
              <a:gd name="connsiteY107" fmla="*/ 1628716 h 3255881"/>
              <a:gd name="connsiteX108" fmla="*/ 4814888 w 8262114"/>
              <a:gd name="connsiteY108" fmla="*/ 1476316 h 3255881"/>
              <a:gd name="connsiteX109" fmla="*/ 4852988 w 8262114"/>
              <a:gd name="connsiteY109" fmla="*/ 1419166 h 3255881"/>
              <a:gd name="connsiteX110" fmla="*/ 4872038 w 8262114"/>
              <a:gd name="connsiteY110" fmla="*/ 1390591 h 3255881"/>
              <a:gd name="connsiteX111" fmla="*/ 4919663 w 8262114"/>
              <a:gd name="connsiteY111" fmla="*/ 1314391 h 3255881"/>
              <a:gd name="connsiteX112" fmla="*/ 4929188 w 8262114"/>
              <a:gd name="connsiteY112" fmla="*/ 1285816 h 3255881"/>
              <a:gd name="connsiteX113" fmla="*/ 4872038 w 8262114"/>
              <a:gd name="connsiteY113" fmla="*/ 1257241 h 3255881"/>
              <a:gd name="connsiteX114" fmla="*/ 4843463 w 8262114"/>
              <a:gd name="connsiteY114" fmla="*/ 1238191 h 3255881"/>
              <a:gd name="connsiteX115" fmla="*/ 4786313 w 8262114"/>
              <a:gd name="connsiteY115" fmla="*/ 1219141 h 3255881"/>
              <a:gd name="connsiteX116" fmla="*/ 4757738 w 8262114"/>
              <a:gd name="connsiteY116" fmla="*/ 1209616 h 3255881"/>
              <a:gd name="connsiteX117" fmla="*/ 4729163 w 8262114"/>
              <a:gd name="connsiteY117" fmla="*/ 1219141 h 3255881"/>
              <a:gd name="connsiteX118" fmla="*/ 4672013 w 8262114"/>
              <a:gd name="connsiteY118" fmla="*/ 1247716 h 3255881"/>
              <a:gd name="connsiteX119" fmla="*/ 4595813 w 8262114"/>
              <a:gd name="connsiteY119" fmla="*/ 1200091 h 3255881"/>
              <a:gd name="connsiteX120" fmla="*/ 4538663 w 8262114"/>
              <a:gd name="connsiteY120" fmla="*/ 1161991 h 3255881"/>
              <a:gd name="connsiteX121" fmla="*/ 4481513 w 8262114"/>
              <a:gd name="connsiteY121" fmla="*/ 1181041 h 3255881"/>
              <a:gd name="connsiteX122" fmla="*/ 4452938 w 8262114"/>
              <a:gd name="connsiteY122" fmla="*/ 1190566 h 3255881"/>
              <a:gd name="connsiteX123" fmla="*/ 4414838 w 8262114"/>
              <a:gd name="connsiteY123" fmla="*/ 1276291 h 3255881"/>
              <a:gd name="connsiteX124" fmla="*/ 4405313 w 8262114"/>
              <a:gd name="connsiteY124" fmla="*/ 1304866 h 3255881"/>
              <a:gd name="connsiteX125" fmla="*/ 4395788 w 8262114"/>
              <a:gd name="connsiteY125" fmla="*/ 1333441 h 3255881"/>
              <a:gd name="connsiteX126" fmla="*/ 4367213 w 8262114"/>
              <a:gd name="connsiteY126" fmla="*/ 1352491 h 3255881"/>
              <a:gd name="connsiteX127" fmla="*/ 4348163 w 8262114"/>
              <a:gd name="connsiteY127" fmla="*/ 1381066 h 3255881"/>
              <a:gd name="connsiteX128" fmla="*/ 4329113 w 8262114"/>
              <a:gd name="connsiteY128" fmla="*/ 1438216 h 3255881"/>
              <a:gd name="connsiteX129" fmla="*/ 4310063 w 8262114"/>
              <a:gd name="connsiteY129" fmla="*/ 1466791 h 3255881"/>
              <a:gd name="connsiteX130" fmla="*/ 4300538 w 8262114"/>
              <a:gd name="connsiteY130" fmla="*/ 1495366 h 3255881"/>
              <a:gd name="connsiteX131" fmla="*/ 4291013 w 8262114"/>
              <a:gd name="connsiteY131" fmla="*/ 1533466 h 3255881"/>
              <a:gd name="connsiteX132" fmla="*/ 4262438 w 8262114"/>
              <a:gd name="connsiteY132" fmla="*/ 1552516 h 3255881"/>
              <a:gd name="connsiteX133" fmla="*/ 4224338 w 8262114"/>
              <a:gd name="connsiteY133" fmla="*/ 1562041 h 3255881"/>
              <a:gd name="connsiteX134" fmla="*/ 4167188 w 8262114"/>
              <a:gd name="connsiteY134" fmla="*/ 1581091 h 3255881"/>
              <a:gd name="connsiteX135" fmla="*/ 4110038 w 8262114"/>
              <a:gd name="connsiteY135" fmla="*/ 1600141 h 3255881"/>
              <a:gd name="connsiteX136" fmla="*/ 4081463 w 8262114"/>
              <a:gd name="connsiteY136" fmla="*/ 1609666 h 3255881"/>
              <a:gd name="connsiteX137" fmla="*/ 4052888 w 8262114"/>
              <a:gd name="connsiteY137" fmla="*/ 1619191 h 3255881"/>
              <a:gd name="connsiteX138" fmla="*/ 3948113 w 8262114"/>
              <a:gd name="connsiteY138" fmla="*/ 1609666 h 3255881"/>
              <a:gd name="connsiteX139" fmla="*/ 3910013 w 8262114"/>
              <a:gd name="connsiteY139" fmla="*/ 1600141 h 3255881"/>
              <a:gd name="connsiteX140" fmla="*/ 3757613 w 8262114"/>
              <a:gd name="connsiteY140" fmla="*/ 1590616 h 3255881"/>
              <a:gd name="connsiteX141" fmla="*/ 3729038 w 8262114"/>
              <a:gd name="connsiteY141" fmla="*/ 1571566 h 3255881"/>
              <a:gd name="connsiteX142" fmla="*/ 3700463 w 8262114"/>
              <a:gd name="connsiteY142" fmla="*/ 1562041 h 3255881"/>
              <a:gd name="connsiteX143" fmla="*/ 3652838 w 8262114"/>
              <a:gd name="connsiteY143" fmla="*/ 1523941 h 3255881"/>
              <a:gd name="connsiteX144" fmla="*/ 3481388 w 8262114"/>
              <a:gd name="connsiteY144" fmla="*/ 1533466 h 3255881"/>
              <a:gd name="connsiteX145" fmla="*/ 3414713 w 8262114"/>
              <a:gd name="connsiteY145" fmla="*/ 1542991 h 3255881"/>
              <a:gd name="connsiteX146" fmla="*/ 3386138 w 8262114"/>
              <a:gd name="connsiteY146" fmla="*/ 1552516 h 3255881"/>
              <a:gd name="connsiteX147" fmla="*/ 3338513 w 8262114"/>
              <a:gd name="connsiteY147" fmla="*/ 1562041 h 3255881"/>
              <a:gd name="connsiteX148" fmla="*/ 3271838 w 8262114"/>
              <a:gd name="connsiteY148" fmla="*/ 1628716 h 3255881"/>
              <a:gd name="connsiteX149" fmla="*/ 3214688 w 8262114"/>
              <a:gd name="connsiteY149" fmla="*/ 1666816 h 3255881"/>
              <a:gd name="connsiteX150" fmla="*/ 3205163 w 8262114"/>
              <a:gd name="connsiteY150" fmla="*/ 1695391 h 3255881"/>
              <a:gd name="connsiteX151" fmla="*/ 3176588 w 8262114"/>
              <a:gd name="connsiteY151" fmla="*/ 1704916 h 3255881"/>
              <a:gd name="connsiteX152" fmla="*/ 3090863 w 8262114"/>
              <a:gd name="connsiteY152" fmla="*/ 1666816 h 3255881"/>
              <a:gd name="connsiteX153" fmla="*/ 3062288 w 8262114"/>
              <a:gd name="connsiteY153" fmla="*/ 1638241 h 3255881"/>
              <a:gd name="connsiteX154" fmla="*/ 3005138 w 8262114"/>
              <a:gd name="connsiteY154" fmla="*/ 1619191 h 3255881"/>
              <a:gd name="connsiteX155" fmla="*/ 2967038 w 8262114"/>
              <a:gd name="connsiteY155" fmla="*/ 1562041 h 3255881"/>
              <a:gd name="connsiteX156" fmla="*/ 2947988 w 8262114"/>
              <a:gd name="connsiteY156" fmla="*/ 1533466 h 3255881"/>
              <a:gd name="connsiteX157" fmla="*/ 2890838 w 8262114"/>
              <a:gd name="connsiteY157" fmla="*/ 1504891 h 3255881"/>
              <a:gd name="connsiteX158" fmla="*/ 2862263 w 8262114"/>
              <a:gd name="connsiteY158" fmla="*/ 1485841 h 3255881"/>
              <a:gd name="connsiteX159" fmla="*/ 2833688 w 8262114"/>
              <a:gd name="connsiteY159" fmla="*/ 1476316 h 3255881"/>
              <a:gd name="connsiteX160" fmla="*/ 2805113 w 8262114"/>
              <a:gd name="connsiteY160" fmla="*/ 1457266 h 3255881"/>
              <a:gd name="connsiteX161" fmla="*/ 2738438 w 8262114"/>
              <a:gd name="connsiteY161" fmla="*/ 1438216 h 3255881"/>
              <a:gd name="connsiteX162" fmla="*/ 2709863 w 8262114"/>
              <a:gd name="connsiteY162" fmla="*/ 1428691 h 3255881"/>
              <a:gd name="connsiteX163" fmla="*/ 2605088 w 8262114"/>
              <a:gd name="connsiteY163" fmla="*/ 1419166 h 3255881"/>
              <a:gd name="connsiteX164" fmla="*/ 2509838 w 8262114"/>
              <a:gd name="connsiteY164" fmla="*/ 1409641 h 3255881"/>
              <a:gd name="connsiteX165" fmla="*/ 2452688 w 8262114"/>
              <a:gd name="connsiteY165" fmla="*/ 1371541 h 3255881"/>
              <a:gd name="connsiteX166" fmla="*/ 2395538 w 8262114"/>
              <a:gd name="connsiteY166" fmla="*/ 1352491 h 3255881"/>
              <a:gd name="connsiteX167" fmla="*/ 2366963 w 8262114"/>
              <a:gd name="connsiteY167" fmla="*/ 1342966 h 3255881"/>
              <a:gd name="connsiteX168" fmla="*/ 2309813 w 8262114"/>
              <a:gd name="connsiteY168" fmla="*/ 1333441 h 3255881"/>
              <a:gd name="connsiteX169" fmla="*/ 2233613 w 8262114"/>
              <a:gd name="connsiteY169" fmla="*/ 1342966 h 3255881"/>
              <a:gd name="connsiteX170" fmla="*/ 2185988 w 8262114"/>
              <a:gd name="connsiteY170" fmla="*/ 1333441 h 3255881"/>
              <a:gd name="connsiteX171" fmla="*/ 2176463 w 8262114"/>
              <a:gd name="connsiteY171" fmla="*/ 1304866 h 3255881"/>
              <a:gd name="connsiteX172" fmla="*/ 2157413 w 8262114"/>
              <a:gd name="connsiteY172" fmla="*/ 1238191 h 3255881"/>
              <a:gd name="connsiteX173" fmla="*/ 2128838 w 8262114"/>
              <a:gd name="connsiteY173" fmla="*/ 1219141 h 3255881"/>
              <a:gd name="connsiteX174" fmla="*/ 2109788 w 8262114"/>
              <a:gd name="connsiteY174" fmla="*/ 1190566 h 3255881"/>
              <a:gd name="connsiteX175" fmla="*/ 2071688 w 8262114"/>
              <a:gd name="connsiteY175" fmla="*/ 1152466 h 3255881"/>
              <a:gd name="connsiteX176" fmla="*/ 2062163 w 8262114"/>
              <a:gd name="connsiteY176" fmla="*/ 1066741 h 3255881"/>
              <a:gd name="connsiteX177" fmla="*/ 2033588 w 8262114"/>
              <a:gd name="connsiteY177" fmla="*/ 1057216 h 3255881"/>
              <a:gd name="connsiteX178" fmla="*/ 2081213 w 8262114"/>
              <a:gd name="connsiteY178" fmla="*/ 1009591 h 3255881"/>
              <a:gd name="connsiteX179" fmla="*/ 2128838 w 8262114"/>
              <a:gd name="connsiteY179" fmla="*/ 1000066 h 3255881"/>
              <a:gd name="connsiteX180" fmla="*/ 2147888 w 8262114"/>
              <a:gd name="connsiteY180" fmla="*/ 942916 h 3255881"/>
              <a:gd name="connsiteX181" fmla="*/ 2119313 w 8262114"/>
              <a:gd name="connsiteY181" fmla="*/ 914341 h 3255881"/>
              <a:gd name="connsiteX182" fmla="*/ 2014538 w 8262114"/>
              <a:gd name="connsiteY182" fmla="*/ 885766 h 3255881"/>
              <a:gd name="connsiteX183" fmla="*/ 2005013 w 8262114"/>
              <a:gd name="connsiteY183" fmla="*/ 857191 h 3255881"/>
              <a:gd name="connsiteX184" fmla="*/ 2024063 w 8262114"/>
              <a:gd name="connsiteY184" fmla="*/ 828616 h 3255881"/>
              <a:gd name="connsiteX185" fmla="*/ 2014538 w 8262114"/>
              <a:gd name="connsiteY185" fmla="*/ 800041 h 3255881"/>
              <a:gd name="connsiteX186" fmla="*/ 1976438 w 8262114"/>
              <a:gd name="connsiteY186" fmla="*/ 742891 h 3255881"/>
              <a:gd name="connsiteX187" fmla="*/ 1804988 w 8262114"/>
              <a:gd name="connsiteY187" fmla="*/ 685741 h 3255881"/>
              <a:gd name="connsiteX188" fmla="*/ 1776413 w 8262114"/>
              <a:gd name="connsiteY188" fmla="*/ 676216 h 3255881"/>
              <a:gd name="connsiteX189" fmla="*/ 1747838 w 8262114"/>
              <a:gd name="connsiteY189" fmla="*/ 666691 h 3255881"/>
              <a:gd name="connsiteX190" fmla="*/ 1690688 w 8262114"/>
              <a:gd name="connsiteY190" fmla="*/ 628591 h 3255881"/>
              <a:gd name="connsiteX191" fmla="*/ 1633538 w 8262114"/>
              <a:gd name="connsiteY191" fmla="*/ 600016 h 3255881"/>
              <a:gd name="connsiteX192" fmla="*/ 1614488 w 8262114"/>
              <a:gd name="connsiteY192" fmla="*/ 523816 h 3255881"/>
              <a:gd name="connsiteX193" fmla="*/ 1604963 w 8262114"/>
              <a:gd name="connsiteY193" fmla="*/ 495241 h 3255881"/>
              <a:gd name="connsiteX194" fmla="*/ 1576388 w 8262114"/>
              <a:gd name="connsiteY194" fmla="*/ 485716 h 3255881"/>
              <a:gd name="connsiteX195" fmla="*/ 1490663 w 8262114"/>
              <a:gd name="connsiteY195" fmla="*/ 476191 h 3255881"/>
              <a:gd name="connsiteX196" fmla="*/ 1423988 w 8262114"/>
              <a:gd name="connsiteY196" fmla="*/ 399991 h 3255881"/>
              <a:gd name="connsiteX197" fmla="*/ 1395413 w 8262114"/>
              <a:gd name="connsiteY197" fmla="*/ 390466 h 3255881"/>
              <a:gd name="connsiteX198" fmla="*/ 1397795 w 8262114"/>
              <a:gd name="connsiteY198" fmla="*/ 364272 h 3255881"/>
              <a:gd name="connsiteX199" fmla="*/ 1319213 w 8262114"/>
              <a:gd name="connsiteY199" fmla="*/ 323791 h 3255881"/>
              <a:gd name="connsiteX200" fmla="*/ 1373982 w 8262114"/>
              <a:gd name="connsiteY200" fmla="*/ 323791 h 3255881"/>
              <a:gd name="connsiteX201" fmla="*/ 1440657 w 8262114"/>
              <a:gd name="connsiteY201" fmla="*/ 342841 h 3255881"/>
              <a:gd name="connsiteX202" fmla="*/ 1440657 w 8262114"/>
              <a:gd name="connsiteY202" fmla="*/ 290453 h 3255881"/>
              <a:gd name="connsiteX203" fmla="*/ 1376363 w 8262114"/>
              <a:gd name="connsiteY203" fmla="*/ 204729 h 3255881"/>
              <a:gd name="connsiteX204" fmla="*/ 1338263 w 8262114"/>
              <a:gd name="connsiteY204" fmla="*/ 178534 h 3255881"/>
              <a:gd name="connsiteX205" fmla="*/ 1319213 w 8262114"/>
              <a:gd name="connsiteY205" fmla="*/ 161866 h 3255881"/>
              <a:gd name="connsiteX206" fmla="*/ 1166813 w 8262114"/>
              <a:gd name="connsiteY206" fmla="*/ 133291 h 3255881"/>
              <a:gd name="connsiteX207" fmla="*/ 1138238 w 8262114"/>
              <a:gd name="connsiteY207" fmla="*/ 123766 h 3255881"/>
              <a:gd name="connsiteX208" fmla="*/ 1081088 w 8262114"/>
              <a:gd name="connsiteY208" fmla="*/ 85666 h 3255881"/>
              <a:gd name="connsiteX209" fmla="*/ 1033463 w 8262114"/>
              <a:gd name="connsiteY209" fmla="*/ 47566 h 3255881"/>
              <a:gd name="connsiteX210" fmla="*/ 976313 w 8262114"/>
              <a:gd name="connsiteY210" fmla="*/ 9466 h 3255881"/>
              <a:gd name="connsiteX211" fmla="*/ 547688 w 8262114"/>
              <a:gd name="connsiteY211" fmla="*/ 9466 h 3255881"/>
              <a:gd name="connsiteX212" fmla="*/ 452438 w 8262114"/>
              <a:gd name="connsiteY212" fmla="*/ 18991 h 3255881"/>
              <a:gd name="connsiteX213" fmla="*/ 395288 w 8262114"/>
              <a:gd name="connsiteY213" fmla="*/ 47566 h 3255881"/>
              <a:gd name="connsiteX214" fmla="*/ 319088 w 8262114"/>
              <a:gd name="connsiteY214" fmla="*/ 159485 h 3255881"/>
              <a:gd name="connsiteX215" fmla="*/ 307182 w 8262114"/>
              <a:gd name="connsiteY215" fmla="*/ 216634 h 3255881"/>
              <a:gd name="connsiteX216" fmla="*/ 254794 w 8262114"/>
              <a:gd name="connsiteY216" fmla="*/ 283310 h 3255881"/>
              <a:gd name="connsiteX217" fmla="*/ 180975 w 8262114"/>
              <a:gd name="connsiteY217" fmla="*/ 330935 h 3255881"/>
              <a:gd name="connsiteX218" fmla="*/ 76201 w 8262114"/>
              <a:gd name="connsiteY218" fmla="*/ 357129 h 3255881"/>
              <a:gd name="connsiteX219" fmla="*/ 42863 w 8262114"/>
              <a:gd name="connsiteY219" fmla="*/ 361891 h 3255881"/>
              <a:gd name="connsiteX220" fmla="*/ 0 w 8262114"/>
              <a:gd name="connsiteY220" fmla="*/ 371416 h 3255881"/>
              <a:gd name="connsiteX221" fmla="*/ 21431 w 8262114"/>
              <a:gd name="connsiteY221" fmla="*/ 416660 h 3255881"/>
              <a:gd name="connsiteX222" fmla="*/ 33338 w 8262114"/>
              <a:gd name="connsiteY222" fmla="*/ 419041 h 3255881"/>
              <a:gd name="connsiteX223" fmla="*/ 90488 w 8262114"/>
              <a:gd name="connsiteY223" fmla="*/ 447616 h 3255881"/>
              <a:gd name="connsiteX224" fmla="*/ 147638 w 8262114"/>
              <a:gd name="connsiteY224" fmla="*/ 476191 h 3255881"/>
              <a:gd name="connsiteX225" fmla="*/ 166688 w 8262114"/>
              <a:gd name="connsiteY225" fmla="*/ 504766 h 3255881"/>
              <a:gd name="connsiteX226" fmla="*/ 166688 w 8262114"/>
              <a:gd name="connsiteY226" fmla="*/ 571441 h 3255881"/>
              <a:gd name="connsiteX227" fmla="*/ 138113 w 8262114"/>
              <a:gd name="connsiteY227" fmla="*/ 580966 h 3255881"/>
              <a:gd name="connsiteX228" fmla="*/ 128588 w 8262114"/>
              <a:gd name="connsiteY228" fmla="*/ 666691 h 3255881"/>
              <a:gd name="connsiteX229" fmla="*/ 100013 w 8262114"/>
              <a:gd name="connsiteY229" fmla="*/ 676216 h 3255881"/>
              <a:gd name="connsiteX230" fmla="*/ 90488 w 8262114"/>
              <a:gd name="connsiteY230" fmla="*/ 704791 h 3255881"/>
              <a:gd name="connsiteX231" fmla="*/ 119063 w 8262114"/>
              <a:gd name="connsiteY231" fmla="*/ 714316 h 3255881"/>
              <a:gd name="connsiteX232" fmla="*/ 138113 w 8262114"/>
              <a:gd name="connsiteY232" fmla="*/ 771466 h 3255881"/>
              <a:gd name="connsiteX233" fmla="*/ 147638 w 8262114"/>
              <a:gd name="connsiteY233" fmla="*/ 838141 h 3255881"/>
              <a:gd name="connsiteX234" fmla="*/ 166688 w 8262114"/>
              <a:gd name="connsiteY234" fmla="*/ 866716 h 3255881"/>
              <a:gd name="connsiteX235" fmla="*/ 157163 w 8262114"/>
              <a:gd name="connsiteY235" fmla="*/ 923866 h 3255881"/>
              <a:gd name="connsiteX0" fmla="*/ 7415213 w 8262114"/>
              <a:gd name="connsiteY0" fmla="*/ 3247966 h 3255881"/>
              <a:gd name="connsiteX1" fmla="*/ 7434263 w 8262114"/>
              <a:gd name="connsiteY1" fmla="*/ 3047941 h 3255881"/>
              <a:gd name="connsiteX2" fmla="*/ 7453313 w 8262114"/>
              <a:gd name="connsiteY2" fmla="*/ 2981266 h 3255881"/>
              <a:gd name="connsiteX3" fmla="*/ 7510463 w 8262114"/>
              <a:gd name="connsiteY3" fmla="*/ 2952691 h 3255881"/>
              <a:gd name="connsiteX4" fmla="*/ 7539038 w 8262114"/>
              <a:gd name="connsiteY4" fmla="*/ 2933641 h 3255881"/>
              <a:gd name="connsiteX5" fmla="*/ 7596188 w 8262114"/>
              <a:gd name="connsiteY5" fmla="*/ 2914591 h 3255881"/>
              <a:gd name="connsiteX6" fmla="*/ 7662863 w 8262114"/>
              <a:gd name="connsiteY6" fmla="*/ 2895541 h 3255881"/>
              <a:gd name="connsiteX7" fmla="*/ 7681913 w 8262114"/>
              <a:gd name="connsiteY7" fmla="*/ 2866966 h 3255881"/>
              <a:gd name="connsiteX8" fmla="*/ 7691438 w 8262114"/>
              <a:gd name="connsiteY8" fmla="*/ 2838391 h 3255881"/>
              <a:gd name="connsiteX9" fmla="*/ 7777163 w 8262114"/>
              <a:gd name="connsiteY9" fmla="*/ 2800291 h 3255881"/>
              <a:gd name="connsiteX10" fmla="*/ 7805738 w 8262114"/>
              <a:gd name="connsiteY10" fmla="*/ 2790766 h 3255881"/>
              <a:gd name="connsiteX11" fmla="*/ 7834313 w 8262114"/>
              <a:gd name="connsiteY11" fmla="*/ 2781241 h 3255881"/>
              <a:gd name="connsiteX12" fmla="*/ 7996238 w 8262114"/>
              <a:gd name="connsiteY12" fmla="*/ 2762191 h 3255881"/>
              <a:gd name="connsiteX13" fmla="*/ 8062913 w 8262114"/>
              <a:gd name="connsiteY13" fmla="*/ 2743141 h 3255881"/>
              <a:gd name="connsiteX14" fmla="*/ 8120063 w 8262114"/>
              <a:gd name="connsiteY14" fmla="*/ 2724091 h 3255881"/>
              <a:gd name="connsiteX15" fmla="*/ 8148638 w 8262114"/>
              <a:gd name="connsiteY15" fmla="*/ 2714566 h 3255881"/>
              <a:gd name="connsiteX16" fmla="*/ 8158163 w 8262114"/>
              <a:gd name="connsiteY16" fmla="*/ 2609791 h 3255881"/>
              <a:gd name="connsiteX17" fmla="*/ 8167688 w 8262114"/>
              <a:gd name="connsiteY17" fmla="*/ 2552641 h 3255881"/>
              <a:gd name="connsiteX18" fmla="*/ 8224838 w 8262114"/>
              <a:gd name="connsiteY18" fmla="*/ 2514541 h 3255881"/>
              <a:gd name="connsiteX19" fmla="*/ 8243888 w 8262114"/>
              <a:gd name="connsiteY19" fmla="*/ 2485966 h 3255881"/>
              <a:gd name="connsiteX20" fmla="*/ 7929563 w 8262114"/>
              <a:gd name="connsiteY20" fmla="*/ 2428816 h 3255881"/>
              <a:gd name="connsiteX21" fmla="*/ 7939088 w 8262114"/>
              <a:gd name="connsiteY21" fmla="*/ 2333566 h 3255881"/>
              <a:gd name="connsiteX22" fmla="*/ 7958138 w 8262114"/>
              <a:gd name="connsiteY22" fmla="*/ 2266891 h 3255881"/>
              <a:gd name="connsiteX23" fmla="*/ 7929563 w 8262114"/>
              <a:gd name="connsiteY23" fmla="*/ 2095441 h 3255881"/>
              <a:gd name="connsiteX24" fmla="*/ 7910513 w 8262114"/>
              <a:gd name="connsiteY24" fmla="*/ 2038291 h 3255881"/>
              <a:gd name="connsiteX25" fmla="*/ 7900988 w 8262114"/>
              <a:gd name="connsiteY25" fmla="*/ 2009716 h 3255881"/>
              <a:gd name="connsiteX26" fmla="*/ 7929563 w 8262114"/>
              <a:gd name="connsiteY26" fmla="*/ 1876366 h 3255881"/>
              <a:gd name="connsiteX27" fmla="*/ 7948613 w 8262114"/>
              <a:gd name="connsiteY27" fmla="*/ 1847791 h 3255881"/>
              <a:gd name="connsiteX28" fmla="*/ 7853363 w 8262114"/>
              <a:gd name="connsiteY28" fmla="*/ 1838266 h 3255881"/>
              <a:gd name="connsiteX29" fmla="*/ 7796213 w 8262114"/>
              <a:gd name="connsiteY29" fmla="*/ 1790641 h 3255881"/>
              <a:gd name="connsiteX30" fmla="*/ 7739063 w 8262114"/>
              <a:gd name="connsiteY30" fmla="*/ 1771591 h 3255881"/>
              <a:gd name="connsiteX31" fmla="*/ 7710488 w 8262114"/>
              <a:gd name="connsiteY31" fmla="*/ 1752541 h 3255881"/>
              <a:gd name="connsiteX32" fmla="*/ 7567613 w 8262114"/>
              <a:gd name="connsiteY32" fmla="*/ 1733491 h 3255881"/>
              <a:gd name="connsiteX33" fmla="*/ 7510463 w 8262114"/>
              <a:gd name="connsiteY33" fmla="*/ 1714441 h 3255881"/>
              <a:gd name="connsiteX34" fmla="*/ 7453313 w 8262114"/>
              <a:gd name="connsiteY34" fmla="*/ 1676341 h 3255881"/>
              <a:gd name="connsiteX35" fmla="*/ 7424738 w 8262114"/>
              <a:gd name="connsiteY35" fmla="*/ 1657291 h 3255881"/>
              <a:gd name="connsiteX36" fmla="*/ 7396163 w 8262114"/>
              <a:gd name="connsiteY36" fmla="*/ 1647766 h 3255881"/>
              <a:gd name="connsiteX37" fmla="*/ 7358063 w 8262114"/>
              <a:gd name="connsiteY37" fmla="*/ 1600141 h 3255881"/>
              <a:gd name="connsiteX38" fmla="*/ 7319963 w 8262114"/>
              <a:gd name="connsiteY38" fmla="*/ 1542991 h 3255881"/>
              <a:gd name="connsiteX39" fmla="*/ 7272338 w 8262114"/>
              <a:gd name="connsiteY39" fmla="*/ 1485841 h 3255881"/>
              <a:gd name="connsiteX40" fmla="*/ 7262813 w 8262114"/>
              <a:gd name="connsiteY40" fmla="*/ 1457266 h 3255881"/>
              <a:gd name="connsiteX41" fmla="*/ 7224713 w 8262114"/>
              <a:gd name="connsiteY41" fmla="*/ 1400116 h 3255881"/>
              <a:gd name="connsiteX42" fmla="*/ 7215188 w 8262114"/>
              <a:gd name="connsiteY42" fmla="*/ 1371541 h 3255881"/>
              <a:gd name="connsiteX43" fmla="*/ 7196138 w 8262114"/>
              <a:gd name="connsiteY43" fmla="*/ 1342966 h 3255881"/>
              <a:gd name="connsiteX44" fmla="*/ 7177088 w 8262114"/>
              <a:gd name="connsiteY44" fmla="*/ 1285816 h 3255881"/>
              <a:gd name="connsiteX45" fmla="*/ 7119938 w 8262114"/>
              <a:gd name="connsiteY45" fmla="*/ 1238191 h 3255881"/>
              <a:gd name="connsiteX46" fmla="*/ 7091363 w 8262114"/>
              <a:gd name="connsiteY46" fmla="*/ 1219141 h 3255881"/>
              <a:gd name="connsiteX47" fmla="*/ 7062788 w 8262114"/>
              <a:gd name="connsiteY47" fmla="*/ 1190566 h 3255881"/>
              <a:gd name="connsiteX48" fmla="*/ 7034213 w 8262114"/>
              <a:gd name="connsiteY48" fmla="*/ 1171516 h 3255881"/>
              <a:gd name="connsiteX49" fmla="*/ 6986588 w 8262114"/>
              <a:gd name="connsiteY49" fmla="*/ 1114366 h 3255881"/>
              <a:gd name="connsiteX50" fmla="*/ 6958013 w 8262114"/>
              <a:gd name="connsiteY50" fmla="*/ 1095316 h 3255881"/>
              <a:gd name="connsiteX51" fmla="*/ 6938963 w 8262114"/>
              <a:gd name="connsiteY51" fmla="*/ 1066741 h 3255881"/>
              <a:gd name="connsiteX52" fmla="*/ 6910388 w 8262114"/>
              <a:gd name="connsiteY52" fmla="*/ 1047691 h 3255881"/>
              <a:gd name="connsiteX53" fmla="*/ 6900863 w 8262114"/>
              <a:gd name="connsiteY53" fmla="*/ 1019116 h 3255881"/>
              <a:gd name="connsiteX54" fmla="*/ 6910388 w 8262114"/>
              <a:gd name="connsiteY54" fmla="*/ 981016 h 3255881"/>
              <a:gd name="connsiteX55" fmla="*/ 6967538 w 8262114"/>
              <a:gd name="connsiteY55" fmla="*/ 952441 h 3255881"/>
              <a:gd name="connsiteX56" fmla="*/ 6986588 w 8262114"/>
              <a:gd name="connsiteY56" fmla="*/ 923866 h 3255881"/>
              <a:gd name="connsiteX57" fmla="*/ 7005638 w 8262114"/>
              <a:gd name="connsiteY57" fmla="*/ 866716 h 3255881"/>
              <a:gd name="connsiteX58" fmla="*/ 6977063 w 8262114"/>
              <a:gd name="connsiteY58" fmla="*/ 857191 h 3255881"/>
              <a:gd name="connsiteX59" fmla="*/ 6910388 w 8262114"/>
              <a:gd name="connsiteY59" fmla="*/ 847666 h 3255881"/>
              <a:gd name="connsiteX60" fmla="*/ 6872288 w 8262114"/>
              <a:gd name="connsiteY60" fmla="*/ 828616 h 3255881"/>
              <a:gd name="connsiteX61" fmla="*/ 6843713 w 8262114"/>
              <a:gd name="connsiteY61" fmla="*/ 819091 h 3255881"/>
              <a:gd name="connsiteX62" fmla="*/ 6786563 w 8262114"/>
              <a:gd name="connsiteY62" fmla="*/ 780991 h 3255881"/>
              <a:gd name="connsiteX63" fmla="*/ 6748463 w 8262114"/>
              <a:gd name="connsiteY63" fmla="*/ 733366 h 3255881"/>
              <a:gd name="connsiteX64" fmla="*/ 6738938 w 8262114"/>
              <a:gd name="connsiteY64" fmla="*/ 704791 h 3255881"/>
              <a:gd name="connsiteX65" fmla="*/ 6691313 w 8262114"/>
              <a:gd name="connsiteY65" fmla="*/ 657166 h 3255881"/>
              <a:gd name="connsiteX66" fmla="*/ 6643688 w 8262114"/>
              <a:gd name="connsiteY66" fmla="*/ 619066 h 3255881"/>
              <a:gd name="connsiteX67" fmla="*/ 6624638 w 8262114"/>
              <a:gd name="connsiteY67" fmla="*/ 590491 h 3255881"/>
              <a:gd name="connsiteX68" fmla="*/ 6596063 w 8262114"/>
              <a:gd name="connsiteY68" fmla="*/ 580966 h 3255881"/>
              <a:gd name="connsiteX69" fmla="*/ 6567488 w 8262114"/>
              <a:gd name="connsiteY69" fmla="*/ 561916 h 3255881"/>
              <a:gd name="connsiteX70" fmla="*/ 6538913 w 8262114"/>
              <a:gd name="connsiteY70" fmla="*/ 552391 h 3255881"/>
              <a:gd name="connsiteX71" fmla="*/ 6510338 w 8262114"/>
              <a:gd name="connsiteY71" fmla="*/ 533341 h 3255881"/>
              <a:gd name="connsiteX72" fmla="*/ 6462713 w 8262114"/>
              <a:gd name="connsiteY72" fmla="*/ 523816 h 3255881"/>
              <a:gd name="connsiteX73" fmla="*/ 6376988 w 8262114"/>
              <a:gd name="connsiteY73" fmla="*/ 533341 h 3255881"/>
              <a:gd name="connsiteX74" fmla="*/ 6319838 w 8262114"/>
              <a:gd name="connsiteY74" fmla="*/ 571441 h 3255881"/>
              <a:gd name="connsiteX75" fmla="*/ 6262688 w 8262114"/>
              <a:gd name="connsiteY75" fmla="*/ 619066 h 3255881"/>
              <a:gd name="connsiteX76" fmla="*/ 6176963 w 8262114"/>
              <a:gd name="connsiteY76" fmla="*/ 657166 h 3255881"/>
              <a:gd name="connsiteX77" fmla="*/ 6148388 w 8262114"/>
              <a:gd name="connsiteY77" fmla="*/ 666691 h 3255881"/>
              <a:gd name="connsiteX78" fmla="*/ 6148388 w 8262114"/>
              <a:gd name="connsiteY78" fmla="*/ 800041 h 3255881"/>
              <a:gd name="connsiteX79" fmla="*/ 6138863 w 8262114"/>
              <a:gd name="connsiteY79" fmla="*/ 961966 h 3255881"/>
              <a:gd name="connsiteX80" fmla="*/ 6119813 w 8262114"/>
              <a:gd name="connsiteY80" fmla="*/ 1085791 h 3255881"/>
              <a:gd name="connsiteX81" fmla="*/ 6119813 w 8262114"/>
              <a:gd name="connsiteY81" fmla="*/ 1371541 h 3255881"/>
              <a:gd name="connsiteX82" fmla="*/ 6138863 w 8262114"/>
              <a:gd name="connsiteY82" fmla="*/ 1400116 h 3255881"/>
              <a:gd name="connsiteX83" fmla="*/ 6167438 w 8262114"/>
              <a:gd name="connsiteY83" fmla="*/ 1409641 h 3255881"/>
              <a:gd name="connsiteX84" fmla="*/ 6196013 w 8262114"/>
              <a:gd name="connsiteY84" fmla="*/ 1428691 h 3255881"/>
              <a:gd name="connsiteX85" fmla="*/ 6176963 w 8262114"/>
              <a:gd name="connsiteY85" fmla="*/ 1476316 h 3255881"/>
              <a:gd name="connsiteX86" fmla="*/ 6196013 w 8262114"/>
              <a:gd name="connsiteY86" fmla="*/ 1647766 h 3255881"/>
              <a:gd name="connsiteX87" fmla="*/ 6186488 w 8262114"/>
              <a:gd name="connsiteY87" fmla="*/ 1714441 h 3255881"/>
              <a:gd name="connsiteX88" fmla="*/ 6157913 w 8262114"/>
              <a:gd name="connsiteY88" fmla="*/ 1743016 h 3255881"/>
              <a:gd name="connsiteX89" fmla="*/ 6119813 w 8262114"/>
              <a:gd name="connsiteY89" fmla="*/ 1752541 h 3255881"/>
              <a:gd name="connsiteX90" fmla="*/ 6024563 w 8262114"/>
              <a:gd name="connsiteY90" fmla="*/ 1762066 h 3255881"/>
              <a:gd name="connsiteX91" fmla="*/ 5976938 w 8262114"/>
              <a:gd name="connsiteY91" fmla="*/ 1847791 h 3255881"/>
              <a:gd name="connsiteX92" fmla="*/ 5967413 w 8262114"/>
              <a:gd name="connsiteY92" fmla="*/ 1904941 h 3255881"/>
              <a:gd name="connsiteX93" fmla="*/ 5938838 w 8262114"/>
              <a:gd name="connsiteY93" fmla="*/ 1923991 h 3255881"/>
              <a:gd name="connsiteX94" fmla="*/ 5538788 w 8262114"/>
              <a:gd name="connsiteY94" fmla="*/ 1933516 h 3255881"/>
              <a:gd name="connsiteX95" fmla="*/ 5357813 w 8262114"/>
              <a:gd name="connsiteY95" fmla="*/ 1923991 h 3255881"/>
              <a:gd name="connsiteX96" fmla="*/ 5300663 w 8262114"/>
              <a:gd name="connsiteY96" fmla="*/ 1904941 h 3255881"/>
              <a:gd name="connsiteX97" fmla="*/ 5243513 w 8262114"/>
              <a:gd name="connsiteY97" fmla="*/ 1914466 h 3255881"/>
              <a:gd name="connsiteX98" fmla="*/ 5186363 w 8262114"/>
              <a:gd name="connsiteY98" fmla="*/ 1933516 h 3255881"/>
              <a:gd name="connsiteX99" fmla="*/ 5157788 w 8262114"/>
              <a:gd name="connsiteY99" fmla="*/ 1914466 h 3255881"/>
              <a:gd name="connsiteX100" fmla="*/ 5053013 w 8262114"/>
              <a:gd name="connsiteY100" fmla="*/ 1895416 h 3255881"/>
              <a:gd name="connsiteX101" fmla="*/ 5033963 w 8262114"/>
              <a:gd name="connsiteY101" fmla="*/ 1838266 h 3255881"/>
              <a:gd name="connsiteX102" fmla="*/ 5024438 w 8262114"/>
              <a:gd name="connsiteY102" fmla="*/ 1809691 h 3255881"/>
              <a:gd name="connsiteX103" fmla="*/ 4891088 w 8262114"/>
              <a:gd name="connsiteY103" fmla="*/ 1781116 h 3255881"/>
              <a:gd name="connsiteX104" fmla="*/ 4814888 w 8262114"/>
              <a:gd name="connsiteY104" fmla="*/ 1743016 h 3255881"/>
              <a:gd name="connsiteX105" fmla="*/ 4786313 w 8262114"/>
              <a:gd name="connsiteY105" fmla="*/ 1714441 h 3255881"/>
              <a:gd name="connsiteX106" fmla="*/ 4776788 w 8262114"/>
              <a:gd name="connsiteY106" fmla="*/ 1685866 h 3255881"/>
              <a:gd name="connsiteX107" fmla="*/ 4795838 w 8262114"/>
              <a:gd name="connsiteY107" fmla="*/ 1628716 h 3255881"/>
              <a:gd name="connsiteX108" fmla="*/ 4814888 w 8262114"/>
              <a:gd name="connsiteY108" fmla="*/ 1476316 h 3255881"/>
              <a:gd name="connsiteX109" fmla="*/ 4852988 w 8262114"/>
              <a:gd name="connsiteY109" fmla="*/ 1419166 h 3255881"/>
              <a:gd name="connsiteX110" fmla="*/ 4872038 w 8262114"/>
              <a:gd name="connsiteY110" fmla="*/ 1390591 h 3255881"/>
              <a:gd name="connsiteX111" fmla="*/ 4919663 w 8262114"/>
              <a:gd name="connsiteY111" fmla="*/ 1314391 h 3255881"/>
              <a:gd name="connsiteX112" fmla="*/ 4929188 w 8262114"/>
              <a:gd name="connsiteY112" fmla="*/ 1285816 h 3255881"/>
              <a:gd name="connsiteX113" fmla="*/ 4872038 w 8262114"/>
              <a:gd name="connsiteY113" fmla="*/ 1257241 h 3255881"/>
              <a:gd name="connsiteX114" fmla="*/ 4843463 w 8262114"/>
              <a:gd name="connsiteY114" fmla="*/ 1238191 h 3255881"/>
              <a:gd name="connsiteX115" fmla="*/ 4786313 w 8262114"/>
              <a:gd name="connsiteY115" fmla="*/ 1219141 h 3255881"/>
              <a:gd name="connsiteX116" fmla="*/ 4757738 w 8262114"/>
              <a:gd name="connsiteY116" fmla="*/ 1209616 h 3255881"/>
              <a:gd name="connsiteX117" fmla="*/ 4729163 w 8262114"/>
              <a:gd name="connsiteY117" fmla="*/ 1219141 h 3255881"/>
              <a:gd name="connsiteX118" fmla="*/ 4672013 w 8262114"/>
              <a:gd name="connsiteY118" fmla="*/ 1247716 h 3255881"/>
              <a:gd name="connsiteX119" fmla="*/ 4595813 w 8262114"/>
              <a:gd name="connsiteY119" fmla="*/ 1200091 h 3255881"/>
              <a:gd name="connsiteX120" fmla="*/ 4538663 w 8262114"/>
              <a:gd name="connsiteY120" fmla="*/ 1161991 h 3255881"/>
              <a:gd name="connsiteX121" fmla="*/ 4481513 w 8262114"/>
              <a:gd name="connsiteY121" fmla="*/ 1181041 h 3255881"/>
              <a:gd name="connsiteX122" fmla="*/ 4452938 w 8262114"/>
              <a:gd name="connsiteY122" fmla="*/ 1190566 h 3255881"/>
              <a:gd name="connsiteX123" fmla="*/ 4414838 w 8262114"/>
              <a:gd name="connsiteY123" fmla="*/ 1276291 h 3255881"/>
              <a:gd name="connsiteX124" fmla="*/ 4405313 w 8262114"/>
              <a:gd name="connsiteY124" fmla="*/ 1304866 h 3255881"/>
              <a:gd name="connsiteX125" fmla="*/ 4395788 w 8262114"/>
              <a:gd name="connsiteY125" fmla="*/ 1333441 h 3255881"/>
              <a:gd name="connsiteX126" fmla="*/ 4367213 w 8262114"/>
              <a:gd name="connsiteY126" fmla="*/ 1352491 h 3255881"/>
              <a:gd name="connsiteX127" fmla="*/ 4348163 w 8262114"/>
              <a:gd name="connsiteY127" fmla="*/ 1381066 h 3255881"/>
              <a:gd name="connsiteX128" fmla="*/ 4329113 w 8262114"/>
              <a:gd name="connsiteY128" fmla="*/ 1438216 h 3255881"/>
              <a:gd name="connsiteX129" fmla="*/ 4310063 w 8262114"/>
              <a:gd name="connsiteY129" fmla="*/ 1466791 h 3255881"/>
              <a:gd name="connsiteX130" fmla="*/ 4300538 w 8262114"/>
              <a:gd name="connsiteY130" fmla="*/ 1495366 h 3255881"/>
              <a:gd name="connsiteX131" fmla="*/ 4291013 w 8262114"/>
              <a:gd name="connsiteY131" fmla="*/ 1533466 h 3255881"/>
              <a:gd name="connsiteX132" fmla="*/ 4262438 w 8262114"/>
              <a:gd name="connsiteY132" fmla="*/ 1552516 h 3255881"/>
              <a:gd name="connsiteX133" fmla="*/ 4224338 w 8262114"/>
              <a:gd name="connsiteY133" fmla="*/ 1562041 h 3255881"/>
              <a:gd name="connsiteX134" fmla="*/ 4167188 w 8262114"/>
              <a:gd name="connsiteY134" fmla="*/ 1581091 h 3255881"/>
              <a:gd name="connsiteX135" fmla="*/ 4110038 w 8262114"/>
              <a:gd name="connsiteY135" fmla="*/ 1600141 h 3255881"/>
              <a:gd name="connsiteX136" fmla="*/ 4081463 w 8262114"/>
              <a:gd name="connsiteY136" fmla="*/ 1609666 h 3255881"/>
              <a:gd name="connsiteX137" fmla="*/ 4052888 w 8262114"/>
              <a:gd name="connsiteY137" fmla="*/ 1619191 h 3255881"/>
              <a:gd name="connsiteX138" fmla="*/ 3948113 w 8262114"/>
              <a:gd name="connsiteY138" fmla="*/ 1609666 h 3255881"/>
              <a:gd name="connsiteX139" fmla="*/ 3910013 w 8262114"/>
              <a:gd name="connsiteY139" fmla="*/ 1600141 h 3255881"/>
              <a:gd name="connsiteX140" fmla="*/ 3757613 w 8262114"/>
              <a:gd name="connsiteY140" fmla="*/ 1590616 h 3255881"/>
              <a:gd name="connsiteX141" fmla="*/ 3729038 w 8262114"/>
              <a:gd name="connsiteY141" fmla="*/ 1571566 h 3255881"/>
              <a:gd name="connsiteX142" fmla="*/ 3700463 w 8262114"/>
              <a:gd name="connsiteY142" fmla="*/ 1562041 h 3255881"/>
              <a:gd name="connsiteX143" fmla="*/ 3652838 w 8262114"/>
              <a:gd name="connsiteY143" fmla="*/ 1523941 h 3255881"/>
              <a:gd name="connsiteX144" fmla="*/ 3481388 w 8262114"/>
              <a:gd name="connsiteY144" fmla="*/ 1533466 h 3255881"/>
              <a:gd name="connsiteX145" fmla="*/ 3414713 w 8262114"/>
              <a:gd name="connsiteY145" fmla="*/ 1542991 h 3255881"/>
              <a:gd name="connsiteX146" fmla="*/ 3386138 w 8262114"/>
              <a:gd name="connsiteY146" fmla="*/ 1552516 h 3255881"/>
              <a:gd name="connsiteX147" fmla="*/ 3338513 w 8262114"/>
              <a:gd name="connsiteY147" fmla="*/ 1562041 h 3255881"/>
              <a:gd name="connsiteX148" fmla="*/ 3271838 w 8262114"/>
              <a:gd name="connsiteY148" fmla="*/ 1628716 h 3255881"/>
              <a:gd name="connsiteX149" fmla="*/ 3214688 w 8262114"/>
              <a:gd name="connsiteY149" fmla="*/ 1666816 h 3255881"/>
              <a:gd name="connsiteX150" fmla="*/ 3205163 w 8262114"/>
              <a:gd name="connsiteY150" fmla="*/ 1695391 h 3255881"/>
              <a:gd name="connsiteX151" fmla="*/ 3176588 w 8262114"/>
              <a:gd name="connsiteY151" fmla="*/ 1704916 h 3255881"/>
              <a:gd name="connsiteX152" fmla="*/ 3090863 w 8262114"/>
              <a:gd name="connsiteY152" fmla="*/ 1666816 h 3255881"/>
              <a:gd name="connsiteX153" fmla="*/ 3062288 w 8262114"/>
              <a:gd name="connsiteY153" fmla="*/ 1638241 h 3255881"/>
              <a:gd name="connsiteX154" fmla="*/ 3005138 w 8262114"/>
              <a:gd name="connsiteY154" fmla="*/ 1619191 h 3255881"/>
              <a:gd name="connsiteX155" fmla="*/ 2967038 w 8262114"/>
              <a:gd name="connsiteY155" fmla="*/ 1562041 h 3255881"/>
              <a:gd name="connsiteX156" fmla="*/ 2947988 w 8262114"/>
              <a:gd name="connsiteY156" fmla="*/ 1533466 h 3255881"/>
              <a:gd name="connsiteX157" fmla="*/ 2890838 w 8262114"/>
              <a:gd name="connsiteY157" fmla="*/ 1504891 h 3255881"/>
              <a:gd name="connsiteX158" fmla="*/ 2862263 w 8262114"/>
              <a:gd name="connsiteY158" fmla="*/ 1485841 h 3255881"/>
              <a:gd name="connsiteX159" fmla="*/ 2833688 w 8262114"/>
              <a:gd name="connsiteY159" fmla="*/ 1476316 h 3255881"/>
              <a:gd name="connsiteX160" fmla="*/ 2805113 w 8262114"/>
              <a:gd name="connsiteY160" fmla="*/ 1457266 h 3255881"/>
              <a:gd name="connsiteX161" fmla="*/ 2738438 w 8262114"/>
              <a:gd name="connsiteY161" fmla="*/ 1438216 h 3255881"/>
              <a:gd name="connsiteX162" fmla="*/ 2709863 w 8262114"/>
              <a:gd name="connsiteY162" fmla="*/ 1428691 h 3255881"/>
              <a:gd name="connsiteX163" fmla="*/ 2605088 w 8262114"/>
              <a:gd name="connsiteY163" fmla="*/ 1419166 h 3255881"/>
              <a:gd name="connsiteX164" fmla="*/ 2509838 w 8262114"/>
              <a:gd name="connsiteY164" fmla="*/ 1409641 h 3255881"/>
              <a:gd name="connsiteX165" fmla="*/ 2452688 w 8262114"/>
              <a:gd name="connsiteY165" fmla="*/ 1371541 h 3255881"/>
              <a:gd name="connsiteX166" fmla="*/ 2395538 w 8262114"/>
              <a:gd name="connsiteY166" fmla="*/ 1352491 h 3255881"/>
              <a:gd name="connsiteX167" fmla="*/ 2366963 w 8262114"/>
              <a:gd name="connsiteY167" fmla="*/ 1342966 h 3255881"/>
              <a:gd name="connsiteX168" fmla="*/ 2309813 w 8262114"/>
              <a:gd name="connsiteY168" fmla="*/ 1333441 h 3255881"/>
              <a:gd name="connsiteX169" fmla="*/ 2233613 w 8262114"/>
              <a:gd name="connsiteY169" fmla="*/ 1342966 h 3255881"/>
              <a:gd name="connsiteX170" fmla="*/ 2185988 w 8262114"/>
              <a:gd name="connsiteY170" fmla="*/ 1333441 h 3255881"/>
              <a:gd name="connsiteX171" fmla="*/ 2176463 w 8262114"/>
              <a:gd name="connsiteY171" fmla="*/ 1304866 h 3255881"/>
              <a:gd name="connsiteX172" fmla="*/ 2157413 w 8262114"/>
              <a:gd name="connsiteY172" fmla="*/ 1238191 h 3255881"/>
              <a:gd name="connsiteX173" fmla="*/ 2128838 w 8262114"/>
              <a:gd name="connsiteY173" fmla="*/ 1219141 h 3255881"/>
              <a:gd name="connsiteX174" fmla="*/ 2109788 w 8262114"/>
              <a:gd name="connsiteY174" fmla="*/ 1190566 h 3255881"/>
              <a:gd name="connsiteX175" fmla="*/ 2071688 w 8262114"/>
              <a:gd name="connsiteY175" fmla="*/ 1152466 h 3255881"/>
              <a:gd name="connsiteX176" fmla="*/ 2062163 w 8262114"/>
              <a:gd name="connsiteY176" fmla="*/ 1066741 h 3255881"/>
              <a:gd name="connsiteX177" fmla="*/ 2033588 w 8262114"/>
              <a:gd name="connsiteY177" fmla="*/ 1057216 h 3255881"/>
              <a:gd name="connsiteX178" fmla="*/ 2081213 w 8262114"/>
              <a:gd name="connsiteY178" fmla="*/ 1009591 h 3255881"/>
              <a:gd name="connsiteX179" fmla="*/ 2128838 w 8262114"/>
              <a:gd name="connsiteY179" fmla="*/ 1000066 h 3255881"/>
              <a:gd name="connsiteX180" fmla="*/ 2147888 w 8262114"/>
              <a:gd name="connsiteY180" fmla="*/ 942916 h 3255881"/>
              <a:gd name="connsiteX181" fmla="*/ 2119313 w 8262114"/>
              <a:gd name="connsiteY181" fmla="*/ 914341 h 3255881"/>
              <a:gd name="connsiteX182" fmla="*/ 2014538 w 8262114"/>
              <a:gd name="connsiteY182" fmla="*/ 885766 h 3255881"/>
              <a:gd name="connsiteX183" fmla="*/ 2005013 w 8262114"/>
              <a:gd name="connsiteY183" fmla="*/ 857191 h 3255881"/>
              <a:gd name="connsiteX184" fmla="*/ 2024063 w 8262114"/>
              <a:gd name="connsiteY184" fmla="*/ 828616 h 3255881"/>
              <a:gd name="connsiteX185" fmla="*/ 2014538 w 8262114"/>
              <a:gd name="connsiteY185" fmla="*/ 800041 h 3255881"/>
              <a:gd name="connsiteX186" fmla="*/ 1976438 w 8262114"/>
              <a:gd name="connsiteY186" fmla="*/ 742891 h 3255881"/>
              <a:gd name="connsiteX187" fmla="*/ 1804988 w 8262114"/>
              <a:gd name="connsiteY187" fmla="*/ 685741 h 3255881"/>
              <a:gd name="connsiteX188" fmla="*/ 1776413 w 8262114"/>
              <a:gd name="connsiteY188" fmla="*/ 676216 h 3255881"/>
              <a:gd name="connsiteX189" fmla="*/ 1747838 w 8262114"/>
              <a:gd name="connsiteY189" fmla="*/ 666691 h 3255881"/>
              <a:gd name="connsiteX190" fmla="*/ 1690688 w 8262114"/>
              <a:gd name="connsiteY190" fmla="*/ 628591 h 3255881"/>
              <a:gd name="connsiteX191" fmla="*/ 1633538 w 8262114"/>
              <a:gd name="connsiteY191" fmla="*/ 600016 h 3255881"/>
              <a:gd name="connsiteX192" fmla="*/ 1614488 w 8262114"/>
              <a:gd name="connsiteY192" fmla="*/ 523816 h 3255881"/>
              <a:gd name="connsiteX193" fmla="*/ 1604963 w 8262114"/>
              <a:gd name="connsiteY193" fmla="*/ 495241 h 3255881"/>
              <a:gd name="connsiteX194" fmla="*/ 1576388 w 8262114"/>
              <a:gd name="connsiteY194" fmla="*/ 485716 h 3255881"/>
              <a:gd name="connsiteX195" fmla="*/ 1490663 w 8262114"/>
              <a:gd name="connsiteY195" fmla="*/ 476191 h 3255881"/>
              <a:gd name="connsiteX196" fmla="*/ 1423988 w 8262114"/>
              <a:gd name="connsiteY196" fmla="*/ 399991 h 3255881"/>
              <a:gd name="connsiteX197" fmla="*/ 1395413 w 8262114"/>
              <a:gd name="connsiteY197" fmla="*/ 390466 h 3255881"/>
              <a:gd name="connsiteX198" fmla="*/ 1397795 w 8262114"/>
              <a:gd name="connsiteY198" fmla="*/ 364272 h 3255881"/>
              <a:gd name="connsiteX199" fmla="*/ 1370452 w 8262114"/>
              <a:gd name="connsiteY199" fmla="*/ 335756 h 3255881"/>
              <a:gd name="connsiteX200" fmla="*/ 1319213 w 8262114"/>
              <a:gd name="connsiteY200" fmla="*/ 323791 h 3255881"/>
              <a:gd name="connsiteX201" fmla="*/ 1373982 w 8262114"/>
              <a:gd name="connsiteY201" fmla="*/ 323791 h 3255881"/>
              <a:gd name="connsiteX202" fmla="*/ 1440657 w 8262114"/>
              <a:gd name="connsiteY202" fmla="*/ 342841 h 3255881"/>
              <a:gd name="connsiteX203" fmla="*/ 1440657 w 8262114"/>
              <a:gd name="connsiteY203" fmla="*/ 290453 h 3255881"/>
              <a:gd name="connsiteX204" fmla="*/ 1376363 w 8262114"/>
              <a:gd name="connsiteY204" fmla="*/ 204729 h 3255881"/>
              <a:gd name="connsiteX205" fmla="*/ 1338263 w 8262114"/>
              <a:gd name="connsiteY205" fmla="*/ 178534 h 3255881"/>
              <a:gd name="connsiteX206" fmla="*/ 1319213 w 8262114"/>
              <a:gd name="connsiteY206" fmla="*/ 161866 h 3255881"/>
              <a:gd name="connsiteX207" fmla="*/ 1166813 w 8262114"/>
              <a:gd name="connsiteY207" fmla="*/ 133291 h 3255881"/>
              <a:gd name="connsiteX208" fmla="*/ 1138238 w 8262114"/>
              <a:gd name="connsiteY208" fmla="*/ 123766 h 3255881"/>
              <a:gd name="connsiteX209" fmla="*/ 1081088 w 8262114"/>
              <a:gd name="connsiteY209" fmla="*/ 85666 h 3255881"/>
              <a:gd name="connsiteX210" fmla="*/ 1033463 w 8262114"/>
              <a:gd name="connsiteY210" fmla="*/ 47566 h 3255881"/>
              <a:gd name="connsiteX211" fmla="*/ 976313 w 8262114"/>
              <a:gd name="connsiteY211" fmla="*/ 9466 h 3255881"/>
              <a:gd name="connsiteX212" fmla="*/ 547688 w 8262114"/>
              <a:gd name="connsiteY212" fmla="*/ 9466 h 3255881"/>
              <a:gd name="connsiteX213" fmla="*/ 452438 w 8262114"/>
              <a:gd name="connsiteY213" fmla="*/ 18991 h 3255881"/>
              <a:gd name="connsiteX214" fmla="*/ 395288 w 8262114"/>
              <a:gd name="connsiteY214" fmla="*/ 47566 h 3255881"/>
              <a:gd name="connsiteX215" fmla="*/ 319088 w 8262114"/>
              <a:gd name="connsiteY215" fmla="*/ 159485 h 3255881"/>
              <a:gd name="connsiteX216" fmla="*/ 307182 w 8262114"/>
              <a:gd name="connsiteY216" fmla="*/ 216634 h 3255881"/>
              <a:gd name="connsiteX217" fmla="*/ 254794 w 8262114"/>
              <a:gd name="connsiteY217" fmla="*/ 283310 h 3255881"/>
              <a:gd name="connsiteX218" fmla="*/ 180975 w 8262114"/>
              <a:gd name="connsiteY218" fmla="*/ 330935 h 3255881"/>
              <a:gd name="connsiteX219" fmla="*/ 76201 w 8262114"/>
              <a:gd name="connsiteY219" fmla="*/ 357129 h 3255881"/>
              <a:gd name="connsiteX220" fmla="*/ 42863 w 8262114"/>
              <a:gd name="connsiteY220" fmla="*/ 361891 h 3255881"/>
              <a:gd name="connsiteX221" fmla="*/ 0 w 8262114"/>
              <a:gd name="connsiteY221" fmla="*/ 371416 h 3255881"/>
              <a:gd name="connsiteX222" fmla="*/ 21431 w 8262114"/>
              <a:gd name="connsiteY222" fmla="*/ 416660 h 3255881"/>
              <a:gd name="connsiteX223" fmla="*/ 33338 w 8262114"/>
              <a:gd name="connsiteY223" fmla="*/ 419041 h 3255881"/>
              <a:gd name="connsiteX224" fmla="*/ 90488 w 8262114"/>
              <a:gd name="connsiteY224" fmla="*/ 447616 h 3255881"/>
              <a:gd name="connsiteX225" fmla="*/ 147638 w 8262114"/>
              <a:gd name="connsiteY225" fmla="*/ 476191 h 3255881"/>
              <a:gd name="connsiteX226" fmla="*/ 166688 w 8262114"/>
              <a:gd name="connsiteY226" fmla="*/ 504766 h 3255881"/>
              <a:gd name="connsiteX227" fmla="*/ 166688 w 8262114"/>
              <a:gd name="connsiteY227" fmla="*/ 571441 h 3255881"/>
              <a:gd name="connsiteX228" fmla="*/ 138113 w 8262114"/>
              <a:gd name="connsiteY228" fmla="*/ 580966 h 3255881"/>
              <a:gd name="connsiteX229" fmla="*/ 128588 w 8262114"/>
              <a:gd name="connsiteY229" fmla="*/ 666691 h 3255881"/>
              <a:gd name="connsiteX230" fmla="*/ 100013 w 8262114"/>
              <a:gd name="connsiteY230" fmla="*/ 676216 h 3255881"/>
              <a:gd name="connsiteX231" fmla="*/ 90488 w 8262114"/>
              <a:gd name="connsiteY231" fmla="*/ 704791 h 3255881"/>
              <a:gd name="connsiteX232" fmla="*/ 119063 w 8262114"/>
              <a:gd name="connsiteY232" fmla="*/ 714316 h 3255881"/>
              <a:gd name="connsiteX233" fmla="*/ 138113 w 8262114"/>
              <a:gd name="connsiteY233" fmla="*/ 771466 h 3255881"/>
              <a:gd name="connsiteX234" fmla="*/ 147638 w 8262114"/>
              <a:gd name="connsiteY234" fmla="*/ 838141 h 3255881"/>
              <a:gd name="connsiteX235" fmla="*/ 166688 w 8262114"/>
              <a:gd name="connsiteY235" fmla="*/ 866716 h 3255881"/>
              <a:gd name="connsiteX236" fmla="*/ 157163 w 8262114"/>
              <a:gd name="connsiteY236" fmla="*/ 923866 h 3255881"/>
              <a:gd name="connsiteX0" fmla="*/ 7415213 w 8262114"/>
              <a:gd name="connsiteY0" fmla="*/ 3247966 h 3255881"/>
              <a:gd name="connsiteX1" fmla="*/ 7434263 w 8262114"/>
              <a:gd name="connsiteY1" fmla="*/ 3047941 h 3255881"/>
              <a:gd name="connsiteX2" fmla="*/ 7453313 w 8262114"/>
              <a:gd name="connsiteY2" fmla="*/ 2981266 h 3255881"/>
              <a:gd name="connsiteX3" fmla="*/ 7510463 w 8262114"/>
              <a:gd name="connsiteY3" fmla="*/ 2952691 h 3255881"/>
              <a:gd name="connsiteX4" fmla="*/ 7539038 w 8262114"/>
              <a:gd name="connsiteY4" fmla="*/ 2933641 h 3255881"/>
              <a:gd name="connsiteX5" fmla="*/ 7596188 w 8262114"/>
              <a:gd name="connsiteY5" fmla="*/ 2914591 h 3255881"/>
              <a:gd name="connsiteX6" fmla="*/ 7662863 w 8262114"/>
              <a:gd name="connsiteY6" fmla="*/ 2895541 h 3255881"/>
              <a:gd name="connsiteX7" fmla="*/ 7681913 w 8262114"/>
              <a:gd name="connsiteY7" fmla="*/ 2866966 h 3255881"/>
              <a:gd name="connsiteX8" fmla="*/ 7691438 w 8262114"/>
              <a:gd name="connsiteY8" fmla="*/ 2838391 h 3255881"/>
              <a:gd name="connsiteX9" fmla="*/ 7777163 w 8262114"/>
              <a:gd name="connsiteY9" fmla="*/ 2800291 h 3255881"/>
              <a:gd name="connsiteX10" fmla="*/ 7805738 w 8262114"/>
              <a:gd name="connsiteY10" fmla="*/ 2790766 h 3255881"/>
              <a:gd name="connsiteX11" fmla="*/ 7834313 w 8262114"/>
              <a:gd name="connsiteY11" fmla="*/ 2781241 h 3255881"/>
              <a:gd name="connsiteX12" fmla="*/ 7996238 w 8262114"/>
              <a:gd name="connsiteY12" fmla="*/ 2762191 h 3255881"/>
              <a:gd name="connsiteX13" fmla="*/ 8062913 w 8262114"/>
              <a:gd name="connsiteY13" fmla="*/ 2743141 h 3255881"/>
              <a:gd name="connsiteX14" fmla="*/ 8120063 w 8262114"/>
              <a:gd name="connsiteY14" fmla="*/ 2724091 h 3255881"/>
              <a:gd name="connsiteX15" fmla="*/ 8148638 w 8262114"/>
              <a:gd name="connsiteY15" fmla="*/ 2714566 h 3255881"/>
              <a:gd name="connsiteX16" fmla="*/ 8158163 w 8262114"/>
              <a:gd name="connsiteY16" fmla="*/ 2609791 h 3255881"/>
              <a:gd name="connsiteX17" fmla="*/ 8167688 w 8262114"/>
              <a:gd name="connsiteY17" fmla="*/ 2552641 h 3255881"/>
              <a:gd name="connsiteX18" fmla="*/ 8224838 w 8262114"/>
              <a:gd name="connsiteY18" fmla="*/ 2514541 h 3255881"/>
              <a:gd name="connsiteX19" fmla="*/ 8243888 w 8262114"/>
              <a:gd name="connsiteY19" fmla="*/ 2485966 h 3255881"/>
              <a:gd name="connsiteX20" fmla="*/ 7929563 w 8262114"/>
              <a:gd name="connsiteY20" fmla="*/ 2428816 h 3255881"/>
              <a:gd name="connsiteX21" fmla="*/ 7939088 w 8262114"/>
              <a:gd name="connsiteY21" fmla="*/ 2333566 h 3255881"/>
              <a:gd name="connsiteX22" fmla="*/ 7958138 w 8262114"/>
              <a:gd name="connsiteY22" fmla="*/ 2266891 h 3255881"/>
              <a:gd name="connsiteX23" fmla="*/ 7929563 w 8262114"/>
              <a:gd name="connsiteY23" fmla="*/ 2095441 h 3255881"/>
              <a:gd name="connsiteX24" fmla="*/ 7910513 w 8262114"/>
              <a:gd name="connsiteY24" fmla="*/ 2038291 h 3255881"/>
              <a:gd name="connsiteX25" fmla="*/ 7900988 w 8262114"/>
              <a:gd name="connsiteY25" fmla="*/ 2009716 h 3255881"/>
              <a:gd name="connsiteX26" fmla="*/ 7929563 w 8262114"/>
              <a:gd name="connsiteY26" fmla="*/ 1876366 h 3255881"/>
              <a:gd name="connsiteX27" fmla="*/ 7948613 w 8262114"/>
              <a:gd name="connsiteY27" fmla="*/ 1847791 h 3255881"/>
              <a:gd name="connsiteX28" fmla="*/ 7853363 w 8262114"/>
              <a:gd name="connsiteY28" fmla="*/ 1838266 h 3255881"/>
              <a:gd name="connsiteX29" fmla="*/ 7796213 w 8262114"/>
              <a:gd name="connsiteY29" fmla="*/ 1790641 h 3255881"/>
              <a:gd name="connsiteX30" fmla="*/ 7739063 w 8262114"/>
              <a:gd name="connsiteY30" fmla="*/ 1771591 h 3255881"/>
              <a:gd name="connsiteX31" fmla="*/ 7710488 w 8262114"/>
              <a:gd name="connsiteY31" fmla="*/ 1752541 h 3255881"/>
              <a:gd name="connsiteX32" fmla="*/ 7567613 w 8262114"/>
              <a:gd name="connsiteY32" fmla="*/ 1733491 h 3255881"/>
              <a:gd name="connsiteX33" fmla="*/ 7510463 w 8262114"/>
              <a:gd name="connsiteY33" fmla="*/ 1714441 h 3255881"/>
              <a:gd name="connsiteX34" fmla="*/ 7453313 w 8262114"/>
              <a:gd name="connsiteY34" fmla="*/ 1676341 h 3255881"/>
              <a:gd name="connsiteX35" fmla="*/ 7424738 w 8262114"/>
              <a:gd name="connsiteY35" fmla="*/ 1657291 h 3255881"/>
              <a:gd name="connsiteX36" fmla="*/ 7396163 w 8262114"/>
              <a:gd name="connsiteY36" fmla="*/ 1647766 h 3255881"/>
              <a:gd name="connsiteX37" fmla="*/ 7358063 w 8262114"/>
              <a:gd name="connsiteY37" fmla="*/ 1600141 h 3255881"/>
              <a:gd name="connsiteX38" fmla="*/ 7319963 w 8262114"/>
              <a:gd name="connsiteY38" fmla="*/ 1542991 h 3255881"/>
              <a:gd name="connsiteX39" fmla="*/ 7272338 w 8262114"/>
              <a:gd name="connsiteY39" fmla="*/ 1485841 h 3255881"/>
              <a:gd name="connsiteX40" fmla="*/ 7262813 w 8262114"/>
              <a:gd name="connsiteY40" fmla="*/ 1457266 h 3255881"/>
              <a:gd name="connsiteX41" fmla="*/ 7224713 w 8262114"/>
              <a:gd name="connsiteY41" fmla="*/ 1400116 h 3255881"/>
              <a:gd name="connsiteX42" fmla="*/ 7215188 w 8262114"/>
              <a:gd name="connsiteY42" fmla="*/ 1371541 h 3255881"/>
              <a:gd name="connsiteX43" fmla="*/ 7196138 w 8262114"/>
              <a:gd name="connsiteY43" fmla="*/ 1342966 h 3255881"/>
              <a:gd name="connsiteX44" fmla="*/ 7177088 w 8262114"/>
              <a:gd name="connsiteY44" fmla="*/ 1285816 h 3255881"/>
              <a:gd name="connsiteX45" fmla="*/ 7119938 w 8262114"/>
              <a:gd name="connsiteY45" fmla="*/ 1238191 h 3255881"/>
              <a:gd name="connsiteX46" fmla="*/ 7091363 w 8262114"/>
              <a:gd name="connsiteY46" fmla="*/ 1219141 h 3255881"/>
              <a:gd name="connsiteX47" fmla="*/ 7062788 w 8262114"/>
              <a:gd name="connsiteY47" fmla="*/ 1190566 h 3255881"/>
              <a:gd name="connsiteX48" fmla="*/ 7034213 w 8262114"/>
              <a:gd name="connsiteY48" fmla="*/ 1171516 h 3255881"/>
              <a:gd name="connsiteX49" fmla="*/ 6986588 w 8262114"/>
              <a:gd name="connsiteY49" fmla="*/ 1114366 h 3255881"/>
              <a:gd name="connsiteX50" fmla="*/ 6958013 w 8262114"/>
              <a:gd name="connsiteY50" fmla="*/ 1095316 h 3255881"/>
              <a:gd name="connsiteX51" fmla="*/ 6938963 w 8262114"/>
              <a:gd name="connsiteY51" fmla="*/ 1066741 h 3255881"/>
              <a:gd name="connsiteX52" fmla="*/ 6910388 w 8262114"/>
              <a:gd name="connsiteY52" fmla="*/ 1047691 h 3255881"/>
              <a:gd name="connsiteX53" fmla="*/ 6900863 w 8262114"/>
              <a:gd name="connsiteY53" fmla="*/ 1019116 h 3255881"/>
              <a:gd name="connsiteX54" fmla="*/ 6910388 w 8262114"/>
              <a:gd name="connsiteY54" fmla="*/ 981016 h 3255881"/>
              <a:gd name="connsiteX55" fmla="*/ 6967538 w 8262114"/>
              <a:gd name="connsiteY55" fmla="*/ 952441 h 3255881"/>
              <a:gd name="connsiteX56" fmla="*/ 6986588 w 8262114"/>
              <a:gd name="connsiteY56" fmla="*/ 923866 h 3255881"/>
              <a:gd name="connsiteX57" fmla="*/ 7005638 w 8262114"/>
              <a:gd name="connsiteY57" fmla="*/ 866716 h 3255881"/>
              <a:gd name="connsiteX58" fmla="*/ 6977063 w 8262114"/>
              <a:gd name="connsiteY58" fmla="*/ 857191 h 3255881"/>
              <a:gd name="connsiteX59" fmla="*/ 6910388 w 8262114"/>
              <a:gd name="connsiteY59" fmla="*/ 847666 h 3255881"/>
              <a:gd name="connsiteX60" fmla="*/ 6872288 w 8262114"/>
              <a:gd name="connsiteY60" fmla="*/ 828616 h 3255881"/>
              <a:gd name="connsiteX61" fmla="*/ 6843713 w 8262114"/>
              <a:gd name="connsiteY61" fmla="*/ 819091 h 3255881"/>
              <a:gd name="connsiteX62" fmla="*/ 6786563 w 8262114"/>
              <a:gd name="connsiteY62" fmla="*/ 780991 h 3255881"/>
              <a:gd name="connsiteX63" fmla="*/ 6748463 w 8262114"/>
              <a:gd name="connsiteY63" fmla="*/ 733366 h 3255881"/>
              <a:gd name="connsiteX64" fmla="*/ 6738938 w 8262114"/>
              <a:gd name="connsiteY64" fmla="*/ 704791 h 3255881"/>
              <a:gd name="connsiteX65" fmla="*/ 6691313 w 8262114"/>
              <a:gd name="connsiteY65" fmla="*/ 657166 h 3255881"/>
              <a:gd name="connsiteX66" fmla="*/ 6643688 w 8262114"/>
              <a:gd name="connsiteY66" fmla="*/ 619066 h 3255881"/>
              <a:gd name="connsiteX67" fmla="*/ 6624638 w 8262114"/>
              <a:gd name="connsiteY67" fmla="*/ 590491 h 3255881"/>
              <a:gd name="connsiteX68" fmla="*/ 6596063 w 8262114"/>
              <a:gd name="connsiteY68" fmla="*/ 580966 h 3255881"/>
              <a:gd name="connsiteX69" fmla="*/ 6567488 w 8262114"/>
              <a:gd name="connsiteY69" fmla="*/ 561916 h 3255881"/>
              <a:gd name="connsiteX70" fmla="*/ 6538913 w 8262114"/>
              <a:gd name="connsiteY70" fmla="*/ 552391 h 3255881"/>
              <a:gd name="connsiteX71" fmla="*/ 6510338 w 8262114"/>
              <a:gd name="connsiteY71" fmla="*/ 533341 h 3255881"/>
              <a:gd name="connsiteX72" fmla="*/ 6462713 w 8262114"/>
              <a:gd name="connsiteY72" fmla="*/ 523816 h 3255881"/>
              <a:gd name="connsiteX73" fmla="*/ 6376988 w 8262114"/>
              <a:gd name="connsiteY73" fmla="*/ 533341 h 3255881"/>
              <a:gd name="connsiteX74" fmla="*/ 6319838 w 8262114"/>
              <a:gd name="connsiteY74" fmla="*/ 571441 h 3255881"/>
              <a:gd name="connsiteX75" fmla="*/ 6262688 w 8262114"/>
              <a:gd name="connsiteY75" fmla="*/ 619066 h 3255881"/>
              <a:gd name="connsiteX76" fmla="*/ 6176963 w 8262114"/>
              <a:gd name="connsiteY76" fmla="*/ 657166 h 3255881"/>
              <a:gd name="connsiteX77" fmla="*/ 6148388 w 8262114"/>
              <a:gd name="connsiteY77" fmla="*/ 666691 h 3255881"/>
              <a:gd name="connsiteX78" fmla="*/ 6148388 w 8262114"/>
              <a:gd name="connsiteY78" fmla="*/ 800041 h 3255881"/>
              <a:gd name="connsiteX79" fmla="*/ 6138863 w 8262114"/>
              <a:gd name="connsiteY79" fmla="*/ 961966 h 3255881"/>
              <a:gd name="connsiteX80" fmla="*/ 6119813 w 8262114"/>
              <a:gd name="connsiteY80" fmla="*/ 1085791 h 3255881"/>
              <a:gd name="connsiteX81" fmla="*/ 6119813 w 8262114"/>
              <a:gd name="connsiteY81" fmla="*/ 1371541 h 3255881"/>
              <a:gd name="connsiteX82" fmla="*/ 6138863 w 8262114"/>
              <a:gd name="connsiteY82" fmla="*/ 1400116 h 3255881"/>
              <a:gd name="connsiteX83" fmla="*/ 6167438 w 8262114"/>
              <a:gd name="connsiteY83" fmla="*/ 1409641 h 3255881"/>
              <a:gd name="connsiteX84" fmla="*/ 6196013 w 8262114"/>
              <a:gd name="connsiteY84" fmla="*/ 1428691 h 3255881"/>
              <a:gd name="connsiteX85" fmla="*/ 6176963 w 8262114"/>
              <a:gd name="connsiteY85" fmla="*/ 1476316 h 3255881"/>
              <a:gd name="connsiteX86" fmla="*/ 6196013 w 8262114"/>
              <a:gd name="connsiteY86" fmla="*/ 1647766 h 3255881"/>
              <a:gd name="connsiteX87" fmla="*/ 6186488 w 8262114"/>
              <a:gd name="connsiteY87" fmla="*/ 1714441 h 3255881"/>
              <a:gd name="connsiteX88" fmla="*/ 6157913 w 8262114"/>
              <a:gd name="connsiteY88" fmla="*/ 1743016 h 3255881"/>
              <a:gd name="connsiteX89" fmla="*/ 6119813 w 8262114"/>
              <a:gd name="connsiteY89" fmla="*/ 1752541 h 3255881"/>
              <a:gd name="connsiteX90" fmla="*/ 6024563 w 8262114"/>
              <a:gd name="connsiteY90" fmla="*/ 1762066 h 3255881"/>
              <a:gd name="connsiteX91" fmla="*/ 5976938 w 8262114"/>
              <a:gd name="connsiteY91" fmla="*/ 1847791 h 3255881"/>
              <a:gd name="connsiteX92" fmla="*/ 5967413 w 8262114"/>
              <a:gd name="connsiteY92" fmla="*/ 1904941 h 3255881"/>
              <a:gd name="connsiteX93" fmla="*/ 5938838 w 8262114"/>
              <a:gd name="connsiteY93" fmla="*/ 1923991 h 3255881"/>
              <a:gd name="connsiteX94" fmla="*/ 5538788 w 8262114"/>
              <a:gd name="connsiteY94" fmla="*/ 1933516 h 3255881"/>
              <a:gd name="connsiteX95" fmla="*/ 5357813 w 8262114"/>
              <a:gd name="connsiteY95" fmla="*/ 1923991 h 3255881"/>
              <a:gd name="connsiteX96" fmla="*/ 5300663 w 8262114"/>
              <a:gd name="connsiteY96" fmla="*/ 1904941 h 3255881"/>
              <a:gd name="connsiteX97" fmla="*/ 5243513 w 8262114"/>
              <a:gd name="connsiteY97" fmla="*/ 1914466 h 3255881"/>
              <a:gd name="connsiteX98" fmla="*/ 5186363 w 8262114"/>
              <a:gd name="connsiteY98" fmla="*/ 1933516 h 3255881"/>
              <a:gd name="connsiteX99" fmla="*/ 5157788 w 8262114"/>
              <a:gd name="connsiteY99" fmla="*/ 1914466 h 3255881"/>
              <a:gd name="connsiteX100" fmla="*/ 5053013 w 8262114"/>
              <a:gd name="connsiteY100" fmla="*/ 1895416 h 3255881"/>
              <a:gd name="connsiteX101" fmla="*/ 5033963 w 8262114"/>
              <a:gd name="connsiteY101" fmla="*/ 1838266 h 3255881"/>
              <a:gd name="connsiteX102" fmla="*/ 5024438 w 8262114"/>
              <a:gd name="connsiteY102" fmla="*/ 1809691 h 3255881"/>
              <a:gd name="connsiteX103" fmla="*/ 4891088 w 8262114"/>
              <a:gd name="connsiteY103" fmla="*/ 1781116 h 3255881"/>
              <a:gd name="connsiteX104" fmla="*/ 4814888 w 8262114"/>
              <a:gd name="connsiteY104" fmla="*/ 1743016 h 3255881"/>
              <a:gd name="connsiteX105" fmla="*/ 4786313 w 8262114"/>
              <a:gd name="connsiteY105" fmla="*/ 1714441 h 3255881"/>
              <a:gd name="connsiteX106" fmla="*/ 4776788 w 8262114"/>
              <a:gd name="connsiteY106" fmla="*/ 1685866 h 3255881"/>
              <a:gd name="connsiteX107" fmla="*/ 4795838 w 8262114"/>
              <a:gd name="connsiteY107" fmla="*/ 1628716 h 3255881"/>
              <a:gd name="connsiteX108" fmla="*/ 4814888 w 8262114"/>
              <a:gd name="connsiteY108" fmla="*/ 1476316 h 3255881"/>
              <a:gd name="connsiteX109" fmla="*/ 4852988 w 8262114"/>
              <a:gd name="connsiteY109" fmla="*/ 1419166 h 3255881"/>
              <a:gd name="connsiteX110" fmla="*/ 4872038 w 8262114"/>
              <a:gd name="connsiteY110" fmla="*/ 1390591 h 3255881"/>
              <a:gd name="connsiteX111" fmla="*/ 4919663 w 8262114"/>
              <a:gd name="connsiteY111" fmla="*/ 1314391 h 3255881"/>
              <a:gd name="connsiteX112" fmla="*/ 4929188 w 8262114"/>
              <a:gd name="connsiteY112" fmla="*/ 1285816 h 3255881"/>
              <a:gd name="connsiteX113" fmla="*/ 4872038 w 8262114"/>
              <a:gd name="connsiteY113" fmla="*/ 1257241 h 3255881"/>
              <a:gd name="connsiteX114" fmla="*/ 4843463 w 8262114"/>
              <a:gd name="connsiteY114" fmla="*/ 1238191 h 3255881"/>
              <a:gd name="connsiteX115" fmla="*/ 4786313 w 8262114"/>
              <a:gd name="connsiteY115" fmla="*/ 1219141 h 3255881"/>
              <a:gd name="connsiteX116" fmla="*/ 4757738 w 8262114"/>
              <a:gd name="connsiteY116" fmla="*/ 1209616 h 3255881"/>
              <a:gd name="connsiteX117" fmla="*/ 4729163 w 8262114"/>
              <a:gd name="connsiteY117" fmla="*/ 1219141 h 3255881"/>
              <a:gd name="connsiteX118" fmla="*/ 4672013 w 8262114"/>
              <a:gd name="connsiteY118" fmla="*/ 1247716 h 3255881"/>
              <a:gd name="connsiteX119" fmla="*/ 4595813 w 8262114"/>
              <a:gd name="connsiteY119" fmla="*/ 1200091 h 3255881"/>
              <a:gd name="connsiteX120" fmla="*/ 4538663 w 8262114"/>
              <a:gd name="connsiteY120" fmla="*/ 1161991 h 3255881"/>
              <a:gd name="connsiteX121" fmla="*/ 4481513 w 8262114"/>
              <a:gd name="connsiteY121" fmla="*/ 1181041 h 3255881"/>
              <a:gd name="connsiteX122" fmla="*/ 4452938 w 8262114"/>
              <a:gd name="connsiteY122" fmla="*/ 1190566 h 3255881"/>
              <a:gd name="connsiteX123" fmla="*/ 4414838 w 8262114"/>
              <a:gd name="connsiteY123" fmla="*/ 1276291 h 3255881"/>
              <a:gd name="connsiteX124" fmla="*/ 4405313 w 8262114"/>
              <a:gd name="connsiteY124" fmla="*/ 1304866 h 3255881"/>
              <a:gd name="connsiteX125" fmla="*/ 4395788 w 8262114"/>
              <a:gd name="connsiteY125" fmla="*/ 1333441 h 3255881"/>
              <a:gd name="connsiteX126" fmla="*/ 4367213 w 8262114"/>
              <a:gd name="connsiteY126" fmla="*/ 1352491 h 3255881"/>
              <a:gd name="connsiteX127" fmla="*/ 4348163 w 8262114"/>
              <a:gd name="connsiteY127" fmla="*/ 1381066 h 3255881"/>
              <a:gd name="connsiteX128" fmla="*/ 4329113 w 8262114"/>
              <a:gd name="connsiteY128" fmla="*/ 1438216 h 3255881"/>
              <a:gd name="connsiteX129" fmla="*/ 4310063 w 8262114"/>
              <a:gd name="connsiteY129" fmla="*/ 1466791 h 3255881"/>
              <a:gd name="connsiteX130" fmla="*/ 4300538 w 8262114"/>
              <a:gd name="connsiteY130" fmla="*/ 1495366 h 3255881"/>
              <a:gd name="connsiteX131" fmla="*/ 4291013 w 8262114"/>
              <a:gd name="connsiteY131" fmla="*/ 1533466 h 3255881"/>
              <a:gd name="connsiteX132" fmla="*/ 4262438 w 8262114"/>
              <a:gd name="connsiteY132" fmla="*/ 1552516 h 3255881"/>
              <a:gd name="connsiteX133" fmla="*/ 4224338 w 8262114"/>
              <a:gd name="connsiteY133" fmla="*/ 1562041 h 3255881"/>
              <a:gd name="connsiteX134" fmla="*/ 4167188 w 8262114"/>
              <a:gd name="connsiteY134" fmla="*/ 1581091 h 3255881"/>
              <a:gd name="connsiteX135" fmla="*/ 4110038 w 8262114"/>
              <a:gd name="connsiteY135" fmla="*/ 1600141 h 3255881"/>
              <a:gd name="connsiteX136" fmla="*/ 4081463 w 8262114"/>
              <a:gd name="connsiteY136" fmla="*/ 1609666 h 3255881"/>
              <a:gd name="connsiteX137" fmla="*/ 4052888 w 8262114"/>
              <a:gd name="connsiteY137" fmla="*/ 1619191 h 3255881"/>
              <a:gd name="connsiteX138" fmla="*/ 3948113 w 8262114"/>
              <a:gd name="connsiteY138" fmla="*/ 1609666 h 3255881"/>
              <a:gd name="connsiteX139" fmla="*/ 3910013 w 8262114"/>
              <a:gd name="connsiteY139" fmla="*/ 1600141 h 3255881"/>
              <a:gd name="connsiteX140" fmla="*/ 3757613 w 8262114"/>
              <a:gd name="connsiteY140" fmla="*/ 1590616 h 3255881"/>
              <a:gd name="connsiteX141" fmla="*/ 3729038 w 8262114"/>
              <a:gd name="connsiteY141" fmla="*/ 1571566 h 3255881"/>
              <a:gd name="connsiteX142" fmla="*/ 3700463 w 8262114"/>
              <a:gd name="connsiteY142" fmla="*/ 1562041 h 3255881"/>
              <a:gd name="connsiteX143" fmla="*/ 3652838 w 8262114"/>
              <a:gd name="connsiteY143" fmla="*/ 1523941 h 3255881"/>
              <a:gd name="connsiteX144" fmla="*/ 3481388 w 8262114"/>
              <a:gd name="connsiteY144" fmla="*/ 1533466 h 3255881"/>
              <a:gd name="connsiteX145" fmla="*/ 3414713 w 8262114"/>
              <a:gd name="connsiteY145" fmla="*/ 1542991 h 3255881"/>
              <a:gd name="connsiteX146" fmla="*/ 3386138 w 8262114"/>
              <a:gd name="connsiteY146" fmla="*/ 1552516 h 3255881"/>
              <a:gd name="connsiteX147" fmla="*/ 3338513 w 8262114"/>
              <a:gd name="connsiteY147" fmla="*/ 1562041 h 3255881"/>
              <a:gd name="connsiteX148" fmla="*/ 3271838 w 8262114"/>
              <a:gd name="connsiteY148" fmla="*/ 1628716 h 3255881"/>
              <a:gd name="connsiteX149" fmla="*/ 3214688 w 8262114"/>
              <a:gd name="connsiteY149" fmla="*/ 1666816 h 3255881"/>
              <a:gd name="connsiteX150" fmla="*/ 3205163 w 8262114"/>
              <a:gd name="connsiteY150" fmla="*/ 1695391 h 3255881"/>
              <a:gd name="connsiteX151" fmla="*/ 3176588 w 8262114"/>
              <a:gd name="connsiteY151" fmla="*/ 1704916 h 3255881"/>
              <a:gd name="connsiteX152" fmla="*/ 3090863 w 8262114"/>
              <a:gd name="connsiteY152" fmla="*/ 1666816 h 3255881"/>
              <a:gd name="connsiteX153" fmla="*/ 3062288 w 8262114"/>
              <a:gd name="connsiteY153" fmla="*/ 1638241 h 3255881"/>
              <a:gd name="connsiteX154" fmla="*/ 3005138 w 8262114"/>
              <a:gd name="connsiteY154" fmla="*/ 1619191 h 3255881"/>
              <a:gd name="connsiteX155" fmla="*/ 2967038 w 8262114"/>
              <a:gd name="connsiteY155" fmla="*/ 1562041 h 3255881"/>
              <a:gd name="connsiteX156" fmla="*/ 2947988 w 8262114"/>
              <a:gd name="connsiteY156" fmla="*/ 1533466 h 3255881"/>
              <a:gd name="connsiteX157" fmla="*/ 2890838 w 8262114"/>
              <a:gd name="connsiteY157" fmla="*/ 1504891 h 3255881"/>
              <a:gd name="connsiteX158" fmla="*/ 2862263 w 8262114"/>
              <a:gd name="connsiteY158" fmla="*/ 1485841 h 3255881"/>
              <a:gd name="connsiteX159" fmla="*/ 2833688 w 8262114"/>
              <a:gd name="connsiteY159" fmla="*/ 1476316 h 3255881"/>
              <a:gd name="connsiteX160" fmla="*/ 2805113 w 8262114"/>
              <a:gd name="connsiteY160" fmla="*/ 1457266 h 3255881"/>
              <a:gd name="connsiteX161" fmla="*/ 2738438 w 8262114"/>
              <a:gd name="connsiteY161" fmla="*/ 1438216 h 3255881"/>
              <a:gd name="connsiteX162" fmla="*/ 2709863 w 8262114"/>
              <a:gd name="connsiteY162" fmla="*/ 1428691 h 3255881"/>
              <a:gd name="connsiteX163" fmla="*/ 2605088 w 8262114"/>
              <a:gd name="connsiteY163" fmla="*/ 1419166 h 3255881"/>
              <a:gd name="connsiteX164" fmla="*/ 2509838 w 8262114"/>
              <a:gd name="connsiteY164" fmla="*/ 1409641 h 3255881"/>
              <a:gd name="connsiteX165" fmla="*/ 2452688 w 8262114"/>
              <a:gd name="connsiteY165" fmla="*/ 1371541 h 3255881"/>
              <a:gd name="connsiteX166" fmla="*/ 2395538 w 8262114"/>
              <a:gd name="connsiteY166" fmla="*/ 1352491 h 3255881"/>
              <a:gd name="connsiteX167" fmla="*/ 2366963 w 8262114"/>
              <a:gd name="connsiteY167" fmla="*/ 1342966 h 3255881"/>
              <a:gd name="connsiteX168" fmla="*/ 2309813 w 8262114"/>
              <a:gd name="connsiteY168" fmla="*/ 1333441 h 3255881"/>
              <a:gd name="connsiteX169" fmla="*/ 2233613 w 8262114"/>
              <a:gd name="connsiteY169" fmla="*/ 1342966 h 3255881"/>
              <a:gd name="connsiteX170" fmla="*/ 2185988 w 8262114"/>
              <a:gd name="connsiteY170" fmla="*/ 1333441 h 3255881"/>
              <a:gd name="connsiteX171" fmla="*/ 2176463 w 8262114"/>
              <a:gd name="connsiteY171" fmla="*/ 1304866 h 3255881"/>
              <a:gd name="connsiteX172" fmla="*/ 2157413 w 8262114"/>
              <a:gd name="connsiteY172" fmla="*/ 1238191 h 3255881"/>
              <a:gd name="connsiteX173" fmla="*/ 2128838 w 8262114"/>
              <a:gd name="connsiteY173" fmla="*/ 1219141 h 3255881"/>
              <a:gd name="connsiteX174" fmla="*/ 2109788 w 8262114"/>
              <a:gd name="connsiteY174" fmla="*/ 1190566 h 3255881"/>
              <a:gd name="connsiteX175" fmla="*/ 2071688 w 8262114"/>
              <a:gd name="connsiteY175" fmla="*/ 1152466 h 3255881"/>
              <a:gd name="connsiteX176" fmla="*/ 2062163 w 8262114"/>
              <a:gd name="connsiteY176" fmla="*/ 1066741 h 3255881"/>
              <a:gd name="connsiteX177" fmla="*/ 2033588 w 8262114"/>
              <a:gd name="connsiteY177" fmla="*/ 1057216 h 3255881"/>
              <a:gd name="connsiteX178" fmla="*/ 2081213 w 8262114"/>
              <a:gd name="connsiteY178" fmla="*/ 1009591 h 3255881"/>
              <a:gd name="connsiteX179" fmla="*/ 2128838 w 8262114"/>
              <a:gd name="connsiteY179" fmla="*/ 1000066 h 3255881"/>
              <a:gd name="connsiteX180" fmla="*/ 2147888 w 8262114"/>
              <a:gd name="connsiteY180" fmla="*/ 942916 h 3255881"/>
              <a:gd name="connsiteX181" fmla="*/ 2119313 w 8262114"/>
              <a:gd name="connsiteY181" fmla="*/ 914341 h 3255881"/>
              <a:gd name="connsiteX182" fmla="*/ 2014538 w 8262114"/>
              <a:gd name="connsiteY182" fmla="*/ 885766 h 3255881"/>
              <a:gd name="connsiteX183" fmla="*/ 2005013 w 8262114"/>
              <a:gd name="connsiteY183" fmla="*/ 857191 h 3255881"/>
              <a:gd name="connsiteX184" fmla="*/ 2024063 w 8262114"/>
              <a:gd name="connsiteY184" fmla="*/ 828616 h 3255881"/>
              <a:gd name="connsiteX185" fmla="*/ 2014538 w 8262114"/>
              <a:gd name="connsiteY185" fmla="*/ 800041 h 3255881"/>
              <a:gd name="connsiteX186" fmla="*/ 1976438 w 8262114"/>
              <a:gd name="connsiteY186" fmla="*/ 742891 h 3255881"/>
              <a:gd name="connsiteX187" fmla="*/ 1804988 w 8262114"/>
              <a:gd name="connsiteY187" fmla="*/ 685741 h 3255881"/>
              <a:gd name="connsiteX188" fmla="*/ 1776413 w 8262114"/>
              <a:gd name="connsiteY188" fmla="*/ 676216 h 3255881"/>
              <a:gd name="connsiteX189" fmla="*/ 1747838 w 8262114"/>
              <a:gd name="connsiteY189" fmla="*/ 666691 h 3255881"/>
              <a:gd name="connsiteX190" fmla="*/ 1690688 w 8262114"/>
              <a:gd name="connsiteY190" fmla="*/ 628591 h 3255881"/>
              <a:gd name="connsiteX191" fmla="*/ 1633538 w 8262114"/>
              <a:gd name="connsiteY191" fmla="*/ 600016 h 3255881"/>
              <a:gd name="connsiteX192" fmla="*/ 1614488 w 8262114"/>
              <a:gd name="connsiteY192" fmla="*/ 523816 h 3255881"/>
              <a:gd name="connsiteX193" fmla="*/ 1604963 w 8262114"/>
              <a:gd name="connsiteY193" fmla="*/ 495241 h 3255881"/>
              <a:gd name="connsiteX194" fmla="*/ 1576388 w 8262114"/>
              <a:gd name="connsiteY194" fmla="*/ 485716 h 3255881"/>
              <a:gd name="connsiteX195" fmla="*/ 1490663 w 8262114"/>
              <a:gd name="connsiteY195" fmla="*/ 476191 h 3255881"/>
              <a:gd name="connsiteX196" fmla="*/ 1423988 w 8262114"/>
              <a:gd name="connsiteY196" fmla="*/ 399991 h 3255881"/>
              <a:gd name="connsiteX197" fmla="*/ 1395413 w 8262114"/>
              <a:gd name="connsiteY197" fmla="*/ 390466 h 3255881"/>
              <a:gd name="connsiteX198" fmla="*/ 1397795 w 8262114"/>
              <a:gd name="connsiteY198" fmla="*/ 364272 h 3255881"/>
              <a:gd name="connsiteX199" fmla="*/ 1370452 w 8262114"/>
              <a:gd name="connsiteY199" fmla="*/ 335756 h 3255881"/>
              <a:gd name="connsiteX200" fmla="*/ 1350170 w 8262114"/>
              <a:gd name="connsiteY200" fmla="*/ 316647 h 3255881"/>
              <a:gd name="connsiteX201" fmla="*/ 1373982 w 8262114"/>
              <a:gd name="connsiteY201" fmla="*/ 323791 h 3255881"/>
              <a:gd name="connsiteX202" fmla="*/ 1440657 w 8262114"/>
              <a:gd name="connsiteY202" fmla="*/ 342841 h 3255881"/>
              <a:gd name="connsiteX203" fmla="*/ 1440657 w 8262114"/>
              <a:gd name="connsiteY203" fmla="*/ 290453 h 3255881"/>
              <a:gd name="connsiteX204" fmla="*/ 1376363 w 8262114"/>
              <a:gd name="connsiteY204" fmla="*/ 204729 h 3255881"/>
              <a:gd name="connsiteX205" fmla="*/ 1338263 w 8262114"/>
              <a:gd name="connsiteY205" fmla="*/ 178534 h 3255881"/>
              <a:gd name="connsiteX206" fmla="*/ 1319213 w 8262114"/>
              <a:gd name="connsiteY206" fmla="*/ 161866 h 3255881"/>
              <a:gd name="connsiteX207" fmla="*/ 1166813 w 8262114"/>
              <a:gd name="connsiteY207" fmla="*/ 133291 h 3255881"/>
              <a:gd name="connsiteX208" fmla="*/ 1138238 w 8262114"/>
              <a:gd name="connsiteY208" fmla="*/ 123766 h 3255881"/>
              <a:gd name="connsiteX209" fmla="*/ 1081088 w 8262114"/>
              <a:gd name="connsiteY209" fmla="*/ 85666 h 3255881"/>
              <a:gd name="connsiteX210" fmla="*/ 1033463 w 8262114"/>
              <a:gd name="connsiteY210" fmla="*/ 47566 h 3255881"/>
              <a:gd name="connsiteX211" fmla="*/ 976313 w 8262114"/>
              <a:gd name="connsiteY211" fmla="*/ 9466 h 3255881"/>
              <a:gd name="connsiteX212" fmla="*/ 547688 w 8262114"/>
              <a:gd name="connsiteY212" fmla="*/ 9466 h 3255881"/>
              <a:gd name="connsiteX213" fmla="*/ 452438 w 8262114"/>
              <a:gd name="connsiteY213" fmla="*/ 18991 h 3255881"/>
              <a:gd name="connsiteX214" fmla="*/ 395288 w 8262114"/>
              <a:gd name="connsiteY214" fmla="*/ 47566 h 3255881"/>
              <a:gd name="connsiteX215" fmla="*/ 319088 w 8262114"/>
              <a:gd name="connsiteY215" fmla="*/ 159485 h 3255881"/>
              <a:gd name="connsiteX216" fmla="*/ 307182 w 8262114"/>
              <a:gd name="connsiteY216" fmla="*/ 216634 h 3255881"/>
              <a:gd name="connsiteX217" fmla="*/ 254794 w 8262114"/>
              <a:gd name="connsiteY217" fmla="*/ 283310 h 3255881"/>
              <a:gd name="connsiteX218" fmla="*/ 180975 w 8262114"/>
              <a:gd name="connsiteY218" fmla="*/ 330935 h 3255881"/>
              <a:gd name="connsiteX219" fmla="*/ 76201 w 8262114"/>
              <a:gd name="connsiteY219" fmla="*/ 357129 h 3255881"/>
              <a:gd name="connsiteX220" fmla="*/ 42863 w 8262114"/>
              <a:gd name="connsiteY220" fmla="*/ 361891 h 3255881"/>
              <a:gd name="connsiteX221" fmla="*/ 0 w 8262114"/>
              <a:gd name="connsiteY221" fmla="*/ 371416 h 3255881"/>
              <a:gd name="connsiteX222" fmla="*/ 21431 w 8262114"/>
              <a:gd name="connsiteY222" fmla="*/ 416660 h 3255881"/>
              <a:gd name="connsiteX223" fmla="*/ 33338 w 8262114"/>
              <a:gd name="connsiteY223" fmla="*/ 419041 h 3255881"/>
              <a:gd name="connsiteX224" fmla="*/ 90488 w 8262114"/>
              <a:gd name="connsiteY224" fmla="*/ 447616 h 3255881"/>
              <a:gd name="connsiteX225" fmla="*/ 147638 w 8262114"/>
              <a:gd name="connsiteY225" fmla="*/ 476191 h 3255881"/>
              <a:gd name="connsiteX226" fmla="*/ 166688 w 8262114"/>
              <a:gd name="connsiteY226" fmla="*/ 504766 h 3255881"/>
              <a:gd name="connsiteX227" fmla="*/ 166688 w 8262114"/>
              <a:gd name="connsiteY227" fmla="*/ 571441 h 3255881"/>
              <a:gd name="connsiteX228" fmla="*/ 138113 w 8262114"/>
              <a:gd name="connsiteY228" fmla="*/ 580966 h 3255881"/>
              <a:gd name="connsiteX229" fmla="*/ 128588 w 8262114"/>
              <a:gd name="connsiteY229" fmla="*/ 666691 h 3255881"/>
              <a:gd name="connsiteX230" fmla="*/ 100013 w 8262114"/>
              <a:gd name="connsiteY230" fmla="*/ 676216 h 3255881"/>
              <a:gd name="connsiteX231" fmla="*/ 90488 w 8262114"/>
              <a:gd name="connsiteY231" fmla="*/ 704791 h 3255881"/>
              <a:gd name="connsiteX232" fmla="*/ 119063 w 8262114"/>
              <a:gd name="connsiteY232" fmla="*/ 714316 h 3255881"/>
              <a:gd name="connsiteX233" fmla="*/ 138113 w 8262114"/>
              <a:gd name="connsiteY233" fmla="*/ 771466 h 3255881"/>
              <a:gd name="connsiteX234" fmla="*/ 147638 w 8262114"/>
              <a:gd name="connsiteY234" fmla="*/ 838141 h 3255881"/>
              <a:gd name="connsiteX235" fmla="*/ 166688 w 8262114"/>
              <a:gd name="connsiteY235" fmla="*/ 866716 h 3255881"/>
              <a:gd name="connsiteX236" fmla="*/ 157163 w 8262114"/>
              <a:gd name="connsiteY236" fmla="*/ 923866 h 3255881"/>
              <a:gd name="connsiteX0" fmla="*/ 7415213 w 8262114"/>
              <a:gd name="connsiteY0" fmla="*/ 3247966 h 3255881"/>
              <a:gd name="connsiteX1" fmla="*/ 7434263 w 8262114"/>
              <a:gd name="connsiteY1" fmla="*/ 3047941 h 3255881"/>
              <a:gd name="connsiteX2" fmla="*/ 7453313 w 8262114"/>
              <a:gd name="connsiteY2" fmla="*/ 2981266 h 3255881"/>
              <a:gd name="connsiteX3" fmla="*/ 7510463 w 8262114"/>
              <a:gd name="connsiteY3" fmla="*/ 2952691 h 3255881"/>
              <a:gd name="connsiteX4" fmla="*/ 7539038 w 8262114"/>
              <a:gd name="connsiteY4" fmla="*/ 2933641 h 3255881"/>
              <a:gd name="connsiteX5" fmla="*/ 7596188 w 8262114"/>
              <a:gd name="connsiteY5" fmla="*/ 2914591 h 3255881"/>
              <a:gd name="connsiteX6" fmla="*/ 7662863 w 8262114"/>
              <a:gd name="connsiteY6" fmla="*/ 2895541 h 3255881"/>
              <a:gd name="connsiteX7" fmla="*/ 7681913 w 8262114"/>
              <a:gd name="connsiteY7" fmla="*/ 2866966 h 3255881"/>
              <a:gd name="connsiteX8" fmla="*/ 7691438 w 8262114"/>
              <a:gd name="connsiteY8" fmla="*/ 2838391 h 3255881"/>
              <a:gd name="connsiteX9" fmla="*/ 7777163 w 8262114"/>
              <a:gd name="connsiteY9" fmla="*/ 2800291 h 3255881"/>
              <a:gd name="connsiteX10" fmla="*/ 7805738 w 8262114"/>
              <a:gd name="connsiteY10" fmla="*/ 2790766 h 3255881"/>
              <a:gd name="connsiteX11" fmla="*/ 7834313 w 8262114"/>
              <a:gd name="connsiteY11" fmla="*/ 2781241 h 3255881"/>
              <a:gd name="connsiteX12" fmla="*/ 7996238 w 8262114"/>
              <a:gd name="connsiteY12" fmla="*/ 2762191 h 3255881"/>
              <a:gd name="connsiteX13" fmla="*/ 8062913 w 8262114"/>
              <a:gd name="connsiteY13" fmla="*/ 2743141 h 3255881"/>
              <a:gd name="connsiteX14" fmla="*/ 8120063 w 8262114"/>
              <a:gd name="connsiteY14" fmla="*/ 2724091 h 3255881"/>
              <a:gd name="connsiteX15" fmla="*/ 8148638 w 8262114"/>
              <a:gd name="connsiteY15" fmla="*/ 2714566 h 3255881"/>
              <a:gd name="connsiteX16" fmla="*/ 8158163 w 8262114"/>
              <a:gd name="connsiteY16" fmla="*/ 2609791 h 3255881"/>
              <a:gd name="connsiteX17" fmla="*/ 8167688 w 8262114"/>
              <a:gd name="connsiteY17" fmla="*/ 2552641 h 3255881"/>
              <a:gd name="connsiteX18" fmla="*/ 8224838 w 8262114"/>
              <a:gd name="connsiteY18" fmla="*/ 2514541 h 3255881"/>
              <a:gd name="connsiteX19" fmla="*/ 8243888 w 8262114"/>
              <a:gd name="connsiteY19" fmla="*/ 2485966 h 3255881"/>
              <a:gd name="connsiteX20" fmla="*/ 7929563 w 8262114"/>
              <a:gd name="connsiteY20" fmla="*/ 2428816 h 3255881"/>
              <a:gd name="connsiteX21" fmla="*/ 7939088 w 8262114"/>
              <a:gd name="connsiteY21" fmla="*/ 2333566 h 3255881"/>
              <a:gd name="connsiteX22" fmla="*/ 7958138 w 8262114"/>
              <a:gd name="connsiteY22" fmla="*/ 2266891 h 3255881"/>
              <a:gd name="connsiteX23" fmla="*/ 7929563 w 8262114"/>
              <a:gd name="connsiteY23" fmla="*/ 2095441 h 3255881"/>
              <a:gd name="connsiteX24" fmla="*/ 7910513 w 8262114"/>
              <a:gd name="connsiteY24" fmla="*/ 2038291 h 3255881"/>
              <a:gd name="connsiteX25" fmla="*/ 7900988 w 8262114"/>
              <a:gd name="connsiteY25" fmla="*/ 2009716 h 3255881"/>
              <a:gd name="connsiteX26" fmla="*/ 7929563 w 8262114"/>
              <a:gd name="connsiteY26" fmla="*/ 1876366 h 3255881"/>
              <a:gd name="connsiteX27" fmla="*/ 7948613 w 8262114"/>
              <a:gd name="connsiteY27" fmla="*/ 1847791 h 3255881"/>
              <a:gd name="connsiteX28" fmla="*/ 7853363 w 8262114"/>
              <a:gd name="connsiteY28" fmla="*/ 1838266 h 3255881"/>
              <a:gd name="connsiteX29" fmla="*/ 7796213 w 8262114"/>
              <a:gd name="connsiteY29" fmla="*/ 1790641 h 3255881"/>
              <a:gd name="connsiteX30" fmla="*/ 7739063 w 8262114"/>
              <a:gd name="connsiteY30" fmla="*/ 1771591 h 3255881"/>
              <a:gd name="connsiteX31" fmla="*/ 7710488 w 8262114"/>
              <a:gd name="connsiteY31" fmla="*/ 1752541 h 3255881"/>
              <a:gd name="connsiteX32" fmla="*/ 7567613 w 8262114"/>
              <a:gd name="connsiteY32" fmla="*/ 1733491 h 3255881"/>
              <a:gd name="connsiteX33" fmla="*/ 7510463 w 8262114"/>
              <a:gd name="connsiteY33" fmla="*/ 1714441 h 3255881"/>
              <a:gd name="connsiteX34" fmla="*/ 7453313 w 8262114"/>
              <a:gd name="connsiteY34" fmla="*/ 1676341 h 3255881"/>
              <a:gd name="connsiteX35" fmla="*/ 7424738 w 8262114"/>
              <a:gd name="connsiteY35" fmla="*/ 1657291 h 3255881"/>
              <a:gd name="connsiteX36" fmla="*/ 7396163 w 8262114"/>
              <a:gd name="connsiteY36" fmla="*/ 1647766 h 3255881"/>
              <a:gd name="connsiteX37" fmla="*/ 7358063 w 8262114"/>
              <a:gd name="connsiteY37" fmla="*/ 1600141 h 3255881"/>
              <a:gd name="connsiteX38" fmla="*/ 7319963 w 8262114"/>
              <a:gd name="connsiteY38" fmla="*/ 1542991 h 3255881"/>
              <a:gd name="connsiteX39" fmla="*/ 7272338 w 8262114"/>
              <a:gd name="connsiteY39" fmla="*/ 1485841 h 3255881"/>
              <a:gd name="connsiteX40" fmla="*/ 7262813 w 8262114"/>
              <a:gd name="connsiteY40" fmla="*/ 1457266 h 3255881"/>
              <a:gd name="connsiteX41" fmla="*/ 7224713 w 8262114"/>
              <a:gd name="connsiteY41" fmla="*/ 1400116 h 3255881"/>
              <a:gd name="connsiteX42" fmla="*/ 7215188 w 8262114"/>
              <a:gd name="connsiteY42" fmla="*/ 1371541 h 3255881"/>
              <a:gd name="connsiteX43" fmla="*/ 7196138 w 8262114"/>
              <a:gd name="connsiteY43" fmla="*/ 1342966 h 3255881"/>
              <a:gd name="connsiteX44" fmla="*/ 7177088 w 8262114"/>
              <a:gd name="connsiteY44" fmla="*/ 1285816 h 3255881"/>
              <a:gd name="connsiteX45" fmla="*/ 7119938 w 8262114"/>
              <a:gd name="connsiteY45" fmla="*/ 1238191 h 3255881"/>
              <a:gd name="connsiteX46" fmla="*/ 7091363 w 8262114"/>
              <a:gd name="connsiteY46" fmla="*/ 1219141 h 3255881"/>
              <a:gd name="connsiteX47" fmla="*/ 7062788 w 8262114"/>
              <a:gd name="connsiteY47" fmla="*/ 1190566 h 3255881"/>
              <a:gd name="connsiteX48" fmla="*/ 7034213 w 8262114"/>
              <a:gd name="connsiteY48" fmla="*/ 1171516 h 3255881"/>
              <a:gd name="connsiteX49" fmla="*/ 6986588 w 8262114"/>
              <a:gd name="connsiteY49" fmla="*/ 1114366 h 3255881"/>
              <a:gd name="connsiteX50" fmla="*/ 6958013 w 8262114"/>
              <a:gd name="connsiteY50" fmla="*/ 1095316 h 3255881"/>
              <a:gd name="connsiteX51" fmla="*/ 6938963 w 8262114"/>
              <a:gd name="connsiteY51" fmla="*/ 1066741 h 3255881"/>
              <a:gd name="connsiteX52" fmla="*/ 6910388 w 8262114"/>
              <a:gd name="connsiteY52" fmla="*/ 1047691 h 3255881"/>
              <a:gd name="connsiteX53" fmla="*/ 6900863 w 8262114"/>
              <a:gd name="connsiteY53" fmla="*/ 1019116 h 3255881"/>
              <a:gd name="connsiteX54" fmla="*/ 6910388 w 8262114"/>
              <a:gd name="connsiteY54" fmla="*/ 981016 h 3255881"/>
              <a:gd name="connsiteX55" fmla="*/ 6967538 w 8262114"/>
              <a:gd name="connsiteY55" fmla="*/ 952441 h 3255881"/>
              <a:gd name="connsiteX56" fmla="*/ 6986588 w 8262114"/>
              <a:gd name="connsiteY56" fmla="*/ 923866 h 3255881"/>
              <a:gd name="connsiteX57" fmla="*/ 7005638 w 8262114"/>
              <a:gd name="connsiteY57" fmla="*/ 866716 h 3255881"/>
              <a:gd name="connsiteX58" fmla="*/ 6977063 w 8262114"/>
              <a:gd name="connsiteY58" fmla="*/ 857191 h 3255881"/>
              <a:gd name="connsiteX59" fmla="*/ 6910388 w 8262114"/>
              <a:gd name="connsiteY59" fmla="*/ 847666 h 3255881"/>
              <a:gd name="connsiteX60" fmla="*/ 6872288 w 8262114"/>
              <a:gd name="connsiteY60" fmla="*/ 828616 h 3255881"/>
              <a:gd name="connsiteX61" fmla="*/ 6843713 w 8262114"/>
              <a:gd name="connsiteY61" fmla="*/ 819091 h 3255881"/>
              <a:gd name="connsiteX62" fmla="*/ 6786563 w 8262114"/>
              <a:gd name="connsiteY62" fmla="*/ 780991 h 3255881"/>
              <a:gd name="connsiteX63" fmla="*/ 6748463 w 8262114"/>
              <a:gd name="connsiteY63" fmla="*/ 733366 h 3255881"/>
              <a:gd name="connsiteX64" fmla="*/ 6738938 w 8262114"/>
              <a:gd name="connsiteY64" fmla="*/ 704791 h 3255881"/>
              <a:gd name="connsiteX65" fmla="*/ 6691313 w 8262114"/>
              <a:gd name="connsiteY65" fmla="*/ 657166 h 3255881"/>
              <a:gd name="connsiteX66" fmla="*/ 6643688 w 8262114"/>
              <a:gd name="connsiteY66" fmla="*/ 619066 h 3255881"/>
              <a:gd name="connsiteX67" fmla="*/ 6624638 w 8262114"/>
              <a:gd name="connsiteY67" fmla="*/ 590491 h 3255881"/>
              <a:gd name="connsiteX68" fmla="*/ 6596063 w 8262114"/>
              <a:gd name="connsiteY68" fmla="*/ 580966 h 3255881"/>
              <a:gd name="connsiteX69" fmla="*/ 6567488 w 8262114"/>
              <a:gd name="connsiteY69" fmla="*/ 561916 h 3255881"/>
              <a:gd name="connsiteX70" fmla="*/ 6538913 w 8262114"/>
              <a:gd name="connsiteY70" fmla="*/ 552391 h 3255881"/>
              <a:gd name="connsiteX71" fmla="*/ 6510338 w 8262114"/>
              <a:gd name="connsiteY71" fmla="*/ 533341 h 3255881"/>
              <a:gd name="connsiteX72" fmla="*/ 6462713 w 8262114"/>
              <a:gd name="connsiteY72" fmla="*/ 523816 h 3255881"/>
              <a:gd name="connsiteX73" fmla="*/ 6376988 w 8262114"/>
              <a:gd name="connsiteY73" fmla="*/ 533341 h 3255881"/>
              <a:gd name="connsiteX74" fmla="*/ 6319838 w 8262114"/>
              <a:gd name="connsiteY74" fmla="*/ 571441 h 3255881"/>
              <a:gd name="connsiteX75" fmla="*/ 6262688 w 8262114"/>
              <a:gd name="connsiteY75" fmla="*/ 619066 h 3255881"/>
              <a:gd name="connsiteX76" fmla="*/ 6176963 w 8262114"/>
              <a:gd name="connsiteY76" fmla="*/ 657166 h 3255881"/>
              <a:gd name="connsiteX77" fmla="*/ 6148388 w 8262114"/>
              <a:gd name="connsiteY77" fmla="*/ 666691 h 3255881"/>
              <a:gd name="connsiteX78" fmla="*/ 6148388 w 8262114"/>
              <a:gd name="connsiteY78" fmla="*/ 800041 h 3255881"/>
              <a:gd name="connsiteX79" fmla="*/ 6138863 w 8262114"/>
              <a:gd name="connsiteY79" fmla="*/ 961966 h 3255881"/>
              <a:gd name="connsiteX80" fmla="*/ 6119813 w 8262114"/>
              <a:gd name="connsiteY80" fmla="*/ 1085791 h 3255881"/>
              <a:gd name="connsiteX81" fmla="*/ 6119813 w 8262114"/>
              <a:gd name="connsiteY81" fmla="*/ 1371541 h 3255881"/>
              <a:gd name="connsiteX82" fmla="*/ 6138863 w 8262114"/>
              <a:gd name="connsiteY82" fmla="*/ 1400116 h 3255881"/>
              <a:gd name="connsiteX83" fmla="*/ 6167438 w 8262114"/>
              <a:gd name="connsiteY83" fmla="*/ 1409641 h 3255881"/>
              <a:gd name="connsiteX84" fmla="*/ 6196013 w 8262114"/>
              <a:gd name="connsiteY84" fmla="*/ 1428691 h 3255881"/>
              <a:gd name="connsiteX85" fmla="*/ 6176963 w 8262114"/>
              <a:gd name="connsiteY85" fmla="*/ 1476316 h 3255881"/>
              <a:gd name="connsiteX86" fmla="*/ 6196013 w 8262114"/>
              <a:gd name="connsiteY86" fmla="*/ 1647766 h 3255881"/>
              <a:gd name="connsiteX87" fmla="*/ 6186488 w 8262114"/>
              <a:gd name="connsiteY87" fmla="*/ 1714441 h 3255881"/>
              <a:gd name="connsiteX88" fmla="*/ 6157913 w 8262114"/>
              <a:gd name="connsiteY88" fmla="*/ 1743016 h 3255881"/>
              <a:gd name="connsiteX89" fmla="*/ 6119813 w 8262114"/>
              <a:gd name="connsiteY89" fmla="*/ 1752541 h 3255881"/>
              <a:gd name="connsiteX90" fmla="*/ 6024563 w 8262114"/>
              <a:gd name="connsiteY90" fmla="*/ 1762066 h 3255881"/>
              <a:gd name="connsiteX91" fmla="*/ 5976938 w 8262114"/>
              <a:gd name="connsiteY91" fmla="*/ 1847791 h 3255881"/>
              <a:gd name="connsiteX92" fmla="*/ 5967413 w 8262114"/>
              <a:gd name="connsiteY92" fmla="*/ 1904941 h 3255881"/>
              <a:gd name="connsiteX93" fmla="*/ 5938838 w 8262114"/>
              <a:gd name="connsiteY93" fmla="*/ 1923991 h 3255881"/>
              <a:gd name="connsiteX94" fmla="*/ 5538788 w 8262114"/>
              <a:gd name="connsiteY94" fmla="*/ 1933516 h 3255881"/>
              <a:gd name="connsiteX95" fmla="*/ 5357813 w 8262114"/>
              <a:gd name="connsiteY95" fmla="*/ 1923991 h 3255881"/>
              <a:gd name="connsiteX96" fmla="*/ 5300663 w 8262114"/>
              <a:gd name="connsiteY96" fmla="*/ 1904941 h 3255881"/>
              <a:gd name="connsiteX97" fmla="*/ 5243513 w 8262114"/>
              <a:gd name="connsiteY97" fmla="*/ 1914466 h 3255881"/>
              <a:gd name="connsiteX98" fmla="*/ 5186363 w 8262114"/>
              <a:gd name="connsiteY98" fmla="*/ 1933516 h 3255881"/>
              <a:gd name="connsiteX99" fmla="*/ 5157788 w 8262114"/>
              <a:gd name="connsiteY99" fmla="*/ 1914466 h 3255881"/>
              <a:gd name="connsiteX100" fmla="*/ 5053013 w 8262114"/>
              <a:gd name="connsiteY100" fmla="*/ 1895416 h 3255881"/>
              <a:gd name="connsiteX101" fmla="*/ 5033963 w 8262114"/>
              <a:gd name="connsiteY101" fmla="*/ 1838266 h 3255881"/>
              <a:gd name="connsiteX102" fmla="*/ 5024438 w 8262114"/>
              <a:gd name="connsiteY102" fmla="*/ 1809691 h 3255881"/>
              <a:gd name="connsiteX103" fmla="*/ 4891088 w 8262114"/>
              <a:gd name="connsiteY103" fmla="*/ 1781116 h 3255881"/>
              <a:gd name="connsiteX104" fmla="*/ 4814888 w 8262114"/>
              <a:gd name="connsiteY104" fmla="*/ 1743016 h 3255881"/>
              <a:gd name="connsiteX105" fmla="*/ 4786313 w 8262114"/>
              <a:gd name="connsiteY105" fmla="*/ 1714441 h 3255881"/>
              <a:gd name="connsiteX106" fmla="*/ 4776788 w 8262114"/>
              <a:gd name="connsiteY106" fmla="*/ 1685866 h 3255881"/>
              <a:gd name="connsiteX107" fmla="*/ 4795838 w 8262114"/>
              <a:gd name="connsiteY107" fmla="*/ 1628716 h 3255881"/>
              <a:gd name="connsiteX108" fmla="*/ 4814888 w 8262114"/>
              <a:gd name="connsiteY108" fmla="*/ 1476316 h 3255881"/>
              <a:gd name="connsiteX109" fmla="*/ 4852988 w 8262114"/>
              <a:gd name="connsiteY109" fmla="*/ 1419166 h 3255881"/>
              <a:gd name="connsiteX110" fmla="*/ 4872038 w 8262114"/>
              <a:gd name="connsiteY110" fmla="*/ 1390591 h 3255881"/>
              <a:gd name="connsiteX111" fmla="*/ 4919663 w 8262114"/>
              <a:gd name="connsiteY111" fmla="*/ 1314391 h 3255881"/>
              <a:gd name="connsiteX112" fmla="*/ 4929188 w 8262114"/>
              <a:gd name="connsiteY112" fmla="*/ 1285816 h 3255881"/>
              <a:gd name="connsiteX113" fmla="*/ 4872038 w 8262114"/>
              <a:gd name="connsiteY113" fmla="*/ 1257241 h 3255881"/>
              <a:gd name="connsiteX114" fmla="*/ 4843463 w 8262114"/>
              <a:gd name="connsiteY114" fmla="*/ 1238191 h 3255881"/>
              <a:gd name="connsiteX115" fmla="*/ 4786313 w 8262114"/>
              <a:gd name="connsiteY115" fmla="*/ 1219141 h 3255881"/>
              <a:gd name="connsiteX116" fmla="*/ 4757738 w 8262114"/>
              <a:gd name="connsiteY116" fmla="*/ 1209616 h 3255881"/>
              <a:gd name="connsiteX117" fmla="*/ 4729163 w 8262114"/>
              <a:gd name="connsiteY117" fmla="*/ 1219141 h 3255881"/>
              <a:gd name="connsiteX118" fmla="*/ 4672013 w 8262114"/>
              <a:gd name="connsiteY118" fmla="*/ 1247716 h 3255881"/>
              <a:gd name="connsiteX119" fmla="*/ 4595813 w 8262114"/>
              <a:gd name="connsiteY119" fmla="*/ 1200091 h 3255881"/>
              <a:gd name="connsiteX120" fmla="*/ 4538663 w 8262114"/>
              <a:gd name="connsiteY120" fmla="*/ 1161991 h 3255881"/>
              <a:gd name="connsiteX121" fmla="*/ 4481513 w 8262114"/>
              <a:gd name="connsiteY121" fmla="*/ 1181041 h 3255881"/>
              <a:gd name="connsiteX122" fmla="*/ 4452938 w 8262114"/>
              <a:gd name="connsiteY122" fmla="*/ 1190566 h 3255881"/>
              <a:gd name="connsiteX123" fmla="*/ 4414838 w 8262114"/>
              <a:gd name="connsiteY123" fmla="*/ 1276291 h 3255881"/>
              <a:gd name="connsiteX124" fmla="*/ 4405313 w 8262114"/>
              <a:gd name="connsiteY124" fmla="*/ 1304866 h 3255881"/>
              <a:gd name="connsiteX125" fmla="*/ 4395788 w 8262114"/>
              <a:gd name="connsiteY125" fmla="*/ 1333441 h 3255881"/>
              <a:gd name="connsiteX126" fmla="*/ 4367213 w 8262114"/>
              <a:gd name="connsiteY126" fmla="*/ 1352491 h 3255881"/>
              <a:gd name="connsiteX127" fmla="*/ 4348163 w 8262114"/>
              <a:gd name="connsiteY127" fmla="*/ 1381066 h 3255881"/>
              <a:gd name="connsiteX128" fmla="*/ 4329113 w 8262114"/>
              <a:gd name="connsiteY128" fmla="*/ 1438216 h 3255881"/>
              <a:gd name="connsiteX129" fmla="*/ 4310063 w 8262114"/>
              <a:gd name="connsiteY129" fmla="*/ 1466791 h 3255881"/>
              <a:gd name="connsiteX130" fmla="*/ 4300538 w 8262114"/>
              <a:gd name="connsiteY130" fmla="*/ 1495366 h 3255881"/>
              <a:gd name="connsiteX131" fmla="*/ 4291013 w 8262114"/>
              <a:gd name="connsiteY131" fmla="*/ 1533466 h 3255881"/>
              <a:gd name="connsiteX132" fmla="*/ 4262438 w 8262114"/>
              <a:gd name="connsiteY132" fmla="*/ 1552516 h 3255881"/>
              <a:gd name="connsiteX133" fmla="*/ 4224338 w 8262114"/>
              <a:gd name="connsiteY133" fmla="*/ 1562041 h 3255881"/>
              <a:gd name="connsiteX134" fmla="*/ 4167188 w 8262114"/>
              <a:gd name="connsiteY134" fmla="*/ 1581091 h 3255881"/>
              <a:gd name="connsiteX135" fmla="*/ 4110038 w 8262114"/>
              <a:gd name="connsiteY135" fmla="*/ 1600141 h 3255881"/>
              <a:gd name="connsiteX136" fmla="*/ 4081463 w 8262114"/>
              <a:gd name="connsiteY136" fmla="*/ 1609666 h 3255881"/>
              <a:gd name="connsiteX137" fmla="*/ 4052888 w 8262114"/>
              <a:gd name="connsiteY137" fmla="*/ 1619191 h 3255881"/>
              <a:gd name="connsiteX138" fmla="*/ 3948113 w 8262114"/>
              <a:gd name="connsiteY138" fmla="*/ 1609666 h 3255881"/>
              <a:gd name="connsiteX139" fmla="*/ 3910013 w 8262114"/>
              <a:gd name="connsiteY139" fmla="*/ 1600141 h 3255881"/>
              <a:gd name="connsiteX140" fmla="*/ 3757613 w 8262114"/>
              <a:gd name="connsiteY140" fmla="*/ 1590616 h 3255881"/>
              <a:gd name="connsiteX141" fmla="*/ 3729038 w 8262114"/>
              <a:gd name="connsiteY141" fmla="*/ 1571566 h 3255881"/>
              <a:gd name="connsiteX142" fmla="*/ 3700463 w 8262114"/>
              <a:gd name="connsiteY142" fmla="*/ 1562041 h 3255881"/>
              <a:gd name="connsiteX143" fmla="*/ 3652838 w 8262114"/>
              <a:gd name="connsiteY143" fmla="*/ 1523941 h 3255881"/>
              <a:gd name="connsiteX144" fmla="*/ 3481388 w 8262114"/>
              <a:gd name="connsiteY144" fmla="*/ 1533466 h 3255881"/>
              <a:gd name="connsiteX145" fmla="*/ 3414713 w 8262114"/>
              <a:gd name="connsiteY145" fmla="*/ 1542991 h 3255881"/>
              <a:gd name="connsiteX146" fmla="*/ 3386138 w 8262114"/>
              <a:gd name="connsiteY146" fmla="*/ 1552516 h 3255881"/>
              <a:gd name="connsiteX147" fmla="*/ 3338513 w 8262114"/>
              <a:gd name="connsiteY147" fmla="*/ 1562041 h 3255881"/>
              <a:gd name="connsiteX148" fmla="*/ 3271838 w 8262114"/>
              <a:gd name="connsiteY148" fmla="*/ 1628716 h 3255881"/>
              <a:gd name="connsiteX149" fmla="*/ 3214688 w 8262114"/>
              <a:gd name="connsiteY149" fmla="*/ 1666816 h 3255881"/>
              <a:gd name="connsiteX150" fmla="*/ 3205163 w 8262114"/>
              <a:gd name="connsiteY150" fmla="*/ 1695391 h 3255881"/>
              <a:gd name="connsiteX151" fmla="*/ 3176588 w 8262114"/>
              <a:gd name="connsiteY151" fmla="*/ 1704916 h 3255881"/>
              <a:gd name="connsiteX152" fmla="*/ 3090863 w 8262114"/>
              <a:gd name="connsiteY152" fmla="*/ 1666816 h 3255881"/>
              <a:gd name="connsiteX153" fmla="*/ 3062288 w 8262114"/>
              <a:gd name="connsiteY153" fmla="*/ 1638241 h 3255881"/>
              <a:gd name="connsiteX154" fmla="*/ 3005138 w 8262114"/>
              <a:gd name="connsiteY154" fmla="*/ 1619191 h 3255881"/>
              <a:gd name="connsiteX155" fmla="*/ 2967038 w 8262114"/>
              <a:gd name="connsiteY155" fmla="*/ 1562041 h 3255881"/>
              <a:gd name="connsiteX156" fmla="*/ 2947988 w 8262114"/>
              <a:gd name="connsiteY156" fmla="*/ 1533466 h 3255881"/>
              <a:gd name="connsiteX157" fmla="*/ 2890838 w 8262114"/>
              <a:gd name="connsiteY157" fmla="*/ 1504891 h 3255881"/>
              <a:gd name="connsiteX158" fmla="*/ 2862263 w 8262114"/>
              <a:gd name="connsiteY158" fmla="*/ 1485841 h 3255881"/>
              <a:gd name="connsiteX159" fmla="*/ 2833688 w 8262114"/>
              <a:gd name="connsiteY159" fmla="*/ 1476316 h 3255881"/>
              <a:gd name="connsiteX160" fmla="*/ 2805113 w 8262114"/>
              <a:gd name="connsiteY160" fmla="*/ 1457266 h 3255881"/>
              <a:gd name="connsiteX161" fmla="*/ 2738438 w 8262114"/>
              <a:gd name="connsiteY161" fmla="*/ 1438216 h 3255881"/>
              <a:gd name="connsiteX162" fmla="*/ 2709863 w 8262114"/>
              <a:gd name="connsiteY162" fmla="*/ 1428691 h 3255881"/>
              <a:gd name="connsiteX163" fmla="*/ 2605088 w 8262114"/>
              <a:gd name="connsiteY163" fmla="*/ 1419166 h 3255881"/>
              <a:gd name="connsiteX164" fmla="*/ 2509838 w 8262114"/>
              <a:gd name="connsiteY164" fmla="*/ 1409641 h 3255881"/>
              <a:gd name="connsiteX165" fmla="*/ 2452688 w 8262114"/>
              <a:gd name="connsiteY165" fmla="*/ 1371541 h 3255881"/>
              <a:gd name="connsiteX166" fmla="*/ 2395538 w 8262114"/>
              <a:gd name="connsiteY166" fmla="*/ 1352491 h 3255881"/>
              <a:gd name="connsiteX167" fmla="*/ 2366963 w 8262114"/>
              <a:gd name="connsiteY167" fmla="*/ 1342966 h 3255881"/>
              <a:gd name="connsiteX168" fmla="*/ 2309813 w 8262114"/>
              <a:gd name="connsiteY168" fmla="*/ 1333441 h 3255881"/>
              <a:gd name="connsiteX169" fmla="*/ 2233613 w 8262114"/>
              <a:gd name="connsiteY169" fmla="*/ 1342966 h 3255881"/>
              <a:gd name="connsiteX170" fmla="*/ 2185988 w 8262114"/>
              <a:gd name="connsiteY170" fmla="*/ 1333441 h 3255881"/>
              <a:gd name="connsiteX171" fmla="*/ 2176463 w 8262114"/>
              <a:gd name="connsiteY171" fmla="*/ 1304866 h 3255881"/>
              <a:gd name="connsiteX172" fmla="*/ 2157413 w 8262114"/>
              <a:gd name="connsiteY172" fmla="*/ 1238191 h 3255881"/>
              <a:gd name="connsiteX173" fmla="*/ 2128838 w 8262114"/>
              <a:gd name="connsiteY173" fmla="*/ 1219141 h 3255881"/>
              <a:gd name="connsiteX174" fmla="*/ 2109788 w 8262114"/>
              <a:gd name="connsiteY174" fmla="*/ 1190566 h 3255881"/>
              <a:gd name="connsiteX175" fmla="*/ 2071688 w 8262114"/>
              <a:gd name="connsiteY175" fmla="*/ 1152466 h 3255881"/>
              <a:gd name="connsiteX176" fmla="*/ 2062163 w 8262114"/>
              <a:gd name="connsiteY176" fmla="*/ 1066741 h 3255881"/>
              <a:gd name="connsiteX177" fmla="*/ 2033588 w 8262114"/>
              <a:gd name="connsiteY177" fmla="*/ 1057216 h 3255881"/>
              <a:gd name="connsiteX178" fmla="*/ 2081213 w 8262114"/>
              <a:gd name="connsiteY178" fmla="*/ 1009591 h 3255881"/>
              <a:gd name="connsiteX179" fmla="*/ 2128838 w 8262114"/>
              <a:gd name="connsiteY179" fmla="*/ 1000066 h 3255881"/>
              <a:gd name="connsiteX180" fmla="*/ 2147888 w 8262114"/>
              <a:gd name="connsiteY180" fmla="*/ 942916 h 3255881"/>
              <a:gd name="connsiteX181" fmla="*/ 2119313 w 8262114"/>
              <a:gd name="connsiteY181" fmla="*/ 914341 h 3255881"/>
              <a:gd name="connsiteX182" fmla="*/ 2014538 w 8262114"/>
              <a:gd name="connsiteY182" fmla="*/ 885766 h 3255881"/>
              <a:gd name="connsiteX183" fmla="*/ 2005013 w 8262114"/>
              <a:gd name="connsiteY183" fmla="*/ 857191 h 3255881"/>
              <a:gd name="connsiteX184" fmla="*/ 2024063 w 8262114"/>
              <a:gd name="connsiteY184" fmla="*/ 828616 h 3255881"/>
              <a:gd name="connsiteX185" fmla="*/ 2014538 w 8262114"/>
              <a:gd name="connsiteY185" fmla="*/ 800041 h 3255881"/>
              <a:gd name="connsiteX186" fmla="*/ 1976438 w 8262114"/>
              <a:gd name="connsiteY186" fmla="*/ 742891 h 3255881"/>
              <a:gd name="connsiteX187" fmla="*/ 1804988 w 8262114"/>
              <a:gd name="connsiteY187" fmla="*/ 685741 h 3255881"/>
              <a:gd name="connsiteX188" fmla="*/ 1776413 w 8262114"/>
              <a:gd name="connsiteY188" fmla="*/ 676216 h 3255881"/>
              <a:gd name="connsiteX189" fmla="*/ 1747838 w 8262114"/>
              <a:gd name="connsiteY189" fmla="*/ 666691 h 3255881"/>
              <a:gd name="connsiteX190" fmla="*/ 1690688 w 8262114"/>
              <a:gd name="connsiteY190" fmla="*/ 628591 h 3255881"/>
              <a:gd name="connsiteX191" fmla="*/ 1633538 w 8262114"/>
              <a:gd name="connsiteY191" fmla="*/ 600016 h 3255881"/>
              <a:gd name="connsiteX192" fmla="*/ 1614488 w 8262114"/>
              <a:gd name="connsiteY192" fmla="*/ 523816 h 3255881"/>
              <a:gd name="connsiteX193" fmla="*/ 1604963 w 8262114"/>
              <a:gd name="connsiteY193" fmla="*/ 495241 h 3255881"/>
              <a:gd name="connsiteX194" fmla="*/ 1576388 w 8262114"/>
              <a:gd name="connsiteY194" fmla="*/ 485716 h 3255881"/>
              <a:gd name="connsiteX195" fmla="*/ 1490663 w 8262114"/>
              <a:gd name="connsiteY195" fmla="*/ 476191 h 3255881"/>
              <a:gd name="connsiteX196" fmla="*/ 1423988 w 8262114"/>
              <a:gd name="connsiteY196" fmla="*/ 399991 h 3255881"/>
              <a:gd name="connsiteX197" fmla="*/ 1438276 w 8262114"/>
              <a:gd name="connsiteY197" fmla="*/ 383322 h 3255881"/>
              <a:gd name="connsiteX198" fmla="*/ 1397795 w 8262114"/>
              <a:gd name="connsiteY198" fmla="*/ 364272 h 3255881"/>
              <a:gd name="connsiteX199" fmla="*/ 1370452 w 8262114"/>
              <a:gd name="connsiteY199" fmla="*/ 335756 h 3255881"/>
              <a:gd name="connsiteX200" fmla="*/ 1350170 w 8262114"/>
              <a:gd name="connsiteY200" fmla="*/ 316647 h 3255881"/>
              <a:gd name="connsiteX201" fmla="*/ 1373982 w 8262114"/>
              <a:gd name="connsiteY201" fmla="*/ 323791 h 3255881"/>
              <a:gd name="connsiteX202" fmla="*/ 1440657 w 8262114"/>
              <a:gd name="connsiteY202" fmla="*/ 342841 h 3255881"/>
              <a:gd name="connsiteX203" fmla="*/ 1440657 w 8262114"/>
              <a:gd name="connsiteY203" fmla="*/ 290453 h 3255881"/>
              <a:gd name="connsiteX204" fmla="*/ 1376363 w 8262114"/>
              <a:gd name="connsiteY204" fmla="*/ 204729 h 3255881"/>
              <a:gd name="connsiteX205" fmla="*/ 1338263 w 8262114"/>
              <a:gd name="connsiteY205" fmla="*/ 178534 h 3255881"/>
              <a:gd name="connsiteX206" fmla="*/ 1319213 w 8262114"/>
              <a:gd name="connsiteY206" fmla="*/ 161866 h 3255881"/>
              <a:gd name="connsiteX207" fmla="*/ 1166813 w 8262114"/>
              <a:gd name="connsiteY207" fmla="*/ 133291 h 3255881"/>
              <a:gd name="connsiteX208" fmla="*/ 1138238 w 8262114"/>
              <a:gd name="connsiteY208" fmla="*/ 123766 h 3255881"/>
              <a:gd name="connsiteX209" fmla="*/ 1081088 w 8262114"/>
              <a:gd name="connsiteY209" fmla="*/ 85666 h 3255881"/>
              <a:gd name="connsiteX210" fmla="*/ 1033463 w 8262114"/>
              <a:gd name="connsiteY210" fmla="*/ 47566 h 3255881"/>
              <a:gd name="connsiteX211" fmla="*/ 976313 w 8262114"/>
              <a:gd name="connsiteY211" fmla="*/ 9466 h 3255881"/>
              <a:gd name="connsiteX212" fmla="*/ 547688 w 8262114"/>
              <a:gd name="connsiteY212" fmla="*/ 9466 h 3255881"/>
              <a:gd name="connsiteX213" fmla="*/ 452438 w 8262114"/>
              <a:gd name="connsiteY213" fmla="*/ 18991 h 3255881"/>
              <a:gd name="connsiteX214" fmla="*/ 395288 w 8262114"/>
              <a:gd name="connsiteY214" fmla="*/ 47566 h 3255881"/>
              <a:gd name="connsiteX215" fmla="*/ 319088 w 8262114"/>
              <a:gd name="connsiteY215" fmla="*/ 159485 h 3255881"/>
              <a:gd name="connsiteX216" fmla="*/ 307182 w 8262114"/>
              <a:gd name="connsiteY216" fmla="*/ 216634 h 3255881"/>
              <a:gd name="connsiteX217" fmla="*/ 254794 w 8262114"/>
              <a:gd name="connsiteY217" fmla="*/ 283310 h 3255881"/>
              <a:gd name="connsiteX218" fmla="*/ 180975 w 8262114"/>
              <a:gd name="connsiteY218" fmla="*/ 330935 h 3255881"/>
              <a:gd name="connsiteX219" fmla="*/ 76201 w 8262114"/>
              <a:gd name="connsiteY219" fmla="*/ 357129 h 3255881"/>
              <a:gd name="connsiteX220" fmla="*/ 42863 w 8262114"/>
              <a:gd name="connsiteY220" fmla="*/ 361891 h 3255881"/>
              <a:gd name="connsiteX221" fmla="*/ 0 w 8262114"/>
              <a:gd name="connsiteY221" fmla="*/ 371416 h 3255881"/>
              <a:gd name="connsiteX222" fmla="*/ 21431 w 8262114"/>
              <a:gd name="connsiteY222" fmla="*/ 416660 h 3255881"/>
              <a:gd name="connsiteX223" fmla="*/ 33338 w 8262114"/>
              <a:gd name="connsiteY223" fmla="*/ 419041 h 3255881"/>
              <a:gd name="connsiteX224" fmla="*/ 90488 w 8262114"/>
              <a:gd name="connsiteY224" fmla="*/ 447616 h 3255881"/>
              <a:gd name="connsiteX225" fmla="*/ 147638 w 8262114"/>
              <a:gd name="connsiteY225" fmla="*/ 476191 h 3255881"/>
              <a:gd name="connsiteX226" fmla="*/ 166688 w 8262114"/>
              <a:gd name="connsiteY226" fmla="*/ 504766 h 3255881"/>
              <a:gd name="connsiteX227" fmla="*/ 166688 w 8262114"/>
              <a:gd name="connsiteY227" fmla="*/ 571441 h 3255881"/>
              <a:gd name="connsiteX228" fmla="*/ 138113 w 8262114"/>
              <a:gd name="connsiteY228" fmla="*/ 580966 h 3255881"/>
              <a:gd name="connsiteX229" fmla="*/ 128588 w 8262114"/>
              <a:gd name="connsiteY229" fmla="*/ 666691 h 3255881"/>
              <a:gd name="connsiteX230" fmla="*/ 100013 w 8262114"/>
              <a:gd name="connsiteY230" fmla="*/ 676216 h 3255881"/>
              <a:gd name="connsiteX231" fmla="*/ 90488 w 8262114"/>
              <a:gd name="connsiteY231" fmla="*/ 704791 h 3255881"/>
              <a:gd name="connsiteX232" fmla="*/ 119063 w 8262114"/>
              <a:gd name="connsiteY232" fmla="*/ 714316 h 3255881"/>
              <a:gd name="connsiteX233" fmla="*/ 138113 w 8262114"/>
              <a:gd name="connsiteY233" fmla="*/ 771466 h 3255881"/>
              <a:gd name="connsiteX234" fmla="*/ 147638 w 8262114"/>
              <a:gd name="connsiteY234" fmla="*/ 838141 h 3255881"/>
              <a:gd name="connsiteX235" fmla="*/ 166688 w 8262114"/>
              <a:gd name="connsiteY235" fmla="*/ 866716 h 3255881"/>
              <a:gd name="connsiteX236" fmla="*/ 157163 w 8262114"/>
              <a:gd name="connsiteY236" fmla="*/ 923866 h 3255881"/>
              <a:gd name="connsiteX0" fmla="*/ 7415213 w 8262114"/>
              <a:gd name="connsiteY0" fmla="*/ 3247966 h 3255881"/>
              <a:gd name="connsiteX1" fmla="*/ 7434263 w 8262114"/>
              <a:gd name="connsiteY1" fmla="*/ 3047941 h 3255881"/>
              <a:gd name="connsiteX2" fmla="*/ 7453313 w 8262114"/>
              <a:gd name="connsiteY2" fmla="*/ 2981266 h 3255881"/>
              <a:gd name="connsiteX3" fmla="*/ 7510463 w 8262114"/>
              <a:gd name="connsiteY3" fmla="*/ 2952691 h 3255881"/>
              <a:gd name="connsiteX4" fmla="*/ 7539038 w 8262114"/>
              <a:gd name="connsiteY4" fmla="*/ 2933641 h 3255881"/>
              <a:gd name="connsiteX5" fmla="*/ 7596188 w 8262114"/>
              <a:gd name="connsiteY5" fmla="*/ 2914591 h 3255881"/>
              <a:gd name="connsiteX6" fmla="*/ 7662863 w 8262114"/>
              <a:gd name="connsiteY6" fmla="*/ 2895541 h 3255881"/>
              <a:gd name="connsiteX7" fmla="*/ 7681913 w 8262114"/>
              <a:gd name="connsiteY7" fmla="*/ 2866966 h 3255881"/>
              <a:gd name="connsiteX8" fmla="*/ 7691438 w 8262114"/>
              <a:gd name="connsiteY8" fmla="*/ 2838391 h 3255881"/>
              <a:gd name="connsiteX9" fmla="*/ 7777163 w 8262114"/>
              <a:gd name="connsiteY9" fmla="*/ 2800291 h 3255881"/>
              <a:gd name="connsiteX10" fmla="*/ 7805738 w 8262114"/>
              <a:gd name="connsiteY10" fmla="*/ 2790766 h 3255881"/>
              <a:gd name="connsiteX11" fmla="*/ 7834313 w 8262114"/>
              <a:gd name="connsiteY11" fmla="*/ 2781241 h 3255881"/>
              <a:gd name="connsiteX12" fmla="*/ 7996238 w 8262114"/>
              <a:gd name="connsiteY12" fmla="*/ 2762191 h 3255881"/>
              <a:gd name="connsiteX13" fmla="*/ 8062913 w 8262114"/>
              <a:gd name="connsiteY13" fmla="*/ 2743141 h 3255881"/>
              <a:gd name="connsiteX14" fmla="*/ 8120063 w 8262114"/>
              <a:gd name="connsiteY14" fmla="*/ 2724091 h 3255881"/>
              <a:gd name="connsiteX15" fmla="*/ 8148638 w 8262114"/>
              <a:gd name="connsiteY15" fmla="*/ 2714566 h 3255881"/>
              <a:gd name="connsiteX16" fmla="*/ 8158163 w 8262114"/>
              <a:gd name="connsiteY16" fmla="*/ 2609791 h 3255881"/>
              <a:gd name="connsiteX17" fmla="*/ 8167688 w 8262114"/>
              <a:gd name="connsiteY17" fmla="*/ 2552641 h 3255881"/>
              <a:gd name="connsiteX18" fmla="*/ 8224838 w 8262114"/>
              <a:gd name="connsiteY18" fmla="*/ 2514541 h 3255881"/>
              <a:gd name="connsiteX19" fmla="*/ 8243888 w 8262114"/>
              <a:gd name="connsiteY19" fmla="*/ 2485966 h 3255881"/>
              <a:gd name="connsiteX20" fmla="*/ 7929563 w 8262114"/>
              <a:gd name="connsiteY20" fmla="*/ 2428816 h 3255881"/>
              <a:gd name="connsiteX21" fmla="*/ 7939088 w 8262114"/>
              <a:gd name="connsiteY21" fmla="*/ 2333566 h 3255881"/>
              <a:gd name="connsiteX22" fmla="*/ 7958138 w 8262114"/>
              <a:gd name="connsiteY22" fmla="*/ 2266891 h 3255881"/>
              <a:gd name="connsiteX23" fmla="*/ 7929563 w 8262114"/>
              <a:gd name="connsiteY23" fmla="*/ 2095441 h 3255881"/>
              <a:gd name="connsiteX24" fmla="*/ 7910513 w 8262114"/>
              <a:gd name="connsiteY24" fmla="*/ 2038291 h 3255881"/>
              <a:gd name="connsiteX25" fmla="*/ 7900988 w 8262114"/>
              <a:gd name="connsiteY25" fmla="*/ 2009716 h 3255881"/>
              <a:gd name="connsiteX26" fmla="*/ 7929563 w 8262114"/>
              <a:gd name="connsiteY26" fmla="*/ 1876366 h 3255881"/>
              <a:gd name="connsiteX27" fmla="*/ 7948613 w 8262114"/>
              <a:gd name="connsiteY27" fmla="*/ 1847791 h 3255881"/>
              <a:gd name="connsiteX28" fmla="*/ 7853363 w 8262114"/>
              <a:gd name="connsiteY28" fmla="*/ 1838266 h 3255881"/>
              <a:gd name="connsiteX29" fmla="*/ 7796213 w 8262114"/>
              <a:gd name="connsiteY29" fmla="*/ 1790641 h 3255881"/>
              <a:gd name="connsiteX30" fmla="*/ 7739063 w 8262114"/>
              <a:gd name="connsiteY30" fmla="*/ 1771591 h 3255881"/>
              <a:gd name="connsiteX31" fmla="*/ 7710488 w 8262114"/>
              <a:gd name="connsiteY31" fmla="*/ 1752541 h 3255881"/>
              <a:gd name="connsiteX32" fmla="*/ 7567613 w 8262114"/>
              <a:gd name="connsiteY32" fmla="*/ 1733491 h 3255881"/>
              <a:gd name="connsiteX33" fmla="*/ 7510463 w 8262114"/>
              <a:gd name="connsiteY33" fmla="*/ 1714441 h 3255881"/>
              <a:gd name="connsiteX34" fmla="*/ 7453313 w 8262114"/>
              <a:gd name="connsiteY34" fmla="*/ 1676341 h 3255881"/>
              <a:gd name="connsiteX35" fmla="*/ 7424738 w 8262114"/>
              <a:gd name="connsiteY35" fmla="*/ 1657291 h 3255881"/>
              <a:gd name="connsiteX36" fmla="*/ 7396163 w 8262114"/>
              <a:gd name="connsiteY36" fmla="*/ 1647766 h 3255881"/>
              <a:gd name="connsiteX37" fmla="*/ 7358063 w 8262114"/>
              <a:gd name="connsiteY37" fmla="*/ 1600141 h 3255881"/>
              <a:gd name="connsiteX38" fmla="*/ 7319963 w 8262114"/>
              <a:gd name="connsiteY38" fmla="*/ 1542991 h 3255881"/>
              <a:gd name="connsiteX39" fmla="*/ 7272338 w 8262114"/>
              <a:gd name="connsiteY39" fmla="*/ 1485841 h 3255881"/>
              <a:gd name="connsiteX40" fmla="*/ 7262813 w 8262114"/>
              <a:gd name="connsiteY40" fmla="*/ 1457266 h 3255881"/>
              <a:gd name="connsiteX41" fmla="*/ 7224713 w 8262114"/>
              <a:gd name="connsiteY41" fmla="*/ 1400116 h 3255881"/>
              <a:gd name="connsiteX42" fmla="*/ 7215188 w 8262114"/>
              <a:gd name="connsiteY42" fmla="*/ 1371541 h 3255881"/>
              <a:gd name="connsiteX43" fmla="*/ 7196138 w 8262114"/>
              <a:gd name="connsiteY43" fmla="*/ 1342966 h 3255881"/>
              <a:gd name="connsiteX44" fmla="*/ 7177088 w 8262114"/>
              <a:gd name="connsiteY44" fmla="*/ 1285816 h 3255881"/>
              <a:gd name="connsiteX45" fmla="*/ 7119938 w 8262114"/>
              <a:gd name="connsiteY45" fmla="*/ 1238191 h 3255881"/>
              <a:gd name="connsiteX46" fmla="*/ 7091363 w 8262114"/>
              <a:gd name="connsiteY46" fmla="*/ 1219141 h 3255881"/>
              <a:gd name="connsiteX47" fmla="*/ 7062788 w 8262114"/>
              <a:gd name="connsiteY47" fmla="*/ 1190566 h 3255881"/>
              <a:gd name="connsiteX48" fmla="*/ 7034213 w 8262114"/>
              <a:gd name="connsiteY48" fmla="*/ 1171516 h 3255881"/>
              <a:gd name="connsiteX49" fmla="*/ 6986588 w 8262114"/>
              <a:gd name="connsiteY49" fmla="*/ 1114366 h 3255881"/>
              <a:gd name="connsiteX50" fmla="*/ 6958013 w 8262114"/>
              <a:gd name="connsiteY50" fmla="*/ 1095316 h 3255881"/>
              <a:gd name="connsiteX51" fmla="*/ 6938963 w 8262114"/>
              <a:gd name="connsiteY51" fmla="*/ 1066741 h 3255881"/>
              <a:gd name="connsiteX52" fmla="*/ 6910388 w 8262114"/>
              <a:gd name="connsiteY52" fmla="*/ 1047691 h 3255881"/>
              <a:gd name="connsiteX53" fmla="*/ 6900863 w 8262114"/>
              <a:gd name="connsiteY53" fmla="*/ 1019116 h 3255881"/>
              <a:gd name="connsiteX54" fmla="*/ 6910388 w 8262114"/>
              <a:gd name="connsiteY54" fmla="*/ 981016 h 3255881"/>
              <a:gd name="connsiteX55" fmla="*/ 6967538 w 8262114"/>
              <a:gd name="connsiteY55" fmla="*/ 952441 h 3255881"/>
              <a:gd name="connsiteX56" fmla="*/ 6986588 w 8262114"/>
              <a:gd name="connsiteY56" fmla="*/ 923866 h 3255881"/>
              <a:gd name="connsiteX57" fmla="*/ 7005638 w 8262114"/>
              <a:gd name="connsiteY57" fmla="*/ 866716 h 3255881"/>
              <a:gd name="connsiteX58" fmla="*/ 6977063 w 8262114"/>
              <a:gd name="connsiteY58" fmla="*/ 857191 h 3255881"/>
              <a:gd name="connsiteX59" fmla="*/ 6910388 w 8262114"/>
              <a:gd name="connsiteY59" fmla="*/ 847666 h 3255881"/>
              <a:gd name="connsiteX60" fmla="*/ 6872288 w 8262114"/>
              <a:gd name="connsiteY60" fmla="*/ 828616 h 3255881"/>
              <a:gd name="connsiteX61" fmla="*/ 6843713 w 8262114"/>
              <a:gd name="connsiteY61" fmla="*/ 819091 h 3255881"/>
              <a:gd name="connsiteX62" fmla="*/ 6786563 w 8262114"/>
              <a:gd name="connsiteY62" fmla="*/ 780991 h 3255881"/>
              <a:gd name="connsiteX63" fmla="*/ 6748463 w 8262114"/>
              <a:gd name="connsiteY63" fmla="*/ 733366 h 3255881"/>
              <a:gd name="connsiteX64" fmla="*/ 6738938 w 8262114"/>
              <a:gd name="connsiteY64" fmla="*/ 704791 h 3255881"/>
              <a:gd name="connsiteX65" fmla="*/ 6691313 w 8262114"/>
              <a:gd name="connsiteY65" fmla="*/ 657166 h 3255881"/>
              <a:gd name="connsiteX66" fmla="*/ 6643688 w 8262114"/>
              <a:gd name="connsiteY66" fmla="*/ 619066 h 3255881"/>
              <a:gd name="connsiteX67" fmla="*/ 6624638 w 8262114"/>
              <a:gd name="connsiteY67" fmla="*/ 590491 h 3255881"/>
              <a:gd name="connsiteX68" fmla="*/ 6596063 w 8262114"/>
              <a:gd name="connsiteY68" fmla="*/ 580966 h 3255881"/>
              <a:gd name="connsiteX69" fmla="*/ 6567488 w 8262114"/>
              <a:gd name="connsiteY69" fmla="*/ 561916 h 3255881"/>
              <a:gd name="connsiteX70" fmla="*/ 6538913 w 8262114"/>
              <a:gd name="connsiteY70" fmla="*/ 552391 h 3255881"/>
              <a:gd name="connsiteX71" fmla="*/ 6510338 w 8262114"/>
              <a:gd name="connsiteY71" fmla="*/ 533341 h 3255881"/>
              <a:gd name="connsiteX72" fmla="*/ 6462713 w 8262114"/>
              <a:gd name="connsiteY72" fmla="*/ 523816 h 3255881"/>
              <a:gd name="connsiteX73" fmla="*/ 6376988 w 8262114"/>
              <a:gd name="connsiteY73" fmla="*/ 533341 h 3255881"/>
              <a:gd name="connsiteX74" fmla="*/ 6319838 w 8262114"/>
              <a:gd name="connsiteY74" fmla="*/ 571441 h 3255881"/>
              <a:gd name="connsiteX75" fmla="*/ 6262688 w 8262114"/>
              <a:gd name="connsiteY75" fmla="*/ 619066 h 3255881"/>
              <a:gd name="connsiteX76" fmla="*/ 6176963 w 8262114"/>
              <a:gd name="connsiteY76" fmla="*/ 657166 h 3255881"/>
              <a:gd name="connsiteX77" fmla="*/ 6148388 w 8262114"/>
              <a:gd name="connsiteY77" fmla="*/ 666691 h 3255881"/>
              <a:gd name="connsiteX78" fmla="*/ 6148388 w 8262114"/>
              <a:gd name="connsiteY78" fmla="*/ 800041 h 3255881"/>
              <a:gd name="connsiteX79" fmla="*/ 6138863 w 8262114"/>
              <a:gd name="connsiteY79" fmla="*/ 961966 h 3255881"/>
              <a:gd name="connsiteX80" fmla="*/ 6119813 w 8262114"/>
              <a:gd name="connsiteY80" fmla="*/ 1085791 h 3255881"/>
              <a:gd name="connsiteX81" fmla="*/ 6119813 w 8262114"/>
              <a:gd name="connsiteY81" fmla="*/ 1371541 h 3255881"/>
              <a:gd name="connsiteX82" fmla="*/ 6138863 w 8262114"/>
              <a:gd name="connsiteY82" fmla="*/ 1400116 h 3255881"/>
              <a:gd name="connsiteX83" fmla="*/ 6167438 w 8262114"/>
              <a:gd name="connsiteY83" fmla="*/ 1409641 h 3255881"/>
              <a:gd name="connsiteX84" fmla="*/ 6196013 w 8262114"/>
              <a:gd name="connsiteY84" fmla="*/ 1428691 h 3255881"/>
              <a:gd name="connsiteX85" fmla="*/ 6176963 w 8262114"/>
              <a:gd name="connsiteY85" fmla="*/ 1476316 h 3255881"/>
              <a:gd name="connsiteX86" fmla="*/ 6196013 w 8262114"/>
              <a:gd name="connsiteY86" fmla="*/ 1647766 h 3255881"/>
              <a:gd name="connsiteX87" fmla="*/ 6186488 w 8262114"/>
              <a:gd name="connsiteY87" fmla="*/ 1714441 h 3255881"/>
              <a:gd name="connsiteX88" fmla="*/ 6157913 w 8262114"/>
              <a:gd name="connsiteY88" fmla="*/ 1743016 h 3255881"/>
              <a:gd name="connsiteX89" fmla="*/ 6119813 w 8262114"/>
              <a:gd name="connsiteY89" fmla="*/ 1752541 h 3255881"/>
              <a:gd name="connsiteX90" fmla="*/ 6024563 w 8262114"/>
              <a:gd name="connsiteY90" fmla="*/ 1762066 h 3255881"/>
              <a:gd name="connsiteX91" fmla="*/ 5976938 w 8262114"/>
              <a:gd name="connsiteY91" fmla="*/ 1847791 h 3255881"/>
              <a:gd name="connsiteX92" fmla="*/ 5967413 w 8262114"/>
              <a:gd name="connsiteY92" fmla="*/ 1904941 h 3255881"/>
              <a:gd name="connsiteX93" fmla="*/ 5938838 w 8262114"/>
              <a:gd name="connsiteY93" fmla="*/ 1923991 h 3255881"/>
              <a:gd name="connsiteX94" fmla="*/ 5538788 w 8262114"/>
              <a:gd name="connsiteY94" fmla="*/ 1933516 h 3255881"/>
              <a:gd name="connsiteX95" fmla="*/ 5357813 w 8262114"/>
              <a:gd name="connsiteY95" fmla="*/ 1923991 h 3255881"/>
              <a:gd name="connsiteX96" fmla="*/ 5300663 w 8262114"/>
              <a:gd name="connsiteY96" fmla="*/ 1904941 h 3255881"/>
              <a:gd name="connsiteX97" fmla="*/ 5243513 w 8262114"/>
              <a:gd name="connsiteY97" fmla="*/ 1914466 h 3255881"/>
              <a:gd name="connsiteX98" fmla="*/ 5186363 w 8262114"/>
              <a:gd name="connsiteY98" fmla="*/ 1933516 h 3255881"/>
              <a:gd name="connsiteX99" fmla="*/ 5157788 w 8262114"/>
              <a:gd name="connsiteY99" fmla="*/ 1914466 h 3255881"/>
              <a:gd name="connsiteX100" fmla="*/ 5053013 w 8262114"/>
              <a:gd name="connsiteY100" fmla="*/ 1895416 h 3255881"/>
              <a:gd name="connsiteX101" fmla="*/ 5033963 w 8262114"/>
              <a:gd name="connsiteY101" fmla="*/ 1838266 h 3255881"/>
              <a:gd name="connsiteX102" fmla="*/ 5024438 w 8262114"/>
              <a:gd name="connsiteY102" fmla="*/ 1809691 h 3255881"/>
              <a:gd name="connsiteX103" fmla="*/ 4891088 w 8262114"/>
              <a:gd name="connsiteY103" fmla="*/ 1781116 h 3255881"/>
              <a:gd name="connsiteX104" fmla="*/ 4814888 w 8262114"/>
              <a:gd name="connsiteY104" fmla="*/ 1743016 h 3255881"/>
              <a:gd name="connsiteX105" fmla="*/ 4786313 w 8262114"/>
              <a:gd name="connsiteY105" fmla="*/ 1714441 h 3255881"/>
              <a:gd name="connsiteX106" fmla="*/ 4776788 w 8262114"/>
              <a:gd name="connsiteY106" fmla="*/ 1685866 h 3255881"/>
              <a:gd name="connsiteX107" fmla="*/ 4795838 w 8262114"/>
              <a:gd name="connsiteY107" fmla="*/ 1628716 h 3255881"/>
              <a:gd name="connsiteX108" fmla="*/ 4814888 w 8262114"/>
              <a:gd name="connsiteY108" fmla="*/ 1476316 h 3255881"/>
              <a:gd name="connsiteX109" fmla="*/ 4852988 w 8262114"/>
              <a:gd name="connsiteY109" fmla="*/ 1419166 h 3255881"/>
              <a:gd name="connsiteX110" fmla="*/ 4872038 w 8262114"/>
              <a:gd name="connsiteY110" fmla="*/ 1390591 h 3255881"/>
              <a:gd name="connsiteX111" fmla="*/ 4919663 w 8262114"/>
              <a:gd name="connsiteY111" fmla="*/ 1314391 h 3255881"/>
              <a:gd name="connsiteX112" fmla="*/ 4929188 w 8262114"/>
              <a:gd name="connsiteY112" fmla="*/ 1285816 h 3255881"/>
              <a:gd name="connsiteX113" fmla="*/ 4872038 w 8262114"/>
              <a:gd name="connsiteY113" fmla="*/ 1257241 h 3255881"/>
              <a:gd name="connsiteX114" fmla="*/ 4843463 w 8262114"/>
              <a:gd name="connsiteY114" fmla="*/ 1238191 h 3255881"/>
              <a:gd name="connsiteX115" fmla="*/ 4786313 w 8262114"/>
              <a:gd name="connsiteY115" fmla="*/ 1219141 h 3255881"/>
              <a:gd name="connsiteX116" fmla="*/ 4757738 w 8262114"/>
              <a:gd name="connsiteY116" fmla="*/ 1209616 h 3255881"/>
              <a:gd name="connsiteX117" fmla="*/ 4729163 w 8262114"/>
              <a:gd name="connsiteY117" fmla="*/ 1219141 h 3255881"/>
              <a:gd name="connsiteX118" fmla="*/ 4672013 w 8262114"/>
              <a:gd name="connsiteY118" fmla="*/ 1247716 h 3255881"/>
              <a:gd name="connsiteX119" fmla="*/ 4595813 w 8262114"/>
              <a:gd name="connsiteY119" fmla="*/ 1200091 h 3255881"/>
              <a:gd name="connsiteX120" fmla="*/ 4538663 w 8262114"/>
              <a:gd name="connsiteY120" fmla="*/ 1161991 h 3255881"/>
              <a:gd name="connsiteX121" fmla="*/ 4481513 w 8262114"/>
              <a:gd name="connsiteY121" fmla="*/ 1181041 h 3255881"/>
              <a:gd name="connsiteX122" fmla="*/ 4452938 w 8262114"/>
              <a:gd name="connsiteY122" fmla="*/ 1190566 h 3255881"/>
              <a:gd name="connsiteX123" fmla="*/ 4414838 w 8262114"/>
              <a:gd name="connsiteY123" fmla="*/ 1276291 h 3255881"/>
              <a:gd name="connsiteX124" fmla="*/ 4405313 w 8262114"/>
              <a:gd name="connsiteY124" fmla="*/ 1304866 h 3255881"/>
              <a:gd name="connsiteX125" fmla="*/ 4395788 w 8262114"/>
              <a:gd name="connsiteY125" fmla="*/ 1333441 h 3255881"/>
              <a:gd name="connsiteX126" fmla="*/ 4367213 w 8262114"/>
              <a:gd name="connsiteY126" fmla="*/ 1352491 h 3255881"/>
              <a:gd name="connsiteX127" fmla="*/ 4348163 w 8262114"/>
              <a:gd name="connsiteY127" fmla="*/ 1381066 h 3255881"/>
              <a:gd name="connsiteX128" fmla="*/ 4329113 w 8262114"/>
              <a:gd name="connsiteY128" fmla="*/ 1438216 h 3255881"/>
              <a:gd name="connsiteX129" fmla="*/ 4310063 w 8262114"/>
              <a:gd name="connsiteY129" fmla="*/ 1466791 h 3255881"/>
              <a:gd name="connsiteX130" fmla="*/ 4300538 w 8262114"/>
              <a:gd name="connsiteY130" fmla="*/ 1495366 h 3255881"/>
              <a:gd name="connsiteX131" fmla="*/ 4291013 w 8262114"/>
              <a:gd name="connsiteY131" fmla="*/ 1533466 h 3255881"/>
              <a:gd name="connsiteX132" fmla="*/ 4262438 w 8262114"/>
              <a:gd name="connsiteY132" fmla="*/ 1552516 h 3255881"/>
              <a:gd name="connsiteX133" fmla="*/ 4224338 w 8262114"/>
              <a:gd name="connsiteY133" fmla="*/ 1562041 h 3255881"/>
              <a:gd name="connsiteX134" fmla="*/ 4167188 w 8262114"/>
              <a:gd name="connsiteY134" fmla="*/ 1581091 h 3255881"/>
              <a:gd name="connsiteX135" fmla="*/ 4110038 w 8262114"/>
              <a:gd name="connsiteY135" fmla="*/ 1600141 h 3255881"/>
              <a:gd name="connsiteX136" fmla="*/ 4081463 w 8262114"/>
              <a:gd name="connsiteY136" fmla="*/ 1609666 h 3255881"/>
              <a:gd name="connsiteX137" fmla="*/ 4052888 w 8262114"/>
              <a:gd name="connsiteY137" fmla="*/ 1619191 h 3255881"/>
              <a:gd name="connsiteX138" fmla="*/ 3948113 w 8262114"/>
              <a:gd name="connsiteY138" fmla="*/ 1609666 h 3255881"/>
              <a:gd name="connsiteX139" fmla="*/ 3910013 w 8262114"/>
              <a:gd name="connsiteY139" fmla="*/ 1600141 h 3255881"/>
              <a:gd name="connsiteX140" fmla="*/ 3757613 w 8262114"/>
              <a:gd name="connsiteY140" fmla="*/ 1590616 h 3255881"/>
              <a:gd name="connsiteX141" fmla="*/ 3729038 w 8262114"/>
              <a:gd name="connsiteY141" fmla="*/ 1571566 h 3255881"/>
              <a:gd name="connsiteX142" fmla="*/ 3700463 w 8262114"/>
              <a:gd name="connsiteY142" fmla="*/ 1562041 h 3255881"/>
              <a:gd name="connsiteX143" fmla="*/ 3652838 w 8262114"/>
              <a:gd name="connsiteY143" fmla="*/ 1523941 h 3255881"/>
              <a:gd name="connsiteX144" fmla="*/ 3481388 w 8262114"/>
              <a:gd name="connsiteY144" fmla="*/ 1533466 h 3255881"/>
              <a:gd name="connsiteX145" fmla="*/ 3414713 w 8262114"/>
              <a:gd name="connsiteY145" fmla="*/ 1542991 h 3255881"/>
              <a:gd name="connsiteX146" fmla="*/ 3386138 w 8262114"/>
              <a:gd name="connsiteY146" fmla="*/ 1552516 h 3255881"/>
              <a:gd name="connsiteX147" fmla="*/ 3338513 w 8262114"/>
              <a:gd name="connsiteY147" fmla="*/ 1562041 h 3255881"/>
              <a:gd name="connsiteX148" fmla="*/ 3271838 w 8262114"/>
              <a:gd name="connsiteY148" fmla="*/ 1628716 h 3255881"/>
              <a:gd name="connsiteX149" fmla="*/ 3214688 w 8262114"/>
              <a:gd name="connsiteY149" fmla="*/ 1666816 h 3255881"/>
              <a:gd name="connsiteX150" fmla="*/ 3205163 w 8262114"/>
              <a:gd name="connsiteY150" fmla="*/ 1695391 h 3255881"/>
              <a:gd name="connsiteX151" fmla="*/ 3176588 w 8262114"/>
              <a:gd name="connsiteY151" fmla="*/ 1704916 h 3255881"/>
              <a:gd name="connsiteX152" fmla="*/ 3090863 w 8262114"/>
              <a:gd name="connsiteY152" fmla="*/ 1666816 h 3255881"/>
              <a:gd name="connsiteX153" fmla="*/ 3062288 w 8262114"/>
              <a:gd name="connsiteY153" fmla="*/ 1638241 h 3255881"/>
              <a:gd name="connsiteX154" fmla="*/ 3005138 w 8262114"/>
              <a:gd name="connsiteY154" fmla="*/ 1619191 h 3255881"/>
              <a:gd name="connsiteX155" fmla="*/ 2967038 w 8262114"/>
              <a:gd name="connsiteY155" fmla="*/ 1562041 h 3255881"/>
              <a:gd name="connsiteX156" fmla="*/ 2947988 w 8262114"/>
              <a:gd name="connsiteY156" fmla="*/ 1533466 h 3255881"/>
              <a:gd name="connsiteX157" fmla="*/ 2890838 w 8262114"/>
              <a:gd name="connsiteY157" fmla="*/ 1504891 h 3255881"/>
              <a:gd name="connsiteX158" fmla="*/ 2862263 w 8262114"/>
              <a:gd name="connsiteY158" fmla="*/ 1485841 h 3255881"/>
              <a:gd name="connsiteX159" fmla="*/ 2833688 w 8262114"/>
              <a:gd name="connsiteY159" fmla="*/ 1476316 h 3255881"/>
              <a:gd name="connsiteX160" fmla="*/ 2805113 w 8262114"/>
              <a:gd name="connsiteY160" fmla="*/ 1457266 h 3255881"/>
              <a:gd name="connsiteX161" fmla="*/ 2738438 w 8262114"/>
              <a:gd name="connsiteY161" fmla="*/ 1438216 h 3255881"/>
              <a:gd name="connsiteX162" fmla="*/ 2709863 w 8262114"/>
              <a:gd name="connsiteY162" fmla="*/ 1428691 h 3255881"/>
              <a:gd name="connsiteX163" fmla="*/ 2605088 w 8262114"/>
              <a:gd name="connsiteY163" fmla="*/ 1419166 h 3255881"/>
              <a:gd name="connsiteX164" fmla="*/ 2509838 w 8262114"/>
              <a:gd name="connsiteY164" fmla="*/ 1409641 h 3255881"/>
              <a:gd name="connsiteX165" fmla="*/ 2452688 w 8262114"/>
              <a:gd name="connsiteY165" fmla="*/ 1371541 h 3255881"/>
              <a:gd name="connsiteX166" fmla="*/ 2395538 w 8262114"/>
              <a:gd name="connsiteY166" fmla="*/ 1352491 h 3255881"/>
              <a:gd name="connsiteX167" fmla="*/ 2366963 w 8262114"/>
              <a:gd name="connsiteY167" fmla="*/ 1342966 h 3255881"/>
              <a:gd name="connsiteX168" fmla="*/ 2309813 w 8262114"/>
              <a:gd name="connsiteY168" fmla="*/ 1333441 h 3255881"/>
              <a:gd name="connsiteX169" fmla="*/ 2233613 w 8262114"/>
              <a:gd name="connsiteY169" fmla="*/ 1342966 h 3255881"/>
              <a:gd name="connsiteX170" fmla="*/ 2185988 w 8262114"/>
              <a:gd name="connsiteY170" fmla="*/ 1333441 h 3255881"/>
              <a:gd name="connsiteX171" fmla="*/ 2176463 w 8262114"/>
              <a:gd name="connsiteY171" fmla="*/ 1304866 h 3255881"/>
              <a:gd name="connsiteX172" fmla="*/ 2157413 w 8262114"/>
              <a:gd name="connsiteY172" fmla="*/ 1238191 h 3255881"/>
              <a:gd name="connsiteX173" fmla="*/ 2128838 w 8262114"/>
              <a:gd name="connsiteY173" fmla="*/ 1219141 h 3255881"/>
              <a:gd name="connsiteX174" fmla="*/ 2109788 w 8262114"/>
              <a:gd name="connsiteY174" fmla="*/ 1190566 h 3255881"/>
              <a:gd name="connsiteX175" fmla="*/ 2071688 w 8262114"/>
              <a:gd name="connsiteY175" fmla="*/ 1152466 h 3255881"/>
              <a:gd name="connsiteX176" fmla="*/ 2062163 w 8262114"/>
              <a:gd name="connsiteY176" fmla="*/ 1066741 h 3255881"/>
              <a:gd name="connsiteX177" fmla="*/ 2033588 w 8262114"/>
              <a:gd name="connsiteY177" fmla="*/ 1057216 h 3255881"/>
              <a:gd name="connsiteX178" fmla="*/ 2081213 w 8262114"/>
              <a:gd name="connsiteY178" fmla="*/ 1009591 h 3255881"/>
              <a:gd name="connsiteX179" fmla="*/ 2128838 w 8262114"/>
              <a:gd name="connsiteY179" fmla="*/ 1000066 h 3255881"/>
              <a:gd name="connsiteX180" fmla="*/ 2147888 w 8262114"/>
              <a:gd name="connsiteY180" fmla="*/ 942916 h 3255881"/>
              <a:gd name="connsiteX181" fmla="*/ 2119313 w 8262114"/>
              <a:gd name="connsiteY181" fmla="*/ 914341 h 3255881"/>
              <a:gd name="connsiteX182" fmla="*/ 2014538 w 8262114"/>
              <a:gd name="connsiteY182" fmla="*/ 885766 h 3255881"/>
              <a:gd name="connsiteX183" fmla="*/ 2005013 w 8262114"/>
              <a:gd name="connsiteY183" fmla="*/ 857191 h 3255881"/>
              <a:gd name="connsiteX184" fmla="*/ 2024063 w 8262114"/>
              <a:gd name="connsiteY184" fmla="*/ 828616 h 3255881"/>
              <a:gd name="connsiteX185" fmla="*/ 2014538 w 8262114"/>
              <a:gd name="connsiteY185" fmla="*/ 800041 h 3255881"/>
              <a:gd name="connsiteX186" fmla="*/ 1976438 w 8262114"/>
              <a:gd name="connsiteY186" fmla="*/ 742891 h 3255881"/>
              <a:gd name="connsiteX187" fmla="*/ 1804988 w 8262114"/>
              <a:gd name="connsiteY187" fmla="*/ 685741 h 3255881"/>
              <a:gd name="connsiteX188" fmla="*/ 1776413 w 8262114"/>
              <a:gd name="connsiteY188" fmla="*/ 676216 h 3255881"/>
              <a:gd name="connsiteX189" fmla="*/ 1747838 w 8262114"/>
              <a:gd name="connsiteY189" fmla="*/ 666691 h 3255881"/>
              <a:gd name="connsiteX190" fmla="*/ 1690688 w 8262114"/>
              <a:gd name="connsiteY190" fmla="*/ 628591 h 3255881"/>
              <a:gd name="connsiteX191" fmla="*/ 1633538 w 8262114"/>
              <a:gd name="connsiteY191" fmla="*/ 600016 h 3255881"/>
              <a:gd name="connsiteX192" fmla="*/ 1614488 w 8262114"/>
              <a:gd name="connsiteY192" fmla="*/ 523816 h 3255881"/>
              <a:gd name="connsiteX193" fmla="*/ 1604963 w 8262114"/>
              <a:gd name="connsiteY193" fmla="*/ 495241 h 3255881"/>
              <a:gd name="connsiteX194" fmla="*/ 1576388 w 8262114"/>
              <a:gd name="connsiteY194" fmla="*/ 485716 h 3255881"/>
              <a:gd name="connsiteX195" fmla="*/ 1490663 w 8262114"/>
              <a:gd name="connsiteY195" fmla="*/ 476191 h 3255881"/>
              <a:gd name="connsiteX196" fmla="*/ 1454945 w 8262114"/>
              <a:gd name="connsiteY196" fmla="*/ 409516 h 3255881"/>
              <a:gd name="connsiteX197" fmla="*/ 1438276 w 8262114"/>
              <a:gd name="connsiteY197" fmla="*/ 383322 h 3255881"/>
              <a:gd name="connsiteX198" fmla="*/ 1397795 w 8262114"/>
              <a:gd name="connsiteY198" fmla="*/ 364272 h 3255881"/>
              <a:gd name="connsiteX199" fmla="*/ 1370452 w 8262114"/>
              <a:gd name="connsiteY199" fmla="*/ 335756 h 3255881"/>
              <a:gd name="connsiteX200" fmla="*/ 1350170 w 8262114"/>
              <a:gd name="connsiteY200" fmla="*/ 316647 h 3255881"/>
              <a:gd name="connsiteX201" fmla="*/ 1373982 w 8262114"/>
              <a:gd name="connsiteY201" fmla="*/ 323791 h 3255881"/>
              <a:gd name="connsiteX202" fmla="*/ 1440657 w 8262114"/>
              <a:gd name="connsiteY202" fmla="*/ 342841 h 3255881"/>
              <a:gd name="connsiteX203" fmla="*/ 1440657 w 8262114"/>
              <a:gd name="connsiteY203" fmla="*/ 290453 h 3255881"/>
              <a:gd name="connsiteX204" fmla="*/ 1376363 w 8262114"/>
              <a:gd name="connsiteY204" fmla="*/ 204729 h 3255881"/>
              <a:gd name="connsiteX205" fmla="*/ 1338263 w 8262114"/>
              <a:gd name="connsiteY205" fmla="*/ 178534 h 3255881"/>
              <a:gd name="connsiteX206" fmla="*/ 1319213 w 8262114"/>
              <a:gd name="connsiteY206" fmla="*/ 161866 h 3255881"/>
              <a:gd name="connsiteX207" fmla="*/ 1166813 w 8262114"/>
              <a:gd name="connsiteY207" fmla="*/ 133291 h 3255881"/>
              <a:gd name="connsiteX208" fmla="*/ 1138238 w 8262114"/>
              <a:gd name="connsiteY208" fmla="*/ 123766 h 3255881"/>
              <a:gd name="connsiteX209" fmla="*/ 1081088 w 8262114"/>
              <a:gd name="connsiteY209" fmla="*/ 85666 h 3255881"/>
              <a:gd name="connsiteX210" fmla="*/ 1033463 w 8262114"/>
              <a:gd name="connsiteY210" fmla="*/ 47566 h 3255881"/>
              <a:gd name="connsiteX211" fmla="*/ 976313 w 8262114"/>
              <a:gd name="connsiteY211" fmla="*/ 9466 h 3255881"/>
              <a:gd name="connsiteX212" fmla="*/ 547688 w 8262114"/>
              <a:gd name="connsiteY212" fmla="*/ 9466 h 3255881"/>
              <a:gd name="connsiteX213" fmla="*/ 452438 w 8262114"/>
              <a:gd name="connsiteY213" fmla="*/ 18991 h 3255881"/>
              <a:gd name="connsiteX214" fmla="*/ 395288 w 8262114"/>
              <a:gd name="connsiteY214" fmla="*/ 47566 h 3255881"/>
              <a:gd name="connsiteX215" fmla="*/ 319088 w 8262114"/>
              <a:gd name="connsiteY215" fmla="*/ 159485 h 3255881"/>
              <a:gd name="connsiteX216" fmla="*/ 307182 w 8262114"/>
              <a:gd name="connsiteY216" fmla="*/ 216634 h 3255881"/>
              <a:gd name="connsiteX217" fmla="*/ 254794 w 8262114"/>
              <a:gd name="connsiteY217" fmla="*/ 283310 h 3255881"/>
              <a:gd name="connsiteX218" fmla="*/ 180975 w 8262114"/>
              <a:gd name="connsiteY218" fmla="*/ 330935 h 3255881"/>
              <a:gd name="connsiteX219" fmla="*/ 76201 w 8262114"/>
              <a:gd name="connsiteY219" fmla="*/ 357129 h 3255881"/>
              <a:gd name="connsiteX220" fmla="*/ 42863 w 8262114"/>
              <a:gd name="connsiteY220" fmla="*/ 361891 h 3255881"/>
              <a:gd name="connsiteX221" fmla="*/ 0 w 8262114"/>
              <a:gd name="connsiteY221" fmla="*/ 371416 h 3255881"/>
              <a:gd name="connsiteX222" fmla="*/ 21431 w 8262114"/>
              <a:gd name="connsiteY222" fmla="*/ 416660 h 3255881"/>
              <a:gd name="connsiteX223" fmla="*/ 33338 w 8262114"/>
              <a:gd name="connsiteY223" fmla="*/ 419041 h 3255881"/>
              <a:gd name="connsiteX224" fmla="*/ 90488 w 8262114"/>
              <a:gd name="connsiteY224" fmla="*/ 447616 h 3255881"/>
              <a:gd name="connsiteX225" fmla="*/ 147638 w 8262114"/>
              <a:gd name="connsiteY225" fmla="*/ 476191 h 3255881"/>
              <a:gd name="connsiteX226" fmla="*/ 166688 w 8262114"/>
              <a:gd name="connsiteY226" fmla="*/ 504766 h 3255881"/>
              <a:gd name="connsiteX227" fmla="*/ 166688 w 8262114"/>
              <a:gd name="connsiteY227" fmla="*/ 571441 h 3255881"/>
              <a:gd name="connsiteX228" fmla="*/ 138113 w 8262114"/>
              <a:gd name="connsiteY228" fmla="*/ 580966 h 3255881"/>
              <a:gd name="connsiteX229" fmla="*/ 128588 w 8262114"/>
              <a:gd name="connsiteY229" fmla="*/ 666691 h 3255881"/>
              <a:gd name="connsiteX230" fmla="*/ 100013 w 8262114"/>
              <a:gd name="connsiteY230" fmla="*/ 676216 h 3255881"/>
              <a:gd name="connsiteX231" fmla="*/ 90488 w 8262114"/>
              <a:gd name="connsiteY231" fmla="*/ 704791 h 3255881"/>
              <a:gd name="connsiteX232" fmla="*/ 119063 w 8262114"/>
              <a:gd name="connsiteY232" fmla="*/ 714316 h 3255881"/>
              <a:gd name="connsiteX233" fmla="*/ 138113 w 8262114"/>
              <a:gd name="connsiteY233" fmla="*/ 771466 h 3255881"/>
              <a:gd name="connsiteX234" fmla="*/ 147638 w 8262114"/>
              <a:gd name="connsiteY234" fmla="*/ 838141 h 3255881"/>
              <a:gd name="connsiteX235" fmla="*/ 166688 w 8262114"/>
              <a:gd name="connsiteY235" fmla="*/ 866716 h 3255881"/>
              <a:gd name="connsiteX236" fmla="*/ 157163 w 8262114"/>
              <a:gd name="connsiteY236" fmla="*/ 923866 h 3255881"/>
              <a:gd name="connsiteX0" fmla="*/ 7415213 w 8262114"/>
              <a:gd name="connsiteY0" fmla="*/ 3247966 h 3255881"/>
              <a:gd name="connsiteX1" fmla="*/ 7434263 w 8262114"/>
              <a:gd name="connsiteY1" fmla="*/ 3047941 h 3255881"/>
              <a:gd name="connsiteX2" fmla="*/ 7453313 w 8262114"/>
              <a:gd name="connsiteY2" fmla="*/ 2981266 h 3255881"/>
              <a:gd name="connsiteX3" fmla="*/ 7510463 w 8262114"/>
              <a:gd name="connsiteY3" fmla="*/ 2952691 h 3255881"/>
              <a:gd name="connsiteX4" fmla="*/ 7539038 w 8262114"/>
              <a:gd name="connsiteY4" fmla="*/ 2933641 h 3255881"/>
              <a:gd name="connsiteX5" fmla="*/ 7596188 w 8262114"/>
              <a:gd name="connsiteY5" fmla="*/ 2914591 h 3255881"/>
              <a:gd name="connsiteX6" fmla="*/ 7662863 w 8262114"/>
              <a:gd name="connsiteY6" fmla="*/ 2895541 h 3255881"/>
              <a:gd name="connsiteX7" fmla="*/ 7681913 w 8262114"/>
              <a:gd name="connsiteY7" fmla="*/ 2866966 h 3255881"/>
              <a:gd name="connsiteX8" fmla="*/ 7691438 w 8262114"/>
              <a:gd name="connsiteY8" fmla="*/ 2838391 h 3255881"/>
              <a:gd name="connsiteX9" fmla="*/ 7777163 w 8262114"/>
              <a:gd name="connsiteY9" fmla="*/ 2800291 h 3255881"/>
              <a:gd name="connsiteX10" fmla="*/ 7805738 w 8262114"/>
              <a:gd name="connsiteY10" fmla="*/ 2790766 h 3255881"/>
              <a:gd name="connsiteX11" fmla="*/ 7834313 w 8262114"/>
              <a:gd name="connsiteY11" fmla="*/ 2781241 h 3255881"/>
              <a:gd name="connsiteX12" fmla="*/ 7996238 w 8262114"/>
              <a:gd name="connsiteY12" fmla="*/ 2762191 h 3255881"/>
              <a:gd name="connsiteX13" fmla="*/ 8062913 w 8262114"/>
              <a:gd name="connsiteY13" fmla="*/ 2743141 h 3255881"/>
              <a:gd name="connsiteX14" fmla="*/ 8120063 w 8262114"/>
              <a:gd name="connsiteY14" fmla="*/ 2724091 h 3255881"/>
              <a:gd name="connsiteX15" fmla="*/ 8148638 w 8262114"/>
              <a:gd name="connsiteY15" fmla="*/ 2714566 h 3255881"/>
              <a:gd name="connsiteX16" fmla="*/ 8158163 w 8262114"/>
              <a:gd name="connsiteY16" fmla="*/ 2609791 h 3255881"/>
              <a:gd name="connsiteX17" fmla="*/ 8167688 w 8262114"/>
              <a:gd name="connsiteY17" fmla="*/ 2552641 h 3255881"/>
              <a:gd name="connsiteX18" fmla="*/ 8224838 w 8262114"/>
              <a:gd name="connsiteY18" fmla="*/ 2514541 h 3255881"/>
              <a:gd name="connsiteX19" fmla="*/ 8243888 w 8262114"/>
              <a:gd name="connsiteY19" fmla="*/ 2485966 h 3255881"/>
              <a:gd name="connsiteX20" fmla="*/ 7929563 w 8262114"/>
              <a:gd name="connsiteY20" fmla="*/ 2428816 h 3255881"/>
              <a:gd name="connsiteX21" fmla="*/ 7939088 w 8262114"/>
              <a:gd name="connsiteY21" fmla="*/ 2333566 h 3255881"/>
              <a:gd name="connsiteX22" fmla="*/ 7958138 w 8262114"/>
              <a:gd name="connsiteY22" fmla="*/ 2266891 h 3255881"/>
              <a:gd name="connsiteX23" fmla="*/ 7929563 w 8262114"/>
              <a:gd name="connsiteY23" fmla="*/ 2095441 h 3255881"/>
              <a:gd name="connsiteX24" fmla="*/ 7910513 w 8262114"/>
              <a:gd name="connsiteY24" fmla="*/ 2038291 h 3255881"/>
              <a:gd name="connsiteX25" fmla="*/ 7900988 w 8262114"/>
              <a:gd name="connsiteY25" fmla="*/ 2009716 h 3255881"/>
              <a:gd name="connsiteX26" fmla="*/ 7929563 w 8262114"/>
              <a:gd name="connsiteY26" fmla="*/ 1876366 h 3255881"/>
              <a:gd name="connsiteX27" fmla="*/ 7948613 w 8262114"/>
              <a:gd name="connsiteY27" fmla="*/ 1847791 h 3255881"/>
              <a:gd name="connsiteX28" fmla="*/ 7853363 w 8262114"/>
              <a:gd name="connsiteY28" fmla="*/ 1838266 h 3255881"/>
              <a:gd name="connsiteX29" fmla="*/ 7796213 w 8262114"/>
              <a:gd name="connsiteY29" fmla="*/ 1790641 h 3255881"/>
              <a:gd name="connsiteX30" fmla="*/ 7739063 w 8262114"/>
              <a:gd name="connsiteY30" fmla="*/ 1771591 h 3255881"/>
              <a:gd name="connsiteX31" fmla="*/ 7710488 w 8262114"/>
              <a:gd name="connsiteY31" fmla="*/ 1752541 h 3255881"/>
              <a:gd name="connsiteX32" fmla="*/ 7567613 w 8262114"/>
              <a:gd name="connsiteY32" fmla="*/ 1733491 h 3255881"/>
              <a:gd name="connsiteX33" fmla="*/ 7510463 w 8262114"/>
              <a:gd name="connsiteY33" fmla="*/ 1714441 h 3255881"/>
              <a:gd name="connsiteX34" fmla="*/ 7453313 w 8262114"/>
              <a:gd name="connsiteY34" fmla="*/ 1676341 h 3255881"/>
              <a:gd name="connsiteX35" fmla="*/ 7424738 w 8262114"/>
              <a:gd name="connsiteY35" fmla="*/ 1657291 h 3255881"/>
              <a:gd name="connsiteX36" fmla="*/ 7396163 w 8262114"/>
              <a:gd name="connsiteY36" fmla="*/ 1647766 h 3255881"/>
              <a:gd name="connsiteX37" fmla="*/ 7358063 w 8262114"/>
              <a:gd name="connsiteY37" fmla="*/ 1600141 h 3255881"/>
              <a:gd name="connsiteX38" fmla="*/ 7319963 w 8262114"/>
              <a:gd name="connsiteY38" fmla="*/ 1542991 h 3255881"/>
              <a:gd name="connsiteX39" fmla="*/ 7272338 w 8262114"/>
              <a:gd name="connsiteY39" fmla="*/ 1485841 h 3255881"/>
              <a:gd name="connsiteX40" fmla="*/ 7262813 w 8262114"/>
              <a:gd name="connsiteY40" fmla="*/ 1457266 h 3255881"/>
              <a:gd name="connsiteX41" fmla="*/ 7224713 w 8262114"/>
              <a:gd name="connsiteY41" fmla="*/ 1400116 h 3255881"/>
              <a:gd name="connsiteX42" fmla="*/ 7215188 w 8262114"/>
              <a:gd name="connsiteY42" fmla="*/ 1371541 h 3255881"/>
              <a:gd name="connsiteX43" fmla="*/ 7196138 w 8262114"/>
              <a:gd name="connsiteY43" fmla="*/ 1342966 h 3255881"/>
              <a:gd name="connsiteX44" fmla="*/ 7177088 w 8262114"/>
              <a:gd name="connsiteY44" fmla="*/ 1285816 h 3255881"/>
              <a:gd name="connsiteX45" fmla="*/ 7119938 w 8262114"/>
              <a:gd name="connsiteY45" fmla="*/ 1238191 h 3255881"/>
              <a:gd name="connsiteX46" fmla="*/ 7091363 w 8262114"/>
              <a:gd name="connsiteY46" fmla="*/ 1219141 h 3255881"/>
              <a:gd name="connsiteX47" fmla="*/ 7062788 w 8262114"/>
              <a:gd name="connsiteY47" fmla="*/ 1190566 h 3255881"/>
              <a:gd name="connsiteX48" fmla="*/ 7034213 w 8262114"/>
              <a:gd name="connsiteY48" fmla="*/ 1171516 h 3255881"/>
              <a:gd name="connsiteX49" fmla="*/ 6986588 w 8262114"/>
              <a:gd name="connsiteY49" fmla="*/ 1114366 h 3255881"/>
              <a:gd name="connsiteX50" fmla="*/ 6958013 w 8262114"/>
              <a:gd name="connsiteY50" fmla="*/ 1095316 h 3255881"/>
              <a:gd name="connsiteX51" fmla="*/ 6938963 w 8262114"/>
              <a:gd name="connsiteY51" fmla="*/ 1066741 h 3255881"/>
              <a:gd name="connsiteX52" fmla="*/ 6910388 w 8262114"/>
              <a:gd name="connsiteY52" fmla="*/ 1047691 h 3255881"/>
              <a:gd name="connsiteX53" fmla="*/ 6900863 w 8262114"/>
              <a:gd name="connsiteY53" fmla="*/ 1019116 h 3255881"/>
              <a:gd name="connsiteX54" fmla="*/ 6910388 w 8262114"/>
              <a:gd name="connsiteY54" fmla="*/ 981016 h 3255881"/>
              <a:gd name="connsiteX55" fmla="*/ 6967538 w 8262114"/>
              <a:gd name="connsiteY55" fmla="*/ 952441 h 3255881"/>
              <a:gd name="connsiteX56" fmla="*/ 6986588 w 8262114"/>
              <a:gd name="connsiteY56" fmla="*/ 923866 h 3255881"/>
              <a:gd name="connsiteX57" fmla="*/ 7005638 w 8262114"/>
              <a:gd name="connsiteY57" fmla="*/ 866716 h 3255881"/>
              <a:gd name="connsiteX58" fmla="*/ 6977063 w 8262114"/>
              <a:gd name="connsiteY58" fmla="*/ 857191 h 3255881"/>
              <a:gd name="connsiteX59" fmla="*/ 6910388 w 8262114"/>
              <a:gd name="connsiteY59" fmla="*/ 847666 h 3255881"/>
              <a:gd name="connsiteX60" fmla="*/ 6872288 w 8262114"/>
              <a:gd name="connsiteY60" fmla="*/ 828616 h 3255881"/>
              <a:gd name="connsiteX61" fmla="*/ 6843713 w 8262114"/>
              <a:gd name="connsiteY61" fmla="*/ 819091 h 3255881"/>
              <a:gd name="connsiteX62" fmla="*/ 6786563 w 8262114"/>
              <a:gd name="connsiteY62" fmla="*/ 780991 h 3255881"/>
              <a:gd name="connsiteX63" fmla="*/ 6748463 w 8262114"/>
              <a:gd name="connsiteY63" fmla="*/ 733366 h 3255881"/>
              <a:gd name="connsiteX64" fmla="*/ 6738938 w 8262114"/>
              <a:gd name="connsiteY64" fmla="*/ 704791 h 3255881"/>
              <a:gd name="connsiteX65" fmla="*/ 6691313 w 8262114"/>
              <a:gd name="connsiteY65" fmla="*/ 657166 h 3255881"/>
              <a:gd name="connsiteX66" fmla="*/ 6643688 w 8262114"/>
              <a:gd name="connsiteY66" fmla="*/ 619066 h 3255881"/>
              <a:gd name="connsiteX67" fmla="*/ 6624638 w 8262114"/>
              <a:gd name="connsiteY67" fmla="*/ 590491 h 3255881"/>
              <a:gd name="connsiteX68" fmla="*/ 6596063 w 8262114"/>
              <a:gd name="connsiteY68" fmla="*/ 580966 h 3255881"/>
              <a:gd name="connsiteX69" fmla="*/ 6567488 w 8262114"/>
              <a:gd name="connsiteY69" fmla="*/ 561916 h 3255881"/>
              <a:gd name="connsiteX70" fmla="*/ 6538913 w 8262114"/>
              <a:gd name="connsiteY70" fmla="*/ 552391 h 3255881"/>
              <a:gd name="connsiteX71" fmla="*/ 6510338 w 8262114"/>
              <a:gd name="connsiteY71" fmla="*/ 533341 h 3255881"/>
              <a:gd name="connsiteX72" fmla="*/ 6462713 w 8262114"/>
              <a:gd name="connsiteY72" fmla="*/ 523816 h 3255881"/>
              <a:gd name="connsiteX73" fmla="*/ 6376988 w 8262114"/>
              <a:gd name="connsiteY73" fmla="*/ 533341 h 3255881"/>
              <a:gd name="connsiteX74" fmla="*/ 6319838 w 8262114"/>
              <a:gd name="connsiteY74" fmla="*/ 571441 h 3255881"/>
              <a:gd name="connsiteX75" fmla="*/ 6262688 w 8262114"/>
              <a:gd name="connsiteY75" fmla="*/ 619066 h 3255881"/>
              <a:gd name="connsiteX76" fmla="*/ 6176963 w 8262114"/>
              <a:gd name="connsiteY76" fmla="*/ 657166 h 3255881"/>
              <a:gd name="connsiteX77" fmla="*/ 6148388 w 8262114"/>
              <a:gd name="connsiteY77" fmla="*/ 666691 h 3255881"/>
              <a:gd name="connsiteX78" fmla="*/ 6148388 w 8262114"/>
              <a:gd name="connsiteY78" fmla="*/ 800041 h 3255881"/>
              <a:gd name="connsiteX79" fmla="*/ 6138863 w 8262114"/>
              <a:gd name="connsiteY79" fmla="*/ 961966 h 3255881"/>
              <a:gd name="connsiteX80" fmla="*/ 6119813 w 8262114"/>
              <a:gd name="connsiteY80" fmla="*/ 1085791 h 3255881"/>
              <a:gd name="connsiteX81" fmla="*/ 6119813 w 8262114"/>
              <a:gd name="connsiteY81" fmla="*/ 1371541 h 3255881"/>
              <a:gd name="connsiteX82" fmla="*/ 6138863 w 8262114"/>
              <a:gd name="connsiteY82" fmla="*/ 1400116 h 3255881"/>
              <a:gd name="connsiteX83" fmla="*/ 6167438 w 8262114"/>
              <a:gd name="connsiteY83" fmla="*/ 1409641 h 3255881"/>
              <a:gd name="connsiteX84" fmla="*/ 6196013 w 8262114"/>
              <a:gd name="connsiteY84" fmla="*/ 1428691 h 3255881"/>
              <a:gd name="connsiteX85" fmla="*/ 6176963 w 8262114"/>
              <a:gd name="connsiteY85" fmla="*/ 1476316 h 3255881"/>
              <a:gd name="connsiteX86" fmla="*/ 6196013 w 8262114"/>
              <a:gd name="connsiteY86" fmla="*/ 1647766 h 3255881"/>
              <a:gd name="connsiteX87" fmla="*/ 6186488 w 8262114"/>
              <a:gd name="connsiteY87" fmla="*/ 1714441 h 3255881"/>
              <a:gd name="connsiteX88" fmla="*/ 6157913 w 8262114"/>
              <a:gd name="connsiteY88" fmla="*/ 1743016 h 3255881"/>
              <a:gd name="connsiteX89" fmla="*/ 6119813 w 8262114"/>
              <a:gd name="connsiteY89" fmla="*/ 1752541 h 3255881"/>
              <a:gd name="connsiteX90" fmla="*/ 6024563 w 8262114"/>
              <a:gd name="connsiteY90" fmla="*/ 1762066 h 3255881"/>
              <a:gd name="connsiteX91" fmla="*/ 5976938 w 8262114"/>
              <a:gd name="connsiteY91" fmla="*/ 1847791 h 3255881"/>
              <a:gd name="connsiteX92" fmla="*/ 5967413 w 8262114"/>
              <a:gd name="connsiteY92" fmla="*/ 1904941 h 3255881"/>
              <a:gd name="connsiteX93" fmla="*/ 5938838 w 8262114"/>
              <a:gd name="connsiteY93" fmla="*/ 1923991 h 3255881"/>
              <a:gd name="connsiteX94" fmla="*/ 5538788 w 8262114"/>
              <a:gd name="connsiteY94" fmla="*/ 1933516 h 3255881"/>
              <a:gd name="connsiteX95" fmla="*/ 5357813 w 8262114"/>
              <a:gd name="connsiteY95" fmla="*/ 1923991 h 3255881"/>
              <a:gd name="connsiteX96" fmla="*/ 5300663 w 8262114"/>
              <a:gd name="connsiteY96" fmla="*/ 1904941 h 3255881"/>
              <a:gd name="connsiteX97" fmla="*/ 5243513 w 8262114"/>
              <a:gd name="connsiteY97" fmla="*/ 1914466 h 3255881"/>
              <a:gd name="connsiteX98" fmla="*/ 5186363 w 8262114"/>
              <a:gd name="connsiteY98" fmla="*/ 1933516 h 3255881"/>
              <a:gd name="connsiteX99" fmla="*/ 5157788 w 8262114"/>
              <a:gd name="connsiteY99" fmla="*/ 1914466 h 3255881"/>
              <a:gd name="connsiteX100" fmla="*/ 5053013 w 8262114"/>
              <a:gd name="connsiteY100" fmla="*/ 1895416 h 3255881"/>
              <a:gd name="connsiteX101" fmla="*/ 5033963 w 8262114"/>
              <a:gd name="connsiteY101" fmla="*/ 1838266 h 3255881"/>
              <a:gd name="connsiteX102" fmla="*/ 5024438 w 8262114"/>
              <a:gd name="connsiteY102" fmla="*/ 1809691 h 3255881"/>
              <a:gd name="connsiteX103" fmla="*/ 4891088 w 8262114"/>
              <a:gd name="connsiteY103" fmla="*/ 1781116 h 3255881"/>
              <a:gd name="connsiteX104" fmla="*/ 4814888 w 8262114"/>
              <a:gd name="connsiteY104" fmla="*/ 1743016 h 3255881"/>
              <a:gd name="connsiteX105" fmla="*/ 4786313 w 8262114"/>
              <a:gd name="connsiteY105" fmla="*/ 1714441 h 3255881"/>
              <a:gd name="connsiteX106" fmla="*/ 4776788 w 8262114"/>
              <a:gd name="connsiteY106" fmla="*/ 1685866 h 3255881"/>
              <a:gd name="connsiteX107" fmla="*/ 4795838 w 8262114"/>
              <a:gd name="connsiteY107" fmla="*/ 1628716 h 3255881"/>
              <a:gd name="connsiteX108" fmla="*/ 4814888 w 8262114"/>
              <a:gd name="connsiteY108" fmla="*/ 1476316 h 3255881"/>
              <a:gd name="connsiteX109" fmla="*/ 4852988 w 8262114"/>
              <a:gd name="connsiteY109" fmla="*/ 1419166 h 3255881"/>
              <a:gd name="connsiteX110" fmla="*/ 4872038 w 8262114"/>
              <a:gd name="connsiteY110" fmla="*/ 1390591 h 3255881"/>
              <a:gd name="connsiteX111" fmla="*/ 4919663 w 8262114"/>
              <a:gd name="connsiteY111" fmla="*/ 1314391 h 3255881"/>
              <a:gd name="connsiteX112" fmla="*/ 4929188 w 8262114"/>
              <a:gd name="connsiteY112" fmla="*/ 1285816 h 3255881"/>
              <a:gd name="connsiteX113" fmla="*/ 4872038 w 8262114"/>
              <a:gd name="connsiteY113" fmla="*/ 1257241 h 3255881"/>
              <a:gd name="connsiteX114" fmla="*/ 4843463 w 8262114"/>
              <a:gd name="connsiteY114" fmla="*/ 1238191 h 3255881"/>
              <a:gd name="connsiteX115" fmla="*/ 4786313 w 8262114"/>
              <a:gd name="connsiteY115" fmla="*/ 1219141 h 3255881"/>
              <a:gd name="connsiteX116" fmla="*/ 4757738 w 8262114"/>
              <a:gd name="connsiteY116" fmla="*/ 1209616 h 3255881"/>
              <a:gd name="connsiteX117" fmla="*/ 4729163 w 8262114"/>
              <a:gd name="connsiteY117" fmla="*/ 1219141 h 3255881"/>
              <a:gd name="connsiteX118" fmla="*/ 4672013 w 8262114"/>
              <a:gd name="connsiteY118" fmla="*/ 1247716 h 3255881"/>
              <a:gd name="connsiteX119" fmla="*/ 4595813 w 8262114"/>
              <a:gd name="connsiteY119" fmla="*/ 1200091 h 3255881"/>
              <a:gd name="connsiteX120" fmla="*/ 4538663 w 8262114"/>
              <a:gd name="connsiteY120" fmla="*/ 1161991 h 3255881"/>
              <a:gd name="connsiteX121" fmla="*/ 4481513 w 8262114"/>
              <a:gd name="connsiteY121" fmla="*/ 1181041 h 3255881"/>
              <a:gd name="connsiteX122" fmla="*/ 4452938 w 8262114"/>
              <a:gd name="connsiteY122" fmla="*/ 1190566 h 3255881"/>
              <a:gd name="connsiteX123" fmla="*/ 4414838 w 8262114"/>
              <a:gd name="connsiteY123" fmla="*/ 1276291 h 3255881"/>
              <a:gd name="connsiteX124" fmla="*/ 4405313 w 8262114"/>
              <a:gd name="connsiteY124" fmla="*/ 1304866 h 3255881"/>
              <a:gd name="connsiteX125" fmla="*/ 4395788 w 8262114"/>
              <a:gd name="connsiteY125" fmla="*/ 1333441 h 3255881"/>
              <a:gd name="connsiteX126" fmla="*/ 4367213 w 8262114"/>
              <a:gd name="connsiteY126" fmla="*/ 1352491 h 3255881"/>
              <a:gd name="connsiteX127" fmla="*/ 4348163 w 8262114"/>
              <a:gd name="connsiteY127" fmla="*/ 1381066 h 3255881"/>
              <a:gd name="connsiteX128" fmla="*/ 4329113 w 8262114"/>
              <a:gd name="connsiteY128" fmla="*/ 1438216 h 3255881"/>
              <a:gd name="connsiteX129" fmla="*/ 4310063 w 8262114"/>
              <a:gd name="connsiteY129" fmla="*/ 1466791 h 3255881"/>
              <a:gd name="connsiteX130" fmla="*/ 4300538 w 8262114"/>
              <a:gd name="connsiteY130" fmla="*/ 1495366 h 3255881"/>
              <a:gd name="connsiteX131" fmla="*/ 4291013 w 8262114"/>
              <a:gd name="connsiteY131" fmla="*/ 1533466 h 3255881"/>
              <a:gd name="connsiteX132" fmla="*/ 4262438 w 8262114"/>
              <a:gd name="connsiteY132" fmla="*/ 1552516 h 3255881"/>
              <a:gd name="connsiteX133" fmla="*/ 4224338 w 8262114"/>
              <a:gd name="connsiteY133" fmla="*/ 1562041 h 3255881"/>
              <a:gd name="connsiteX134" fmla="*/ 4167188 w 8262114"/>
              <a:gd name="connsiteY134" fmla="*/ 1581091 h 3255881"/>
              <a:gd name="connsiteX135" fmla="*/ 4110038 w 8262114"/>
              <a:gd name="connsiteY135" fmla="*/ 1600141 h 3255881"/>
              <a:gd name="connsiteX136" fmla="*/ 4081463 w 8262114"/>
              <a:gd name="connsiteY136" fmla="*/ 1609666 h 3255881"/>
              <a:gd name="connsiteX137" fmla="*/ 4052888 w 8262114"/>
              <a:gd name="connsiteY137" fmla="*/ 1619191 h 3255881"/>
              <a:gd name="connsiteX138" fmla="*/ 3948113 w 8262114"/>
              <a:gd name="connsiteY138" fmla="*/ 1609666 h 3255881"/>
              <a:gd name="connsiteX139" fmla="*/ 3910013 w 8262114"/>
              <a:gd name="connsiteY139" fmla="*/ 1600141 h 3255881"/>
              <a:gd name="connsiteX140" fmla="*/ 3757613 w 8262114"/>
              <a:gd name="connsiteY140" fmla="*/ 1590616 h 3255881"/>
              <a:gd name="connsiteX141" fmla="*/ 3729038 w 8262114"/>
              <a:gd name="connsiteY141" fmla="*/ 1571566 h 3255881"/>
              <a:gd name="connsiteX142" fmla="*/ 3700463 w 8262114"/>
              <a:gd name="connsiteY142" fmla="*/ 1562041 h 3255881"/>
              <a:gd name="connsiteX143" fmla="*/ 3652838 w 8262114"/>
              <a:gd name="connsiteY143" fmla="*/ 1523941 h 3255881"/>
              <a:gd name="connsiteX144" fmla="*/ 3481388 w 8262114"/>
              <a:gd name="connsiteY144" fmla="*/ 1533466 h 3255881"/>
              <a:gd name="connsiteX145" fmla="*/ 3414713 w 8262114"/>
              <a:gd name="connsiteY145" fmla="*/ 1542991 h 3255881"/>
              <a:gd name="connsiteX146" fmla="*/ 3386138 w 8262114"/>
              <a:gd name="connsiteY146" fmla="*/ 1552516 h 3255881"/>
              <a:gd name="connsiteX147" fmla="*/ 3338513 w 8262114"/>
              <a:gd name="connsiteY147" fmla="*/ 1562041 h 3255881"/>
              <a:gd name="connsiteX148" fmla="*/ 3271838 w 8262114"/>
              <a:gd name="connsiteY148" fmla="*/ 1628716 h 3255881"/>
              <a:gd name="connsiteX149" fmla="*/ 3214688 w 8262114"/>
              <a:gd name="connsiteY149" fmla="*/ 1666816 h 3255881"/>
              <a:gd name="connsiteX150" fmla="*/ 3205163 w 8262114"/>
              <a:gd name="connsiteY150" fmla="*/ 1695391 h 3255881"/>
              <a:gd name="connsiteX151" fmla="*/ 3176588 w 8262114"/>
              <a:gd name="connsiteY151" fmla="*/ 1704916 h 3255881"/>
              <a:gd name="connsiteX152" fmla="*/ 3090863 w 8262114"/>
              <a:gd name="connsiteY152" fmla="*/ 1666816 h 3255881"/>
              <a:gd name="connsiteX153" fmla="*/ 3062288 w 8262114"/>
              <a:gd name="connsiteY153" fmla="*/ 1638241 h 3255881"/>
              <a:gd name="connsiteX154" fmla="*/ 3005138 w 8262114"/>
              <a:gd name="connsiteY154" fmla="*/ 1619191 h 3255881"/>
              <a:gd name="connsiteX155" fmla="*/ 2967038 w 8262114"/>
              <a:gd name="connsiteY155" fmla="*/ 1562041 h 3255881"/>
              <a:gd name="connsiteX156" fmla="*/ 2947988 w 8262114"/>
              <a:gd name="connsiteY156" fmla="*/ 1533466 h 3255881"/>
              <a:gd name="connsiteX157" fmla="*/ 2890838 w 8262114"/>
              <a:gd name="connsiteY157" fmla="*/ 1504891 h 3255881"/>
              <a:gd name="connsiteX158" fmla="*/ 2862263 w 8262114"/>
              <a:gd name="connsiteY158" fmla="*/ 1485841 h 3255881"/>
              <a:gd name="connsiteX159" fmla="*/ 2833688 w 8262114"/>
              <a:gd name="connsiteY159" fmla="*/ 1476316 h 3255881"/>
              <a:gd name="connsiteX160" fmla="*/ 2805113 w 8262114"/>
              <a:gd name="connsiteY160" fmla="*/ 1457266 h 3255881"/>
              <a:gd name="connsiteX161" fmla="*/ 2738438 w 8262114"/>
              <a:gd name="connsiteY161" fmla="*/ 1438216 h 3255881"/>
              <a:gd name="connsiteX162" fmla="*/ 2709863 w 8262114"/>
              <a:gd name="connsiteY162" fmla="*/ 1428691 h 3255881"/>
              <a:gd name="connsiteX163" fmla="*/ 2605088 w 8262114"/>
              <a:gd name="connsiteY163" fmla="*/ 1419166 h 3255881"/>
              <a:gd name="connsiteX164" fmla="*/ 2509838 w 8262114"/>
              <a:gd name="connsiteY164" fmla="*/ 1409641 h 3255881"/>
              <a:gd name="connsiteX165" fmla="*/ 2452688 w 8262114"/>
              <a:gd name="connsiteY165" fmla="*/ 1371541 h 3255881"/>
              <a:gd name="connsiteX166" fmla="*/ 2395538 w 8262114"/>
              <a:gd name="connsiteY166" fmla="*/ 1352491 h 3255881"/>
              <a:gd name="connsiteX167" fmla="*/ 2366963 w 8262114"/>
              <a:gd name="connsiteY167" fmla="*/ 1342966 h 3255881"/>
              <a:gd name="connsiteX168" fmla="*/ 2309813 w 8262114"/>
              <a:gd name="connsiteY168" fmla="*/ 1333441 h 3255881"/>
              <a:gd name="connsiteX169" fmla="*/ 2233613 w 8262114"/>
              <a:gd name="connsiteY169" fmla="*/ 1342966 h 3255881"/>
              <a:gd name="connsiteX170" fmla="*/ 2185988 w 8262114"/>
              <a:gd name="connsiteY170" fmla="*/ 1333441 h 3255881"/>
              <a:gd name="connsiteX171" fmla="*/ 2176463 w 8262114"/>
              <a:gd name="connsiteY171" fmla="*/ 1304866 h 3255881"/>
              <a:gd name="connsiteX172" fmla="*/ 2157413 w 8262114"/>
              <a:gd name="connsiteY172" fmla="*/ 1238191 h 3255881"/>
              <a:gd name="connsiteX173" fmla="*/ 2128838 w 8262114"/>
              <a:gd name="connsiteY173" fmla="*/ 1219141 h 3255881"/>
              <a:gd name="connsiteX174" fmla="*/ 2109788 w 8262114"/>
              <a:gd name="connsiteY174" fmla="*/ 1190566 h 3255881"/>
              <a:gd name="connsiteX175" fmla="*/ 2071688 w 8262114"/>
              <a:gd name="connsiteY175" fmla="*/ 1152466 h 3255881"/>
              <a:gd name="connsiteX176" fmla="*/ 2062163 w 8262114"/>
              <a:gd name="connsiteY176" fmla="*/ 1066741 h 3255881"/>
              <a:gd name="connsiteX177" fmla="*/ 2033588 w 8262114"/>
              <a:gd name="connsiteY177" fmla="*/ 1057216 h 3255881"/>
              <a:gd name="connsiteX178" fmla="*/ 2081213 w 8262114"/>
              <a:gd name="connsiteY178" fmla="*/ 1009591 h 3255881"/>
              <a:gd name="connsiteX179" fmla="*/ 2128838 w 8262114"/>
              <a:gd name="connsiteY179" fmla="*/ 1000066 h 3255881"/>
              <a:gd name="connsiteX180" fmla="*/ 2147888 w 8262114"/>
              <a:gd name="connsiteY180" fmla="*/ 942916 h 3255881"/>
              <a:gd name="connsiteX181" fmla="*/ 2119313 w 8262114"/>
              <a:gd name="connsiteY181" fmla="*/ 914341 h 3255881"/>
              <a:gd name="connsiteX182" fmla="*/ 2014538 w 8262114"/>
              <a:gd name="connsiteY182" fmla="*/ 885766 h 3255881"/>
              <a:gd name="connsiteX183" fmla="*/ 2005013 w 8262114"/>
              <a:gd name="connsiteY183" fmla="*/ 857191 h 3255881"/>
              <a:gd name="connsiteX184" fmla="*/ 2024063 w 8262114"/>
              <a:gd name="connsiteY184" fmla="*/ 828616 h 3255881"/>
              <a:gd name="connsiteX185" fmla="*/ 2014538 w 8262114"/>
              <a:gd name="connsiteY185" fmla="*/ 800041 h 3255881"/>
              <a:gd name="connsiteX186" fmla="*/ 1976438 w 8262114"/>
              <a:gd name="connsiteY186" fmla="*/ 742891 h 3255881"/>
              <a:gd name="connsiteX187" fmla="*/ 1804988 w 8262114"/>
              <a:gd name="connsiteY187" fmla="*/ 685741 h 3255881"/>
              <a:gd name="connsiteX188" fmla="*/ 1776413 w 8262114"/>
              <a:gd name="connsiteY188" fmla="*/ 676216 h 3255881"/>
              <a:gd name="connsiteX189" fmla="*/ 1747838 w 8262114"/>
              <a:gd name="connsiteY189" fmla="*/ 666691 h 3255881"/>
              <a:gd name="connsiteX190" fmla="*/ 1690688 w 8262114"/>
              <a:gd name="connsiteY190" fmla="*/ 628591 h 3255881"/>
              <a:gd name="connsiteX191" fmla="*/ 1633538 w 8262114"/>
              <a:gd name="connsiteY191" fmla="*/ 600016 h 3255881"/>
              <a:gd name="connsiteX192" fmla="*/ 1614488 w 8262114"/>
              <a:gd name="connsiteY192" fmla="*/ 523816 h 3255881"/>
              <a:gd name="connsiteX193" fmla="*/ 1604963 w 8262114"/>
              <a:gd name="connsiteY193" fmla="*/ 495241 h 3255881"/>
              <a:gd name="connsiteX194" fmla="*/ 1576388 w 8262114"/>
              <a:gd name="connsiteY194" fmla="*/ 485716 h 3255881"/>
              <a:gd name="connsiteX195" fmla="*/ 1490663 w 8262114"/>
              <a:gd name="connsiteY195" fmla="*/ 476191 h 3255881"/>
              <a:gd name="connsiteX196" fmla="*/ 1438276 w 8262114"/>
              <a:gd name="connsiteY196" fmla="*/ 383322 h 3255881"/>
              <a:gd name="connsiteX197" fmla="*/ 1397795 w 8262114"/>
              <a:gd name="connsiteY197" fmla="*/ 364272 h 3255881"/>
              <a:gd name="connsiteX198" fmla="*/ 1370452 w 8262114"/>
              <a:gd name="connsiteY198" fmla="*/ 335756 h 3255881"/>
              <a:gd name="connsiteX199" fmla="*/ 1350170 w 8262114"/>
              <a:gd name="connsiteY199" fmla="*/ 316647 h 3255881"/>
              <a:gd name="connsiteX200" fmla="*/ 1373982 w 8262114"/>
              <a:gd name="connsiteY200" fmla="*/ 323791 h 3255881"/>
              <a:gd name="connsiteX201" fmla="*/ 1440657 w 8262114"/>
              <a:gd name="connsiteY201" fmla="*/ 342841 h 3255881"/>
              <a:gd name="connsiteX202" fmla="*/ 1440657 w 8262114"/>
              <a:gd name="connsiteY202" fmla="*/ 290453 h 3255881"/>
              <a:gd name="connsiteX203" fmla="*/ 1376363 w 8262114"/>
              <a:gd name="connsiteY203" fmla="*/ 204729 h 3255881"/>
              <a:gd name="connsiteX204" fmla="*/ 1338263 w 8262114"/>
              <a:gd name="connsiteY204" fmla="*/ 178534 h 3255881"/>
              <a:gd name="connsiteX205" fmla="*/ 1319213 w 8262114"/>
              <a:gd name="connsiteY205" fmla="*/ 161866 h 3255881"/>
              <a:gd name="connsiteX206" fmla="*/ 1166813 w 8262114"/>
              <a:gd name="connsiteY206" fmla="*/ 133291 h 3255881"/>
              <a:gd name="connsiteX207" fmla="*/ 1138238 w 8262114"/>
              <a:gd name="connsiteY207" fmla="*/ 123766 h 3255881"/>
              <a:gd name="connsiteX208" fmla="*/ 1081088 w 8262114"/>
              <a:gd name="connsiteY208" fmla="*/ 85666 h 3255881"/>
              <a:gd name="connsiteX209" fmla="*/ 1033463 w 8262114"/>
              <a:gd name="connsiteY209" fmla="*/ 47566 h 3255881"/>
              <a:gd name="connsiteX210" fmla="*/ 976313 w 8262114"/>
              <a:gd name="connsiteY210" fmla="*/ 9466 h 3255881"/>
              <a:gd name="connsiteX211" fmla="*/ 547688 w 8262114"/>
              <a:gd name="connsiteY211" fmla="*/ 9466 h 3255881"/>
              <a:gd name="connsiteX212" fmla="*/ 452438 w 8262114"/>
              <a:gd name="connsiteY212" fmla="*/ 18991 h 3255881"/>
              <a:gd name="connsiteX213" fmla="*/ 395288 w 8262114"/>
              <a:gd name="connsiteY213" fmla="*/ 47566 h 3255881"/>
              <a:gd name="connsiteX214" fmla="*/ 319088 w 8262114"/>
              <a:gd name="connsiteY214" fmla="*/ 159485 h 3255881"/>
              <a:gd name="connsiteX215" fmla="*/ 307182 w 8262114"/>
              <a:gd name="connsiteY215" fmla="*/ 216634 h 3255881"/>
              <a:gd name="connsiteX216" fmla="*/ 254794 w 8262114"/>
              <a:gd name="connsiteY216" fmla="*/ 283310 h 3255881"/>
              <a:gd name="connsiteX217" fmla="*/ 180975 w 8262114"/>
              <a:gd name="connsiteY217" fmla="*/ 330935 h 3255881"/>
              <a:gd name="connsiteX218" fmla="*/ 76201 w 8262114"/>
              <a:gd name="connsiteY218" fmla="*/ 357129 h 3255881"/>
              <a:gd name="connsiteX219" fmla="*/ 42863 w 8262114"/>
              <a:gd name="connsiteY219" fmla="*/ 361891 h 3255881"/>
              <a:gd name="connsiteX220" fmla="*/ 0 w 8262114"/>
              <a:gd name="connsiteY220" fmla="*/ 371416 h 3255881"/>
              <a:gd name="connsiteX221" fmla="*/ 21431 w 8262114"/>
              <a:gd name="connsiteY221" fmla="*/ 416660 h 3255881"/>
              <a:gd name="connsiteX222" fmla="*/ 33338 w 8262114"/>
              <a:gd name="connsiteY222" fmla="*/ 419041 h 3255881"/>
              <a:gd name="connsiteX223" fmla="*/ 90488 w 8262114"/>
              <a:gd name="connsiteY223" fmla="*/ 447616 h 3255881"/>
              <a:gd name="connsiteX224" fmla="*/ 147638 w 8262114"/>
              <a:gd name="connsiteY224" fmla="*/ 476191 h 3255881"/>
              <a:gd name="connsiteX225" fmla="*/ 166688 w 8262114"/>
              <a:gd name="connsiteY225" fmla="*/ 504766 h 3255881"/>
              <a:gd name="connsiteX226" fmla="*/ 166688 w 8262114"/>
              <a:gd name="connsiteY226" fmla="*/ 571441 h 3255881"/>
              <a:gd name="connsiteX227" fmla="*/ 138113 w 8262114"/>
              <a:gd name="connsiteY227" fmla="*/ 580966 h 3255881"/>
              <a:gd name="connsiteX228" fmla="*/ 128588 w 8262114"/>
              <a:gd name="connsiteY228" fmla="*/ 666691 h 3255881"/>
              <a:gd name="connsiteX229" fmla="*/ 100013 w 8262114"/>
              <a:gd name="connsiteY229" fmla="*/ 676216 h 3255881"/>
              <a:gd name="connsiteX230" fmla="*/ 90488 w 8262114"/>
              <a:gd name="connsiteY230" fmla="*/ 704791 h 3255881"/>
              <a:gd name="connsiteX231" fmla="*/ 119063 w 8262114"/>
              <a:gd name="connsiteY231" fmla="*/ 714316 h 3255881"/>
              <a:gd name="connsiteX232" fmla="*/ 138113 w 8262114"/>
              <a:gd name="connsiteY232" fmla="*/ 771466 h 3255881"/>
              <a:gd name="connsiteX233" fmla="*/ 147638 w 8262114"/>
              <a:gd name="connsiteY233" fmla="*/ 838141 h 3255881"/>
              <a:gd name="connsiteX234" fmla="*/ 166688 w 8262114"/>
              <a:gd name="connsiteY234" fmla="*/ 866716 h 3255881"/>
              <a:gd name="connsiteX235" fmla="*/ 157163 w 8262114"/>
              <a:gd name="connsiteY235" fmla="*/ 923866 h 3255881"/>
              <a:gd name="connsiteX0" fmla="*/ 7415213 w 8262114"/>
              <a:gd name="connsiteY0" fmla="*/ 3247966 h 3255881"/>
              <a:gd name="connsiteX1" fmla="*/ 7434263 w 8262114"/>
              <a:gd name="connsiteY1" fmla="*/ 3047941 h 3255881"/>
              <a:gd name="connsiteX2" fmla="*/ 7453313 w 8262114"/>
              <a:gd name="connsiteY2" fmla="*/ 2981266 h 3255881"/>
              <a:gd name="connsiteX3" fmla="*/ 7510463 w 8262114"/>
              <a:gd name="connsiteY3" fmla="*/ 2952691 h 3255881"/>
              <a:gd name="connsiteX4" fmla="*/ 7539038 w 8262114"/>
              <a:gd name="connsiteY4" fmla="*/ 2933641 h 3255881"/>
              <a:gd name="connsiteX5" fmla="*/ 7596188 w 8262114"/>
              <a:gd name="connsiteY5" fmla="*/ 2914591 h 3255881"/>
              <a:gd name="connsiteX6" fmla="*/ 7662863 w 8262114"/>
              <a:gd name="connsiteY6" fmla="*/ 2895541 h 3255881"/>
              <a:gd name="connsiteX7" fmla="*/ 7681913 w 8262114"/>
              <a:gd name="connsiteY7" fmla="*/ 2866966 h 3255881"/>
              <a:gd name="connsiteX8" fmla="*/ 7691438 w 8262114"/>
              <a:gd name="connsiteY8" fmla="*/ 2838391 h 3255881"/>
              <a:gd name="connsiteX9" fmla="*/ 7777163 w 8262114"/>
              <a:gd name="connsiteY9" fmla="*/ 2800291 h 3255881"/>
              <a:gd name="connsiteX10" fmla="*/ 7805738 w 8262114"/>
              <a:gd name="connsiteY10" fmla="*/ 2790766 h 3255881"/>
              <a:gd name="connsiteX11" fmla="*/ 7834313 w 8262114"/>
              <a:gd name="connsiteY11" fmla="*/ 2781241 h 3255881"/>
              <a:gd name="connsiteX12" fmla="*/ 7996238 w 8262114"/>
              <a:gd name="connsiteY12" fmla="*/ 2762191 h 3255881"/>
              <a:gd name="connsiteX13" fmla="*/ 8062913 w 8262114"/>
              <a:gd name="connsiteY13" fmla="*/ 2743141 h 3255881"/>
              <a:gd name="connsiteX14" fmla="*/ 8120063 w 8262114"/>
              <a:gd name="connsiteY14" fmla="*/ 2724091 h 3255881"/>
              <a:gd name="connsiteX15" fmla="*/ 8148638 w 8262114"/>
              <a:gd name="connsiteY15" fmla="*/ 2714566 h 3255881"/>
              <a:gd name="connsiteX16" fmla="*/ 8158163 w 8262114"/>
              <a:gd name="connsiteY16" fmla="*/ 2609791 h 3255881"/>
              <a:gd name="connsiteX17" fmla="*/ 8167688 w 8262114"/>
              <a:gd name="connsiteY17" fmla="*/ 2552641 h 3255881"/>
              <a:gd name="connsiteX18" fmla="*/ 8224838 w 8262114"/>
              <a:gd name="connsiteY18" fmla="*/ 2514541 h 3255881"/>
              <a:gd name="connsiteX19" fmla="*/ 8243888 w 8262114"/>
              <a:gd name="connsiteY19" fmla="*/ 2485966 h 3255881"/>
              <a:gd name="connsiteX20" fmla="*/ 7929563 w 8262114"/>
              <a:gd name="connsiteY20" fmla="*/ 2428816 h 3255881"/>
              <a:gd name="connsiteX21" fmla="*/ 7939088 w 8262114"/>
              <a:gd name="connsiteY21" fmla="*/ 2333566 h 3255881"/>
              <a:gd name="connsiteX22" fmla="*/ 7958138 w 8262114"/>
              <a:gd name="connsiteY22" fmla="*/ 2266891 h 3255881"/>
              <a:gd name="connsiteX23" fmla="*/ 7929563 w 8262114"/>
              <a:gd name="connsiteY23" fmla="*/ 2095441 h 3255881"/>
              <a:gd name="connsiteX24" fmla="*/ 7910513 w 8262114"/>
              <a:gd name="connsiteY24" fmla="*/ 2038291 h 3255881"/>
              <a:gd name="connsiteX25" fmla="*/ 7900988 w 8262114"/>
              <a:gd name="connsiteY25" fmla="*/ 2009716 h 3255881"/>
              <a:gd name="connsiteX26" fmla="*/ 7929563 w 8262114"/>
              <a:gd name="connsiteY26" fmla="*/ 1876366 h 3255881"/>
              <a:gd name="connsiteX27" fmla="*/ 7948613 w 8262114"/>
              <a:gd name="connsiteY27" fmla="*/ 1847791 h 3255881"/>
              <a:gd name="connsiteX28" fmla="*/ 7853363 w 8262114"/>
              <a:gd name="connsiteY28" fmla="*/ 1838266 h 3255881"/>
              <a:gd name="connsiteX29" fmla="*/ 7796213 w 8262114"/>
              <a:gd name="connsiteY29" fmla="*/ 1790641 h 3255881"/>
              <a:gd name="connsiteX30" fmla="*/ 7739063 w 8262114"/>
              <a:gd name="connsiteY30" fmla="*/ 1771591 h 3255881"/>
              <a:gd name="connsiteX31" fmla="*/ 7710488 w 8262114"/>
              <a:gd name="connsiteY31" fmla="*/ 1752541 h 3255881"/>
              <a:gd name="connsiteX32" fmla="*/ 7567613 w 8262114"/>
              <a:gd name="connsiteY32" fmla="*/ 1733491 h 3255881"/>
              <a:gd name="connsiteX33" fmla="*/ 7510463 w 8262114"/>
              <a:gd name="connsiteY33" fmla="*/ 1714441 h 3255881"/>
              <a:gd name="connsiteX34" fmla="*/ 7453313 w 8262114"/>
              <a:gd name="connsiteY34" fmla="*/ 1676341 h 3255881"/>
              <a:gd name="connsiteX35" fmla="*/ 7424738 w 8262114"/>
              <a:gd name="connsiteY35" fmla="*/ 1657291 h 3255881"/>
              <a:gd name="connsiteX36" fmla="*/ 7396163 w 8262114"/>
              <a:gd name="connsiteY36" fmla="*/ 1647766 h 3255881"/>
              <a:gd name="connsiteX37" fmla="*/ 7358063 w 8262114"/>
              <a:gd name="connsiteY37" fmla="*/ 1600141 h 3255881"/>
              <a:gd name="connsiteX38" fmla="*/ 7319963 w 8262114"/>
              <a:gd name="connsiteY38" fmla="*/ 1542991 h 3255881"/>
              <a:gd name="connsiteX39" fmla="*/ 7272338 w 8262114"/>
              <a:gd name="connsiteY39" fmla="*/ 1485841 h 3255881"/>
              <a:gd name="connsiteX40" fmla="*/ 7262813 w 8262114"/>
              <a:gd name="connsiteY40" fmla="*/ 1457266 h 3255881"/>
              <a:gd name="connsiteX41" fmla="*/ 7224713 w 8262114"/>
              <a:gd name="connsiteY41" fmla="*/ 1400116 h 3255881"/>
              <a:gd name="connsiteX42" fmla="*/ 7215188 w 8262114"/>
              <a:gd name="connsiteY42" fmla="*/ 1371541 h 3255881"/>
              <a:gd name="connsiteX43" fmla="*/ 7196138 w 8262114"/>
              <a:gd name="connsiteY43" fmla="*/ 1342966 h 3255881"/>
              <a:gd name="connsiteX44" fmla="*/ 7177088 w 8262114"/>
              <a:gd name="connsiteY44" fmla="*/ 1285816 h 3255881"/>
              <a:gd name="connsiteX45" fmla="*/ 7119938 w 8262114"/>
              <a:gd name="connsiteY45" fmla="*/ 1238191 h 3255881"/>
              <a:gd name="connsiteX46" fmla="*/ 7091363 w 8262114"/>
              <a:gd name="connsiteY46" fmla="*/ 1219141 h 3255881"/>
              <a:gd name="connsiteX47" fmla="*/ 7062788 w 8262114"/>
              <a:gd name="connsiteY47" fmla="*/ 1190566 h 3255881"/>
              <a:gd name="connsiteX48" fmla="*/ 7034213 w 8262114"/>
              <a:gd name="connsiteY48" fmla="*/ 1171516 h 3255881"/>
              <a:gd name="connsiteX49" fmla="*/ 6986588 w 8262114"/>
              <a:gd name="connsiteY49" fmla="*/ 1114366 h 3255881"/>
              <a:gd name="connsiteX50" fmla="*/ 6958013 w 8262114"/>
              <a:gd name="connsiteY50" fmla="*/ 1095316 h 3255881"/>
              <a:gd name="connsiteX51" fmla="*/ 6938963 w 8262114"/>
              <a:gd name="connsiteY51" fmla="*/ 1066741 h 3255881"/>
              <a:gd name="connsiteX52" fmla="*/ 6910388 w 8262114"/>
              <a:gd name="connsiteY52" fmla="*/ 1047691 h 3255881"/>
              <a:gd name="connsiteX53" fmla="*/ 6900863 w 8262114"/>
              <a:gd name="connsiteY53" fmla="*/ 1019116 h 3255881"/>
              <a:gd name="connsiteX54" fmla="*/ 6910388 w 8262114"/>
              <a:gd name="connsiteY54" fmla="*/ 981016 h 3255881"/>
              <a:gd name="connsiteX55" fmla="*/ 6967538 w 8262114"/>
              <a:gd name="connsiteY55" fmla="*/ 952441 h 3255881"/>
              <a:gd name="connsiteX56" fmla="*/ 6986588 w 8262114"/>
              <a:gd name="connsiteY56" fmla="*/ 923866 h 3255881"/>
              <a:gd name="connsiteX57" fmla="*/ 7005638 w 8262114"/>
              <a:gd name="connsiteY57" fmla="*/ 866716 h 3255881"/>
              <a:gd name="connsiteX58" fmla="*/ 6977063 w 8262114"/>
              <a:gd name="connsiteY58" fmla="*/ 857191 h 3255881"/>
              <a:gd name="connsiteX59" fmla="*/ 6910388 w 8262114"/>
              <a:gd name="connsiteY59" fmla="*/ 847666 h 3255881"/>
              <a:gd name="connsiteX60" fmla="*/ 6872288 w 8262114"/>
              <a:gd name="connsiteY60" fmla="*/ 828616 h 3255881"/>
              <a:gd name="connsiteX61" fmla="*/ 6843713 w 8262114"/>
              <a:gd name="connsiteY61" fmla="*/ 819091 h 3255881"/>
              <a:gd name="connsiteX62" fmla="*/ 6786563 w 8262114"/>
              <a:gd name="connsiteY62" fmla="*/ 780991 h 3255881"/>
              <a:gd name="connsiteX63" fmla="*/ 6748463 w 8262114"/>
              <a:gd name="connsiteY63" fmla="*/ 733366 h 3255881"/>
              <a:gd name="connsiteX64" fmla="*/ 6738938 w 8262114"/>
              <a:gd name="connsiteY64" fmla="*/ 704791 h 3255881"/>
              <a:gd name="connsiteX65" fmla="*/ 6691313 w 8262114"/>
              <a:gd name="connsiteY65" fmla="*/ 657166 h 3255881"/>
              <a:gd name="connsiteX66" fmla="*/ 6643688 w 8262114"/>
              <a:gd name="connsiteY66" fmla="*/ 619066 h 3255881"/>
              <a:gd name="connsiteX67" fmla="*/ 6624638 w 8262114"/>
              <a:gd name="connsiteY67" fmla="*/ 590491 h 3255881"/>
              <a:gd name="connsiteX68" fmla="*/ 6596063 w 8262114"/>
              <a:gd name="connsiteY68" fmla="*/ 580966 h 3255881"/>
              <a:gd name="connsiteX69" fmla="*/ 6567488 w 8262114"/>
              <a:gd name="connsiteY69" fmla="*/ 561916 h 3255881"/>
              <a:gd name="connsiteX70" fmla="*/ 6538913 w 8262114"/>
              <a:gd name="connsiteY70" fmla="*/ 552391 h 3255881"/>
              <a:gd name="connsiteX71" fmla="*/ 6510338 w 8262114"/>
              <a:gd name="connsiteY71" fmla="*/ 533341 h 3255881"/>
              <a:gd name="connsiteX72" fmla="*/ 6462713 w 8262114"/>
              <a:gd name="connsiteY72" fmla="*/ 523816 h 3255881"/>
              <a:gd name="connsiteX73" fmla="*/ 6376988 w 8262114"/>
              <a:gd name="connsiteY73" fmla="*/ 533341 h 3255881"/>
              <a:gd name="connsiteX74" fmla="*/ 6319838 w 8262114"/>
              <a:gd name="connsiteY74" fmla="*/ 571441 h 3255881"/>
              <a:gd name="connsiteX75" fmla="*/ 6262688 w 8262114"/>
              <a:gd name="connsiteY75" fmla="*/ 619066 h 3255881"/>
              <a:gd name="connsiteX76" fmla="*/ 6176963 w 8262114"/>
              <a:gd name="connsiteY76" fmla="*/ 657166 h 3255881"/>
              <a:gd name="connsiteX77" fmla="*/ 6148388 w 8262114"/>
              <a:gd name="connsiteY77" fmla="*/ 666691 h 3255881"/>
              <a:gd name="connsiteX78" fmla="*/ 6148388 w 8262114"/>
              <a:gd name="connsiteY78" fmla="*/ 800041 h 3255881"/>
              <a:gd name="connsiteX79" fmla="*/ 6138863 w 8262114"/>
              <a:gd name="connsiteY79" fmla="*/ 961966 h 3255881"/>
              <a:gd name="connsiteX80" fmla="*/ 6119813 w 8262114"/>
              <a:gd name="connsiteY80" fmla="*/ 1085791 h 3255881"/>
              <a:gd name="connsiteX81" fmla="*/ 6119813 w 8262114"/>
              <a:gd name="connsiteY81" fmla="*/ 1371541 h 3255881"/>
              <a:gd name="connsiteX82" fmla="*/ 6138863 w 8262114"/>
              <a:gd name="connsiteY82" fmla="*/ 1400116 h 3255881"/>
              <a:gd name="connsiteX83" fmla="*/ 6167438 w 8262114"/>
              <a:gd name="connsiteY83" fmla="*/ 1409641 h 3255881"/>
              <a:gd name="connsiteX84" fmla="*/ 6196013 w 8262114"/>
              <a:gd name="connsiteY84" fmla="*/ 1428691 h 3255881"/>
              <a:gd name="connsiteX85" fmla="*/ 6176963 w 8262114"/>
              <a:gd name="connsiteY85" fmla="*/ 1476316 h 3255881"/>
              <a:gd name="connsiteX86" fmla="*/ 6196013 w 8262114"/>
              <a:gd name="connsiteY86" fmla="*/ 1647766 h 3255881"/>
              <a:gd name="connsiteX87" fmla="*/ 6186488 w 8262114"/>
              <a:gd name="connsiteY87" fmla="*/ 1714441 h 3255881"/>
              <a:gd name="connsiteX88" fmla="*/ 6157913 w 8262114"/>
              <a:gd name="connsiteY88" fmla="*/ 1743016 h 3255881"/>
              <a:gd name="connsiteX89" fmla="*/ 6119813 w 8262114"/>
              <a:gd name="connsiteY89" fmla="*/ 1752541 h 3255881"/>
              <a:gd name="connsiteX90" fmla="*/ 6024563 w 8262114"/>
              <a:gd name="connsiteY90" fmla="*/ 1762066 h 3255881"/>
              <a:gd name="connsiteX91" fmla="*/ 5976938 w 8262114"/>
              <a:gd name="connsiteY91" fmla="*/ 1847791 h 3255881"/>
              <a:gd name="connsiteX92" fmla="*/ 5967413 w 8262114"/>
              <a:gd name="connsiteY92" fmla="*/ 1904941 h 3255881"/>
              <a:gd name="connsiteX93" fmla="*/ 5938838 w 8262114"/>
              <a:gd name="connsiteY93" fmla="*/ 1923991 h 3255881"/>
              <a:gd name="connsiteX94" fmla="*/ 5538788 w 8262114"/>
              <a:gd name="connsiteY94" fmla="*/ 1933516 h 3255881"/>
              <a:gd name="connsiteX95" fmla="*/ 5357813 w 8262114"/>
              <a:gd name="connsiteY95" fmla="*/ 1923991 h 3255881"/>
              <a:gd name="connsiteX96" fmla="*/ 5300663 w 8262114"/>
              <a:gd name="connsiteY96" fmla="*/ 1904941 h 3255881"/>
              <a:gd name="connsiteX97" fmla="*/ 5243513 w 8262114"/>
              <a:gd name="connsiteY97" fmla="*/ 1914466 h 3255881"/>
              <a:gd name="connsiteX98" fmla="*/ 5186363 w 8262114"/>
              <a:gd name="connsiteY98" fmla="*/ 1933516 h 3255881"/>
              <a:gd name="connsiteX99" fmla="*/ 5157788 w 8262114"/>
              <a:gd name="connsiteY99" fmla="*/ 1914466 h 3255881"/>
              <a:gd name="connsiteX100" fmla="*/ 5053013 w 8262114"/>
              <a:gd name="connsiteY100" fmla="*/ 1895416 h 3255881"/>
              <a:gd name="connsiteX101" fmla="*/ 5033963 w 8262114"/>
              <a:gd name="connsiteY101" fmla="*/ 1838266 h 3255881"/>
              <a:gd name="connsiteX102" fmla="*/ 5024438 w 8262114"/>
              <a:gd name="connsiteY102" fmla="*/ 1809691 h 3255881"/>
              <a:gd name="connsiteX103" fmla="*/ 4891088 w 8262114"/>
              <a:gd name="connsiteY103" fmla="*/ 1781116 h 3255881"/>
              <a:gd name="connsiteX104" fmla="*/ 4814888 w 8262114"/>
              <a:gd name="connsiteY104" fmla="*/ 1743016 h 3255881"/>
              <a:gd name="connsiteX105" fmla="*/ 4786313 w 8262114"/>
              <a:gd name="connsiteY105" fmla="*/ 1714441 h 3255881"/>
              <a:gd name="connsiteX106" fmla="*/ 4776788 w 8262114"/>
              <a:gd name="connsiteY106" fmla="*/ 1685866 h 3255881"/>
              <a:gd name="connsiteX107" fmla="*/ 4795838 w 8262114"/>
              <a:gd name="connsiteY107" fmla="*/ 1628716 h 3255881"/>
              <a:gd name="connsiteX108" fmla="*/ 4814888 w 8262114"/>
              <a:gd name="connsiteY108" fmla="*/ 1476316 h 3255881"/>
              <a:gd name="connsiteX109" fmla="*/ 4852988 w 8262114"/>
              <a:gd name="connsiteY109" fmla="*/ 1419166 h 3255881"/>
              <a:gd name="connsiteX110" fmla="*/ 4872038 w 8262114"/>
              <a:gd name="connsiteY110" fmla="*/ 1390591 h 3255881"/>
              <a:gd name="connsiteX111" fmla="*/ 4919663 w 8262114"/>
              <a:gd name="connsiteY111" fmla="*/ 1314391 h 3255881"/>
              <a:gd name="connsiteX112" fmla="*/ 4929188 w 8262114"/>
              <a:gd name="connsiteY112" fmla="*/ 1285816 h 3255881"/>
              <a:gd name="connsiteX113" fmla="*/ 4872038 w 8262114"/>
              <a:gd name="connsiteY113" fmla="*/ 1257241 h 3255881"/>
              <a:gd name="connsiteX114" fmla="*/ 4843463 w 8262114"/>
              <a:gd name="connsiteY114" fmla="*/ 1238191 h 3255881"/>
              <a:gd name="connsiteX115" fmla="*/ 4786313 w 8262114"/>
              <a:gd name="connsiteY115" fmla="*/ 1219141 h 3255881"/>
              <a:gd name="connsiteX116" fmla="*/ 4757738 w 8262114"/>
              <a:gd name="connsiteY116" fmla="*/ 1209616 h 3255881"/>
              <a:gd name="connsiteX117" fmla="*/ 4729163 w 8262114"/>
              <a:gd name="connsiteY117" fmla="*/ 1219141 h 3255881"/>
              <a:gd name="connsiteX118" fmla="*/ 4672013 w 8262114"/>
              <a:gd name="connsiteY118" fmla="*/ 1247716 h 3255881"/>
              <a:gd name="connsiteX119" fmla="*/ 4595813 w 8262114"/>
              <a:gd name="connsiteY119" fmla="*/ 1200091 h 3255881"/>
              <a:gd name="connsiteX120" fmla="*/ 4538663 w 8262114"/>
              <a:gd name="connsiteY120" fmla="*/ 1161991 h 3255881"/>
              <a:gd name="connsiteX121" fmla="*/ 4481513 w 8262114"/>
              <a:gd name="connsiteY121" fmla="*/ 1181041 h 3255881"/>
              <a:gd name="connsiteX122" fmla="*/ 4452938 w 8262114"/>
              <a:gd name="connsiteY122" fmla="*/ 1190566 h 3255881"/>
              <a:gd name="connsiteX123" fmla="*/ 4414838 w 8262114"/>
              <a:gd name="connsiteY123" fmla="*/ 1276291 h 3255881"/>
              <a:gd name="connsiteX124" fmla="*/ 4405313 w 8262114"/>
              <a:gd name="connsiteY124" fmla="*/ 1304866 h 3255881"/>
              <a:gd name="connsiteX125" fmla="*/ 4395788 w 8262114"/>
              <a:gd name="connsiteY125" fmla="*/ 1333441 h 3255881"/>
              <a:gd name="connsiteX126" fmla="*/ 4367213 w 8262114"/>
              <a:gd name="connsiteY126" fmla="*/ 1352491 h 3255881"/>
              <a:gd name="connsiteX127" fmla="*/ 4348163 w 8262114"/>
              <a:gd name="connsiteY127" fmla="*/ 1381066 h 3255881"/>
              <a:gd name="connsiteX128" fmla="*/ 4329113 w 8262114"/>
              <a:gd name="connsiteY128" fmla="*/ 1438216 h 3255881"/>
              <a:gd name="connsiteX129" fmla="*/ 4310063 w 8262114"/>
              <a:gd name="connsiteY129" fmla="*/ 1466791 h 3255881"/>
              <a:gd name="connsiteX130" fmla="*/ 4300538 w 8262114"/>
              <a:gd name="connsiteY130" fmla="*/ 1495366 h 3255881"/>
              <a:gd name="connsiteX131" fmla="*/ 4291013 w 8262114"/>
              <a:gd name="connsiteY131" fmla="*/ 1533466 h 3255881"/>
              <a:gd name="connsiteX132" fmla="*/ 4262438 w 8262114"/>
              <a:gd name="connsiteY132" fmla="*/ 1552516 h 3255881"/>
              <a:gd name="connsiteX133" fmla="*/ 4224338 w 8262114"/>
              <a:gd name="connsiteY133" fmla="*/ 1562041 h 3255881"/>
              <a:gd name="connsiteX134" fmla="*/ 4167188 w 8262114"/>
              <a:gd name="connsiteY134" fmla="*/ 1581091 h 3255881"/>
              <a:gd name="connsiteX135" fmla="*/ 4110038 w 8262114"/>
              <a:gd name="connsiteY135" fmla="*/ 1600141 h 3255881"/>
              <a:gd name="connsiteX136" fmla="*/ 4081463 w 8262114"/>
              <a:gd name="connsiteY136" fmla="*/ 1609666 h 3255881"/>
              <a:gd name="connsiteX137" fmla="*/ 4052888 w 8262114"/>
              <a:gd name="connsiteY137" fmla="*/ 1619191 h 3255881"/>
              <a:gd name="connsiteX138" fmla="*/ 3948113 w 8262114"/>
              <a:gd name="connsiteY138" fmla="*/ 1609666 h 3255881"/>
              <a:gd name="connsiteX139" fmla="*/ 3910013 w 8262114"/>
              <a:gd name="connsiteY139" fmla="*/ 1600141 h 3255881"/>
              <a:gd name="connsiteX140" fmla="*/ 3757613 w 8262114"/>
              <a:gd name="connsiteY140" fmla="*/ 1590616 h 3255881"/>
              <a:gd name="connsiteX141" fmla="*/ 3729038 w 8262114"/>
              <a:gd name="connsiteY141" fmla="*/ 1571566 h 3255881"/>
              <a:gd name="connsiteX142" fmla="*/ 3700463 w 8262114"/>
              <a:gd name="connsiteY142" fmla="*/ 1562041 h 3255881"/>
              <a:gd name="connsiteX143" fmla="*/ 3652838 w 8262114"/>
              <a:gd name="connsiteY143" fmla="*/ 1523941 h 3255881"/>
              <a:gd name="connsiteX144" fmla="*/ 3481388 w 8262114"/>
              <a:gd name="connsiteY144" fmla="*/ 1533466 h 3255881"/>
              <a:gd name="connsiteX145" fmla="*/ 3414713 w 8262114"/>
              <a:gd name="connsiteY145" fmla="*/ 1542991 h 3255881"/>
              <a:gd name="connsiteX146" fmla="*/ 3386138 w 8262114"/>
              <a:gd name="connsiteY146" fmla="*/ 1552516 h 3255881"/>
              <a:gd name="connsiteX147" fmla="*/ 3338513 w 8262114"/>
              <a:gd name="connsiteY147" fmla="*/ 1562041 h 3255881"/>
              <a:gd name="connsiteX148" fmla="*/ 3271838 w 8262114"/>
              <a:gd name="connsiteY148" fmla="*/ 1628716 h 3255881"/>
              <a:gd name="connsiteX149" fmla="*/ 3214688 w 8262114"/>
              <a:gd name="connsiteY149" fmla="*/ 1666816 h 3255881"/>
              <a:gd name="connsiteX150" fmla="*/ 3205163 w 8262114"/>
              <a:gd name="connsiteY150" fmla="*/ 1695391 h 3255881"/>
              <a:gd name="connsiteX151" fmla="*/ 3176588 w 8262114"/>
              <a:gd name="connsiteY151" fmla="*/ 1704916 h 3255881"/>
              <a:gd name="connsiteX152" fmla="*/ 3090863 w 8262114"/>
              <a:gd name="connsiteY152" fmla="*/ 1666816 h 3255881"/>
              <a:gd name="connsiteX153" fmla="*/ 3062288 w 8262114"/>
              <a:gd name="connsiteY153" fmla="*/ 1638241 h 3255881"/>
              <a:gd name="connsiteX154" fmla="*/ 3005138 w 8262114"/>
              <a:gd name="connsiteY154" fmla="*/ 1619191 h 3255881"/>
              <a:gd name="connsiteX155" fmla="*/ 2967038 w 8262114"/>
              <a:gd name="connsiteY155" fmla="*/ 1562041 h 3255881"/>
              <a:gd name="connsiteX156" fmla="*/ 2947988 w 8262114"/>
              <a:gd name="connsiteY156" fmla="*/ 1533466 h 3255881"/>
              <a:gd name="connsiteX157" fmla="*/ 2890838 w 8262114"/>
              <a:gd name="connsiteY157" fmla="*/ 1504891 h 3255881"/>
              <a:gd name="connsiteX158" fmla="*/ 2862263 w 8262114"/>
              <a:gd name="connsiteY158" fmla="*/ 1485841 h 3255881"/>
              <a:gd name="connsiteX159" fmla="*/ 2833688 w 8262114"/>
              <a:gd name="connsiteY159" fmla="*/ 1476316 h 3255881"/>
              <a:gd name="connsiteX160" fmla="*/ 2805113 w 8262114"/>
              <a:gd name="connsiteY160" fmla="*/ 1457266 h 3255881"/>
              <a:gd name="connsiteX161" fmla="*/ 2738438 w 8262114"/>
              <a:gd name="connsiteY161" fmla="*/ 1438216 h 3255881"/>
              <a:gd name="connsiteX162" fmla="*/ 2709863 w 8262114"/>
              <a:gd name="connsiteY162" fmla="*/ 1428691 h 3255881"/>
              <a:gd name="connsiteX163" fmla="*/ 2605088 w 8262114"/>
              <a:gd name="connsiteY163" fmla="*/ 1419166 h 3255881"/>
              <a:gd name="connsiteX164" fmla="*/ 2509838 w 8262114"/>
              <a:gd name="connsiteY164" fmla="*/ 1409641 h 3255881"/>
              <a:gd name="connsiteX165" fmla="*/ 2452688 w 8262114"/>
              <a:gd name="connsiteY165" fmla="*/ 1371541 h 3255881"/>
              <a:gd name="connsiteX166" fmla="*/ 2395538 w 8262114"/>
              <a:gd name="connsiteY166" fmla="*/ 1352491 h 3255881"/>
              <a:gd name="connsiteX167" fmla="*/ 2366963 w 8262114"/>
              <a:gd name="connsiteY167" fmla="*/ 1342966 h 3255881"/>
              <a:gd name="connsiteX168" fmla="*/ 2309813 w 8262114"/>
              <a:gd name="connsiteY168" fmla="*/ 1333441 h 3255881"/>
              <a:gd name="connsiteX169" fmla="*/ 2233613 w 8262114"/>
              <a:gd name="connsiteY169" fmla="*/ 1342966 h 3255881"/>
              <a:gd name="connsiteX170" fmla="*/ 2185988 w 8262114"/>
              <a:gd name="connsiteY170" fmla="*/ 1333441 h 3255881"/>
              <a:gd name="connsiteX171" fmla="*/ 2176463 w 8262114"/>
              <a:gd name="connsiteY171" fmla="*/ 1304866 h 3255881"/>
              <a:gd name="connsiteX172" fmla="*/ 2157413 w 8262114"/>
              <a:gd name="connsiteY172" fmla="*/ 1238191 h 3255881"/>
              <a:gd name="connsiteX173" fmla="*/ 2128838 w 8262114"/>
              <a:gd name="connsiteY173" fmla="*/ 1219141 h 3255881"/>
              <a:gd name="connsiteX174" fmla="*/ 2109788 w 8262114"/>
              <a:gd name="connsiteY174" fmla="*/ 1190566 h 3255881"/>
              <a:gd name="connsiteX175" fmla="*/ 2071688 w 8262114"/>
              <a:gd name="connsiteY175" fmla="*/ 1152466 h 3255881"/>
              <a:gd name="connsiteX176" fmla="*/ 2062163 w 8262114"/>
              <a:gd name="connsiteY176" fmla="*/ 1066741 h 3255881"/>
              <a:gd name="connsiteX177" fmla="*/ 2033588 w 8262114"/>
              <a:gd name="connsiteY177" fmla="*/ 1057216 h 3255881"/>
              <a:gd name="connsiteX178" fmla="*/ 2081213 w 8262114"/>
              <a:gd name="connsiteY178" fmla="*/ 1009591 h 3255881"/>
              <a:gd name="connsiteX179" fmla="*/ 2128838 w 8262114"/>
              <a:gd name="connsiteY179" fmla="*/ 1000066 h 3255881"/>
              <a:gd name="connsiteX180" fmla="*/ 2147888 w 8262114"/>
              <a:gd name="connsiteY180" fmla="*/ 942916 h 3255881"/>
              <a:gd name="connsiteX181" fmla="*/ 2119313 w 8262114"/>
              <a:gd name="connsiteY181" fmla="*/ 914341 h 3255881"/>
              <a:gd name="connsiteX182" fmla="*/ 2014538 w 8262114"/>
              <a:gd name="connsiteY182" fmla="*/ 885766 h 3255881"/>
              <a:gd name="connsiteX183" fmla="*/ 2005013 w 8262114"/>
              <a:gd name="connsiteY183" fmla="*/ 857191 h 3255881"/>
              <a:gd name="connsiteX184" fmla="*/ 2024063 w 8262114"/>
              <a:gd name="connsiteY184" fmla="*/ 828616 h 3255881"/>
              <a:gd name="connsiteX185" fmla="*/ 2014538 w 8262114"/>
              <a:gd name="connsiteY185" fmla="*/ 800041 h 3255881"/>
              <a:gd name="connsiteX186" fmla="*/ 1976438 w 8262114"/>
              <a:gd name="connsiteY186" fmla="*/ 742891 h 3255881"/>
              <a:gd name="connsiteX187" fmla="*/ 1804988 w 8262114"/>
              <a:gd name="connsiteY187" fmla="*/ 685741 h 3255881"/>
              <a:gd name="connsiteX188" fmla="*/ 1776413 w 8262114"/>
              <a:gd name="connsiteY188" fmla="*/ 676216 h 3255881"/>
              <a:gd name="connsiteX189" fmla="*/ 1747838 w 8262114"/>
              <a:gd name="connsiteY189" fmla="*/ 666691 h 3255881"/>
              <a:gd name="connsiteX190" fmla="*/ 1690688 w 8262114"/>
              <a:gd name="connsiteY190" fmla="*/ 628591 h 3255881"/>
              <a:gd name="connsiteX191" fmla="*/ 1633538 w 8262114"/>
              <a:gd name="connsiteY191" fmla="*/ 600016 h 3255881"/>
              <a:gd name="connsiteX192" fmla="*/ 1614488 w 8262114"/>
              <a:gd name="connsiteY192" fmla="*/ 523816 h 3255881"/>
              <a:gd name="connsiteX193" fmla="*/ 1604963 w 8262114"/>
              <a:gd name="connsiteY193" fmla="*/ 495241 h 3255881"/>
              <a:gd name="connsiteX194" fmla="*/ 1576388 w 8262114"/>
              <a:gd name="connsiteY194" fmla="*/ 485716 h 3255881"/>
              <a:gd name="connsiteX195" fmla="*/ 1490663 w 8262114"/>
              <a:gd name="connsiteY195" fmla="*/ 476191 h 3255881"/>
              <a:gd name="connsiteX196" fmla="*/ 1397795 w 8262114"/>
              <a:gd name="connsiteY196" fmla="*/ 364272 h 3255881"/>
              <a:gd name="connsiteX197" fmla="*/ 1370452 w 8262114"/>
              <a:gd name="connsiteY197" fmla="*/ 335756 h 3255881"/>
              <a:gd name="connsiteX198" fmla="*/ 1350170 w 8262114"/>
              <a:gd name="connsiteY198" fmla="*/ 316647 h 3255881"/>
              <a:gd name="connsiteX199" fmla="*/ 1373982 w 8262114"/>
              <a:gd name="connsiteY199" fmla="*/ 323791 h 3255881"/>
              <a:gd name="connsiteX200" fmla="*/ 1440657 w 8262114"/>
              <a:gd name="connsiteY200" fmla="*/ 342841 h 3255881"/>
              <a:gd name="connsiteX201" fmla="*/ 1440657 w 8262114"/>
              <a:gd name="connsiteY201" fmla="*/ 290453 h 3255881"/>
              <a:gd name="connsiteX202" fmla="*/ 1376363 w 8262114"/>
              <a:gd name="connsiteY202" fmla="*/ 204729 h 3255881"/>
              <a:gd name="connsiteX203" fmla="*/ 1338263 w 8262114"/>
              <a:gd name="connsiteY203" fmla="*/ 178534 h 3255881"/>
              <a:gd name="connsiteX204" fmla="*/ 1319213 w 8262114"/>
              <a:gd name="connsiteY204" fmla="*/ 161866 h 3255881"/>
              <a:gd name="connsiteX205" fmla="*/ 1166813 w 8262114"/>
              <a:gd name="connsiteY205" fmla="*/ 133291 h 3255881"/>
              <a:gd name="connsiteX206" fmla="*/ 1138238 w 8262114"/>
              <a:gd name="connsiteY206" fmla="*/ 123766 h 3255881"/>
              <a:gd name="connsiteX207" fmla="*/ 1081088 w 8262114"/>
              <a:gd name="connsiteY207" fmla="*/ 85666 h 3255881"/>
              <a:gd name="connsiteX208" fmla="*/ 1033463 w 8262114"/>
              <a:gd name="connsiteY208" fmla="*/ 47566 h 3255881"/>
              <a:gd name="connsiteX209" fmla="*/ 976313 w 8262114"/>
              <a:gd name="connsiteY209" fmla="*/ 9466 h 3255881"/>
              <a:gd name="connsiteX210" fmla="*/ 547688 w 8262114"/>
              <a:gd name="connsiteY210" fmla="*/ 9466 h 3255881"/>
              <a:gd name="connsiteX211" fmla="*/ 452438 w 8262114"/>
              <a:gd name="connsiteY211" fmla="*/ 18991 h 3255881"/>
              <a:gd name="connsiteX212" fmla="*/ 395288 w 8262114"/>
              <a:gd name="connsiteY212" fmla="*/ 47566 h 3255881"/>
              <a:gd name="connsiteX213" fmla="*/ 319088 w 8262114"/>
              <a:gd name="connsiteY213" fmla="*/ 159485 h 3255881"/>
              <a:gd name="connsiteX214" fmla="*/ 307182 w 8262114"/>
              <a:gd name="connsiteY214" fmla="*/ 216634 h 3255881"/>
              <a:gd name="connsiteX215" fmla="*/ 254794 w 8262114"/>
              <a:gd name="connsiteY215" fmla="*/ 283310 h 3255881"/>
              <a:gd name="connsiteX216" fmla="*/ 180975 w 8262114"/>
              <a:gd name="connsiteY216" fmla="*/ 330935 h 3255881"/>
              <a:gd name="connsiteX217" fmla="*/ 76201 w 8262114"/>
              <a:gd name="connsiteY217" fmla="*/ 357129 h 3255881"/>
              <a:gd name="connsiteX218" fmla="*/ 42863 w 8262114"/>
              <a:gd name="connsiteY218" fmla="*/ 361891 h 3255881"/>
              <a:gd name="connsiteX219" fmla="*/ 0 w 8262114"/>
              <a:gd name="connsiteY219" fmla="*/ 371416 h 3255881"/>
              <a:gd name="connsiteX220" fmla="*/ 21431 w 8262114"/>
              <a:gd name="connsiteY220" fmla="*/ 416660 h 3255881"/>
              <a:gd name="connsiteX221" fmla="*/ 33338 w 8262114"/>
              <a:gd name="connsiteY221" fmla="*/ 419041 h 3255881"/>
              <a:gd name="connsiteX222" fmla="*/ 90488 w 8262114"/>
              <a:gd name="connsiteY222" fmla="*/ 447616 h 3255881"/>
              <a:gd name="connsiteX223" fmla="*/ 147638 w 8262114"/>
              <a:gd name="connsiteY223" fmla="*/ 476191 h 3255881"/>
              <a:gd name="connsiteX224" fmla="*/ 166688 w 8262114"/>
              <a:gd name="connsiteY224" fmla="*/ 504766 h 3255881"/>
              <a:gd name="connsiteX225" fmla="*/ 166688 w 8262114"/>
              <a:gd name="connsiteY225" fmla="*/ 571441 h 3255881"/>
              <a:gd name="connsiteX226" fmla="*/ 138113 w 8262114"/>
              <a:gd name="connsiteY226" fmla="*/ 580966 h 3255881"/>
              <a:gd name="connsiteX227" fmla="*/ 128588 w 8262114"/>
              <a:gd name="connsiteY227" fmla="*/ 666691 h 3255881"/>
              <a:gd name="connsiteX228" fmla="*/ 100013 w 8262114"/>
              <a:gd name="connsiteY228" fmla="*/ 676216 h 3255881"/>
              <a:gd name="connsiteX229" fmla="*/ 90488 w 8262114"/>
              <a:gd name="connsiteY229" fmla="*/ 704791 h 3255881"/>
              <a:gd name="connsiteX230" fmla="*/ 119063 w 8262114"/>
              <a:gd name="connsiteY230" fmla="*/ 714316 h 3255881"/>
              <a:gd name="connsiteX231" fmla="*/ 138113 w 8262114"/>
              <a:gd name="connsiteY231" fmla="*/ 771466 h 3255881"/>
              <a:gd name="connsiteX232" fmla="*/ 147638 w 8262114"/>
              <a:gd name="connsiteY232" fmla="*/ 838141 h 3255881"/>
              <a:gd name="connsiteX233" fmla="*/ 166688 w 8262114"/>
              <a:gd name="connsiteY233" fmla="*/ 866716 h 3255881"/>
              <a:gd name="connsiteX234" fmla="*/ 157163 w 8262114"/>
              <a:gd name="connsiteY234" fmla="*/ 923866 h 3255881"/>
              <a:gd name="connsiteX0" fmla="*/ 7415213 w 8262114"/>
              <a:gd name="connsiteY0" fmla="*/ 3247966 h 3255881"/>
              <a:gd name="connsiteX1" fmla="*/ 7434263 w 8262114"/>
              <a:gd name="connsiteY1" fmla="*/ 3047941 h 3255881"/>
              <a:gd name="connsiteX2" fmla="*/ 7453313 w 8262114"/>
              <a:gd name="connsiteY2" fmla="*/ 2981266 h 3255881"/>
              <a:gd name="connsiteX3" fmla="*/ 7510463 w 8262114"/>
              <a:gd name="connsiteY3" fmla="*/ 2952691 h 3255881"/>
              <a:gd name="connsiteX4" fmla="*/ 7539038 w 8262114"/>
              <a:gd name="connsiteY4" fmla="*/ 2933641 h 3255881"/>
              <a:gd name="connsiteX5" fmla="*/ 7596188 w 8262114"/>
              <a:gd name="connsiteY5" fmla="*/ 2914591 h 3255881"/>
              <a:gd name="connsiteX6" fmla="*/ 7662863 w 8262114"/>
              <a:gd name="connsiteY6" fmla="*/ 2895541 h 3255881"/>
              <a:gd name="connsiteX7" fmla="*/ 7681913 w 8262114"/>
              <a:gd name="connsiteY7" fmla="*/ 2866966 h 3255881"/>
              <a:gd name="connsiteX8" fmla="*/ 7691438 w 8262114"/>
              <a:gd name="connsiteY8" fmla="*/ 2838391 h 3255881"/>
              <a:gd name="connsiteX9" fmla="*/ 7777163 w 8262114"/>
              <a:gd name="connsiteY9" fmla="*/ 2800291 h 3255881"/>
              <a:gd name="connsiteX10" fmla="*/ 7805738 w 8262114"/>
              <a:gd name="connsiteY10" fmla="*/ 2790766 h 3255881"/>
              <a:gd name="connsiteX11" fmla="*/ 7834313 w 8262114"/>
              <a:gd name="connsiteY11" fmla="*/ 2781241 h 3255881"/>
              <a:gd name="connsiteX12" fmla="*/ 7996238 w 8262114"/>
              <a:gd name="connsiteY12" fmla="*/ 2762191 h 3255881"/>
              <a:gd name="connsiteX13" fmla="*/ 8062913 w 8262114"/>
              <a:gd name="connsiteY13" fmla="*/ 2743141 h 3255881"/>
              <a:gd name="connsiteX14" fmla="*/ 8120063 w 8262114"/>
              <a:gd name="connsiteY14" fmla="*/ 2724091 h 3255881"/>
              <a:gd name="connsiteX15" fmla="*/ 8148638 w 8262114"/>
              <a:gd name="connsiteY15" fmla="*/ 2714566 h 3255881"/>
              <a:gd name="connsiteX16" fmla="*/ 8158163 w 8262114"/>
              <a:gd name="connsiteY16" fmla="*/ 2609791 h 3255881"/>
              <a:gd name="connsiteX17" fmla="*/ 8167688 w 8262114"/>
              <a:gd name="connsiteY17" fmla="*/ 2552641 h 3255881"/>
              <a:gd name="connsiteX18" fmla="*/ 8224838 w 8262114"/>
              <a:gd name="connsiteY18" fmla="*/ 2514541 h 3255881"/>
              <a:gd name="connsiteX19" fmla="*/ 8243888 w 8262114"/>
              <a:gd name="connsiteY19" fmla="*/ 2485966 h 3255881"/>
              <a:gd name="connsiteX20" fmla="*/ 7929563 w 8262114"/>
              <a:gd name="connsiteY20" fmla="*/ 2428816 h 3255881"/>
              <a:gd name="connsiteX21" fmla="*/ 7939088 w 8262114"/>
              <a:gd name="connsiteY21" fmla="*/ 2333566 h 3255881"/>
              <a:gd name="connsiteX22" fmla="*/ 7958138 w 8262114"/>
              <a:gd name="connsiteY22" fmla="*/ 2266891 h 3255881"/>
              <a:gd name="connsiteX23" fmla="*/ 7929563 w 8262114"/>
              <a:gd name="connsiteY23" fmla="*/ 2095441 h 3255881"/>
              <a:gd name="connsiteX24" fmla="*/ 7910513 w 8262114"/>
              <a:gd name="connsiteY24" fmla="*/ 2038291 h 3255881"/>
              <a:gd name="connsiteX25" fmla="*/ 7900988 w 8262114"/>
              <a:gd name="connsiteY25" fmla="*/ 2009716 h 3255881"/>
              <a:gd name="connsiteX26" fmla="*/ 7929563 w 8262114"/>
              <a:gd name="connsiteY26" fmla="*/ 1876366 h 3255881"/>
              <a:gd name="connsiteX27" fmla="*/ 7948613 w 8262114"/>
              <a:gd name="connsiteY27" fmla="*/ 1847791 h 3255881"/>
              <a:gd name="connsiteX28" fmla="*/ 7853363 w 8262114"/>
              <a:gd name="connsiteY28" fmla="*/ 1838266 h 3255881"/>
              <a:gd name="connsiteX29" fmla="*/ 7796213 w 8262114"/>
              <a:gd name="connsiteY29" fmla="*/ 1790641 h 3255881"/>
              <a:gd name="connsiteX30" fmla="*/ 7739063 w 8262114"/>
              <a:gd name="connsiteY30" fmla="*/ 1771591 h 3255881"/>
              <a:gd name="connsiteX31" fmla="*/ 7710488 w 8262114"/>
              <a:gd name="connsiteY31" fmla="*/ 1752541 h 3255881"/>
              <a:gd name="connsiteX32" fmla="*/ 7567613 w 8262114"/>
              <a:gd name="connsiteY32" fmla="*/ 1733491 h 3255881"/>
              <a:gd name="connsiteX33" fmla="*/ 7510463 w 8262114"/>
              <a:gd name="connsiteY33" fmla="*/ 1714441 h 3255881"/>
              <a:gd name="connsiteX34" fmla="*/ 7453313 w 8262114"/>
              <a:gd name="connsiteY34" fmla="*/ 1676341 h 3255881"/>
              <a:gd name="connsiteX35" fmla="*/ 7424738 w 8262114"/>
              <a:gd name="connsiteY35" fmla="*/ 1657291 h 3255881"/>
              <a:gd name="connsiteX36" fmla="*/ 7396163 w 8262114"/>
              <a:gd name="connsiteY36" fmla="*/ 1647766 h 3255881"/>
              <a:gd name="connsiteX37" fmla="*/ 7358063 w 8262114"/>
              <a:gd name="connsiteY37" fmla="*/ 1600141 h 3255881"/>
              <a:gd name="connsiteX38" fmla="*/ 7319963 w 8262114"/>
              <a:gd name="connsiteY38" fmla="*/ 1542991 h 3255881"/>
              <a:gd name="connsiteX39" fmla="*/ 7272338 w 8262114"/>
              <a:gd name="connsiteY39" fmla="*/ 1485841 h 3255881"/>
              <a:gd name="connsiteX40" fmla="*/ 7262813 w 8262114"/>
              <a:gd name="connsiteY40" fmla="*/ 1457266 h 3255881"/>
              <a:gd name="connsiteX41" fmla="*/ 7224713 w 8262114"/>
              <a:gd name="connsiteY41" fmla="*/ 1400116 h 3255881"/>
              <a:gd name="connsiteX42" fmla="*/ 7215188 w 8262114"/>
              <a:gd name="connsiteY42" fmla="*/ 1371541 h 3255881"/>
              <a:gd name="connsiteX43" fmla="*/ 7196138 w 8262114"/>
              <a:gd name="connsiteY43" fmla="*/ 1342966 h 3255881"/>
              <a:gd name="connsiteX44" fmla="*/ 7177088 w 8262114"/>
              <a:gd name="connsiteY44" fmla="*/ 1285816 h 3255881"/>
              <a:gd name="connsiteX45" fmla="*/ 7119938 w 8262114"/>
              <a:gd name="connsiteY45" fmla="*/ 1238191 h 3255881"/>
              <a:gd name="connsiteX46" fmla="*/ 7091363 w 8262114"/>
              <a:gd name="connsiteY46" fmla="*/ 1219141 h 3255881"/>
              <a:gd name="connsiteX47" fmla="*/ 7062788 w 8262114"/>
              <a:gd name="connsiteY47" fmla="*/ 1190566 h 3255881"/>
              <a:gd name="connsiteX48" fmla="*/ 7034213 w 8262114"/>
              <a:gd name="connsiteY48" fmla="*/ 1171516 h 3255881"/>
              <a:gd name="connsiteX49" fmla="*/ 6986588 w 8262114"/>
              <a:gd name="connsiteY49" fmla="*/ 1114366 h 3255881"/>
              <a:gd name="connsiteX50" fmla="*/ 6958013 w 8262114"/>
              <a:gd name="connsiteY50" fmla="*/ 1095316 h 3255881"/>
              <a:gd name="connsiteX51" fmla="*/ 6938963 w 8262114"/>
              <a:gd name="connsiteY51" fmla="*/ 1066741 h 3255881"/>
              <a:gd name="connsiteX52" fmla="*/ 6910388 w 8262114"/>
              <a:gd name="connsiteY52" fmla="*/ 1047691 h 3255881"/>
              <a:gd name="connsiteX53" fmla="*/ 6900863 w 8262114"/>
              <a:gd name="connsiteY53" fmla="*/ 1019116 h 3255881"/>
              <a:gd name="connsiteX54" fmla="*/ 6910388 w 8262114"/>
              <a:gd name="connsiteY54" fmla="*/ 981016 h 3255881"/>
              <a:gd name="connsiteX55" fmla="*/ 6967538 w 8262114"/>
              <a:gd name="connsiteY55" fmla="*/ 952441 h 3255881"/>
              <a:gd name="connsiteX56" fmla="*/ 6986588 w 8262114"/>
              <a:gd name="connsiteY56" fmla="*/ 923866 h 3255881"/>
              <a:gd name="connsiteX57" fmla="*/ 7005638 w 8262114"/>
              <a:gd name="connsiteY57" fmla="*/ 866716 h 3255881"/>
              <a:gd name="connsiteX58" fmla="*/ 6977063 w 8262114"/>
              <a:gd name="connsiteY58" fmla="*/ 857191 h 3255881"/>
              <a:gd name="connsiteX59" fmla="*/ 6910388 w 8262114"/>
              <a:gd name="connsiteY59" fmla="*/ 847666 h 3255881"/>
              <a:gd name="connsiteX60" fmla="*/ 6872288 w 8262114"/>
              <a:gd name="connsiteY60" fmla="*/ 828616 h 3255881"/>
              <a:gd name="connsiteX61" fmla="*/ 6843713 w 8262114"/>
              <a:gd name="connsiteY61" fmla="*/ 819091 h 3255881"/>
              <a:gd name="connsiteX62" fmla="*/ 6786563 w 8262114"/>
              <a:gd name="connsiteY62" fmla="*/ 780991 h 3255881"/>
              <a:gd name="connsiteX63" fmla="*/ 6748463 w 8262114"/>
              <a:gd name="connsiteY63" fmla="*/ 733366 h 3255881"/>
              <a:gd name="connsiteX64" fmla="*/ 6738938 w 8262114"/>
              <a:gd name="connsiteY64" fmla="*/ 704791 h 3255881"/>
              <a:gd name="connsiteX65" fmla="*/ 6691313 w 8262114"/>
              <a:gd name="connsiteY65" fmla="*/ 657166 h 3255881"/>
              <a:gd name="connsiteX66" fmla="*/ 6643688 w 8262114"/>
              <a:gd name="connsiteY66" fmla="*/ 619066 h 3255881"/>
              <a:gd name="connsiteX67" fmla="*/ 6624638 w 8262114"/>
              <a:gd name="connsiteY67" fmla="*/ 590491 h 3255881"/>
              <a:gd name="connsiteX68" fmla="*/ 6596063 w 8262114"/>
              <a:gd name="connsiteY68" fmla="*/ 580966 h 3255881"/>
              <a:gd name="connsiteX69" fmla="*/ 6567488 w 8262114"/>
              <a:gd name="connsiteY69" fmla="*/ 561916 h 3255881"/>
              <a:gd name="connsiteX70" fmla="*/ 6538913 w 8262114"/>
              <a:gd name="connsiteY70" fmla="*/ 552391 h 3255881"/>
              <a:gd name="connsiteX71" fmla="*/ 6510338 w 8262114"/>
              <a:gd name="connsiteY71" fmla="*/ 533341 h 3255881"/>
              <a:gd name="connsiteX72" fmla="*/ 6462713 w 8262114"/>
              <a:gd name="connsiteY72" fmla="*/ 523816 h 3255881"/>
              <a:gd name="connsiteX73" fmla="*/ 6376988 w 8262114"/>
              <a:gd name="connsiteY73" fmla="*/ 533341 h 3255881"/>
              <a:gd name="connsiteX74" fmla="*/ 6319838 w 8262114"/>
              <a:gd name="connsiteY74" fmla="*/ 571441 h 3255881"/>
              <a:gd name="connsiteX75" fmla="*/ 6262688 w 8262114"/>
              <a:gd name="connsiteY75" fmla="*/ 619066 h 3255881"/>
              <a:gd name="connsiteX76" fmla="*/ 6176963 w 8262114"/>
              <a:gd name="connsiteY76" fmla="*/ 657166 h 3255881"/>
              <a:gd name="connsiteX77" fmla="*/ 6148388 w 8262114"/>
              <a:gd name="connsiteY77" fmla="*/ 666691 h 3255881"/>
              <a:gd name="connsiteX78" fmla="*/ 6148388 w 8262114"/>
              <a:gd name="connsiteY78" fmla="*/ 800041 h 3255881"/>
              <a:gd name="connsiteX79" fmla="*/ 6138863 w 8262114"/>
              <a:gd name="connsiteY79" fmla="*/ 961966 h 3255881"/>
              <a:gd name="connsiteX80" fmla="*/ 6119813 w 8262114"/>
              <a:gd name="connsiteY80" fmla="*/ 1085791 h 3255881"/>
              <a:gd name="connsiteX81" fmla="*/ 6119813 w 8262114"/>
              <a:gd name="connsiteY81" fmla="*/ 1371541 h 3255881"/>
              <a:gd name="connsiteX82" fmla="*/ 6138863 w 8262114"/>
              <a:gd name="connsiteY82" fmla="*/ 1400116 h 3255881"/>
              <a:gd name="connsiteX83" fmla="*/ 6167438 w 8262114"/>
              <a:gd name="connsiteY83" fmla="*/ 1409641 h 3255881"/>
              <a:gd name="connsiteX84" fmla="*/ 6196013 w 8262114"/>
              <a:gd name="connsiteY84" fmla="*/ 1428691 h 3255881"/>
              <a:gd name="connsiteX85" fmla="*/ 6176963 w 8262114"/>
              <a:gd name="connsiteY85" fmla="*/ 1476316 h 3255881"/>
              <a:gd name="connsiteX86" fmla="*/ 6196013 w 8262114"/>
              <a:gd name="connsiteY86" fmla="*/ 1647766 h 3255881"/>
              <a:gd name="connsiteX87" fmla="*/ 6186488 w 8262114"/>
              <a:gd name="connsiteY87" fmla="*/ 1714441 h 3255881"/>
              <a:gd name="connsiteX88" fmla="*/ 6157913 w 8262114"/>
              <a:gd name="connsiteY88" fmla="*/ 1743016 h 3255881"/>
              <a:gd name="connsiteX89" fmla="*/ 6119813 w 8262114"/>
              <a:gd name="connsiteY89" fmla="*/ 1752541 h 3255881"/>
              <a:gd name="connsiteX90" fmla="*/ 6024563 w 8262114"/>
              <a:gd name="connsiteY90" fmla="*/ 1762066 h 3255881"/>
              <a:gd name="connsiteX91" fmla="*/ 5976938 w 8262114"/>
              <a:gd name="connsiteY91" fmla="*/ 1847791 h 3255881"/>
              <a:gd name="connsiteX92" fmla="*/ 5967413 w 8262114"/>
              <a:gd name="connsiteY92" fmla="*/ 1904941 h 3255881"/>
              <a:gd name="connsiteX93" fmla="*/ 5938838 w 8262114"/>
              <a:gd name="connsiteY93" fmla="*/ 1923991 h 3255881"/>
              <a:gd name="connsiteX94" fmla="*/ 5538788 w 8262114"/>
              <a:gd name="connsiteY94" fmla="*/ 1933516 h 3255881"/>
              <a:gd name="connsiteX95" fmla="*/ 5357813 w 8262114"/>
              <a:gd name="connsiteY95" fmla="*/ 1923991 h 3255881"/>
              <a:gd name="connsiteX96" fmla="*/ 5300663 w 8262114"/>
              <a:gd name="connsiteY96" fmla="*/ 1904941 h 3255881"/>
              <a:gd name="connsiteX97" fmla="*/ 5243513 w 8262114"/>
              <a:gd name="connsiteY97" fmla="*/ 1914466 h 3255881"/>
              <a:gd name="connsiteX98" fmla="*/ 5186363 w 8262114"/>
              <a:gd name="connsiteY98" fmla="*/ 1933516 h 3255881"/>
              <a:gd name="connsiteX99" fmla="*/ 5157788 w 8262114"/>
              <a:gd name="connsiteY99" fmla="*/ 1914466 h 3255881"/>
              <a:gd name="connsiteX100" fmla="*/ 5053013 w 8262114"/>
              <a:gd name="connsiteY100" fmla="*/ 1895416 h 3255881"/>
              <a:gd name="connsiteX101" fmla="*/ 5033963 w 8262114"/>
              <a:gd name="connsiteY101" fmla="*/ 1838266 h 3255881"/>
              <a:gd name="connsiteX102" fmla="*/ 5024438 w 8262114"/>
              <a:gd name="connsiteY102" fmla="*/ 1809691 h 3255881"/>
              <a:gd name="connsiteX103" fmla="*/ 4891088 w 8262114"/>
              <a:gd name="connsiteY103" fmla="*/ 1781116 h 3255881"/>
              <a:gd name="connsiteX104" fmla="*/ 4814888 w 8262114"/>
              <a:gd name="connsiteY104" fmla="*/ 1743016 h 3255881"/>
              <a:gd name="connsiteX105" fmla="*/ 4786313 w 8262114"/>
              <a:gd name="connsiteY105" fmla="*/ 1714441 h 3255881"/>
              <a:gd name="connsiteX106" fmla="*/ 4776788 w 8262114"/>
              <a:gd name="connsiteY106" fmla="*/ 1685866 h 3255881"/>
              <a:gd name="connsiteX107" fmla="*/ 4795838 w 8262114"/>
              <a:gd name="connsiteY107" fmla="*/ 1628716 h 3255881"/>
              <a:gd name="connsiteX108" fmla="*/ 4814888 w 8262114"/>
              <a:gd name="connsiteY108" fmla="*/ 1476316 h 3255881"/>
              <a:gd name="connsiteX109" fmla="*/ 4852988 w 8262114"/>
              <a:gd name="connsiteY109" fmla="*/ 1419166 h 3255881"/>
              <a:gd name="connsiteX110" fmla="*/ 4872038 w 8262114"/>
              <a:gd name="connsiteY110" fmla="*/ 1390591 h 3255881"/>
              <a:gd name="connsiteX111" fmla="*/ 4919663 w 8262114"/>
              <a:gd name="connsiteY111" fmla="*/ 1314391 h 3255881"/>
              <a:gd name="connsiteX112" fmla="*/ 4929188 w 8262114"/>
              <a:gd name="connsiteY112" fmla="*/ 1285816 h 3255881"/>
              <a:gd name="connsiteX113" fmla="*/ 4872038 w 8262114"/>
              <a:gd name="connsiteY113" fmla="*/ 1257241 h 3255881"/>
              <a:gd name="connsiteX114" fmla="*/ 4843463 w 8262114"/>
              <a:gd name="connsiteY114" fmla="*/ 1238191 h 3255881"/>
              <a:gd name="connsiteX115" fmla="*/ 4786313 w 8262114"/>
              <a:gd name="connsiteY115" fmla="*/ 1219141 h 3255881"/>
              <a:gd name="connsiteX116" fmla="*/ 4757738 w 8262114"/>
              <a:gd name="connsiteY116" fmla="*/ 1209616 h 3255881"/>
              <a:gd name="connsiteX117" fmla="*/ 4729163 w 8262114"/>
              <a:gd name="connsiteY117" fmla="*/ 1219141 h 3255881"/>
              <a:gd name="connsiteX118" fmla="*/ 4672013 w 8262114"/>
              <a:gd name="connsiteY118" fmla="*/ 1247716 h 3255881"/>
              <a:gd name="connsiteX119" fmla="*/ 4595813 w 8262114"/>
              <a:gd name="connsiteY119" fmla="*/ 1200091 h 3255881"/>
              <a:gd name="connsiteX120" fmla="*/ 4538663 w 8262114"/>
              <a:gd name="connsiteY120" fmla="*/ 1161991 h 3255881"/>
              <a:gd name="connsiteX121" fmla="*/ 4481513 w 8262114"/>
              <a:gd name="connsiteY121" fmla="*/ 1181041 h 3255881"/>
              <a:gd name="connsiteX122" fmla="*/ 4452938 w 8262114"/>
              <a:gd name="connsiteY122" fmla="*/ 1190566 h 3255881"/>
              <a:gd name="connsiteX123" fmla="*/ 4414838 w 8262114"/>
              <a:gd name="connsiteY123" fmla="*/ 1276291 h 3255881"/>
              <a:gd name="connsiteX124" fmla="*/ 4405313 w 8262114"/>
              <a:gd name="connsiteY124" fmla="*/ 1304866 h 3255881"/>
              <a:gd name="connsiteX125" fmla="*/ 4395788 w 8262114"/>
              <a:gd name="connsiteY125" fmla="*/ 1333441 h 3255881"/>
              <a:gd name="connsiteX126" fmla="*/ 4367213 w 8262114"/>
              <a:gd name="connsiteY126" fmla="*/ 1352491 h 3255881"/>
              <a:gd name="connsiteX127" fmla="*/ 4348163 w 8262114"/>
              <a:gd name="connsiteY127" fmla="*/ 1381066 h 3255881"/>
              <a:gd name="connsiteX128" fmla="*/ 4329113 w 8262114"/>
              <a:gd name="connsiteY128" fmla="*/ 1438216 h 3255881"/>
              <a:gd name="connsiteX129" fmla="*/ 4310063 w 8262114"/>
              <a:gd name="connsiteY129" fmla="*/ 1466791 h 3255881"/>
              <a:gd name="connsiteX130" fmla="*/ 4300538 w 8262114"/>
              <a:gd name="connsiteY130" fmla="*/ 1495366 h 3255881"/>
              <a:gd name="connsiteX131" fmla="*/ 4291013 w 8262114"/>
              <a:gd name="connsiteY131" fmla="*/ 1533466 h 3255881"/>
              <a:gd name="connsiteX132" fmla="*/ 4262438 w 8262114"/>
              <a:gd name="connsiteY132" fmla="*/ 1552516 h 3255881"/>
              <a:gd name="connsiteX133" fmla="*/ 4224338 w 8262114"/>
              <a:gd name="connsiteY133" fmla="*/ 1562041 h 3255881"/>
              <a:gd name="connsiteX134" fmla="*/ 4167188 w 8262114"/>
              <a:gd name="connsiteY134" fmla="*/ 1581091 h 3255881"/>
              <a:gd name="connsiteX135" fmla="*/ 4110038 w 8262114"/>
              <a:gd name="connsiteY135" fmla="*/ 1600141 h 3255881"/>
              <a:gd name="connsiteX136" fmla="*/ 4081463 w 8262114"/>
              <a:gd name="connsiteY136" fmla="*/ 1609666 h 3255881"/>
              <a:gd name="connsiteX137" fmla="*/ 4052888 w 8262114"/>
              <a:gd name="connsiteY137" fmla="*/ 1619191 h 3255881"/>
              <a:gd name="connsiteX138" fmla="*/ 3948113 w 8262114"/>
              <a:gd name="connsiteY138" fmla="*/ 1609666 h 3255881"/>
              <a:gd name="connsiteX139" fmla="*/ 3910013 w 8262114"/>
              <a:gd name="connsiteY139" fmla="*/ 1600141 h 3255881"/>
              <a:gd name="connsiteX140" fmla="*/ 3757613 w 8262114"/>
              <a:gd name="connsiteY140" fmla="*/ 1590616 h 3255881"/>
              <a:gd name="connsiteX141" fmla="*/ 3729038 w 8262114"/>
              <a:gd name="connsiteY141" fmla="*/ 1571566 h 3255881"/>
              <a:gd name="connsiteX142" fmla="*/ 3700463 w 8262114"/>
              <a:gd name="connsiteY142" fmla="*/ 1562041 h 3255881"/>
              <a:gd name="connsiteX143" fmla="*/ 3652838 w 8262114"/>
              <a:gd name="connsiteY143" fmla="*/ 1523941 h 3255881"/>
              <a:gd name="connsiteX144" fmla="*/ 3481388 w 8262114"/>
              <a:gd name="connsiteY144" fmla="*/ 1533466 h 3255881"/>
              <a:gd name="connsiteX145" fmla="*/ 3414713 w 8262114"/>
              <a:gd name="connsiteY145" fmla="*/ 1542991 h 3255881"/>
              <a:gd name="connsiteX146" fmla="*/ 3386138 w 8262114"/>
              <a:gd name="connsiteY146" fmla="*/ 1552516 h 3255881"/>
              <a:gd name="connsiteX147" fmla="*/ 3338513 w 8262114"/>
              <a:gd name="connsiteY147" fmla="*/ 1562041 h 3255881"/>
              <a:gd name="connsiteX148" fmla="*/ 3271838 w 8262114"/>
              <a:gd name="connsiteY148" fmla="*/ 1628716 h 3255881"/>
              <a:gd name="connsiteX149" fmla="*/ 3214688 w 8262114"/>
              <a:gd name="connsiteY149" fmla="*/ 1666816 h 3255881"/>
              <a:gd name="connsiteX150" fmla="*/ 3205163 w 8262114"/>
              <a:gd name="connsiteY150" fmla="*/ 1695391 h 3255881"/>
              <a:gd name="connsiteX151" fmla="*/ 3176588 w 8262114"/>
              <a:gd name="connsiteY151" fmla="*/ 1704916 h 3255881"/>
              <a:gd name="connsiteX152" fmla="*/ 3090863 w 8262114"/>
              <a:gd name="connsiteY152" fmla="*/ 1666816 h 3255881"/>
              <a:gd name="connsiteX153" fmla="*/ 3062288 w 8262114"/>
              <a:gd name="connsiteY153" fmla="*/ 1638241 h 3255881"/>
              <a:gd name="connsiteX154" fmla="*/ 3005138 w 8262114"/>
              <a:gd name="connsiteY154" fmla="*/ 1619191 h 3255881"/>
              <a:gd name="connsiteX155" fmla="*/ 2967038 w 8262114"/>
              <a:gd name="connsiteY155" fmla="*/ 1562041 h 3255881"/>
              <a:gd name="connsiteX156" fmla="*/ 2947988 w 8262114"/>
              <a:gd name="connsiteY156" fmla="*/ 1533466 h 3255881"/>
              <a:gd name="connsiteX157" fmla="*/ 2890838 w 8262114"/>
              <a:gd name="connsiteY157" fmla="*/ 1504891 h 3255881"/>
              <a:gd name="connsiteX158" fmla="*/ 2862263 w 8262114"/>
              <a:gd name="connsiteY158" fmla="*/ 1485841 h 3255881"/>
              <a:gd name="connsiteX159" fmla="*/ 2833688 w 8262114"/>
              <a:gd name="connsiteY159" fmla="*/ 1476316 h 3255881"/>
              <a:gd name="connsiteX160" fmla="*/ 2805113 w 8262114"/>
              <a:gd name="connsiteY160" fmla="*/ 1457266 h 3255881"/>
              <a:gd name="connsiteX161" fmla="*/ 2738438 w 8262114"/>
              <a:gd name="connsiteY161" fmla="*/ 1438216 h 3255881"/>
              <a:gd name="connsiteX162" fmla="*/ 2709863 w 8262114"/>
              <a:gd name="connsiteY162" fmla="*/ 1428691 h 3255881"/>
              <a:gd name="connsiteX163" fmla="*/ 2605088 w 8262114"/>
              <a:gd name="connsiteY163" fmla="*/ 1419166 h 3255881"/>
              <a:gd name="connsiteX164" fmla="*/ 2509838 w 8262114"/>
              <a:gd name="connsiteY164" fmla="*/ 1409641 h 3255881"/>
              <a:gd name="connsiteX165" fmla="*/ 2452688 w 8262114"/>
              <a:gd name="connsiteY165" fmla="*/ 1371541 h 3255881"/>
              <a:gd name="connsiteX166" fmla="*/ 2395538 w 8262114"/>
              <a:gd name="connsiteY166" fmla="*/ 1352491 h 3255881"/>
              <a:gd name="connsiteX167" fmla="*/ 2366963 w 8262114"/>
              <a:gd name="connsiteY167" fmla="*/ 1342966 h 3255881"/>
              <a:gd name="connsiteX168" fmla="*/ 2309813 w 8262114"/>
              <a:gd name="connsiteY168" fmla="*/ 1333441 h 3255881"/>
              <a:gd name="connsiteX169" fmla="*/ 2233613 w 8262114"/>
              <a:gd name="connsiteY169" fmla="*/ 1342966 h 3255881"/>
              <a:gd name="connsiteX170" fmla="*/ 2185988 w 8262114"/>
              <a:gd name="connsiteY170" fmla="*/ 1333441 h 3255881"/>
              <a:gd name="connsiteX171" fmla="*/ 2176463 w 8262114"/>
              <a:gd name="connsiteY171" fmla="*/ 1304866 h 3255881"/>
              <a:gd name="connsiteX172" fmla="*/ 2157413 w 8262114"/>
              <a:gd name="connsiteY172" fmla="*/ 1238191 h 3255881"/>
              <a:gd name="connsiteX173" fmla="*/ 2128838 w 8262114"/>
              <a:gd name="connsiteY173" fmla="*/ 1219141 h 3255881"/>
              <a:gd name="connsiteX174" fmla="*/ 2109788 w 8262114"/>
              <a:gd name="connsiteY174" fmla="*/ 1190566 h 3255881"/>
              <a:gd name="connsiteX175" fmla="*/ 2071688 w 8262114"/>
              <a:gd name="connsiteY175" fmla="*/ 1152466 h 3255881"/>
              <a:gd name="connsiteX176" fmla="*/ 2062163 w 8262114"/>
              <a:gd name="connsiteY176" fmla="*/ 1066741 h 3255881"/>
              <a:gd name="connsiteX177" fmla="*/ 2033588 w 8262114"/>
              <a:gd name="connsiteY177" fmla="*/ 1057216 h 3255881"/>
              <a:gd name="connsiteX178" fmla="*/ 2081213 w 8262114"/>
              <a:gd name="connsiteY178" fmla="*/ 1009591 h 3255881"/>
              <a:gd name="connsiteX179" fmla="*/ 2128838 w 8262114"/>
              <a:gd name="connsiteY179" fmla="*/ 1000066 h 3255881"/>
              <a:gd name="connsiteX180" fmla="*/ 2147888 w 8262114"/>
              <a:gd name="connsiteY180" fmla="*/ 942916 h 3255881"/>
              <a:gd name="connsiteX181" fmla="*/ 2119313 w 8262114"/>
              <a:gd name="connsiteY181" fmla="*/ 914341 h 3255881"/>
              <a:gd name="connsiteX182" fmla="*/ 2014538 w 8262114"/>
              <a:gd name="connsiteY182" fmla="*/ 885766 h 3255881"/>
              <a:gd name="connsiteX183" fmla="*/ 2005013 w 8262114"/>
              <a:gd name="connsiteY183" fmla="*/ 857191 h 3255881"/>
              <a:gd name="connsiteX184" fmla="*/ 2024063 w 8262114"/>
              <a:gd name="connsiteY184" fmla="*/ 828616 h 3255881"/>
              <a:gd name="connsiteX185" fmla="*/ 2014538 w 8262114"/>
              <a:gd name="connsiteY185" fmla="*/ 800041 h 3255881"/>
              <a:gd name="connsiteX186" fmla="*/ 1976438 w 8262114"/>
              <a:gd name="connsiteY186" fmla="*/ 742891 h 3255881"/>
              <a:gd name="connsiteX187" fmla="*/ 1804988 w 8262114"/>
              <a:gd name="connsiteY187" fmla="*/ 685741 h 3255881"/>
              <a:gd name="connsiteX188" fmla="*/ 1776413 w 8262114"/>
              <a:gd name="connsiteY188" fmla="*/ 676216 h 3255881"/>
              <a:gd name="connsiteX189" fmla="*/ 1747838 w 8262114"/>
              <a:gd name="connsiteY189" fmla="*/ 666691 h 3255881"/>
              <a:gd name="connsiteX190" fmla="*/ 1690688 w 8262114"/>
              <a:gd name="connsiteY190" fmla="*/ 628591 h 3255881"/>
              <a:gd name="connsiteX191" fmla="*/ 1633538 w 8262114"/>
              <a:gd name="connsiteY191" fmla="*/ 600016 h 3255881"/>
              <a:gd name="connsiteX192" fmla="*/ 1614488 w 8262114"/>
              <a:gd name="connsiteY192" fmla="*/ 523816 h 3255881"/>
              <a:gd name="connsiteX193" fmla="*/ 1604963 w 8262114"/>
              <a:gd name="connsiteY193" fmla="*/ 495241 h 3255881"/>
              <a:gd name="connsiteX194" fmla="*/ 1576388 w 8262114"/>
              <a:gd name="connsiteY194" fmla="*/ 485716 h 3255881"/>
              <a:gd name="connsiteX195" fmla="*/ 1490663 w 8262114"/>
              <a:gd name="connsiteY195" fmla="*/ 476191 h 3255881"/>
              <a:gd name="connsiteX196" fmla="*/ 1370452 w 8262114"/>
              <a:gd name="connsiteY196" fmla="*/ 335756 h 3255881"/>
              <a:gd name="connsiteX197" fmla="*/ 1350170 w 8262114"/>
              <a:gd name="connsiteY197" fmla="*/ 316647 h 3255881"/>
              <a:gd name="connsiteX198" fmla="*/ 1373982 w 8262114"/>
              <a:gd name="connsiteY198" fmla="*/ 323791 h 3255881"/>
              <a:gd name="connsiteX199" fmla="*/ 1440657 w 8262114"/>
              <a:gd name="connsiteY199" fmla="*/ 342841 h 3255881"/>
              <a:gd name="connsiteX200" fmla="*/ 1440657 w 8262114"/>
              <a:gd name="connsiteY200" fmla="*/ 290453 h 3255881"/>
              <a:gd name="connsiteX201" fmla="*/ 1376363 w 8262114"/>
              <a:gd name="connsiteY201" fmla="*/ 204729 h 3255881"/>
              <a:gd name="connsiteX202" fmla="*/ 1338263 w 8262114"/>
              <a:gd name="connsiteY202" fmla="*/ 178534 h 3255881"/>
              <a:gd name="connsiteX203" fmla="*/ 1319213 w 8262114"/>
              <a:gd name="connsiteY203" fmla="*/ 161866 h 3255881"/>
              <a:gd name="connsiteX204" fmla="*/ 1166813 w 8262114"/>
              <a:gd name="connsiteY204" fmla="*/ 133291 h 3255881"/>
              <a:gd name="connsiteX205" fmla="*/ 1138238 w 8262114"/>
              <a:gd name="connsiteY205" fmla="*/ 123766 h 3255881"/>
              <a:gd name="connsiteX206" fmla="*/ 1081088 w 8262114"/>
              <a:gd name="connsiteY206" fmla="*/ 85666 h 3255881"/>
              <a:gd name="connsiteX207" fmla="*/ 1033463 w 8262114"/>
              <a:gd name="connsiteY207" fmla="*/ 47566 h 3255881"/>
              <a:gd name="connsiteX208" fmla="*/ 976313 w 8262114"/>
              <a:gd name="connsiteY208" fmla="*/ 9466 h 3255881"/>
              <a:gd name="connsiteX209" fmla="*/ 547688 w 8262114"/>
              <a:gd name="connsiteY209" fmla="*/ 9466 h 3255881"/>
              <a:gd name="connsiteX210" fmla="*/ 452438 w 8262114"/>
              <a:gd name="connsiteY210" fmla="*/ 18991 h 3255881"/>
              <a:gd name="connsiteX211" fmla="*/ 395288 w 8262114"/>
              <a:gd name="connsiteY211" fmla="*/ 47566 h 3255881"/>
              <a:gd name="connsiteX212" fmla="*/ 319088 w 8262114"/>
              <a:gd name="connsiteY212" fmla="*/ 159485 h 3255881"/>
              <a:gd name="connsiteX213" fmla="*/ 307182 w 8262114"/>
              <a:gd name="connsiteY213" fmla="*/ 216634 h 3255881"/>
              <a:gd name="connsiteX214" fmla="*/ 254794 w 8262114"/>
              <a:gd name="connsiteY214" fmla="*/ 283310 h 3255881"/>
              <a:gd name="connsiteX215" fmla="*/ 180975 w 8262114"/>
              <a:gd name="connsiteY215" fmla="*/ 330935 h 3255881"/>
              <a:gd name="connsiteX216" fmla="*/ 76201 w 8262114"/>
              <a:gd name="connsiteY216" fmla="*/ 357129 h 3255881"/>
              <a:gd name="connsiteX217" fmla="*/ 42863 w 8262114"/>
              <a:gd name="connsiteY217" fmla="*/ 361891 h 3255881"/>
              <a:gd name="connsiteX218" fmla="*/ 0 w 8262114"/>
              <a:gd name="connsiteY218" fmla="*/ 371416 h 3255881"/>
              <a:gd name="connsiteX219" fmla="*/ 21431 w 8262114"/>
              <a:gd name="connsiteY219" fmla="*/ 416660 h 3255881"/>
              <a:gd name="connsiteX220" fmla="*/ 33338 w 8262114"/>
              <a:gd name="connsiteY220" fmla="*/ 419041 h 3255881"/>
              <a:gd name="connsiteX221" fmla="*/ 90488 w 8262114"/>
              <a:gd name="connsiteY221" fmla="*/ 447616 h 3255881"/>
              <a:gd name="connsiteX222" fmla="*/ 147638 w 8262114"/>
              <a:gd name="connsiteY222" fmla="*/ 476191 h 3255881"/>
              <a:gd name="connsiteX223" fmla="*/ 166688 w 8262114"/>
              <a:gd name="connsiteY223" fmla="*/ 504766 h 3255881"/>
              <a:gd name="connsiteX224" fmla="*/ 166688 w 8262114"/>
              <a:gd name="connsiteY224" fmla="*/ 571441 h 3255881"/>
              <a:gd name="connsiteX225" fmla="*/ 138113 w 8262114"/>
              <a:gd name="connsiteY225" fmla="*/ 580966 h 3255881"/>
              <a:gd name="connsiteX226" fmla="*/ 128588 w 8262114"/>
              <a:gd name="connsiteY226" fmla="*/ 666691 h 3255881"/>
              <a:gd name="connsiteX227" fmla="*/ 100013 w 8262114"/>
              <a:gd name="connsiteY227" fmla="*/ 676216 h 3255881"/>
              <a:gd name="connsiteX228" fmla="*/ 90488 w 8262114"/>
              <a:gd name="connsiteY228" fmla="*/ 704791 h 3255881"/>
              <a:gd name="connsiteX229" fmla="*/ 119063 w 8262114"/>
              <a:gd name="connsiteY229" fmla="*/ 714316 h 3255881"/>
              <a:gd name="connsiteX230" fmla="*/ 138113 w 8262114"/>
              <a:gd name="connsiteY230" fmla="*/ 771466 h 3255881"/>
              <a:gd name="connsiteX231" fmla="*/ 147638 w 8262114"/>
              <a:gd name="connsiteY231" fmla="*/ 838141 h 3255881"/>
              <a:gd name="connsiteX232" fmla="*/ 166688 w 8262114"/>
              <a:gd name="connsiteY232" fmla="*/ 866716 h 3255881"/>
              <a:gd name="connsiteX233" fmla="*/ 157163 w 8262114"/>
              <a:gd name="connsiteY233" fmla="*/ 923866 h 3255881"/>
              <a:gd name="connsiteX0" fmla="*/ 7415213 w 8262114"/>
              <a:gd name="connsiteY0" fmla="*/ 3247966 h 3255881"/>
              <a:gd name="connsiteX1" fmla="*/ 7434263 w 8262114"/>
              <a:gd name="connsiteY1" fmla="*/ 3047941 h 3255881"/>
              <a:gd name="connsiteX2" fmla="*/ 7453313 w 8262114"/>
              <a:gd name="connsiteY2" fmla="*/ 2981266 h 3255881"/>
              <a:gd name="connsiteX3" fmla="*/ 7510463 w 8262114"/>
              <a:gd name="connsiteY3" fmla="*/ 2952691 h 3255881"/>
              <a:gd name="connsiteX4" fmla="*/ 7539038 w 8262114"/>
              <a:gd name="connsiteY4" fmla="*/ 2933641 h 3255881"/>
              <a:gd name="connsiteX5" fmla="*/ 7596188 w 8262114"/>
              <a:gd name="connsiteY5" fmla="*/ 2914591 h 3255881"/>
              <a:gd name="connsiteX6" fmla="*/ 7662863 w 8262114"/>
              <a:gd name="connsiteY6" fmla="*/ 2895541 h 3255881"/>
              <a:gd name="connsiteX7" fmla="*/ 7681913 w 8262114"/>
              <a:gd name="connsiteY7" fmla="*/ 2866966 h 3255881"/>
              <a:gd name="connsiteX8" fmla="*/ 7691438 w 8262114"/>
              <a:gd name="connsiteY8" fmla="*/ 2838391 h 3255881"/>
              <a:gd name="connsiteX9" fmla="*/ 7777163 w 8262114"/>
              <a:gd name="connsiteY9" fmla="*/ 2800291 h 3255881"/>
              <a:gd name="connsiteX10" fmla="*/ 7805738 w 8262114"/>
              <a:gd name="connsiteY10" fmla="*/ 2790766 h 3255881"/>
              <a:gd name="connsiteX11" fmla="*/ 7834313 w 8262114"/>
              <a:gd name="connsiteY11" fmla="*/ 2781241 h 3255881"/>
              <a:gd name="connsiteX12" fmla="*/ 7996238 w 8262114"/>
              <a:gd name="connsiteY12" fmla="*/ 2762191 h 3255881"/>
              <a:gd name="connsiteX13" fmla="*/ 8062913 w 8262114"/>
              <a:gd name="connsiteY13" fmla="*/ 2743141 h 3255881"/>
              <a:gd name="connsiteX14" fmla="*/ 8120063 w 8262114"/>
              <a:gd name="connsiteY14" fmla="*/ 2724091 h 3255881"/>
              <a:gd name="connsiteX15" fmla="*/ 8148638 w 8262114"/>
              <a:gd name="connsiteY15" fmla="*/ 2714566 h 3255881"/>
              <a:gd name="connsiteX16" fmla="*/ 8158163 w 8262114"/>
              <a:gd name="connsiteY16" fmla="*/ 2609791 h 3255881"/>
              <a:gd name="connsiteX17" fmla="*/ 8167688 w 8262114"/>
              <a:gd name="connsiteY17" fmla="*/ 2552641 h 3255881"/>
              <a:gd name="connsiteX18" fmla="*/ 8224838 w 8262114"/>
              <a:gd name="connsiteY18" fmla="*/ 2514541 h 3255881"/>
              <a:gd name="connsiteX19" fmla="*/ 8243888 w 8262114"/>
              <a:gd name="connsiteY19" fmla="*/ 2485966 h 3255881"/>
              <a:gd name="connsiteX20" fmla="*/ 7929563 w 8262114"/>
              <a:gd name="connsiteY20" fmla="*/ 2428816 h 3255881"/>
              <a:gd name="connsiteX21" fmla="*/ 7939088 w 8262114"/>
              <a:gd name="connsiteY21" fmla="*/ 2333566 h 3255881"/>
              <a:gd name="connsiteX22" fmla="*/ 7958138 w 8262114"/>
              <a:gd name="connsiteY22" fmla="*/ 2266891 h 3255881"/>
              <a:gd name="connsiteX23" fmla="*/ 7929563 w 8262114"/>
              <a:gd name="connsiteY23" fmla="*/ 2095441 h 3255881"/>
              <a:gd name="connsiteX24" fmla="*/ 7910513 w 8262114"/>
              <a:gd name="connsiteY24" fmla="*/ 2038291 h 3255881"/>
              <a:gd name="connsiteX25" fmla="*/ 7900988 w 8262114"/>
              <a:gd name="connsiteY25" fmla="*/ 2009716 h 3255881"/>
              <a:gd name="connsiteX26" fmla="*/ 7929563 w 8262114"/>
              <a:gd name="connsiteY26" fmla="*/ 1876366 h 3255881"/>
              <a:gd name="connsiteX27" fmla="*/ 7948613 w 8262114"/>
              <a:gd name="connsiteY27" fmla="*/ 1847791 h 3255881"/>
              <a:gd name="connsiteX28" fmla="*/ 7853363 w 8262114"/>
              <a:gd name="connsiteY28" fmla="*/ 1838266 h 3255881"/>
              <a:gd name="connsiteX29" fmla="*/ 7796213 w 8262114"/>
              <a:gd name="connsiteY29" fmla="*/ 1790641 h 3255881"/>
              <a:gd name="connsiteX30" fmla="*/ 7739063 w 8262114"/>
              <a:gd name="connsiteY30" fmla="*/ 1771591 h 3255881"/>
              <a:gd name="connsiteX31" fmla="*/ 7710488 w 8262114"/>
              <a:gd name="connsiteY31" fmla="*/ 1752541 h 3255881"/>
              <a:gd name="connsiteX32" fmla="*/ 7567613 w 8262114"/>
              <a:gd name="connsiteY32" fmla="*/ 1733491 h 3255881"/>
              <a:gd name="connsiteX33" fmla="*/ 7510463 w 8262114"/>
              <a:gd name="connsiteY33" fmla="*/ 1714441 h 3255881"/>
              <a:gd name="connsiteX34" fmla="*/ 7453313 w 8262114"/>
              <a:gd name="connsiteY34" fmla="*/ 1676341 h 3255881"/>
              <a:gd name="connsiteX35" fmla="*/ 7424738 w 8262114"/>
              <a:gd name="connsiteY35" fmla="*/ 1657291 h 3255881"/>
              <a:gd name="connsiteX36" fmla="*/ 7396163 w 8262114"/>
              <a:gd name="connsiteY36" fmla="*/ 1647766 h 3255881"/>
              <a:gd name="connsiteX37" fmla="*/ 7358063 w 8262114"/>
              <a:gd name="connsiteY37" fmla="*/ 1600141 h 3255881"/>
              <a:gd name="connsiteX38" fmla="*/ 7319963 w 8262114"/>
              <a:gd name="connsiteY38" fmla="*/ 1542991 h 3255881"/>
              <a:gd name="connsiteX39" fmla="*/ 7272338 w 8262114"/>
              <a:gd name="connsiteY39" fmla="*/ 1485841 h 3255881"/>
              <a:gd name="connsiteX40" fmla="*/ 7262813 w 8262114"/>
              <a:gd name="connsiteY40" fmla="*/ 1457266 h 3255881"/>
              <a:gd name="connsiteX41" fmla="*/ 7224713 w 8262114"/>
              <a:gd name="connsiteY41" fmla="*/ 1400116 h 3255881"/>
              <a:gd name="connsiteX42" fmla="*/ 7215188 w 8262114"/>
              <a:gd name="connsiteY42" fmla="*/ 1371541 h 3255881"/>
              <a:gd name="connsiteX43" fmla="*/ 7196138 w 8262114"/>
              <a:gd name="connsiteY43" fmla="*/ 1342966 h 3255881"/>
              <a:gd name="connsiteX44" fmla="*/ 7177088 w 8262114"/>
              <a:gd name="connsiteY44" fmla="*/ 1285816 h 3255881"/>
              <a:gd name="connsiteX45" fmla="*/ 7119938 w 8262114"/>
              <a:gd name="connsiteY45" fmla="*/ 1238191 h 3255881"/>
              <a:gd name="connsiteX46" fmla="*/ 7091363 w 8262114"/>
              <a:gd name="connsiteY46" fmla="*/ 1219141 h 3255881"/>
              <a:gd name="connsiteX47" fmla="*/ 7062788 w 8262114"/>
              <a:gd name="connsiteY47" fmla="*/ 1190566 h 3255881"/>
              <a:gd name="connsiteX48" fmla="*/ 7034213 w 8262114"/>
              <a:gd name="connsiteY48" fmla="*/ 1171516 h 3255881"/>
              <a:gd name="connsiteX49" fmla="*/ 6986588 w 8262114"/>
              <a:gd name="connsiteY49" fmla="*/ 1114366 h 3255881"/>
              <a:gd name="connsiteX50" fmla="*/ 6958013 w 8262114"/>
              <a:gd name="connsiteY50" fmla="*/ 1095316 h 3255881"/>
              <a:gd name="connsiteX51" fmla="*/ 6938963 w 8262114"/>
              <a:gd name="connsiteY51" fmla="*/ 1066741 h 3255881"/>
              <a:gd name="connsiteX52" fmla="*/ 6910388 w 8262114"/>
              <a:gd name="connsiteY52" fmla="*/ 1047691 h 3255881"/>
              <a:gd name="connsiteX53" fmla="*/ 6900863 w 8262114"/>
              <a:gd name="connsiteY53" fmla="*/ 1019116 h 3255881"/>
              <a:gd name="connsiteX54" fmla="*/ 6910388 w 8262114"/>
              <a:gd name="connsiteY54" fmla="*/ 981016 h 3255881"/>
              <a:gd name="connsiteX55" fmla="*/ 6967538 w 8262114"/>
              <a:gd name="connsiteY55" fmla="*/ 952441 h 3255881"/>
              <a:gd name="connsiteX56" fmla="*/ 6986588 w 8262114"/>
              <a:gd name="connsiteY56" fmla="*/ 923866 h 3255881"/>
              <a:gd name="connsiteX57" fmla="*/ 7005638 w 8262114"/>
              <a:gd name="connsiteY57" fmla="*/ 866716 h 3255881"/>
              <a:gd name="connsiteX58" fmla="*/ 6977063 w 8262114"/>
              <a:gd name="connsiteY58" fmla="*/ 857191 h 3255881"/>
              <a:gd name="connsiteX59" fmla="*/ 6910388 w 8262114"/>
              <a:gd name="connsiteY59" fmla="*/ 847666 h 3255881"/>
              <a:gd name="connsiteX60" fmla="*/ 6872288 w 8262114"/>
              <a:gd name="connsiteY60" fmla="*/ 828616 h 3255881"/>
              <a:gd name="connsiteX61" fmla="*/ 6843713 w 8262114"/>
              <a:gd name="connsiteY61" fmla="*/ 819091 h 3255881"/>
              <a:gd name="connsiteX62" fmla="*/ 6786563 w 8262114"/>
              <a:gd name="connsiteY62" fmla="*/ 780991 h 3255881"/>
              <a:gd name="connsiteX63" fmla="*/ 6748463 w 8262114"/>
              <a:gd name="connsiteY63" fmla="*/ 733366 h 3255881"/>
              <a:gd name="connsiteX64" fmla="*/ 6738938 w 8262114"/>
              <a:gd name="connsiteY64" fmla="*/ 704791 h 3255881"/>
              <a:gd name="connsiteX65" fmla="*/ 6691313 w 8262114"/>
              <a:gd name="connsiteY65" fmla="*/ 657166 h 3255881"/>
              <a:gd name="connsiteX66" fmla="*/ 6643688 w 8262114"/>
              <a:gd name="connsiteY66" fmla="*/ 619066 h 3255881"/>
              <a:gd name="connsiteX67" fmla="*/ 6624638 w 8262114"/>
              <a:gd name="connsiteY67" fmla="*/ 590491 h 3255881"/>
              <a:gd name="connsiteX68" fmla="*/ 6596063 w 8262114"/>
              <a:gd name="connsiteY68" fmla="*/ 580966 h 3255881"/>
              <a:gd name="connsiteX69" fmla="*/ 6567488 w 8262114"/>
              <a:gd name="connsiteY69" fmla="*/ 561916 h 3255881"/>
              <a:gd name="connsiteX70" fmla="*/ 6538913 w 8262114"/>
              <a:gd name="connsiteY70" fmla="*/ 552391 h 3255881"/>
              <a:gd name="connsiteX71" fmla="*/ 6510338 w 8262114"/>
              <a:gd name="connsiteY71" fmla="*/ 533341 h 3255881"/>
              <a:gd name="connsiteX72" fmla="*/ 6462713 w 8262114"/>
              <a:gd name="connsiteY72" fmla="*/ 523816 h 3255881"/>
              <a:gd name="connsiteX73" fmla="*/ 6376988 w 8262114"/>
              <a:gd name="connsiteY73" fmla="*/ 533341 h 3255881"/>
              <a:gd name="connsiteX74" fmla="*/ 6319838 w 8262114"/>
              <a:gd name="connsiteY74" fmla="*/ 571441 h 3255881"/>
              <a:gd name="connsiteX75" fmla="*/ 6262688 w 8262114"/>
              <a:gd name="connsiteY75" fmla="*/ 619066 h 3255881"/>
              <a:gd name="connsiteX76" fmla="*/ 6176963 w 8262114"/>
              <a:gd name="connsiteY76" fmla="*/ 657166 h 3255881"/>
              <a:gd name="connsiteX77" fmla="*/ 6148388 w 8262114"/>
              <a:gd name="connsiteY77" fmla="*/ 666691 h 3255881"/>
              <a:gd name="connsiteX78" fmla="*/ 6148388 w 8262114"/>
              <a:gd name="connsiteY78" fmla="*/ 800041 h 3255881"/>
              <a:gd name="connsiteX79" fmla="*/ 6138863 w 8262114"/>
              <a:gd name="connsiteY79" fmla="*/ 961966 h 3255881"/>
              <a:gd name="connsiteX80" fmla="*/ 6119813 w 8262114"/>
              <a:gd name="connsiteY80" fmla="*/ 1085791 h 3255881"/>
              <a:gd name="connsiteX81" fmla="*/ 6119813 w 8262114"/>
              <a:gd name="connsiteY81" fmla="*/ 1371541 h 3255881"/>
              <a:gd name="connsiteX82" fmla="*/ 6138863 w 8262114"/>
              <a:gd name="connsiteY82" fmla="*/ 1400116 h 3255881"/>
              <a:gd name="connsiteX83" fmla="*/ 6167438 w 8262114"/>
              <a:gd name="connsiteY83" fmla="*/ 1409641 h 3255881"/>
              <a:gd name="connsiteX84" fmla="*/ 6196013 w 8262114"/>
              <a:gd name="connsiteY84" fmla="*/ 1428691 h 3255881"/>
              <a:gd name="connsiteX85" fmla="*/ 6176963 w 8262114"/>
              <a:gd name="connsiteY85" fmla="*/ 1476316 h 3255881"/>
              <a:gd name="connsiteX86" fmla="*/ 6196013 w 8262114"/>
              <a:gd name="connsiteY86" fmla="*/ 1647766 h 3255881"/>
              <a:gd name="connsiteX87" fmla="*/ 6186488 w 8262114"/>
              <a:gd name="connsiteY87" fmla="*/ 1714441 h 3255881"/>
              <a:gd name="connsiteX88" fmla="*/ 6157913 w 8262114"/>
              <a:gd name="connsiteY88" fmla="*/ 1743016 h 3255881"/>
              <a:gd name="connsiteX89" fmla="*/ 6119813 w 8262114"/>
              <a:gd name="connsiteY89" fmla="*/ 1752541 h 3255881"/>
              <a:gd name="connsiteX90" fmla="*/ 6024563 w 8262114"/>
              <a:gd name="connsiteY90" fmla="*/ 1762066 h 3255881"/>
              <a:gd name="connsiteX91" fmla="*/ 5976938 w 8262114"/>
              <a:gd name="connsiteY91" fmla="*/ 1847791 h 3255881"/>
              <a:gd name="connsiteX92" fmla="*/ 5967413 w 8262114"/>
              <a:gd name="connsiteY92" fmla="*/ 1904941 h 3255881"/>
              <a:gd name="connsiteX93" fmla="*/ 5938838 w 8262114"/>
              <a:gd name="connsiteY93" fmla="*/ 1923991 h 3255881"/>
              <a:gd name="connsiteX94" fmla="*/ 5538788 w 8262114"/>
              <a:gd name="connsiteY94" fmla="*/ 1933516 h 3255881"/>
              <a:gd name="connsiteX95" fmla="*/ 5357813 w 8262114"/>
              <a:gd name="connsiteY95" fmla="*/ 1923991 h 3255881"/>
              <a:gd name="connsiteX96" fmla="*/ 5300663 w 8262114"/>
              <a:gd name="connsiteY96" fmla="*/ 1904941 h 3255881"/>
              <a:gd name="connsiteX97" fmla="*/ 5243513 w 8262114"/>
              <a:gd name="connsiteY97" fmla="*/ 1914466 h 3255881"/>
              <a:gd name="connsiteX98" fmla="*/ 5186363 w 8262114"/>
              <a:gd name="connsiteY98" fmla="*/ 1933516 h 3255881"/>
              <a:gd name="connsiteX99" fmla="*/ 5157788 w 8262114"/>
              <a:gd name="connsiteY99" fmla="*/ 1914466 h 3255881"/>
              <a:gd name="connsiteX100" fmla="*/ 5053013 w 8262114"/>
              <a:gd name="connsiteY100" fmla="*/ 1895416 h 3255881"/>
              <a:gd name="connsiteX101" fmla="*/ 5033963 w 8262114"/>
              <a:gd name="connsiteY101" fmla="*/ 1838266 h 3255881"/>
              <a:gd name="connsiteX102" fmla="*/ 5024438 w 8262114"/>
              <a:gd name="connsiteY102" fmla="*/ 1809691 h 3255881"/>
              <a:gd name="connsiteX103" fmla="*/ 4891088 w 8262114"/>
              <a:gd name="connsiteY103" fmla="*/ 1781116 h 3255881"/>
              <a:gd name="connsiteX104" fmla="*/ 4814888 w 8262114"/>
              <a:gd name="connsiteY104" fmla="*/ 1743016 h 3255881"/>
              <a:gd name="connsiteX105" fmla="*/ 4786313 w 8262114"/>
              <a:gd name="connsiteY105" fmla="*/ 1714441 h 3255881"/>
              <a:gd name="connsiteX106" fmla="*/ 4776788 w 8262114"/>
              <a:gd name="connsiteY106" fmla="*/ 1685866 h 3255881"/>
              <a:gd name="connsiteX107" fmla="*/ 4795838 w 8262114"/>
              <a:gd name="connsiteY107" fmla="*/ 1628716 h 3255881"/>
              <a:gd name="connsiteX108" fmla="*/ 4814888 w 8262114"/>
              <a:gd name="connsiteY108" fmla="*/ 1476316 h 3255881"/>
              <a:gd name="connsiteX109" fmla="*/ 4852988 w 8262114"/>
              <a:gd name="connsiteY109" fmla="*/ 1419166 h 3255881"/>
              <a:gd name="connsiteX110" fmla="*/ 4872038 w 8262114"/>
              <a:gd name="connsiteY110" fmla="*/ 1390591 h 3255881"/>
              <a:gd name="connsiteX111" fmla="*/ 4919663 w 8262114"/>
              <a:gd name="connsiteY111" fmla="*/ 1314391 h 3255881"/>
              <a:gd name="connsiteX112" fmla="*/ 4929188 w 8262114"/>
              <a:gd name="connsiteY112" fmla="*/ 1285816 h 3255881"/>
              <a:gd name="connsiteX113" fmla="*/ 4872038 w 8262114"/>
              <a:gd name="connsiteY113" fmla="*/ 1257241 h 3255881"/>
              <a:gd name="connsiteX114" fmla="*/ 4843463 w 8262114"/>
              <a:gd name="connsiteY114" fmla="*/ 1238191 h 3255881"/>
              <a:gd name="connsiteX115" fmla="*/ 4786313 w 8262114"/>
              <a:gd name="connsiteY115" fmla="*/ 1219141 h 3255881"/>
              <a:gd name="connsiteX116" fmla="*/ 4757738 w 8262114"/>
              <a:gd name="connsiteY116" fmla="*/ 1209616 h 3255881"/>
              <a:gd name="connsiteX117" fmla="*/ 4729163 w 8262114"/>
              <a:gd name="connsiteY117" fmla="*/ 1219141 h 3255881"/>
              <a:gd name="connsiteX118" fmla="*/ 4672013 w 8262114"/>
              <a:gd name="connsiteY118" fmla="*/ 1247716 h 3255881"/>
              <a:gd name="connsiteX119" fmla="*/ 4595813 w 8262114"/>
              <a:gd name="connsiteY119" fmla="*/ 1200091 h 3255881"/>
              <a:gd name="connsiteX120" fmla="*/ 4538663 w 8262114"/>
              <a:gd name="connsiteY120" fmla="*/ 1161991 h 3255881"/>
              <a:gd name="connsiteX121" fmla="*/ 4481513 w 8262114"/>
              <a:gd name="connsiteY121" fmla="*/ 1181041 h 3255881"/>
              <a:gd name="connsiteX122" fmla="*/ 4452938 w 8262114"/>
              <a:gd name="connsiteY122" fmla="*/ 1190566 h 3255881"/>
              <a:gd name="connsiteX123" fmla="*/ 4414838 w 8262114"/>
              <a:gd name="connsiteY123" fmla="*/ 1276291 h 3255881"/>
              <a:gd name="connsiteX124" fmla="*/ 4405313 w 8262114"/>
              <a:gd name="connsiteY124" fmla="*/ 1304866 h 3255881"/>
              <a:gd name="connsiteX125" fmla="*/ 4395788 w 8262114"/>
              <a:gd name="connsiteY125" fmla="*/ 1333441 h 3255881"/>
              <a:gd name="connsiteX126" fmla="*/ 4367213 w 8262114"/>
              <a:gd name="connsiteY126" fmla="*/ 1352491 h 3255881"/>
              <a:gd name="connsiteX127" fmla="*/ 4348163 w 8262114"/>
              <a:gd name="connsiteY127" fmla="*/ 1381066 h 3255881"/>
              <a:gd name="connsiteX128" fmla="*/ 4329113 w 8262114"/>
              <a:gd name="connsiteY128" fmla="*/ 1438216 h 3255881"/>
              <a:gd name="connsiteX129" fmla="*/ 4310063 w 8262114"/>
              <a:gd name="connsiteY129" fmla="*/ 1466791 h 3255881"/>
              <a:gd name="connsiteX130" fmla="*/ 4300538 w 8262114"/>
              <a:gd name="connsiteY130" fmla="*/ 1495366 h 3255881"/>
              <a:gd name="connsiteX131" fmla="*/ 4291013 w 8262114"/>
              <a:gd name="connsiteY131" fmla="*/ 1533466 h 3255881"/>
              <a:gd name="connsiteX132" fmla="*/ 4262438 w 8262114"/>
              <a:gd name="connsiteY132" fmla="*/ 1552516 h 3255881"/>
              <a:gd name="connsiteX133" fmla="*/ 4224338 w 8262114"/>
              <a:gd name="connsiteY133" fmla="*/ 1562041 h 3255881"/>
              <a:gd name="connsiteX134" fmla="*/ 4167188 w 8262114"/>
              <a:gd name="connsiteY134" fmla="*/ 1581091 h 3255881"/>
              <a:gd name="connsiteX135" fmla="*/ 4110038 w 8262114"/>
              <a:gd name="connsiteY135" fmla="*/ 1600141 h 3255881"/>
              <a:gd name="connsiteX136" fmla="*/ 4081463 w 8262114"/>
              <a:gd name="connsiteY136" fmla="*/ 1609666 h 3255881"/>
              <a:gd name="connsiteX137" fmla="*/ 4052888 w 8262114"/>
              <a:gd name="connsiteY137" fmla="*/ 1619191 h 3255881"/>
              <a:gd name="connsiteX138" fmla="*/ 3948113 w 8262114"/>
              <a:gd name="connsiteY138" fmla="*/ 1609666 h 3255881"/>
              <a:gd name="connsiteX139" fmla="*/ 3910013 w 8262114"/>
              <a:gd name="connsiteY139" fmla="*/ 1600141 h 3255881"/>
              <a:gd name="connsiteX140" fmla="*/ 3757613 w 8262114"/>
              <a:gd name="connsiteY140" fmla="*/ 1590616 h 3255881"/>
              <a:gd name="connsiteX141" fmla="*/ 3729038 w 8262114"/>
              <a:gd name="connsiteY141" fmla="*/ 1571566 h 3255881"/>
              <a:gd name="connsiteX142" fmla="*/ 3700463 w 8262114"/>
              <a:gd name="connsiteY142" fmla="*/ 1562041 h 3255881"/>
              <a:gd name="connsiteX143" fmla="*/ 3652838 w 8262114"/>
              <a:gd name="connsiteY143" fmla="*/ 1523941 h 3255881"/>
              <a:gd name="connsiteX144" fmla="*/ 3481388 w 8262114"/>
              <a:gd name="connsiteY144" fmla="*/ 1533466 h 3255881"/>
              <a:gd name="connsiteX145" fmla="*/ 3414713 w 8262114"/>
              <a:gd name="connsiteY145" fmla="*/ 1542991 h 3255881"/>
              <a:gd name="connsiteX146" fmla="*/ 3386138 w 8262114"/>
              <a:gd name="connsiteY146" fmla="*/ 1552516 h 3255881"/>
              <a:gd name="connsiteX147" fmla="*/ 3338513 w 8262114"/>
              <a:gd name="connsiteY147" fmla="*/ 1562041 h 3255881"/>
              <a:gd name="connsiteX148" fmla="*/ 3271838 w 8262114"/>
              <a:gd name="connsiteY148" fmla="*/ 1628716 h 3255881"/>
              <a:gd name="connsiteX149" fmla="*/ 3214688 w 8262114"/>
              <a:gd name="connsiteY149" fmla="*/ 1666816 h 3255881"/>
              <a:gd name="connsiteX150" fmla="*/ 3205163 w 8262114"/>
              <a:gd name="connsiteY150" fmla="*/ 1695391 h 3255881"/>
              <a:gd name="connsiteX151" fmla="*/ 3176588 w 8262114"/>
              <a:gd name="connsiteY151" fmla="*/ 1704916 h 3255881"/>
              <a:gd name="connsiteX152" fmla="*/ 3090863 w 8262114"/>
              <a:gd name="connsiteY152" fmla="*/ 1666816 h 3255881"/>
              <a:gd name="connsiteX153" fmla="*/ 3062288 w 8262114"/>
              <a:gd name="connsiteY153" fmla="*/ 1638241 h 3255881"/>
              <a:gd name="connsiteX154" fmla="*/ 3005138 w 8262114"/>
              <a:gd name="connsiteY154" fmla="*/ 1619191 h 3255881"/>
              <a:gd name="connsiteX155" fmla="*/ 2967038 w 8262114"/>
              <a:gd name="connsiteY155" fmla="*/ 1562041 h 3255881"/>
              <a:gd name="connsiteX156" fmla="*/ 2947988 w 8262114"/>
              <a:gd name="connsiteY156" fmla="*/ 1533466 h 3255881"/>
              <a:gd name="connsiteX157" fmla="*/ 2890838 w 8262114"/>
              <a:gd name="connsiteY157" fmla="*/ 1504891 h 3255881"/>
              <a:gd name="connsiteX158" fmla="*/ 2862263 w 8262114"/>
              <a:gd name="connsiteY158" fmla="*/ 1485841 h 3255881"/>
              <a:gd name="connsiteX159" fmla="*/ 2833688 w 8262114"/>
              <a:gd name="connsiteY159" fmla="*/ 1476316 h 3255881"/>
              <a:gd name="connsiteX160" fmla="*/ 2805113 w 8262114"/>
              <a:gd name="connsiteY160" fmla="*/ 1457266 h 3255881"/>
              <a:gd name="connsiteX161" fmla="*/ 2738438 w 8262114"/>
              <a:gd name="connsiteY161" fmla="*/ 1438216 h 3255881"/>
              <a:gd name="connsiteX162" fmla="*/ 2709863 w 8262114"/>
              <a:gd name="connsiteY162" fmla="*/ 1428691 h 3255881"/>
              <a:gd name="connsiteX163" fmla="*/ 2605088 w 8262114"/>
              <a:gd name="connsiteY163" fmla="*/ 1419166 h 3255881"/>
              <a:gd name="connsiteX164" fmla="*/ 2509838 w 8262114"/>
              <a:gd name="connsiteY164" fmla="*/ 1409641 h 3255881"/>
              <a:gd name="connsiteX165" fmla="*/ 2452688 w 8262114"/>
              <a:gd name="connsiteY165" fmla="*/ 1371541 h 3255881"/>
              <a:gd name="connsiteX166" fmla="*/ 2395538 w 8262114"/>
              <a:gd name="connsiteY166" fmla="*/ 1352491 h 3255881"/>
              <a:gd name="connsiteX167" fmla="*/ 2366963 w 8262114"/>
              <a:gd name="connsiteY167" fmla="*/ 1342966 h 3255881"/>
              <a:gd name="connsiteX168" fmla="*/ 2309813 w 8262114"/>
              <a:gd name="connsiteY168" fmla="*/ 1333441 h 3255881"/>
              <a:gd name="connsiteX169" fmla="*/ 2233613 w 8262114"/>
              <a:gd name="connsiteY169" fmla="*/ 1342966 h 3255881"/>
              <a:gd name="connsiteX170" fmla="*/ 2185988 w 8262114"/>
              <a:gd name="connsiteY170" fmla="*/ 1333441 h 3255881"/>
              <a:gd name="connsiteX171" fmla="*/ 2176463 w 8262114"/>
              <a:gd name="connsiteY171" fmla="*/ 1304866 h 3255881"/>
              <a:gd name="connsiteX172" fmla="*/ 2157413 w 8262114"/>
              <a:gd name="connsiteY172" fmla="*/ 1238191 h 3255881"/>
              <a:gd name="connsiteX173" fmla="*/ 2128838 w 8262114"/>
              <a:gd name="connsiteY173" fmla="*/ 1219141 h 3255881"/>
              <a:gd name="connsiteX174" fmla="*/ 2109788 w 8262114"/>
              <a:gd name="connsiteY174" fmla="*/ 1190566 h 3255881"/>
              <a:gd name="connsiteX175" fmla="*/ 2071688 w 8262114"/>
              <a:gd name="connsiteY175" fmla="*/ 1152466 h 3255881"/>
              <a:gd name="connsiteX176" fmla="*/ 2062163 w 8262114"/>
              <a:gd name="connsiteY176" fmla="*/ 1066741 h 3255881"/>
              <a:gd name="connsiteX177" fmla="*/ 2033588 w 8262114"/>
              <a:gd name="connsiteY177" fmla="*/ 1057216 h 3255881"/>
              <a:gd name="connsiteX178" fmla="*/ 2081213 w 8262114"/>
              <a:gd name="connsiteY178" fmla="*/ 1009591 h 3255881"/>
              <a:gd name="connsiteX179" fmla="*/ 2128838 w 8262114"/>
              <a:gd name="connsiteY179" fmla="*/ 1000066 h 3255881"/>
              <a:gd name="connsiteX180" fmla="*/ 2147888 w 8262114"/>
              <a:gd name="connsiteY180" fmla="*/ 942916 h 3255881"/>
              <a:gd name="connsiteX181" fmla="*/ 2119313 w 8262114"/>
              <a:gd name="connsiteY181" fmla="*/ 914341 h 3255881"/>
              <a:gd name="connsiteX182" fmla="*/ 2014538 w 8262114"/>
              <a:gd name="connsiteY182" fmla="*/ 885766 h 3255881"/>
              <a:gd name="connsiteX183" fmla="*/ 2005013 w 8262114"/>
              <a:gd name="connsiteY183" fmla="*/ 857191 h 3255881"/>
              <a:gd name="connsiteX184" fmla="*/ 2024063 w 8262114"/>
              <a:gd name="connsiteY184" fmla="*/ 828616 h 3255881"/>
              <a:gd name="connsiteX185" fmla="*/ 2014538 w 8262114"/>
              <a:gd name="connsiteY185" fmla="*/ 800041 h 3255881"/>
              <a:gd name="connsiteX186" fmla="*/ 1976438 w 8262114"/>
              <a:gd name="connsiteY186" fmla="*/ 742891 h 3255881"/>
              <a:gd name="connsiteX187" fmla="*/ 1804988 w 8262114"/>
              <a:gd name="connsiteY187" fmla="*/ 685741 h 3255881"/>
              <a:gd name="connsiteX188" fmla="*/ 1776413 w 8262114"/>
              <a:gd name="connsiteY188" fmla="*/ 676216 h 3255881"/>
              <a:gd name="connsiteX189" fmla="*/ 1747838 w 8262114"/>
              <a:gd name="connsiteY189" fmla="*/ 666691 h 3255881"/>
              <a:gd name="connsiteX190" fmla="*/ 1690688 w 8262114"/>
              <a:gd name="connsiteY190" fmla="*/ 628591 h 3255881"/>
              <a:gd name="connsiteX191" fmla="*/ 1633538 w 8262114"/>
              <a:gd name="connsiteY191" fmla="*/ 600016 h 3255881"/>
              <a:gd name="connsiteX192" fmla="*/ 1614488 w 8262114"/>
              <a:gd name="connsiteY192" fmla="*/ 523816 h 3255881"/>
              <a:gd name="connsiteX193" fmla="*/ 1604963 w 8262114"/>
              <a:gd name="connsiteY193" fmla="*/ 495241 h 3255881"/>
              <a:gd name="connsiteX194" fmla="*/ 1576388 w 8262114"/>
              <a:gd name="connsiteY194" fmla="*/ 485716 h 3255881"/>
              <a:gd name="connsiteX195" fmla="*/ 1493045 w 8262114"/>
              <a:gd name="connsiteY195" fmla="*/ 433328 h 3255881"/>
              <a:gd name="connsiteX196" fmla="*/ 1370452 w 8262114"/>
              <a:gd name="connsiteY196" fmla="*/ 335756 h 3255881"/>
              <a:gd name="connsiteX197" fmla="*/ 1350170 w 8262114"/>
              <a:gd name="connsiteY197" fmla="*/ 316647 h 3255881"/>
              <a:gd name="connsiteX198" fmla="*/ 1373982 w 8262114"/>
              <a:gd name="connsiteY198" fmla="*/ 323791 h 3255881"/>
              <a:gd name="connsiteX199" fmla="*/ 1440657 w 8262114"/>
              <a:gd name="connsiteY199" fmla="*/ 342841 h 3255881"/>
              <a:gd name="connsiteX200" fmla="*/ 1440657 w 8262114"/>
              <a:gd name="connsiteY200" fmla="*/ 290453 h 3255881"/>
              <a:gd name="connsiteX201" fmla="*/ 1376363 w 8262114"/>
              <a:gd name="connsiteY201" fmla="*/ 204729 h 3255881"/>
              <a:gd name="connsiteX202" fmla="*/ 1338263 w 8262114"/>
              <a:gd name="connsiteY202" fmla="*/ 178534 h 3255881"/>
              <a:gd name="connsiteX203" fmla="*/ 1319213 w 8262114"/>
              <a:gd name="connsiteY203" fmla="*/ 161866 h 3255881"/>
              <a:gd name="connsiteX204" fmla="*/ 1166813 w 8262114"/>
              <a:gd name="connsiteY204" fmla="*/ 133291 h 3255881"/>
              <a:gd name="connsiteX205" fmla="*/ 1138238 w 8262114"/>
              <a:gd name="connsiteY205" fmla="*/ 123766 h 3255881"/>
              <a:gd name="connsiteX206" fmla="*/ 1081088 w 8262114"/>
              <a:gd name="connsiteY206" fmla="*/ 85666 h 3255881"/>
              <a:gd name="connsiteX207" fmla="*/ 1033463 w 8262114"/>
              <a:gd name="connsiteY207" fmla="*/ 47566 h 3255881"/>
              <a:gd name="connsiteX208" fmla="*/ 976313 w 8262114"/>
              <a:gd name="connsiteY208" fmla="*/ 9466 h 3255881"/>
              <a:gd name="connsiteX209" fmla="*/ 547688 w 8262114"/>
              <a:gd name="connsiteY209" fmla="*/ 9466 h 3255881"/>
              <a:gd name="connsiteX210" fmla="*/ 452438 w 8262114"/>
              <a:gd name="connsiteY210" fmla="*/ 18991 h 3255881"/>
              <a:gd name="connsiteX211" fmla="*/ 395288 w 8262114"/>
              <a:gd name="connsiteY211" fmla="*/ 47566 h 3255881"/>
              <a:gd name="connsiteX212" fmla="*/ 319088 w 8262114"/>
              <a:gd name="connsiteY212" fmla="*/ 159485 h 3255881"/>
              <a:gd name="connsiteX213" fmla="*/ 307182 w 8262114"/>
              <a:gd name="connsiteY213" fmla="*/ 216634 h 3255881"/>
              <a:gd name="connsiteX214" fmla="*/ 254794 w 8262114"/>
              <a:gd name="connsiteY214" fmla="*/ 283310 h 3255881"/>
              <a:gd name="connsiteX215" fmla="*/ 180975 w 8262114"/>
              <a:gd name="connsiteY215" fmla="*/ 330935 h 3255881"/>
              <a:gd name="connsiteX216" fmla="*/ 76201 w 8262114"/>
              <a:gd name="connsiteY216" fmla="*/ 357129 h 3255881"/>
              <a:gd name="connsiteX217" fmla="*/ 42863 w 8262114"/>
              <a:gd name="connsiteY217" fmla="*/ 361891 h 3255881"/>
              <a:gd name="connsiteX218" fmla="*/ 0 w 8262114"/>
              <a:gd name="connsiteY218" fmla="*/ 371416 h 3255881"/>
              <a:gd name="connsiteX219" fmla="*/ 21431 w 8262114"/>
              <a:gd name="connsiteY219" fmla="*/ 416660 h 3255881"/>
              <a:gd name="connsiteX220" fmla="*/ 33338 w 8262114"/>
              <a:gd name="connsiteY220" fmla="*/ 419041 h 3255881"/>
              <a:gd name="connsiteX221" fmla="*/ 90488 w 8262114"/>
              <a:gd name="connsiteY221" fmla="*/ 447616 h 3255881"/>
              <a:gd name="connsiteX222" fmla="*/ 147638 w 8262114"/>
              <a:gd name="connsiteY222" fmla="*/ 476191 h 3255881"/>
              <a:gd name="connsiteX223" fmla="*/ 166688 w 8262114"/>
              <a:gd name="connsiteY223" fmla="*/ 504766 h 3255881"/>
              <a:gd name="connsiteX224" fmla="*/ 166688 w 8262114"/>
              <a:gd name="connsiteY224" fmla="*/ 571441 h 3255881"/>
              <a:gd name="connsiteX225" fmla="*/ 138113 w 8262114"/>
              <a:gd name="connsiteY225" fmla="*/ 580966 h 3255881"/>
              <a:gd name="connsiteX226" fmla="*/ 128588 w 8262114"/>
              <a:gd name="connsiteY226" fmla="*/ 666691 h 3255881"/>
              <a:gd name="connsiteX227" fmla="*/ 100013 w 8262114"/>
              <a:gd name="connsiteY227" fmla="*/ 676216 h 3255881"/>
              <a:gd name="connsiteX228" fmla="*/ 90488 w 8262114"/>
              <a:gd name="connsiteY228" fmla="*/ 704791 h 3255881"/>
              <a:gd name="connsiteX229" fmla="*/ 119063 w 8262114"/>
              <a:gd name="connsiteY229" fmla="*/ 714316 h 3255881"/>
              <a:gd name="connsiteX230" fmla="*/ 138113 w 8262114"/>
              <a:gd name="connsiteY230" fmla="*/ 771466 h 3255881"/>
              <a:gd name="connsiteX231" fmla="*/ 147638 w 8262114"/>
              <a:gd name="connsiteY231" fmla="*/ 838141 h 3255881"/>
              <a:gd name="connsiteX232" fmla="*/ 166688 w 8262114"/>
              <a:gd name="connsiteY232" fmla="*/ 866716 h 3255881"/>
              <a:gd name="connsiteX233" fmla="*/ 157163 w 8262114"/>
              <a:gd name="connsiteY233" fmla="*/ 923866 h 3255881"/>
              <a:gd name="connsiteX0" fmla="*/ 7415213 w 8262114"/>
              <a:gd name="connsiteY0" fmla="*/ 3247966 h 3255881"/>
              <a:gd name="connsiteX1" fmla="*/ 7434263 w 8262114"/>
              <a:gd name="connsiteY1" fmla="*/ 3047941 h 3255881"/>
              <a:gd name="connsiteX2" fmla="*/ 7453313 w 8262114"/>
              <a:gd name="connsiteY2" fmla="*/ 2981266 h 3255881"/>
              <a:gd name="connsiteX3" fmla="*/ 7510463 w 8262114"/>
              <a:gd name="connsiteY3" fmla="*/ 2952691 h 3255881"/>
              <a:gd name="connsiteX4" fmla="*/ 7539038 w 8262114"/>
              <a:gd name="connsiteY4" fmla="*/ 2933641 h 3255881"/>
              <a:gd name="connsiteX5" fmla="*/ 7596188 w 8262114"/>
              <a:gd name="connsiteY5" fmla="*/ 2914591 h 3255881"/>
              <a:gd name="connsiteX6" fmla="*/ 7662863 w 8262114"/>
              <a:gd name="connsiteY6" fmla="*/ 2895541 h 3255881"/>
              <a:gd name="connsiteX7" fmla="*/ 7681913 w 8262114"/>
              <a:gd name="connsiteY7" fmla="*/ 2866966 h 3255881"/>
              <a:gd name="connsiteX8" fmla="*/ 7691438 w 8262114"/>
              <a:gd name="connsiteY8" fmla="*/ 2838391 h 3255881"/>
              <a:gd name="connsiteX9" fmla="*/ 7777163 w 8262114"/>
              <a:gd name="connsiteY9" fmla="*/ 2800291 h 3255881"/>
              <a:gd name="connsiteX10" fmla="*/ 7805738 w 8262114"/>
              <a:gd name="connsiteY10" fmla="*/ 2790766 h 3255881"/>
              <a:gd name="connsiteX11" fmla="*/ 7834313 w 8262114"/>
              <a:gd name="connsiteY11" fmla="*/ 2781241 h 3255881"/>
              <a:gd name="connsiteX12" fmla="*/ 7996238 w 8262114"/>
              <a:gd name="connsiteY12" fmla="*/ 2762191 h 3255881"/>
              <a:gd name="connsiteX13" fmla="*/ 8062913 w 8262114"/>
              <a:gd name="connsiteY13" fmla="*/ 2743141 h 3255881"/>
              <a:gd name="connsiteX14" fmla="*/ 8120063 w 8262114"/>
              <a:gd name="connsiteY14" fmla="*/ 2724091 h 3255881"/>
              <a:gd name="connsiteX15" fmla="*/ 8148638 w 8262114"/>
              <a:gd name="connsiteY15" fmla="*/ 2714566 h 3255881"/>
              <a:gd name="connsiteX16" fmla="*/ 8158163 w 8262114"/>
              <a:gd name="connsiteY16" fmla="*/ 2609791 h 3255881"/>
              <a:gd name="connsiteX17" fmla="*/ 8167688 w 8262114"/>
              <a:gd name="connsiteY17" fmla="*/ 2552641 h 3255881"/>
              <a:gd name="connsiteX18" fmla="*/ 8224838 w 8262114"/>
              <a:gd name="connsiteY18" fmla="*/ 2514541 h 3255881"/>
              <a:gd name="connsiteX19" fmla="*/ 8243888 w 8262114"/>
              <a:gd name="connsiteY19" fmla="*/ 2485966 h 3255881"/>
              <a:gd name="connsiteX20" fmla="*/ 7929563 w 8262114"/>
              <a:gd name="connsiteY20" fmla="*/ 2428816 h 3255881"/>
              <a:gd name="connsiteX21" fmla="*/ 7939088 w 8262114"/>
              <a:gd name="connsiteY21" fmla="*/ 2333566 h 3255881"/>
              <a:gd name="connsiteX22" fmla="*/ 7958138 w 8262114"/>
              <a:gd name="connsiteY22" fmla="*/ 2266891 h 3255881"/>
              <a:gd name="connsiteX23" fmla="*/ 7929563 w 8262114"/>
              <a:gd name="connsiteY23" fmla="*/ 2095441 h 3255881"/>
              <a:gd name="connsiteX24" fmla="*/ 7910513 w 8262114"/>
              <a:gd name="connsiteY24" fmla="*/ 2038291 h 3255881"/>
              <a:gd name="connsiteX25" fmla="*/ 7900988 w 8262114"/>
              <a:gd name="connsiteY25" fmla="*/ 2009716 h 3255881"/>
              <a:gd name="connsiteX26" fmla="*/ 7929563 w 8262114"/>
              <a:gd name="connsiteY26" fmla="*/ 1876366 h 3255881"/>
              <a:gd name="connsiteX27" fmla="*/ 7948613 w 8262114"/>
              <a:gd name="connsiteY27" fmla="*/ 1847791 h 3255881"/>
              <a:gd name="connsiteX28" fmla="*/ 7853363 w 8262114"/>
              <a:gd name="connsiteY28" fmla="*/ 1838266 h 3255881"/>
              <a:gd name="connsiteX29" fmla="*/ 7796213 w 8262114"/>
              <a:gd name="connsiteY29" fmla="*/ 1790641 h 3255881"/>
              <a:gd name="connsiteX30" fmla="*/ 7739063 w 8262114"/>
              <a:gd name="connsiteY30" fmla="*/ 1771591 h 3255881"/>
              <a:gd name="connsiteX31" fmla="*/ 7710488 w 8262114"/>
              <a:gd name="connsiteY31" fmla="*/ 1752541 h 3255881"/>
              <a:gd name="connsiteX32" fmla="*/ 7567613 w 8262114"/>
              <a:gd name="connsiteY32" fmla="*/ 1733491 h 3255881"/>
              <a:gd name="connsiteX33" fmla="*/ 7510463 w 8262114"/>
              <a:gd name="connsiteY33" fmla="*/ 1714441 h 3255881"/>
              <a:gd name="connsiteX34" fmla="*/ 7453313 w 8262114"/>
              <a:gd name="connsiteY34" fmla="*/ 1676341 h 3255881"/>
              <a:gd name="connsiteX35" fmla="*/ 7424738 w 8262114"/>
              <a:gd name="connsiteY35" fmla="*/ 1657291 h 3255881"/>
              <a:gd name="connsiteX36" fmla="*/ 7396163 w 8262114"/>
              <a:gd name="connsiteY36" fmla="*/ 1647766 h 3255881"/>
              <a:gd name="connsiteX37" fmla="*/ 7358063 w 8262114"/>
              <a:gd name="connsiteY37" fmla="*/ 1600141 h 3255881"/>
              <a:gd name="connsiteX38" fmla="*/ 7319963 w 8262114"/>
              <a:gd name="connsiteY38" fmla="*/ 1542991 h 3255881"/>
              <a:gd name="connsiteX39" fmla="*/ 7272338 w 8262114"/>
              <a:gd name="connsiteY39" fmla="*/ 1485841 h 3255881"/>
              <a:gd name="connsiteX40" fmla="*/ 7262813 w 8262114"/>
              <a:gd name="connsiteY40" fmla="*/ 1457266 h 3255881"/>
              <a:gd name="connsiteX41" fmla="*/ 7224713 w 8262114"/>
              <a:gd name="connsiteY41" fmla="*/ 1400116 h 3255881"/>
              <a:gd name="connsiteX42" fmla="*/ 7215188 w 8262114"/>
              <a:gd name="connsiteY42" fmla="*/ 1371541 h 3255881"/>
              <a:gd name="connsiteX43" fmla="*/ 7196138 w 8262114"/>
              <a:gd name="connsiteY43" fmla="*/ 1342966 h 3255881"/>
              <a:gd name="connsiteX44" fmla="*/ 7177088 w 8262114"/>
              <a:gd name="connsiteY44" fmla="*/ 1285816 h 3255881"/>
              <a:gd name="connsiteX45" fmla="*/ 7119938 w 8262114"/>
              <a:gd name="connsiteY45" fmla="*/ 1238191 h 3255881"/>
              <a:gd name="connsiteX46" fmla="*/ 7091363 w 8262114"/>
              <a:gd name="connsiteY46" fmla="*/ 1219141 h 3255881"/>
              <a:gd name="connsiteX47" fmla="*/ 7062788 w 8262114"/>
              <a:gd name="connsiteY47" fmla="*/ 1190566 h 3255881"/>
              <a:gd name="connsiteX48" fmla="*/ 7034213 w 8262114"/>
              <a:gd name="connsiteY48" fmla="*/ 1171516 h 3255881"/>
              <a:gd name="connsiteX49" fmla="*/ 6986588 w 8262114"/>
              <a:gd name="connsiteY49" fmla="*/ 1114366 h 3255881"/>
              <a:gd name="connsiteX50" fmla="*/ 6958013 w 8262114"/>
              <a:gd name="connsiteY50" fmla="*/ 1095316 h 3255881"/>
              <a:gd name="connsiteX51" fmla="*/ 6938963 w 8262114"/>
              <a:gd name="connsiteY51" fmla="*/ 1066741 h 3255881"/>
              <a:gd name="connsiteX52" fmla="*/ 6910388 w 8262114"/>
              <a:gd name="connsiteY52" fmla="*/ 1047691 h 3255881"/>
              <a:gd name="connsiteX53" fmla="*/ 6900863 w 8262114"/>
              <a:gd name="connsiteY53" fmla="*/ 1019116 h 3255881"/>
              <a:gd name="connsiteX54" fmla="*/ 6910388 w 8262114"/>
              <a:gd name="connsiteY54" fmla="*/ 981016 h 3255881"/>
              <a:gd name="connsiteX55" fmla="*/ 6967538 w 8262114"/>
              <a:gd name="connsiteY55" fmla="*/ 952441 h 3255881"/>
              <a:gd name="connsiteX56" fmla="*/ 6986588 w 8262114"/>
              <a:gd name="connsiteY56" fmla="*/ 923866 h 3255881"/>
              <a:gd name="connsiteX57" fmla="*/ 7005638 w 8262114"/>
              <a:gd name="connsiteY57" fmla="*/ 866716 h 3255881"/>
              <a:gd name="connsiteX58" fmla="*/ 6977063 w 8262114"/>
              <a:gd name="connsiteY58" fmla="*/ 857191 h 3255881"/>
              <a:gd name="connsiteX59" fmla="*/ 6910388 w 8262114"/>
              <a:gd name="connsiteY59" fmla="*/ 847666 h 3255881"/>
              <a:gd name="connsiteX60" fmla="*/ 6872288 w 8262114"/>
              <a:gd name="connsiteY60" fmla="*/ 828616 h 3255881"/>
              <a:gd name="connsiteX61" fmla="*/ 6843713 w 8262114"/>
              <a:gd name="connsiteY61" fmla="*/ 819091 h 3255881"/>
              <a:gd name="connsiteX62" fmla="*/ 6786563 w 8262114"/>
              <a:gd name="connsiteY62" fmla="*/ 780991 h 3255881"/>
              <a:gd name="connsiteX63" fmla="*/ 6748463 w 8262114"/>
              <a:gd name="connsiteY63" fmla="*/ 733366 h 3255881"/>
              <a:gd name="connsiteX64" fmla="*/ 6738938 w 8262114"/>
              <a:gd name="connsiteY64" fmla="*/ 704791 h 3255881"/>
              <a:gd name="connsiteX65" fmla="*/ 6691313 w 8262114"/>
              <a:gd name="connsiteY65" fmla="*/ 657166 h 3255881"/>
              <a:gd name="connsiteX66" fmla="*/ 6643688 w 8262114"/>
              <a:gd name="connsiteY66" fmla="*/ 619066 h 3255881"/>
              <a:gd name="connsiteX67" fmla="*/ 6624638 w 8262114"/>
              <a:gd name="connsiteY67" fmla="*/ 590491 h 3255881"/>
              <a:gd name="connsiteX68" fmla="*/ 6596063 w 8262114"/>
              <a:gd name="connsiteY68" fmla="*/ 580966 h 3255881"/>
              <a:gd name="connsiteX69" fmla="*/ 6567488 w 8262114"/>
              <a:gd name="connsiteY69" fmla="*/ 561916 h 3255881"/>
              <a:gd name="connsiteX70" fmla="*/ 6538913 w 8262114"/>
              <a:gd name="connsiteY70" fmla="*/ 552391 h 3255881"/>
              <a:gd name="connsiteX71" fmla="*/ 6510338 w 8262114"/>
              <a:gd name="connsiteY71" fmla="*/ 533341 h 3255881"/>
              <a:gd name="connsiteX72" fmla="*/ 6462713 w 8262114"/>
              <a:gd name="connsiteY72" fmla="*/ 523816 h 3255881"/>
              <a:gd name="connsiteX73" fmla="*/ 6376988 w 8262114"/>
              <a:gd name="connsiteY73" fmla="*/ 533341 h 3255881"/>
              <a:gd name="connsiteX74" fmla="*/ 6319838 w 8262114"/>
              <a:gd name="connsiteY74" fmla="*/ 571441 h 3255881"/>
              <a:gd name="connsiteX75" fmla="*/ 6262688 w 8262114"/>
              <a:gd name="connsiteY75" fmla="*/ 619066 h 3255881"/>
              <a:gd name="connsiteX76" fmla="*/ 6176963 w 8262114"/>
              <a:gd name="connsiteY76" fmla="*/ 657166 h 3255881"/>
              <a:gd name="connsiteX77" fmla="*/ 6148388 w 8262114"/>
              <a:gd name="connsiteY77" fmla="*/ 666691 h 3255881"/>
              <a:gd name="connsiteX78" fmla="*/ 6148388 w 8262114"/>
              <a:gd name="connsiteY78" fmla="*/ 800041 h 3255881"/>
              <a:gd name="connsiteX79" fmla="*/ 6138863 w 8262114"/>
              <a:gd name="connsiteY79" fmla="*/ 961966 h 3255881"/>
              <a:gd name="connsiteX80" fmla="*/ 6119813 w 8262114"/>
              <a:gd name="connsiteY80" fmla="*/ 1085791 h 3255881"/>
              <a:gd name="connsiteX81" fmla="*/ 6119813 w 8262114"/>
              <a:gd name="connsiteY81" fmla="*/ 1371541 h 3255881"/>
              <a:gd name="connsiteX82" fmla="*/ 6138863 w 8262114"/>
              <a:gd name="connsiteY82" fmla="*/ 1400116 h 3255881"/>
              <a:gd name="connsiteX83" fmla="*/ 6167438 w 8262114"/>
              <a:gd name="connsiteY83" fmla="*/ 1409641 h 3255881"/>
              <a:gd name="connsiteX84" fmla="*/ 6196013 w 8262114"/>
              <a:gd name="connsiteY84" fmla="*/ 1428691 h 3255881"/>
              <a:gd name="connsiteX85" fmla="*/ 6176963 w 8262114"/>
              <a:gd name="connsiteY85" fmla="*/ 1476316 h 3255881"/>
              <a:gd name="connsiteX86" fmla="*/ 6196013 w 8262114"/>
              <a:gd name="connsiteY86" fmla="*/ 1647766 h 3255881"/>
              <a:gd name="connsiteX87" fmla="*/ 6186488 w 8262114"/>
              <a:gd name="connsiteY87" fmla="*/ 1714441 h 3255881"/>
              <a:gd name="connsiteX88" fmla="*/ 6157913 w 8262114"/>
              <a:gd name="connsiteY88" fmla="*/ 1743016 h 3255881"/>
              <a:gd name="connsiteX89" fmla="*/ 6119813 w 8262114"/>
              <a:gd name="connsiteY89" fmla="*/ 1752541 h 3255881"/>
              <a:gd name="connsiteX90" fmla="*/ 6024563 w 8262114"/>
              <a:gd name="connsiteY90" fmla="*/ 1762066 h 3255881"/>
              <a:gd name="connsiteX91" fmla="*/ 5976938 w 8262114"/>
              <a:gd name="connsiteY91" fmla="*/ 1847791 h 3255881"/>
              <a:gd name="connsiteX92" fmla="*/ 5967413 w 8262114"/>
              <a:gd name="connsiteY92" fmla="*/ 1904941 h 3255881"/>
              <a:gd name="connsiteX93" fmla="*/ 5938838 w 8262114"/>
              <a:gd name="connsiteY93" fmla="*/ 1923991 h 3255881"/>
              <a:gd name="connsiteX94" fmla="*/ 5538788 w 8262114"/>
              <a:gd name="connsiteY94" fmla="*/ 1933516 h 3255881"/>
              <a:gd name="connsiteX95" fmla="*/ 5357813 w 8262114"/>
              <a:gd name="connsiteY95" fmla="*/ 1923991 h 3255881"/>
              <a:gd name="connsiteX96" fmla="*/ 5300663 w 8262114"/>
              <a:gd name="connsiteY96" fmla="*/ 1904941 h 3255881"/>
              <a:gd name="connsiteX97" fmla="*/ 5243513 w 8262114"/>
              <a:gd name="connsiteY97" fmla="*/ 1914466 h 3255881"/>
              <a:gd name="connsiteX98" fmla="*/ 5186363 w 8262114"/>
              <a:gd name="connsiteY98" fmla="*/ 1933516 h 3255881"/>
              <a:gd name="connsiteX99" fmla="*/ 5157788 w 8262114"/>
              <a:gd name="connsiteY99" fmla="*/ 1914466 h 3255881"/>
              <a:gd name="connsiteX100" fmla="*/ 5053013 w 8262114"/>
              <a:gd name="connsiteY100" fmla="*/ 1895416 h 3255881"/>
              <a:gd name="connsiteX101" fmla="*/ 5033963 w 8262114"/>
              <a:gd name="connsiteY101" fmla="*/ 1838266 h 3255881"/>
              <a:gd name="connsiteX102" fmla="*/ 5024438 w 8262114"/>
              <a:gd name="connsiteY102" fmla="*/ 1809691 h 3255881"/>
              <a:gd name="connsiteX103" fmla="*/ 4891088 w 8262114"/>
              <a:gd name="connsiteY103" fmla="*/ 1781116 h 3255881"/>
              <a:gd name="connsiteX104" fmla="*/ 4814888 w 8262114"/>
              <a:gd name="connsiteY104" fmla="*/ 1743016 h 3255881"/>
              <a:gd name="connsiteX105" fmla="*/ 4786313 w 8262114"/>
              <a:gd name="connsiteY105" fmla="*/ 1714441 h 3255881"/>
              <a:gd name="connsiteX106" fmla="*/ 4776788 w 8262114"/>
              <a:gd name="connsiteY106" fmla="*/ 1685866 h 3255881"/>
              <a:gd name="connsiteX107" fmla="*/ 4795838 w 8262114"/>
              <a:gd name="connsiteY107" fmla="*/ 1628716 h 3255881"/>
              <a:gd name="connsiteX108" fmla="*/ 4814888 w 8262114"/>
              <a:gd name="connsiteY108" fmla="*/ 1476316 h 3255881"/>
              <a:gd name="connsiteX109" fmla="*/ 4852988 w 8262114"/>
              <a:gd name="connsiteY109" fmla="*/ 1419166 h 3255881"/>
              <a:gd name="connsiteX110" fmla="*/ 4872038 w 8262114"/>
              <a:gd name="connsiteY110" fmla="*/ 1390591 h 3255881"/>
              <a:gd name="connsiteX111" fmla="*/ 4919663 w 8262114"/>
              <a:gd name="connsiteY111" fmla="*/ 1314391 h 3255881"/>
              <a:gd name="connsiteX112" fmla="*/ 4929188 w 8262114"/>
              <a:gd name="connsiteY112" fmla="*/ 1285816 h 3255881"/>
              <a:gd name="connsiteX113" fmla="*/ 4872038 w 8262114"/>
              <a:gd name="connsiteY113" fmla="*/ 1257241 h 3255881"/>
              <a:gd name="connsiteX114" fmla="*/ 4843463 w 8262114"/>
              <a:gd name="connsiteY114" fmla="*/ 1238191 h 3255881"/>
              <a:gd name="connsiteX115" fmla="*/ 4786313 w 8262114"/>
              <a:gd name="connsiteY115" fmla="*/ 1219141 h 3255881"/>
              <a:gd name="connsiteX116" fmla="*/ 4757738 w 8262114"/>
              <a:gd name="connsiteY116" fmla="*/ 1209616 h 3255881"/>
              <a:gd name="connsiteX117" fmla="*/ 4729163 w 8262114"/>
              <a:gd name="connsiteY117" fmla="*/ 1219141 h 3255881"/>
              <a:gd name="connsiteX118" fmla="*/ 4672013 w 8262114"/>
              <a:gd name="connsiteY118" fmla="*/ 1247716 h 3255881"/>
              <a:gd name="connsiteX119" fmla="*/ 4595813 w 8262114"/>
              <a:gd name="connsiteY119" fmla="*/ 1200091 h 3255881"/>
              <a:gd name="connsiteX120" fmla="*/ 4538663 w 8262114"/>
              <a:gd name="connsiteY120" fmla="*/ 1161991 h 3255881"/>
              <a:gd name="connsiteX121" fmla="*/ 4481513 w 8262114"/>
              <a:gd name="connsiteY121" fmla="*/ 1181041 h 3255881"/>
              <a:gd name="connsiteX122" fmla="*/ 4452938 w 8262114"/>
              <a:gd name="connsiteY122" fmla="*/ 1190566 h 3255881"/>
              <a:gd name="connsiteX123" fmla="*/ 4414838 w 8262114"/>
              <a:gd name="connsiteY123" fmla="*/ 1276291 h 3255881"/>
              <a:gd name="connsiteX124" fmla="*/ 4405313 w 8262114"/>
              <a:gd name="connsiteY124" fmla="*/ 1304866 h 3255881"/>
              <a:gd name="connsiteX125" fmla="*/ 4395788 w 8262114"/>
              <a:gd name="connsiteY125" fmla="*/ 1333441 h 3255881"/>
              <a:gd name="connsiteX126" fmla="*/ 4367213 w 8262114"/>
              <a:gd name="connsiteY126" fmla="*/ 1352491 h 3255881"/>
              <a:gd name="connsiteX127" fmla="*/ 4348163 w 8262114"/>
              <a:gd name="connsiteY127" fmla="*/ 1381066 h 3255881"/>
              <a:gd name="connsiteX128" fmla="*/ 4329113 w 8262114"/>
              <a:gd name="connsiteY128" fmla="*/ 1438216 h 3255881"/>
              <a:gd name="connsiteX129" fmla="*/ 4310063 w 8262114"/>
              <a:gd name="connsiteY129" fmla="*/ 1466791 h 3255881"/>
              <a:gd name="connsiteX130" fmla="*/ 4300538 w 8262114"/>
              <a:gd name="connsiteY130" fmla="*/ 1495366 h 3255881"/>
              <a:gd name="connsiteX131" fmla="*/ 4291013 w 8262114"/>
              <a:gd name="connsiteY131" fmla="*/ 1533466 h 3255881"/>
              <a:gd name="connsiteX132" fmla="*/ 4262438 w 8262114"/>
              <a:gd name="connsiteY132" fmla="*/ 1552516 h 3255881"/>
              <a:gd name="connsiteX133" fmla="*/ 4224338 w 8262114"/>
              <a:gd name="connsiteY133" fmla="*/ 1562041 h 3255881"/>
              <a:gd name="connsiteX134" fmla="*/ 4167188 w 8262114"/>
              <a:gd name="connsiteY134" fmla="*/ 1581091 h 3255881"/>
              <a:gd name="connsiteX135" fmla="*/ 4110038 w 8262114"/>
              <a:gd name="connsiteY135" fmla="*/ 1600141 h 3255881"/>
              <a:gd name="connsiteX136" fmla="*/ 4081463 w 8262114"/>
              <a:gd name="connsiteY136" fmla="*/ 1609666 h 3255881"/>
              <a:gd name="connsiteX137" fmla="*/ 4052888 w 8262114"/>
              <a:gd name="connsiteY137" fmla="*/ 1619191 h 3255881"/>
              <a:gd name="connsiteX138" fmla="*/ 3948113 w 8262114"/>
              <a:gd name="connsiteY138" fmla="*/ 1609666 h 3255881"/>
              <a:gd name="connsiteX139" fmla="*/ 3910013 w 8262114"/>
              <a:gd name="connsiteY139" fmla="*/ 1600141 h 3255881"/>
              <a:gd name="connsiteX140" fmla="*/ 3757613 w 8262114"/>
              <a:gd name="connsiteY140" fmla="*/ 1590616 h 3255881"/>
              <a:gd name="connsiteX141" fmla="*/ 3729038 w 8262114"/>
              <a:gd name="connsiteY141" fmla="*/ 1571566 h 3255881"/>
              <a:gd name="connsiteX142" fmla="*/ 3700463 w 8262114"/>
              <a:gd name="connsiteY142" fmla="*/ 1562041 h 3255881"/>
              <a:gd name="connsiteX143" fmla="*/ 3652838 w 8262114"/>
              <a:gd name="connsiteY143" fmla="*/ 1523941 h 3255881"/>
              <a:gd name="connsiteX144" fmla="*/ 3481388 w 8262114"/>
              <a:gd name="connsiteY144" fmla="*/ 1533466 h 3255881"/>
              <a:gd name="connsiteX145" fmla="*/ 3414713 w 8262114"/>
              <a:gd name="connsiteY145" fmla="*/ 1542991 h 3255881"/>
              <a:gd name="connsiteX146" fmla="*/ 3386138 w 8262114"/>
              <a:gd name="connsiteY146" fmla="*/ 1552516 h 3255881"/>
              <a:gd name="connsiteX147" fmla="*/ 3338513 w 8262114"/>
              <a:gd name="connsiteY147" fmla="*/ 1562041 h 3255881"/>
              <a:gd name="connsiteX148" fmla="*/ 3271838 w 8262114"/>
              <a:gd name="connsiteY148" fmla="*/ 1628716 h 3255881"/>
              <a:gd name="connsiteX149" fmla="*/ 3214688 w 8262114"/>
              <a:gd name="connsiteY149" fmla="*/ 1666816 h 3255881"/>
              <a:gd name="connsiteX150" fmla="*/ 3205163 w 8262114"/>
              <a:gd name="connsiteY150" fmla="*/ 1695391 h 3255881"/>
              <a:gd name="connsiteX151" fmla="*/ 3176588 w 8262114"/>
              <a:gd name="connsiteY151" fmla="*/ 1704916 h 3255881"/>
              <a:gd name="connsiteX152" fmla="*/ 3090863 w 8262114"/>
              <a:gd name="connsiteY152" fmla="*/ 1666816 h 3255881"/>
              <a:gd name="connsiteX153" fmla="*/ 3062288 w 8262114"/>
              <a:gd name="connsiteY153" fmla="*/ 1638241 h 3255881"/>
              <a:gd name="connsiteX154" fmla="*/ 3005138 w 8262114"/>
              <a:gd name="connsiteY154" fmla="*/ 1619191 h 3255881"/>
              <a:gd name="connsiteX155" fmla="*/ 2967038 w 8262114"/>
              <a:gd name="connsiteY155" fmla="*/ 1562041 h 3255881"/>
              <a:gd name="connsiteX156" fmla="*/ 2947988 w 8262114"/>
              <a:gd name="connsiteY156" fmla="*/ 1533466 h 3255881"/>
              <a:gd name="connsiteX157" fmla="*/ 2890838 w 8262114"/>
              <a:gd name="connsiteY157" fmla="*/ 1504891 h 3255881"/>
              <a:gd name="connsiteX158" fmla="*/ 2862263 w 8262114"/>
              <a:gd name="connsiteY158" fmla="*/ 1485841 h 3255881"/>
              <a:gd name="connsiteX159" fmla="*/ 2833688 w 8262114"/>
              <a:gd name="connsiteY159" fmla="*/ 1476316 h 3255881"/>
              <a:gd name="connsiteX160" fmla="*/ 2805113 w 8262114"/>
              <a:gd name="connsiteY160" fmla="*/ 1457266 h 3255881"/>
              <a:gd name="connsiteX161" fmla="*/ 2738438 w 8262114"/>
              <a:gd name="connsiteY161" fmla="*/ 1438216 h 3255881"/>
              <a:gd name="connsiteX162" fmla="*/ 2709863 w 8262114"/>
              <a:gd name="connsiteY162" fmla="*/ 1428691 h 3255881"/>
              <a:gd name="connsiteX163" fmla="*/ 2605088 w 8262114"/>
              <a:gd name="connsiteY163" fmla="*/ 1419166 h 3255881"/>
              <a:gd name="connsiteX164" fmla="*/ 2509838 w 8262114"/>
              <a:gd name="connsiteY164" fmla="*/ 1409641 h 3255881"/>
              <a:gd name="connsiteX165" fmla="*/ 2452688 w 8262114"/>
              <a:gd name="connsiteY165" fmla="*/ 1371541 h 3255881"/>
              <a:gd name="connsiteX166" fmla="*/ 2395538 w 8262114"/>
              <a:gd name="connsiteY166" fmla="*/ 1352491 h 3255881"/>
              <a:gd name="connsiteX167" fmla="*/ 2366963 w 8262114"/>
              <a:gd name="connsiteY167" fmla="*/ 1342966 h 3255881"/>
              <a:gd name="connsiteX168" fmla="*/ 2309813 w 8262114"/>
              <a:gd name="connsiteY168" fmla="*/ 1333441 h 3255881"/>
              <a:gd name="connsiteX169" fmla="*/ 2233613 w 8262114"/>
              <a:gd name="connsiteY169" fmla="*/ 1342966 h 3255881"/>
              <a:gd name="connsiteX170" fmla="*/ 2185988 w 8262114"/>
              <a:gd name="connsiteY170" fmla="*/ 1333441 h 3255881"/>
              <a:gd name="connsiteX171" fmla="*/ 2176463 w 8262114"/>
              <a:gd name="connsiteY171" fmla="*/ 1304866 h 3255881"/>
              <a:gd name="connsiteX172" fmla="*/ 2157413 w 8262114"/>
              <a:gd name="connsiteY172" fmla="*/ 1238191 h 3255881"/>
              <a:gd name="connsiteX173" fmla="*/ 2128838 w 8262114"/>
              <a:gd name="connsiteY173" fmla="*/ 1219141 h 3255881"/>
              <a:gd name="connsiteX174" fmla="*/ 2109788 w 8262114"/>
              <a:gd name="connsiteY174" fmla="*/ 1190566 h 3255881"/>
              <a:gd name="connsiteX175" fmla="*/ 2071688 w 8262114"/>
              <a:gd name="connsiteY175" fmla="*/ 1152466 h 3255881"/>
              <a:gd name="connsiteX176" fmla="*/ 2062163 w 8262114"/>
              <a:gd name="connsiteY176" fmla="*/ 1066741 h 3255881"/>
              <a:gd name="connsiteX177" fmla="*/ 2033588 w 8262114"/>
              <a:gd name="connsiteY177" fmla="*/ 1057216 h 3255881"/>
              <a:gd name="connsiteX178" fmla="*/ 2081213 w 8262114"/>
              <a:gd name="connsiteY178" fmla="*/ 1009591 h 3255881"/>
              <a:gd name="connsiteX179" fmla="*/ 2128838 w 8262114"/>
              <a:gd name="connsiteY179" fmla="*/ 1000066 h 3255881"/>
              <a:gd name="connsiteX180" fmla="*/ 2147888 w 8262114"/>
              <a:gd name="connsiteY180" fmla="*/ 942916 h 3255881"/>
              <a:gd name="connsiteX181" fmla="*/ 2119313 w 8262114"/>
              <a:gd name="connsiteY181" fmla="*/ 914341 h 3255881"/>
              <a:gd name="connsiteX182" fmla="*/ 2014538 w 8262114"/>
              <a:gd name="connsiteY182" fmla="*/ 885766 h 3255881"/>
              <a:gd name="connsiteX183" fmla="*/ 2005013 w 8262114"/>
              <a:gd name="connsiteY183" fmla="*/ 857191 h 3255881"/>
              <a:gd name="connsiteX184" fmla="*/ 2024063 w 8262114"/>
              <a:gd name="connsiteY184" fmla="*/ 828616 h 3255881"/>
              <a:gd name="connsiteX185" fmla="*/ 2014538 w 8262114"/>
              <a:gd name="connsiteY185" fmla="*/ 800041 h 3255881"/>
              <a:gd name="connsiteX186" fmla="*/ 1976438 w 8262114"/>
              <a:gd name="connsiteY186" fmla="*/ 742891 h 3255881"/>
              <a:gd name="connsiteX187" fmla="*/ 1804988 w 8262114"/>
              <a:gd name="connsiteY187" fmla="*/ 685741 h 3255881"/>
              <a:gd name="connsiteX188" fmla="*/ 1776413 w 8262114"/>
              <a:gd name="connsiteY188" fmla="*/ 676216 h 3255881"/>
              <a:gd name="connsiteX189" fmla="*/ 1747838 w 8262114"/>
              <a:gd name="connsiteY189" fmla="*/ 666691 h 3255881"/>
              <a:gd name="connsiteX190" fmla="*/ 1690688 w 8262114"/>
              <a:gd name="connsiteY190" fmla="*/ 628591 h 3255881"/>
              <a:gd name="connsiteX191" fmla="*/ 1633538 w 8262114"/>
              <a:gd name="connsiteY191" fmla="*/ 600016 h 3255881"/>
              <a:gd name="connsiteX192" fmla="*/ 1614488 w 8262114"/>
              <a:gd name="connsiteY192" fmla="*/ 523816 h 3255881"/>
              <a:gd name="connsiteX193" fmla="*/ 1581150 w 8262114"/>
              <a:gd name="connsiteY193" fmla="*/ 519053 h 3255881"/>
              <a:gd name="connsiteX194" fmla="*/ 1576388 w 8262114"/>
              <a:gd name="connsiteY194" fmla="*/ 485716 h 3255881"/>
              <a:gd name="connsiteX195" fmla="*/ 1493045 w 8262114"/>
              <a:gd name="connsiteY195" fmla="*/ 433328 h 3255881"/>
              <a:gd name="connsiteX196" fmla="*/ 1370452 w 8262114"/>
              <a:gd name="connsiteY196" fmla="*/ 335756 h 3255881"/>
              <a:gd name="connsiteX197" fmla="*/ 1350170 w 8262114"/>
              <a:gd name="connsiteY197" fmla="*/ 316647 h 3255881"/>
              <a:gd name="connsiteX198" fmla="*/ 1373982 w 8262114"/>
              <a:gd name="connsiteY198" fmla="*/ 323791 h 3255881"/>
              <a:gd name="connsiteX199" fmla="*/ 1440657 w 8262114"/>
              <a:gd name="connsiteY199" fmla="*/ 342841 h 3255881"/>
              <a:gd name="connsiteX200" fmla="*/ 1440657 w 8262114"/>
              <a:gd name="connsiteY200" fmla="*/ 290453 h 3255881"/>
              <a:gd name="connsiteX201" fmla="*/ 1376363 w 8262114"/>
              <a:gd name="connsiteY201" fmla="*/ 204729 h 3255881"/>
              <a:gd name="connsiteX202" fmla="*/ 1338263 w 8262114"/>
              <a:gd name="connsiteY202" fmla="*/ 178534 h 3255881"/>
              <a:gd name="connsiteX203" fmla="*/ 1319213 w 8262114"/>
              <a:gd name="connsiteY203" fmla="*/ 161866 h 3255881"/>
              <a:gd name="connsiteX204" fmla="*/ 1166813 w 8262114"/>
              <a:gd name="connsiteY204" fmla="*/ 133291 h 3255881"/>
              <a:gd name="connsiteX205" fmla="*/ 1138238 w 8262114"/>
              <a:gd name="connsiteY205" fmla="*/ 123766 h 3255881"/>
              <a:gd name="connsiteX206" fmla="*/ 1081088 w 8262114"/>
              <a:gd name="connsiteY206" fmla="*/ 85666 h 3255881"/>
              <a:gd name="connsiteX207" fmla="*/ 1033463 w 8262114"/>
              <a:gd name="connsiteY207" fmla="*/ 47566 h 3255881"/>
              <a:gd name="connsiteX208" fmla="*/ 976313 w 8262114"/>
              <a:gd name="connsiteY208" fmla="*/ 9466 h 3255881"/>
              <a:gd name="connsiteX209" fmla="*/ 547688 w 8262114"/>
              <a:gd name="connsiteY209" fmla="*/ 9466 h 3255881"/>
              <a:gd name="connsiteX210" fmla="*/ 452438 w 8262114"/>
              <a:gd name="connsiteY210" fmla="*/ 18991 h 3255881"/>
              <a:gd name="connsiteX211" fmla="*/ 395288 w 8262114"/>
              <a:gd name="connsiteY211" fmla="*/ 47566 h 3255881"/>
              <a:gd name="connsiteX212" fmla="*/ 319088 w 8262114"/>
              <a:gd name="connsiteY212" fmla="*/ 159485 h 3255881"/>
              <a:gd name="connsiteX213" fmla="*/ 307182 w 8262114"/>
              <a:gd name="connsiteY213" fmla="*/ 216634 h 3255881"/>
              <a:gd name="connsiteX214" fmla="*/ 254794 w 8262114"/>
              <a:gd name="connsiteY214" fmla="*/ 283310 h 3255881"/>
              <a:gd name="connsiteX215" fmla="*/ 180975 w 8262114"/>
              <a:gd name="connsiteY215" fmla="*/ 330935 h 3255881"/>
              <a:gd name="connsiteX216" fmla="*/ 76201 w 8262114"/>
              <a:gd name="connsiteY216" fmla="*/ 357129 h 3255881"/>
              <a:gd name="connsiteX217" fmla="*/ 42863 w 8262114"/>
              <a:gd name="connsiteY217" fmla="*/ 361891 h 3255881"/>
              <a:gd name="connsiteX218" fmla="*/ 0 w 8262114"/>
              <a:gd name="connsiteY218" fmla="*/ 371416 h 3255881"/>
              <a:gd name="connsiteX219" fmla="*/ 21431 w 8262114"/>
              <a:gd name="connsiteY219" fmla="*/ 416660 h 3255881"/>
              <a:gd name="connsiteX220" fmla="*/ 33338 w 8262114"/>
              <a:gd name="connsiteY220" fmla="*/ 419041 h 3255881"/>
              <a:gd name="connsiteX221" fmla="*/ 90488 w 8262114"/>
              <a:gd name="connsiteY221" fmla="*/ 447616 h 3255881"/>
              <a:gd name="connsiteX222" fmla="*/ 147638 w 8262114"/>
              <a:gd name="connsiteY222" fmla="*/ 476191 h 3255881"/>
              <a:gd name="connsiteX223" fmla="*/ 166688 w 8262114"/>
              <a:gd name="connsiteY223" fmla="*/ 504766 h 3255881"/>
              <a:gd name="connsiteX224" fmla="*/ 166688 w 8262114"/>
              <a:gd name="connsiteY224" fmla="*/ 571441 h 3255881"/>
              <a:gd name="connsiteX225" fmla="*/ 138113 w 8262114"/>
              <a:gd name="connsiteY225" fmla="*/ 580966 h 3255881"/>
              <a:gd name="connsiteX226" fmla="*/ 128588 w 8262114"/>
              <a:gd name="connsiteY226" fmla="*/ 666691 h 3255881"/>
              <a:gd name="connsiteX227" fmla="*/ 100013 w 8262114"/>
              <a:gd name="connsiteY227" fmla="*/ 676216 h 3255881"/>
              <a:gd name="connsiteX228" fmla="*/ 90488 w 8262114"/>
              <a:gd name="connsiteY228" fmla="*/ 704791 h 3255881"/>
              <a:gd name="connsiteX229" fmla="*/ 119063 w 8262114"/>
              <a:gd name="connsiteY229" fmla="*/ 714316 h 3255881"/>
              <a:gd name="connsiteX230" fmla="*/ 138113 w 8262114"/>
              <a:gd name="connsiteY230" fmla="*/ 771466 h 3255881"/>
              <a:gd name="connsiteX231" fmla="*/ 147638 w 8262114"/>
              <a:gd name="connsiteY231" fmla="*/ 838141 h 3255881"/>
              <a:gd name="connsiteX232" fmla="*/ 166688 w 8262114"/>
              <a:gd name="connsiteY232" fmla="*/ 866716 h 3255881"/>
              <a:gd name="connsiteX233" fmla="*/ 157163 w 8262114"/>
              <a:gd name="connsiteY233" fmla="*/ 923866 h 3255881"/>
              <a:gd name="connsiteX0" fmla="*/ 7415213 w 8262114"/>
              <a:gd name="connsiteY0" fmla="*/ 3247966 h 3255881"/>
              <a:gd name="connsiteX1" fmla="*/ 7434263 w 8262114"/>
              <a:gd name="connsiteY1" fmla="*/ 3047941 h 3255881"/>
              <a:gd name="connsiteX2" fmla="*/ 7453313 w 8262114"/>
              <a:gd name="connsiteY2" fmla="*/ 2981266 h 3255881"/>
              <a:gd name="connsiteX3" fmla="*/ 7510463 w 8262114"/>
              <a:gd name="connsiteY3" fmla="*/ 2952691 h 3255881"/>
              <a:gd name="connsiteX4" fmla="*/ 7539038 w 8262114"/>
              <a:gd name="connsiteY4" fmla="*/ 2933641 h 3255881"/>
              <a:gd name="connsiteX5" fmla="*/ 7596188 w 8262114"/>
              <a:gd name="connsiteY5" fmla="*/ 2914591 h 3255881"/>
              <a:gd name="connsiteX6" fmla="*/ 7662863 w 8262114"/>
              <a:gd name="connsiteY6" fmla="*/ 2895541 h 3255881"/>
              <a:gd name="connsiteX7" fmla="*/ 7681913 w 8262114"/>
              <a:gd name="connsiteY7" fmla="*/ 2866966 h 3255881"/>
              <a:gd name="connsiteX8" fmla="*/ 7691438 w 8262114"/>
              <a:gd name="connsiteY8" fmla="*/ 2838391 h 3255881"/>
              <a:gd name="connsiteX9" fmla="*/ 7777163 w 8262114"/>
              <a:gd name="connsiteY9" fmla="*/ 2800291 h 3255881"/>
              <a:gd name="connsiteX10" fmla="*/ 7805738 w 8262114"/>
              <a:gd name="connsiteY10" fmla="*/ 2790766 h 3255881"/>
              <a:gd name="connsiteX11" fmla="*/ 7834313 w 8262114"/>
              <a:gd name="connsiteY11" fmla="*/ 2781241 h 3255881"/>
              <a:gd name="connsiteX12" fmla="*/ 7996238 w 8262114"/>
              <a:gd name="connsiteY12" fmla="*/ 2762191 h 3255881"/>
              <a:gd name="connsiteX13" fmla="*/ 8062913 w 8262114"/>
              <a:gd name="connsiteY13" fmla="*/ 2743141 h 3255881"/>
              <a:gd name="connsiteX14" fmla="*/ 8120063 w 8262114"/>
              <a:gd name="connsiteY14" fmla="*/ 2724091 h 3255881"/>
              <a:gd name="connsiteX15" fmla="*/ 8148638 w 8262114"/>
              <a:gd name="connsiteY15" fmla="*/ 2714566 h 3255881"/>
              <a:gd name="connsiteX16" fmla="*/ 8158163 w 8262114"/>
              <a:gd name="connsiteY16" fmla="*/ 2609791 h 3255881"/>
              <a:gd name="connsiteX17" fmla="*/ 8167688 w 8262114"/>
              <a:gd name="connsiteY17" fmla="*/ 2552641 h 3255881"/>
              <a:gd name="connsiteX18" fmla="*/ 8224838 w 8262114"/>
              <a:gd name="connsiteY18" fmla="*/ 2514541 h 3255881"/>
              <a:gd name="connsiteX19" fmla="*/ 8243888 w 8262114"/>
              <a:gd name="connsiteY19" fmla="*/ 2485966 h 3255881"/>
              <a:gd name="connsiteX20" fmla="*/ 7929563 w 8262114"/>
              <a:gd name="connsiteY20" fmla="*/ 2428816 h 3255881"/>
              <a:gd name="connsiteX21" fmla="*/ 7939088 w 8262114"/>
              <a:gd name="connsiteY21" fmla="*/ 2333566 h 3255881"/>
              <a:gd name="connsiteX22" fmla="*/ 7958138 w 8262114"/>
              <a:gd name="connsiteY22" fmla="*/ 2266891 h 3255881"/>
              <a:gd name="connsiteX23" fmla="*/ 7929563 w 8262114"/>
              <a:gd name="connsiteY23" fmla="*/ 2095441 h 3255881"/>
              <a:gd name="connsiteX24" fmla="*/ 7910513 w 8262114"/>
              <a:gd name="connsiteY24" fmla="*/ 2038291 h 3255881"/>
              <a:gd name="connsiteX25" fmla="*/ 7900988 w 8262114"/>
              <a:gd name="connsiteY25" fmla="*/ 2009716 h 3255881"/>
              <a:gd name="connsiteX26" fmla="*/ 7929563 w 8262114"/>
              <a:gd name="connsiteY26" fmla="*/ 1876366 h 3255881"/>
              <a:gd name="connsiteX27" fmla="*/ 7948613 w 8262114"/>
              <a:gd name="connsiteY27" fmla="*/ 1847791 h 3255881"/>
              <a:gd name="connsiteX28" fmla="*/ 7853363 w 8262114"/>
              <a:gd name="connsiteY28" fmla="*/ 1838266 h 3255881"/>
              <a:gd name="connsiteX29" fmla="*/ 7796213 w 8262114"/>
              <a:gd name="connsiteY29" fmla="*/ 1790641 h 3255881"/>
              <a:gd name="connsiteX30" fmla="*/ 7739063 w 8262114"/>
              <a:gd name="connsiteY30" fmla="*/ 1771591 h 3255881"/>
              <a:gd name="connsiteX31" fmla="*/ 7710488 w 8262114"/>
              <a:gd name="connsiteY31" fmla="*/ 1752541 h 3255881"/>
              <a:gd name="connsiteX32" fmla="*/ 7567613 w 8262114"/>
              <a:gd name="connsiteY32" fmla="*/ 1733491 h 3255881"/>
              <a:gd name="connsiteX33" fmla="*/ 7510463 w 8262114"/>
              <a:gd name="connsiteY33" fmla="*/ 1714441 h 3255881"/>
              <a:gd name="connsiteX34" fmla="*/ 7453313 w 8262114"/>
              <a:gd name="connsiteY34" fmla="*/ 1676341 h 3255881"/>
              <a:gd name="connsiteX35" fmla="*/ 7424738 w 8262114"/>
              <a:gd name="connsiteY35" fmla="*/ 1657291 h 3255881"/>
              <a:gd name="connsiteX36" fmla="*/ 7396163 w 8262114"/>
              <a:gd name="connsiteY36" fmla="*/ 1647766 h 3255881"/>
              <a:gd name="connsiteX37" fmla="*/ 7358063 w 8262114"/>
              <a:gd name="connsiteY37" fmla="*/ 1600141 h 3255881"/>
              <a:gd name="connsiteX38" fmla="*/ 7319963 w 8262114"/>
              <a:gd name="connsiteY38" fmla="*/ 1542991 h 3255881"/>
              <a:gd name="connsiteX39" fmla="*/ 7272338 w 8262114"/>
              <a:gd name="connsiteY39" fmla="*/ 1485841 h 3255881"/>
              <a:gd name="connsiteX40" fmla="*/ 7262813 w 8262114"/>
              <a:gd name="connsiteY40" fmla="*/ 1457266 h 3255881"/>
              <a:gd name="connsiteX41" fmla="*/ 7224713 w 8262114"/>
              <a:gd name="connsiteY41" fmla="*/ 1400116 h 3255881"/>
              <a:gd name="connsiteX42" fmla="*/ 7215188 w 8262114"/>
              <a:gd name="connsiteY42" fmla="*/ 1371541 h 3255881"/>
              <a:gd name="connsiteX43" fmla="*/ 7196138 w 8262114"/>
              <a:gd name="connsiteY43" fmla="*/ 1342966 h 3255881"/>
              <a:gd name="connsiteX44" fmla="*/ 7177088 w 8262114"/>
              <a:gd name="connsiteY44" fmla="*/ 1285816 h 3255881"/>
              <a:gd name="connsiteX45" fmla="*/ 7119938 w 8262114"/>
              <a:gd name="connsiteY45" fmla="*/ 1238191 h 3255881"/>
              <a:gd name="connsiteX46" fmla="*/ 7091363 w 8262114"/>
              <a:gd name="connsiteY46" fmla="*/ 1219141 h 3255881"/>
              <a:gd name="connsiteX47" fmla="*/ 7062788 w 8262114"/>
              <a:gd name="connsiteY47" fmla="*/ 1190566 h 3255881"/>
              <a:gd name="connsiteX48" fmla="*/ 7034213 w 8262114"/>
              <a:gd name="connsiteY48" fmla="*/ 1171516 h 3255881"/>
              <a:gd name="connsiteX49" fmla="*/ 6986588 w 8262114"/>
              <a:gd name="connsiteY49" fmla="*/ 1114366 h 3255881"/>
              <a:gd name="connsiteX50" fmla="*/ 6958013 w 8262114"/>
              <a:gd name="connsiteY50" fmla="*/ 1095316 h 3255881"/>
              <a:gd name="connsiteX51" fmla="*/ 6938963 w 8262114"/>
              <a:gd name="connsiteY51" fmla="*/ 1066741 h 3255881"/>
              <a:gd name="connsiteX52" fmla="*/ 6910388 w 8262114"/>
              <a:gd name="connsiteY52" fmla="*/ 1047691 h 3255881"/>
              <a:gd name="connsiteX53" fmla="*/ 6900863 w 8262114"/>
              <a:gd name="connsiteY53" fmla="*/ 1019116 h 3255881"/>
              <a:gd name="connsiteX54" fmla="*/ 6910388 w 8262114"/>
              <a:gd name="connsiteY54" fmla="*/ 981016 h 3255881"/>
              <a:gd name="connsiteX55" fmla="*/ 6967538 w 8262114"/>
              <a:gd name="connsiteY55" fmla="*/ 952441 h 3255881"/>
              <a:gd name="connsiteX56" fmla="*/ 6986588 w 8262114"/>
              <a:gd name="connsiteY56" fmla="*/ 923866 h 3255881"/>
              <a:gd name="connsiteX57" fmla="*/ 7005638 w 8262114"/>
              <a:gd name="connsiteY57" fmla="*/ 866716 h 3255881"/>
              <a:gd name="connsiteX58" fmla="*/ 6977063 w 8262114"/>
              <a:gd name="connsiteY58" fmla="*/ 857191 h 3255881"/>
              <a:gd name="connsiteX59" fmla="*/ 6910388 w 8262114"/>
              <a:gd name="connsiteY59" fmla="*/ 847666 h 3255881"/>
              <a:gd name="connsiteX60" fmla="*/ 6872288 w 8262114"/>
              <a:gd name="connsiteY60" fmla="*/ 828616 h 3255881"/>
              <a:gd name="connsiteX61" fmla="*/ 6843713 w 8262114"/>
              <a:gd name="connsiteY61" fmla="*/ 819091 h 3255881"/>
              <a:gd name="connsiteX62" fmla="*/ 6786563 w 8262114"/>
              <a:gd name="connsiteY62" fmla="*/ 780991 h 3255881"/>
              <a:gd name="connsiteX63" fmla="*/ 6748463 w 8262114"/>
              <a:gd name="connsiteY63" fmla="*/ 733366 h 3255881"/>
              <a:gd name="connsiteX64" fmla="*/ 6738938 w 8262114"/>
              <a:gd name="connsiteY64" fmla="*/ 704791 h 3255881"/>
              <a:gd name="connsiteX65" fmla="*/ 6691313 w 8262114"/>
              <a:gd name="connsiteY65" fmla="*/ 657166 h 3255881"/>
              <a:gd name="connsiteX66" fmla="*/ 6643688 w 8262114"/>
              <a:gd name="connsiteY66" fmla="*/ 619066 h 3255881"/>
              <a:gd name="connsiteX67" fmla="*/ 6624638 w 8262114"/>
              <a:gd name="connsiteY67" fmla="*/ 590491 h 3255881"/>
              <a:gd name="connsiteX68" fmla="*/ 6596063 w 8262114"/>
              <a:gd name="connsiteY68" fmla="*/ 580966 h 3255881"/>
              <a:gd name="connsiteX69" fmla="*/ 6567488 w 8262114"/>
              <a:gd name="connsiteY69" fmla="*/ 561916 h 3255881"/>
              <a:gd name="connsiteX70" fmla="*/ 6538913 w 8262114"/>
              <a:gd name="connsiteY70" fmla="*/ 552391 h 3255881"/>
              <a:gd name="connsiteX71" fmla="*/ 6510338 w 8262114"/>
              <a:gd name="connsiteY71" fmla="*/ 533341 h 3255881"/>
              <a:gd name="connsiteX72" fmla="*/ 6462713 w 8262114"/>
              <a:gd name="connsiteY72" fmla="*/ 523816 h 3255881"/>
              <a:gd name="connsiteX73" fmla="*/ 6376988 w 8262114"/>
              <a:gd name="connsiteY73" fmla="*/ 533341 h 3255881"/>
              <a:gd name="connsiteX74" fmla="*/ 6319838 w 8262114"/>
              <a:gd name="connsiteY74" fmla="*/ 571441 h 3255881"/>
              <a:gd name="connsiteX75" fmla="*/ 6262688 w 8262114"/>
              <a:gd name="connsiteY75" fmla="*/ 619066 h 3255881"/>
              <a:gd name="connsiteX76" fmla="*/ 6176963 w 8262114"/>
              <a:gd name="connsiteY76" fmla="*/ 657166 h 3255881"/>
              <a:gd name="connsiteX77" fmla="*/ 6148388 w 8262114"/>
              <a:gd name="connsiteY77" fmla="*/ 666691 h 3255881"/>
              <a:gd name="connsiteX78" fmla="*/ 6148388 w 8262114"/>
              <a:gd name="connsiteY78" fmla="*/ 800041 h 3255881"/>
              <a:gd name="connsiteX79" fmla="*/ 6138863 w 8262114"/>
              <a:gd name="connsiteY79" fmla="*/ 961966 h 3255881"/>
              <a:gd name="connsiteX80" fmla="*/ 6119813 w 8262114"/>
              <a:gd name="connsiteY80" fmla="*/ 1085791 h 3255881"/>
              <a:gd name="connsiteX81" fmla="*/ 6119813 w 8262114"/>
              <a:gd name="connsiteY81" fmla="*/ 1371541 h 3255881"/>
              <a:gd name="connsiteX82" fmla="*/ 6138863 w 8262114"/>
              <a:gd name="connsiteY82" fmla="*/ 1400116 h 3255881"/>
              <a:gd name="connsiteX83" fmla="*/ 6167438 w 8262114"/>
              <a:gd name="connsiteY83" fmla="*/ 1409641 h 3255881"/>
              <a:gd name="connsiteX84" fmla="*/ 6196013 w 8262114"/>
              <a:gd name="connsiteY84" fmla="*/ 1428691 h 3255881"/>
              <a:gd name="connsiteX85" fmla="*/ 6176963 w 8262114"/>
              <a:gd name="connsiteY85" fmla="*/ 1476316 h 3255881"/>
              <a:gd name="connsiteX86" fmla="*/ 6196013 w 8262114"/>
              <a:gd name="connsiteY86" fmla="*/ 1647766 h 3255881"/>
              <a:gd name="connsiteX87" fmla="*/ 6186488 w 8262114"/>
              <a:gd name="connsiteY87" fmla="*/ 1714441 h 3255881"/>
              <a:gd name="connsiteX88" fmla="*/ 6157913 w 8262114"/>
              <a:gd name="connsiteY88" fmla="*/ 1743016 h 3255881"/>
              <a:gd name="connsiteX89" fmla="*/ 6119813 w 8262114"/>
              <a:gd name="connsiteY89" fmla="*/ 1752541 h 3255881"/>
              <a:gd name="connsiteX90" fmla="*/ 6024563 w 8262114"/>
              <a:gd name="connsiteY90" fmla="*/ 1762066 h 3255881"/>
              <a:gd name="connsiteX91" fmla="*/ 5976938 w 8262114"/>
              <a:gd name="connsiteY91" fmla="*/ 1847791 h 3255881"/>
              <a:gd name="connsiteX92" fmla="*/ 5967413 w 8262114"/>
              <a:gd name="connsiteY92" fmla="*/ 1904941 h 3255881"/>
              <a:gd name="connsiteX93" fmla="*/ 5938838 w 8262114"/>
              <a:gd name="connsiteY93" fmla="*/ 1923991 h 3255881"/>
              <a:gd name="connsiteX94" fmla="*/ 5538788 w 8262114"/>
              <a:gd name="connsiteY94" fmla="*/ 1933516 h 3255881"/>
              <a:gd name="connsiteX95" fmla="*/ 5357813 w 8262114"/>
              <a:gd name="connsiteY95" fmla="*/ 1923991 h 3255881"/>
              <a:gd name="connsiteX96" fmla="*/ 5300663 w 8262114"/>
              <a:gd name="connsiteY96" fmla="*/ 1904941 h 3255881"/>
              <a:gd name="connsiteX97" fmla="*/ 5243513 w 8262114"/>
              <a:gd name="connsiteY97" fmla="*/ 1914466 h 3255881"/>
              <a:gd name="connsiteX98" fmla="*/ 5186363 w 8262114"/>
              <a:gd name="connsiteY98" fmla="*/ 1933516 h 3255881"/>
              <a:gd name="connsiteX99" fmla="*/ 5157788 w 8262114"/>
              <a:gd name="connsiteY99" fmla="*/ 1914466 h 3255881"/>
              <a:gd name="connsiteX100" fmla="*/ 5053013 w 8262114"/>
              <a:gd name="connsiteY100" fmla="*/ 1895416 h 3255881"/>
              <a:gd name="connsiteX101" fmla="*/ 5033963 w 8262114"/>
              <a:gd name="connsiteY101" fmla="*/ 1838266 h 3255881"/>
              <a:gd name="connsiteX102" fmla="*/ 5024438 w 8262114"/>
              <a:gd name="connsiteY102" fmla="*/ 1809691 h 3255881"/>
              <a:gd name="connsiteX103" fmla="*/ 4891088 w 8262114"/>
              <a:gd name="connsiteY103" fmla="*/ 1781116 h 3255881"/>
              <a:gd name="connsiteX104" fmla="*/ 4814888 w 8262114"/>
              <a:gd name="connsiteY104" fmla="*/ 1743016 h 3255881"/>
              <a:gd name="connsiteX105" fmla="*/ 4786313 w 8262114"/>
              <a:gd name="connsiteY105" fmla="*/ 1714441 h 3255881"/>
              <a:gd name="connsiteX106" fmla="*/ 4776788 w 8262114"/>
              <a:gd name="connsiteY106" fmla="*/ 1685866 h 3255881"/>
              <a:gd name="connsiteX107" fmla="*/ 4795838 w 8262114"/>
              <a:gd name="connsiteY107" fmla="*/ 1628716 h 3255881"/>
              <a:gd name="connsiteX108" fmla="*/ 4814888 w 8262114"/>
              <a:gd name="connsiteY108" fmla="*/ 1476316 h 3255881"/>
              <a:gd name="connsiteX109" fmla="*/ 4852988 w 8262114"/>
              <a:gd name="connsiteY109" fmla="*/ 1419166 h 3255881"/>
              <a:gd name="connsiteX110" fmla="*/ 4872038 w 8262114"/>
              <a:gd name="connsiteY110" fmla="*/ 1390591 h 3255881"/>
              <a:gd name="connsiteX111" fmla="*/ 4919663 w 8262114"/>
              <a:gd name="connsiteY111" fmla="*/ 1314391 h 3255881"/>
              <a:gd name="connsiteX112" fmla="*/ 4929188 w 8262114"/>
              <a:gd name="connsiteY112" fmla="*/ 1285816 h 3255881"/>
              <a:gd name="connsiteX113" fmla="*/ 4872038 w 8262114"/>
              <a:gd name="connsiteY113" fmla="*/ 1257241 h 3255881"/>
              <a:gd name="connsiteX114" fmla="*/ 4843463 w 8262114"/>
              <a:gd name="connsiteY114" fmla="*/ 1238191 h 3255881"/>
              <a:gd name="connsiteX115" fmla="*/ 4786313 w 8262114"/>
              <a:gd name="connsiteY115" fmla="*/ 1219141 h 3255881"/>
              <a:gd name="connsiteX116" fmla="*/ 4757738 w 8262114"/>
              <a:gd name="connsiteY116" fmla="*/ 1209616 h 3255881"/>
              <a:gd name="connsiteX117" fmla="*/ 4729163 w 8262114"/>
              <a:gd name="connsiteY117" fmla="*/ 1219141 h 3255881"/>
              <a:gd name="connsiteX118" fmla="*/ 4672013 w 8262114"/>
              <a:gd name="connsiteY118" fmla="*/ 1247716 h 3255881"/>
              <a:gd name="connsiteX119" fmla="*/ 4595813 w 8262114"/>
              <a:gd name="connsiteY119" fmla="*/ 1200091 h 3255881"/>
              <a:gd name="connsiteX120" fmla="*/ 4538663 w 8262114"/>
              <a:gd name="connsiteY120" fmla="*/ 1161991 h 3255881"/>
              <a:gd name="connsiteX121" fmla="*/ 4481513 w 8262114"/>
              <a:gd name="connsiteY121" fmla="*/ 1181041 h 3255881"/>
              <a:gd name="connsiteX122" fmla="*/ 4452938 w 8262114"/>
              <a:gd name="connsiteY122" fmla="*/ 1190566 h 3255881"/>
              <a:gd name="connsiteX123" fmla="*/ 4414838 w 8262114"/>
              <a:gd name="connsiteY123" fmla="*/ 1276291 h 3255881"/>
              <a:gd name="connsiteX124" fmla="*/ 4405313 w 8262114"/>
              <a:gd name="connsiteY124" fmla="*/ 1304866 h 3255881"/>
              <a:gd name="connsiteX125" fmla="*/ 4395788 w 8262114"/>
              <a:gd name="connsiteY125" fmla="*/ 1333441 h 3255881"/>
              <a:gd name="connsiteX126" fmla="*/ 4367213 w 8262114"/>
              <a:gd name="connsiteY126" fmla="*/ 1352491 h 3255881"/>
              <a:gd name="connsiteX127" fmla="*/ 4348163 w 8262114"/>
              <a:gd name="connsiteY127" fmla="*/ 1381066 h 3255881"/>
              <a:gd name="connsiteX128" fmla="*/ 4329113 w 8262114"/>
              <a:gd name="connsiteY128" fmla="*/ 1438216 h 3255881"/>
              <a:gd name="connsiteX129" fmla="*/ 4310063 w 8262114"/>
              <a:gd name="connsiteY129" fmla="*/ 1466791 h 3255881"/>
              <a:gd name="connsiteX130" fmla="*/ 4300538 w 8262114"/>
              <a:gd name="connsiteY130" fmla="*/ 1495366 h 3255881"/>
              <a:gd name="connsiteX131" fmla="*/ 4291013 w 8262114"/>
              <a:gd name="connsiteY131" fmla="*/ 1533466 h 3255881"/>
              <a:gd name="connsiteX132" fmla="*/ 4262438 w 8262114"/>
              <a:gd name="connsiteY132" fmla="*/ 1552516 h 3255881"/>
              <a:gd name="connsiteX133" fmla="*/ 4224338 w 8262114"/>
              <a:gd name="connsiteY133" fmla="*/ 1562041 h 3255881"/>
              <a:gd name="connsiteX134" fmla="*/ 4167188 w 8262114"/>
              <a:gd name="connsiteY134" fmla="*/ 1581091 h 3255881"/>
              <a:gd name="connsiteX135" fmla="*/ 4110038 w 8262114"/>
              <a:gd name="connsiteY135" fmla="*/ 1600141 h 3255881"/>
              <a:gd name="connsiteX136" fmla="*/ 4081463 w 8262114"/>
              <a:gd name="connsiteY136" fmla="*/ 1609666 h 3255881"/>
              <a:gd name="connsiteX137" fmla="*/ 4052888 w 8262114"/>
              <a:gd name="connsiteY137" fmla="*/ 1619191 h 3255881"/>
              <a:gd name="connsiteX138" fmla="*/ 3948113 w 8262114"/>
              <a:gd name="connsiteY138" fmla="*/ 1609666 h 3255881"/>
              <a:gd name="connsiteX139" fmla="*/ 3910013 w 8262114"/>
              <a:gd name="connsiteY139" fmla="*/ 1600141 h 3255881"/>
              <a:gd name="connsiteX140" fmla="*/ 3757613 w 8262114"/>
              <a:gd name="connsiteY140" fmla="*/ 1590616 h 3255881"/>
              <a:gd name="connsiteX141" fmla="*/ 3729038 w 8262114"/>
              <a:gd name="connsiteY141" fmla="*/ 1571566 h 3255881"/>
              <a:gd name="connsiteX142" fmla="*/ 3700463 w 8262114"/>
              <a:gd name="connsiteY142" fmla="*/ 1562041 h 3255881"/>
              <a:gd name="connsiteX143" fmla="*/ 3652838 w 8262114"/>
              <a:gd name="connsiteY143" fmla="*/ 1523941 h 3255881"/>
              <a:gd name="connsiteX144" fmla="*/ 3481388 w 8262114"/>
              <a:gd name="connsiteY144" fmla="*/ 1533466 h 3255881"/>
              <a:gd name="connsiteX145" fmla="*/ 3414713 w 8262114"/>
              <a:gd name="connsiteY145" fmla="*/ 1542991 h 3255881"/>
              <a:gd name="connsiteX146" fmla="*/ 3386138 w 8262114"/>
              <a:gd name="connsiteY146" fmla="*/ 1552516 h 3255881"/>
              <a:gd name="connsiteX147" fmla="*/ 3338513 w 8262114"/>
              <a:gd name="connsiteY147" fmla="*/ 1562041 h 3255881"/>
              <a:gd name="connsiteX148" fmla="*/ 3271838 w 8262114"/>
              <a:gd name="connsiteY148" fmla="*/ 1628716 h 3255881"/>
              <a:gd name="connsiteX149" fmla="*/ 3214688 w 8262114"/>
              <a:gd name="connsiteY149" fmla="*/ 1666816 h 3255881"/>
              <a:gd name="connsiteX150" fmla="*/ 3205163 w 8262114"/>
              <a:gd name="connsiteY150" fmla="*/ 1695391 h 3255881"/>
              <a:gd name="connsiteX151" fmla="*/ 3176588 w 8262114"/>
              <a:gd name="connsiteY151" fmla="*/ 1704916 h 3255881"/>
              <a:gd name="connsiteX152" fmla="*/ 3090863 w 8262114"/>
              <a:gd name="connsiteY152" fmla="*/ 1666816 h 3255881"/>
              <a:gd name="connsiteX153" fmla="*/ 3062288 w 8262114"/>
              <a:gd name="connsiteY153" fmla="*/ 1638241 h 3255881"/>
              <a:gd name="connsiteX154" fmla="*/ 3005138 w 8262114"/>
              <a:gd name="connsiteY154" fmla="*/ 1619191 h 3255881"/>
              <a:gd name="connsiteX155" fmla="*/ 2967038 w 8262114"/>
              <a:gd name="connsiteY155" fmla="*/ 1562041 h 3255881"/>
              <a:gd name="connsiteX156" fmla="*/ 2947988 w 8262114"/>
              <a:gd name="connsiteY156" fmla="*/ 1533466 h 3255881"/>
              <a:gd name="connsiteX157" fmla="*/ 2890838 w 8262114"/>
              <a:gd name="connsiteY157" fmla="*/ 1504891 h 3255881"/>
              <a:gd name="connsiteX158" fmla="*/ 2862263 w 8262114"/>
              <a:gd name="connsiteY158" fmla="*/ 1485841 h 3255881"/>
              <a:gd name="connsiteX159" fmla="*/ 2833688 w 8262114"/>
              <a:gd name="connsiteY159" fmla="*/ 1476316 h 3255881"/>
              <a:gd name="connsiteX160" fmla="*/ 2805113 w 8262114"/>
              <a:gd name="connsiteY160" fmla="*/ 1457266 h 3255881"/>
              <a:gd name="connsiteX161" fmla="*/ 2738438 w 8262114"/>
              <a:gd name="connsiteY161" fmla="*/ 1438216 h 3255881"/>
              <a:gd name="connsiteX162" fmla="*/ 2709863 w 8262114"/>
              <a:gd name="connsiteY162" fmla="*/ 1428691 h 3255881"/>
              <a:gd name="connsiteX163" fmla="*/ 2605088 w 8262114"/>
              <a:gd name="connsiteY163" fmla="*/ 1419166 h 3255881"/>
              <a:gd name="connsiteX164" fmla="*/ 2509838 w 8262114"/>
              <a:gd name="connsiteY164" fmla="*/ 1409641 h 3255881"/>
              <a:gd name="connsiteX165" fmla="*/ 2452688 w 8262114"/>
              <a:gd name="connsiteY165" fmla="*/ 1371541 h 3255881"/>
              <a:gd name="connsiteX166" fmla="*/ 2395538 w 8262114"/>
              <a:gd name="connsiteY166" fmla="*/ 1352491 h 3255881"/>
              <a:gd name="connsiteX167" fmla="*/ 2366963 w 8262114"/>
              <a:gd name="connsiteY167" fmla="*/ 1342966 h 3255881"/>
              <a:gd name="connsiteX168" fmla="*/ 2309813 w 8262114"/>
              <a:gd name="connsiteY168" fmla="*/ 1333441 h 3255881"/>
              <a:gd name="connsiteX169" fmla="*/ 2233613 w 8262114"/>
              <a:gd name="connsiteY169" fmla="*/ 1342966 h 3255881"/>
              <a:gd name="connsiteX170" fmla="*/ 2185988 w 8262114"/>
              <a:gd name="connsiteY170" fmla="*/ 1333441 h 3255881"/>
              <a:gd name="connsiteX171" fmla="*/ 2176463 w 8262114"/>
              <a:gd name="connsiteY171" fmla="*/ 1304866 h 3255881"/>
              <a:gd name="connsiteX172" fmla="*/ 2157413 w 8262114"/>
              <a:gd name="connsiteY172" fmla="*/ 1238191 h 3255881"/>
              <a:gd name="connsiteX173" fmla="*/ 2128838 w 8262114"/>
              <a:gd name="connsiteY173" fmla="*/ 1219141 h 3255881"/>
              <a:gd name="connsiteX174" fmla="*/ 2109788 w 8262114"/>
              <a:gd name="connsiteY174" fmla="*/ 1190566 h 3255881"/>
              <a:gd name="connsiteX175" fmla="*/ 2071688 w 8262114"/>
              <a:gd name="connsiteY175" fmla="*/ 1152466 h 3255881"/>
              <a:gd name="connsiteX176" fmla="*/ 2062163 w 8262114"/>
              <a:gd name="connsiteY176" fmla="*/ 1066741 h 3255881"/>
              <a:gd name="connsiteX177" fmla="*/ 2033588 w 8262114"/>
              <a:gd name="connsiteY177" fmla="*/ 1057216 h 3255881"/>
              <a:gd name="connsiteX178" fmla="*/ 2081213 w 8262114"/>
              <a:gd name="connsiteY178" fmla="*/ 1009591 h 3255881"/>
              <a:gd name="connsiteX179" fmla="*/ 2128838 w 8262114"/>
              <a:gd name="connsiteY179" fmla="*/ 1000066 h 3255881"/>
              <a:gd name="connsiteX180" fmla="*/ 2147888 w 8262114"/>
              <a:gd name="connsiteY180" fmla="*/ 942916 h 3255881"/>
              <a:gd name="connsiteX181" fmla="*/ 2119313 w 8262114"/>
              <a:gd name="connsiteY181" fmla="*/ 914341 h 3255881"/>
              <a:gd name="connsiteX182" fmla="*/ 2014538 w 8262114"/>
              <a:gd name="connsiteY182" fmla="*/ 885766 h 3255881"/>
              <a:gd name="connsiteX183" fmla="*/ 2005013 w 8262114"/>
              <a:gd name="connsiteY183" fmla="*/ 857191 h 3255881"/>
              <a:gd name="connsiteX184" fmla="*/ 2024063 w 8262114"/>
              <a:gd name="connsiteY184" fmla="*/ 828616 h 3255881"/>
              <a:gd name="connsiteX185" fmla="*/ 2014538 w 8262114"/>
              <a:gd name="connsiteY185" fmla="*/ 800041 h 3255881"/>
              <a:gd name="connsiteX186" fmla="*/ 1976438 w 8262114"/>
              <a:gd name="connsiteY186" fmla="*/ 742891 h 3255881"/>
              <a:gd name="connsiteX187" fmla="*/ 1804988 w 8262114"/>
              <a:gd name="connsiteY187" fmla="*/ 685741 h 3255881"/>
              <a:gd name="connsiteX188" fmla="*/ 1776413 w 8262114"/>
              <a:gd name="connsiteY188" fmla="*/ 676216 h 3255881"/>
              <a:gd name="connsiteX189" fmla="*/ 1747838 w 8262114"/>
              <a:gd name="connsiteY189" fmla="*/ 666691 h 3255881"/>
              <a:gd name="connsiteX190" fmla="*/ 1690688 w 8262114"/>
              <a:gd name="connsiteY190" fmla="*/ 628591 h 3255881"/>
              <a:gd name="connsiteX191" fmla="*/ 1633538 w 8262114"/>
              <a:gd name="connsiteY191" fmla="*/ 600016 h 3255881"/>
              <a:gd name="connsiteX192" fmla="*/ 1581150 w 8262114"/>
              <a:gd name="connsiteY192" fmla="*/ 519053 h 3255881"/>
              <a:gd name="connsiteX193" fmla="*/ 1576388 w 8262114"/>
              <a:gd name="connsiteY193" fmla="*/ 485716 h 3255881"/>
              <a:gd name="connsiteX194" fmla="*/ 1493045 w 8262114"/>
              <a:gd name="connsiteY194" fmla="*/ 433328 h 3255881"/>
              <a:gd name="connsiteX195" fmla="*/ 1370452 w 8262114"/>
              <a:gd name="connsiteY195" fmla="*/ 335756 h 3255881"/>
              <a:gd name="connsiteX196" fmla="*/ 1350170 w 8262114"/>
              <a:gd name="connsiteY196" fmla="*/ 316647 h 3255881"/>
              <a:gd name="connsiteX197" fmla="*/ 1373982 w 8262114"/>
              <a:gd name="connsiteY197" fmla="*/ 323791 h 3255881"/>
              <a:gd name="connsiteX198" fmla="*/ 1440657 w 8262114"/>
              <a:gd name="connsiteY198" fmla="*/ 342841 h 3255881"/>
              <a:gd name="connsiteX199" fmla="*/ 1440657 w 8262114"/>
              <a:gd name="connsiteY199" fmla="*/ 290453 h 3255881"/>
              <a:gd name="connsiteX200" fmla="*/ 1376363 w 8262114"/>
              <a:gd name="connsiteY200" fmla="*/ 204729 h 3255881"/>
              <a:gd name="connsiteX201" fmla="*/ 1338263 w 8262114"/>
              <a:gd name="connsiteY201" fmla="*/ 178534 h 3255881"/>
              <a:gd name="connsiteX202" fmla="*/ 1319213 w 8262114"/>
              <a:gd name="connsiteY202" fmla="*/ 161866 h 3255881"/>
              <a:gd name="connsiteX203" fmla="*/ 1166813 w 8262114"/>
              <a:gd name="connsiteY203" fmla="*/ 133291 h 3255881"/>
              <a:gd name="connsiteX204" fmla="*/ 1138238 w 8262114"/>
              <a:gd name="connsiteY204" fmla="*/ 123766 h 3255881"/>
              <a:gd name="connsiteX205" fmla="*/ 1081088 w 8262114"/>
              <a:gd name="connsiteY205" fmla="*/ 85666 h 3255881"/>
              <a:gd name="connsiteX206" fmla="*/ 1033463 w 8262114"/>
              <a:gd name="connsiteY206" fmla="*/ 47566 h 3255881"/>
              <a:gd name="connsiteX207" fmla="*/ 976313 w 8262114"/>
              <a:gd name="connsiteY207" fmla="*/ 9466 h 3255881"/>
              <a:gd name="connsiteX208" fmla="*/ 547688 w 8262114"/>
              <a:gd name="connsiteY208" fmla="*/ 9466 h 3255881"/>
              <a:gd name="connsiteX209" fmla="*/ 452438 w 8262114"/>
              <a:gd name="connsiteY209" fmla="*/ 18991 h 3255881"/>
              <a:gd name="connsiteX210" fmla="*/ 395288 w 8262114"/>
              <a:gd name="connsiteY210" fmla="*/ 47566 h 3255881"/>
              <a:gd name="connsiteX211" fmla="*/ 319088 w 8262114"/>
              <a:gd name="connsiteY211" fmla="*/ 159485 h 3255881"/>
              <a:gd name="connsiteX212" fmla="*/ 307182 w 8262114"/>
              <a:gd name="connsiteY212" fmla="*/ 216634 h 3255881"/>
              <a:gd name="connsiteX213" fmla="*/ 254794 w 8262114"/>
              <a:gd name="connsiteY213" fmla="*/ 283310 h 3255881"/>
              <a:gd name="connsiteX214" fmla="*/ 180975 w 8262114"/>
              <a:gd name="connsiteY214" fmla="*/ 330935 h 3255881"/>
              <a:gd name="connsiteX215" fmla="*/ 76201 w 8262114"/>
              <a:gd name="connsiteY215" fmla="*/ 357129 h 3255881"/>
              <a:gd name="connsiteX216" fmla="*/ 42863 w 8262114"/>
              <a:gd name="connsiteY216" fmla="*/ 361891 h 3255881"/>
              <a:gd name="connsiteX217" fmla="*/ 0 w 8262114"/>
              <a:gd name="connsiteY217" fmla="*/ 371416 h 3255881"/>
              <a:gd name="connsiteX218" fmla="*/ 21431 w 8262114"/>
              <a:gd name="connsiteY218" fmla="*/ 416660 h 3255881"/>
              <a:gd name="connsiteX219" fmla="*/ 33338 w 8262114"/>
              <a:gd name="connsiteY219" fmla="*/ 419041 h 3255881"/>
              <a:gd name="connsiteX220" fmla="*/ 90488 w 8262114"/>
              <a:gd name="connsiteY220" fmla="*/ 447616 h 3255881"/>
              <a:gd name="connsiteX221" fmla="*/ 147638 w 8262114"/>
              <a:gd name="connsiteY221" fmla="*/ 476191 h 3255881"/>
              <a:gd name="connsiteX222" fmla="*/ 166688 w 8262114"/>
              <a:gd name="connsiteY222" fmla="*/ 504766 h 3255881"/>
              <a:gd name="connsiteX223" fmla="*/ 166688 w 8262114"/>
              <a:gd name="connsiteY223" fmla="*/ 571441 h 3255881"/>
              <a:gd name="connsiteX224" fmla="*/ 138113 w 8262114"/>
              <a:gd name="connsiteY224" fmla="*/ 580966 h 3255881"/>
              <a:gd name="connsiteX225" fmla="*/ 128588 w 8262114"/>
              <a:gd name="connsiteY225" fmla="*/ 666691 h 3255881"/>
              <a:gd name="connsiteX226" fmla="*/ 100013 w 8262114"/>
              <a:gd name="connsiteY226" fmla="*/ 676216 h 3255881"/>
              <a:gd name="connsiteX227" fmla="*/ 90488 w 8262114"/>
              <a:gd name="connsiteY227" fmla="*/ 704791 h 3255881"/>
              <a:gd name="connsiteX228" fmla="*/ 119063 w 8262114"/>
              <a:gd name="connsiteY228" fmla="*/ 714316 h 3255881"/>
              <a:gd name="connsiteX229" fmla="*/ 138113 w 8262114"/>
              <a:gd name="connsiteY229" fmla="*/ 771466 h 3255881"/>
              <a:gd name="connsiteX230" fmla="*/ 147638 w 8262114"/>
              <a:gd name="connsiteY230" fmla="*/ 838141 h 3255881"/>
              <a:gd name="connsiteX231" fmla="*/ 166688 w 8262114"/>
              <a:gd name="connsiteY231" fmla="*/ 866716 h 3255881"/>
              <a:gd name="connsiteX232" fmla="*/ 157163 w 8262114"/>
              <a:gd name="connsiteY232" fmla="*/ 923866 h 3255881"/>
              <a:gd name="connsiteX0" fmla="*/ 7415213 w 8262114"/>
              <a:gd name="connsiteY0" fmla="*/ 3247966 h 3255881"/>
              <a:gd name="connsiteX1" fmla="*/ 7434263 w 8262114"/>
              <a:gd name="connsiteY1" fmla="*/ 3047941 h 3255881"/>
              <a:gd name="connsiteX2" fmla="*/ 7453313 w 8262114"/>
              <a:gd name="connsiteY2" fmla="*/ 2981266 h 3255881"/>
              <a:gd name="connsiteX3" fmla="*/ 7510463 w 8262114"/>
              <a:gd name="connsiteY3" fmla="*/ 2952691 h 3255881"/>
              <a:gd name="connsiteX4" fmla="*/ 7539038 w 8262114"/>
              <a:gd name="connsiteY4" fmla="*/ 2933641 h 3255881"/>
              <a:gd name="connsiteX5" fmla="*/ 7596188 w 8262114"/>
              <a:gd name="connsiteY5" fmla="*/ 2914591 h 3255881"/>
              <a:gd name="connsiteX6" fmla="*/ 7662863 w 8262114"/>
              <a:gd name="connsiteY6" fmla="*/ 2895541 h 3255881"/>
              <a:gd name="connsiteX7" fmla="*/ 7681913 w 8262114"/>
              <a:gd name="connsiteY7" fmla="*/ 2866966 h 3255881"/>
              <a:gd name="connsiteX8" fmla="*/ 7691438 w 8262114"/>
              <a:gd name="connsiteY8" fmla="*/ 2838391 h 3255881"/>
              <a:gd name="connsiteX9" fmla="*/ 7777163 w 8262114"/>
              <a:gd name="connsiteY9" fmla="*/ 2800291 h 3255881"/>
              <a:gd name="connsiteX10" fmla="*/ 7805738 w 8262114"/>
              <a:gd name="connsiteY10" fmla="*/ 2790766 h 3255881"/>
              <a:gd name="connsiteX11" fmla="*/ 7834313 w 8262114"/>
              <a:gd name="connsiteY11" fmla="*/ 2781241 h 3255881"/>
              <a:gd name="connsiteX12" fmla="*/ 7996238 w 8262114"/>
              <a:gd name="connsiteY12" fmla="*/ 2762191 h 3255881"/>
              <a:gd name="connsiteX13" fmla="*/ 8062913 w 8262114"/>
              <a:gd name="connsiteY13" fmla="*/ 2743141 h 3255881"/>
              <a:gd name="connsiteX14" fmla="*/ 8120063 w 8262114"/>
              <a:gd name="connsiteY14" fmla="*/ 2724091 h 3255881"/>
              <a:gd name="connsiteX15" fmla="*/ 8148638 w 8262114"/>
              <a:gd name="connsiteY15" fmla="*/ 2714566 h 3255881"/>
              <a:gd name="connsiteX16" fmla="*/ 8158163 w 8262114"/>
              <a:gd name="connsiteY16" fmla="*/ 2609791 h 3255881"/>
              <a:gd name="connsiteX17" fmla="*/ 8167688 w 8262114"/>
              <a:gd name="connsiteY17" fmla="*/ 2552641 h 3255881"/>
              <a:gd name="connsiteX18" fmla="*/ 8224838 w 8262114"/>
              <a:gd name="connsiteY18" fmla="*/ 2514541 h 3255881"/>
              <a:gd name="connsiteX19" fmla="*/ 8243888 w 8262114"/>
              <a:gd name="connsiteY19" fmla="*/ 2485966 h 3255881"/>
              <a:gd name="connsiteX20" fmla="*/ 7929563 w 8262114"/>
              <a:gd name="connsiteY20" fmla="*/ 2428816 h 3255881"/>
              <a:gd name="connsiteX21" fmla="*/ 7939088 w 8262114"/>
              <a:gd name="connsiteY21" fmla="*/ 2333566 h 3255881"/>
              <a:gd name="connsiteX22" fmla="*/ 7958138 w 8262114"/>
              <a:gd name="connsiteY22" fmla="*/ 2266891 h 3255881"/>
              <a:gd name="connsiteX23" fmla="*/ 7929563 w 8262114"/>
              <a:gd name="connsiteY23" fmla="*/ 2095441 h 3255881"/>
              <a:gd name="connsiteX24" fmla="*/ 7910513 w 8262114"/>
              <a:gd name="connsiteY24" fmla="*/ 2038291 h 3255881"/>
              <a:gd name="connsiteX25" fmla="*/ 7900988 w 8262114"/>
              <a:gd name="connsiteY25" fmla="*/ 2009716 h 3255881"/>
              <a:gd name="connsiteX26" fmla="*/ 7929563 w 8262114"/>
              <a:gd name="connsiteY26" fmla="*/ 1876366 h 3255881"/>
              <a:gd name="connsiteX27" fmla="*/ 7948613 w 8262114"/>
              <a:gd name="connsiteY27" fmla="*/ 1847791 h 3255881"/>
              <a:gd name="connsiteX28" fmla="*/ 7853363 w 8262114"/>
              <a:gd name="connsiteY28" fmla="*/ 1838266 h 3255881"/>
              <a:gd name="connsiteX29" fmla="*/ 7796213 w 8262114"/>
              <a:gd name="connsiteY29" fmla="*/ 1790641 h 3255881"/>
              <a:gd name="connsiteX30" fmla="*/ 7739063 w 8262114"/>
              <a:gd name="connsiteY30" fmla="*/ 1771591 h 3255881"/>
              <a:gd name="connsiteX31" fmla="*/ 7710488 w 8262114"/>
              <a:gd name="connsiteY31" fmla="*/ 1752541 h 3255881"/>
              <a:gd name="connsiteX32" fmla="*/ 7567613 w 8262114"/>
              <a:gd name="connsiteY32" fmla="*/ 1733491 h 3255881"/>
              <a:gd name="connsiteX33" fmla="*/ 7510463 w 8262114"/>
              <a:gd name="connsiteY33" fmla="*/ 1714441 h 3255881"/>
              <a:gd name="connsiteX34" fmla="*/ 7453313 w 8262114"/>
              <a:gd name="connsiteY34" fmla="*/ 1676341 h 3255881"/>
              <a:gd name="connsiteX35" fmla="*/ 7424738 w 8262114"/>
              <a:gd name="connsiteY35" fmla="*/ 1657291 h 3255881"/>
              <a:gd name="connsiteX36" fmla="*/ 7396163 w 8262114"/>
              <a:gd name="connsiteY36" fmla="*/ 1647766 h 3255881"/>
              <a:gd name="connsiteX37" fmla="*/ 7358063 w 8262114"/>
              <a:gd name="connsiteY37" fmla="*/ 1600141 h 3255881"/>
              <a:gd name="connsiteX38" fmla="*/ 7319963 w 8262114"/>
              <a:gd name="connsiteY38" fmla="*/ 1542991 h 3255881"/>
              <a:gd name="connsiteX39" fmla="*/ 7272338 w 8262114"/>
              <a:gd name="connsiteY39" fmla="*/ 1485841 h 3255881"/>
              <a:gd name="connsiteX40" fmla="*/ 7262813 w 8262114"/>
              <a:gd name="connsiteY40" fmla="*/ 1457266 h 3255881"/>
              <a:gd name="connsiteX41" fmla="*/ 7224713 w 8262114"/>
              <a:gd name="connsiteY41" fmla="*/ 1400116 h 3255881"/>
              <a:gd name="connsiteX42" fmla="*/ 7215188 w 8262114"/>
              <a:gd name="connsiteY42" fmla="*/ 1371541 h 3255881"/>
              <a:gd name="connsiteX43" fmla="*/ 7196138 w 8262114"/>
              <a:gd name="connsiteY43" fmla="*/ 1342966 h 3255881"/>
              <a:gd name="connsiteX44" fmla="*/ 7177088 w 8262114"/>
              <a:gd name="connsiteY44" fmla="*/ 1285816 h 3255881"/>
              <a:gd name="connsiteX45" fmla="*/ 7119938 w 8262114"/>
              <a:gd name="connsiteY45" fmla="*/ 1238191 h 3255881"/>
              <a:gd name="connsiteX46" fmla="*/ 7091363 w 8262114"/>
              <a:gd name="connsiteY46" fmla="*/ 1219141 h 3255881"/>
              <a:gd name="connsiteX47" fmla="*/ 7062788 w 8262114"/>
              <a:gd name="connsiteY47" fmla="*/ 1190566 h 3255881"/>
              <a:gd name="connsiteX48" fmla="*/ 7034213 w 8262114"/>
              <a:gd name="connsiteY48" fmla="*/ 1171516 h 3255881"/>
              <a:gd name="connsiteX49" fmla="*/ 6986588 w 8262114"/>
              <a:gd name="connsiteY49" fmla="*/ 1114366 h 3255881"/>
              <a:gd name="connsiteX50" fmla="*/ 6958013 w 8262114"/>
              <a:gd name="connsiteY50" fmla="*/ 1095316 h 3255881"/>
              <a:gd name="connsiteX51" fmla="*/ 6938963 w 8262114"/>
              <a:gd name="connsiteY51" fmla="*/ 1066741 h 3255881"/>
              <a:gd name="connsiteX52" fmla="*/ 6910388 w 8262114"/>
              <a:gd name="connsiteY52" fmla="*/ 1047691 h 3255881"/>
              <a:gd name="connsiteX53" fmla="*/ 6900863 w 8262114"/>
              <a:gd name="connsiteY53" fmla="*/ 1019116 h 3255881"/>
              <a:gd name="connsiteX54" fmla="*/ 6910388 w 8262114"/>
              <a:gd name="connsiteY54" fmla="*/ 981016 h 3255881"/>
              <a:gd name="connsiteX55" fmla="*/ 6967538 w 8262114"/>
              <a:gd name="connsiteY55" fmla="*/ 952441 h 3255881"/>
              <a:gd name="connsiteX56" fmla="*/ 6986588 w 8262114"/>
              <a:gd name="connsiteY56" fmla="*/ 923866 h 3255881"/>
              <a:gd name="connsiteX57" fmla="*/ 7005638 w 8262114"/>
              <a:gd name="connsiteY57" fmla="*/ 866716 h 3255881"/>
              <a:gd name="connsiteX58" fmla="*/ 6977063 w 8262114"/>
              <a:gd name="connsiteY58" fmla="*/ 857191 h 3255881"/>
              <a:gd name="connsiteX59" fmla="*/ 6910388 w 8262114"/>
              <a:gd name="connsiteY59" fmla="*/ 847666 h 3255881"/>
              <a:gd name="connsiteX60" fmla="*/ 6872288 w 8262114"/>
              <a:gd name="connsiteY60" fmla="*/ 828616 h 3255881"/>
              <a:gd name="connsiteX61" fmla="*/ 6843713 w 8262114"/>
              <a:gd name="connsiteY61" fmla="*/ 819091 h 3255881"/>
              <a:gd name="connsiteX62" fmla="*/ 6786563 w 8262114"/>
              <a:gd name="connsiteY62" fmla="*/ 780991 h 3255881"/>
              <a:gd name="connsiteX63" fmla="*/ 6748463 w 8262114"/>
              <a:gd name="connsiteY63" fmla="*/ 733366 h 3255881"/>
              <a:gd name="connsiteX64" fmla="*/ 6738938 w 8262114"/>
              <a:gd name="connsiteY64" fmla="*/ 704791 h 3255881"/>
              <a:gd name="connsiteX65" fmla="*/ 6691313 w 8262114"/>
              <a:gd name="connsiteY65" fmla="*/ 657166 h 3255881"/>
              <a:gd name="connsiteX66" fmla="*/ 6643688 w 8262114"/>
              <a:gd name="connsiteY66" fmla="*/ 619066 h 3255881"/>
              <a:gd name="connsiteX67" fmla="*/ 6624638 w 8262114"/>
              <a:gd name="connsiteY67" fmla="*/ 590491 h 3255881"/>
              <a:gd name="connsiteX68" fmla="*/ 6596063 w 8262114"/>
              <a:gd name="connsiteY68" fmla="*/ 580966 h 3255881"/>
              <a:gd name="connsiteX69" fmla="*/ 6567488 w 8262114"/>
              <a:gd name="connsiteY69" fmla="*/ 561916 h 3255881"/>
              <a:gd name="connsiteX70" fmla="*/ 6538913 w 8262114"/>
              <a:gd name="connsiteY70" fmla="*/ 552391 h 3255881"/>
              <a:gd name="connsiteX71" fmla="*/ 6510338 w 8262114"/>
              <a:gd name="connsiteY71" fmla="*/ 533341 h 3255881"/>
              <a:gd name="connsiteX72" fmla="*/ 6462713 w 8262114"/>
              <a:gd name="connsiteY72" fmla="*/ 523816 h 3255881"/>
              <a:gd name="connsiteX73" fmla="*/ 6376988 w 8262114"/>
              <a:gd name="connsiteY73" fmla="*/ 533341 h 3255881"/>
              <a:gd name="connsiteX74" fmla="*/ 6319838 w 8262114"/>
              <a:gd name="connsiteY74" fmla="*/ 571441 h 3255881"/>
              <a:gd name="connsiteX75" fmla="*/ 6262688 w 8262114"/>
              <a:gd name="connsiteY75" fmla="*/ 619066 h 3255881"/>
              <a:gd name="connsiteX76" fmla="*/ 6176963 w 8262114"/>
              <a:gd name="connsiteY76" fmla="*/ 657166 h 3255881"/>
              <a:gd name="connsiteX77" fmla="*/ 6148388 w 8262114"/>
              <a:gd name="connsiteY77" fmla="*/ 666691 h 3255881"/>
              <a:gd name="connsiteX78" fmla="*/ 6148388 w 8262114"/>
              <a:gd name="connsiteY78" fmla="*/ 800041 h 3255881"/>
              <a:gd name="connsiteX79" fmla="*/ 6138863 w 8262114"/>
              <a:gd name="connsiteY79" fmla="*/ 961966 h 3255881"/>
              <a:gd name="connsiteX80" fmla="*/ 6119813 w 8262114"/>
              <a:gd name="connsiteY80" fmla="*/ 1085791 h 3255881"/>
              <a:gd name="connsiteX81" fmla="*/ 6119813 w 8262114"/>
              <a:gd name="connsiteY81" fmla="*/ 1371541 h 3255881"/>
              <a:gd name="connsiteX82" fmla="*/ 6138863 w 8262114"/>
              <a:gd name="connsiteY82" fmla="*/ 1400116 h 3255881"/>
              <a:gd name="connsiteX83" fmla="*/ 6167438 w 8262114"/>
              <a:gd name="connsiteY83" fmla="*/ 1409641 h 3255881"/>
              <a:gd name="connsiteX84" fmla="*/ 6196013 w 8262114"/>
              <a:gd name="connsiteY84" fmla="*/ 1428691 h 3255881"/>
              <a:gd name="connsiteX85" fmla="*/ 6176963 w 8262114"/>
              <a:gd name="connsiteY85" fmla="*/ 1476316 h 3255881"/>
              <a:gd name="connsiteX86" fmla="*/ 6196013 w 8262114"/>
              <a:gd name="connsiteY86" fmla="*/ 1647766 h 3255881"/>
              <a:gd name="connsiteX87" fmla="*/ 6186488 w 8262114"/>
              <a:gd name="connsiteY87" fmla="*/ 1714441 h 3255881"/>
              <a:gd name="connsiteX88" fmla="*/ 6157913 w 8262114"/>
              <a:gd name="connsiteY88" fmla="*/ 1743016 h 3255881"/>
              <a:gd name="connsiteX89" fmla="*/ 6119813 w 8262114"/>
              <a:gd name="connsiteY89" fmla="*/ 1752541 h 3255881"/>
              <a:gd name="connsiteX90" fmla="*/ 6024563 w 8262114"/>
              <a:gd name="connsiteY90" fmla="*/ 1762066 h 3255881"/>
              <a:gd name="connsiteX91" fmla="*/ 5976938 w 8262114"/>
              <a:gd name="connsiteY91" fmla="*/ 1847791 h 3255881"/>
              <a:gd name="connsiteX92" fmla="*/ 5967413 w 8262114"/>
              <a:gd name="connsiteY92" fmla="*/ 1904941 h 3255881"/>
              <a:gd name="connsiteX93" fmla="*/ 5938838 w 8262114"/>
              <a:gd name="connsiteY93" fmla="*/ 1923991 h 3255881"/>
              <a:gd name="connsiteX94" fmla="*/ 5538788 w 8262114"/>
              <a:gd name="connsiteY94" fmla="*/ 1933516 h 3255881"/>
              <a:gd name="connsiteX95" fmla="*/ 5357813 w 8262114"/>
              <a:gd name="connsiteY95" fmla="*/ 1923991 h 3255881"/>
              <a:gd name="connsiteX96" fmla="*/ 5300663 w 8262114"/>
              <a:gd name="connsiteY96" fmla="*/ 1904941 h 3255881"/>
              <a:gd name="connsiteX97" fmla="*/ 5243513 w 8262114"/>
              <a:gd name="connsiteY97" fmla="*/ 1914466 h 3255881"/>
              <a:gd name="connsiteX98" fmla="*/ 5186363 w 8262114"/>
              <a:gd name="connsiteY98" fmla="*/ 1933516 h 3255881"/>
              <a:gd name="connsiteX99" fmla="*/ 5157788 w 8262114"/>
              <a:gd name="connsiteY99" fmla="*/ 1914466 h 3255881"/>
              <a:gd name="connsiteX100" fmla="*/ 5053013 w 8262114"/>
              <a:gd name="connsiteY100" fmla="*/ 1895416 h 3255881"/>
              <a:gd name="connsiteX101" fmla="*/ 5033963 w 8262114"/>
              <a:gd name="connsiteY101" fmla="*/ 1838266 h 3255881"/>
              <a:gd name="connsiteX102" fmla="*/ 5024438 w 8262114"/>
              <a:gd name="connsiteY102" fmla="*/ 1809691 h 3255881"/>
              <a:gd name="connsiteX103" fmla="*/ 4891088 w 8262114"/>
              <a:gd name="connsiteY103" fmla="*/ 1781116 h 3255881"/>
              <a:gd name="connsiteX104" fmla="*/ 4814888 w 8262114"/>
              <a:gd name="connsiteY104" fmla="*/ 1743016 h 3255881"/>
              <a:gd name="connsiteX105" fmla="*/ 4786313 w 8262114"/>
              <a:gd name="connsiteY105" fmla="*/ 1714441 h 3255881"/>
              <a:gd name="connsiteX106" fmla="*/ 4776788 w 8262114"/>
              <a:gd name="connsiteY106" fmla="*/ 1685866 h 3255881"/>
              <a:gd name="connsiteX107" fmla="*/ 4795838 w 8262114"/>
              <a:gd name="connsiteY107" fmla="*/ 1628716 h 3255881"/>
              <a:gd name="connsiteX108" fmla="*/ 4814888 w 8262114"/>
              <a:gd name="connsiteY108" fmla="*/ 1476316 h 3255881"/>
              <a:gd name="connsiteX109" fmla="*/ 4852988 w 8262114"/>
              <a:gd name="connsiteY109" fmla="*/ 1419166 h 3255881"/>
              <a:gd name="connsiteX110" fmla="*/ 4872038 w 8262114"/>
              <a:gd name="connsiteY110" fmla="*/ 1390591 h 3255881"/>
              <a:gd name="connsiteX111" fmla="*/ 4919663 w 8262114"/>
              <a:gd name="connsiteY111" fmla="*/ 1314391 h 3255881"/>
              <a:gd name="connsiteX112" fmla="*/ 4929188 w 8262114"/>
              <a:gd name="connsiteY112" fmla="*/ 1285816 h 3255881"/>
              <a:gd name="connsiteX113" fmla="*/ 4872038 w 8262114"/>
              <a:gd name="connsiteY113" fmla="*/ 1257241 h 3255881"/>
              <a:gd name="connsiteX114" fmla="*/ 4843463 w 8262114"/>
              <a:gd name="connsiteY114" fmla="*/ 1238191 h 3255881"/>
              <a:gd name="connsiteX115" fmla="*/ 4786313 w 8262114"/>
              <a:gd name="connsiteY115" fmla="*/ 1219141 h 3255881"/>
              <a:gd name="connsiteX116" fmla="*/ 4757738 w 8262114"/>
              <a:gd name="connsiteY116" fmla="*/ 1209616 h 3255881"/>
              <a:gd name="connsiteX117" fmla="*/ 4729163 w 8262114"/>
              <a:gd name="connsiteY117" fmla="*/ 1219141 h 3255881"/>
              <a:gd name="connsiteX118" fmla="*/ 4672013 w 8262114"/>
              <a:gd name="connsiteY118" fmla="*/ 1247716 h 3255881"/>
              <a:gd name="connsiteX119" fmla="*/ 4595813 w 8262114"/>
              <a:gd name="connsiteY119" fmla="*/ 1200091 h 3255881"/>
              <a:gd name="connsiteX120" fmla="*/ 4538663 w 8262114"/>
              <a:gd name="connsiteY120" fmla="*/ 1161991 h 3255881"/>
              <a:gd name="connsiteX121" fmla="*/ 4481513 w 8262114"/>
              <a:gd name="connsiteY121" fmla="*/ 1181041 h 3255881"/>
              <a:gd name="connsiteX122" fmla="*/ 4452938 w 8262114"/>
              <a:gd name="connsiteY122" fmla="*/ 1190566 h 3255881"/>
              <a:gd name="connsiteX123" fmla="*/ 4414838 w 8262114"/>
              <a:gd name="connsiteY123" fmla="*/ 1276291 h 3255881"/>
              <a:gd name="connsiteX124" fmla="*/ 4405313 w 8262114"/>
              <a:gd name="connsiteY124" fmla="*/ 1304866 h 3255881"/>
              <a:gd name="connsiteX125" fmla="*/ 4395788 w 8262114"/>
              <a:gd name="connsiteY125" fmla="*/ 1333441 h 3255881"/>
              <a:gd name="connsiteX126" fmla="*/ 4367213 w 8262114"/>
              <a:gd name="connsiteY126" fmla="*/ 1352491 h 3255881"/>
              <a:gd name="connsiteX127" fmla="*/ 4348163 w 8262114"/>
              <a:gd name="connsiteY127" fmla="*/ 1381066 h 3255881"/>
              <a:gd name="connsiteX128" fmla="*/ 4329113 w 8262114"/>
              <a:gd name="connsiteY128" fmla="*/ 1438216 h 3255881"/>
              <a:gd name="connsiteX129" fmla="*/ 4310063 w 8262114"/>
              <a:gd name="connsiteY129" fmla="*/ 1466791 h 3255881"/>
              <a:gd name="connsiteX130" fmla="*/ 4300538 w 8262114"/>
              <a:gd name="connsiteY130" fmla="*/ 1495366 h 3255881"/>
              <a:gd name="connsiteX131" fmla="*/ 4291013 w 8262114"/>
              <a:gd name="connsiteY131" fmla="*/ 1533466 h 3255881"/>
              <a:gd name="connsiteX132" fmla="*/ 4262438 w 8262114"/>
              <a:gd name="connsiteY132" fmla="*/ 1552516 h 3255881"/>
              <a:gd name="connsiteX133" fmla="*/ 4224338 w 8262114"/>
              <a:gd name="connsiteY133" fmla="*/ 1562041 h 3255881"/>
              <a:gd name="connsiteX134" fmla="*/ 4167188 w 8262114"/>
              <a:gd name="connsiteY134" fmla="*/ 1581091 h 3255881"/>
              <a:gd name="connsiteX135" fmla="*/ 4110038 w 8262114"/>
              <a:gd name="connsiteY135" fmla="*/ 1600141 h 3255881"/>
              <a:gd name="connsiteX136" fmla="*/ 4081463 w 8262114"/>
              <a:gd name="connsiteY136" fmla="*/ 1609666 h 3255881"/>
              <a:gd name="connsiteX137" fmla="*/ 4052888 w 8262114"/>
              <a:gd name="connsiteY137" fmla="*/ 1619191 h 3255881"/>
              <a:gd name="connsiteX138" fmla="*/ 3948113 w 8262114"/>
              <a:gd name="connsiteY138" fmla="*/ 1609666 h 3255881"/>
              <a:gd name="connsiteX139" fmla="*/ 3910013 w 8262114"/>
              <a:gd name="connsiteY139" fmla="*/ 1600141 h 3255881"/>
              <a:gd name="connsiteX140" fmla="*/ 3757613 w 8262114"/>
              <a:gd name="connsiteY140" fmla="*/ 1590616 h 3255881"/>
              <a:gd name="connsiteX141" fmla="*/ 3729038 w 8262114"/>
              <a:gd name="connsiteY141" fmla="*/ 1571566 h 3255881"/>
              <a:gd name="connsiteX142" fmla="*/ 3700463 w 8262114"/>
              <a:gd name="connsiteY142" fmla="*/ 1562041 h 3255881"/>
              <a:gd name="connsiteX143" fmla="*/ 3652838 w 8262114"/>
              <a:gd name="connsiteY143" fmla="*/ 1523941 h 3255881"/>
              <a:gd name="connsiteX144" fmla="*/ 3481388 w 8262114"/>
              <a:gd name="connsiteY144" fmla="*/ 1533466 h 3255881"/>
              <a:gd name="connsiteX145" fmla="*/ 3414713 w 8262114"/>
              <a:gd name="connsiteY145" fmla="*/ 1542991 h 3255881"/>
              <a:gd name="connsiteX146" fmla="*/ 3386138 w 8262114"/>
              <a:gd name="connsiteY146" fmla="*/ 1552516 h 3255881"/>
              <a:gd name="connsiteX147" fmla="*/ 3338513 w 8262114"/>
              <a:gd name="connsiteY147" fmla="*/ 1562041 h 3255881"/>
              <a:gd name="connsiteX148" fmla="*/ 3271838 w 8262114"/>
              <a:gd name="connsiteY148" fmla="*/ 1628716 h 3255881"/>
              <a:gd name="connsiteX149" fmla="*/ 3214688 w 8262114"/>
              <a:gd name="connsiteY149" fmla="*/ 1666816 h 3255881"/>
              <a:gd name="connsiteX150" fmla="*/ 3205163 w 8262114"/>
              <a:gd name="connsiteY150" fmla="*/ 1695391 h 3255881"/>
              <a:gd name="connsiteX151" fmla="*/ 3176588 w 8262114"/>
              <a:gd name="connsiteY151" fmla="*/ 1704916 h 3255881"/>
              <a:gd name="connsiteX152" fmla="*/ 3090863 w 8262114"/>
              <a:gd name="connsiteY152" fmla="*/ 1666816 h 3255881"/>
              <a:gd name="connsiteX153" fmla="*/ 3062288 w 8262114"/>
              <a:gd name="connsiteY153" fmla="*/ 1638241 h 3255881"/>
              <a:gd name="connsiteX154" fmla="*/ 3005138 w 8262114"/>
              <a:gd name="connsiteY154" fmla="*/ 1619191 h 3255881"/>
              <a:gd name="connsiteX155" fmla="*/ 2967038 w 8262114"/>
              <a:gd name="connsiteY155" fmla="*/ 1562041 h 3255881"/>
              <a:gd name="connsiteX156" fmla="*/ 2947988 w 8262114"/>
              <a:gd name="connsiteY156" fmla="*/ 1533466 h 3255881"/>
              <a:gd name="connsiteX157" fmla="*/ 2890838 w 8262114"/>
              <a:gd name="connsiteY157" fmla="*/ 1504891 h 3255881"/>
              <a:gd name="connsiteX158" fmla="*/ 2862263 w 8262114"/>
              <a:gd name="connsiteY158" fmla="*/ 1485841 h 3255881"/>
              <a:gd name="connsiteX159" fmla="*/ 2833688 w 8262114"/>
              <a:gd name="connsiteY159" fmla="*/ 1476316 h 3255881"/>
              <a:gd name="connsiteX160" fmla="*/ 2805113 w 8262114"/>
              <a:gd name="connsiteY160" fmla="*/ 1457266 h 3255881"/>
              <a:gd name="connsiteX161" fmla="*/ 2738438 w 8262114"/>
              <a:gd name="connsiteY161" fmla="*/ 1438216 h 3255881"/>
              <a:gd name="connsiteX162" fmla="*/ 2709863 w 8262114"/>
              <a:gd name="connsiteY162" fmla="*/ 1428691 h 3255881"/>
              <a:gd name="connsiteX163" fmla="*/ 2605088 w 8262114"/>
              <a:gd name="connsiteY163" fmla="*/ 1419166 h 3255881"/>
              <a:gd name="connsiteX164" fmla="*/ 2509838 w 8262114"/>
              <a:gd name="connsiteY164" fmla="*/ 1409641 h 3255881"/>
              <a:gd name="connsiteX165" fmla="*/ 2452688 w 8262114"/>
              <a:gd name="connsiteY165" fmla="*/ 1371541 h 3255881"/>
              <a:gd name="connsiteX166" fmla="*/ 2395538 w 8262114"/>
              <a:gd name="connsiteY166" fmla="*/ 1352491 h 3255881"/>
              <a:gd name="connsiteX167" fmla="*/ 2366963 w 8262114"/>
              <a:gd name="connsiteY167" fmla="*/ 1342966 h 3255881"/>
              <a:gd name="connsiteX168" fmla="*/ 2309813 w 8262114"/>
              <a:gd name="connsiteY168" fmla="*/ 1333441 h 3255881"/>
              <a:gd name="connsiteX169" fmla="*/ 2233613 w 8262114"/>
              <a:gd name="connsiteY169" fmla="*/ 1342966 h 3255881"/>
              <a:gd name="connsiteX170" fmla="*/ 2185988 w 8262114"/>
              <a:gd name="connsiteY170" fmla="*/ 1333441 h 3255881"/>
              <a:gd name="connsiteX171" fmla="*/ 2176463 w 8262114"/>
              <a:gd name="connsiteY171" fmla="*/ 1304866 h 3255881"/>
              <a:gd name="connsiteX172" fmla="*/ 2157413 w 8262114"/>
              <a:gd name="connsiteY172" fmla="*/ 1238191 h 3255881"/>
              <a:gd name="connsiteX173" fmla="*/ 2128838 w 8262114"/>
              <a:gd name="connsiteY173" fmla="*/ 1219141 h 3255881"/>
              <a:gd name="connsiteX174" fmla="*/ 2109788 w 8262114"/>
              <a:gd name="connsiteY174" fmla="*/ 1190566 h 3255881"/>
              <a:gd name="connsiteX175" fmla="*/ 2071688 w 8262114"/>
              <a:gd name="connsiteY175" fmla="*/ 1152466 h 3255881"/>
              <a:gd name="connsiteX176" fmla="*/ 2062163 w 8262114"/>
              <a:gd name="connsiteY176" fmla="*/ 1066741 h 3255881"/>
              <a:gd name="connsiteX177" fmla="*/ 2033588 w 8262114"/>
              <a:gd name="connsiteY177" fmla="*/ 1057216 h 3255881"/>
              <a:gd name="connsiteX178" fmla="*/ 2081213 w 8262114"/>
              <a:gd name="connsiteY178" fmla="*/ 1009591 h 3255881"/>
              <a:gd name="connsiteX179" fmla="*/ 2128838 w 8262114"/>
              <a:gd name="connsiteY179" fmla="*/ 1000066 h 3255881"/>
              <a:gd name="connsiteX180" fmla="*/ 2147888 w 8262114"/>
              <a:gd name="connsiteY180" fmla="*/ 942916 h 3255881"/>
              <a:gd name="connsiteX181" fmla="*/ 2119313 w 8262114"/>
              <a:gd name="connsiteY181" fmla="*/ 914341 h 3255881"/>
              <a:gd name="connsiteX182" fmla="*/ 2014538 w 8262114"/>
              <a:gd name="connsiteY182" fmla="*/ 885766 h 3255881"/>
              <a:gd name="connsiteX183" fmla="*/ 2005013 w 8262114"/>
              <a:gd name="connsiteY183" fmla="*/ 857191 h 3255881"/>
              <a:gd name="connsiteX184" fmla="*/ 2024063 w 8262114"/>
              <a:gd name="connsiteY184" fmla="*/ 828616 h 3255881"/>
              <a:gd name="connsiteX185" fmla="*/ 2014538 w 8262114"/>
              <a:gd name="connsiteY185" fmla="*/ 800041 h 3255881"/>
              <a:gd name="connsiteX186" fmla="*/ 1976438 w 8262114"/>
              <a:gd name="connsiteY186" fmla="*/ 742891 h 3255881"/>
              <a:gd name="connsiteX187" fmla="*/ 1804988 w 8262114"/>
              <a:gd name="connsiteY187" fmla="*/ 685741 h 3255881"/>
              <a:gd name="connsiteX188" fmla="*/ 1776413 w 8262114"/>
              <a:gd name="connsiteY188" fmla="*/ 676216 h 3255881"/>
              <a:gd name="connsiteX189" fmla="*/ 1747838 w 8262114"/>
              <a:gd name="connsiteY189" fmla="*/ 666691 h 3255881"/>
              <a:gd name="connsiteX190" fmla="*/ 1690688 w 8262114"/>
              <a:gd name="connsiteY190" fmla="*/ 628591 h 3255881"/>
              <a:gd name="connsiteX191" fmla="*/ 1633538 w 8262114"/>
              <a:gd name="connsiteY191" fmla="*/ 600016 h 3255881"/>
              <a:gd name="connsiteX192" fmla="*/ 1581150 w 8262114"/>
              <a:gd name="connsiteY192" fmla="*/ 519053 h 3255881"/>
              <a:gd name="connsiteX193" fmla="*/ 1493045 w 8262114"/>
              <a:gd name="connsiteY193" fmla="*/ 433328 h 3255881"/>
              <a:gd name="connsiteX194" fmla="*/ 1370452 w 8262114"/>
              <a:gd name="connsiteY194" fmla="*/ 335756 h 3255881"/>
              <a:gd name="connsiteX195" fmla="*/ 1350170 w 8262114"/>
              <a:gd name="connsiteY195" fmla="*/ 316647 h 3255881"/>
              <a:gd name="connsiteX196" fmla="*/ 1373982 w 8262114"/>
              <a:gd name="connsiteY196" fmla="*/ 323791 h 3255881"/>
              <a:gd name="connsiteX197" fmla="*/ 1440657 w 8262114"/>
              <a:gd name="connsiteY197" fmla="*/ 342841 h 3255881"/>
              <a:gd name="connsiteX198" fmla="*/ 1440657 w 8262114"/>
              <a:gd name="connsiteY198" fmla="*/ 290453 h 3255881"/>
              <a:gd name="connsiteX199" fmla="*/ 1376363 w 8262114"/>
              <a:gd name="connsiteY199" fmla="*/ 204729 h 3255881"/>
              <a:gd name="connsiteX200" fmla="*/ 1338263 w 8262114"/>
              <a:gd name="connsiteY200" fmla="*/ 178534 h 3255881"/>
              <a:gd name="connsiteX201" fmla="*/ 1319213 w 8262114"/>
              <a:gd name="connsiteY201" fmla="*/ 161866 h 3255881"/>
              <a:gd name="connsiteX202" fmla="*/ 1166813 w 8262114"/>
              <a:gd name="connsiteY202" fmla="*/ 133291 h 3255881"/>
              <a:gd name="connsiteX203" fmla="*/ 1138238 w 8262114"/>
              <a:gd name="connsiteY203" fmla="*/ 123766 h 3255881"/>
              <a:gd name="connsiteX204" fmla="*/ 1081088 w 8262114"/>
              <a:gd name="connsiteY204" fmla="*/ 85666 h 3255881"/>
              <a:gd name="connsiteX205" fmla="*/ 1033463 w 8262114"/>
              <a:gd name="connsiteY205" fmla="*/ 47566 h 3255881"/>
              <a:gd name="connsiteX206" fmla="*/ 976313 w 8262114"/>
              <a:gd name="connsiteY206" fmla="*/ 9466 h 3255881"/>
              <a:gd name="connsiteX207" fmla="*/ 547688 w 8262114"/>
              <a:gd name="connsiteY207" fmla="*/ 9466 h 3255881"/>
              <a:gd name="connsiteX208" fmla="*/ 452438 w 8262114"/>
              <a:gd name="connsiteY208" fmla="*/ 18991 h 3255881"/>
              <a:gd name="connsiteX209" fmla="*/ 395288 w 8262114"/>
              <a:gd name="connsiteY209" fmla="*/ 47566 h 3255881"/>
              <a:gd name="connsiteX210" fmla="*/ 319088 w 8262114"/>
              <a:gd name="connsiteY210" fmla="*/ 159485 h 3255881"/>
              <a:gd name="connsiteX211" fmla="*/ 307182 w 8262114"/>
              <a:gd name="connsiteY211" fmla="*/ 216634 h 3255881"/>
              <a:gd name="connsiteX212" fmla="*/ 254794 w 8262114"/>
              <a:gd name="connsiteY212" fmla="*/ 283310 h 3255881"/>
              <a:gd name="connsiteX213" fmla="*/ 180975 w 8262114"/>
              <a:gd name="connsiteY213" fmla="*/ 330935 h 3255881"/>
              <a:gd name="connsiteX214" fmla="*/ 76201 w 8262114"/>
              <a:gd name="connsiteY214" fmla="*/ 357129 h 3255881"/>
              <a:gd name="connsiteX215" fmla="*/ 42863 w 8262114"/>
              <a:gd name="connsiteY215" fmla="*/ 361891 h 3255881"/>
              <a:gd name="connsiteX216" fmla="*/ 0 w 8262114"/>
              <a:gd name="connsiteY216" fmla="*/ 371416 h 3255881"/>
              <a:gd name="connsiteX217" fmla="*/ 21431 w 8262114"/>
              <a:gd name="connsiteY217" fmla="*/ 416660 h 3255881"/>
              <a:gd name="connsiteX218" fmla="*/ 33338 w 8262114"/>
              <a:gd name="connsiteY218" fmla="*/ 419041 h 3255881"/>
              <a:gd name="connsiteX219" fmla="*/ 90488 w 8262114"/>
              <a:gd name="connsiteY219" fmla="*/ 447616 h 3255881"/>
              <a:gd name="connsiteX220" fmla="*/ 147638 w 8262114"/>
              <a:gd name="connsiteY220" fmla="*/ 476191 h 3255881"/>
              <a:gd name="connsiteX221" fmla="*/ 166688 w 8262114"/>
              <a:gd name="connsiteY221" fmla="*/ 504766 h 3255881"/>
              <a:gd name="connsiteX222" fmla="*/ 166688 w 8262114"/>
              <a:gd name="connsiteY222" fmla="*/ 571441 h 3255881"/>
              <a:gd name="connsiteX223" fmla="*/ 138113 w 8262114"/>
              <a:gd name="connsiteY223" fmla="*/ 580966 h 3255881"/>
              <a:gd name="connsiteX224" fmla="*/ 128588 w 8262114"/>
              <a:gd name="connsiteY224" fmla="*/ 666691 h 3255881"/>
              <a:gd name="connsiteX225" fmla="*/ 100013 w 8262114"/>
              <a:gd name="connsiteY225" fmla="*/ 676216 h 3255881"/>
              <a:gd name="connsiteX226" fmla="*/ 90488 w 8262114"/>
              <a:gd name="connsiteY226" fmla="*/ 704791 h 3255881"/>
              <a:gd name="connsiteX227" fmla="*/ 119063 w 8262114"/>
              <a:gd name="connsiteY227" fmla="*/ 714316 h 3255881"/>
              <a:gd name="connsiteX228" fmla="*/ 138113 w 8262114"/>
              <a:gd name="connsiteY228" fmla="*/ 771466 h 3255881"/>
              <a:gd name="connsiteX229" fmla="*/ 147638 w 8262114"/>
              <a:gd name="connsiteY229" fmla="*/ 838141 h 3255881"/>
              <a:gd name="connsiteX230" fmla="*/ 166688 w 8262114"/>
              <a:gd name="connsiteY230" fmla="*/ 866716 h 3255881"/>
              <a:gd name="connsiteX231" fmla="*/ 157163 w 8262114"/>
              <a:gd name="connsiteY231" fmla="*/ 923866 h 3255881"/>
              <a:gd name="connsiteX0" fmla="*/ 7415213 w 8262114"/>
              <a:gd name="connsiteY0" fmla="*/ 3247966 h 3255881"/>
              <a:gd name="connsiteX1" fmla="*/ 7434263 w 8262114"/>
              <a:gd name="connsiteY1" fmla="*/ 3047941 h 3255881"/>
              <a:gd name="connsiteX2" fmla="*/ 7453313 w 8262114"/>
              <a:gd name="connsiteY2" fmla="*/ 2981266 h 3255881"/>
              <a:gd name="connsiteX3" fmla="*/ 7510463 w 8262114"/>
              <a:gd name="connsiteY3" fmla="*/ 2952691 h 3255881"/>
              <a:gd name="connsiteX4" fmla="*/ 7539038 w 8262114"/>
              <a:gd name="connsiteY4" fmla="*/ 2933641 h 3255881"/>
              <a:gd name="connsiteX5" fmla="*/ 7596188 w 8262114"/>
              <a:gd name="connsiteY5" fmla="*/ 2914591 h 3255881"/>
              <a:gd name="connsiteX6" fmla="*/ 7662863 w 8262114"/>
              <a:gd name="connsiteY6" fmla="*/ 2895541 h 3255881"/>
              <a:gd name="connsiteX7" fmla="*/ 7681913 w 8262114"/>
              <a:gd name="connsiteY7" fmla="*/ 2866966 h 3255881"/>
              <a:gd name="connsiteX8" fmla="*/ 7691438 w 8262114"/>
              <a:gd name="connsiteY8" fmla="*/ 2838391 h 3255881"/>
              <a:gd name="connsiteX9" fmla="*/ 7777163 w 8262114"/>
              <a:gd name="connsiteY9" fmla="*/ 2800291 h 3255881"/>
              <a:gd name="connsiteX10" fmla="*/ 7805738 w 8262114"/>
              <a:gd name="connsiteY10" fmla="*/ 2790766 h 3255881"/>
              <a:gd name="connsiteX11" fmla="*/ 7834313 w 8262114"/>
              <a:gd name="connsiteY11" fmla="*/ 2781241 h 3255881"/>
              <a:gd name="connsiteX12" fmla="*/ 7996238 w 8262114"/>
              <a:gd name="connsiteY12" fmla="*/ 2762191 h 3255881"/>
              <a:gd name="connsiteX13" fmla="*/ 8062913 w 8262114"/>
              <a:gd name="connsiteY13" fmla="*/ 2743141 h 3255881"/>
              <a:gd name="connsiteX14" fmla="*/ 8120063 w 8262114"/>
              <a:gd name="connsiteY14" fmla="*/ 2724091 h 3255881"/>
              <a:gd name="connsiteX15" fmla="*/ 8148638 w 8262114"/>
              <a:gd name="connsiteY15" fmla="*/ 2714566 h 3255881"/>
              <a:gd name="connsiteX16" fmla="*/ 8158163 w 8262114"/>
              <a:gd name="connsiteY16" fmla="*/ 2609791 h 3255881"/>
              <a:gd name="connsiteX17" fmla="*/ 8167688 w 8262114"/>
              <a:gd name="connsiteY17" fmla="*/ 2552641 h 3255881"/>
              <a:gd name="connsiteX18" fmla="*/ 8224838 w 8262114"/>
              <a:gd name="connsiteY18" fmla="*/ 2514541 h 3255881"/>
              <a:gd name="connsiteX19" fmla="*/ 8243888 w 8262114"/>
              <a:gd name="connsiteY19" fmla="*/ 2485966 h 3255881"/>
              <a:gd name="connsiteX20" fmla="*/ 7929563 w 8262114"/>
              <a:gd name="connsiteY20" fmla="*/ 2428816 h 3255881"/>
              <a:gd name="connsiteX21" fmla="*/ 7939088 w 8262114"/>
              <a:gd name="connsiteY21" fmla="*/ 2333566 h 3255881"/>
              <a:gd name="connsiteX22" fmla="*/ 7958138 w 8262114"/>
              <a:gd name="connsiteY22" fmla="*/ 2266891 h 3255881"/>
              <a:gd name="connsiteX23" fmla="*/ 7929563 w 8262114"/>
              <a:gd name="connsiteY23" fmla="*/ 2095441 h 3255881"/>
              <a:gd name="connsiteX24" fmla="*/ 7910513 w 8262114"/>
              <a:gd name="connsiteY24" fmla="*/ 2038291 h 3255881"/>
              <a:gd name="connsiteX25" fmla="*/ 7900988 w 8262114"/>
              <a:gd name="connsiteY25" fmla="*/ 2009716 h 3255881"/>
              <a:gd name="connsiteX26" fmla="*/ 7929563 w 8262114"/>
              <a:gd name="connsiteY26" fmla="*/ 1876366 h 3255881"/>
              <a:gd name="connsiteX27" fmla="*/ 7948613 w 8262114"/>
              <a:gd name="connsiteY27" fmla="*/ 1847791 h 3255881"/>
              <a:gd name="connsiteX28" fmla="*/ 7853363 w 8262114"/>
              <a:gd name="connsiteY28" fmla="*/ 1838266 h 3255881"/>
              <a:gd name="connsiteX29" fmla="*/ 7796213 w 8262114"/>
              <a:gd name="connsiteY29" fmla="*/ 1790641 h 3255881"/>
              <a:gd name="connsiteX30" fmla="*/ 7739063 w 8262114"/>
              <a:gd name="connsiteY30" fmla="*/ 1771591 h 3255881"/>
              <a:gd name="connsiteX31" fmla="*/ 7710488 w 8262114"/>
              <a:gd name="connsiteY31" fmla="*/ 1752541 h 3255881"/>
              <a:gd name="connsiteX32" fmla="*/ 7567613 w 8262114"/>
              <a:gd name="connsiteY32" fmla="*/ 1733491 h 3255881"/>
              <a:gd name="connsiteX33" fmla="*/ 7510463 w 8262114"/>
              <a:gd name="connsiteY33" fmla="*/ 1714441 h 3255881"/>
              <a:gd name="connsiteX34" fmla="*/ 7453313 w 8262114"/>
              <a:gd name="connsiteY34" fmla="*/ 1676341 h 3255881"/>
              <a:gd name="connsiteX35" fmla="*/ 7424738 w 8262114"/>
              <a:gd name="connsiteY35" fmla="*/ 1657291 h 3255881"/>
              <a:gd name="connsiteX36" fmla="*/ 7396163 w 8262114"/>
              <a:gd name="connsiteY36" fmla="*/ 1647766 h 3255881"/>
              <a:gd name="connsiteX37" fmla="*/ 7358063 w 8262114"/>
              <a:gd name="connsiteY37" fmla="*/ 1600141 h 3255881"/>
              <a:gd name="connsiteX38" fmla="*/ 7319963 w 8262114"/>
              <a:gd name="connsiteY38" fmla="*/ 1542991 h 3255881"/>
              <a:gd name="connsiteX39" fmla="*/ 7272338 w 8262114"/>
              <a:gd name="connsiteY39" fmla="*/ 1485841 h 3255881"/>
              <a:gd name="connsiteX40" fmla="*/ 7262813 w 8262114"/>
              <a:gd name="connsiteY40" fmla="*/ 1457266 h 3255881"/>
              <a:gd name="connsiteX41" fmla="*/ 7224713 w 8262114"/>
              <a:gd name="connsiteY41" fmla="*/ 1400116 h 3255881"/>
              <a:gd name="connsiteX42" fmla="*/ 7215188 w 8262114"/>
              <a:gd name="connsiteY42" fmla="*/ 1371541 h 3255881"/>
              <a:gd name="connsiteX43" fmla="*/ 7196138 w 8262114"/>
              <a:gd name="connsiteY43" fmla="*/ 1342966 h 3255881"/>
              <a:gd name="connsiteX44" fmla="*/ 7177088 w 8262114"/>
              <a:gd name="connsiteY44" fmla="*/ 1285816 h 3255881"/>
              <a:gd name="connsiteX45" fmla="*/ 7119938 w 8262114"/>
              <a:gd name="connsiteY45" fmla="*/ 1238191 h 3255881"/>
              <a:gd name="connsiteX46" fmla="*/ 7091363 w 8262114"/>
              <a:gd name="connsiteY46" fmla="*/ 1219141 h 3255881"/>
              <a:gd name="connsiteX47" fmla="*/ 7062788 w 8262114"/>
              <a:gd name="connsiteY47" fmla="*/ 1190566 h 3255881"/>
              <a:gd name="connsiteX48" fmla="*/ 7034213 w 8262114"/>
              <a:gd name="connsiteY48" fmla="*/ 1171516 h 3255881"/>
              <a:gd name="connsiteX49" fmla="*/ 6986588 w 8262114"/>
              <a:gd name="connsiteY49" fmla="*/ 1114366 h 3255881"/>
              <a:gd name="connsiteX50" fmla="*/ 6958013 w 8262114"/>
              <a:gd name="connsiteY50" fmla="*/ 1095316 h 3255881"/>
              <a:gd name="connsiteX51" fmla="*/ 6938963 w 8262114"/>
              <a:gd name="connsiteY51" fmla="*/ 1066741 h 3255881"/>
              <a:gd name="connsiteX52" fmla="*/ 6910388 w 8262114"/>
              <a:gd name="connsiteY52" fmla="*/ 1047691 h 3255881"/>
              <a:gd name="connsiteX53" fmla="*/ 6900863 w 8262114"/>
              <a:gd name="connsiteY53" fmla="*/ 1019116 h 3255881"/>
              <a:gd name="connsiteX54" fmla="*/ 6910388 w 8262114"/>
              <a:gd name="connsiteY54" fmla="*/ 981016 h 3255881"/>
              <a:gd name="connsiteX55" fmla="*/ 6967538 w 8262114"/>
              <a:gd name="connsiteY55" fmla="*/ 952441 h 3255881"/>
              <a:gd name="connsiteX56" fmla="*/ 6986588 w 8262114"/>
              <a:gd name="connsiteY56" fmla="*/ 923866 h 3255881"/>
              <a:gd name="connsiteX57" fmla="*/ 7005638 w 8262114"/>
              <a:gd name="connsiteY57" fmla="*/ 866716 h 3255881"/>
              <a:gd name="connsiteX58" fmla="*/ 6977063 w 8262114"/>
              <a:gd name="connsiteY58" fmla="*/ 857191 h 3255881"/>
              <a:gd name="connsiteX59" fmla="*/ 6910388 w 8262114"/>
              <a:gd name="connsiteY59" fmla="*/ 847666 h 3255881"/>
              <a:gd name="connsiteX60" fmla="*/ 6872288 w 8262114"/>
              <a:gd name="connsiteY60" fmla="*/ 828616 h 3255881"/>
              <a:gd name="connsiteX61" fmla="*/ 6843713 w 8262114"/>
              <a:gd name="connsiteY61" fmla="*/ 819091 h 3255881"/>
              <a:gd name="connsiteX62" fmla="*/ 6786563 w 8262114"/>
              <a:gd name="connsiteY62" fmla="*/ 780991 h 3255881"/>
              <a:gd name="connsiteX63" fmla="*/ 6748463 w 8262114"/>
              <a:gd name="connsiteY63" fmla="*/ 733366 h 3255881"/>
              <a:gd name="connsiteX64" fmla="*/ 6738938 w 8262114"/>
              <a:gd name="connsiteY64" fmla="*/ 704791 h 3255881"/>
              <a:gd name="connsiteX65" fmla="*/ 6691313 w 8262114"/>
              <a:gd name="connsiteY65" fmla="*/ 657166 h 3255881"/>
              <a:gd name="connsiteX66" fmla="*/ 6643688 w 8262114"/>
              <a:gd name="connsiteY66" fmla="*/ 619066 h 3255881"/>
              <a:gd name="connsiteX67" fmla="*/ 6624638 w 8262114"/>
              <a:gd name="connsiteY67" fmla="*/ 590491 h 3255881"/>
              <a:gd name="connsiteX68" fmla="*/ 6596063 w 8262114"/>
              <a:gd name="connsiteY68" fmla="*/ 580966 h 3255881"/>
              <a:gd name="connsiteX69" fmla="*/ 6567488 w 8262114"/>
              <a:gd name="connsiteY69" fmla="*/ 561916 h 3255881"/>
              <a:gd name="connsiteX70" fmla="*/ 6538913 w 8262114"/>
              <a:gd name="connsiteY70" fmla="*/ 552391 h 3255881"/>
              <a:gd name="connsiteX71" fmla="*/ 6510338 w 8262114"/>
              <a:gd name="connsiteY71" fmla="*/ 533341 h 3255881"/>
              <a:gd name="connsiteX72" fmla="*/ 6462713 w 8262114"/>
              <a:gd name="connsiteY72" fmla="*/ 523816 h 3255881"/>
              <a:gd name="connsiteX73" fmla="*/ 6376988 w 8262114"/>
              <a:gd name="connsiteY73" fmla="*/ 533341 h 3255881"/>
              <a:gd name="connsiteX74" fmla="*/ 6319838 w 8262114"/>
              <a:gd name="connsiteY74" fmla="*/ 571441 h 3255881"/>
              <a:gd name="connsiteX75" fmla="*/ 6262688 w 8262114"/>
              <a:gd name="connsiteY75" fmla="*/ 619066 h 3255881"/>
              <a:gd name="connsiteX76" fmla="*/ 6176963 w 8262114"/>
              <a:gd name="connsiteY76" fmla="*/ 657166 h 3255881"/>
              <a:gd name="connsiteX77" fmla="*/ 6148388 w 8262114"/>
              <a:gd name="connsiteY77" fmla="*/ 666691 h 3255881"/>
              <a:gd name="connsiteX78" fmla="*/ 6148388 w 8262114"/>
              <a:gd name="connsiteY78" fmla="*/ 800041 h 3255881"/>
              <a:gd name="connsiteX79" fmla="*/ 6138863 w 8262114"/>
              <a:gd name="connsiteY79" fmla="*/ 961966 h 3255881"/>
              <a:gd name="connsiteX80" fmla="*/ 6119813 w 8262114"/>
              <a:gd name="connsiteY80" fmla="*/ 1085791 h 3255881"/>
              <a:gd name="connsiteX81" fmla="*/ 6119813 w 8262114"/>
              <a:gd name="connsiteY81" fmla="*/ 1371541 h 3255881"/>
              <a:gd name="connsiteX82" fmla="*/ 6138863 w 8262114"/>
              <a:gd name="connsiteY82" fmla="*/ 1400116 h 3255881"/>
              <a:gd name="connsiteX83" fmla="*/ 6167438 w 8262114"/>
              <a:gd name="connsiteY83" fmla="*/ 1409641 h 3255881"/>
              <a:gd name="connsiteX84" fmla="*/ 6196013 w 8262114"/>
              <a:gd name="connsiteY84" fmla="*/ 1428691 h 3255881"/>
              <a:gd name="connsiteX85" fmla="*/ 6176963 w 8262114"/>
              <a:gd name="connsiteY85" fmla="*/ 1476316 h 3255881"/>
              <a:gd name="connsiteX86" fmla="*/ 6196013 w 8262114"/>
              <a:gd name="connsiteY86" fmla="*/ 1647766 h 3255881"/>
              <a:gd name="connsiteX87" fmla="*/ 6186488 w 8262114"/>
              <a:gd name="connsiteY87" fmla="*/ 1714441 h 3255881"/>
              <a:gd name="connsiteX88" fmla="*/ 6157913 w 8262114"/>
              <a:gd name="connsiteY88" fmla="*/ 1743016 h 3255881"/>
              <a:gd name="connsiteX89" fmla="*/ 6119813 w 8262114"/>
              <a:gd name="connsiteY89" fmla="*/ 1752541 h 3255881"/>
              <a:gd name="connsiteX90" fmla="*/ 6024563 w 8262114"/>
              <a:gd name="connsiteY90" fmla="*/ 1762066 h 3255881"/>
              <a:gd name="connsiteX91" fmla="*/ 5976938 w 8262114"/>
              <a:gd name="connsiteY91" fmla="*/ 1847791 h 3255881"/>
              <a:gd name="connsiteX92" fmla="*/ 5967413 w 8262114"/>
              <a:gd name="connsiteY92" fmla="*/ 1904941 h 3255881"/>
              <a:gd name="connsiteX93" fmla="*/ 5938838 w 8262114"/>
              <a:gd name="connsiteY93" fmla="*/ 1923991 h 3255881"/>
              <a:gd name="connsiteX94" fmla="*/ 5538788 w 8262114"/>
              <a:gd name="connsiteY94" fmla="*/ 1933516 h 3255881"/>
              <a:gd name="connsiteX95" fmla="*/ 5357813 w 8262114"/>
              <a:gd name="connsiteY95" fmla="*/ 1923991 h 3255881"/>
              <a:gd name="connsiteX96" fmla="*/ 5300663 w 8262114"/>
              <a:gd name="connsiteY96" fmla="*/ 1904941 h 3255881"/>
              <a:gd name="connsiteX97" fmla="*/ 5243513 w 8262114"/>
              <a:gd name="connsiteY97" fmla="*/ 1914466 h 3255881"/>
              <a:gd name="connsiteX98" fmla="*/ 5186363 w 8262114"/>
              <a:gd name="connsiteY98" fmla="*/ 1933516 h 3255881"/>
              <a:gd name="connsiteX99" fmla="*/ 5157788 w 8262114"/>
              <a:gd name="connsiteY99" fmla="*/ 1914466 h 3255881"/>
              <a:gd name="connsiteX100" fmla="*/ 5053013 w 8262114"/>
              <a:gd name="connsiteY100" fmla="*/ 1895416 h 3255881"/>
              <a:gd name="connsiteX101" fmla="*/ 5033963 w 8262114"/>
              <a:gd name="connsiteY101" fmla="*/ 1838266 h 3255881"/>
              <a:gd name="connsiteX102" fmla="*/ 5024438 w 8262114"/>
              <a:gd name="connsiteY102" fmla="*/ 1809691 h 3255881"/>
              <a:gd name="connsiteX103" fmla="*/ 4891088 w 8262114"/>
              <a:gd name="connsiteY103" fmla="*/ 1781116 h 3255881"/>
              <a:gd name="connsiteX104" fmla="*/ 4814888 w 8262114"/>
              <a:gd name="connsiteY104" fmla="*/ 1743016 h 3255881"/>
              <a:gd name="connsiteX105" fmla="*/ 4786313 w 8262114"/>
              <a:gd name="connsiteY105" fmla="*/ 1714441 h 3255881"/>
              <a:gd name="connsiteX106" fmla="*/ 4776788 w 8262114"/>
              <a:gd name="connsiteY106" fmla="*/ 1685866 h 3255881"/>
              <a:gd name="connsiteX107" fmla="*/ 4795838 w 8262114"/>
              <a:gd name="connsiteY107" fmla="*/ 1628716 h 3255881"/>
              <a:gd name="connsiteX108" fmla="*/ 4814888 w 8262114"/>
              <a:gd name="connsiteY108" fmla="*/ 1476316 h 3255881"/>
              <a:gd name="connsiteX109" fmla="*/ 4852988 w 8262114"/>
              <a:gd name="connsiteY109" fmla="*/ 1419166 h 3255881"/>
              <a:gd name="connsiteX110" fmla="*/ 4872038 w 8262114"/>
              <a:gd name="connsiteY110" fmla="*/ 1390591 h 3255881"/>
              <a:gd name="connsiteX111" fmla="*/ 4919663 w 8262114"/>
              <a:gd name="connsiteY111" fmla="*/ 1314391 h 3255881"/>
              <a:gd name="connsiteX112" fmla="*/ 4929188 w 8262114"/>
              <a:gd name="connsiteY112" fmla="*/ 1285816 h 3255881"/>
              <a:gd name="connsiteX113" fmla="*/ 4872038 w 8262114"/>
              <a:gd name="connsiteY113" fmla="*/ 1257241 h 3255881"/>
              <a:gd name="connsiteX114" fmla="*/ 4843463 w 8262114"/>
              <a:gd name="connsiteY114" fmla="*/ 1238191 h 3255881"/>
              <a:gd name="connsiteX115" fmla="*/ 4786313 w 8262114"/>
              <a:gd name="connsiteY115" fmla="*/ 1219141 h 3255881"/>
              <a:gd name="connsiteX116" fmla="*/ 4757738 w 8262114"/>
              <a:gd name="connsiteY116" fmla="*/ 1209616 h 3255881"/>
              <a:gd name="connsiteX117" fmla="*/ 4729163 w 8262114"/>
              <a:gd name="connsiteY117" fmla="*/ 1219141 h 3255881"/>
              <a:gd name="connsiteX118" fmla="*/ 4672013 w 8262114"/>
              <a:gd name="connsiteY118" fmla="*/ 1247716 h 3255881"/>
              <a:gd name="connsiteX119" fmla="*/ 4595813 w 8262114"/>
              <a:gd name="connsiteY119" fmla="*/ 1200091 h 3255881"/>
              <a:gd name="connsiteX120" fmla="*/ 4538663 w 8262114"/>
              <a:gd name="connsiteY120" fmla="*/ 1161991 h 3255881"/>
              <a:gd name="connsiteX121" fmla="*/ 4481513 w 8262114"/>
              <a:gd name="connsiteY121" fmla="*/ 1181041 h 3255881"/>
              <a:gd name="connsiteX122" fmla="*/ 4452938 w 8262114"/>
              <a:gd name="connsiteY122" fmla="*/ 1190566 h 3255881"/>
              <a:gd name="connsiteX123" fmla="*/ 4414838 w 8262114"/>
              <a:gd name="connsiteY123" fmla="*/ 1276291 h 3255881"/>
              <a:gd name="connsiteX124" fmla="*/ 4405313 w 8262114"/>
              <a:gd name="connsiteY124" fmla="*/ 1304866 h 3255881"/>
              <a:gd name="connsiteX125" fmla="*/ 4395788 w 8262114"/>
              <a:gd name="connsiteY125" fmla="*/ 1333441 h 3255881"/>
              <a:gd name="connsiteX126" fmla="*/ 4367213 w 8262114"/>
              <a:gd name="connsiteY126" fmla="*/ 1352491 h 3255881"/>
              <a:gd name="connsiteX127" fmla="*/ 4348163 w 8262114"/>
              <a:gd name="connsiteY127" fmla="*/ 1381066 h 3255881"/>
              <a:gd name="connsiteX128" fmla="*/ 4329113 w 8262114"/>
              <a:gd name="connsiteY128" fmla="*/ 1438216 h 3255881"/>
              <a:gd name="connsiteX129" fmla="*/ 4310063 w 8262114"/>
              <a:gd name="connsiteY129" fmla="*/ 1466791 h 3255881"/>
              <a:gd name="connsiteX130" fmla="*/ 4300538 w 8262114"/>
              <a:gd name="connsiteY130" fmla="*/ 1495366 h 3255881"/>
              <a:gd name="connsiteX131" fmla="*/ 4291013 w 8262114"/>
              <a:gd name="connsiteY131" fmla="*/ 1533466 h 3255881"/>
              <a:gd name="connsiteX132" fmla="*/ 4262438 w 8262114"/>
              <a:gd name="connsiteY132" fmla="*/ 1552516 h 3255881"/>
              <a:gd name="connsiteX133" fmla="*/ 4224338 w 8262114"/>
              <a:gd name="connsiteY133" fmla="*/ 1562041 h 3255881"/>
              <a:gd name="connsiteX134" fmla="*/ 4167188 w 8262114"/>
              <a:gd name="connsiteY134" fmla="*/ 1581091 h 3255881"/>
              <a:gd name="connsiteX135" fmla="*/ 4110038 w 8262114"/>
              <a:gd name="connsiteY135" fmla="*/ 1600141 h 3255881"/>
              <a:gd name="connsiteX136" fmla="*/ 4081463 w 8262114"/>
              <a:gd name="connsiteY136" fmla="*/ 1609666 h 3255881"/>
              <a:gd name="connsiteX137" fmla="*/ 4052888 w 8262114"/>
              <a:gd name="connsiteY137" fmla="*/ 1619191 h 3255881"/>
              <a:gd name="connsiteX138" fmla="*/ 3948113 w 8262114"/>
              <a:gd name="connsiteY138" fmla="*/ 1609666 h 3255881"/>
              <a:gd name="connsiteX139" fmla="*/ 3910013 w 8262114"/>
              <a:gd name="connsiteY139" fmla="*/ 1600141 h 3255881"/>
              <a:gd name="connsiteX140" fmla="*/ 3757613 w 8262114"/>
              <a:gd name="connsiteY140" fmla="*/ 1590616 h 3255881"/>
              <a:gd name="connsiteX141" fmla="*/ 3729038 w 8262114"/>
              <a:gd name="connsiteY141" fmla="*/ 1571566 h 3255881"/>
              <a:gd name="connsiteX142" fmla="*/ 3700463 w 8262114"/>
              <a:gd name="connsiteY142" fmla="*/ 1562041 h 3255881"/>
              <a:gd name="connsiteX143" fmla="*/ 3652838 w 8262114"/>
              <a:gd name="connsiteY143" fmla="*/ 1523941 h 3255881"/>
              <a:gd name="connsiteX144" fmla="*/ 3481388 w 8262114"/>
              <a:gd name="connsiteY144" fmla="*/ 1533466 h 3255881"/>
              <a:gd name="connsiteX145" fmla="*/ 3414713 w 8262114"/>
              <a:gd name="connsiteY145" fmla="*/ 1542991 h 3255881"/>
              <a:gd name="connsiteX146" fmla="*/ 3386138 w 8262114"/>
              <a:gd name="connsiteY146" fmla="*/ 1552516 h 3255881"/>
              <a:gd name="connsiteX147" fmla="*/ 3338513 w 8262114"/>
              <a:gd name="connsiteY147" fmla="*/ 1562041 h 3255881"/>
              <a:gd name="connsiteX148" fmla="*/ 3271838 w 8262114"/>
              <a:gd name="connsiteY148" fmla="*/ 1628716 h 3255881"/>
              <a:gd name="connsiteX149" fmla="*/ 3214688 w 8262114"/>
              <a:gd name="connsiteY149" fmla="*/ 1666816 h 3255881"/>
              <a:gd name="connsiteX150" fmla="*/ 3205163 w 8262114"/>
              <a:gd name="connsiteY150" fmla="*/ 1695391 h 3255881"/>
              <a:gd name="connsiteX151" fmla="*/ 3176588 w 8262114"/>
              <a:gd name="connsiteY151" fmla="*/ 1704916 h 3255881"/>
              <a:gd name="connsiteX152" fmla="*/ 3090863 w 8262114"/>
              <a:gd name="connsiteY152" fmla="*/ 1666816 h 3255881"/>
              <a:gd name="connsiteX153" fmla="*/ 3062288 w 8262114"/>
              <a:gd name="connsiteY153" fmla="*/ 1638241 h 3255881"/>
              <a:gd name="connsiteX154" fmla="*/ 3005138 w 8262114"/>
              <a:gd name="connsiteY154" fmla="*/ 1619191 h 3255881"/>
              <a:gd name="connsiteX155" fmla="*/ 2967038 w 8262114"/>
              <a:gd name="connsiteY155" fmla="*/ 1562041 h 3255881"/>
              <a:gd name="connsiteX156" fmla="*/ 2947988 w 8262114"/>
              <a:gd name="connsiteY156" fmla="*/ 1533466 h 3255881"/>
              <a:gd name="connsiteX157" fmla="*/ 2890838 w 8262114"/>
              <a:gd name="connsiteY157" fmla="*/ 1504891 h 3255881"/>
              <a:gd name="connsiteX158" fmla="*/ 2862263 w 8262114"/>
              <a:gd name="connsiteY158" fmla="*/ 1485841 h 3255881"/>
              <a:gd name="connsiteX159" fmla="*/ 2833688 w 8262114"/>
              <a:gd name="connsiteY159" fmla="*/ 1476316 h 3255881"/>
              <a:gd name="connsiteX160" fmla="*/ 2805113 w 8262114"/>
              <a:gd name="connsiteY160" fmla="*/ 1457266 h 3255881"/>
              <a:gd name="connsiteX161" fmla="*/ 2738438 w 8262114"/>
              <a:gd name="connsiteY161" fmla="*/ 1438216 h 3255881"/>
              <a:gd name="connsiteX162" fmla="*/ 2709863 w 8262114"/>
              <a:gd name="connsiteY162" fmla="*/ 1428691 h 3255881"/>
              <a:gd name="connsiteX163" fmla="*/ 2605088 w 8262114"/>
              <a:gd name="connsiteY163" fmla="*/ 1419166 h 3255881"/>
              <a:gd name="connsiteX164" fmla="*/ 2509838 w 8262114"/>
              <a:gd name="connsiteY164" fmla="*/ 1409641 h 3255881"/>
              <a:gd name="connsiteX165" fmla="*/ 2452688 w 8262114"/>
              <a:gd name="connsiteY165" fmla="*/ 1371541 h 3255881"/>
              <a:gd name="connsiteX166" fmla="*/ 2395538 w 8262114"/>
              <a:gd name="connsiteY166" fmla="*/ 1352491 h 3255881"/>
              <a:gd name="connsiteX167" fmla="*/ 2366963 w 8262114"/>
              <a:gd name="connsiteY167" fmla="*/ 1342966 h 3255881"/>
              <a:gd name="connsiteX168" fmla="*/ 2309813 w 8262114"/>
              <a:gd name="connsiteY168" fmla="*/ 1333441 h 3255881"/>
              <a:gd name="connsiteX169" fmla="*/ 2233613 w 8262114"/>
              <a:gd name="connsiteY169" fmla="*/ 1342966 h 3255881"/>
              <a:gd name="connsiteX170" fmla="*/ 2185988 w 8262114"/>
              <a:gd name="connsiteY170" fmla="*/ 1333441 h 3255881"/>
              <a:gd name="connsiteX171" fmla="*/ 2176463 w 8262114"/>
              <a:gd name="connsiteY171" fmla="*/ 1304866 h 3255881"/>
              <a:gd name="connsiteX172" fmla="*/ 2157413 w 8262114"/>
              <a:gd name="connsiteY172" fmla="*/ 1238191 h 3255881"/>
              <a:gd name="connsiteX173" fmla="*/ 2128838 w 8262114"/>
              <a:gd name="connsiteY173" fmla="*/ 1219141 h 3255881"/>
              <a:gd name="connsiteX174" fmla="*/ 2109788 w 8262114"/>
              <a:gd name="connsiteY174" fmla="*/ 1190566 h 3255881"/>
              <a:gd name="connsiteX175" fmla="*/ 2071688 w 8262114"/>
              <a:gd name="connsiteY175" fmla="*/ 1152466 h 3255881"/>
              <a:gd name="connsiteX176" fmla="*/ 2062163 w 8262114"/>
              <a:gd name="connsiteY176" fmla="*/ 1066741 h 3255881"/>
              <a:gd name="connsiteX177" fmla="*/ 2033588 w 8262114"/>
              <a:gd name="connsiteY177" fmla="*/ 1057216 h 3255881"/>
              <a:gd name="connsiteX178" fmla="*/ 2081213 w 8262114"/>
              <a:gd name="connsiteY178" fmla="*/ 1009591 h 3255881"/>
              <a:gd name="connsiteX179" fmla="*/ 2128838 w 8262114"/>
              <a:gd name="connsiteY179" fmla="*/ 1000066 h 3255881"/>
              <a:gd name="connsiteX180" fmla="*/ 2147888 w 8262114"/>
              <a:gd name="connsiteY180" fmla="*/ 942916 h 3255881"/>
              <a:gd name="connsiteX181" fmla="*/ 2119313 w 8262114"/>
              <a:gd name="connsiteY181" fmla="*/ 914341 h 3255881"/>
              <a:gd name="connsiteX182" fmla="*/ 2014538 w 8262114"/>
              <a:gd name="connsiteY182" fmla="*/ 885766 h 3255881"/>
              <a:gd name="connsiteX183" fmla="*/ 2005013 w 8262114"/>
              <a:gd name="connsiteY183" fmla="*/ 857191 h 3255881"/>
              <a:gd name="connsiteX184" fmla="*/ 2024063 w 8262114"/>
              <a:gd name="connsiteY184" fmla="*/ 828616 h 3255881"/>
              <a:gd name="connsiteX185" fmla="*/ 2014538 w 8262114"/>
              <a:gd name="connsiteY185" fmla="*/ 800041 h 3255881"/>
              <a:gd name="connsiteX186" fmla="*/ 1976438 w 8262114"/>
              <a:gd name="connsiteY186" fmla="*/ 742891 h 3255881"/>
              <a:gd name="connsiteX187" fmla="*/ 1804988 w 8262114"/>
              <a:gd name="connsiteY187" fmla="*/ 685741 h 3255881"/>
              <a:gd name="connsiteX188" fmla="*/ 1776413 w 8262114"/>
              <a:gd name="connsiteY188" fmla="*/ 676216 h 3255881"/>
              <a:gd name="connsiteX189" fmla="*/ 1747838 w 8262114"/>
              <a:gd name="connsiteY189" fmla="*/ 666691 h 3255881"/>
              <a:gd name="connsiteX190" fmla="*/ 1690688 w 8262114"/>
              <a:gd name="connsiteY190" fmla="*/ 628591 h 3255881"/>
              <a:gd name="connsiteX191" fmla="*/ 1654969 w 8262114"/>
              <a:gd name="connsiteY191" fmla="*/ 592872 h 3255881"/>
              <a:gd name="connsiteX192" fmla="*/ 1581150 w 8262114"/>
              <a:gd name="connsiteY192" fmla="*/ 519053 h 3255881"/>
              <a:gd name="connsiteX193" fmla="*/ 1493045 w 8262114"/>
              <a:gd name="connsiteY193" fmla="*/ 433328 h 3255881"/>
              <a:gd name="connsiteX194" fmla="*/ 1370452 w 8262114"/>
              <a:gd name="connsiteY194" fmla="*/ 335756 h 3255881"/>
              <a:gd name="connsiteX195" fmla="*/ 1350170 w 8262114"/>
              <a:gd name="connsiteY195" fmla="*/ 316647 h 3255881"/>
              <a:gd name="connsiteX196" fmla="*/ 1373982 w 8262114"/>
              <a:gd name="connsiteY196" fmla="*/ 323791 h 3255881"/>
              <a:gd name="connsiteX197" fmla="*/ 1440657 w 8262114"/>
              <a:gd name="connsiteY197" fmla="*/ 342841 h 3255881"/>
              <a:gd name="connsiteX198" fmla="*/ 1440657 w 8262114"/>
              <a:gd name="connsiteY198" fmla="*/ 290453 h 3255881"/>
              <a:gd name="connsiteX199" fmla="*/ 1376363 w 8262114"/>
              <a:gd name="connsiteY199" fmla="*/ 204729 h 3255881"/>
              <a:gd name="connsiteX200" fmla="*/ 1338263 w 8262114"/>
              <a:gd name="connsiteY200" fmla="*/ 178534 h 3255881"/>
              <a:gd name="connsiteX201" fmla="*/ 1319213 w 8262114"/>
              <a:gd name="connsiteY201" fmla="*/ 161866 h 3255881"/>
              <a:gd name="connsiteX202" fmla="*/ 1166813 w 8262114"/>
              <a:gd name="connsiteY202" fmla="*/ 133291 h 3255881"/>
              <a:gd name="connsiteX203" fmla="*/ 1138238 w 8262114"/>
              <a:gd name="connsiteY203" fmla="*/ 123766 h 3255881"/>
              <a:gd name="connsiteX204" fmla="*/ 1081088 w 8262114"/>
              <a:gd name="connsiteY204" fmla="*/ 85666 h 3255881"/>
              <a:gd name="connsiteX205" fmla="*/ 1033463 w 8262114"/>
              <a:gd name="connsiteY205" fmla="*/ 47566 h 3255881"/>
              <a:gd name="connsiteX206" fmla="*/ 976313 w 8262114"/>
              <a:gd name="connsiteY206" fmla="*/ 9466 h 3255881"/>
              <a:gd name="connsiteX207" fmla="*/ 547688 w 8262114"/>
              <a:gd name="connsiteY207" fmla="*/ 9466 h 3255881"/>
              <a:gd name="connsiteX208" fmla="*/ 452438 w 8262114"/>
              <a:gd name="connsiteY208" fmla="*/ 18991 h 3255881"/>
              <a:gd name="connsiteX209" fmla="*/ 395288 w 8262114"/>
              <a:gd name="connsiteY209" fmla="*/ 47566 h 3255881"/>
              <a:gd name="connsiteX210" fmla="*/ 319088 w 8262114"/>
              <a:gd name="connsiteY210" fmla="*/ 159485 h 3255881"/>
              <a:gd name="connsiteX211" fmla="*/ 307182 w 8262114"/>
              <a:gd name="connsiteY211" fmla="*/ 216634 h 3255881"/>
              <a:gd name="connsiteX212" fmla="*/ 254794 w 8262114"/>
              <a:gd name="connsiteY212" fmla="*/ 283310 h 3255881"/>
              <a:gd name="connsiteX213" fmla="*/ 180975 w 8262114"/>
              <a:gd name="connsiteY213" fmla="*/ 330935 h 3255881"/>
              <a:gd name="connsiteX214" fmla="*/ 76201 w 8262114"/>
              <a:gd name="connsiteY214" fmla="*/ 357129 h 3255881"/>
              <a:gd name="connsiteX215" fmla="*/ 42863 w 8262114"/>
              <a:gd name="connsiteY215" fmla="*/ 361891 h 3255881"/>
              <a:gd name="connsiteX216" fmla="*/ 0 w 8262114"/>
              <a:gd name="connsiteY216" fmla="*/ 371416 h 3255881"/>
              <a:gd name="connsiteX217" fmla="*/ 21431 w 8262114"/>
              <a:gd name="connsiteY217" fmla="*/ 416660 h 3255881"/>
              <a:gd name="connsiteX218" fmla="*/ 33338 w 8262114"/>
              <a:gd name="connsiteY218" fmla="*/ 419041 h 3255881"/>
              <a:gd name="connsiteX219" fmla="*/ 90488 w 8262114"/>
              <a:gd name="connsiteY219" fmla="*/ 447616 h 3255881"/>
              <a:gd name="connsiteX220" fmla="*/ 147638 w 8262114"/>
              <a:gd name="connsiteY220" fmla="*/ 476191 h 3255881"/>
              <a:gd name="connsiteX221" fmla="*/ 166688 w 8262114"/>
              <a:gd name="connsiteY221" fmla="*/ 504766 h 3255881"/>
              <a:gd name="connsiteX222" fmla="*/ 166688 w 8262114"/>
              <a:gd name="connsiteY222" fmla="*/ 571441 h 3255881"/>
              <a:gd name="connsiteX223" fmla="*/ 138113 w 8262114"/>
              <a:gd name="connsiteY223" fmla="*/ 580966 h 3255881"/>
              <a:gd name="connsiteX224" fmla="*/ 128588 w 8262114"/>
              <a:gd name="connsiteY224" fmla="*/ 666691 h 3255881"/>
              <a:gd name="connsiteX225" fmla="*/ 100013 w 8262114"/>
              <a:gd name="connsiteY225" fmla="*/ 676216 h 3255881"/>
              <a:gd name="connsiteX226" fmla="*/ 90488 w 8262114"/>
              <a:gd name="connsiteY226" fmla="*/ 704791 h 3255881"/>
              <a:gd name="connsiteX227" fmla="*/ 119063 w 8262114"/>
              <a:gd name="connsiteY227" fmla="*/ 714316 h 3255881"/>
              <a:gd name="connsiteX228" fmla="*/ 138113 w 8262114"/>
              <a:gd name="connsiteY228" fmla="*/ 771466 h 3255881"/>
              <a:gd name="connsiteX229" fmla="*/ 147638 w 8262114"/>
              <a:gd name="connsiteY229" fmla="*/ 838141 h 3255881"/>
              <a:gd name="connsiteX230" fmla="*/ 166688 w 8262114"/>
              <a:gd name="connsiteY230" fmla="*/ 866716 h 3255881"/>
              <a:gd name="connsiteX231" fmla="*/ 157163 w 8262114"/>
              <a:gd name="connsiteY231" fmla="*/ 923866 h 3255881"/>
              <a:gd name="connsiteX0" fmla="*/ 7415213 w 8262114"/>
              <a:gd name="connsiteY0" fmla="*/ 3247966 h 3255881"/>
              <a:gd name="connsiteX1" fmla="*/ 7434263 w 8262114"/>
              <a:gd name="connsiteY1" fmla="*/ 3047941 h 3255881"/>
              <a:gd name="connsiteX2" fmla="*/ 7453313 w 8262114"/>
              <a:gd name="connsiteY2" fmla="*/ 2981266 h 3255881"/>
              <a:gd name="connsiteX3" fmla="*/ 7510463 w 8262114"/>
              <a:gd name="connsiteY3" fmla="*/ 2952691 h 3255881"/>
              <a:gd name="connsiteX4" fmla="*/ 7539038 w 8262114"/>
              <a:gd name="connsiteY4" fmla="*/ 2933641 h 3255881"/>
              <a:gd name="connsiteX5" fmla="*/ 7596188 w 8262114"/>
              <a:gd name="connsiteY5" fmla="*/ 2914591 h 3255881"/>
              <a:gd name="connsiteX6" fmla="*/ 7662863 w 8262114"/>
              <a:gd name="connsiteY6" fmla="*/ 2895541 h 3255881"/>
              <a:gd name="connsiteX7" fmla="*/ 7681913 w 8262114"/>
              <a:gd name="connsiteY7" fmla="*/ 2866966 h 3255881"/>
              <a:gd name="connsiteX8" fmla="*/ 7691438 w 8262114"/>
              <a:gd name="connsiteY8" fmla="*/ 2838391 h 3255881"/>
              <a:gd name="connsiteX9" fmla="*/ 7777163 w 8262114"/>
              <a:gd name="connsiteY9" fmla="*/ 2800291 h 3255881"/>
              <a:gd name="connsiteX10" fmla="*/ 7805738 w 8262114"/>
              <a:gd name="connsiteY10" fmla="*/ 2790766 h 3255881"/>
              <a:gd name="connsiteX11" fmla="*/ 7834313 w 8262114"/>
              <a:gd name="connsiteY11" fmla="*/ 2781241 h 3255881"/>
              <a:gd name="connsiteX12" fmla="*/ 7996238 w 8262114"/>
              <a:gd name="connsiteY12" fmla="*/ 2762191 h 3255881"/>
              <a:gd name="connsiteX13" fmla="*/ 8062913 w 8262114"/>
              <a:gd name="connsiteY13" fmla="*/ 2743141 h 3255881"/>
              <a:gd name="connsiteX14" fmla="*/ 8120063 w 8262114"/>
              <a:gd name="connsiteY14" fmla="*/ 2724091 h 3255881"/>
              <a:gd name="connsiteX15" fmla="*/ 8148638 w 8262114"/>
              <a:gd name="connsiteY15" fmla="*/ 2714566 h 3255881"/>
              <a:gd name="connsiteX16" fmla="*/ 8158163 w 8262114"/>
              <a:gd name="connsiteY16" fmla="*/ 2609791 h 3255881"/>
              <a:gd name="connsiteX17" fmla="*/ 8167688 w 8262114"/>
              <a:gd name="connsiteY17" fmla="*/ 2552641 h 3255881"/>
              <a:gd name="connsiteX18" fmla="*/ 8224838 w 8262114"/>
              <a:gd name="connsiteY18" fmla="*/ 2514541 h 3255881"/>
              <a:gd name="connsiteX19" fmla="*/ 8243888 w 8262114"/>
              <a:gd name="connsiteY19" fmla="*/ 2485966 h 3255881"/>
              <a:gd name="connsiteX20" fmla="*/ 7929563 w 8262114"/>
              <a:gd name="connsiteY20" fmla="*/ 2428816 h 3255881"/>
              <a:gd name="connsiteX21" fmla="*/ 7939088 w 8262114"/>
              <a:gd name="connsiteY21" fmla="*/ 2333566 h 3255881"/>
              <a:gd name="connsiteX22" fmla="*/ 7958138 w 8262114"/>
              <a:gd name="connsiteY22" fmla="*/ 2266891 h 3255881"/>
              <a:gd name="connsiteX23" fmla="*/ 7929563 w 8262114"/>
              <a:gd name="connsiteY23" fmla="*/ 2095441 h 3255881"/>
              <a:gd name="connsiteX24" fmla="*/ 7910513 w 8262114"/>
              <a:gd name="connsiteY24" fmla="*/ 2038291 h 3255881"/>
              <a:gd name="connsiteX25" fmla="*/ 7900988 w 8262114"/>
              <a:gd name="connsiteY25" fmla="*/ 2009716 h 3255881"/>
              <a:gd name="connsiteX26" fmla="*/ 7929563 w 8262114"/>
              <a:gd name="connsiteY26" fmla="*/ 1876366 h 3255881"/>
              <a:gd name="connsiteX27" fmla="*/ 7948613 w 8262114"/>
              <a:gd name="connsiteY27" fmla="*/ 1847791 h 3255881"/>
              <a:gd name="connsiteX28" fmla="*/ 7853363 w 8262114"/>
              <a:gd name="connsiteY28" fmla="*/ 1838266 h 3255881"/>
              <a:gd name="connsiteX29" fmla="*/ 7796213 w 8262114"/>
              <a:gd name="connsiteY29" fmla="*/ 1790641 h 3255881"/>
              <a:gd name="connsiteX30" fmla="*/ 7739063 w 8262114"/>
              <a:gd name="connsiteY30" fmla="*/ 1771591 h 3255881"/>
              <a:gd name="connsiteX31" fmla="*/ 7710488 w 8262114"/>
              <a:gd name="connsiteY31" fmla="*/ 1752541 h 3255881"/>
              <a:gd name="connsiteX32" fmla="*/ 7567613 w 8262114"/>
              <a:gd name="connsiteY32" fmla="*/ 1733491 h 3255881"/>
              <a:gd name="connsiteX33" fmla="*/ 7510463 w 8262114"/>
              <a:gd name="connsiteY33" fmla="*/ 1714441 h 3255881"/>
              <a:gd name="connsiteX34" fmla="*/ 7453313 w 8262114"/>
              <a:gd name="connsiteY34" fmla="*/ 1676341 h 3255881"/>
              <a:gd name="connsiteX35" fmla="*/ 7424738 w 8262114"/>
              <a:gd name="connsiteY35" fmla="*/ 1657291 h 3255881"/>
              <a:gd name="connsiteX36" fmla="*/ 7396163 w 8262114"/>
              <a:gd name="connsiteY36" fmla="*/ 1647766 h 3255881"/>
              <a:gd name="connsiteX37" fmla="*/ 7358063 w 8262114"/>
              <a:gd name="connsiteY37" fmla="*/ 1600141 h 3255881"/>
              <a:gd name="connsiteX38" fmla="*/ 7319963 w 8262114"/>
              <a:gd name="connsiteY38" fmla="*/ 1542991 h 3255881"/>
              <a:gd name="connsiteX39" fmla="*/ 7272338 w 8262114"/>
              <a:gd name="connsiteY39" fmla="*/ 1485841 h 3255881"/>
              <a:gd name="connsiteX40" fmla="*/ 7262813 w 8262114"/>
              <a:gd name="connsiteY40" fmla="*/ 1457266 h 3255881"/>
              <a:gd name="connsiteX41" fmla="*/ 7224713 w 8262114"/>
              <a:gd name="connsiteY41" fmla="*/ 1400116 h 3255881"/>
              <a:gd name="connsiteX42" fmla="*/ 7215188 w 8262114"/>
              <a:gd name="connsiteY42" fmla="*/ 1371541 h 3255881"/>
              <a:gd name="connsiteX43" fmla="*/ 7196138 w 8262114"/>
              <a:gd name="connsiteY43" fmla="*/ 1342966 h 3255881"/>
              <a:gd name="connsiteX44" fmla="*/ 7177088 w 8262114"/>
              <a:gd name="connsiteY44" fmla="*/ 1285816 h 3255881"/>
              <a:gd name="connsiteX45" fmla="*/ 7119938 w 8262114"/>
              <a:gd name="connsiteY45" fmla="*/ 1238191 h 3255881"/>
              <a:gd name="connsiteX46" fmla="*/ 7091363 w 8262114"/>
              <a:gd name="connsiteY46" fmla="*/ 1219141 h 3255881"/>
              <a:gd name="connsiteX47" fmla="*/ 7062788 w 8262114"/>
              <a:gd name="connsiteY47" fmla="*/ 1190566 h 3255881"/>
              <a:gd name="connsiteX48" fmla="*/ 7034213 w 8262114"/>
              <a:gd name="connsiteY48" fmla="*/ 1171516 h 3255881"/>
              <a:gd name="connsiteX49" fmla="*/ 6986588 w 8262114"/>
              <a:gd name="connsiteY49" fmla="*/ 1114366 h 3255881"/>
              <a:gd name="connsiteX50" fmla="*/ 6958013 w 8262114"/>
              <a:gd name="connsiteY50" fmla="*/ 1095316 h 3255881"/>
              <a:gd name="connsiteX51" fmla="*/ 6938963 w 8262114"/>
              <a:gd name="connsiteY51" fmla="*/ 1066741 h 3255881"/>
              <a:gd name="connsiteX52" fmla="*/ 6910388 w 8262114"/>
              <a:gd name="connsiteY52" fmla="*/ 1047691 h 3255881"/>
              <a:gd name="connsiteX53" fmla="*/ 6900863 w 8262114"/>
              <a:gd name="connsiteY53" fmla="*/ 1019116 h 3255881"/>
              <a:gd name="connsiteX54" fmla="*/ 6910388 w 8262114"/>
              <a:gd name="connsiteY54" fmla="*/ 981016 h 3255881"/>
              <a:gd name="connsiteX55" fmla="*/ 6967538 w 8262114"/>
              <a:gd name="connsiteY55" fmla="*/ 952441 h 3255881"/>
              <a:gd name="connsiteX56" fmla="*/ 6986588 w 8262114"/>
              <a:gd name="connsiteY56" fmla="*/ 923866 h 3255881"/>
              <a:gd name="connsiteX57" fmla="*/ 7005638 w 8262114"/>
              <a:gd name="connsiteY57" fmla="*/ 866716 h 3255881"/>
              <a:gd name="connsiteX58" fmla="*/ 6977063 w 8262114"/>
              <a:gd name="connsiteY58" fmla="*/ 857191 h 3255881"/>
              <a:gd name="connsiteX59" fmla="*/ 6910388 w 8262114"/>
              <a:gd name="connsiteY59" fmla="*/ 847666 h 3255881"/>
              <a:gd name="connsiteX60" fmla="*/ 6872288 w 8262114"/>
              <a:gd name="connsiteY60" fmla="*/ 828616 h 3255881"/>
              <a:gd name="connsiteX61" fmla="*/ 6843713 w 8262114"/>
              <a:gd name="connsiteY61" fmla="*/ 819091 h 3255881"/>
              <a:gd name="connsiteX62" fmla="*/ 6786563 w 8262114"/>
              <a:gd name="connsiteY62" fmla="*/ 780991 h 3255881"/>
              <a:gd name="connsiteX63" fmla="*/ 6748463 w 8262114"/>
              <a:gd name="connsiteY63" fmla="*/ 733366 h 3255881"/>
              <a:gd name="connsiteX64" fmla="*/ 6738938 w 8262114"/>
              <a:gd name="connsiteY64" fmla="*/ 704791 h 3255881"/>
              <a:gd name="connsiteX65" fmla="*/ 6691313 w 8262114"/>
              <a:gd name="connsiteY65" fmla="*/ 657166 h 3255881"/>
              <a:gd name="connsiteX66" fmla="*/ 6643688 w 8262114"/>
              <a:gd name="connsiteY66" fmla="*/ 619066 h 3255881"/>
              <a:gd name="connsiteX67" fmla="*/ 6624638 w 8262114"/>
              <a:gd name="connsiteY67" fmla="*/ 590491 h 3255881"/>
              <a:gd name="connsiteX68" fmla="*/ 6596063 w 8262114"/>
              <a:gd name="connsiteY68" fmla="*/ 580966 h 3255881"/>
              <a:gd name="connsiteX69" fmla="*/ 6567488 w 8262114"/>
              <a:gd name="connsiteY69" fmla="*/ 561916 h 3255881"/>
              <a:gd name="connsiteX70" fmla="*/ 6538913 w 8262114"/>
              <a:gd name="connsiteY70" fmla="*/ 552391 h 3255881"/>
              <a:gd name="connsiteX71" fmla="*/ 6510338 w 8262114"/>
              <a:gd name="connsiteY71" fmla="*/ 533341 h 3255881"/>
              <a:gd name="connsiteX72" fmla="*/ 6462713 w 8262114"/>
              <a:gd name="connsiteY72" fmla="*/ 523816 h 3255881"/>
              <a:gd name="connsiteX73" fmla="*/ 6376988 w 8262114"/>
              <a:gd name="connsiteY73" fmla="*/ 533341 h 3255881"/>
              <a:gd name="connsiteX74" fmla="*/ 6319838 w 8262114"/>
              <a:gd name="connsiteY74" fmla="*/ 571441 h 3255881"/>
              <a:gd name="connsiteX75" fmla="*/ 6262688 w 8262114"/>
              <a:gd name="connsiteY75" fmla="*/ 619066 h 3255881"/>
              <a:gd name="connsiteX76" fmla="*/ 6176963 w 8262114"/>
              <a:gd name="connsiteY76" fmla="*/ 657166 h 3255881"/>
              <a:gd name="connsiteX77" fmla="*/ 6148388 w 8262114"/>
              <a:gd name="connsiteY77" fmla="*/ 666691 h 3255881"/>
              <a:gd name="connsiteX78" fmla="*/ 6148388 w 8262114"/>
              <a:gd name="connsiteY78" fmla="*/ 800041 h 3255881"/>
              <a:gd name="connsiteX79" fmla="*/ 6138863 w 8262114"/>
              <a:gd name="connsiteY79" fmla="*/ 961966 h 3255881"/>
              <a:gd name="connsiteX80" fmla="*/ 6119813 w 8262114"/>
              <a:gd name="connsiteY80" fmla="*/ 1085791 h 3255881"/>
              <a:gd name="connsiteX81" fmla="*/ 6119813 w 8262114"/>
              <a:gd name="connsiteY81" fmla="*/ 1371541 h 3255881"/>
              <a:gd name="connsiteX82" fmla="*/ 6138863 w 8262114"/>
              <a:gd name="connsiteY82" fmla="*/ 1400116 h 3255881"/>
              <a:gd name="connsiteX83" fmla="*/ 6167438 w 8262114"/>
              <a:gd name="connsiteY83" fmla="*/ 1409641 h 3255881"/>
              <a:gd name="connsiteX84" fmla="*/ 6196013 w 8262114"/>
              <a:gd name="connsiteY84" fmla="*/ 1428691 h 3255881"/>
              <a:gd name="connsiteX85" fmla="*/ 6176963 w 8262114"/>
              <a:gd name="connsiteY85" fmla="*/ 1476316 h 3255881"/>
              <a:gd name="connsiteX86" fmla="*/ 6196013 w 8262114"/>
              <a:gd name="connsiteY86" fmla="*/ 1647766 h 3255881"/>
              <a:gd name="connsiteX87" fmla="*/ 6186488 w 8262114"/>
              <a:gd name="connsiteY87" fmla="*/ 1714441 h 3255881"/>
              <a:gd name="connsiteX88" fmla="*/ 6157913 w 8262114"/>
              <a:gd name="connsiteY88" fmla="*/ 1743016 h 3255881"/>
              <a:gd name="connsiteX89" fmla="*/ 6119813 w 8262114"/>
              <a:gd name="connsiteY89" fmla="*/ 1752541 h 3255881"/>
              <a:gd name="connsiteX90" fmla="*/ 6024563 w 8262114"/>
              <a:gd name="connsiteY90" fmla="*/ 1762066 h 3255881"/>
              <a:gd name="connsiteX91" fmla="*/ 5976938 w 8262114"/>
              <a:gd name="connsiteY91" fmla="*/ 1847791 h 3255881"/>
              <a:gd name="connsiteX92" fmla="*/ 5967413 w 8262114"/>
              <a:gd name="connsiteY92" fmla="*/ 1904941 h 3255881"/>
              <a:gd name="connsiteX93" fmla="*/ 5938838 w 8262114"/>
              <a:gd name="connsiteY93" fmla="*/ 1923991 h 3255881"/>
              <a:gd name="connsiteX94" fmla="*/ 5538788 w 8262114"/>
              <a:gd name="connsiteY94" fmla="*/ 1933516 h 3255881"/>
              <a:gd name="connsiteX95" fmla="*/ 5357813 w 8262114"/>
              <a:gd name="connsiteY95" fmla="*/ 1923991 h 3255881"/>
              <a:gd name="connsiteX96" fmla="*/ 5300663 w 8262114"/>
              <a:gd name="connsiteY96" fmla="*/ 1904941 h 3255881"/>
              <a:gd name="connsiteX97" fmla="*/ 5243513 w 8262114"/>
              <a:gd name="connsiteY97" fmla="*/ 1914466 h 3255881"/>
              <a:gd name="connsiteX98" fmla="*/ 5186363 w 8262114"/>
              <a:gd name="connsiteY98" fmla="*/ 1933516 h 3255881"/>
              <a:gd name="connsiteX99" fmla="*/ 5157788 w 8262114"/>
              <a:gd name="connsiteY99" fmla="*/ 1914466 h 3255881"/>
              <a:gd name="connsiteX100" fmla="*/ 5053013 w 8262114"/>
              <a:gd name="connsiteY100" fmla="*/ 1895416 h 3255881"/>
              <a:gd name="connsiteX101" fmla="*/ 5033963 w 8262114"/>
              <a:gd name="connsiteY101" fmla="*/ 1838266 h 3255881"/>
              <a:gd name="connsiteX102" fmla="*/ 5024438 w 8262114"/>
              <a:gd name="connsiteY102" fmla="*/ 1809691 h 3255881"/>
              <a:gd name="connsiteX103" fmla="*/ 4891088 w 8262114"/>
              <a:gd name="connsiteY103" fmla="*/ 1781116 h 3255881"/>
              <a:gd name="connsiteX104" fmla="*/ 4814888 w 8262114"/>
              <a:gd name="connsiteY104" fmla="*/ 1743016 h 3255881"/>
              <a:gd name="connsiteX105" fmla="*/ 4786313 w 8262114"/>
              <a:gd name="connsiteY105" fmla="*/ 1714441 h 3255881"/>
              <a:gd name="connsiteX106" fmla="*/ 4776788 w 8262114"/>
              <a:gd name="connsiteY106" fmla="*/ 1685866 h 3255881"/>
              <a:gd name="connsiteX107" fmla="*/ 4795838 w 8262114"/>
              <a:gd name="connsiteY107" fmla="*/ 1628716 h 3255881"/>
              <a:gd name="connsiteX108" fmla="*/ 4814888 w 8262114"/>
              <a:gd name="connsiteY108" fmla="*/ 1476316 h 3255881"/>
              <a:gd name="connsiteX109" fmla="*/ 4852988 w 8262114"/>
              <a:gd name="connsiteY109" fmla="*/ 1419166 h 3255881"/>
              <a:gd name="connsiteX110" fmla="*/ 4872038 w 8262114"/>
              <a:gd name="connsiteY110" fmla="*/ 1390591 h 3255881"/>
              <a:gd name="connsiteX111" fmla="*/ 4919663 w 8262114"/>
              <a:gd name="connsiteY111" fmla="*/ 1314391 h 3255881"/>
              <a:gd name="connsiteX112" fmla="*/ 4929188 w 8262114"/>
              <a:gd name="connsiteY112" fmla="*/ 1285816 h 3255881"/>
              <a:gd name="connsiteX113" fmla="*/ 4872038 w 8262114"/>
              <a:gd name="connsiteY113" fmla="*/ 1257241 h 3255881"/>
              <a:gd name="connsiteX114" fmla="*/ 4843463 w 8262114"/>
              <a:gd name="connsiteY114" fmla="*/ 1238191 h 3255881"/>
              <a:gd name="connsiteX115" fmla="*/ 4786313 w 8262114"/>
              <a:gd name="connsiteY115" fmla="*/ 1219141 h 3255881"/>
              <a:gd name="connsiteX116" fmla="*/ 4757738 w 8262114"/>
              <a:gd name="connsiteY116" fmla="*/ 1209616 h 3255881"/>
              <a:gd name="connsiteX117" fmla="*/ 4729163 w 8262114"/>
              <a:gd name="connsiteY117" fmla="*/ 1219141 h 3255881"/>
              <a:gd name="connsiteX118" fmla="*/ 4672013 w 8262114"/>
              <a:gd name="connsiteY118" fmla="*/ 1247716 h 3255881"/>
              <a:gd name="connsiteX119" fmla="*/ 4595813 w 8262114"/>
              <a:gd name="connsiteY119" fmla="*/ 1200091 h 3255881"/>
              <a:gd name="connsiteX120" fmla="*/ 4538663 w 8262114"/>
              <a:gd name="connsiteY120" fmla="*/ 1161991 h 3255881"/>
              <a:gd name="connsiteX121" fmla="*/ 4481513 w 8262114"/>
              <a:gd name="connsiteY121" fmla="*/ 1181041 h 3255881"/>
              <a:gd name="connsiteX122" fmla="*/ 4452938 w 8262114"/>
              <a:gd name="connsiteY122" fmla="*/ 1190566 h 3255881"/>
              <a:gd name="connsiteX123" fmla="*/ 4414838 w 8262114"/>
              <a:gd name="connsiteY123" fmla="*/ 1276291 h 3255881"/>
              <a:gd name="connsiteX124" fmla="*/ 4405313 w 8262114"/>
              <a:gd name="connsiteY124" fmla="*/ 1304866 h 3255881"/>
              <a:gd name="connsiteX125" fmla="*/ 4395788 w 8262114"/>
              <a:gd name="connsiteY125" fmla="*/ 1333441 h 3255881"/>
              <a:gd name="connsiteX126" fmla="*/ 4367213 w 8262114"/>
              <a:gd name="connsiteY126" fmla="*/ 1352491 h 3255881"/>
              <a:gd name="connsiteX127" fmla="*/ 4348163 w 8262114"/>
              <a:gd name="connsiteY127" fmla="*/ 1381066 h 3255881"/>
              <a:gd name="connsiteX128" fmla="*/ 4329113 w 8262114"/>
              <a:gd name="connsiteY128" fmla="*/ 1438216 h 3255881"/>
              <a:gd name="connsiteX129" fmla="*/ 4310063 w 8262114"/>
              <a:gd name="connsiteY129" fmla="*/ 1466791 h 3255881"/>
              <a:gd name="connsiteX130" fmla="*/ 4300538 w 8262114"/>
              <a:gd name="connsiteY130" fmla="*/ 1495366 h 3255881"/>
              <a:gd name="connsiteX131" fmla="*/ 4291013 w 8262114"/>
              <a:gd name="connsiteY131" fmla="*/ 1533466 h 3255881"/>
              <a:gd name="connsiteX132" fmla="*/ 4262438 w 8262114"/>
              <a:gd name="connsiteY132" fmla="*/ 1552516 h 3255881"/>
              <a:gd name="connsiteX133" fmla="*/ 4224338 w 8262114"/>
              <a:gd name="connsiteY133" fmla="*/ 1562041 h 3255881"/>
              <a:gd name="connsiteX134" fmla="*/ 4167188 w 8262114"/>
              <a:gd name="connsiteY134" fmla="*/ 1581091 h 3255881"/>
              <a:gd name="connsiteX135" fmla="*/ 4110038 w 8262114"/>
              <a:gd name="connsiteY135" fmla="*/ 1600141 h 3255881"/>
              <a:gd name="connsiteX136" fmla="*/ 4081463 w 8262114"/>
              <a:gd name="connsiteY136" fmla="*/ 1609666 h 3255881"/>
              <a:gd name="connsiteX137" fmla="*/ 4052888 w 8262114"/>
              <a:gd name="connsiteY137" fmla="*/ 1619191 h 3255881"/>
              <a:gd name="connsiteX138" fmla="*/ 3948113 w 8262114"/>
              <a:gd name="connsiteY138" fmla="*/ 1609666 h 3255881"/>
              <a:gd name="connsiteX139" fmla="*/ 3910013 w 8262114"/>
              <a:gd name="connsiteY139" fmla="*/ 1600141 h 3255881"/>
              <a:gd name="connsiteX140" fmla="*/ 3757613 w 8262114"/>
              <a:gd name="connsiteY140" fmla="*/ 1590616 h 3255881"/>
              <a:gd name="connsiteX141" fmla="*/ 3729038 w 8262114"/>
              <a:gd name="connsiteY141" fmla="*/ 1571566 h 3255881"/>
              <a:gd name="connsiteX142" fmla="*/ 3700463 w 8262114"/>
              <a:gd name="connsiteY142" fmla="*/ 1562041 h 3255881"/>
              <a:gd name="connsiteX143" fmla="*/ 3652838 w 8262114"/>
              <a:gd name="connsiteY143" fmla="*/ 1523941 h 3255881"/>
              <a:gd name="connsiteX144" fmla="*/ 3481388 w 8262114"/>
              <a:gd name="connsiteY144" fmla="*/ 1533466 h 3255881"/>
              <a:gd name="connsiteX145" fmla="*/ 3414713 w 8262114"/>
              <a:gd name="connsiteY145" fmla="*/ 1542991 h 3255881"/>
              <a:gd name="connsiteX146" fmla="*/ 3386138 w 8262114"/>
              <a:gd name="connsiteY146" fmla="*/ 1552516 h 3255881"/>
              <a:gd name="connsiteX147" fmla="*/ 3338513 w 8262114"/>
              <a:gd name="connsiteY147" fmla="*/ 1562041 h 3255881"/>
              <a:gd name="connsiteX148" fmla="*/ 3271838 w 8262114"/>
              <a:gd name="connsiteY148" fmla="*/ 1628716 h 3255881"/>
              <a:gd name="connsiteX149" fmla="*/ 3214688 w 8262114"/>
              <a:gd name="connsiteY149" fmla="*/ 1666816 h 3255881"/>
              <a:gd name="connsiteX150" fmla="*/ 3205163 w 8262114"/>
              <a:gd name="connsiteY150" fmla="*/ 1695391 h 3255881"/>
              <a:gd name="connsiteX151" fmla="*/ 3176588 w 8262114"/>
              <a:gd name="connsiteY151" fmla="*/ 1704916 h 3255881"/>
              <a:gd name="connsiteX152" fmla="*/ 3090863 w 8262114"/>
              <a:gd name="connsiteY152" fmla="*/ 1666816 h 3255881"/>
              <a:gd name="connsiteX153" fmla="*/ 3062288 w 8262114"/>
              <a:gd name="connsiteY153" fmla="*/ 1638241 h 3255881"/>
              <a:gd name="connsiteX154" fmla="*/ 3005138 w 8262114"/>
              <a:gd name="connsiteY154" fmla="*/ 1619191 h 3255881"/>
              <a:gd name="connsiteX155" fmla="*/ 2967038 w 8262114"/>
              <a:gd name="connsiteY155" fmla="*/ 1562041 h 3255881"/>
              <a:gd name="connsiteX156" fmla="*/ 2947988 w 8262114"/>
              <a:gd name="connsiteY156" fmla="*/ 1533466 h 3255881"/>
              <a:gd name="connsiteX157" fmla="*/ 2890838 w 8262114"/>
              <a:gd name="connsiteY157" fmla="*/ 1504891 h 3255881"/>
              <a:gd name="connsiteX158" fmla="*/ 2862263 w 8262114"/>
              <a:gd name="connsiteY158" fmla="*/ 1485841 h 3255881"/>
              <a:gd name="connsiteX159" fmla="*/ 2833688 w 8262114"/>
              <a:gd name="connsiteY159" fmla="*/ 1476316 h 3255881"/>
              <a:gd name="connsiteX160" fmla="*/ 2805113 w 8262114"/>
              <a:gd name="connsiteY160" fmla="*/ 1457266 h 3255881"/>
              <a:gd name="connsiteX161" fmla="*/ 2738438 w 8262114"/>
              <a:gd name="connsiteY161" fmla="*/ 1438216 h 3255881"/>
              <a:gd name="connsiteX162" fmla="*/ 2709863 w 8262114"/>
              <a:gd name="connsiteY162" fmla="*/ 1428691 h 3255881"/>
              <a:gd name="connsiteX163" fmla="*/ 2605088 w 8262114"/>
              <a:gd name="connsiteY163" fmla="*/ 1419166 h 3255881"/>
              <a:gd name="connsiteX164" fmla="*/ 2509838 w 8262114"/>
              <a:gd name="connsiteY164" fmla="*/ 1409641 h 3255881"/>
              <a:gd name="connsiteX165" fmla="*/ 2452688 w 8262114"/>
              <a:gd name="connsiteY165" fmla="*/ 1371541 h 3255881"/>
              <a:gd name="connsiteX166" fmla="*/ 2395538 w 8262114"/>
              <a:gd name="connsiteY166" fmla="*/ 1352491 h 3255881"/>
              <a:gd name="connsiteX167" fmla="*/ 2366963 w 8262114"/>
              <a:gd name="connsiteY167" fmla="*/ 1342966 h 3255881"/>
              <a:gd name="connsiteX168" fmla="*/ 2309813 w 8262114"/>
              <a:gd name="connsiteY168" fmla="*/ 1333441 h 3255881"/>
              <a:gd name="connsiteX169" fmla="*/ 2233613 w 8262114"/>
              <a:gd name="connsiteY169" fmla="*/ 1342966 h 3255881"/>
              <a:gd name="connsiteX170" fmla="*/ 2185988 w 8262114"/>
              <a:gd name="connsiteY170" fmla="*/ 1333441 h 3255881"/>
              <a:gd name="connsiteX171" fmla="*/ 2176463 w 8262114"/>
              <a:gd name="connsiteY171" fmla="*/ 1304866 h 3255881"/>
              <a:gd name="connsiteX172" fmla="*/ 2157413 w 8262114"/>
              <a:gd name="connsiteY172" fmla="*/ 1238191 h 3255881"/>
              <a:gd name="connsiteX173" fmla="*/ 2128838 w 8262114"/>
              <a:gd name="connsiteY173" fmla="*/ 1219141 h 3255881"/>
              <a:gd name="connsiteX174" fmla="*/ 2109788 w 8262114"/>
              <a:gd name="connsiteY174" fmla="*/ 1190566 h 3255881"/>
              <a:gd name="connsiteX175" fmla="*/ 2095500 w 8262114"/>
              <a:gd name="connsiteY175" fmla="*/ 1152466 h 3255881"/>
              <a:gd name="connsiteX176" fmla="*/ 2062163 w 8262114"/>
              <a:gd name="connsiteY176" fmla="*/ 1066741 h 3255881"/>
              <a:gd name="connsiteX177" fmla="*/ 2033588 w 8262114"/>
              <a:gd name="connsiteY177" fmla="*/ 1057216 h 3255881"/>
              <a:gd name="connsiteX178" fmla="*/ 2081213 w 8262114"/>
              <a:gd name="connsiteY178" fmla="*/ 1009591 h 3255881"/>
              <a:gd name="connsiteX179" fmla="*/ 2128838 w 8262114"/>
              <a:gd name="connsiteY179" fmla="*/ 1000066 h 3255881"/>
              <a:gd name="connsiteX180" fmla="*/ 2147888 w 8262114"/>
              <a:gd name="connsiteY180" fmla="*/ 942916 h 3255881"/>
              <a:gd name="connsiteX181" fmla="*/ 2119313 w 8262114"/>
              <a:gd name="connsiteY181" fmla="*/ 914341 h 3255881"/>
              <a:gd name="connsiteX182" fmla="*/ 2014538 w 8262114"/>
              <a:gd name="connsiteY182" fmla="*/ 885766 h 3255881"/>
              <a:gd name="connsiteX183" fmla="*/ 2005013 w 8262114"/>
              <a:gd name="connsiteY183" fmla="*/ 857191 h 3255881"/>
              <a:gd name="connsiteX184" fmla="*/ 2024063 w 8262114"/>
              <a:gd name="connsiteY184" fmla="*/ 828616 h 3255881"/>
              <a:gd name="connsiteX185" fmla="*/ 2014538 w 8262114"/>
              <a:gd name="connsiteY185" fmla="*/ 800041 h 3255881"/>
              <a:gd name="connsiteX186" fmla="*/ 1976438 w 8262114"/>
              <a:gd name="connsiteY186" fmla="*/ 742891 h 3255881"/>
              <a:gd name="connsiteX187" fmla="*/ 1804988 w 8262114"/>
              <a:gd name="connsiteY187" fmla="*/ 685741 h 3255881"/>
              <a:gd name="connsiteX188" fmla="*/ 1776413 w 8262114"/>
              <a:gd name="connsiteY188" fmla="*/ 676216 h 3255881"/>
              <a:gd name="connsiteX189" fmla="*/ 1747838 w 8262114"/>
              <a:gd name="connsiteY189" fmla="*/ 666691 h 3255881"/>
              <a:gd name="connsiteX190" fmla="*/ 1690688 w 8262114"/>
              <a:gd name="connsiteY190" fmla="*/ 628591 h 3255881"/>
              <a:gd name="connsiteX191" fmla="*/ 1654969 w 8262114"/>
              <a:gd name="connsiteY191" fmla="*/ 592872 h 3255881"/>
              <a:gd name="connsiteX192" fmla="*/ 1581150 w 8262114"/>
              <a:gd name="connsiteY192" fmla="*/ 519053 h 3255881"/>
              <a:gd name="connsiteX193" fmla="*/ 1493045 w 8262114"/>
              <a:gd name="connsiteY193" fmla="*/ 433328 h 3255881"/>
              <a:gd name="connsiteX194" fmla="*/ 1370452 w 8262114"/>
              <a:gd name="connsiteY194" fmla="*/ 335756 h 3255881"/>
              <a:gd name="connsiteX195" fmla="*/ 1350170 w 8262114"/>
              <a:gd name="connsiteY195" fmla="*/ 316647 h 3255881"/>
              <a:gd name="connsiteX196" fmla="*/ 1373982 w 8262114"/>
              <a:gd name="connsiteY196" fmla="*/ 323791 h 3255881"/>
              <a:gd name="connsiteX197" fmla="*/ 1440657 w 8262114"/>
              <a:gd name="connsiteY197" fmla="*/ 342841 h 3255881"/>
              <a:gd name="connsiteX198" fmla="*/ 1440657 w 8262114"/>
              <a:gd name="connsiteY198" fmla="*/ 290453 h 3255881"/>
              <a:gd name="connsiteX199" fmla="*/ 1376363 w 8262114"/>
              <a:gd name="connsiteY199" fmla="*/ 204729 h 3255881"/>
              <a:gd name="connsiteX200" fmla="*/ 1338263 w 8262114"/>
              <a:gd name="connsiteY200" fmla="*/ 178534 h 3255881"/>
              <a:gd name="connsiteX201" fmla="*/ 1319213 w 8262114"/>
              <a:gd name="connsiteY201" fmla="*/ 161866 h 3255881"/>
              <a:gd name="connsiteX202" fmla="*/ 1166813 w 8262114"/>
              <a:gd name="connsiteY202" fmla="*/ 133291 h 3255881"/>
              <a:gd name="connsiteX203" fmla="*/ 1138238 w 8262114"/>
              <a:gd name="connsiteY203" fmla="*/ 123766 h 3255881"/>
              <a:gd name="connsiteX204" fmla="*/ 1081088 w 8262114"/>
              <a:gd name="connsiteY204" fmla="*/ 85666 h 3255881"/>
              <a:gd name="connsiteX205" fmla="*/ 1033463 w 8262114"/>
              <a:gd name="connsiteY205" fmla="*/ 47566 h 3255881"/>
              <a:gd name="connsiteX206" fmla="*/ 976313 w 8262114"/>
              <a:gd name="connsiteY206" fmla="*/ 9466 h 3255881"/>
              <a:gd name="connsiteX207" fmla="*/ 547688 w 8262114"/>
              <a:gd name="connsiteY207" fmla="*/ 9466 h 3255881"/>
              <a:gd name="connsiteX208" fmla="*/ 452438 w 8262114"/>
              <a:gd name="connsiteY208" fmla="*/ 18991 h 3255881"/>
              <a:gd name="connsiteX209" fmla="*/ 395288 w 8262114"/>
              <a:gd name="connsiteY209" fmla="*/ 47566 h 3255881"/>
              <a:gd name="connsiteX210" fmla="*/ 319088 w 8262114"/>
              <a:gd name="connsiteY210" fmla="*/ 159485 h 3255881"/>
              <a:gd name="connsiteX211" fmla="*/ 307182 w 8262114"/>
              <a:gd name="connsiteY211" fmla="*/ 216634 h 3255881"/>
              <a:gd name="connsiteX212" fmla="*/ 254794 w 8262114"/>
              <a:gd name="connsiteY212" fmla="*/ 283310 h 3255881"/>
              <a:gd name="connsiteX213" fmla="*/ 180975 w 8262114"/>
              <a:gd name="connsiteY213" fmla="*/ 330935 h 3255881"/>
              <a:gd name="connsiteX214" fmla="*/ 76201 w 8262114"/>
              <a:gd name="connsiteY214" fmla="*/ 357129 h 3255881"/>
              <a:gd name="connsiteX215" fmla="*/ 42863 w 8262114"/>
              <a:gd name="connsiteY215" fmla="*/ 361891 h 3255881"/>
              <a:gd name="connsiteX216" fmla="*/ 0 w 8262114"/>
              <a:gd name="connsiteY216" fmla="*/ 371416 h 3255881"/>
              <a:gd name="connsiteX217" fmla="*/ 21431 w 8262114"/>
              <a:gd name="connsiteY217" fmla="*/ 416660 h 3255881"/>
              <a:gd name="connsiteX218" fmla="*/ 33338 w 8262114"/>
              <a:gd name="connsiteY218" fmla="*/ 419041 h 3255881"/>
              <a:gd name="connsiteX219" fmla="*/ 90488 w 8262114"/>
              <a:gd name="connsiteY219" fmla="*/ 447616 h 3255881"/>
              <a:gd name="connsiteX220" fmla="*/ 147638 w 8262114"/>
              <a:gd name="connsiteY220" fmla="*/ 476191 h 3255881"/>
              <a:gd name="connsiteX221" fmla="*/ 166688 w 8262114"/>
              <a:gd name="connsiteY221" fmla="*/ 504766 h 3255881"/>
              <a:gd name="connsiteX222" fmla="*/ 166688 w 8262114"/>
              <a:gd name="connsiteY222" fmla="*/ 571441 h 3255881"/>
              <a:gd name="connsiteX223" fmla="*/ 138113 w 8262114"/>
              <a:gd name="connsiteY223" fmla="*/ 580966 h 3255881"/>
              <a:gd name="connsiteX224" fmla="*/ 128588 w 8262114"/>
              <a:gd name="connsiteY224" fmla="*/ 666691 h 3255881"/>
              <a:gd name="connsiteX225" fmla="*/ 100013 w 8262114"/>
              <a:gd name="connsiteY225" fmla="*/ 676216 h 3255881"/>
              <a:gd name="connsiteX226" fmla="*/ 90488 w 8262114"/>
              <a:gd name="connsiteY226" fmla="*/ 704791 h 3255881"/>
              <a:gd name="connsiteX227" fmla="*/ 119063 w 8262114"/>
              <a:gd name="connsiteY227" fmla="*/ 714316 h 3255881"/>
              <a:gd name="connsiteX228" fmla="*/ 138113 w 8262114"/>
              <a:gd name="connsiteY228" fmla="*/ 771466 h 3255881"/>
              <a:gd name="connsiteX229" fmla="*/ 147638 w 8262114"/>
              <a:gd name="connsiteY229" fmla="*/ 838141 h 3255881"/>
              <a:gd name="connsiteX230" fmla="*/ 166688 w 8262114"/>
              <a:gd name="connsiteY230" fmla="*/ 866716 h 3255881"/>
              <a:gd name="connsiteX231" fmla="*/ 157163 w 8262114"/>
              <a:gd name="connsiteY231" fmla="*/ 923866 h 3255881"/>
              <a:gd name="connsiteX0" fmla="*/ 7415213 w 8262114"/>
              <a:gd name="connsiteY0" fmla="*/ 3247966 h 3255881"/>
              <a:gd name="connsiteX1" fmla="*/ 7434263 w 8262114"/>
              <a:gd name="connsiteY1" fmla="*/ 3047941 h 3255881"/>
              <a:gd name="connsiteX2" fmla="*/ 7453313 w 8262114"/>
              <a:gd name="connsiteY2" fmla="*/ 2981266 h 3255881"/>
              <a:gd name="connsiteX3" fmla="*/ 7510463 w 8262114"/>
              <a:gd name="connsiteY3" fmla="*/ 2952691 h 3255881"/>
              <a:gd name="connsiteX4" fmla="*/ 7539038 w 8262114"/>
              <a:gd name="connsiteY4" fmla="*/ 2933641 h 3255881"/>
              <a:gd name="connsiteX5" fmla="*/ 7596188 w 8262114"/>
              <a:gd name="connsiteY5" fmla="*/ 2914591 h 3255881"/>
              <a:gd name="connsiteX6" fmla="*/ 7662863 w 8262114"/>
              <a:gd name="connsiteY6" fmla="*/ 2895541 h 3255881"/>
              <a:gd name="connsiteX7" fmla="*/ 7681913 w 8262114"/>
              <a:gd name="connsiteY7" fmla="*/ 2866966 h 3255881"/>
              <a:gd name="connsiteX8" fmla="*/ 7691438 w 8262114"/>
              <a:gd name="connsiteY8" fmla="*/ 2838391 h 3255881"/>
              <a:gd name="connsiteX9" fmla="*/ 7777163 w 8262114"/>
              <a:gd name="connsiteY9" fmla="*/ 2800291 h 3255881"/>
              <a:gd name="connsiteX10" fmla="*/ 7805738 w 8262114"/>
              <a:gd name="connsiteY10" fmla="*/ 2790766 h 3255881"/>
              <a:gd name="connsiteX11" fmla="*/ 7834313 w 8262114"/>
              <a:gd name="connsiteY11" fmla="*/ 2781241 h 3255881"/>
              <a:gd name="connsiteX12" fmla="*/ 7996238 w 8262114"/>
              <a:gd name="connsiteY12" fmla="*/ 2762191 h 3255881"/>
              <a:gd name="connsiteX13" fmla="*/ 8062913 w 8262114"/>
              <a:gd name="connsiteY13" fmla="*/ 2743141 h 3255881"/>
              <a:gd name="connsiteX14" fmla="*/ 8120063 w 8262114"/>
              <a:gd name="connsiteY14" fmla="*/ 2724091 h 3255881"/>
              <a:gd name="connsiteX15" fmla="*/ 8148638 w 8262114"/>
              <a:gd name="connsiteY15" fmla="*/ 2714566 h 3255881"/>
              <a:gd name="connsiteX16" fmla="*/ 8158163 w 8262114"/>
              <a:gd name="connsiteY16" fmla="*/ 2609791 h 3255881"/>
              <a:gd name="connsiteX17" fmla="*/ 8167688 w 8262114"/>
              <a:gd name="connsiteY17" fmla="*/ 2552641 h 3255881"/>
              <a:gd name="connsiteX18" fmla="*/ 8224838 w 8262114"/>
              <a:gd name="connsiteY18" fmla="*/ 2514541 h 3255881"/>
              <a:gd name="connsiteX19" fmla="*/ 8243888 w 8262114"/>
              <a:gd name="connsiteY19" fmla="*/ 2485966 h 3255881"/>
              <a:gd name="connsiteX20" fmla="*/ 7929563 w 8262114"/>
              <a:gd name="connsiteY20" fmla="*/ 2428816 h 3255881"/>
              <a:gd name="connsiteX21" fmla="*/ 7939088 w 8262114"/>
              <a:gd name="connsiteY21" fmla="*/ 2333566 h 3255881"/>
              <a:gd name="connsiteX22" fmla="*/ 7958138 w 8262114"/>
              <a:gd name="connsiteY22" fmla="*/ 2266891 h 3255881"/>
              <a:gd name="connsiteX23" fmla="*/ 7929563 w 8262114"/>
              <a:gd name="connsiteY23" fmla="*/ 2095441 h 3255881"/>
              <a:gd name="connsiteX24" fmla="*/ 7910513 w 8262114"/>
              <a:gd name="connsiteY24" fmla="*/ 2038291 h 3255881"/>
              <a:gd name="connsiteX25" fmla="*/ 7900988 w 8262114"/>
              <a:gd name="connsiteY25" fmla="*/ 2009716 h 3255881"/>
              <a:gd name="connsiteX26" fmla="*/ 7929563 w 8262114"/>
              <a:gd name="connsiteY26" fmla="*/ 1876366 h 3255881"/>
              <a:gd name="connsiteX27" fmla="*/ 7948613 w 8262114"/>
              <a:gd name="connsiteY27" fmla="*/ 1847791 h 3255881"/>
              <a:gd name="connsiteX28" fmla="*/ 7853363 w 8262114"/>
              <a:gd name="connsiteY28" fmla="*/ 1838266 h 3255881"/>
              <a:gd name="connsiteX29" fmla="*/ 7796213 w 8262114"/>
              <a:gd name="connsiteY29" fmla="*/ 1790641 h 3255881"/>
              <a:gd name="connsiteX30" fmla="*/ 7739063 w 8262114"/>
              <a:gd name="connsiteY30" fmla="*/ 1771591 h 3255881"/>
              <a:gd name="connsiteX31" fmla="*/ 7710488 w 8262114"/>
              <a:gd name="connsiteY31" fmla="*/ 1752541 h 3255881"/>
              <a:gd name="connsiteX32" fmla="*/ 7567613 w 8262114"/>
              <a:gd name="connsiteY32" fmla="*/ 1733491 h 3255881"/>
              <a:gd name="connsiteX33" fmla="*/ 7510463 w 8262114"/>
              <a:gd name="connsiteY33" fmla="*/ 1714441 h 3255881"/>
              <a:gd name="connsiteX34" fmla="*/ 7453313 w 8262114"/>
              <a:gd name="connsiteY34" fmla="*/ 1676341 h 3255881"/>
              <a:gd name="connsiteX35" fmla="*/ 7424738 w 8262114"/>
              <a:gd name="connsiteY35" fmla="*/ 1657291 h 3255881"/>
              <a:gd name="connsiteX36" fmla="*/ 7396163 w 8262114"/>
              <a:gd name="connsiteY36" fmla="*/ 1647766 h 3255881"/>
              <a:gd name="connsiteX37" fmla="*/ 7358063 w 8262114"/>
              <a:gd name="connsiteY37" fmla="*/ 1600141 h 3255881"/>
              <a:gd name="connsiteX38" fmla="*/ 7319963 w 8262114"/>
              <a:gd name="connsiteY38" fmla="*/ 1542991 h 3255881"/>
              <a:gd name="connsiteX39" fmla="*/ 7272338 w 8262114"/>
              <a:gd name="connsiteY39" fmla="*/ 1485841 h 3255881"/>
              <a:gd name="connsiteX40" fmla="*/ 7262813 w 8262114"/>
              <a:gd name="connsiteY40" fmla="*/ 1457266 h 3255881"/>
              <a:gd name="connsiteX41" fmla="*/ 7224713 w 8262114"/>
              <a:gd name="connsiteY41" fmla="*/ 1400116 h 3255881"/>
              <a:gd name="connsiteX42" fmla="*/ 7215188 w 8262114"/>
              <a:gd name="connsiteY42" fmla="*/ 1371541 h 3255881"/>
              <a:gd name="connsiteX43" fmla="*/ 7196138 w 8262114"/>
              <a:gd name="connsiteY43" fmla="*/ 1342966 h 3255881"/>
              <a:gd name="connsiteX44" fmla="*/ 7177088 w 8262114"/>
              <a:gd name="connsiteY44" fmla="*/ 1285816 h 3255881"/>
              <a:gd name="connsiteX45" fmla="*/ 7119938 w 8262114"/>
              <a:gd name="connsiteY45" fmla="*/ 1238191 h 3255881"/>
              <a:gd name="connsiteX46" fmla="*/ 7091363 w 8262114"/>
              <a:gd name="connsiteY46" fmla="*/ 1219141 h 3255881"/>
              <a:gd name="connsiteX47" fmla="*/ 7062788 w 8262114"/>
              <a:gd name="connsiteY47" fmla="*/ 1190566 h 3255881"/>
              <a:gd name="connsiteX48" fmla="*/ 7034213 w 8262114"/>
              <a:gd name="connsiteY48" fmla="*/ 1171516 h 3255881"/>
              <a:gd name="connsiteX49" fmla="*/ 6986588 w 8262114"/>
              <a:gd name="connsiteY49" fmla="*/ 1114366 h 3255881"/>
              <a:gd name="connsiteX50" fmla="*/ 6958013 w 8262114"/>
              <a:gd name="connsiteY50" fmla="*/ 1095316 h 3255881"/>
              <a:gd name="connsiteX51" fmla="*/ 6938963 w 8262114"/>
              <a:gd name="connsiteY51" fmla="*/ 1066741 h 3255881"/>
              <a:gd name="connsiteX52" fmla="*/ 6910388 w 8262114"/>
              <a:gd name="connsiteY52" fmla="*/ 1047691 h 3255881"/>
              <a:gd name="connsiteX53" fmla="*/ 6900863 w 8262114"/>
              <a:gd name="connsiteY53" fmla="*/ 1019116 h 3255881"/>
              <a:gd name="connsiteX54" fmla="*/ 6910388 w 8262114"/>
              <a:gd name="connsiteY54" fmla="*/ 981016 h 3255881"/>
              <a:gd name="connsiteX55" fmla="*/ 6967538 w 8262114"/>
              <a:gd name="connsiteY55" fmla="*/ 952441 h 3255881"/>
              <a:gd name="connsiteX56" fmla="*/ 6986588 w 8262114"/>
              <a:gd name="connsiteY56" fmla="*/ 923866 h 3255881"/>
              <a:gd name="connsiteX57" fmla="*/ 7005638 w 8262114"/>
              <a:gd name="connsiteY57" fmla="*/ 866716 h 3255881"/>
              <a:gd name="connsiteX58" fmla="*/ 6977063 w 8262114"/>
              <a:gd name="connsiteY58" fmla="*/ 857191 h 3255881"/>
              <a:gd name="connsiteX59" fmla="*/ 6910388 w 8262114"/>
              <a:gd name="connsiteY59" fmla="*/ 847666 h 3255881"/>
              <a:gd name="connsiteX60" fmla="*/ 6872288 w 8262114"/>
              <a:gd name="connsiteY60" fmla="*/ 828616 h 3255881"/>
              <a:gd name="connsiteX61" fmla="*/ 6843713 w 8262114"/>
              <a:gd name="connsiteY61" fmla="*/ 819091 h 3255881"/>
              <a:gd name="connsiteX62" fmla="*/ 6786563 w 8262114"/>
              <a:gd name="connsiteY62" fmla="*/ 780991 h 3255881"/>
              <a:gd name="connsiteX63" fmla="*/ 6748463 w 8262114"/>
              <a:gd name="connsiteY63" fmla="*/ 733366 h 3255881"/>
              <a:gd name="connsiteX64" fmla="*/ 6738938 w 8262114"/>
              <a:gd name="connsiteY64" fmla="*/ 704791 h 3255881"/>
              <a:gd name="connsiteX65" fmla="*/ 6691313 w 8262114"/>
              <a:gd name="connsiteY65" fmla="*/ 657166 h 3255881"/>
              <a:gd name="connsiteX66" fmla="*/ 6643688 w 8262114"/>
              <a:gd name="connsiteY66" fmla="*/ 619066 h 3255881"/>
              <a:gd name="connsiteX67" fmla="*/ 6624638 w 8262114"/>
              <a:gd name="connsiteY67" fmla="*/ 590491 h 3255881"/>
              <a:gd name="connsiteX68" fmla="*/ 6596063 w 8262114"/>
              <a:gd name="connsiteY68" fmla="*/ 580966 h 3255881"/>
              <a:gd name="connsiteX69" fmla="*/ 6567488 w 8262114"/>
              <a:gd name="connsiteY69" fmla="*/ 561916 h 3255881"/>
              <a:gd name="connsiteX70" fmla="*/ 6538913 w 8262114"/>
              <a:gd name="connsiteY70" fmla="*/ 552391 h 3255881"/>
              <a:gd name="connsiteX71" fmla="*/ 6510338 w 8262114"/>
              <a:gd name="connsiteY71" fmla="*/ 533341 h 3255881"/>
              <a:gd name="connsiteX72" fmla="*/ 6462713 w 8262114"/>
              <a:gd name="connsiteY72" fmla="*/ 523816 h 3255881"/>
              <a:gd name="connsiteX73" fmla="*/ 6376988 w 8262114"/>
              <a:gd name="connsiteY73" fmla="*/ 533341 h 3255881"/>
              <a:gd name="connsiteX74" fmla="*/ 6319838 w 8262114"/>
              <a:gd name="connsiteY74" fmla="*/ 571441 h 3255881"/>
              <a:gd name="connsiteX75" fmla="*/ 6262688 w 8262114"/>
              <a:gd name="connsiteY75" fmla="*/ 619066 h 3255881"/>
              <a:gd name="connsiteX76" fmla="*/ 6176963 w 8262114"/>
              <a:gd name="connsiteY76" fmla="*/ 657166 h 3255881"/>
              <a:gd name="connsiteX77" fmla="*/ 6148388 w 8262114"/>
              <a:gd name="connsiteY77" fmla="*/ 666691 h 3255881"/>
              <a:gd name="connsiteX78" fmla="*/ 6148388 w 8262114"/>
              <a:gd name="connsiteY78" fmla="*/ 800041 h 3255881"/>
              <a:gd name="connsiteX79" fmla="*/ 6138863 w 8262114"/>
              <a:gd name="connsiteY79" fmla="*/ 961966 h 3255881"/>
              <a:gd name="connsiteX80" fmla="*/ 6119813 w 8262114"/>
              <a:gd name="connsiteY80" fmla="*/ 1085791 h 3255881"/>
              <a:gd name="connsiteX81" fmla="*/ 6119813 w 8262114"/>
              <a:gd name="connsiteY81" fmla="*/ 1371541 h 3255881"/>
              <a:gd name="connsiteX82" fmla="*/ 6138863 w 8262114"/>
              <a:gd name="connsiteY82" fmla="*/ 1400116 h 3255881"/>
              <a:gd name="connsiteX83" fmla="*/ 6167438 w 8262114"/>
              <a:gd name="connsiteY83" fmla="*/ 1409641 h 3255881"/>
              <a:gd name="connsiteX84" fmla="*/ 6196013 w 8262114"/>
              <a:gd name="connsiteY84" fmla="*/ 1428691 h 3255881"/>
              <a:gd name="connsiteX85" fmla="*/ 6176963 w 8262114"/>
              <a:gd name="connsiteY85" fmla="*/ 1476316 h 3255881"/>
              <a:gd name="connsiteX86" fmla="*/ 6196013 w 8262114"/>
              <a:gd name="connsiteY86" fmla="*/ 1647766 h 3255881"/>
              <a:gd name="connsiteX87" fmla="*/ 6186488 w 8262114"/>
              <a:gd name="connsiteY87" fmla="*/ 1714441 h 3255881"/>
              <a:gd name="connsiteX88" fmla="*/ 6157913 w 8262114"/>
              <a:gd name="connsiteY88" fmla="*/ 1743016 h 3255881"/>
              <a:gd name="connsiteX89" fmla="*/ 6119813 w 8262114"/>
              <a:gd name="connsiteY89" fmla="*/ 1752541 h 3255881"/>
              <a:gd name="connsiteX90" fmla="*/ 6024563 w 8262114"/>
              <a:gd name="connsiteY90" fmla="*/ 1762066 h 3255881"/>
              <a:gd name="connsiteX91" fmla="*/ 5976938 w 8262114"/>
              <a:gd name="connsiteY91" fmla="*/ 1847791 h 3255881"/>
              <a:gd name="connsiteX92" fmla="*/ 5967413 w 8262114"/>
              <a:gd name="connsiteY92" fmla="*/ 1904941 h 3255881"/>
              <a:gd name="connsiteX93" fmla="*/ 5938838 w 8262114"/>
              <a:gd name="connsiteY93" fmla="*/ 1923991 h 3255881"/>
              <a:gd name="connsiteX94" fmla="*/ 5538788 w 8262114"/>
              <a:gd name="connsiteY94" fmla="*/ 1933516 h 3255881"/>
              <a:gd name="connsiteX95" fmla="*/ 5357813 w 8262114"/>
              <a:gd name="connsiteY95" fmla="*/ 1923991 h 3255881"/>
              <a:gd name="connsiteX96" fmla="*/ 5300663 w 8262114"/>
              <a:gd name="connsiteY96" fmla="*/ 1904941 h 3255881"/>
              <a:gd name="connsiteX97" fmla="*/ 5243513 w 8262114"/>
              <a:gd name="connsiteY97" fmla="*/ 1914466 h 3255881"/>
              <a:gd name="connsiteX98" fmla="*/ 5186363 w 8262114"/>
              <a:gd name="connsiteY98" fmla="*/ 1933516 h 3255881"/>
              <a:gd name="connsiteX99" fmla="*/ 5157788 w 8262114"/>
              <a:gd name="connsiteY99" fmla="*/ 1914466 h 3255881"/>
              <a:gd name="connsiteX100" fmla="*/ 5053013 w 8262114"/>
              <a:gd name="connsiteY100" fmla="*/ 1895416 h 3255881"/>
              <a:gd name="connsiteX101" fmla="*/ 5033963 w 8262114"/>
              <a:gd name="connsiteY101" fmla="*/ 1838266 h 3255881"/>
              <a:gd name="connsiteX102" fmla="*/ 5024438 w 8262114"/>
              <a:gd name="connsiteY102" fmla="*/ 1809691 h 3255881"/>
              <a:gd name="connsiteX103" fmla="*/ 4891088 w 8262114"/>
              <a:gd name="connsiteY103" fmla="*/ 1781116 h 3255881"/>
              <a:gd name="connsiteX104" fmla="*/ 4814888 w 8262114"/>
              <a:gd name="connsiteY104" fmla="*/ 1743016 h 3255881"/>
              <a:gd name="connsiteX105" fmla="*/ 4786313 w 8262114"/>
              <a:gd name="connsiteY105" fmla="*/ 1714441 h 3255881"/>
              <a:gd name="connsiteX106" fmla="*/ 4776788 w 8262114"/>
              <a:gd name="connsiteY106" fmla="*/ 1685866 h 3255881"/>
              <a:gd name="connsiteX107" fmla="*/ 4795838 w 8262114"/>
              <a:gd name="connsiteY107" fmla="*/ 1628716 h 3255881"/>
              <a:gd name="connsiteX108" fmla="*/ 4814888 w 8262114"/>
              <a:gd name="connsiteY108" fmla="*/ 1476316 h 3255881"/>
              <a:gd name="connsiteX109" fmla="*/ 4852988 w 8262114"/>
              <a:gd name="connsiteY109" fmla="*/ 1419166 h 3255881"/>
              <a:gd name="connsiteX110" fmla="*/ 4872038 w 8262114"/>
              <a:gd name="connsiteY110" fmla="*/ 1390591 h 3255881"/>
              <a:gd name="connsiteX111" fmla="*/ 4919663 w 8262114"/>
              <a:gd name="connsiteY111" fmla="*/ 1314391 h 3255881"/>
              <a:gd name="connsiteX112" fmla="*/ 4929188 w 8262114"/>
              <a:gd name="connsiteY112" fmla="*/ 1285816 h 3255881"/>
              <a:gd name="connsiteX113" fmla="*/ 4872038 w 8262114"/>
              <a:gd name="connsiteY113" fmla="*/ 1257241 h 3255881"/>
              <a:gd name="connsiteX114" fmla="*/ 4843463 w 8262114"/>
              <a:gd name="connsiteY114" fmla="*/ 1238191 h 3255881"/>
              <a:gd name="connsiteX115" fmla="*/ 4786313 w 8262114"/>
              <a:gd name="connsiteY115" fmla="*/ 1219141 h 3255881"/>
              <a:gd name="connsiteX116" fmla="*/ 4757738 w 8262114"/>
              <a:gd name="connsiteY116" fmla="*/ 1209616 h 3255881"/>
              <a:gd name="connsiteX117" fmla="*/ 4729163 w 8262114"/>
              <a:gd name="connsiteY117" fmla="*/ 1219141 h 3255881"/>
              <a:gd name="connsiteX118" fmla="*/ 4672013 w 8262114"/>
              <a:gd name="connsiteY118" fmla="*/ 1247716 h 3255881"/>
              <a:gd name="connsiteX119" fmla="*/ 4595813 w 8262114"/>
              <a:gd name="connsiteY119" fmla="*/ 1200091 h 3255881"/>
              <a:gd name="connsiteX120" fmla="*/ 4538663 w 8262114"/>
              <a:gd name="connsiteY120" fmla="*/ 1161991 h 3255881"/>
              <a:gd name="connsiteX121" fmla="*/ 4481513 w 8262114"/>
              <a:gd name="connsiteY121" fmla="*/ 1181041 h 3255881"/>
              <a:gd name="connsiteX122" fmla="*/ 4452938 w 8262114"/>
              <a:gd name="connsiteY122" fmla="*/ 1190566 h 3255881"/>
              <a:gd name="connsiteX123" fmla="*/ 4414838 w 8262114"/>
              <a:gd name="connsiteY123" fmla="*/ 1276291 h 3255881"/>
              <a:gd name="connsiteX124" fmla="*/ 4405313 w 8262114"/>
              <a:gd name="connsiteY124" fmla="*/ 1304866 h 3255881"/>
              <a:gd name="connsiteX125" fmla="*/ 4395788 w 8262114"/>
              <a:gd name="connsiteY125" fmla="*/ 1333441 h 3255881"/>
              <a:gd name="connsiteX126" fmla="*/ 4367213 w 8262114"/>
              <a:gd name="connsiteY126" fmla="*/ 1352491 h 3255881"/>
              <a:gd name="connsiteX127" fmla="*/ 4348163 w 8262114"/>
              <a:gd name="connsiteY127" fmla="*/ 1381066 h 3255881"/>
              <a:gd name="connsiteX128" fmla="*/ 4329113 w 8262114"/>
              <a:gd name="connsiteY128" fmla="*/ 1438216 h 3255881"/>
              <a:gd name="connsiteX129" fmla="*/ 4310063 w 8262114"/>
              <a:gd name="connsiteY129" fmla="*/ 1466791 h 3255881"/>
              <a:gd name="connsiteX130" fmla="*/ 4300538 w 8262114"/>
              <a:gd name="connsiteY130" fmla="*/ 1495366 h 3255881"/>
              <a:gd name="connsiteX131" fmla="*/ 4291013 w 8262114"/>
              <a:gd name="connsiteY131" fmla="*/ 1533466 h 3255881"/>
              <a:gd name="connsiteX132" fmla="*/ 4262438 w 8262114"/>
              <a:gd name="connsiteY132" fmla="*/ 1552516 h 3255881"/>
              <a:gd name="connsiteX133" fmla="*/ 4224338 w 8262114"/>
              <a:gd name="connsiteY133" fmla="*/ 1562041 h 3255881"/>
              <a:gd name="connsiteX134" fmla="*/ 4167188 w 8262114"/>
              <a:gd name="connsiteY134" fmla="*/ 1581091 h 3255881"/>
              <a:gd name="connsiteX135" fmla="*/ 4110038 w 8262114"/>
              <a:gd name="connsiteY135" fmla="*/ 1600141 h 3255881"/>
              <a:gd name="connsiteX136" fmla="*/ 4081463 w 8262114"/>
              <a:gd name="connsiteY136" fmla="*/ 1609666 h 3255881"/>
              <a:gd name="connsiteX137" fmla="*/ 4052888 w 8262114"/>
              <a:gd name="connsiteY137" fmla="*/ 1619191 h 3255881"/>
              <a:gd name="connsiteX138" fmla="*/ 3948113 w 8262114"/>
              <a:gd name="connsiteY138" fmla="*/ 1609666 h 3255881"/>
              <a:gd name="connsiteX139" fmla="*/ 3910013 w 8262114"/>
              <a:gd name="connsiteY139" fmla="*/ 1600141 h 3255881"/>
              <a:gd name="connsiteX140" fmla="*/ 3757613 w 8262114"/>
              <a:gd name="connsiteY140" fmla="*/ 1590616 h 3255881"/>
              <a:gd name="connsiteX141" fmla="*/ 3729038 w 8262114"/>
              <a:gd name="connsiteY141" fmla="*/ 1571566 h 3255881"/>
              <a:gd name="connsiteX142" fmla="*/ 3700463 w 8262114"/>
              <a:gd name="connsiteY142" fmla="*/ 1562041 h 3255881"/>
              <a:gd name="connsiteX143" fmla="*/ 3652838 w 8262114"/>
              <a:gd name="connsiteY143" fmla="*/ 1523941 h 3255881"/>
              <a:gd name="connsiteX144" fmla="*/ 3481388 w 8262114"/>
              <a:gd name="connsiteY144" fmla="*/ 1533466 h 3255881"/>
              <a:gd name="connsiteX145" fmla="*/ 3414713 w 8262114"/>
              <a:gd name="connsiteY145" fmla="*/ 1542991 h 3255881"/>
              <a:gd name="connsiteX146" fmla="*/ 3386138 w 8262114"/>
              <a:gd name="connsiteY146" fmla="*/ 1552516 h 3255881"/>
              <a:gd name="connsiteX147" fmla="*/ 3338513 w 8262114"/>
              <a:gd name="connsiteY147" fmla="*/ 1562041 h 3255881"/>
              <a:gd name="connsiteX148" fmla="*/ 3271838 w 8262114"/>
              <a:gd name="connsiteY148" fmla="*/ 1628716 h 3255881"/>
              <a:gd name="connsiteX149" fmla="*/ 3214688 w 8262114"/>
              <a:gd name="connsiteY149" fmla="*/ 1666816 h 3255881"/>
              <a:gd name="connsiteX150" fmla="*/ 3205163 w 8262114"/>
              <a:gd name="connsiteY150" fmla="*/ 1695391 h 3255881"/>
              <a:gd name="connsiteX151" fmla="*/ 3176588 w 8262114"/>
              <a:gd name="connsiteY151" fmla="*/ 1704916 h 3255881"/>
              <a:gd name="connsiteX152" fmla="*/ 3090863 w 8262114"/>
              <a:gd name="connsiteY152" fmla="*/ 1666816 h 3255881"/>
              <a:gd name="connsiteX153" fmla="*/ 3062288 w 8262114"/>
              <a:gd name="connsiteY153" fmla="*/ 1638241 h 3255881"/>
              <a:gd name="connsiteX154" fmla="*/ 3005138 w 8262114"/>
              <a:gd name="connsiteY154" fmla="*/ 1619191 h 3255881"/>
              <a:gd name="connsiteX155" fmla="*/ 2967038 w 8262114"/>
              <a:gd name="connsiteY155" fmla="*/ 1562041 h 3255881"/>
              <a:gd name="connsiteX156" fmla="*/ 2947988 w 8262114"/>
              <a:gd name="connsiteY156" fmla="*/ 1533466 h 3255881"/>
              <a:gd name="connsiteX157" fmla="*/ 2890838 w 8262114"/>
              <a:gd name="connsiteY157" fmla="*/ 1504891 h 3255881"/>
              <a:gd name="connsiteX158" fmla="*/ 2862263 w 8262114"/>
              <a:gd name="connsiteY158" fmla="*/ 1485841 h 3255881"/>
              <a:gd name="connsiteX159" fmla="*/ 2833688 w 8262114"/>
              <a:gd name="connsiteY159" fmla="*/ 1476316 h 3255881"/>
              <a:gd name="connsiteX160" fmla="*/ 2805113 w 8262114"/>
              <a:gd name="connsiteY160" fmla="*/ 1457266 h 3255881"/>
              <a:gd name="connsiteX161" fmla="*/ 2738438 w 8262114"/>
              <a:gd name="connsiteY161" fmla="*/ 1438216 h 3255881"/>
              <a:gd name="connsiteX162" fmla="*/ 2709863 w 8262114"/>
              <a:gd name="connsiteY162" fmla="*/ 1428691 h 3255881"/>
              <a:gd name="connsiteX163" fmla="*/ 2605088 w 8262114"/>
              <a:gd name="connsiteY163" fmla="*/ 1419166 h 3255881"/>
              <a:gd name="connsiteX164" fmla="*/ 2509838 w 8262114"/>
              <a:gd name="connsiteY164" fmla="*/ 1409641 h 3255881"/>
              <a:gd name="connsiteX165" fmla="*/ 2452688 w 8262114"/>
              <a:gd name="connsiteY165" fmla="*/ 1371541 h 3255881"/>
              <a:gd name="connsiteX166" fmla="*/ 2395538 w 8262114"/>
              <a:gd name="connsiteY166" fmla="*/ 1352491 h 3255881"/>
              <a:gd name="connsiteX167" fmla="*/ 2366963 w 8262114"/>
              <a:gd name="connsiteY167" fmla="*/ 1342966 h 3255881"/>
              <a:gd name="connsiteX168" fmla="*/ 2309813 w 8262114"/>
              <a:gd name="connsiteY168" fmla="*/ 1333441 h 3255881"/>
              <a:gd name="connsiteX169" fmla="*/ 2233613 w 8262114"/>
              <a:gd name="connsiteY169" fmla="*/ 1342966 h 3255881"/>
              <a:gd name="connsiteX170" fmla="*/ 2185988 w 8262114"/>
              <a:gd name="connsiteY170" fmla="*/ 1333441 h 3255881"/>
              <a:gd name="connsiteX171" fmla="*/ 2176463 w 8262114"/>
              <a:gd name="connsiteY171" fmla="*/ 1304866 h 3255881"/>
              <a:gd name="connsiteX172" fmla="*/ 2157413 w 8262114"/>
              <a:gd name="connsiteY172" fmla="*/ 1238191 h 3255881"/>
              <a:gd name="connsiteX173" fmla="*/ 2128838 w 8262114"/>
              <a:gd name="connsiteY173" fmla="*/ 1219141 h 3255881"/>
              <a:gd name="connsiteX174" fmla="*/ 2109788 w 8262114"/>
              <a:gd name="connsiteY174" fmla="*/ 1190566 h 3255881"/>
              <a:gd name="connsiteX175" fmla="*/ 2057400 w 8262114"/>
              <a:gd name="connsiteY175" fmla="*/ 1104841 h 3255881"/>
              <a:gd name="connsiteX176" fmla="*/ 2062163 w 8262114"/>
              <a:gd name="connsiteY176" fmla="*/ 1066741 h 3255881"/>
              <a:gd name="connsiteX177" fmla="*/ 2033588 w 8262114"/>
              <a:gd name="connsiteY177" fmla="*/ 1057216 h 3255881"/>
              <a:gd name="connsiteX178" fmla="*/ 2081213 w 8262114"/>
              <a:gd name="connsiteY178" fmla="*/ 1009591 h 3255881"/>
              <a:gd name="connsiteX179" fmla="*/ 2128838 w 8262114"/>
              <a:gd name="connsiteY179" fmla="*/ 1000066 h 3255881"/>
              <a:gd name="connsiteX180" fmla="*/ 2147888 w 8262114"/>
              <a:gd name="connsiteY180" fmla="*/ 942916 h 3255881"/>
              <a:gd name="connsiteX181" fmla="*/ 2119313 w 8262114"/>
              <a:gd name="connsiteY181" fmla="*/ 914341 h 3255881"/>
              <a:gd name="connsiteX182" fmla="*/ 2014538 w 8262114"/>
              <a:gd name="connsiteY182" fmla="*/ 885766 h 3255881"/>
              <a:gd name="connsiteX183" fmla="*/ 2005013 w 8262114"/>
              <a:gd name="connsiteY183" fmla="*/ 857191 h 3255881"/>
              <a:gd name="connsiteX184" fmla="*/ 2024063 w 8262114"/>
              <a:gd name="connsiteY184" fmla="*/ 828616 h 3255881"/>
              <a:gd name="connsiteX185" fmla="*/ 2014538 w 8262114"/>
              <a:gd name="connsiteY185" fmla="*/ 800041 h 3255881"/>
              <a:gd name="connsiteX186" fmla="*/ 1976438 w 8262114"/>
              <a:gd name="connsiteY186" fmla="*/ 742891 h 3255881"/>
              <a:gd name="connsiteX187" fmla="*/ 1804988 w 8262114"/>
              <a:gd name="connsiteY187" fmla="*/ 685741 h 3255881"/>
              <a:gd name="connsiteX188" fmla="*/ 1776413 w 8262114"/>
              <a:gd name="connsiteY188" fmla="*/ 676216 h 3255881"/>
              <a:gd name="connsiteX189" fmla="*/ 1747838 w 8262114"/>
              <a:gd name="connsiteY189" fmla="*/ 666691 h 3255881"/>
              <a:gd name="connsiteX190" fmla="*/ 1690688 w 8262114"/>
              <a:gd name="connsiteY190" fmla="*/ 628591 h 3255881"/>
              <a:gd name="connsiteX191" fmla="*/ 1654969 w 8262114"/>
              <a:gd name="connsiteY191" fmla="*/ 592872 h 3255881"/>
              <a:gd name="connsiteX192" fmla="*/ 1581150 w 8262114"/>
              <a:gd name="connsiteY192" fmla="*/ 519053 h 3255881"/>
              <a:gd name="connsiteX193" fmla="*/ 1493045 w 8262114"/>
              <a:gd name="connsiteY193" fmla="*/ 433328 h 3255881"/>
              <a:gd name="connsiteX194" fmla="*/ 1370452 w 8262114"/>
              <a:gd name="connsiteY194" fmla="*/ 335756 h 3255881"/>
              <a:gd name="connsiteX195" fmla="*/ 1350170 w 8262114"/>
              <a:gd name="connsiteY195" fmla="*/ 316647 h 3255881"/>
              <a:gd name="connsiteX196" fmla="*/ 1373982 w 8262114"/>
              <a:gd name="connsiteY196" fmla="*/ 323791 h 3255881"/>
              <a:gd name="connsiteX197" fmla="*/ 1440657 w 8262114"/>
              <a:gd name="connsiteY197" fmla="*/ 342841 h 3255881"/>
              <a:gd name="connsiteX198" fmla="*/ 1440657 w 8262114"/>
              <a:gd name="connsiteY198" fmla="*/ 290453 h 3255881"/>
              <a:gd name="connsiteX199" fmla="*/ 1376363 w 8262114"/>
              <a:gd name="connsiteY199" fmla="*/ 204729 h 3255881"/>
              <a:gd name="connsiteX200" fmla="*/ 1338263 w 8262114"/>
              <a:gd name="connsiteY200" fmla="*/ 178534 h 3255881"/>
              <a:gd name="connsiteX201" fmla="*/ 1319213 w 8262114"/>
              <a:gd name="connsiteY201" fmla="*/ 161866 h 3255881"/>
              <a:gd name="connsiteX202" fmla="*/ 1166813 w 8262114"/>
              <a:gd name="connsiteY202" fmla="*/ 133291 h 3255881"/>
              <a:gd name="connsiteX203" fmla="*/ 1138238 w 8262114"/>
              <a:gd name="connsiteY203" fmla="*/ 123766 h 3255881"/>
              <a:gd name="connsiteX204" fmla="*/ 1081088 w 8262114"/>
              <a:gd name="connsiteY204" fmla="*/ 85666 h 3255881"/>
              <a:gd name="connsiteX205" fmla="*/ 1033463 w 8262114"/>
              <a:gd name="connsiteY205" fmla="*/ 47566 h 3255881"/>
              <a:gd name="connsiteX206" fmla="*/ 976313 w 8262114"/>
              <a:gd name="connsiteY206" fmla="*/ 9466 h 3255881"/>
              <a:gd name="connsiteX207" fmla="*/ 547688 w 8262114"/>
              <a:gd name="connsiteY207" fmla="*/ 9466 h 3255881"/>
              <a:gd name="connsiteX208" fmla="*/ 452438 w 8262114"/>
              <a:gd name="connsiteY208" fmla="*/ 18991 h 3255881"/>
              <a:gd name="connsiteX209" fmla="*/ 395288 w 8262114"/>
              <a:gd name="connsiteY209" fmla="*/ 47566 h 3255881"/>
              <a:gd name="connsiteX210" fmla="*/ 319088 w 8262114"/>
              <a:gd name="connsiteY210" fmla="*/ 159485 h 3255881"/>
              <a:gd name="connsiteX211" fmla="*/ 307182 w 8262114"/>
              <a:gd name="connsiteY211" fmla="*/ 216634 h 3255881"/>
              <a:gd name="connsiteX212" fmla="*/ 254794 w 8262114"/>
              <a:gd name="connsiteY212" fmla="*/ 283310 h 3255881"/>
              <a:gd name="connsiteX213" fmla="*/ 180975 w 8262114"/>
              <a:gd name="connsiteY213" fmla="*/ 330935 h 3255881"/>
              <a:gd name="connsiteX214" fmla="*/ 76201 w 8262114"/>
              <a:gd name="connsiteY214" fmla="*/ 357129 h 3255881"/>
              <a:gd name="connsiteX215" fmla="*/ 42863 w 8262114"/>
              <a:gd name="connsiteY215" fmla="*/ 361891 h 3255881"/>
              <a:gd name="connsiteX216" fmla="*/ 0 w 8262114"/>
              <a:gd name="connsiteY216" fmla="*/ 371416 h 3255881"/>
              <a:gd name="connsiteX217" fmla="*/ 21431 w 8262114"/>
              <a:gd name="connsiteY217" fmla="*/ 416660 h 3255881"/>
              <a:gd name="connsiteX218" fmla="*/ 33338 w 8262114"/>
              <a:gd name="connsiteY218" fmla="*/ 419041 h 3255881"/>
              <a:gd name="connsiteX219" fmla="*/ 90488 w 8262114"/>
              <a:gd name="connsiteY219" fmla="*/ 447616 h 3255881"/>
              <a:gd name="connsiteX220" fmla="*/ 147638 w 8262114"/>
              <a:gd name="connsiteY220" fmla="*/ 476191 h 3255881"/>
              <a:gd name="connsiteX221" fmla="*/ 166688 w 8262114"/>
              <a:gd name="connsiteY221" fmla="*/ 504766 h 3255881"/>
              <a:gd name="connsiteX222" fmla="*/ 166688 w 8262114"/>
              <a:gd name="connsiteY222" fmla="*/ 571441 h 3255881"/>
              <a:gd name="connsiteX223" fmla="*/ 138113 w 8262114"/>
              <a:gd name="connsiteY223" fmla="*/ 580966 h 3255881"/>
              <a:gd name="connsiteX224" fmla="*/ 128588 w 8262114"/>
              <a:gd name="connsiteY224" fmla="*/ 666691 h 3255881"/>
              <a:gd name="connsiteX225" fmla="*/ 100013 w 8262114"/>
              <a:gd name="connsiteY225" fmla="*/ 676216 h 3255881"/>
              <a:gd name="connsiteX226" fmla="*/ 90488 w 8262114"/>
              <a:gd name="connsiteY226" fmla="*/ 704791 h 3255881"/>
              <a:gd name="connsiteX227" fmla="*/ 119063 w 8262114"/>
              <a:gd name="connsiteY227" fmla="*/ 714316 h 3255881"/>
              <a:gd name="connsiteX228" fmla="*/ 138113 w 8262114"/>
              <a:gd name="connsiteY228" fmla="*/ 771466 h 3255881"/>
              <a:gd name="connsiteX229" fmla="*/ 147638 w 8262114"/>
              <a:gd name="connsiteY229" fmla="*/ 838141 h 3255881"/>
              <a:gd name="connsiteX230" fmla="*/ 166688 w 8262114"/>
              <a:gd name="connsiteY230" fmla="*/ 866716 h 3255881"/>
              <a:gd name="connsiteX231" fmla="*/ 157163 w 8262114"/>
              <a:gd name="connsiteY231" fmla="*/ 923866 h 3255881"/>
              <a:gd name="connsiteX0" fmla="*/ 7415213 w 8262114"/>
              <a:gd name="connsiteY0" fmla="*/ 3247966 h 3255881"/>
              <a:gd name="connsiteX1" fmla="*/ 7434263 w 8262114"/>
              <a:gd name="connsiteY1" fmla="*/ 3047941 h 3255881"/>
              <a:gd name="connsiteX2" fmla="*/ 7453313 w 8262114"/>
              <a:gd name="connsiteY2" fmla="*/ 2981266 h 3255881"/>
              <a:gd name="connsiteX3" fmla="*/ 7510463 w 8262114"/>
              <a:gd name="connsiteY3" fmla="*/ 2952691 h 3255881"/>
              <a:gd name="connsiteX4" fmla="*/ 7539038 w 8262114"/>
              <a:gd name="connsiteY4" fmla="*/ 2933641 h 3255881"/>
              <a:gd name="connsiteX5" fmla="*/ 7596188 w 8262114"/>
              <a:gd name="connsiteY5" fmla="*/ 2914591 h 3255881"/>
              <a:gd name="connsiteX6" fmla="*/ 7662863 w 8262114"/>
              <a:gd name="connsiteY6" fmla="*/ 2895541 h 3255881"/>
              <a:gd name="connsiteX7" fmla="*/ 7681913 w 8262114"/>
              <a:gd name="connsiteY7" fmla="*/ 2866966 h 3255881"/>
              <a:gd name="connsiteX8" fmla="*/ 7691438 w 8262114"/>
              <a:gd name="connsiteY8" fmla="*/ 2838391 h 3255881"/>
              <a:gd name="connsiteX9" fmla="*/ 7777163 w 8262114"/>
              <a:gd name="connsiteY9" fmla="*/ 2800291 h 3255881"/>
              <a:gd name="connsiteX10" fmla="*/ 7805738 w 8262114"/>
              <a:gd name="connsiteY10" fmla="*/ 2790766 h 3255881"/>
              <a:gd name="connsiteX11" fmla="*/ 7834313 w 8262114"/>
              <a:gd name="connsiteY11" fmla="*/ 2781241 h 3255881"/>
              <a:gd name="connsiteX12" fmla="*/ 7996238 w 8262114"/>
              <a:gd name="connsiteY12" fmla="*/ 2762191 h 3255881"/>
              <a:gd name="connsiteX13" fmla="*/ 8062913 w 8262114"/>
              <a:gd name="connsiteY13" fmla="*/ 2743141 h 3255881"/>
              <a:gd name="connsiteX14" fmla="*/ 8120063 w 8262114"/>
              <a:gd name="connsiteY14" fmla="*/ 2724091 h 3255881"/>
              <a:gd name="connsiteX15" fmla="*/ 8148638 w 8262114"/>
              <a:gd name="connsiteY15" fmla="*/ 2714566 h 3255881"/>
              <a:gd name="connsiteX16" fmla="*/ 8158163 w 8262114"/>
              <a:gd name="connsiteY16" fmla="*/ 2609791 h 3255881"/>
              <a:gd name="connsiteX17" fmla="*/ 8167688 w 8262114"/>
              <a:gd name="connsiteY17" fmla="*/ 2552641 h 3255881"/>
              <a:gd name="connsiteX18" fmla="*/ 8224838 w 8262114"/>
              <a:gd name="connsiteY18" fmla="*/ 2514541 h 3255881"/>
              <a:gd name="connsiteX19" fmla="*/ 8243888 w 8262114"/>
              <a:gd name="connsiteY19" fmla="*/ 2485966 h 3255881"/>
              <a:gd name="connsiteX20" fmla="*/ 7929563 w 8262114"/>
              <a:gd name="connsiteY20" fmla="*/ 2428816 h 3255881"/>
              <a:gd name="connsiteX21" fmla="*/ 7939088 w 8262114"/>
              <a:gd name="connsiteY21" fmla="*/ 2333566 h 3255881"/>
              <a:gd name="connsiteX22" fmla="*/ 7958138 w 8262114"/>
              <a:gd name="connsiteY22" fmla="*/ 2266891 h 3255881"/>
              <a:gd name="connsiteX23" fmla="*/ 7929563 w 8262114"/>
              <a:gd name="connsiteY23" fmla="*/ 2095441 h 3255881"/>
              <a:gd name="connsiteX24" fmla="*/ 7910513 w 8262114"/>
              <a:gd name="connsiteY24" fmla="*/ 2038291 h 3255881"/>
              <a:gd name="connsiteX25" fmla="*/ 7900988 w 8262114"/>
              <a:gd name="connsiteY25" fmla="*/ 2009716 h 3255881"/>
              <a:gd name="connsiteX26" fmla="*/ 7929563 w 8262114"/>
              <a:gd name="connsiteY26" fmla="*/ 1876366 h 3255881"/>
              <a:gd name="connsiteX27" fmla="*/ 7948613 w 8262114"/>
              <a:gd name="connsiteY27" fmla="*/ 1847791 h 3255881"/>
              <a:gd name="connsiteX28" fmla="*/ 7853363 w 8262114"/>
              <a:gd name="connsiteY28" fmla="*/ 1838266 h 3255881"/>
              <a:gd name="connsiteX29" fmla="*/ 7796213 w 8262114"/>
              <a:gd name="connsiteY29" fmla="*/ 1790641 h 3255881"/>
              <a:gd name="connsiteX30" fmla="*/ 7739063 w 8262114"/>
              <a:gd name="connsiteY30" fmla="*/ 1771591 h 3255881"/>
              <a:gd name="connsiteX31" fmla="*/ 7710488 w 8262114"/>
              <a:gd name="connsiteY31" fmla="*/ 1752541 h 3255881"/>
              <a:gd name="connsiteX32" fmla="*/ 7567613 w 8262114"/>
              <a:gd name="connsiteY32" fmla="*/ 1733491 h 3255881"/>
              <a:gd name="connsiteX33" fmla="*/ 7510463 w 8262114"/>
              <a:gd name="connsiteY33" fmla="*/ 1714441 h 3255881"/>
              <a:gd name="connsiteX34" fmla="*/ 7453313 w 8262114"/>
              <a:gd name="connsiteY34" fmla="*/ 1676341 h 3255881"/>
              <a:gd name="connsiteX35" fmla="*/ 7424738 w 8262114"/>
              <a:gd name="connsiteY35" fmla="*/ 1657291 h 3255881"/>
              <a:gd name="connsiteX36" fmla="*/ 7396163 w 8262114"/>
              <a:gd name="connsiteY36" fmla="*/ 1647766 h 3255881"/>
              <a:gd name="connsiteX37" fmla="*/ 7358063 w 8262114"/>
              <a:gd name="connsiteY37" fmla="*/ 1600141 h 3255881"/>
              <a:gd name="connsiteX38" fmla="*/ 7319963 w 8262114"/>
              <a:gd name="connsiteY38" fmla="*/ 1542991 h 3255881"/>
              <a:gd name="connsiteX39" fmla="*/ 7272338 w 8262114"/>
              <a:gd name="connsiteY39" fmla="*/ 1485841 h 3255881"/>
              <a:gd name="connsiteX40" fmla="*/ 7262813 w 8262114"/>
              <a:gd name="connsiteY40" fmla="*/ 1457266 h 3255881"/>
              <a:gd name="connsiteX41" fmla="*/ 7224713 w 8262114"/>
              <a:gd name="connsiteY41" fmla="*/ 1400116 h 3255881"/>
              <a:gd name="connsiteX42" fmla="*/ 7215188 w 8262114"/>
              <a:gd name="connsiteY42" fmla="*/ 1371541 h 3255881"/>
              <a:gd name="connsiteX43" fmla="*/ 7196138 w 8262114"/>
              <a:gd name="connsiteY43" fmla="*/ 1342966 h 3255881"/>
              <a:gd name="connsiteX44" fmla="*/ 7177088 w 8262114"/>
              <a:gd name="connsiteY44" fmla="*/ 1285816 h 3255881"/>
              <a:gd name="connsiteX45" fmla="*/ 7119938 w 8262114"/>
              <a:gd name="connsiteY45" fmla="*/ 1238191 h 3255881"/>
              <a:gd name="connsiteX46" fmla="*/ 7091363 w 8262114"/>
              <a:gd name="connsiteY46" fmla="*/ 1219141 h 3255881"/>
              <a:gd name="connsiteX47" fmla="*/ 7062788 w 8262114"/>
              <a:gd name="connsiteY47" fmla="*/ 1190566 h 3255881"/>
              <a:gd name="connsiteX48" fmla="*/ 7034213 w 8262114"/>
              <a:gd name="connsiteY48" fmla="*/ 1171516 h 3255881"/>
              <a:gd name="connsiteX49" fmla="*/ 6986588 w 8262114"/>
              <a:gd name="connsiteY49" fmla="*/ 1114366 h 3255881"/>
              <a:gd name="connsiteX50" fmla="*/ 6958013 w 8262114"/>
              <a:gd name="connsiteY50" fmla="*/ 1095316 h 3255881"/>
              <a:gd name="connsiteX51" fmla="*/ 6938963 w 8262114"/>
              <a:gd name="connsiteY51" fmla="*/ 1066741 h 3255881"/>
              <a:gd name="connsiteX52" fmla="*/ 6910388 w 8262114"/>
              <a:gd name="connsiteY52" fmla="*/ 1047691 h 3255881"/>
              <a:gd name="connsiteX53" fmla="*/ 6900863 w 8262114"/>
              <a:gd name="connsiteY53" fmla="*/ 1019116 h 3255881"/>
              <a:gd name="connsiteX54" fmla="*/ 6910388 w 8262114"/>
              <a:gd name="connsiteY54" fmla="*/ 981016 h 3255881"/>
              <a:gd name="connsiteX55" fmla="*/ 6967538 w 8262114"/>
              <a:gd name="connsiteY55" fmla="*/ 952441 h 3255881"/>
              <a:gd name="connsiteX56" fmla="*/ 6986588 w 8262114"/>
              <a:gd name="connsiteY56" fmla="*/ 923866 h 3255881"/>
              <a:gd name="connsiteX57" fmla="*/ 7005638 w 8262114"/>
              <a:gd name="connsiteY57" fmla="*/ 866716 h 3255881"/>
              <a:gd name="connsiteX58" fmla="*/ 6977063 w 8262114"/>
              <a:gd name="connsiteY58" fmla="*/ 857191 h 3255881"/>
              <a:gd name="connsiteX59" fmla="*/ 6910388 w 8262114"/>
              <a:gd name="connsiteY59" fmla="*/ 847666 h 3255881"/>
              <a:gd name="connsiteX60" fmla="*/ 6872288 w 8262114"/>
              <a:gd name="connsiteY60" fmla="*/ 828616 h 3255881"/>
              <a:gd name="connsiteX61" fmla="*/ 6843713 w 8262114"/>
              <a:gd name="connsiteY61" fmla="*/ 819091 h 3255881"/>
              <a:gd name="connsiteX62" fmla="*/ 6786563 w 8262114"/>
              <a:gd name="connsiteY62" fmla="*/ 780991 h 3255881"/>
              <a:gd name="connsiteX63" fmla="*/ 6748463 w 8262114"/>
              <a:gd name="connsiteY63" fmla="*/ 733366 h 3255881"/>
              <a:gd name="connsiteX64" fmla="*/ 6738938 w 8262114"/>
              <a:gd name="connsiteY64" fmla="*/ 704791 h 3255881"/>
              <a:gd name="connsiteX65" fmla="*/ 6691313 w 8262114"/>
              <a:gd name="connsiteY65" fmla="*/ 657166 h 3255881"/>
              <a:gd name="connsiteX66" fmla="*/ 6643688 w 8262114"/>
              <a:gd name="connsiteY66" fmla="*/ 619066 h 3255881"/>
              <a:gd name="connsiteX67" fmla="*/ 6624638 w 8262114"/>
              <a:gd name="connsiteY67" fmla="*/ 590491 h 3255881"/>
              <a:gd name="connsiteX68" fmla="*/ 6596063 w 8262114"/>
              <a:gd name="connsiteY68" fmla="*/ 580966 h 3255881"/>
              <a:gd name="connsiteX69" fmla="*/ 6567488 w 8262114"/>
              <a:gd name="connsiteY69" fmla="*/ 561916 h 3255881"/>
              <a:gd name="connsiteX70" fmla="*/ 6538913 w 8262114"/>
              <a:gd name="connsiteY70" fmla="*/ 552391 h 3255881"/>
              <a:gd name="connsiteX71" fmla="*/ 6510338 w 8262114"/>
              <a:gd name="connsiteY71" fmla="*/ 533341 h 3255881"/>
              <a:gd name="connsiteX72" fmla="*/ 6462713 w 8262114"/>
              <a:gd name="connsiteY72" fmla="*/ 523816 h 3255881"/>
              <a:gd name="connsiteX73" fmla="*/ 6376988 w 8262114"/>
              <a:gd name="connsiteY73" fmla="*/ 533341 h 3255881"/>
              <a:gd name="connsiteX74" fmla="*/ 6319838 w 8262114"/>
              <a:gd name="connsiteY74" fmla="*/ 571441 h 3255881"/>
              <a:gd name="connsiteX75" fmla="*/ 6262688 w 8262114"/>
              <a:gd name="connsiteY75" fmla="*/ 619066 h 3255881"/>
              <a:gd name="connsiteX76" fmla="*/ 6176963 w 8262114"/>
              <a:gd name="connsiteY76" fmla="*/ 657166 h 3255881"/>
              <a:gd name="connsiteX77" fmla="*/ 6148388 w 8262114"/>
              <a:gd name="connsiteY77" fmla="*/ 666691 h 3255881"/>
              <a:gd name="connsiteX78" fmla="*/ 6148388 w 8262114"/>
              <a:gd name="connsiteY78" fmla="*/ 800041 h 3255881"/>
              <a:gd name="connsiteX79" fmla="*/ 6138863 w 8262114"/>
              <a:gd name="connsiteY79" fmla="*/ 961966 h 3255881"/>
              <a:gd name="connsiteX80" fmla="*/ 6119813 w 8262114"/>
              <a:gd name="connsiteY80" fmla="*/ 1085791 h 3255881"/>
              <a:gd name="connsiteX81" fmla="*/ 6119813 w 8262114"/>
              <a:gd name="connsiteY81" fmla="*/ 1371541 h 3255881"/>
              <a:gd name="connsiteX82" fmla="*/ 6138863 w 8262114"/>
              <a:gd name="connsiteY82" fmla="*/ 1400116 h 3255881"/>
              <a:gd name="connsiteX83" fmla="*/ 6167438 w 8262114"/>
              <a:gd name="connsiteY83" fmla="*/ 1409641 h 3255881"/>
              <a:gd name="connsiteX84" fmla="*/ 6196013 w 8262114"/>
              <a:gd name="connsiteY84" fmla="*/ 1428691 h 3255881"/>
              <a:gd name="connsiteX85" fmla="*/ 6176963 w 8262114"/>
              <a:gd name="connsiteY85" fmla="*/ 1476316 h 3255881"/>
              <a:gd name="connsiteX86" fmla="*/ 6196013 w 8262114"/>
              <a:gd name="connsiteY86" fmla="*/ 1647766 h 3255881"/>
              <a:gd name="connsiteX87" fmla="*/ 6186488 w 8262114"/>
              <a:gd name="connsiteY87" fmla="*/ 1714441 h 3255881"/>
              <a:gd name="connsiteX88" fmla="*/ 6157913 w 8262114"/>
              <a:gd name="connsiteY88" fmla="*/ 1743016 h 3255881"/>
              <a:gd name="connsiteX89" fmla="*/ 6119813 w 8262114"/>
              <a:gd name="connsiteY89" fmla="*/ 1752541 h 3255881"/>
              <a:gd name="connsiteX90" fmla="*/ 6024563 w 8262114"/>
              <a:gd name="connsiteY90" fmla="*/ 1762066 h 3255881"/>
              <a:gd name="connsiteX91" fmla="*/ 5976938 w 8262114"/>
              <a:gd name="connsiteY91" fmla="*/ 1847791 h 3255881"/>
              <a:gd name="connsiteX92" fmla="*/ 5967413 w 8262114"/>
              <a:gd name="connsiteY92" fmla="*/ 1904941 h 3255881"/>
              <a:gd name="connsiteX93" fmla="*/ 5938838 w 8262114"/>
              <a:gd name="connsiteY93" fmla="*/ 1923991 h 3255881"/>
              <a:gd name="connsiteX94" fmla="*/ 5538788 w 8262114"/>
              <a:gd name="connsiteY94" fmla="*/ 1933516 h 3255881"/>
              <a:gd name="connsiteX95" fmla="*/ 5357813 w 8262114"/>
              <a:gd name="connsiteY95" fmla="*/ 1923991 h 3255881"/>
              <a:gd name="connsiteX96" fmla="*/ 5300663 w 8262114"/>
              <a:gd name="connsiteY96" fmla="*/ 1904941 h 3255881"/>
              <a:gd name="connsiteX97" fmla="*/ 5243513 w 8262114"/>
              <a:gd name="connsiteY97" fmla="*/ 1914466 h 3255881"/>
              <a:gd name="connsiteX98" fmla="*/ 5186363 w 8262114"/>
              <a:gd name="connsiteY98" fmla="*/ 1933516 h 3255881"/>
              <a:gd name="connsiteX99" fmla="*/ 5157788 w 8262114"/>
              <a:gd name="connsiteY99" fmla="*/ 1914466 h 3255881"/>
              <a:gd name="connsiteX100" fmla="*/ 5053013 w 8262114"/>
              <a:gd name="connsiteY100" fmla="*/ 1895416 h 3255881"/>
              <a:gd name="connsiteX101" fmla="*/ 5033963 w 8262114"/>
              <a:gd name="connsiteY101" fmla="*/ 1838266 h 3255881"/>
              <a:gd name="connsiteX102" fmla="*/ 5024438 w 8262114"/>
              <a:gd name="connsiteY102" fmla="*/ 1809691 h 3255881"/>
              <a:gd name="connsiteX103" fmla="*/ 4891088 w 8262114"/>
              <a:gd name="connsiteY103" fmla="*/ 1781116 h 3255881"/>
              <a:gd name="connsiteX104" fmla="*/ 4814888 w 8262114"/>
              <a:gd name="connsiteY104" fmla="*/ 1743016 h 3255881"/>
              <a:gd name="connsiteX105" fmla="*/ 4786313 w 8262114"/>
              <a:gd name="connsiteY105" fmla="*/ 1714441 h 3255881"/>
              <a:gd name="connsiteX106" fmla="*/ 4776788 w 8262114"/>
              <a:gd name="connsiteY106" fmla="*/ 1685866 h 3255881"/>
              <a:gd name="connsiteX107" fmla="*/ 4795838 w 8262114"/>
              <a:gd name="connsiteY107" fmla="*/ 1628716 h 3255881"/>
              <a:gd name="connsiteX108" fmla="*/ 4814888 w 8262114"/>
              <a:gd name="connsiteY108" fmla="*/ 1476316 h 3255881"/>
              <a:gd name="connsiteX109" fmla="*/ 4852988 w 8262114"/>
              <a:gd name="connsiteY109" fmla="*/ 1419166 h 3255881"/>
              <a:gd name="connsiteX110" fmla="*/ 4872038 w 8262114"/>
              <a:gd name="connsiteY110" fmla="*/ 1390591 h 3255881"/>
              <a:gd name="connsiteX111" fmla="*/ 4919663 w 8262114"/>
              <a:gd name="connsiteY111" fmla="*/ 1314391 h 3255881"/>
              <a:gd name="connsiteX112" fmla="*/ 4929188 w 8262114"/>
              <a:gd name="connsiteY112" fmla="*/ 1285816 h 3255881"/>
              <a:gd name="connsiteX113" fmla="*/ 4872038 w 8262114"/>
              <a:gd name="connsiteY113" fmla="*/ 1257241 h 3255881"/>
              <a:gd name="connsiteX114" fmla="*/ 4843463 w 8262114"/>
              <a:gd name="connsiteY114" fmla="*/ 1238191 h 3255881"/>
              <a:gd name="connsiteX115" fmla="*/ 4786313 w 8262114"/>
              <a:gd name="connsiteY115" fmla="*/ 1219141 h 3255881"/>
              <a:gd name="connsiteX116" fmla="*/ 4757738 w 8262114"/>
              <a:gd name="connsiteY116" fmla="*/ 1209616 h 3255881"/>
              <a:gd name="connsiteX117" fmla="*/ 4729163 w 8262114"/>
              <a:gd name="connsiteY117" fmla="*/ 1219141 h 3255881"/>
              <a:gd name="connsiteX118" fmla="*/ 4672013 w 8262114"/>
              <a:gd name="connsiteY118" fmla="*/ 1247716 h 3255881"/>
              <a:gd name="connsiteX119" fmla="*/ 4595813 w 8262114"/>
              <a:gd name="connsiteY119" fmla="*/ 1200091 h 3255881"/>
              <a:gd name="connsiteX120" fmla="*/ 4538663 w 8262114"/>
              <a:gd name="connsiteY120" fmla="*/ 1161991 h 3255881"/>
              <a:gd name="connsiteX121" fmla="*/ 4481513 w 8262114"/>
              <a:gd name="connsiteY121" fmla="*/ 1181041 h 3255881"/>
              <a:gd name="connsiteX122" fmla="*/ 4452938 w 8262114"/>
              <a:gd name="connsiteY122" fmla="*/ 1190566 h 3255881"/>
              <a:gd name="connsiteX123" fmla="*/ 4414838 w 8262114"/>
              <a:gd name="connsiteY123" fmla="*/ 1276291 h 3255881"/>
              <a:gd name="connsiteX124" fmla="*/ 4405313 w 8262114"/>
              <a:gd name="connsiteY124" fmla="*/ 1304866 h 3255881"/>
              <a:gd name="connsiteX125" fmla="*/ 4395788 w 8262114"/>
              <a:gd name="connsiteY125" fmla="*/ 1333441 h 3255881"/>
              <a:gd name="connsiteX126" fmla="*/ 4367213 w 8262114"/>
              <a:gd name="connsiteY126" fmla="*/ 1352491 h 3255881"/>
              <a:gd name="connsiteX127" fmla="*/ 4348163 w 8262114"/>
              <a:gd name="connsiteY127" fmla="*/ 1381066 h 3255881"/>
              <a:gd name="connsiteX128" fmla="*/ 4329113 w 8262114"/>
              <a:gd name="connsiteY128" fmla="*/ 1438216 h 3255881"/>
              <a:gd name="connsiteX129" fmla="*/ 4310063 w 8262114"/>
              <a:gd name="connsiteY129" fmla="*/ 1466791 h 3255881"/>
              <a:gd name="connsiteX130" fmla="*/ 4300538 w 8262114"/>
              <a:gd name="connsiteY130" fmla="*/ 1495366 h 3255881"/>
              <a:gd name="connsiteX131" fmla="*/ 4291013 w 8262114"/>
              <a:gd name="connsiteY131" fmla="*/ 1533466 h 3255881"/>
              <a:gd name="connsiteX132" fmla="*/ 4262438 w 8262114"/>
              <a:gd name="connsiteY132" fmla="*/ 1552516 h 3255881"/>
              <a:gd name="connsiteX133" fmla="*/ 4224338 w 8262114"/>
              <a:gd name="connsiteY133" fmla="*/ 1562041 h 3255881"/>
              <a:gd name="connsiteX134" fmla="*/ 4167188 w 8262114"/>
              <a:gd name="connsiteY134" fmla="*/ 1581091 h 3255881"/>
              <a:gd name="connsiteX135" fmla="*/ 4110038 w 8262114"/>
              <a:gd name="connsiteY135" fmla="*/ 1600141 h 3255881"/>
              <a:gd name="connsiteX136" fmla="*/ 4081463 w 8262114"/>
              <a:gd name="connsiteY136" fmla="*/ 1609666 h 3255881"/>
              <a:gd name="connsiteX137" fmla="*/ 4052888 w 8262114"/>
              <a:gd name="connsiteY137" fmla="*/ 1619191 h 3255881"/>
              <a:gd name="connsiteX138" fmla="*/ 3948113 w 8262114"/>
              <a:gd name="connsiteY138" fmla="*/ 1609666 h 3255881"/>
              <a:gd name="connsiteX139" fmla="*/ 3910013 w 8262114"/>
              <a:gd name="connsiteY139" fmla="*/ 1600141 h 3255881"/>
              <a:gd name="connsiteX140" fmla="*/ 3757613 w 8262114"/>
              <a:gd name="connsiteY140" fmla="*/ 1590616 h 3255881"/>
              <a:gd name="connsiteX141" fmla="*/ 3729038 w 8262114"/>
              <a:gd name="connsiteY141" fmla="*/ 1571566 h 3255881"/>
              <a:gd name="connsiteX142" fmla="*/ 3700463 w 8262114"/>
              <a:gd name="connsiteY142" fmla="*/ 1562041 h 3255881"/>
              <a:gd name="connsiteX143" fmla="*/ 3652838 w 8262114"/>
              <a:gd name="connsiteY143" fmla="*/ 1523941 h 3255881"/>
              <a:gd name="connsiteX144" fmla="*/ 3481388 w 8262114"/>
              <a:gd name="connsiteY144" fmla="*/ 1533466 h 3255881"/>
              <a:gd name="connsiteX145" fmla="*/ 3414713 w 8262114"/>
              <a:gd name="connsiteY145" fmla="*/ 1542991 h 3255881"/>
              <a:gd name="connsiteX146" fmla="*/ 3386138 w 8262114"/>
              <a:gd name="connsiteY146" fmla="*/ 1552516 h 3255881"/>
              <a:gd name="connsiteX147" fmla="*/ 3338513 w 8262114"/>
              <a:gd name="connsiteY147" fmla="*/ 1562041 h 3255881"/>
              <a:gd name="connsiteX148" fmla="*/ 3271838 w 8262114"/>
              <a:gd name="connsiteY148" fmla="*/ 1628716 h 3255881"/>
              <a:gd name="connsiteX149" fmla="*/ 3214688 w 8262114"/>
              <a:gd name="connsiteY149" fmla="*/ 1666816 h 3255881"/>
              <a:gd name="connsiteX150" fmla="*/ 3205163 w 8262114"/>
              <a:gd name="connsiteY150" fmla="*/ 1695391 h 3255881"/>
              <a:gd name="connsiteX151" fmla="*/ 3176588 w 8262114"/>
              <a:gd name="connsiteY151" fmla="*/ 1704916 h 3255881"/>
              <a:gd name="connsiteX152" fmla="*/ 3090863 w 8262114"/>
              <a:gd name="connsiteY152" fmla="*/ 1666816 h 3255881"/>
              <a:gd name="connsiteX153" fmla="*/ 3062288 w 8262114"/>
              <a:gd name="connsiteY153" fmla="*/ 1638241 h 3255881"/>
              <a:gd name="connsiteX154" fmla="*/ 3005138 w 8262114"/>
              <a:gd name="connsiteY154" fmla="*/ 1619191 h 3255881"/>
              <a:gd name="connsiteX155" fmla="*/ 2967038 w 8262114"/>
              <a:gd name="connsiteY155" fmla="*/ 1562041 h 3255881"/>
              <a:gd name="connsiteX156" fmla="*/ 2947988 w 8262114"/>
              <a:gd name="connsiteY156" fmla="*/ 1533466 h 3255881"/>
              <a:gd name="connsiteX157" fmla="*/ 2890838 w 8262114"/>
              <a:gd name="connsiteY157" fmla="*/ 1504891 h 3255881"/>
              <a:gd name="connsiteX158" fmla="*/ 2862263 w 8262114"/>
              <a:gd name="connsiteY158" fmla="*/ 1485841 h 3255881"/>
              <a:gd name="connsiteX159" fmla="*/ 2833688 w 8262114"/>
              <a:gd name="connsiteY159" fmla="*/ 1476316 h 3255881"/>
              <a:gd name="connsiteX160" fmla="*/ 2805113 w 8262114"/>
              <a:gd name="connsiteY160" fmla="*/ 1457266 h 3255881"/>
              <a:gd name="connsiteX161" fmla="*/ 2738438 w 8262114"/>
              <a:gd name="connsiteY161" fmla="*/ 1438216 h 3255881"/>
              <a:gd name="connsiteX162" fmla="*/ 2709863 w 8262114"/>
              <a:gd name="connsiteY162" fmla="*/ 1428691 h 3255881"/>
              <a:gd name="connsiteX163" fmla="*/ 2605088 w 8262114"/>
              <a:gd name="connsiteY163" fmla="*/ 1419166 h 3255881"/>
              <a:gd name="connsiteX164" fmla="*/ 2509838 w 8262114"/>
              <a:gd name="connsiteY164" fmla="*/ 1409641 h 3255881"/>
              <a:gd name="connsiteX165" fmla="*/ 2452688 w 8262114"/>
              <a:gd name="connsiteY165" fmla="*/ 1371541 h 3255881"/>
              <a:gd name="connsiteX166" fmla="*/ 2395538 w 8262114"/>
              <a:gd name="connsiteY166" fmla="*/ 1352491 h 3255881"/>
              <a:gd name="connsiteX167" fmla="*/ 2366963 w 8262114"/>
              <a:gd name="connsiteY167" fmla="*/ 1342966 h 3255881"/>
              <a:gd name="connsiteX168" fmla="*/ 2309813 w 8262114"/>
              <a:gd name="connsiteY168" fmla="*/ 1333441 h 3255881"/>
              <a:gd name="connsiteX169" fmla="*/ 2233613 w 8262114"/>
              <a:gd name="connsiteY169" fmla="*/ 1342966 h 3255881"/>
              <a:gd name="connsiteX170" fmla="*/ 2185988 w 8262114"/>
              <a:gd name="connsiteY170" fmla="*/ 1333441 h 3255881"/>
              <a:gd name="connsiteX171" fmla="*/ 2176463 w 8262114"/>
              <a:gd name="connsiteY171" fmla="*/ 1304866 h 3255881"/>
              <a:gd name="connsiteX172" fmla="*/ 2157413 w 8262114"/>
              <a:gd name="connsiteY172" fmla="*/ 1238191 h 3255881"/>
              <a:gd name="connsiteX173" fmla="*/ 2128838 w 8262114"/>
              <a:gd name="connsiteY173" fmla="*/ 1219141 h 3255881"/>
              <a:gd name="connsiteX174" fmla="*/ 2128838 w 8262114"/>
              <a:gd name="connsiteY174" fmla="*/ 1166753 h 3255881"/>
              <a:gd name="connsiteX175" fmla="*/ 2057400 w 8262114"/>
              <a:gd name="connsiteY175" fmla="*/ 1104841 h 3255881"/>
              <a:gd name="connsiteX176" fmla="*/ 2062163 w 8262114"/>
              <a:gd name="connsiteY176" fmla="*/ 1066741 h 3255881"/>
              <a:gd name="connsiteX177" fmla="*/ 2033588 w 8262114"/>
              <a:gd name="connsiteY177" fmla="*/ 1057216 h 3255881"/>
              <a:gd name="connsiteX178" fmla="*/ 2081213 w 8262114"/>
              <a:gd name="connsiteY178" fmla="*/ 1009591 h 3255881"/>
              <a:gd name="connsiteX179" fmla="*/ 2128838 w 8262114"/>
              <a:gd name="connsiteY179" fmla="*/ 1000066 h 3255881"/>
              <a:gd name="connsiteX180" fmla="*/ 2147888 w 8262114"/>
              <a:gd name="connsiteY180" fmla="*/ 942916 h 3255881"/>
              <a:gd name="connsiteX181" fmla="*/ 2119313 w 8262114"/>
              <a:gd name="connsiteY181" fmla="*/ 914341 h 3255881"/>
              <a:gd name="connsiteX182" fmla="*/ 2014538 w 8262114"/>
              <a:gd name="connsiteY182" fmla="*/ 885766 h 3255881"/>
              <a:gd name="connsiteX183" fmla="*/ 2005013 w 8262114"/>
              <a:gd name="connsiteY183" fmla="*/ 857191 h 3255881"/>
              <a:gd name="connsiteX184" fmla="*/ 2024063 w 8262114"/>
              <a:gd name="connsiteY184" fmla="*/ 828616 h 3255881"/>
              <a:gd name="connsiteX185" fmla="*/ 2014538 w 8262114"/>
              <a:gd name="connsiteY185" fmla="*/ 800041 h 3255881"/>
              <a:gd name="connsiteX186" fmla="*/ 1976438 w 8262114"/>
              <a:gd name="connsiteY186" fmla="*/ 742891 h 3255881"/>
              <a:gd name="connsiteX187" fmla="*/ 1804988 w 8262114"/>
              <a:gd name="connsiteY187" fmla="*/ 685741 h 3255881"/>
              <a:gd name="connsiteX188" fmla="*/ 1776413 w 8262114"/>
              <a:gd name="connsiteY188" fmla="*/ 676216 h 3255881"/>
              <a:gd name="connsiteX189" fmla="*/ 1747838 w 8262114"/>
              <a:gd name="connsiteY189" fmla="*/ 666691 h 3255881"/>
              <a:gd name="connsiteX190" fmla="*/ 1690688 w 8262114"/>
              <a:gd name="connsiteY190" fmla="*/ 628591 h 3255881"/>
              <a:gd name="connsiteX191" fmla="*/ 1654969 w 8262114"/>
              <a:gd name="connsiteY191" fmla="*/ 592872 h 3255881"/>
              <a:gd name="connsiteX192" fmla="*/ 1581150 w 8262114"/>
              <a:gd name="connsiteY192" fmla="*/ 519053 h 3255881"/>
              <a:gd name="connsiteX193" fmla="*/ 1493045 w 8262114"/>
              <a:gd name="connsiteY193" fmla="*/ 433328 h 3255881"/>
              <a:gd name="connsiteX194" fmla="*/ 1370452 w 8262114"/>
              <a:gd name="connsiteY194" fmla="*/ 335756 h 3255881"/>
              <a:gd name="connsiteX195" fmla="*/ 1350170 w 8262114"/>
              <a:gd name="connsiteY195" fmla="*/ 316647 h 3255881"/>
              <a:gd name="connsiteX196" fmla="*/ 1373982 w 8262114"/>
              <a:gd name="connsiteY196" fmla="*/ 323791 h 3255881"/>
              <a:gd name="connsiteX197" fmla="*/ 1440657 w 8262114"/>
              <a:gd name="connsiteY197" fmla="*/ 342841 h 3255881"/>
              <a:gd name="connsiteX198" fmla="*/ 1440657 w 8262114"/>
              <a:gd name="connsiteY198" fmla="*/ 290453 h 3255881"/>
              <a:gd name="connsiteX199" fmla="*/ 1376363 w 8262114"/>
              <a:gd name="connsiteY199" fmla="*/ 204729 h 3255881"/>
              <a:gd name="connsiteX200" fmla="*/ 1338263 w 8262114"/>
              <a:gd name="connsiteY200" fmla="*/ 178534 h 3255881"/>
              <a:gd name="connsiteX201" fmla="*/ 1319213 w 8262114"/>
              <a:gd name="connsiteY201" fmla="*/ 161866 h 3255881"/>
              <a:gd name="connsiteX202" fmla="*/ 1166813 w 8262114"/>
              <a:gd name="connsiteY202" fmla="*/ 133291 h 3255881"/>
              <a:gd name="connsiteX203" fmla="*/ 1138238 w 8262114"/>
              <a:gd name="connsiteY203" fmla="*/ 123766 h 3255881"/>
              <a:gd name="connsiteX204" fmla="*/ 1081088 w 8262114"/>
              <a:gd name="connsiteY204" fmla="*/ 85666 h 3255881"/>
              <a:gd name="connsiteX205" fmla="*/ 1033463 w 8262114"/>
              <a:gd name="connsiteY205" fmla="*/ 47566 h 3255881"/>
              <a:gd name="connsiteX206" fmla="*/ 976313 w 8262114"/>
              <a:gd name="connsiteY206" fmla="*/ 9466 h 3255881"/>
              <a:gd name="connsiteX207" fmla="*/ 547688 w 8262114"/>
              <a:gd name="connsiteY207" fmla="*/ 9466 h 3255881"/>
              <a:gd name="connsiteX208" fmla="*/ 452438 w 8262114"/>
              <a:gd name="connsiteY208" fmla="*/ 18991 h 3255881"/>
              <a:gd name="connsiteX209" fmla="*/ 395288 w 8262114"/>
              <a:gd name="connsiteY209" fmla="*/ 47566 h 3255881"/>
              <a:gd name="connsiteX210" fmla="*/ 319088 w 8262114"/>
              <a:gd name="connsiteY210" fmla="*/ 159485 h 3255881"/>
              <a:gd name="connsiteX211" fmla="*/ 307182 w 8262114"/>
              <a:gd name="connsiteY211" fmla="*/ 216634 h 3255881"/>
              <a:gd name="connsiteX212" fmla="*/ 254794 w 8262114"/>
              <a:gd name="connsiteY212" fmla="*/ 283310 h 3255881"/>
              <a:gd name="connsiteX213" fmla="*/ 180975 w 8262114"/>
              <a:gd name="connsiteY213" fmla="*/ 330935 h 3255881"/>
              <a:gd name="connsiteX214" fmla="*/ 76201 w 8262114"/>
              <a:gd name="connsiteY214" fmla="*/ 357129 h 3255881"/>
              <a:gd name="connsiteX215" fmla="*/ 42863 w 8262114"/>
              <a:gd name="connsiteY215" fmla="*/ 361891 h 3255881"/>
              <a:gd name="connsiteX216" fmla="*/ 0 w 8262114"/>
              <a:gd name="connsiteY216" fmla="*/ 371416 h 3255881"/>
              <a:gd name="connsiteX217" fmla="*/ 21431 w 8262114"/>
              <a:gd name="connsiteY217" fmla="*/ 416660 h 3255881"/>
              <a:gd name="connsiteX218" fmla="*/ 33338 w 8262114"/>
              <a:gd name="connsiteY218" fmla="*/ 419041 h 3255881"/>
              <a:gd name="connsiteX219" fmla="*/ 90488 w 8262114"/>
              <a:gd name="connsiteY219" fmla="*/ 447616 h 3255881"/>
              <a:gd name="connsiteX220" fmla="*/ 147638 w 8262114"/>
              <a:gd name="connsiteY220" fmla="*/ 476191 h 3255881"/>
              <a:gd name="connsiteX221" fmla="*/ 166688 w 8262114"/>
              <a:gd name="connsiteY221" fmla="*/ 504766 h 3255881"/>
              <a:gd name="connsiteX222" fmla="*/ 166688 w 8262114"/>
              <a:gd name="connsiteY222" fmla="*/ 571441 h 3255881"/>
              <a:gd name="connsiteX223" fmla="*/ 138113 w 8262114"/>
              <a:gd name="connsiteY223" fmla="*/ 580966 h 3255881"/>
              <a:gd name="connsiteX224" fmla="*/ 128588 w 8262114"/>
              <a:gd name="connsiteY224" fmla="*/ 666691 h 3255881"/>
              <a:gd name="connsiteX225" fmla="*/ 100013 w 8262114"/>
              <a:gd name="connsiteY225" fmla="*/ 676216 h 3255881"/>
              <a:gd name="connsiteX226" fmla="*/ 90488 w 8262114"/>
              <a:gd name="connsiteY226" fmla="*/ 704791 h 3255881"/>
              <a:gd name="connsiteX227" fmla="*/ 119063 w 8262114"/>
              <a:gd name="connsiteY227" fmla="*/ 714316 h 3255881"/>
              <a:gd name="connsiteX228" fmla="*/ 138113 w 8262114"/>
              <a:gd name="connsiteY228" fmla="*/ 771466 h 3255881"/>
              <a:gd name="connsiteX229" fmla="*/ 147638 w 8262114"/>
              <a:gd name="connsiteY229" fmla="*/ 838141 h 3255881"/>
              <a:gd name="connsiteX230" fmla="*/ 166688 w 8262114"/>
              <a:gd name="connsiteY230" fmla="*/ 866716 h 3255881"/>
              <a:gd name="connsiteX231" fmla="*/ 157163 w 8262114"/>
              <a:gd name="connsiteY231" fmla="*/ 923866 h 3255881"/>
              <a:gd name="connsiteX0" fmla="*/ 7415213 w 8262114"/>
              <a:gd name="connsiteY0" fmla="*/ 3247966 h 3255881"/>
              <a:gd name="connsiteX1" fmla="*/ 7434263 w 8262114"/>
              <a:gd name="connsiteY1" fmla="*/ 3047941 h 3255881"/>
              <a:gd name="connsiteX2" fmla="*/ 7453313 w 8262114"/>
              <a:gd name="connsiteY2" fmla="*/ 2981266 h 3255881"/>
              <a:gd name="connsiteX3" fmla="*/ 7510463 w 8262114"/>
              <a:gd name="connsiteY3" fmla="*/ 2952691 h 3255881"/>
              <a:gd name="connsiteX4" fmla="*/ 7539038 w 8262114"/>
              <a:gd name="connsiteY4" fmla="*/ 2933641 h 3255881"/>
              <a:gd name="connsiteX5" fmla="*/ 7596188 w 8262114"/>
              <a:gd name="connsiteY5" fmla="*/ 2914591 h 3255881"/>
              <a:gd name="connsiteX6" fmla="*/ 7662863 w 8262114"/>
              <a:gd name="connsiteY6" fmla="*/ 2895541 h 3255881"/>
              <a:gd name="connsiteX7" fmla="*/ 7681913 w 8262114"/>
              <a:gd name="connsiteY7" fmla="*/ 2866966 h 3255881"/>
              <a:gd name="connsiteX8" fmla="*/ 7691438 w 8262114"/>
              <a:gd name="connsiteY8" fmla="*/ 2838391 h 3255881"/>
              <a:gd name="connsiteX9" fmla="*/ 7777163 w 8262114"/>
              <a:gd name="connsiteY9" fmla="*/ 2800291 h 3255881"/>
              <a:gd name="connsiteX10" fmla="*/ 7805738 w 8262114"/>
              <a:gd name="connsiteY10" fmla="*/ 2790766 h 3255881"/>
              <a:gd name="connsiteX11" fmla="*/ 7834313 w 8262114"/>
              <a:gd name="connsiteY11" fmla="*/ 2781241 h 3255881"/>
              <a:gd name="connsiteX12" fmla="*/ 7996238 w 8262114"/>
              <a:gd name="connsiteY12" fmla="*/ 2762191 h 3255881"/>
              <a:gd name="connsiteX13" fmla="*/ 8062913 w 8262114"/>
              <a:gd name="connsiteY13" fmla="*/ 2743141 h 3255881"/>
              <a:gd name="connsiteX14" fmla="*/ 8120063 w 8262114"/>
              <a:gd name="connsiteY14" fmla="*/ 2724091 h 3255881"/>
              <a:gd name="connsiteX15" fmla="*/ 8148638 w 8262114"/>
              <a:gd name="connsiteY15" fmla="*/ 2714566 h 3255881"/>
              <a:gd name="connsiteX16" fmla="*/ 8158163 w 8262114"/>
              <a:gd name="connsiteY16" fmla="*/ 2609791 h 3255881"/>
              <a:gd name="connsiteX17" fmla="*/ 8167688 w 8262114"/>
              <a:gd name="connsiteY17" fmla="*/ 2552641 h 3255881"/>
              <a:gd name="connsiteX18" fmla="*/ 8224838 w 8262114"/>
              <a:gd name="connsiteY18" fmla="*/ 2514541 h 3255881"/>
              <a:gd name="connsiteX19" fmla="*/ 8243888 w 8262114"/>
              <a:gd name="connsiteY19" fmla="*/ 2485966 h 3255881"/>
              <a:gd name="connsiteX20" fmla="*/ 7929563 w 8262114"/>
              <a:gd name="connsiteY20" fmla="*/ 2428816 h 3255881"/>
              <a:gd name="connsiteX21" fmla="*/ 7939088 w 8262114"/>
              <a:gd name="connsiteY21" fmla="*/ 2333566 h 3255881"/>
              <a:gd name="connsiteX22" fmla="*/ 7958138 w 8262114"/>
              <a:gd name="connsiteY22" fmla="*/ 2266891 h 3255881"/>
              <a:gd name="connsiteX23" fmla="*/ 7929563 w 8262114"/>
              <a:gd name="connsiteY23" fmla="*/ 2095441 h 3255881"/>
              <a:gd name="connsiteX24" fmla="*/ 7910513 w 8262114"/>
              <a:gd name="connsiteY24" fmla="*/ 2038291 h 3255881"/>
              <a:gd name="connsiteX25" fmla="*/ 7900988 w 8262114"/>
              <a:gd name="connsiteY25" fmla="*/ 2009716 h 3255881"/>
              <a:gd name="connsiteX26" fmla="*/ 7929563 w 8262114"/>
              <a:gd name="connsiteY26" fmla="*/ 1876366 h 3255881"/>
              <a:gd name="connsiteX27" fmla="*/ 7948613 w 8262114"/>
              <a:gd name="connsiteY27" fmla="*/ 1847791 h 3255881"/>
              <a:gd name="connsiteX28" fmla="*/ 7853363 w 8262114"/>
              <a:gd name="connsiteY28" fmla="*/ 1838266 h 3255881"/>
              <a:gd name="connsiteX29" fmla="*/ 7796213 w 8262114"/>
              <a:gd name="connsiteY29" fmla="*/ 1790641 h 3255881"/>
              <a:gd name="connsiteX30" fmla="*/ 7739063 w 8262114"/>
              <a:gd name="connsiteY30" fmla="*/ 1771591 h 3255881"/>
              <a:gd name="connsiteX31" fmla="*/ 7710488 w 8262114"/>
              <a:gd name="connsiteY31" fmla="*/ 1752541 h 3255881"/>
              <a:gd name="connsiteX32" fmla="*/ 7567613 w 8262114"/>
              <a:gd name="connsiteY32" fmla="*/ 1733491 h 3255881"/>
              <a:gd name="connsiteX33" fmla="*/ 7510463 w 8262114"/>
              <a:gd name="connsiteY33" fmla="*/ 1714441 h 3255881"/>
              <a:gd name="connsiteX34" fmla="*/ 7453313 w 8262114"/>
              <a:gd name="connsiteY34" fmla="*/ 1676341 h 3255881"/>
              <a:gd name="connsiteX35" fmla="*/ 7424738 w 8262114"/>
              <a:gd name="connsiteY35" fmla="*/ 1657291 h 3255881"/>
              <a:gd name="connsiteX36" fmla="*/ 7396163 w 8262114"/>
              <a:gd name="connsiteY36" fmla="*/ 1647766 h 3255881"/>
              <a:gd name="connsiteX37" fmla="*/ 7358063 w 8262114"/>
              <a:gd name="connsiteY37" fmla="*/ 1600141 h 3255881"/>
              <a:gd name="connsiteX38" fmla="*/ 7319963 w 8262114"/>
              <a:gd name="connsiteY38" fmla="*/ 1542991 h 3255881"/>
              <a:gd name="connsiteX39" fmla="*/ 7272338 w 8262114"/>
              <a:gd name="connsiteY39" fmla="*/ 1485841 h 3255881"/>
              <a:gd name="connsiteX40" fmla="*/ 7262813 w 8262114"/>
              <a:gd name="connsiteY40" fmla="*/ 1457266 h 3255881"/>
              <a:gd name="connsiteX41" fmla="*/ 7224713 w 8262114"/>
              <a:gd name="connsiteY41" fmla="*/ 1400116 h 3255881"/>
              <a:gd name="connsiteX42" fmla="*/ 7215188 w 8262114"/>
              <a:gd name="connsiteY42" fmla="*/ 1371541 h 3255881"/>
              <a:gd name="connsiteX43" fmla="*/ 7196138 w 8262114"/>
              <a:gd name="connsiteY43" fmla="*/ 1342966 h 3255881"/>
              <a:gd name="connsiteX44" fmla="*/ 7177088 w 8262114"/>
              <a:gd name="connsiteY44" fmla="*/ 1285816 h 3255881"/>
              <a:gd name="connsiteX45" fmla="*/ 7119938 w 8262114"/>
              <a:gd name="connsiteY45" fmla="*/ 1238191 h 3255881"/>
              <a:gd name="connsiteX46" fmla="*/ 7091363 w 8262114"/>
              <a:gd name="connsiteY46" fmla="*/ 1219141 h 3255881"/>
              <a:gd name="connsiteX47" fmla="*/ 7062788 w 8262114"/>
              <a:gd name="connsiteY47" fmla="*/ 1190566 h 3255881"/>
              <a:gd name="connsiteX48" fmla="*/ 7034213 w 8262114"/>
              <a:gd name="connsiteY48" fmla="*/ 1171516 h 3255881"/>
              <a:gd name="connsiteX49" fmla="*/ 6986588 w 8262114"/>
              <a:gd name="connsiteY49" fmla="*/ 1114366 h 3255881"/>
              <a:gd name="connsiteX50" fmla="*/ 6958013 w 8262114"/>
              <a:gd name="connsiteY50" fmla="*/ 1095316 h 3255881"/>
              <a:gd name="connsiteX51" fmla="*/ 6938963 w 8262114"/>
              <a:gd name="connsiteY51" fmla="*/ 1066741 h 3255881"/>
              <a:gd name="connsiteX52" fmla="*/ 6910388 w 8262114"/>
              <a:gd name="connsiteY52" fmla="*/ 1047691 h 3255881"/>
              <a:gd name="connsiteX53" fmla="*/ 6900863 w 8262114"/>
              <a:gd name="connsiteY53" fmla="*/ 1019116 h 3255881"/>
              <a:gd name="connsiteX54" fmla="*/ 6910388 w 8262114"/>
              <a:gd name="connsiteY54" fmla="*/ 981016 h 3255881"/>
              <a:gd name="connsiteX55" fmla="*/ 6967538 w 8262114"/>
              <a:gd name="connsiteY55" fmla="*/ 952441 h 3255881"/>
              <a:gd name="connsiteX56" fmla="*/ 6986588 w 8262114"/>
              <a:gd name="connsiteY56" fmla="*/ 923866 h 3255881"/>
              <a:gd name="connsiteX57" fmla="*/ 7005638 w 8262114"/>
              <a:gd name="connsiteY57" fmla="*/ 866716 h 3255881"/>
              <a:gd name="connsiteX58" fmla="*/ 6977063 w 8262114"/>
              <a:gd name="connsiteY58" fmla="*/ 857191 h 3255881"/>
              <a:gd name="connsiteX59" fmla="*/ 6910388 w 8262114"/>
              <a:gd name="connsiteY59" fmla="*/ 847666 h 3255881"/>
              <a:gd name="connsiteX60" fmla="*/ 6872288 w 8262114"/>
              <a:gd name="connsiteY60" fmla="*/ 828616 h 3255881"/>
              <a:gd name="connsiteX61" fmla="*/ 6843713 w 8262114"/>
              <a:gd name="connsiteY61" fmla="*/ 819091 h 3255881"/>
              <a:gd name="connsiteX62" fmla="*/ 6786563 w 8262114"/>
              <a:gd name="connsiteY62" fmla="*/ 780991 h 3255881"/>
              <a:gd name="connsiteX63" fmla="*/ 6748463 w 8262114"/>
              <a:gd name="connsiteY63" fmla="*/ 733366 h 3255881"/>
              <a:gd name="connsiteX64" fmla="*/ 6738938 w 8262114"/>
              <a:gd name="connsiteY64" fmla="*/ 704791 h 3255881"/>
              <a:gd name="connsiteX65" fmla="*/ 6691313 w 8262114"/>
              <a:gd name="connsiteY65" fmla="*/ 657166 h 3255881"/>
              <a:gd name="connsiteX66" fmla="*/ 6643688 w 8262114"/>
              <a:gd name="connsiteY66" fmla="*/ 619066 h 3255881"/>
              <a:gd name="connsiteX67" fmla="*/ 6624638 w 8262114"/>
              <a:gd name="connsiteY67" fmla="*/ 590491 h 3255881"/>
              <a:gd name="connsiteX68" fmla="*/ 6596063 w 8262114"/>
              <a:gd name="connsiteY68" fmla="*/ 580966 h 3255881"/>
              <a:gd name="connsiteX69" fmla="*/ 6567488 w 8262114"/>
              <a:gd name="connsiteY69" fmla="*/ 561916 h 3255881"/>
              <a:gd name="connsiteX70" fmla="*/ 6538913 w 8262114"/>
              <a:gd name="connsiteY70" fmla="*/ 552391 h 3255881"/>
              <a:gd name="connsiteX71" fmla="*/ 6510338 w 8262114"/>
              <a:gd name="connsiteY71" fmla="*/ 533341 h 3255881"/>
              <a:gd name="connsiteX72" fmla="*/ 6462713 w 8262114"/>
              <a:gd name="connsiteY72" fmla="*/ 523816 h 3255881"/>
              <a:gd name="connsiteX73" fmla="*/ 6376988 w 8262114"/>
              <a:gd name="connsiteY73" fmla="*/ 533341 h 3255881"/>
              <a:gd name="connsiteX74" fmla="*/ 6319838 w 8262114"/>
              <a:gd name="connsiteY74" fmla="*/ 571441 h 3255881"/>
              <a:gd name="connsiteX75" fmla="*/ 6262688 w 8262114"/>
              <a:gd name="connsiteY75" fmla="*/ 619066 h 3255881"/>
              <a:gd name="connsiteX76" fmla="*/ 6176963 w 8262114"/>
              <a:gd name="connsiteY76" fmla="*/ 657166 h 3255881"/>
              <a:gd name="connsiteX77" fmla="*/ 6148388 w 8262114"/>
              <a:gd name="connsiteY77" fmla="*/ 666691 h 3255881"/>
              <a:gd name="connsiteX78" fmla="*/ 6148388 w 8262114"/>
              <a:gd name="connsiteY78" fmla="*/ 800041 h 3255881"/>
              <a:gd name="connsiteX79" fmla="*/ 6138863 w 8262114"/>
              <a:gd name="connsiteY79" fmla="*/ 961966 h 3255881"/>
              <a:gd name="connsiteX80" fmla="*/ 6119813 w 8262114"/>
              <a:gd name="connsiteY80" fmla="*/ 1085791 h 3255881"/>
              <a:gd name="connsiteX81" fmla="*/ 6119813 w 8262114"/>
              <a:gd name="connsiteY81" fmla="*/ 1371541 h 3255881"/>
              <a:gd name="connsiteX82" fmla="*/ 6138863 w 8262114"/>
              <a:gd name="connsiteY82" fmla="*/ 1400116 h 3255881"/>
              <a:gd name="connsiteX83" fmla="*/ 6167438 w 8262114"/>
              <a:gd name="connsiteY83" fmla="*/ 1409641 h 3255881"/>
              <a:gd name="connsiteX84" fmla="*/ 6196013 w 8262114"/>
              <a:gd name="connsiteY84" fmla="*/ 1428691 h 3255881"/>
              <a:gd name="connsiteX85" fmla="*/ 6176963 w 8262114"/>
              <a:gd name="connsiteY85" fmla="*/ 1476316 h 3255881"/>
              <a:gd name="connsiteX86" fmla="*/ 6196013 w 8262114"/>
              <a:gd name="connsiteY86" fmla="*/ 1647766 h 3255881"/>
              <a:gd name="connsiteX87" fmla="*/ 6186488 w 8262114"/>
              <a:gd name="connsiteY87" fmla="*/ 1714441 h 3255881"/>
              <a:gd name="connsiteX88" fmla="*/ 6157913 w 8262114"/>
              <a:gd name="connsiteY88" fmla="*/ 1743016 h 3255881"/>
              <a:gd name="connsiteX89" fmla="*/ 6119813 w 8262114"/>
              <a:gd name="connsiteY89" fmla="*/ 1752541 h 3255881"/>
              <a:gd name="connsiteX90" fmla="*/ 6024563 w 8262114"/>
              <a:gd name="connsiteY90" fmla="*/ 1762066 h 3255881"/>
              <a:gd name="connsiteX91" fmla="*/ 5976938 w 8262114"/>
              <a:gd name="connsiteY91" fmla="*/ 1847791 h 3255881"/>
              <a:gd name="connsiteX92" fmla="*/ 5967413 w 8262114"/>
              <a:gd name="connsiteY92" fmla="*/ 1904941 h 3255881"/>
              <a:gd name="connsiteX93" fmla="*/ 5938838 w 8262114"/>
              <a:gd name="connsiteY93" fmla="*/ 1923991 h 3255881"/>
              <a:gd name="connsiteX94" fmla="*/ 5538788 w 8262114"/>
              <a:gd name="connsiteY94" fmla="*/ 1933516 h 3255881"/>
              <a:gd name="connsiteX95" fmla="*/ 5357813 w 8262114"/>
              <a:gd name="connsiteY95" fmla="*/ 1923991 h 3255881"/>
              <a:gd name="connsiteX96" fmla="*/ 5300663 w 8262114"/>
              <a:gd name="connsiteY96" fmla="*/ 1904941 h 3255881"/>
              <a:gd name="connsiteX97" fmla="*/ 5243513 w 8262114"/>
              <a:gd name="connsiteY97" fmla="*/ 1914466 h 3255881"/>
              <a:gd name="connsiteX98" fmla="*/ 5186363 w 8262114"/>
              <a:gd name="connsiteY98" fmla="*/ 1933516 h 3255881"/>
              <a:gd name="connsiteX99" fmla="*/ 5157788 w 8262114"/>
              <a:gd name="connsiteY99" fmla="*/ 1914466 h 3255881"/>
              <a:gd name="connsiteX100" fmla="*/ 5053013 w 8262114"/>
              <a:gd name="connsiteY100" fmla="*/ 1895416 h 3255881"/>
              <a:gd name="connsiteX101" fmla="*/ 5033963 w 8262114"/>
              <a:gd name="connsiteY101" fmla="*/ 1838266 h 3255881"/>
              <a:gd name="connsiteX102" fmla="*/ 5024438 w 8262114"/>
              <a:gd name="connsiteY102" fmla="*/ 1809691 h 3255881"/>
              <a:gd name="connsiteX103" fmla="*/ 4891088 w 8262114"/>
              <a:gd name="connsiteY103" fmla="*/ 1781116 h 3255881"/>
              <a:gd name="connsiteX104" fmla="*/ 4814888 w 8262114"/>
              <a:gd name="connsiteY104" fmla="*/ 1743016 h 3255881"/>
              <a:gd name="connsiteX105" fmla="*/ 4786313 w 8262114"/>
              <a:gd name="connsiteY105" fmla="*/ 1714441 h 3255881"/>
              <a:gd name="connsiteX106" fmla="*/ 4776788 w 8262114"/>
              <a:gd name="connsiteY106" fmla="*/ 1685866 h 3255881"/>
              <a:gd name="connsiteX107" fmla="*/ 4795838 w 8262114"/>
              <a:gd name="connsiteY107" fmla="*/ 1628716 h 3255881"/>
              <a:gd name="connsiteX108" fmla="*/ 4814888 w 8262114"/>
              <a:gd name="connsiteY108" fmla="*/ 1476316 h 3255881"/>
              <a:gd name="connsiteX109" fmla="*/ 4852988 w 8262114"/>
              <a:gd name="connsiteY109" fmla="*/ 1419166 h 3255881"/>
              <a:gd name="connsiteX110" fmla="*/ 4872038 w 8262114"/>
              <a:gd name="connsiteY110" fmla="*/ 1390591 h 3255881"/>
              <a:gd name="connsiteX111" fmla="*/ 4919663 w 8262114"/>
              <a:gd name="connsiteY111" fmla="*/ 1314391 h 3255881"/>
              <a:gd name="connsiteX112" fmla="*/ 4929188 w 8262114"/>
              <a:gd name="connsiteY112" fmla="*/ 1285816 h 3255881"/>
              <a:gd name="connsiteX113" fmla="*/ 4872038 w 8262114"/>
              <a:gd name="connsiteY113" fmla="*/ 1257241 h 3255881"/>
              <a:gd name="connsiteX114" fmla="*/ 4843463 w 8262114"/>
              <a:gd name="connsiteY114" fmla="*/ 1238191 h 3255881"/>
              <a:gd name="connsiteX115" fmla="*/ 4786313 w 8262114"/>
              <a:gd name="connsiteY115" fmla="*/ 1219141 h 3255881"/>
              <a:gd name="connsiteX116" fmla="*/ 4757738 w 8262114"/>
              <a:gd name="connsiteY116" fmla="*/ 1209616 h 3255881"/>
              <a:gd name="connsiteX117" fmla="*/ 4729163 w 8262114"/>
              <a:gd name="connsiteY117" fmla="*/ 1219141 h 3255881"/>
              <a:gd name="connsiteX118" fmla="*/ 4672013 w 8262114"/>
              <a:gd name="connsiteY118" fmla="*/ 1247716 h 3255881"/>
              <a:gd name="connsiteX119" fmla="*/ 4595813 w 8262114"/>
              <a:gd name="connsiteY119" fmla="*/ 1200091 h 3255881"/>
              <a:gd name="connsiteX120" fmla="*/ 4538663 w 8262114"/>
              <a:gd name="connsiteY120" fmla="*/ 1161991 h 3255881"/>
              <a:gd name="connsiteX121" fmla="*/ 4481513 w 8262114"/>
              <a:gd name="connsiteY121" fmla="*/ 1181041 h 3255881"/>
              <a:gd name="connsiteX122" fmla="*/ 4452938 w 8262114"/>
              <a:gd name="connsiteY122" fmla="*/ 1190566 h 3255881"/>
              <a:gd name="connsiteX123" fmla="*/ 4414838 w 8262114"/>
              <a:gd name="connsiteY123" fmla="*/ 1276291 h 3255881"/>
              <a:gd name="connsiteX124" fmla="*/ 4405313 w 8262114"/>
              <a:gd name="connsiteY124" fmla="*/ 1304866 h 3255881"/>
              <a:gd name="connsiteX125" fmla="*/ 4395788 w 8262114"/>
              <a:gd name="connsiteY125" fmla="*/ 1333441 h 3255881"/>
              <a:gd name="connsiteX126" fmla="*/ 4367213 w 8262114"/>
              <a:gd name="connsiteY126" fmla="*/ 1352491 h 3255881"/>
              <a:gd name="connsiteX127" fmla="*/ 4348163 w 8262114"/>
              <a:gd name="connsiteY127" fmla="*/ 1381066 h 3255881"/>
              <a:gd name="connsiteX128" fmla="*/ 4329113 w 8262114"/>
              <a:gd name="connsiteY128" fmla="*/ 1438216 h 3255881"/>
              <a:gd name="connsiteX129" fmla="*/ 4310063 w 8262114"/>
              <a:gd name="connsiteY129" fmla="*/ 1466791 h 3255881"/>
              <a:gd name="connsiteX130" fmla="*/ 4300538 w 8262114"/>
              <a:gd name="connsiteY130" fmla="*/ 1495366 h 3255881"/>
              <a:gd name="connsiteX131" fmla="*/ 4291013 w 8262114"/>
              <a:gd name="connsiteY131" fmla="*/ 1533466 h 3255881"/>
              <a:gd name="connsiteX132" fmla="*/ 4262438 w 8262114"/>
              <a:gd name="connsiteY132" fmla="*/ 1552516 h 3255881"/>
              <a:gd name="connsiteX133" fmla="*/ 4224338 w 8262114"/>
              <a:gd name="connsiteY133" fmla="*/ 1562041 h 3255881"/>
              <a:gd name="connsiteX134" fmla="*/ 4167188 w 8262114"/>
              <a:gd name="connsiteY134" fmla="*/ 1581091 h 3255881"/>
              <a:gd name="connsiteX135" fmla="*/ 4110038 w 8262114"/>
              <a:gd name="connsiteY135" fmla="*/ 1600141 h 3255881"/>
              <a:gd name="connsiteX136" fmla="*/ 4081463 w 8262114"/>
              <a:gd name="connsiteY136" fmla="*/ 1609666 h 3255881"/>
              <a:gd name="connsiteX137" fmla="*/ 4052888 w 8262114"/>
              <a:gd name="connsiteY137" fmla="*/ 1619191 h 3255881"/>
              <a:gd name="connsiteX138" fmla="*/ 3948113 w 8262114"/>
              <a:gd name="connsiteY138" fmla="*/ 1609666 h 3255881"/>
              <a:gd name="connsiteX139" fmla="*/ 3910013 w 8262114"/>
              <a:gd name="connsiteY139" fmla="*/ 1600141 h 3255881"/>
              <a:gd name="connsiteX140" fmla="*/ 3757613 w 8262114"/>
              <a:gd name="connsiteY140" fmla="*/ 1590616 h 3255881"/>
              <a:gd name="connsiteX141" fmla="*/ 3729038 w 8262114"/>
              <a:gd name="connsiteY141" fmla="*/ 1571566 h 3255881"/>
              <a:gd name="connsiteX142" fmla="*/ 3700463 w 8262114"/>
              <a:gd name="connsiteY142" fmla="*/ 1562041 h 3255881"/>
              <a:gd name="connsiteX143" fmla="*/ 3652838 w 8262114"/>
              <a:gd name="connsiteY143" fmla="*/ 1523941 h 3255881"/>
              <a:gd name="connsiteX144" fmla="*/ 3481388 w 8262114"/>
              <a:gd name="connsiteY144" fmla="*/ 1533466 h 3255881"/>
              <a:gd name="connsiteX145" fmla="*/ 3414713 w 8262114"/>
              <a:gd name="connsiteY145" fmla="*/ 1542991 h 3255881"/>
              <a:gd name="connsiteX146" fmla="*/ 3386138 w 8262114"/>
              <a:gd name="connsiteY146" fmla="*/ 1552516 h 3255881"/>
              <a:gd name="connsiteX147" fmla="*/ 3338513 w 8262114"/>
              <a:gd name="connsiteY147" fmla="*/ 1562041 h 3255881"/>
              <a:gd name="connsiteX148" fmla="*/ 3271838 w 8262114"/>
              <a:gd name="connsiteY148" fmla="*/ 1628716 h 3255881"/>
              <a:gd name="connsiteX149" fmla="*/ 3214688 w 8262114"/>
              <a:gd name="connsiteY149" fmla="*/ 1666816 h 3255881"/>
              <a:gd name="connsiteX150" fmla="*/ 3205163 w 8262114"/>
              <a:gd name="connsiteY150" fmla="*/ 1695391 h 3255881"/>
              <a:gd name="connsiteX151" fmla="*/ 3176588 w 8262114"/>
              <a:gd name="connsiteY151" fmla="*/ 1704916 h 3255881"/>
              <a:gd name="connsiteX152" fmla="*/ 3090863 w 8262114"/>
              <a:gd name="connsiteY152" fmla="*/ 1666816 h 3255881"/>
              <a:gd name="connsiteX153" fmla="*/ 3062288 w 8262114"/>
              <a:gd name="connsiteY153" fmla="*/ 1638241 h 3255881"/>
              <a:gd name="connsiteX154" fmla="*/ 3005138 w 8262114"/>
              <a:gd name="connsiteY154" fmla="*/ 1619191 h 3255881"/>
              <a:gd name="connsiteX155" fmla="*/ 2967038 w 8262114"/>
              <a:gd name="connsiteY155" fmla="*/ 1562041 h 3255881"/>
              <a:gd name="connsiteX156" fmla="*/ 2947988 w 8262114"/>
              <a:gd name="connsiteY156" fmla="*/ 1533466 h 3255881"/>
              <a:gd name="connsiteX157" fmla="*/ 2890838 w 8262114"/>
              <a:gd name="connsiteY157" fmla="*/ 1504891 h 3255881"/>
              <a:gd name="connsiteX158" fmla="*/ 2862263 w 8262114"/>
              <a:gd name="connsiteY158" fmla="*/ 1485841 h 3255881"/>
              <a:gd name="connsiteX159" fmla="*/ 2833688 w 8262114"/>
              <a:gd name="connsiteY159" fmla="*/ 1476316 h 3255881"/>
              <a:gd name="connsiteX160" fmla="*/ 2805113 w 8262114"/>
              <a:gd name="connsiteY160" fmla="*/ 1457266 h 3255881"/>
              <a:gd name="connsiteX161" fmla="*/ 2738438 w 8262114"/>
              <a:gd name="connsiteY161" fmla="*/ 1438216 h 3255881"/>
              <a:gd name="connsiteX162" fmla="*/ 2709863 w 8262114"/>
              <a:gd name="connsiteY162" fmla="*/ 1428691 h 3255881"/>
              <a:gd name="connsiteX163" fmla="*/ 2605088 w 8262114"/>
              <a:gd name="connsiteY163" fmla="*/ 1419166 h 3255881"/>
              <a:gd name="connsiteX164" fmla="*/ 2509838 w 8262114"/>
              <a:gd name="connsiteY164" fmla="*/ 1409641 h 3255881"/>
              <a:gd name="connsiteX165" fmla="*/ 2452688 w 8262114"/>
              <a:gd name="connsiteY165" fmla="*/ 1371541 h 3255881"/>
              <a:gd name="connsiteX166" fmla="*/ 2395538 w 8262114"/>
              <a:gd name="connsiteY166" fmla="*/ 1352491 h 3255881"/>
              <a:gd name="connsiteX167" fmla="*/ 2366963 w 8262114"/>
              <a:gd name="connsiteY167" fmla="*/ 1342966 h 3255881"/>
              <a:gd name="connsiteX168" fmla="*/ 2309813 w 8262114"/>
              <a:gd name="connsiteY168" fmla="*/ 1333441 h 3255881"/>
              <a:gd name="connsiteX169" fmla="*/ 2233613 w 8262114"/>
              <a:gd name="connsiteY169" fmla="*/ 1342966 h 3255881"/>
              <a:gd name="connsiteX170" fmla="*/ 2185988 w 8262114"/>
              <a:gd name="connsiteY170" fmla="*/ 1333441 h 3255881"/>
              <a:gd name="connsiteX171" fmla="*/ 2176463 w 8262114"/>
              <a:gd name="connsiteY171" fmla="*/ 1304866 h 3255881"/>
              <a:gd name="connsiteX172" fmla="*/ 2157413 w 8262114"/>
              <a:gd name="connsiteY172" fmla="*/ 1238191 h 3255881"/>
              <a:gd name="connsiteX173" fmla="*/ 2155032 w 8262114"/>
              <a:gd name="connsiteY173" fmla="*/ 1204854 h 3255881"/>
              <a:gd name="connsiteX174" fmla="*/ 2128838 w 8262114"/>
              <a:gd name="connsiteY174" fmla="*/ 1166753 h 3255881"/>
              <a:gd name="connsiteX175" fmla="*/ 2057400 w 8262114"/>
              <a:gd name="connsiteY175" fmla="*/ 1104841 h 3255881"/>
              <a:gd name="connsiteX176" fmla="*/ 2062163 w 8262114"/>
              <a:gd name="connsiteY176" fmla="*/ 1066741 h 3255881"/>
              <a:gd name="connsiteX177" fmla="*/ 2033588 w 8262114"/>
              <a:gd name="connsiteY177" fmla="*/ 1057216 h 3255881"/>
              <a:gd name="connsiteX178" fmla="*/ 2081213 w 8262114"/>
              <a:gd name="connsiteY178" fmla="*/ 1009591 h 3255881"/>
              <a:gd name="connsiteX179" fmla="*/ 2128838 w 8262114"/>
              <a:gd name="connsiteY179" fmla="*/ 1000066 h 3255881"/>
              <a:gd name="connsiteX180" fmla="*/ 2147888 w 8262114"/>
              <a:gd name="connsiteY180" fmla="*/ 942916 h 3255881"/>
              <a:gd name="connsiteX181" fmla="*/ 2119313 w 8262114"/>
              <a:gd name="connsiteY181" fmla="*/ 914341 h 3255881"/>
              <a:gd name="connsiteX182" fmla="*/ 2014538 w 8262114"/>
              <a:gd name="connsiteY182" fmla="*/ 885766 h 3255881"/>
              <a:gd name="connsiteX183" fmla="*/ 2005013 w 8262114"/>
              <a:gd name="connsiteY183" fmla="*/ 857191 h 3255881"/>
              <a:gd name="connsiteX184" fmla="*/ 2024063 w 8262114"/>
              <a:gd name="connsiteY184" fmla="*/ 828616 h 3255881"/>
              <a:gd name="connsiteX185" fmla="*/ 2014538 w 8262114"/>
              <a:gd name="connsiteY185" fmla="*/ 800041 h 3255881"/>
              <a:gd name="connsiteX186" fmla="*/ 1976438 w 8262114"/>
              <a:gd name="connsiteY186" fmla="*/ 742891 h 3255881"/>
              <a:gd name="connsiteX187" fmla="*/ 1804988 w 8262114"/>
              <a:gd name="connsiteY187" fmla="*/ 685741 h 3255881"/>
              <a:gd name="connsiteX188" fmla="*/ 1776413 w 8262114"/>
              <a:gd name="connsiteY188" fmla="*/ 676216 h 3255881"/>
              <a:gd name="connsiteX189" fmla="*/ 1747838 w 8262114"/>
              <a:gd name="connsiteY189" fmla="*/ 666691 h 3255881"/>
              <a:gd name="connsiteX190" fmla="*/ 1690688 w 8262114"/>
              <a:gd name="connsiteY190" fmla="*/ 628591 h 3255881"/>
              <a:gd name="connsiteX191" fmla="*/ 1654969 w 8262114"/>
              <a:gd name="connsiteY191" fmla="*/ 592872 h 3255881"/>
              <a:gd name="connsiteX192" fmla="*/ 1581150 w 8262114"/>
              <a:gd name="connsiteY192" fmla="*/ 519053 h 3255881"/>
              <a:gd name="connsiteX193" fmla="*/ 1493045 w 8262114"/>
              <a:gd name="connsiteY193" fmla="*/ 433328 h 3255881"/>
              <a:gd name="connsiteX194" fmla="*/ 1370452 w 8262114"/>
              <a:gd name="connsiteY194" fmla="*/ 335756 h 3255881"/>
              <a:gd name="connsiteX195" fmla="*/ 1350170 w 8262114"/>
              <a:gd name="connsiteY195" fmla="*/ 316647 h 3255881"/>
              <a:gd name="connsiteX196" fmla="*/ 1373982 w 8262114"/>
              <a:gd name="connsiteY196" fmla="*/ 323791 h 3255881"/>
              <a:gd name="connsiteX197" fmla="*/ 1440657 w 8262114"/>
              <a:gd name="connsiteY197" fmla="*/ 342841 h 3255881"/>
              <a:gd name="connsiteX198" fmla="*/ 1440657 w 8262114"/>
              <a:gd name="connsiteY198" fmla="*/ 290453 h 3255881"/>
              <a:gd name="connsiteX199" fmla="*/ 1376363 w 8262114"/>
              <a:gd name="connsiteY199" fmla="*/ 204729 h 3255881"/>
              <a:gd name="connsiteX200" fmla="*/ 1338263 w 8262114"/>
              <a:gd name="connsiteY200" fmla="*/ 178534 h 3255881"/>
              <a:gd name="connsiteX201" fmla="*/ 1319213 w 8262114"/>
              <a:gd name="connsiteY201" fmla="*/ 161866 h 3255881"/>
              <a:gd name="connsiteX202" fmla="*/ 1166813 w 8262114"/>
              <a:gd name="connsiteY202" fmla="*/ 133291 h 3255881"/>
              <a:gd name="connsiteX203" fmla="*/ 1138238 w 8262114"/>
              <a:gd name="connsiteY203" fmla="*/ 123766 h 3255881"/>
              <a:gd name="connsiteX204" fmla="*/ 1081088 w 8262114"/>
              <a:gd name="connsiteY204" fmla="*/ 85666 h 3255881"/>
              <a:gd name="connsiteX205" fmla="*/ 1033463 w 8262114"/>
              <a:gd name="connsiteY205" fmla="*/ 47566 h 3255881"/>
              <a:gd name="connsiteX206" fmla="*/ 976313 w 8262114"/>
              <a:gd name="connsiteY206" fmla="*/ 9466 h 3255881"/>
              <a:gd name="connsiteX207" fmla="*/ 547688 w 8262114"/>
              <a:gd name="connsiteY207" fmla="*/ 9466 h 3255881"/>
              <a:gd name="connsiteX208" fmla="*/ 452438 w 8262114"/>
              <a:gd name="connsiteY208" fmla="*/ 18991 h 3255881"/>
              <a:gd name="connsiteX209" fmla="*/ 395288 w 8262114"/>
              <a:gd name="connsiteY209" fmla="*/ 47566 h 3255881"/>
              <a:gd name="connsiteX210" fmla="*/ 319088 w 8262114"/>
              <a:gd name="connsiteY210" fmla="*/ 159485 h 3255881"/>
              <a:gd name="connsiteX211" fmla="*/ 307182 w 8262114"/>
              <a:gd name="connsiteY211" fmla="*/ 216634 h 3255881"/>
              <a:gd name="connsiteX212" fmla="*/ 254794 w 8262114"/>
              <a:gd name="connsiteY212" fmla="*/ 283310 h 3255881"/>
              <a:gd name="connsiteX213" fmla="*/ 180975 w 8262114"/>
              <a:gd name="connsiteY213" fmla="*/ 330935 h 3255881"/>
              <a:gd name="connsiteX214" fmla="*/ 76201 w 8262114"/>
              <a:gd name="connsiteY214" fmla="*/ 357129 h 3255881"/>
              <a:gd name="connsiteX215" fmla="*/ 42863 w 8262114"/>
              <a:gd name="connsiteY215" fmla="*/ 361891 h 3255881"/>
              <a:gd name="connsiteX216" fmla="*/ 0 w 8262114"/>
              <a:gd name="connsiteY216" fmla="*/ 371416 h 3255881"/>
              <a:gd name="connsiteX217" fmla="*/ 21431 w 8262114"/>
              <a:gd name="connsiteY217" fmla="*/ 416660 h 3255881"/>
              <a:gd name="connsiteX218" fmla="*/ 33338 w 8262114"/>
              <a:gd name="connsiteY218" fmla="*/ 419041 h 3255881"/>
              <a:gd name="connsiteX219" fmla="*/ 90488 w 8262114"/>
              <a:gd name="connsiteY219" fmla="*/ 447616 h 3255881"/>
              <a:gd name="connsiteX220" fmla="*/ 147638 w 8262114"/>
              <a:gd name="connsiteY220" fmla="*/ 476191 h 3255881"/>
              <a:gd name="connsiteX221" fmla="*/ 166688 w 8262114"/>
              <a:gd name="connsiteY221" fmla="*/ 504766 h 3255881"/>
              <a:gd name="connsiteX222" fmla="*/ 166688 w 8262114"/>
              <a:gd name="connsiteY222" fmla="*/ 571441 h 3255881"/>
              <a:gd name="connsiteX223" fmla="*/ 138113 w 8262114"/>
              <a:gd name="connsiteY223" fmla="*/ 580966 h 3255881"/>
              <a:gd name="connsiteX224" fmla="*/ 128588 w 8262114"/>
              <a:gd name="connsiteY224" fmla="*/ 666691 h 3255881"/>
              <a:gd name="connsiteX225" fmla="*/ 100013 w 8262114"/>
              <a:gd name="connsiteY225" fmla="*/ 676216 h 3255881"/>
              <a:gd name="connsiteX226" fmla="*/ 90488 w 8262114"/>
              <a:gd name="connsiteY226" fmla="*/ 704791 h 3255881"/>
              <a:gd name="connsiteX227" fmla="*/ 119063 w 8262114"/>
              <a:gd name="connsiteY227" fmla="*/ 714316 h 3255881"/>
              <a:gd name="connsiteX228" fmla="*/ 138113 w 8262114"/>
              <a:gd name="connsiteY228" fmla="*/ 771466 h 3255881"/>
              <a:gd name="connsiteX229" fmla="*/ 147638 w 8262114"/>
              <a:gd name="connsiteY229" fmla="*/ 838141 h 3255881"/>
              <a:gd name="connsiteX230" fmla="*/ 166688 w 8262114"/>
              <a:gd name="connsiteY230" fmla="*/ 866716 h 3255881"/>
              <a:gd name="connsiteX231" fmla="*/ 157163 w 8262114"/>
              <a:gd name="connsiteY231" fmla="*/ 923866 h 3255881"/>
              <a:gd name="connsiteX0" fmla="*/ 7415213 w 8262114"/>
              <a:gd name="connsiteY0" fmla="*/ 3247966 h 3255881"/>
              <a:gd name="connsiteX1" fmla="*/ 7434263 w 8262114"/>
              <a:gd name="connsiteY1" fmla="*/ 3047941 h 3255881"/>
              <a:gd name="connsiteX2" fmla="*/ 7453313 w 8262114"/>
              <a:gd name="connsiteY2" fmla="*/ 2981266 h 3255881"/>
              <a:gd name="connsiteX3" fmla="*/ 7510463 w 8262114"/>
              <a:gd name="connsiteY3" fmla="*/ 2952691 h 3255881"/>
              <a:gd name="connsiteX4" fmla="*/ 7539038 w 8262114"/>
              <a:gd name="connsiteY4" fmla="*/ 2933641 h 3255881"/>
              <a:gd name="connsiteX5" fmla="*/ 7596188 w 8262114"/>
              <a:gd name="connsiteY5" fmla="*/ 2914591 h 3255881"/>
              <a:gd name="connsiteX6" fmla="*/ 7662863 w 8262114"/>
              <a:gd name="connsiteY6" fmla="*/ 2895541 h 3255881"/>
              <a:gd name="connsiteX7" fmla="*/ 7681913 w 8262114"/>
              <a:gd name="connsiteY7" fmla="*/ 2866966 h 3255881"/>
              <a:gd name="connsiteX8" fmla="*/ 7691438 w 8262114"/>
              <a:gd name="connsiteY8" fmla="*/ 2838391 h 3255881"/>
              <a:gd name="connsiteX9" fmla="*/ 7777163 w 8262114"/>
              <a:gd name="connsiteY9" fmla="*/ 2800291 h 3255881"/>
              <a:gd name="connsiteX10" fmla="*/ 7805738 w 8262114"/>
              <a:gd name="connsiteY10" fmla="*/ 2790766 h 3255881"/>
              <a:gd name="connsiteX11" fmla="*/ 7834313 w 8262114"/>
              <a:gd name="connsiteY11" fmla="*/ 2781241 h 3255881"/>
              <a:gd name="connsiteX12" fmla="*/ 7996238 w 8262114"/>
              <a:gd name="connsiteY12" fmla="*/ 2762191 h 3255881"/>
              <a:gd name="connsiteX13" fmla="*/ 8062913 w 8262114"/>
              <a:gd name="connsiteY13" fmla="*/ 2743141 h 3255881"/>
              <a:gd name="connsiteX14" fmla="*/ 8120063 w 8262114"/>
              <a:gd name="connsiteY14" fmla="*/ 2724091 h 3255881"/>
              <a:gd name="connsiteX15" fmla="*/ 8148638 w 8262114"/>
              <a:gd name="connsiteY15" fmla="*/ 2714566 h 3255881"/>
              <a:gd name="connsiteX16" fmla="*/ 8158163 w 8262114"/>
              <a:gd name="connsiteY16" fmla="*/ 2609791 h 3255881"/>
              <a:gd name="connsiteX17" fmla="*/ 8167688 w 8262114"/>
              <a:gd name="connsiteY17" fmla="*/ 2552641 h 3255881"/>
              <a:gd name="connsiteX18" fmla="*/ 8224838 w 8262114"/>
              <a:gd name="connsiteY18" fmla="*/ 2514541 h 3255881"/>
              <a:gd name="connsiteX19" fmla="*/ 8243888 w 8262114"/>
              <a:gd name="connsiteY19" fmla="*/ 2485966 h 3255881"/>
              <a:gd name="connsiteX20" fmla="*/ 7929563 w 8262114"/>
              <a:gd name="connsiteY20" fmla="*/ 2428816 h 3255881"/>
              <a:gd name="connsiteX21" fmla="*/ 7939088 w 8262114"/>
              <a:gd name="connsiteY21" fmla="*/ 2333566 h 3255881"/>
              <a:gd name="connsiteX22" fmla="*/ 7958138 w 8262114"/>
              <a:gd name="connsiteY22" fmla="*/ 2266891 h 3255881"/>
              <a:gd name="connsiteX23" fmla="*/ 7929563 w 8262114"/>
              <a:gd name="connsiteY23" fmla="*/ 2095441 h 3255881"/>
              <a:gd name="connsiteX24" fmla="*/ 7910513 w 8262114"/>
              <a:gd name="connsiteY24" fmla="*/ 2038291 h 3255881"/>
              <a:gd name="connsiteX25" fmla="*/ 7900988 w 8262114"/>
              <a:gd name="connsiteY25" fmla="*/ 2009716 h 3255881"/>
              <a:gd name="connsiteX26" fmla="*/ 7929563 w 8262114"/>
              <a:gd name="connsiteY26" fmla="*/ 1876366 h 3255881"/>
              <a:gd name="connsiteX27" fmla="*/ 7948613 w 8262114"/>
              <a:gd name="connsiteY27" fmla="*/ 1847791 h 3255881"/>
              <a:gd name="connsiteX28" fmla="*/ 7853363 w 8262114"/>
              <a:gd name="connsiteY28" fmla="*/ 1838266 h 3255881"/>
              <a:gd name="connsiteX29" fmla="*/ 7796213 w 8262114"/>
              <a:gd name="connsiteY29" fmla="*/ 1790641 h 3255881"/>
              <a:gd name="connsiteX30" fmla="*/ 7739063 w 8262114"/>
              <a:gd name="connsiteY30" fmla="*/ 1771591 h 3255881"/>
              <a:gd name="connsiteX31" fmla="*/ 7710488 w 8262114"/>
              <a:gd name="connsiteY31" fmla="*/ 1752541 h 3255881"/>
              <a:gd name="connsiteX32" fmla="*/ 7567613 w 8262114"/>
              <a:gd name="connsiteY32" fmla="*/ 1733491 h 3255881"/>
              <a:gd name="connsiteX33" fmla="*/ 7510463 w 8262114"/>
              <a:gd name="connsiteY33" fmla="*/ 1714441 h 3255881"/>
              <a:gd name="connsiteX34" fmla="*/ 7453313 w 8262114"/>
              <a:gd name="connsiteY34" fmla="*/ 1676341 h 3255881"/>
              <a:gd name="connsiteX35" fmla="*/ 7424738 w 8262114"/>
              <a:gd name="connsiteY35" fmla="*/ 1657291 h 3255881"/>
              <a:gd name="connsiteX36" fmla="*/ 7396163 w 8262114"/>
              <a:gd name="connsiteY36" fmla="*/ 1647766 h 3255881"/>
              <a:gd name="connsiteX37" fmla="*/ 7358063 w 8262114"/>
              <a:gd name="connsiteY37" fmla="*/ 1600141 h 3255881"/>
              <a:gd name="connsiteX38" fmla="*/ 7319963 w 8262114"/>
              <a:gd name="connsiteY38" fmla="*/ 1542991 h 3255881"/>
              <a:gd name="connsiteX39" fmla="*/ 7272338 w 8262114"/>
              <a:gd name="connsiteY39" fmla="*/ 1485841 h 3255881"/>
              <a:gd name="connsiteX40" fmla="*/ 7262813 w 8262114"/>
              <a:gd name="connsiteY40" fmla="*/ 1457266 h 3255881"/>
              <a:gd name="connsiteX41" fmla="*/ 7224713 w 8262114"/>
              <a:gd name="connsiteY41" fmla="*/ 1400116 h 3255881"/>
              <a:gd name="connsiteX42" fmla="*/ 7215188 w 8262114"/>
              <a:gd name="connsiteY42" fmla="*/ 1371541 h 3255881"/>
              <a:gd name="connsiteX43" fmla="*/ 7196138 w 8262114"/>
              <a:gd name="connsiteY43" fmla="*/ 1342966 h 3255881"/>
              <a:gd name="connsiteX44" fmla="*/ 7177088 w 8262114"/>
              <a:gd name="connsiteY44" fmla="*/ 1285816 h 3255881"/>
              <a:gd name="connsiteX45" fmla="*/ 7119938 w 8262114"/>
              <a:gd name="connsiteY45" fmla="*/ 1238191 h 3255881"/>
              <a:gd name="connsiteX46" fmla="*/ 7091363 w 8262114"/>
              <a:gd name="connsiteY46" fmla="*/ 1219141 h 3255881"/>
              <a:gd name="connsiteX47" fmla="*/ 7062788 w 8262114"/>
              <a:gd name="connsiteY47" fmla="*/ 1190566 h 3255881"/>
              <a:gd name="connsiteX48" fmla="*/ 7034213 w 8262114"/>
              <a:gd name="connsiteY48" fmla="*/ 1171516 h 3255881"/>
              <a:gd name="connsiteX49" fmla="*/ 6986588 w 8262114"/>
              <a:gd name="connsiteY49" fmla="*/ 1114366 h 3255881"/>
              <a:gd name="connsiteX50" fmla="*/ 6958013 w 8262114"/>
              <a:gd name="connsiteY50" fmla="*/ 1095316 h 3255881"/>
              <a:gd name="connsiteX51" fmla="*/ 6938963 w 8262114"/>
              <a:gd name="connsiteY51" fmla="*/ 1066741 h 3255881"/>
              <a:gd name="connsiteX52" fmla="*/ 6910388 w 8262114"/>
              <a:gd name="connsiteY52" fmla="*/ 1047691 h 3255881"/>
              <a:gd name="connsiteX53" fmla="*/ 6900863 w 8262114"/>
              <a:gd name="connsiteY53" fmla="*/ 1019116 h 3255881"/>
              <a:gd name="connsiteX54" fmla="*/ 6910388 w 8262114"/>
              <a:gd name="connsiteY54" fmla="*/ 981016 h 3255881"/>
              <a:gd name="connsiteX55" fmla="*/ 6967538 w 8262114"/>
              <a:gd name="connsiteY55" fmla="*/ 952441 h 3255881"/>
              <a:gd name="connsiteX56" fmla="*/ 6986588 w 8262114"/>
              <a:gd name="connsiteY56" fmla="*/ 923866 h 3255881"/>
              <a:gd name="connsiteX57" fmla="*/ 7005638 w 8262114"/>
              <a:gd name="connsiteY57" fmla="*/ 866716 h 3255881"/>
              <a:gd name="connsiteX58" fmla="*/ 6977063 w 8262114"/>
              <a:gd name="connsiteY58" fmla="*/ 857191 h 3255881"/>
              <a:gd name="connsiteX59" fmla="*/ 6910388 w 8262114"/>
              <a:gd name="connsiteY59" fmla="*/ 847666 h 3255881"/>
              <a:gd name="connsiteX60" fmla="*/ 6872288 w 8262114"/>
              <a:gd name="connsiteY60" fmla="*/ 828616 h 3255881"/>
              <a:gd name="connsiteX61" fmla="*/ 6843713 w 8262114"/>
              <a:gd name="connsiteY61" fmla="*/ 819091 h 3255881"/>
              <a:gd name="connsiteX62" fmla="*/ 6786563 w 8262114"/>
              <a:gd name="connsiteY62" fmla="*/ 780991 h 3255881"/>
              <a:gd name="connsiteX63" fmla="*/ 6748463 w 8262114"/>
              <a:gd name="connsiteY63" fmla="*/ 733366 h 3255881"/>
              <a:gd name="connsiteX64" fmla="*/ 6738938 w 8262114"/>
              <a:gd name="connsiteY64" fmla="*/ 704791 h 3255881"/>
              <a:gd name="connsiteX65" fmla="*/ 6691313 w 8262114"/>
              <a:gd name="connsiteY65" fmla="*/ 657166 h 3255881"/>
              <a:gd name="connsiteX66" fmla="*/ 6643688 w 8262114"/>
              <a:gd name="connsiteY66" fmla="*/ 619066 h 3255881"/>
              <a:gd name="connsiteX67" fmla="*/ 6624638 w 8262114"/>
              <a:gd name="connsiteY67" fmla="*/ 590491 h 3255881"/>
              <a:gd name="connsiteX68" fmla="*/ 6596063 w 8262114"/>
              <a:gd name="connsiteY68" fmla="*/ 580966 h 3255881"/>
              <a:gd name="connsiteX69" fmla="*/ 6567488 w 8262114"/>
              <a:gd name="connsiteY69" fmla="*/ 561916 h 3255881"/>
              <a:gd name="connsiteX70" fmla="*/ 6538913 w 8262114"/>
              <a:gd name="connsiteY70" fmla="*/ 552391 h 3255881"/>
              <a:gd name="connsiteX71" fmla="*/ 6510338 w 8262114"/>
              <a:gd name="connsiteY71" fmla="*/ 533341 h 3255881"/>
              <a:gd name="connsiteX72" fmla="*/ 6462713 w 8262114"/>
              <a:gd name="connsiteY72" fmla="*/ 523816 h 3255881"/>
              <a:gd name="connsiteX73" fmla="*/ 6376988 w 8262114"/>
              <a:gd name="connsiteY73" fmla="*/ 533341 h 3255881"/>
              <a:gd name="connsiteX74" fmla="*/ 6319838 w 8262114"/>
              <a:gd name="connsiteY74" fmla="*/ 571441 h 3255881"/>
              <a:gd name="connsiteX75" fmla="*/ 6262688 w 8262114"/>
              <a:gd name="connsiteY75" fmla="*/ 619066 h 3255881"/>
              <a:gd name="connsiteX76" fmla="*/ 6176963 w 8262114"/>
              <a:gd name="connsiteY76" fmla="*/ 657166 h 3255881"/>
              <a:gd name="connsiteX77" fmla="*/ 6148388 w 8262114"/>
              <a:gd name="connsiteY77" fmla="*/ 666691 h 3255881"/>
              <a:gd name="connsiteX78" fmla="*/ 6148388 w 8262114"/>
              <a:gd name="connsiteY78" fmla="*/ 800041 h 3255881"/>
              <a:gd name="connsiteX79" fmla="*/ 6138863 w 8262114"/>
              <a:gd name="connsiteY79" fmla="*/ 961966 h 3255881"/>
              <a:gd name="connsiteX80" fmla="*/ 6119813 w 8262114"/>
              <a:gd name="connsiteY80" fmla="*/ 1085791 h 3255881"/>
              <a:gd name="connsiteX81" fmla="*/ 6119813 w 8262114"/>
              <a:gd name="connsiteY81" fmla="*/ 1371541 h 3255881"/>
              <a:gd name="connsiteX82" fmla="*/ 6138863 w 8262114"/>
              <a:gd name="connsiteY82" fmla="*/ 1400116 h 3255881"/>
              <a:gd name="connsiteX83" fmla="*/ 6167438 w 8262114"/>
              <a:gd name="connsiteY83" fmla="*/ 1409641 h 3255881"/>
              <a:gd name="connsiteX84" fmla="*/ 6196013 w 8262114"/>
              <a:gd name="connsiteY84" fmla="*/ 1428691 h 3255881"/>
              <a:gd name="connsiteX85" fmla="*/ 6176963 w 8262114"/>
              <a:gd name="connsiteY85" fmla="*/ 1476316 h 3255881"/>
              <a:gd name="connsiteX86" fmla="*/ 6196013 w 8262114"/>
              <a:gd name="connsiteY86" fmla="*/ 1647766 h 3255881"/>
              <a:gd name="connsiteX87" fmla="*/ 6186488 w 8262114"/>
              <a:gd name="connsiteY87" fmla="*/ 1714441 h 3255881"/>
              <a:gd name="connsiteX88" fmla="*/ 6157913 w 8262114"/>
              <a:gd name="connsiteY88" fmla="*/ 1743016 h 3255881"/>
              <a:gd name="connsiteX89" fmla="*/ 6119813 w 8262114"/>
              <a:gd name="connsiteY89" fmla="*/ 1752541 h 3255881"/>
              <a:gd name="connsiteX90" fmla="*/ 6024563 w 8262114"/>
              <a:gd name="connsiteY90" fmla="*/ 1762066 h 3255881"/>
              <a:gd name="connsiteX91" fmla="*/ 5976938 w 8262114"/>
              <a:gd name="connsiteY91" fmla="*/ 1847791 h 3255881"/>
              <a:gd name="connsiteX92" fmla="*/ 5967413 w 8262114"/>
              <a:gd name="connsiteY92" fmla="*/ 1904941 h 3255881"/>
              <a:gd name="connsiteX93" fmla="*/ 5938838 w 8262114"/>
              <a:gd name="connsiteY93" fmla="*/ 1923991 h 3255881"/>
              <a:gd name="connsiteX94" fmla="*/ 5538788 w 8262114"/>
              <a:gd name="connsiteY94" fmla="*/ 1933516 h 3255881"/>
              <a:gd name="connsiteX95" fmla="*/ 5357813 w 8262114"/>
              <a:gd name="connsiteY95" fmla="*/ 1923991 h 3255881"/>
              <a:gd name="connsiteX96" fmla="*/ 5300663 w 8262114"/>
              <a:gd name="connsiteY96" fmla="*/ 1904941 h 3255881"/>
              <a:gd name="connsiteX97" fmla="*/ 5243513 w 8262114"/>
              <a:gd name="connsiteY97" fmla="*/ 1914466 h 3255881"/>
              <a:gd name="connsiteX98" fmla="*/ 5186363 w 8262114"/>
              <a:gd name="connsiteY98" fmla="*/ 1933516 h 3255881"/>
              <a:gd name="connsiteX99" fmla="*/ 5157788 w 8262114"/>
              <a:gd name="connsiteY99" fmla="*/ 1914466 h 3255881"/>
              <a:gd name="connsiteX100" fmla="*/ 5053013 w 8262114"/>
              <a:gd name="connsiteY100" fmla="*/ 1895416 h 3255881"/>
              <a:gd name="connsiteX101" fmla="*/ 5033963 w 8262114"/>
              <a:gd name="connsiteY101" fmla="*/ 1838266 h 3255881"/>
              <a:gd name="connsiteX102" fmla="*/ 5024438 w 8262114"/>
              <a:gd name="connsiteY102" fmla="*/ 1809691 h 3255881"/>
              <a:gd name="connsiteX103" fmla="*/ 4891088 w 8262114"/>
              <a:gd name="connsiteY103" fmla="*/ 1781116 h 3255881"/>
              <a:gd name="connsiteX104" fmla="*/ 4814888 w 8262114"/>
              <a:gd name="connsiteY104" fmla="*/ 1743016 h 3255881"/>
              <a:gd name="connsiteX105" fmla="*/ 4786313 w 8262114"/>
              <a:gd name="connsiteY105" fmla="*/ 1714441 h 3255881"/>
              <a:gd name="connsiteX106" fmla="*/ 4776788 w 8262114"/>
              <a:gd name="connsiteY106" fmla="*/ 1685866 h 3255881"/>
              <a:gd name="connsiteX107" fmla="*/ 4795838 w 8262114"/>
              <a:gd name="connsiteY107" fmla="*/ 1628716 h 3255881"/>
              <a:gd name="connsiteX108" fmla="*/ 4814888 w 8262114"/>
              <a:gd name="connsiteY108" fmla="*/ 1476316 h 3255881"/>
              <a:gd name="connsiteX109" fmla="*/ 4852988 w 8262114"/>
              <a:gd name="connsiteY109" fmla="*/ 1419166 h 3255881"/>
              <a:gd name="connsiteX110" fmla="*/ 4872038 w 8262114"/>
              <a:gd name="connsiteY110" fmla="*/ 1390591 h 3255881"/>
              <a:gd name="connsiteX111" fmla="*/ 4919663 w 8262114"/>
              <a:gd name="connsiteY111" fmla="*/ 1314391 h 3255881"/>
              <a:gd name="connsiteX112" fmla="*/ 4929188 w 8262114"/>
              <a:gd name="connsiteY112" fmla="*/ 1285816 h 3255881"/>
              <a:gd name="connsiteX113" fmla="*/ 4872038 w 8262114"/>
              <a:gd name="connsiteY113" fmla="*/ 1257241 h 3255881"/>
              <a:gd name="connsiteX114" fmla="*/ 4843463 w 8262114"/>
              <a:gd name="connsiteY114" fmla="*/ 1238191 h 3255881"/>
              <a:gd name="connsiteX115" fmla="*/ 4786313 w 8262114"/>
              <a:gd name="connsiteY115" fmla="*/ 1219141 h 3255881"/>
              <a:gd name="connsiteX116" fmla="*/ 4757738 w 8262114"/>
              <a:gd name="connsiteY116" fmla="*/ 1209616 h 3255881"/>
              <a:gd name="connsiteX117" fmla="*/ 4729163 w 8262114"/>
              <a:gd name="connsiteY117" fmla="*/ 1219141 h 3255881"/>
              <a:gd name="connsiteX118" fmla="*/ 4672013 w 8262114"/>
              <a:gd name="connsiteY118" fmla="*/ 1247716 h 3255881"/>
              <a:gd name="connsiteX119" fmla="*/ 4595813 w 8262114"/>
              <a:gd name="connsiteY119" fmla="*/ 1200091 h 3255881"/>
              <a:gd name="connsiteX120" fmla="*/ 4538663 w 8262114"/>
              <a:gd name="connsiteY120" fmla="*/ 1161991 h 3255881"/>
              <a:gd name="connsiteX121" fmla="*/ 4481513 w 8262114"/>
              <a:gd name="connsiteY121" fmla="*/ 1181041 h 3255881"/>
              <a:gd name="connsiteX122" fmla="*/ 4452938 w 8262114"/>
              <a:gd name="connsiteY122" fmla="*/ 1190566 h 3255881"/>
              <a:gd name="connsiteX123" fmla="*/ 4414838 w 8262114"/>
              <a:gd name="connsiteY123" fmla="*/ 1276291 h 3255881"/>
              <a:gd name="connsiteX124" fmla="*/ 4405313 w 8262114"/>
              <a:gd name="connsiteY124" fmla="*/ 1304866 h 3255881"/>
              <a:gd name="connsiteX125" fmla="*/ 4395788 w 8262114"/>
              <a:gd name="connsiteY125" fmla="*/ 1333441 h 3255881"/>
              <a:gd name="connsiteX126" fmla="*/ 4367213 w 8262114"/>
              <a:gd name="connsiteY126" fmla="*/ 1352491 h 3255881"/>
              <a:gd name="connsiteX127" fmla="*/ 4348163 w 8262114"/>
              <a:gd name="connsiteY127" fmla="*/ 1381066 h 3255881"/>
              <a:gd name="connsiteX128" fmla="*/ 4329113 w 8262114"/>
              <a:gd name="connsiteY128" fmla="*/ 1438216 h 3255881"/>
              <a:gd name="connsiteX129" fmla="*/ 4310063 w 8262114"/>
              <a:gd name="connsiteY129" fmla="*/ 1466791 h 3255881"/>
              <a:gd name="connsiteX130" fmla="*/ 4300538 w 8262114"/>
              <a:gd name="connsiteY130" fmla="*/ 1495366 h 3255881"/>
              <a:gd name="connsiteX131" fmla="*/ 4291013 w 8262114"/>
              <a:gd name="connsiteY131" fmla="*/ 1533466 h 3255881"/>
              <a:gd name="connsiteX132" fmla="*/ 4262438 w 8262114"/>
              <a:gd name="connsiteY132" fmla="*/ 1552516 h 3255881"/>
              <a:gd name="connsiteX133" fmla="*/ 4224338 w 8262114"/>
              <a:gd name="connsiteY133" fmla="*/ 1562041 h 3255881"/>
              <a:gd name="connsiteX134" fmla="*/ 4167188 w 8262114"/>
              <a:gd name="connsiteY134" fmla="*/ 1581091 h 3255881"/>
              <a:gd name="connsiteX135" fmla="*/ 4110038 w 8262114"/>
              <a:gd name="connsiteY135" fmla="*/ 1600141 h 3255881"/>
              <a:gd name="connsiteX136" fmla="*/ 4081463 w 8262114"/>
              <a:gd name="connsiteY136" fmla="*/ 1609666 h 3255881"/>
              <a:gd name="connsiteX137" fmla="*/ 4052888 w 8262114"/>
              <a:gd name="connsiteY137" fmla="*/ 1619191 h 3255881"/>
              <a:gd name="connsiteX138" fmla="*/ 3948113 w 8262114"/>
              <a:gd name="connsiteY138" fmla="*/ 1609666 h 3255881"/>
              <a:gd name="connsiteX139" fmla="*/ 3910013 w 8262114"/>
              <a:gd name="connsiteY139" fmla="*/ 1600141 h 3255881"/>
              <a:gd name="connsiteX140" fmla="*/ 3757613 w 8262114"/>
              <a:gd name="connsiteY140" fmla="*/ 1590616 h 3255881"/>
              <a:gd name="connsiteX141" fmla="*/ 3729038 w 8262114"/>
              <a:gd name="connsiteY141" fmla="*/ 1571566 h 3255881"/>
              <a:gd name="connsiteX142" fmla="*/ 3700463 w 8262114"/>
              <a:gd name="connsiteY142" fmla="*/ 1562041 h 3255881"/>
              <a:gd name="connsiteX143" fmla="*/ 3652838 w 8262114"/>
              <a:gd name="connsiteY143" fmla="*/ 1523941 h 3255881"/>
              <a:gd name="connsiteX144" fmla="*/ 3481388 w 8262114"/>
              <a:gd name="connsiteY144" fmla="*/ 1533466 h 3255881"/>
              <a:gd name="connsiteX145" fmla="*/ 3414713 w 8262114"/>
              <a:gd name="connsiteY145" fmla="*/ 1542991 h 3255881"/>
              <a:gd name="connsiteX146" fmla="*/ 3386138 w 8262114"/>
              <a:gd name="connsiteY146" fmla="*/ 1552516 h 3255881"/>
              <a:gd name="connsiteX147" fmla="*/ 3338513 w 8262114"/>
              <a:gd name="connsiteY147" fmla="*/ 1562041 h 3255881"/>
              <a:gd name="connsiteX148" fmla="*/ 3271838 w 8262114"/>
              <a:gd name="connsiteY148" fmla="*/ 1628716 h 3255881"/>
              <a:gd name="connsiteX149" fmla="*/ 3214688 w 8262114"/>
              <a:gd name="connsiteY149" fmla="*/ 1666816 h 3255881"/>
              <a:gd name="connsiteX150" fmla="*/ 3205163 w 8262114"/>
              <a:gd name="connsiteY150" fmla="*/ 1695391 h 3255881"/>
              <a:gd name="connsiteX151" fmla="*/ 3176588 w 8262114"/>
              <a:gd name="connsiteY151" fmla="*/ 1704916 h 3255881"/>
              <a:gd name="connsiteX152" fmla="*/ 3090863 w 8262114"/>
              <a:gd name="connsiteY152" fmla="*/ 1666816 h 3255881"/>
              <a:gd name="connsiteX153" fmla="*/ 3057525 w 8262114"/>
              <a:gd name="connsiteY153" fmla="*/ 1659672 h 3255881"/>
              <a:gd name="connsiteX154" fmla="*/ 3005138 w 8262114"/>
              <a:gd name="connsiteY154" fmla="*/ 1619191 h 3255881"/>
              <a:gd name="connsiteX155" fmla="*/ 2967038 w 8262114"/>
              <a:gd name="connsiteY155" fmla="*/ 1562041 h 3255881"/>
              <a:gd name="connsiteX156" fmla="*/ 2947988 w 8262114"/>
              <a:gd name="connsiteY156" fmla="*/ 1533466 h 3255881"/>
              <a:gd name="connsiteX157" fmla="*/ 2890838 w 8262114"/>
              <a:gd name="connsiteY157" fmla="*/ 1504891 h 3255881"/>
              <a:gd name="connsiteX158" fmla="*/ 2862263 w 8262114"/>
              <a:gd name="connsiteY158" fmla="*/ 1485841 h 3255881"/>
              <a:gd name="connsiteX159" fmla="*/ 2833688 w 8262114"/>
              <a:gd name="connsiteY159" fmla="*/ 1476316 h 3255881"/>
              <a:gd name="connsiteX160" fmla="*/ 2805113 w 8262114"/>
              <a:gd name="connsiteY160" fmla="*/ 1457266 h 3255881"/>
              <a:gd name="connsiteX161" fmla="*/ 2738438 w 8262114"/>
              <a:gd name="connsiteY161" fmla="*/ 1438216 h 3255881"/>
              <a:gd name="connsiteX162" fmla="*/ 2709863 w 8262114"/>
              <a:gd name="connsiteY162" fmla="*/ 1428691 h 3255881"/>
              <a:gd name="connsiteX163" fmla="*/ 2605088 w 8262114"/>
              <a:gd name="connsiteY163" fmla="*/ 1419166 h 3255881"/>
              <a:gd name="connsiteX164" fmla="*/ 2509838 w 8262114"/>
              <a:gd name="connsiteY164" fmla="*/ 1409641 h 3255881"/>
              <a:gd name="connsiteX165" fmla="*/ 2452688 w 8262114"/>
              <a:gd name="connsiteY165" fmla="*/ 1371541 h 3255881"/>
              <a:gd name="connsiteX166" fmla="*/ 2395538 w 8262114"/>
              <a:gd name="connsiteY166" fmla="*/ 1352491 h 3255881"/>
              <a:gd name="connsiteX167" fmla="*/ 2366963 w 8262114"/>
              <a:gd name="connsiteY167" fmla="*/ 1342966 h 3255881"/>
              <a:gd name="connsiteX168" fmla="*/ 2309813 w 8262114"/>
              <a:gd name="connsiteY168" fmla="*/ 1333441 h 3255881"/>
              <a:gd name="connsiteX169" fmla="*/ 2233613 w 8262114"/>
              <a:gd name="connsiteY169" fmla="*/ 1342966 h 3255881"/>
              <a:gd name="connsiteX170" fmla="*/ 2185988 w 8262114"/>
              <a:gd name="connsiteY170" fmla="*/ 1333441 h 3255881"/>
              <a:gd name="connsiteX171" fmla="*/ 2176463 w 8262114"/>
              <a:gd name="connsiteY171" fmla="*/ 1304866 h 3255881"/>
              <a:gd name="connsiteX172" fmla="*/ 2157413 w 8262114"/>
              <a:gd name="connsiteY172" fmla="*/ 1238191 h 3255881"/>
              <a:gd name="connsiteX173" fmla="*/ 2155032 w 8262114"/>
              <a:gd name="connsiteY173" fmla="*/ 1204854 h 3255881"/>
              <a:gd name="connsiteX174" fmla="*/ 2128838 w 8262114"/>
              <a:gd name="connsiteY174" fmla="*/ 1166753 h 3255881"/>
              <a:gd name="connsiteX175" fmla="*/ 2057400 w 8262114"/>
              <a:gd name="connsiteY175" fmla="*/ 1104841 h 3255881"/>
              <a:gd name="connsiteX176" fmla="*/ 2062163 w 8262114"/>
              <a:gd name="connsiteY176" fmla="*/ 1066741 h 3255881"/>
              <a:gd name="connsiteX177" fmla="*/ 2033588 w 8262114"/>
              <a:gd name="connsiteY177" fmla="*/ 1057216 h 3255881"/>
              <a:gd name="connsiteX178" fmla="*/ 2081213 w 8262114"/>
              <a:gd name="connsiteY178" fmla="*/ 1009591 h 3255881"/>
              <a:gd name="connsiteX179" fmla="*/ 2128838 w 8262114"/>
              <a:gd name="connsiteY179" fmla="*/ 1000066 h 3255881"/>
              <a:gd name="connsiteX180" fmla="*/ 2147888 w 8262114"/>
              <a:gd name="connsiteY180" fmla="*/ 942916 h 3255881"/>
              <a:gd name="connsiteX181" fmla="*/ 2119313 w 8262114"/>
              <a:gd name="connsiteY181" fmla="*/ 914341 h 3255881"/>
              <a:gd name="connsiteX182" fmla="*/ 2014538 w 8262114"/>
              <a:gd name="connsiteY182" fmla="*/ 885766 h 3255881"/>
              <a:gd name="connsiteX183" fmla="*/ 2005013 w 8262114"/>
              <a:gd name="connsiteY183" fmla="*/ 857191 h 3255881"/>
              <a:gd name="connsiteX184" fmla="*/ 2024063 w 8262114"/>
              <a:gd name="connsiteY184" fmla="*/ 828616 h 3255881"/>
              <a:gd name="connsiteX185" fmla="*/ 2014538 w 8262114"/>
              <a:gd name="connsiteY185" fmla="*/ 800041 h 3255881"/>
              <a:gd name="connsiteX186" fmla="*/ 1976438 w 8262114"/>
              <a:gd name="connsiteY186" fmla="*/ 742891 h 3255881"/>
              <a:gd name="connsiteX187" fmla="*/ 1804988 w 8262114"/>
              <a:gd name="connsiteY187" fmla="*/ 685741 h 3255881"/>
              <a:gd name="connsiteX188" fmla="*/ 1776413 w 8262114"/>
              <a:gd name="connsiteY188" fmla="*/ 676216 h 3255881"/>
              <a:gd name="connsiteX189" fmla="*/ 1747838 w 8262114"/>
              <a:gd name="connsiteY189" fmla="*/ 666691 h 3255881"/>
              <a:gd name="connsiteX190" fmla="*/ 1690688 w 8262114"/>
              <a:gd name="connsiteY190" fmla="*/ 628591 h 3255881"/>
              <a:gd name="connsiteX191" fmla="*/ 1654969 w 8262114"/>
              <a:gd name="connsiteY191" fmla="*/ 592872 h 3255881"/>
              <a:gd name="connsiteX192" fmla="*/ 1581150 w 8262114"/>
              <a:gd name="connsiteY192" fmla="*/ 519053 h 3255881"/>
              <a:gd name="connsiteX193" fmla="*/ 1493045 w 8262114"/>
              <a:gd name="connsiteY193" fmla="*/ 433328 h 3255881"/>
              <a:gd name="connsiteX194" fmla="*/ 1370452 w 8262114"/>
              <a:gd name="connsiteY194" fmla="*/ 335756 h 3255881"/>
              <a:gd name="connsiteX195" fmla="*/ 1350170 w 8262114"/>
              <a:gd name="connsiteY195" fmla="*/ 316647 h 3255881"/>
              <a:gd name="connsiteX196" fmla="*/ 1373982 w 8262114"/>
              <a:gd name="connsiteY196" fmla="*/ 323791 h 3255881"/>
              <a:gd name="connsiteX197" fmla="*/ 1440657 w 8262114"/>
              <a:gd name="connsiteY197" fmla="*/ 342841 h 3255881"/>
              <a:gd name="connsiteX198" fmla="*/ 1440657 w 8262114"/>
              <a:gd name="connsiteY198" fmla="*/ 290453 h 3255881"/>
              <a:gd name="connsiteX199" fmla="*/ 1376363 w 8262114"/>
              <a:gd name="connsiteY199" fmla="*/ 204729 h 3255881"/>
              <a:gd name="connsiteX200" fmla="*/ 1338263 w 8262114"/>
              <a:gd name="connsiteY200" fmla="*/ 178534 h 3255881"/>
              <a:gd name="connsiteX201" fmla="*/ 1319213 w 8262114"/>
              <a:gd name="connsiteY201" fmla="*/ 161866 h 3255881"/>
              <a:gd name="connsiteX202" fmla="*/ 1166813 w 8262114"/>
              <a:gd name="connsiteY202" fmla="*/ 133291 h 3255881"/>
              <a:gd name="connsiteX203" fmla="*/ 1138238 w 8262114"/>
              <a:gd name="connsiteY203" fmla="*/ 123766 h 3255881"/>
              <a:gd name="connsiteX204" fmla="*/ 1081088 w 8262114"/>
              <a:gd name="connsiteY204" fmla="*/ 85666 h 3255881"/>
              <a:gd name="connsiteX205" fmla="*/ 1033463 w 8262114"/>
              <a:gd name="connsiteY205" fmla="*/ 47566 h 3255881"/>
              <a:gd name="connsiteX206" fmla="*/ 976313 w 8262114"/>
              <a:gd name="connsiteY206" fmla="*/ 9466 h 3255881"/>
              <a:gd name="connsiteX207" fmla="*/ 547688 w 8262114"/>
              <a:gd name="connsiteY207" fmla="*/ 9466 h 3255881"/>
              <a:gd name="connsiteX208" fmla="*/ 452438 w 8262114"/>
              <a:gd name="connsiteY208" fmla="*/ 18991 h 3255881"/>
              <a:gd name="connsiteX209" fmla="*/ 395288 w 8262114"/>
              <a:gd name="connsiteY209" fmla="*/ 47566 h 3255881"/>
              <a:gd name="connsiteX210" fmla="*/ 319088 w 8262114"/>
              <a:gd name="connsiteY210" fmla="*/ 159485 h 3255881"/>
              <a:gd name="connsiteX211" fmla="*/ 307182 w 8262114"/>
              <a:gd name="connsiteY211" fmla="*/ 216634 h 3255881"/>
              <a:gd name="connsiteX212" fmla="*/ 254794 w 8262114"/>
              <a:gd name="connsiteY212" fmla="*/ 283310 h 3255881"/>
              <a:gd name="connsiteX213" fmla="*/ 180975 w 8262114"/>
              <a:gd name="connsiteY213" fmla="*/ 330935 h 3255881"/>
              <a:gd name="connsiteX214" fmla="*/ 76201 w 8262114"/>
              <a:gd name="connsiteY214" fmla="*/ 357129 h 3255881"/>
              <a:gd name="connsiteX215" fmla="*/ 42863 w 8262114"/>
              <a:gd name="connsiteY215" fmla="*/ 361891 h 3255881"/>
              <a:gd name="connsiteX216" fmla="*/ 0 w 8262114"/>
              <a:gd name="connsiteY216" fmla="*/ 371416 h 3255881"/>
              <a:gd name="connsiteX217" fmla="*/ 21431 w 8262114"/>
              <a:gd name="connsiteY217" fmla="*/ 416660 h 3255881"/>
              <a:gd name="connsiteX218" fmla="*/ 33338 w 8262114"/>
              <a:gd name="connsiteY218" fmla="*/ 419041 h 3255881"/>
              <a:gd name="connsiteX219" fmla="*/ 90488 w 8262114"/>
              <a:gd name="connsiteY219" fmla="*/ 447616 h 3255881"/>
              <a:gd name="connsiteX220" fmla="*/ 147638 w 8262114"/>
              <a:gd name="connsiteY220" fmla="*/ 476191 h 3255881"/>
              <a:gd name="connsiteX221" fmla="*/ 166688 w 8262114"/>
              <a:gd name="connsiteY221" fmla="*/ 504766 h 3255881"/>
              <a:gd name="connsiteX222" fmla="*/ 166688 w 8262114"/>
              <a:gd name="connsiteY222" fmla="*/ 571441 h 3255881"/>
              <a:gd name="connsiteX223" fmla="*/ 138113 w 8262114"/>
              <a:gd name="connsiteY223" fmla="*/ 580966 h 3255881"/>
              <a:gd name="connsiteX224" fmla="*/ 128588 w 8262114"/>
              <a:gd name="connsiteY224" fmla="*/ 666691 h 3255881"/>
              <a:gd name="connsiteX225" fmla="*/ 100013 w 8262114"/>
              <a:gd name="connsiteY225" fmla="*/ 676216 h 3255881"/>
              <a:gd name="connsiteX226" fmla="*/ 90488 w 8262114"/>
              <a:gd name="connsiteY226" fmla="*/ 704791 h 3255881"/>
              <a:gd name="connsiteX227" fmla="*/ 119063 w 8262114"/>
              <a:gd name="connsiteY227" fmla="*/ 714316 h 3255881"/>
              <a:gd name="connsiteX228" fmla="*/ 138113 w 8262114"/>
              <a:gd name="connsiteY228" fmla="*/ 771466 h 3255881"/>
              <a:gd name="connsiteX229" fmla="*/ 147638 w 8262114"/>
              <a:gd name="connsiteY229" fmla="*/ 838141 h 3255881"/>
              <a:gd name="connsiteX230" fmla="*/ 166688 w 8262114"/>
              <a:gd name="connsiteY230" fmla="*/ 866716 h 3255881"/>
              <a:gd name="connsiteX231" fmla="*/ 157163 w 8262114"/>
              <a:gd name="connsiteY231" fmla="*/ 923866 h 3255881"/>
              <a:gd name="connsiteX0" fmla="*/ 7415213 w 8262114"/>
              <a:gd name="connsiteY0" fmla="*/ 3247966 h 3255881"/>
              <a:gd name="connsiteX1" fmla="*/ 7434263 w 8262114"/>
              <a:gd name="connsiteY1" fmla="*/ 3047941 h 3255881"/>
              <a:gd name="connsiteX2" fmla="*/ 7453313 w 8262114"/>
              <a:gd name="connsiteY2" fmla="*/ 2981266 h 3255881"/>
              <a:gd name="connsiteX3" fmla="*/ 7510463 w 8262114"/>
              <a:gd name="connsiteY3" fmla="*/ 2952691 h 3255881"/>
              <a:gd name="connsiteX4" fmla="*/ 7539038 w 8262114"/>
              <a:gd name="connsiteY4" fmla="*/ 2933641 h 3255881"/>
              <a:gd name="connsiteX5" fmla="*/ 7596188 w 8262114"/>
              <a:gd name="connsiteY5" fmla="*/ 2914591 h 3255881"/>
              <a:gd name="connsiteX6" fmla="*/ 7662863 w 8262114"/>
              <a:gd name="connsiteY6" fmla="*/ 2895541 h 3255881"/>
              <a:gd name="connsiteX7" fmla="*/ 7681913 w 8262114"/>
              <a:gd name="connsiteY7" fmla="*/ 2866966 h 3255881"/>
              <a:gd name="connsiteX8" fmla="*/ 7691438 w 8262114"/>
              <a:gd name="connsiteY8" fmla="*/ 2838391 h 3255881"/>
              <a:gd name="connsiteX9" fmla="*/ 7777163 w 8262114"/>
              <a:gd name="connsiteY9" fmla="*/ 2800291 h 3255881"/>
              <a:gd name="connsiteX10" fmla="*/ 7805738 w 8262114"/>
              <a:gd name="connsiteY10" fmla="*/ 2790766 h 3255881"/>
              <a:gd name="connsiteX11" fmla="*/ 7834313 w 8262114"/>
              <a:gd name="connsiteY11" fmla="*/ 2781241 h 3255881"/>
              <a:gd name="connsiteX12" fmla="*/ 7996238 w 8262114"/>
              <a:gd name="connsiteY12" fmla="*/ 2762191 h 3255881"/>
              <a:gd name="connsiteX13" fmla="*/ 8062913 w 8262114"/>
              <a:gd name="connsiteY13" fmla="*/ 2743141 h 3255881"/>
              <a:gd name="connsiteX14" fmla="*/ 8120063 w 8262114"/>
              <a:gd name="connsiteY14" fmla="*/ 2724091 h 3255881"/>
              <a:gd name="connsiteX15" fmla="*/ 8148638 w 8262114"/>
              <a:gd name="connsiteY15" fmla="*/ 2714566 h 3255881"/>
              <a:gd name="connsiteX16" fmla="*/ 8158163 w 8262114"/>
              <a:gd name="connsiteY16" fmla="*/ 2609791 h 3255881"/>
              <a:gd name="connsiteX17" fmla="*/ 8167688 w 8262114"/>
              <a:gd name="connsiteY17" fmla="*/ 2552641 h 3255881"/>
              <a:gd name="connsiteX18" fmla="*/ 8224838 w 8262114"/>
              <a:gd name="connsiteY18" fmla="*/ 2514541 h 3255881"/>
              <a:gd name="connsiteX19" fmla="*/ 8243888 w 8262114"/>
              <a:gd name="connsiteY19" fmla="*/ 2485966 h 3255881"/>
              <a:gd name="connsiteX20" fmla="*/ 7929563 w 8262114"/>
              <a:gd name="connsiteY20" fmla="*/ 2428816 h 3255881"/>
              <a:gd name="connsiteX21" fmla="*/ 7939088 w 8262114"/>
              <a:gd name="connsiteY21" fmla="*/ 2333566 h 3255881"/>
              <a:gd name="connsiteX22" fmla="*/ 7958138 w 8262114"/>
              <a:gd name="connsiteY22" fmla="*/ 2266891 h 3255881"/>
              <a:gd name="connsiteX23" fmla="*/ 7929563 w 8262114"/>
              <a:gd name="connsiteY23" fmla="*/ 2095441 h 3255881"/>
              <a:gd name="connsiteX24" fmla="*/ 7910513 w 8262114"/>
              <a:gd name="connsiteY24" fmla="*/ 2038291 h 3255881"/>
              <a:gd name="connsiteX25" fmla="*/ 7900988 w 8262114"/>
              <a:gd name="connsiteY25" fmla="*/ 2009716 h 3255881"/>
              <a:gd name="connsiteX26" fmla="*/ 7929563 w 8262114"/>
              <a:gd name="connsiteY26" fmla="*/ 1876366 h 3255881"/>
              <a:gd name="connsiteX27" fmla="*/ 7948613 w 8262114"/>
              <a:gd name="connsiteY27" fmla="*/ 1847791 h 3255881"/>
              <a:gd name="connsiteX28" fmla="*/ 7853363 w 8262114"/>
              <a:gd name="connsiteY28" fmla="*/ 1838266 h 3255881"/>
              <a:gd name="connsiteX29" fmla="*/ 7796213 w 8262114"/>
              <a:gd name="connsiteY29" fmla="*/ 1790641 h 3255881"/>
              <a:gd name="connsiteX30" fmla="*/ 7739063 w 8262114"/>
              <a:gd name="connsiteY30" fmla="*/ 1771591 h 3255881"/>
              <a:gd name="connsiteX31" fmla="*/ 7710488 w 8262114"/>
              <a:gd name="connsiteY31" fmla="*/ 1752541 h 3255881"/>
              <a:gd name="connsiteX32" fmla="*/ 7567613 w 8262114"/>
              <a:gd name="connsiteY32" fmla="*/ 1733491 h 3255881"/>
              <a:gd name="connsiteX33" fmla="*/ 7510463 w 8262114"/>
              <a:gd name="connsiteY33" fmla="*/ 1714441 h 3255881"/>
              <a:gd name="connsiteX34" fmla="*/ 7453313 w 8262114"/>
              <a:gd name="connsiteY34" fmla="*/ 1676341 h 3255881"/>
              <a:gd name="connsiteX35" fmla="*/ 7424738 w 8262114"/>
              <a:gd name="connsiteY35" fmla="*/ 1657291 h 3255881"/>
              <a:gd name="connsiteX36" fmla="*/ 7396163 w 8262114"/>
              <a:gd name="connsiteY36" fmla="*/ 1647766 h 3255881"/>
              <a:gd name="connsiteX37" fmla="*/ 7358063 w 8262114"/>
              <a:gd name="connsiteY37" fmla="*/ 1600141 h 3255881"/>
              <a:gd name="connsiteX38" fmla="*/ 7319963 w 8262114"/>
              <a:gd name="connsiteY38" fmla="*/ 1542991 h 3255881"/>
              <a:gd name="connsiteX39" fmla="*/ 7272338 w 8262114"/>
              <a:gd name="connsiteY39" fmla="*/ 1485841 h 3255881"/>
              <a:gd name="connsiteX40" fmla="*/ 7262813 w 8262114"/>
              <a:gd name="connsiteY40" fmla="*/ 1457266 h 3255881"/>
              <a:gd name="connsiteX41" fmla="*/ 7224713 w 8262114"/>
              <a:gd name="connsiteY41" fmla="*/ 1400116 h 3255881"/>
              <a:gd name="connsiteX42" fmla="*/ 7215188 w 8262114"/>
              <a:gd name="connsiteY42" fmla="*/ 1371541 h 3255881"/>
              <a:gd name="connsiteX43" fmla="*/ 7196138 w 8262114"/>
              <a:gd name="connsiteY43" fmla="*/ 1342966 h 3255881"/>
              <a:gd name="connsiteX44" fmla="*/ 7177088 w 8262114"/>
              <a:gd name="connsiteY44" fmla="*/ 1285816 h 3255881"/>
              <a:gd name="connsiteX45" fmla="*/ 7119938 w 8262114"/>
              <a:gd name="connsiteY45" fmla="*/ 1238191 h 3255881"/>
              <a:gd name="connsiteX46" fmla="*/ 7091363 w 8262114"/>
              <a:gd name="connsiteY46" fmla="*/ 1219141 h 3255881"/>
              <a:gd name="connsiteX47" fmla="*/ 7062788 w 8262114"/>
              <a:gd name="connsiteY47" fmla="*/ 1190566 h 3255881"/>
              <a:gd name="connsiteX48" fmla="*/ 7034213 w 8262114"/>
              <a:gd name="connsiteY48" fmla="*/ 1171516 h 3255881"/>
              <a:gd name="connsiteX49" fmla="*/ 6986588 w 8262114"/>
              <a:gd name="connsiteY49" fmla="*/ 1114366 h 3255881"/>
              <a:gd name="connsiteX50" fmla="*/ 6958013 w 8262114"/>
              <a:gd name="connsiteY50" fmla="*/ 1095316 h 3255881"/>
              <a:gd name="connsiteX51" fmla="*/ 6938963 w 8262114"/>
              <a:gd name="connsiteY51" fmla="*/ 1066741 h 3255881"/>
              <a:gd name="connsiteX52" fmla="*/ 6910388 w 8262114"/>
              <a:gd name="connsiteY52" fmla="*/ 1047691 h 3255881"/>
              <a:gd name="connsiteX53" fmla="*/ 6900863 w 8262114"/>
              <a:gd name="connsiteY53" fmla="*/ 1019116 h 3255881"/>
              <a:gd name="connsiteX54" fmla="*/ 6910388 w 8262114"/>
              <a:gd name="connsiteY54" fmla="*/ 981016 h 3255881"/>
              <a:gd name="connsiteX55" fmla="*/ 6967538 w 8262114"/>
              <a:gd name="connsiteY55" fmla="*/ 952441 h 3255881"/>
              <a:gd name="connsiteX56" fmla="*/ 6986588 w 8262114"/>
              <a:gd name="connsiteY56" fmla="*/ 923866 h 3255881"/>
              <a:gd name="connsiteX57" fmla="*/ 7005638 w 8262114"/>
              <a:gd name="connsiteY57" fmla="*/ 866716 h 3255881"/>
              <a:gd name="connsiteX58" fmla="*/ 6977063 w 8262114"/>
              <a:gd name="connsiteY58" fmla="*/ 857191 h 3255881"/>
              <a:gd name="connsiteX59" fmla="*/ 6910388 w 8262114"/>
              <a:gd name="connsiteY59" fmla="*/ 847666 h 3255881"/>
              <a:gd name="connsiteX60" fmla="*/ 6872288 w 8262114"/>
              <a:gd name="connsiteY60" fmla="*/ 828616 h 3255881"/>
              <a:gd name="connsiteX61" fmla="*/ 6843713 w 8262114"/>
              <a:gd name="connsiteY61" fmla="*/ 819091 h 3255881"/>
              <a:gd name="connsiteX62" fmla="*/ 6786563 w 8262114"/>
              <a:gd name="connsiteY62" fmla="*/ 780991 h 3255881"/>
              <a:gd name="connsiteX63" fmla="*/ 6748463 w 8262114"/>
              <a:gd name="connsiteY63" fmla="*/ 733366 h 3255881"/>
              <a:gd name="connsiteX64" fmla="*/ 6738938 w 8262114"/>
              <a:gd name="connsiteY64" fmla="*/ 704791 h 3255881"/>
              <a:gd name="connsiteX65" fmla="*/ 6691313 w 8262114"/>
              <a:gd name="connsiteY65" fmla="*/ 657166 h 3255881"/>
              <a:gd name="connsiteX66" fmla="*/ 6643688 w 8262114"/>
              <a:gd name="connsiteY66" fmla="*/ 619066 h 3255881"/>
              <a:gd name="connsiteX67" fmla="*/ 6624638 w 8262114"/>
              <a:gd name="connsiteY67" fmla="*/ 590491 h 3255881"/>
              <a:gd name="connsiteX68" fmla="*/ 6596063 w 8262114"/>
              <a:gd name="connsiteY68" fmla="*/ 580966 h 3255881"/>
              <a:gd name="connsiteX69" fmla="*/ 6567488 w 8262114"/>
              <a:gd name="connsiteY69" fmla="*/ 561916 h 3255881"/>
              <a:gd name="connsiteX70" fmla="*/ 6538913 w 8262114"/>
              <a:gd name="connsiteY70" fmla="*/ 552391 h 3255881"/>
              <a:gd name="connsiteX71" fmla="*/ 6510338 w 8262114"/>
              <a:gd name="connsiteY71" fmla="*/ 533341 h 3255881"/>
              <a:gd name="connsiteX72" fmla="*/ 6462713 w 8262114"/>
              <a:gd name="connsiteY72" fmla="*/ 523816 h 3255881"/>
              <a:gd name="connsiteX73" fmla="*/ 6376988 w 8262114"/>
              <a:gd name="connsiteY73" fmla="*/ 533341 h 3255881"/>
              <a:gd name="connsiteX74" fmla="*/ 6319838 w 8262114"/>
              <a:gd name="connsiteY74" fmla="*/ 571441 h 3255881"/>
              <a:gd name="connsiteX75" fmla="*/ 6262688 w 8262114"/>
              <a:gd name="connsiteY75" fmla="*/ 619066 h 3255881"/>
              <a:gd name="connsiteX76" fmla="*/ 6176963 w 8262114"/>
              <a:gd name="connsiteY76" fmla="*/ 657166 h 3255881"/>
              <a:gd name="connsiteX77" fmla="*/ 6148388 w 8262114"/>
              <a:gd name="connsiteY77" fmla="*/ 666691 h 3255881"/>
              <a:gd name="connsiteX78" fmla="*/ 6148388 w 8262114"/>
              <a:gd name="connsiteY78" fmla="*/ 800041 h 3255881"/>
              <a:gd name="connsiteX79" fmla="*/ 6138863 w 8262114"/>
              <a:gd name="connsiteY79" fmla="*/ 961966 h 3255881"/>
              <a:gd name="connsiteX80" fmla="*/ 6119813 w 8262114"/>
              <a:gd name="connsiteY80" fmla="*/ 1085791 h 3255881"/>
              <a:gd name="connsiteX81" fmla="*/ 6119813 w 8262114"/>
              <a:gd name="connsiteY81" fmla="*/ 1371541 h 3255881"/>
              <a:gd name="connsiteX82" fmla="*/ 6138863 w 8262114"/>
              <a:gd name="connsiteY82" fmla="*/ 1400116 h 3255881"/>
              <a:gd name="connsiteX83" fmla="*/ 6167438 w 8262114"/>
              <a:gd name="connsiteY83" fmla="*/ 1409641 h 3255881"/>
              <a:gd name="connsiteX84" fmla="*/ 6196013 w 8262114"/>
              <a:gd name="connsiteY84" fmla="*/ 1428691 h 3255881"/>
              <a:gd name="connsiteX85" fmla="*/ 6176963 w 8262114"/>
              <a:gd name="connsiteY85" fmla="*/ 1476316 h 3255881"/>
              <a:gd name="connsiteX86" fmla="*/ 6196013 w 8262114"/>
              <a:gd name="connsiteY86" fmla="*/ 1647766 h 3255881"/>
              <a:gd name="connsiteX87" fmla="*/ 6186488 w 8262114"/>
              <a:gd name="connsiteY87" fmla="*/ 1714441 h 3255881"/>
              <a:gd name="connsiteX88" fmla="*/ 6157913 w 8262114"/>
              <a:gd name="connsiteY88" fmla="*/ 1743016 h 3255881"/>
              <a:gd name="connsiteX89" fmla="*/ 6119813 w 8262114"/>
              <a:gd name="connsiteY89" fmla="*/ 1752541 h 3255881"/>
              <a:gd name="connsiteX90" fmla="*/ 6024563 w 8262114"/>
              <a:gd name="connsiteY90" fmla="*/ 1762066 h 3255881"/>
              <a:gd name="connsiteX91" fmla="*/ 5976938 w 8262114"/>
              <a:gd name="connsiteY91" fmla="*/ 1847791 h 3255881"/>
              <a:gd name="connsiteX92" fmla="*/ 5967413 w 8262114"/>
              <a:gd name="connsiteY92" fmla="*/ 1904941 h 3255881"/>
              <a:gd name="connsiteX93" fmla="*/ 5938838 w 8262114"/>
              <a:gd name="connsiteY93" fmla="*/ 1923991 h 3255881"/>
              <a:gd name="connsiteX94" fmla="*/ 5538788 w 8262114"/>
              <a:gd name="connsiteY94" fmla="*/ 1933516 h 3255881"/>
              <a:gd name="connsiteX95" fmla="*/ 5357813 w 8262114"/>
              <a:gd name="connsiteY95" fmla="*/ 1923991 h 3255881"/>
              <a:gd name="connsiteX96" fmla="*/ 5300663 w 8262114"/>
              <a:gd name="connsiteY96" fmla="*/ 1904941 h 3255881"/>
              <a:gd name="connsiteX97" fmla="*/ 5243513 w 8262114"/>
              <a:gd name="connsiteY97" fmla="*/ 1914466 h 3255881"/>
              <a:gd name="connsiteX98" fmla="*/ 5186363 w 8262114"/>
              <a:gd name="connsiteY98" fmla="*/ 1933516 h 3255881"/>
              <a:gd name="connsiteX99" fmla="*/ 5157788 w 8262114"/>
              <a:gd name="connsiteY99" fmla="*/ 1914466 h 3255881"/>
              <a:gd name="connsiteX100" fmla="*/ 5053013 w 8262114"/>
              <a:gd name="connsiteY100" fmla="*/ 1895416 h 3255881"/>
              <a:gd name="connsiteX101" fmla="*/ 5033963 w 8262114"/>
              <a:gd name="connsiteY101" fmla="*/ 1838266 h 3255881"/>
              <a:gd name="connsiteX102" fmla="*/ 5024438 w 8262114"/>
              <a:gd name="connsiteY102" fmla="*/ 1809691 h 3255881"/>
              <a:gd name="connsiteX103" fmla="*/ 4891088 w 8262114"/>
              <a:gd name="connsiteY103" fmla="*/ 1781116 h 3255881"/>
              <a:gd name="connsiteX104" fmla="*/ 4814888 w 8262114"/>
              <a:gd name="connsiteY104" fmla="*/ 1743016 h 3255881"/>
              <a:gd name="connsiteX105" fmla="*/ 4786313 w 8262114"/>
              <a:gd name="connsiteY105" fmla="*/ 1714441 h 3255881"/>
              <a:gd name="connsiteX106" fmla="*/ 4776788 w 8262114"/>
              <a:gd name="connsiteY106" fmla="*/ 1685866 h 3255881"/>
              <a:gd name="connsiteX107" fmla="*/ 4795838 w 8262114"/>
              <a:gd name="connsiteY107" fmla="*/ 1628716 h 3255881"/>
              <a:gd name="connsiteX108" fmla="*/ 4814888 w 8262114"/>
              <a:gd name="connsiteY108" fmla="*/ 1476316 h 3255881"/>
              <a:gd name="connsiteX109" fmla="*/ 4852988 w 8262114"/>
              <a:gd name="connsiteY109" fmla="*/ 1419166 h 3255881"/>
              <a:gd name="connsiteX110" fmla="*/ 4872038 w 8262114"/>
              <a:gd name="connsiteY110" fmla="*/ 1390591 h 3255881"/>
              <a:gd name="connsiteX111" fmla="*/ 4919663 w 8262114"/>
              <a:gd name="connsiteY111" fmla="*/ 1314391 h 3255881"/>
              <a:gd name="connsiteX112" fmla="*/ 4929188 w 8262114"/>
              <a:gd name="connsiteY112" fmla="*/ 1285816 h 3255881"/>
              <a:gd name="connsiteX113" fmla="*/ 4872038 w 8262114"/>
              <a:gd name="connsiteY113" fmla="*/ 1257241 h 3255881"/>
              <a:gd name="connsiteX114" fmla="*/ 4843463 w 8262114"/>
              <a:gd name="connsiteY114" fmla="*/ 1238191 h 3255881"/>
              <a:gd name="connsiteX115" fmla="*/ 4786313 w 8262114"/>
              <a:gd name="connsiteY115" fmla="*/ 1219141 h 3255881"/>
              <a:gd name="connsiteX116" fmla="*/ 4757738 w 8262114"/>
              <a:gd name="connsiteY116" fmla="*/ 1209616 h 3255881"/>
              <a:gd name="connsiteX117" fmla="*/ 4729163 w 8262114"/>
              <a:gd name="connsiteY117" fmla="*/ 1219141 h 3255881"/>
              <a:gd name="connsiteX118" fmla="*/ 4672013 w 8262114"/>
              <a:gd name="connsiteY118" fmla="*/ 1247716 h 3255881"/>
              <a:gd name="connsiteX119" fmla="*/ 4595813 w 8262114"/>
              <a:gd name="connsiteY119" fmla="*/ 1200091 h 3255881"/>
              <a:gd name="connsiteX120" fmla="*/ 4538663 w 8262114"/>
              <a:gd name="connsiteY120" fmla="*/ 1161991 h 3255881"/>
              <a:gd name="connsiteX121" fmla="*/ 4481513 w 8262114"/>
              <a:gd name="connsiteY121" fmla="*/ 1181041 h 3255881"/>
              <a:gd name="connsiteX122" fmla="*/ 4452938 w 8262114"/>
              <a:gd name="connsiteY122" fmla="*/ 1190566 h 3255881"/>
              <a:gd name="connsiteX123" fmla="*/ 4414838 w 8262114"/>
              <a:gd name="connsiteY123" fmla="*/ 1276291 h 3255881"/>
              <a:gd name="connsiteX124" fmla="*/ 4405313 w 8262114"/>
              <a:gd name="connsiteY124" fmla="*/ 1304866 h 3255881"/>
              <a:gd name="connsiteX125" fmla="*/ 4395788 w 8262114"/>
              <a:gd name="connsiteY125" fmla="*/ 1333441 h 3255881"/>
              <a:gd name="connsiteX126" fmla="*/ 4367213 w 8262114"/>
              <a:gd name="connsiteY126" fmla="*/ 1352491 h 3255881"/>
              <a:gd name="connsiteX127" fmla="*/ 4348163 w 8262114"/>
              <a:gd name="connsiteY127" fmla="*/ 1381066 h 3255881"/>
              <a:gd name="connsiteX128" fmla="*/ 4329113 w 8262114"/>
              <a:gd name="connsiteY128" fmla="*/ 1438216 h 3255881"/>
              <a:gd name="connsiteX129" fmla="*/ 4310063 w 8262114"/>
              <a:gd name="connsiteY129" fmla="*/ 1466791 h 3255881"/>
              <a:gd name="connsiteX130" fmla="*/ 4300538 w 8262114"/>
              <a:gd name="connsiteY130" fmla="*/ 1495366 h 3255881"/>
              <a:gd name="connsiteX131" fmla="*/ 4291013 w 8262114"/>
              <a:gd name="connsiteY131" fmla="*/ 1533466 h 3255881"/>
              <a:gd name="connsiteX132" fmla="*/ 4262438 w 8262114"/>
              <a:gd name="connsiteY132" fmla="*/ 1552516 h 3255881"/>
              <a:gd name="connsiteX133" fmla="*/ 4224338 w 8262114"/>
              <a:gd name="connsiteY133" fmla="*/ 1562041 h 3255881"/>
              <a:gd name="connsiteX134" fmla="*/ 4167188 w 8262114"/>
              <a:gd name="connsiteY134" fmla="*/ 1581091 h 3255881"/>
              <a:gd name="connsiteX135" fmla="*/ 4110038 w 8262114"/>
              <a:gd name="connsiteY135" fmla="*/ 1600141 h 3255881"/>
              <a:gd name="connsiteX136" fmla="*/ 4081463 w 8262114"/>
              <a:gd name="connsiteY136" fmla="*/ 1609666 h 3255881"/>
              <a:gd name="connsiteX137" fmla="*/ 4052888 w 8262114"/>
              <a:gd name="connsiteY137" fmla="*/ 1619191 h 3255881"/>
              <a:gd name="connsiteX138" fmla="*/ 3948113 w 8262114"/>
              <a:gd name="connsiteY138" fmla="*/ 1609666 h 3255881"/>
              <a:gd name="connsiteX139" fmla="*/ 3910013 w 8262114"/>
              <a:gd name="connsiteY139" fmla="*/ 1600141 h 3255881"/>
              <a:gd name="connsiteX140" fmla="*/ 3757613 w 8262114"/>
              <a:gd name="connsiteY140" fmla="*/ 1590616 h 3255881"/>
              <a:gd name="connsiteX141" fmla="*/ 3729038 w 8262114"/>
              <a:gd name="connsiteY141" fmla="*/ 1571566 h 3255881"/>
              <a:gd name="connsiteX142" fmla="*/ 3700463 w 8262114"/>
              <a:gd name="connsiteY142" fmla="*/ 1562041 h 3255881"/>
              <a:gd name="connsiteX143" fmla="*/ 3652838 w 8262114"/>
              <a:gd name="connsiteY143" fmla="*/ 1523941 h 3255881"/>
              <a:gd name="connsiteX144" fmla="*/ 3481388 w 8262114"/>
              <a:gd name="connsiteY144" fmla="*/ 1533466 h 3255881"/>
              <a:gd name="connsiteX145" fmla="*/ 3414713 w 8262114"/>
              <a:gd name="connsiteY145" fmla="*/ 1542991 h 3255881"/>
              <a:gd name="connsiteX146" fmla="*/ 3386138 w 8262114"/>
              <a:gd name="connsiteY146" fmla="*/ 1552516 h 3255881"/>
              <a:gd name="connsiteX147" fmla="*/ 3338513 w 8262114"/>
              <a:gd name="connsiteY147" fmla="*/ 1562041 h 3255881"/>
              <a:gd name="connsiteX148" fmla="*/ 3271838 w 8262114"/>
              <a:gd name="connsiteY148" fmla="*/ 1628716 h 3255881"/>
              <a:gd name="connsiteX149" fmla="*/ 3214688 w 8262114"/>
              <a:gd name="connsiteY149" fmla="*/ 1666816 h 3255881"/>
              <a:gd name="connsiteX150" fmla="*/ 3205163 w 8262114"/>
              <a:gd name="connsiteY150" fmla="*/ 1695391 h 3255881"/>
              <a:gd name="connsiteX151" fmla="*/ 3176588 w 8262114"/>
              <a:gd name="connsiteY151" fmla="*/ 1704916 h 3255881"/>
              <a:gd name="connsiteX152" fmla="*/ 3102769 w 8262114"/>
              <a:gd name="connsiteY152" fmla="*/ 1714441 h 3255881"/>
              <a:gd name="connsiteX153" fmla="*/ 3057525 w 8262114"/>
              <a:gd name="connsiteY153" fmla="*/ 1659672 h 3255881"/>
              <a:gd name="connsiteX154" fmla="*/ 3005138 w 8262114"/>
              <a:gd name="connsiteY154" fmla="*/ 1619191 h 3255881"/>
              <a:gd name="connsiteX155" fmla="*/ 2967038 w 8262114"/>
              <a:gd name="connsiteY155" fmla="*/ 1562041 h 3255881"/>
              <a:gd name="connsiteX156" fmla="*/ 2947988 w 8262114"/>
              <a:gd name="connsiteY156" fmla="*/ 1533466 h 3255881"/>
              <a:gd name="connsiteX157" fmla="*/ 2890838 w 8262114"/>
              <a:gd name="connsiteY157" fmla="*/ 1504891 h 3255881"/>
              <a:gd name="connsiteX158" fmla="*/ 2862263 w 8262114"/>
              <a:gd name="connsiteY158" fmla="*/ 1485841 h 3255881"/>
              <a:gd name="connsiteX159" fmla="*/ 2833688 w 8262114"/>
              <a:gd name="connsiteY159" fmla="*/ 1476316 h 3255881"/>
              <a:gd name="connsiteX160" fmla="*/ 2805113 w 8262114"/>
              <a:gd name="connsiteY160" fmla="*/ 1457266 h 3255881"/>
              <a:gd name="connsiteX161" fmla="*/ 2738438 w 8262114"/>
              <a:gd name="connsiteY161" fmla="*/ 1438216 h 3255881"/>
              <a:gd name="connsiteX162" fmla="*/ 2709863 w 8262114"/>
              <a:gd name="connsiteY162" fmla="*/ 1428691 h 3255881"/>
              <a:gd name="connsiteX163" fmla="*/ 2605088 w 8262114"/>
              <a:gd name="connsiteY163" fmla="*/ 1419166 h 3255881"/>
              <a:gd name="connsiteX164" fmla="*/ 2509838 w 8262114"/>
              <a:gd name="connsiteY164" fmla="*/ 1409641 h 3255881"/>
              <a:gd name="connsiteX165" fmla="*/ 2452688 w 8262114"/>
              <a:gd name="connsiteY165" fmla="*/ 1371541 h 3255881"/>
              <a:gd name="connsiteX166" fmla="*/ 2395538 w 8262114"/>
              <a:gd name="connsiteY166" fmla="*/ 1352491 h 3255881"/>
              <a:gd name="connsiteX167" fmla="*/ 2366963 w 8262114"/>
              <a:gd name="connsiteY167" fmla="*/ 1342966 h 3255881"/>
              <a:gd name="connsiteX168" fmla="*/ 2309813 w 8262114"/>
              <a:gd name="connsiteY168" fmla="*/ 1333441 h 3255881"/>
              <a:gd name="connsiteX169" fmla="*/ 2233613 w 8262114"/>
              <a:gd name="connsiteY169" fmla="*/ 1342966 h 3255881"/>
              <a:gd name="connsiteX170" fmla="*/ 2185988 w 8262114"/>
              <a:gd name="connsiteY170" fmla="*/ 1333441 h 3255881"/>
              <a:gd name="connsiteX171" fmla="*/ 2176463 w 8262114"/>
              <a:gd name="connsiteY171" fmla="*/ 1304866 h 3255881"/>
              <a:gd name="connsiteX172" fmla="*/ 2157413 w 8262114"/>
              <a:gd name="connsiteY172" fmla="*/ 1238191 h 3255881"/>
              <a:gd name="connsiteX173" fmla="*/ 2155032 w 8262114"/>
              <a:gd name="connsiteY173" fmla="*/ 1204854 h 3255881"/>
              <a:gd name="connsiteX174" fmla="*/ 2128838 w 8262114"/>
              <a:gd name="connsiteY174" fmla="*/ 1166753 h 3255881"/>
              <a:gd name="connsiteX175" fmla="*/ 2057400 w 8262114"/>
              <a:gd name="connsiteY175" fmla="*/ 1104841 h 3255881"/>
              <a:gd name="connsiteX176" fmla="*/ 2062163 w 8262114"/>
              <a:gd name="connsiteY176" fmla="*/ 1066741 h 3255881"/>
              <a:gd name="connsiteX177" fmla="*/ 2033588 w 8262114"/>
              <a:gd name="connsiteY177" fmla="*/ 1057216 h 3255881"/>
              <a:gd name="connsiteX178" fmla="*/ 2081213 w 8262114"/>
              <a:gd name="connsiteY178" fmla="*/ 1009591 h 3255881"/>
              <a:gd name="connsiteX179" fmla="*/ 2128838 w 8262114"/>
              <a:gd name="connsiteY179" fmla="*/ 1000066 h 3255881"/>
              <a:gd name="connsiteX180" fmla="*/ 2147888 w 8262114"/>
              <a:gd name="connsiteY180" fmla="*/ 942916 h 3255881"/>
              <a:gd name="connsiteX181" fmla="*/ 2119313 w 8262114"/>
              <a:gd name="connsiteY181" fmla="*/ 914341 h 3255881"/>
              <a:gd name="connsiteX182" fmla="*/ 2014538 w 8262114"/>
              <a:gd name="connsiteY182" fmla="*/ 885766 h 3255881"/>
              <a:gd name="connsiteX183" fmla="*/ 2005013 w 8262114"/>
              <a:gd name="connsiteY183" fmla="*/ 857191 h 3255881"/>
              <a:gd name="connsiteX184" fmla="*/ 2024063 w 8262114"/>
              <a:gd name="connsiteY184" fmla="*/ 828616 h 3255881"/>
              <a:gd name="connsiteX185" fmla="*/ 2014538 w 8262114"/>
              <a:gd name="connsiteY185" fmla="*/ 800041 h 3255881"/>
              <a:gd name="connsiteX186" fmla="*/ 1976438 w 8262114"/>
              <a:gd name="connsiteY186" fmla="*/ 742891 h 3255881"/>
              <a:gd name="connsiteX187" fmla="*/ 1804988 w 8262114"/>
              <a:gd name="connsiteY187" fmla="*/ 685741 h 3255881"/>
              <a:gd name="connsiteX188" fmla="*/ 1776413 w 8262114"/>
              <a:gd name="connsiteY188" fmla="*/ 676216 h 3255881"/>
              <a:gd name="connsiteX189" fmla="*/ 1747838 w 8262114"/>
              <a:gd name="connsiteY189" fmla="*/ 666691 h 3255881"/>
              <a:gd name="connsiteX190" fmla="*/ 1690688 w 8262114"/>
              <a:gd name="connsiteY190" fmla="*/ 628591 h 3255881"/>
              <a:gd name="connsiteX191" fmla="*/ 1654969 w 8262114"/>
              <a:gd name="connsiteY191" fmla="*/ 592872 h 3255881"/>
              <a:gd name="connsiteX192" fmla="*/ 1581150 w 8262114"/>
              <a:gd name="connsiteY192" fmla="*/ 519053 h 3255881"/>
              <a:gd name="connsiteX193" fmla="*/ 1493045 w 8262114"/>
              <a:gd name="connsiteY193" fmla="*/ 433328 h 3255881"/>
              <a:gd name="connsiteX194" fmla="*/ 1370452 w 8262114"/>
              <a:gd name="connsiteY194" fmla="*/ 335756 h 3255881"/>
              <a:gd name="connsiteX195" fmla="*/ 1350170 w 8262114"/>
              <a:gd name="connsiteY195" fmla="*/ 316647 h 3255881"/>
              <a:gd name="connsiteX196" fmla="*/ 1373982 w 8262114"/>
              <a:gd name="connsiteY196" fmla="*/ 323791 h 3255881"/>
              <a:gd name="connsiteX197" fmla="*/ 1440657 w 8262114"/>
              <a:gd name="connsiteY197" fmla="*/ 342841 h 3255881"/>
              <a:gd name="connsiteX198" fmla="*/ 1440657 w 8262114"/>
              <a:gd name="connsiteY198" fmla="*/ 290453 h 3255881"/>
              <a:gd name="connsiteX199" fmla="*/ 1376363 w 8262114"/>
              <a:gd name="connsiteY199" fmla="*/ 204729 h 3255881"/>
              <a:gd name="connsiteX200" fmla="*/ 1338263 w 8262114"/>
              <a:gd name="connsiteY200" fmla="*/ 178534 h 3255881"/>
              <a:gd name="connsiteX201" fmla="*/ 1319213 w 8262114"/>
              <a:gd name="connsiteY201" fmla="*/ 161866 h 3255881"/>
              <a:gd name="connsiteX202" fmla="*/ 1166813 w 8262114"/>
              <a:gd name="connsiteY202" fmla="*/ 133291 h 3255881"/>
              <a:gd name="connsiteX203" fmla="*/ 1138238 w 8262114"/>
              <a:gd name="connsiteY203" fmla="*/ 123766 h 3255881"/>
              <a:gd name="connsiteX204" fmla="*/ 1081088 w 8262114"/>
              <a:gd name="connsiteY204" fmla="*/ 85666 h 3255881"/>
              <a:gd name="connsiteX205" fmla="*/ 1033463 w 8262114"/>
              <a:gd name="connsiteY205" fmla="*/ 47566 h 3255881"/>
              <a:gd name="connsiteX206" fmla="*/ 976313 w 8262114"/>
              <a:gd name="connsiteY206" fmla="*/ 9466 h 3255881"/>
              <a:gd name="connsiteX207" fmla="*/ 547688 w 8262114"/>
              <a:gd name="connsiteY207" fmla="*/ 9466 h 3255881"/>
              <a:gd name="connsiteX208" fmla="*/ 452438 w 8262114"/>
              <a:gd name="connsiteY208" fmla="*/ 18991 h 3255881"/>
              <a:gd name="connsiteX209" fmla="*/ 395288 w 8262114"/>
              <a:gd name="connsiteY209" fmla="*/ 47566 h 3255881"/>
              <a:gd name="connsiteX210" fmla="*/ 319088 w 8262114"/>
              <a:gd name="connsiteY210" fmla="*/ 159485 h 3255881"/>
              <a:gd name="connsiteX211" fmla="*/ 307182 w 8262114"/>
              <a:gd name="connsiteY211" fmla="*/ 216634 h 3255881"/>
              <a:gd name="connsiteX212" fmla="*/ 254794 w 8262114"/>
              <a:gd name="connsiteY212" fmla="*/ 283310 h 3255881"/>
              <a:gd name="connsiteX213" fmla="*/ 180975 w 8262114"/>
              <a:gd name="connsiteY213" fmla="*/ 330935 h 3255881"/>
              <a:gd name="connsiteX214" fmla="*/ 76201 w 8262114"/>
              <a:gd name="connsiteY214" fmla="*/ 357129 h 3255881"/>
              <a:gd name="connsiteX215" fmla="*/ 42863 w 8262114"/>
              <a:gd name="connsiteY215" fmla="*/ 361891 h 3255881"/>
              <a:gd name="connsiteX216" fmla="*/ 0 w 8262114"/>
              <a:gd name="connsiteY216" fmla="*/ 371416 h 3255881"/>
              <a:gd name="connsiteX217" fmla="*/ 21431 w 8262114"/>
              <a:gd name="connsiteY217" fmla="*/ 416660 h 3255881"/>
              <a:gd name="connsiteX218" fmla="*/ 33338 w 8262114"/>
              <a:gd name="connsiteY218" fmla="*/ 419041 h 3255881"/>
              <a:gd name="connsiteX219" fmla="*/ 90488 w 8262114"/>
              <a:gd name="connsiteY219" fmla="*/ 447616 h 3255881"/>
              <a:gd name="connsiteX220" fmla="*/ 147638 w 8262114"/>
              <a:gd name="connsiteY220" fmla="*/ 476191 h 3255881"/>
              <a:gd name="connsiteX221" fmla="*/ 166688 w 8262114"/>
              <a:gd name="connsiteY221" fmla="*/ 504766 h 3255881"/>
              <a:gd name="connsiteX222" fmla="*/ 166688 w 8262114"/>
              <a:gd name="connsiteY222" fmla="*/ 571441 h 3255881"/>
              <a:gd name="connsiteX223" fmla="*/ 138113 w 8262114"/>
              <a:gd name="connsiteY223" fmla="*/ 580966 h 3255881"/>
              <a:gd name="connsiteX224" fmla="*/ 128588 w 8262114"/>
              <a:gd name="connsiteY224" fmla="*/ 666691 h 3255881"/>
              <a:gd name="connsiteX225" fmla="*/ 100013 w 8262114"/>
              <a:gd name="connsiteY225" fmla="*/ 676216 h 3255881"/>
              <a:gd name="connsiteX226" fmla="*/ 90488 w 8262114"/>
              <a:gd name="connsiteY226" fmla="*/ 704791 h 3255881"/>
              <a:gd name="connsiteX227" fmla="*/ 119063 w 8262114"/>
              <a:gd name="connsiteY227" fmla="*/ 714316 h 3255881"/>
              <a:gd name="connsiteX228" fmla="*/ 138113 w 8262114"/>
              <a:gd name="connsiteY228" fmla="*/ 771466 h 3255881"/>
              <a:gd name="connsiteX229" fmla="*/ 147638 w 8262114"/>
              <a:gd name="connsiteY229" fmla="*/ 838141 h 3255881"/>
              <a:gd name="connsiteX230" fmla="*/ 166688 w 8262114"/>
              <a:gd name="connsiteY230" fmla="*/ 866716 h 3255881"/>
              <a:gd name="connsiteX231" fmla="*/ 157163 w 8262114"/>
              <a:gd name="connsiteY231" fmla="*/ 923866 h 3255881"/>
              <a:gd name="connsiteX0" fmla="*/ 7415213 w 8262114"/>
              <a:gd name="connsiteY0" fmla="*/ 3247966 h 3255881"/>
              <a:gd name="connsiteX1" fmla="*/ 7434263 w 8262114"/>
              <a:gd name="connsiteY1" fmla="*/ 3047941 h 3255881"/>
              <a:gd name="connsiteX2" fmla="*/ 7453313 w 8262114"/>
              <a:gd name="connsiteY2" fmla="*/ 2981266 h 3255881"/>
              <a:gd name="connsiteX3" fmla="*/ 7510463 w 8262114"/>
              <a:gd name="connsiteY3" fmla="*/ 2952691 h 3255881"/>
              <a:gd name="connsiteX4" fmla="*/ 7539038 w 8262114"/>
              <a:gd name="connsiteY4" fmla="*/ 2933641 h 3255881"/>
              <a:gd name="connsiteX5" fmla="*/ 7596188 w 8262114"/>
              <a:gd name="connsiteY5" fmla="*/ 2914591 h 3255881"/>
              <a:gd name="connsiteX6" fmla="*/ 7662863 w 8262114"/>
              <a:gd name="connsiteY6" fmla="*/ 2895541 h 3255881"/>
              <a:gd name="connsiteX7" fmla="*/ 7681913 w 8262114"/>
              <a:gd name="connsiteY7" fmla="*/ 2866966 h 3255881"/>
              <a:gd name="connsiteX8" fmla="*/ 7691438 w 8262114"/>
              <a:gd name="connsiteY8" fmla="*/ 2838391 h 3255881"/>
              <a:gd name="connsiteX9" fmla="*/ 7777163 w 8262114"/>
              <a:gd name="connsiteY9" fmla="*/ 2800291 h 3255881"/>
              <a:gd name="connsiteX10" fmla="*/ 7805738 w 8262114"/>
              <a:gd name="connsiteY10" fmla="*/ 2790766 h 3255881"/>
              <a:gd name="connsiteX11" fmla="*/ 7834313 w 8262114"/>
              <a:gd name="connsiteY11" fmla="*/ 2781241 h 3255881"/>
              <a:gd name="connsiteX12" fmla="*/ 7996238 w 8262114"/>
              <a:gd name="connsiteY12" fmla="*/ 2762191 h 3255881"/>
              <a:gd name="connsiteX13" fmla="*/ 8062913 w 8262114"/>
              <a:gd name="connsiteY13" fmla="*/ 2743141 h 3255881"/>
              <a:gd name="connsiteX14" fmla="*/ 8120063 w 8262114"/>
              <a:gd name="connsiteY14" fmla="*/ 2724091 h 3255881"/>
              <a:gd name="connsiteX15" fmla="*/ 8148638 w 8262114"/>
              <a:gd name="connsiteY15" fmla="*/ 2714566 h 3255881"/>
              <a:gd name="connsiteX16" fmla="*/ 8158163 w 8262114"/>
              <a:gd name="connsiteY16" fmla="*/ 2609791 h 3255881"/>
              <a:gd name="connsiteX17" fmla="*/ 8167688 w 8262114"/>
              <a:gd name="connsiteY17" fmla="*/ 2552641 h 3255881"/>
              <a:gd name="connsiteX18" fmla="*/ 8224838 w 8262114"/>
              <a:gd name="connsiteY18" fmla="*/ 2514541 h 3255881"/>
              <a:gd name="connsiteX19" fmla="*/ 8243888 w 8262114"/>
              <a:gd name="connsiteY19" fmla="*/ 2485966 h 3255881"/>
              <a:gd name="connsiteX20" fmla="*/ 7929563 w 8262114"/>
              <a:gd name="connsiteY20" fmla="*/ 2428816 h 3255881"/>
              <a:gd name="connsiteX21" fmla="*/ 7939088 w 8262114"/>
              <a:gd name="connsiteY21" fmla="*/ 2333566 h 3255881"/>
              <a:gd name="connsiteX22" fmla="*/ 7958138 w 8262114"/>
              <a:gd name="connsiteY22" fmla="*/ 2266891 h 3255881"/>
              <a:gd name="connsiteX23" fmla="*/ 7929563 w 8262114"/>
              <a:gd name="connsiteY23" fmla="*/ 2095441 h 3255881"/>
              <a:gd name="connsiteX24" fmla="*/ 7910513 w 8262114"/>
              <a:gd name="connsiteY24" fmla="*/ 2038291 h 3255881"/>
              <a:gd name="connsiteX25" fmla="*/ 7900988 w 8262114"/>
              <a:gd name="connsiteY25" fmla="*/ 2009716 h 3255881"/>
              <a:gd name="connsiteX26" fmla="*/ 7929563 w 8262114"/>
              <a:gd name="connsiteY26" fmla="*/ 1876366 h 3255881"/>
              <a:gd name="connsiteX27" fmla="*/ 7948613 w 8262114"/>
              <a:gd name="connsiteY27" fmla="*/ 1847791 h 3255881"/>
              <a:gd name="connsiteX28" fmla="*/ 7853363 w 8262114"/>
              <a:gd name="connsiteY28" fmla="*/ 1838266 h 3255881"/>
              <a:gd name="connsiteX29" fmla="*/ 7796213 w 8262114"/>
              <a:gd name="connsiteY29" fmla="*/ 1790641 h 3255881"/>
              <a:gd name="connsiteX30" fmla="*/ 7739063 w 8262114"/>
              <a:gd name="connsiteY30" fmla="*/ 1771591 h 3255881"/>
              <a:gd name="connsiteX31" fmla="*/ 7710488 w 8262114"/>
              <a:gd name="connsiteY31" fmla="*/ 1752541 h 3255881"/>
              <a:gd name="connsiteX32" fmla="*/ 7567613 w 8262114"/>
              <a:gd name="connsiteY32" fmla="*/ 1733491 h 3255881"/>
              <a:gd name="connsiteX33" fmla="*/ 7510463 w 8262114"/>
              <a:gd name="connsiteY33" fmla="*/ 1714441 h 3255881"/>
              <a:gd name="connsiteX34" fmla="*/ 7453313 w 8262114"/>
              <a:gd name="connsiteY34" fmla="*/ 1676341 h 3255881"/>
              <a:gd name="connsiteX35" fmla="*/ 7424738 w 8262114"/>
              <a:gd name="connsiteY35" fmla="*/ 1657291 h 3255881"/>
              <a:gd name="connsiteX36" fmla="*/ 7396163 w 8262114"/>
              <a:gd name="connsiteY36" fmla="*/ 1647766 h 3255881"/>
              <a:gd name="connsiteX37" fmla="*/ 7358063 w 8262114"/>
              <a:gd name="connsiteY37" fmla="*/ 1600141 h 3255881"/>
              <a:gd name="connsiteX38" fmla="*/ 7319963 w 8262114"/>
              <a:gd name="connsiteY38" fmla="*/ 1542991 h 3255881"/>
              <a:gd name="connsiteX39" fmla="*/ 7272338 w 8262114"/>
              <a:gd name="connsiteY39" fmla="*/ 1485841 h 3255881"/>
              <a:gd name="connsiteX40" fmla="*/ 7262813 w 8262114"/>
              <a:gd name="connsiteY40" fmla="*/ 1457266 h 3255881"/>
              <a:gd name="connsiteX41" fmla="*/ 7224713 w 8262114"/>
              <a:gd name="connsiteY41" fmla="*/ 1400116 h 3255881"/>
              <a:gd name="connsiteX42" fmla="*/ 7215188 w 8262114"/>
              <a:gd name="connsiteY42" fmla="*/ 1371541 h 3255881"/>
              <a:gd name="connsiteX43" fmla="*/ 7196138 w 8262114"/>
              <a:gd name="connsiteY43" fmla="*/ 1342966 h 3255881"/>
              <a:gd name="connsiteX44" fmla="*/ 7177088 w 8262114"/>
              <a:gd name="connsiteY44" fmla="*/ 1285816 h 3255881"/>
              <a:gd name="connsiteX45" fmla="*/ 7119938 w 8262114"/>
              <a:gd name="connsiteY45" fmla="*/ 1238191 h 3255881"/>
              <a:gd name="connsiteX46" fmla="*/ 7091363 w 8262114"/>
              <a:gd name="connsiteY46" fmla="*/ 1219141 h 3255881"/>
              <a:gd name="connsiteX47" fmla="*/ 7062788 w 8262114"/>
              <a:gd name="connsiteY47" fmla="*/ 1190566 h 3255881"/>
              <a:gd name="connsiteX48" fmla="*/ 7034213 w 8262114"/>
              <a:gd name="connsiteY48" fmla="*/ 1171516 h 3255881"/>
              <a:gd name="connsiteX49" fmla="*/ 6986588 w 8262114"/>
              <a:gd name="connsiteY49" fmla="*/ 1114366 h 3255881"/>
              <a:gd name="connsiteX50" fmla="*/ 6958013 w 8262114"/>
              <a:gd name="connsiteY50" fmla="*/ 1095316 h 3255881"/>
              <a:gd name="connsiteX51" fmla="*/ 6938963 w 8262114"/>
              <a:gd name="connsiteY51" fmla="*/ 1066741 h 3255881"/>
              <a:gd name="connsiteX52" fmla="*/ 6910388 w 8262114"/>
              <a:gd name="connsiteY52" fmla="*/ 1047691 h 3255881"/>
              <a:gd name="connsiteX53" fmla="*/ 6900863 w 8262114"/>
              <a:gd name="connsiteY53" fmla="*/ 1019116 h 3255881"/>
              <a:gd name="connsiteX54" fmla="*/ 6910388 w 8262114"/>
              <a:gd name="connsiteY54" fmla="*/ 981016 h 3255881"/>
              <a:gd name="connsiteX55" fmla="*/ 6967538 w 8262114"/>
              <a:gd name="connsiteY55" fmla="*/ 952441 h 3255881"/>
              <a:gd name="connsiteX56" fmla="*/ 6986588 w 8262114"/>
              <a:gd name="connsiteY56" fmla="*/ 923866 h 3255881"/>
              <a:gd name="connsiteX57" fmla="*/ 7005638 w 8262114"/>
              <a:gd name="connsiteY57" fmla="*/ 866716 h 3255881"/>
              <a:gd name="connsiteX58" fmla="*/ 6977063 w 8262114"/>
              <a:gd name="connsiteY58" fmla="*/ 857191 h 3255881"/>
              <a:gd name="connsiteX59" fmla="*/ 6910388 w 8262114"/>
              <a:gd name="connsiteY59" fmla="*/ 847666 h 3255881"/>
              <a:gd name="connsiteX60" fmla="*/ 6872288 w 8262114"/>
              <a:gd name="connsiteY60" fmla="*/ 828616 h 3255881"/>
              <a:gd name="connsiteX61" fmla="*/ 6843713 w 8262114"/>
              <a:gd name="connsiteY61" fmla="*/ 819091 h 3255881"/>
              <a:gd name="connsiteX62" fmla="*/ 6786563 w 8262114"/>
              <a:gd name="connsiteY62" fmla="*/ 780991 h 3255881"/>
              <a:gd name="connsiteX63" fmla="*/ 6748463 w 8262114"/>
              <a:gd name="connsiteY63" fmla="*/ 733366 h 3255881"/>
              <a:gd name="connsiteX64" fmla="*/ 6738938 w 8262114"/>
              <a:gd name="connsiteY64" fmla="*/ 704791 h 3255881"/>
              <a:gd name="connsiteX65" fmla="*/ 6691313 w 8262114"/>
              <a:gd name="connsiteY65" fmla="*/ 657166 h 3255881"/>
              <a:gd name="connsiteX66" fmla="*/ 6643688 w 8262114"/>
              <a:gd name="connsiteY66" fmla="*/ 619066 h 3255881"/>
              <a:gd name="connsiteX67" fmla="*/ 6624638 w 8262114"/>
              <a:gd name="connsiteY67" fmla="*/ 590491 h 3255881"/>
              <a:gd name="connsiteX68" fmla="*/ 6596063 w 8262114"/>
              <a:gd name="connsiteY68" fmla="*/ 580966 h 3255881"/>
              <a:gd name="connsiteX69" fmla="*/ 6567488 w 8262114"/>
              <a:gd name="connsiteY69" fmla="*/ 561916 h 3255881"/>
              <a:gd name="connsiteX70" fmla="*/ 6538913 w 8262114"/>
              <a:gd name="connsiteY70" fmla="*/ 552391 h 3255881"/>
              <a:gd name="connsiteX71" fmla="*/ 6510338 w 8262114"/>
              <a:gd name="connsiteY71" fmla="*/ 533341 h 3255881"/>
              <a:gd name="connsiteX72" fmla="*/ 6462713 w 8262114"/>
              <a:gd name="connsiteY72" fmla="*/ 523816 h 3255881"/>
              <a:gd name="connsiteX73" fmla="*/ 6376988 w 8262114"/>
              <a:gd name="connsiteY73" fmla="*/ 533341 h 3255881"/>
              <a:gd name="connsiteX74" fmla="*/ 6319838 w 8262114"/>
              <a:gd name="connsiteY74" fmla="*/ 571441 h 3255881"/>
              <a:gd name="connsiteX75" fmla="*/ 6262688 w 8262114"/>
              <a:gd name="connsiteY75" fmla="*/ 619066 h 3255881"/>
              <a:gd name="connsiteX76" fmla="*/ 6176963 w 8262114"/>
              <a:gd name="connsiteY76" fmla="*/ 657166 h 3255881"/>
              <a:gd name="connsiteX77" fmla="*/ 6148388 w 8262114"/>
              <a:gd name="connsiteY77" fmla="*/ 666691 h 3255881"/>
              <a:gd name="connsiteX78" fmla="*/ 6148388 w 8262114"/>
              <a:gd name="connsiteY78" fmla="*/ 800041 h 3255881"/>
              <a:gd name="connsiteX79" fmla="*/ 6138863 w 8262114"/>
              <a:gd name="connsiteY79" fmla="*/ 961966 h 3255881"/>
              <a:gd name="connsiteX80" fmla="*/ 6119813 w 8262114"/>
              <a:gd name="connsiteY80" fmla="*/ 1085791 h 3255881"/>
              <a:gd name="connsiteX81" fmla="*/ 6119813 w 8262114"/>
              <a:gd name="connsiteY81" fmla="*/ 1371541 h 3255881"/>
              <a:gd name="connsiteX82" fmla="*/ 6138863 w 8262114"/>
              <a:gd name="connsiteY82" fmla="*/ 1400116 h 3255881"/>
              <a:gd name="connsiteX83" fmla="*/ 6167438 w 8262114"/>
              <a:gd name="connsiteY83" fmla="*/ 1409641 h 3255881"/>
              <a:gd name="connsiteX84" fmla="*/ 6196013 w 8262114"/>
              <a:gd name="connsiteY84" fmla="*/ 1428691 h 3255881"/>
              <a:gd name="connsiteX85" fmla="*/ 6176963 w 8262114"/>
              <a:gd name="connsiteY85" fmla="*/ 1476316 h 3255881"/>
              <a:gd name="connsiteX86" fmla="*/ 6196013 w 8262114"/>
              <a:gd name="connsiteY86" fmla="*/ 1647766 h 3255881"/>
              <a:gd name="connsiteX87" fmla="*/ 6186488 w 8262114"/>
              <a:gd name="connsiteY87" fmla="*/ 1714441 h 3255881"/>
              <a:gd name="connsiteX88" fmla="*/ 6157913 w 8262114"/>
              <a:gd name="connsiteY88" fmla="*/ 1743016 h 3255881"/>
              <a:gd name="connsiteX89" fmla="*/ 6119813 w 8262114"/>
              <a:gd name="connsiteY89" fmla="*/ 1752541 h 3255881"/>
              <a:gd name="connsiteX90" fmla="*/ 6024563 w 8262114"/>
              <a:gd name="connsiteY90" fmla="*/ 1762066 h 3255881"/>
              <a:gd name="connsiteX91" fmla="*/ 5976938 w 8262114"/>
              <a:gd name="connsiteY91" fmla="*/ 1847791 h 3255881"/>
              <a:gd name="connsiteX92" fmla="*/ 5967413 w 8262114"/>
              <a:gd name="connsiteY92" fmla="*/ 1904941 h 3255881"/>
              <a:gd name="connsiteX93" fmla="*/ 5938838 w 8262114"/>
              <a:gd name="connsiteY93" fmla="*/ 1923991 h 3255881"/>
              <a:gd name="connsiteX94" fmla="*/ 5538788 w 8262114"/>
              <a:gd name="connsiteY94" fmla="*/ 1933516 h 3255881"/>
              <a:gd name="connsiteX95" fmla="*/ 5357813 w 8262114"/>
              <a:gd name="connsiteY95" fmla="*/ 1923991 h 3255881"/>
              <a:gd name="connsiteX96" fmla="*/ 5300663 w 8262114"/>
              <a:gd name="connsiteY96" fmla="*/ 1904941 h 3255881"/>
              <a:gd name="connsiteX97" fmla="*/ 5243513 w 8262114"/>
              <a:gd name="connsiteY97" fmla="*/ 1914466 h 3255881"/>
              <a:gd name="connsiteX98" fmla="*/ 5186363 w 8262114"/>
              <a:gd name="connsiteY98" fmla="*/ 1933516 h 3255881"/>
              <a:gd name="connsiteX99" fmla="*/ 5157788 w 8262114"/>
              <a:gd name="connsiteY99" fmla="*/ 1914466 h 3255881"/>
              <a:gd name="connsiteX100" fmla="*/ 5053013 w 8262114"/>
              <a:gd name="connsiteY100" fmla="*/ 1895416 h 3255881"/>
              <a:gd name="connsiteX101" fmla="*/ 5033963 w 8262114"/>
              <a:gd name="connsiteY101" fmla="*/ 1838266 h 3255881"/>
              <a:gd name="connsiteX102" fmla="*/ 5024438 w 8262114"/>
              <a:gd name="connsiteY102" fmla="*/ 1809691 h 3255881"/>
              <a:gd name="connsiteX103" fmla="*/ 4891088 w 8262114"/>
              <a:gd name="connsiteY103" fmla="*/ 1781116 h 3255881"/>
              <a:gd name="connsiteX104" fmla="*/ 4814888 w 8262114"/>
              <a:gd name="connsiteY104" fmla="*/ 1743016 h 3255881"/>
              <a:gd name="connsiteX105" fmla="*/ 4786313 w 8262114"/>
              <a:gd name="connsiteY105" fmla="*/ 1714441 h 3255881"/>
              <a:gd name="connsiteX106" fmla="*/ 4776788 w 8262114"/>
              <a:gd name="connsiteY106" fmla="*/ 1685866 h 3255881"/>
              <a:gd name="connsiteX107" fmla="*/ 4795838 w 8262114"/>
              <a:gd name="connsiteY107" fmla="*/ 1628716 h 3255881"/>
              <a:gd name="connsiteX108" fmla="*/ 4814888 w 8262114"/>
              <a:gd name="connsiteY108" fmla="*/ 1476316 h 3255881"/>
              <a:gd name="connsiteX109" fmla="*/ 4852988 w 8262114"/>
              <a:gd name="connsiteY109" fmla="*/ 1419166 h 3255881"/>
              <a:gd name="connsiteX110" fmla="*/ 4872038 w 8262114"/>
              <a:gd name="connsiteY110" fmla="*/ 1390591 h 3255881"/>
              <a:gd name="connsiteX111" fmla="*/ 4919663 w 8262114"/>
              <a:gd name="connsiteY111" fmla="*/ 1314391 h 3255881"/>
              <a:gd name="connsiteX112" fmla="*/ 4929188 w 8262114"/>
              <a:gd name="connsiteY112" fmla="*/ 1285816 h 3255881"/>
              <a:gd name="connsiteX113" fmla="*/ 4872038 w 8262114"/>
              <a:gd name="connsiteY113" fmla="*/ 1257241 h 3255881"/>
              <a:gd name="connsiteX114" fmla="*/ 4843463 w 8262114"/>
              <a:gd name="connsiteY114" fmla="*/ 1238191 h 3255881"/>
              <a:gd name="connsiteX115" fmla="*/ 4786313 w 8262114"/>
              <a:gd name="connsiteY115" fmla="*/ 1219141 h 3255881"/>
              <a:gd name="connsiteX116" fmla="*/ 4757738 w 8262114"/>
              <a:gd name="connsiteY116" fmla="*/ 1209616 h 3255881"/>
              <a:gd name="connsiteX117" fmla="*/ 4729163 w 8262114"/>
              <a:gd name="connsiteY117" fmla="*/ 1219141 h 3255881"/>
              <a:gd name="connsiteX118" fmla="*/ 4672013 w 8262114"/>
              <a:gd name="connsiteY118" fmla="*/ 1247716 h 3255881"/>
              <a:gd name="connsiteX119" fmla="*/ 4595813 w 8262114"/>
              <a:gd name="connsiteY119" fmla="*/ 1200091 h 3255881"/>
              <a:gd name="connsiteX120" fmla="*/ 4538663 w 8262114"/>
              <a:gd name="connsiteY120" fmla="*/ 1161991 h 3255881"/>
              <a:gd name="connsiteX121" fmla="*/ 4481513 w 8262114"/>
              <a:gd name="connsiteY121" fmla="*/ 1181041 h 3255881"/>
              <a:gd name="connsiteX122" fmla="*/ 4452938 w 8262114"/>
              <a:gd name="connsiteY122" fmla="*/ 1190566 h 3255881"/>
              <a:gd name="connsiteX123" fmla="*/ 4414838 w 8262114"/>
              <a:gd name="connsiteY123" fmla="*/ 1276291 h 3255881"/>
              <a:gd name="connsiteX124" fmla="*/ 4405313 w 8262114"/>
              <a:gd name="connsiteY124" fmla="*/ 1304866 h 3255881"/>
              <a:gd name="connsiteX125" fmla="*/ 4395788 w 8262114"/>
              <a:gd name="connsiteY125" fmla="*/ 1333441 h 3255881"/>
              <a:gd name="connsiteX126" fmla="*/ 4367213 w 8262114"/>
              <a:gd name="connsiteY126" fmla="*/ 1352491 h 3255881"/>
              <a:gd name="connsiteX127" fmla="*/ 4348163 w 8262114"/>
              <a:gd name="connsiteY127" fmla="*/ 1381066 h 3255881"/>
              <a:gd name="connsiteX128" fmla="*/ 4329113 w 8262114"/>
              <a:gd name="connsiteY128" fmla="*/ 1438216 h 3255881"/>
              <a:gd name="connsiteX129" fmla="*/ 4310063 w 8262114"/>
              <a:gd name="connsiteY129" fmla="*/ 1466791 h 3255881"/>
              <a:gd name="connsiteX130" fmla="*/ 4300538 w 8262114"/>
              <a:gd name="connsiteY130" fmla="*/ 1495366 h 3255881"/>
              <a:gd name="connsiteX131" fmla="*/ 4291013 w 8262114"/>
              <a:gd name="connsiteY131" fmla="*/ 1533466 h 3255881"/>
              <a:gd name="connsiteX132" fmla="*/ 4262438 w 8262114"/>
              <a:gd name="connsiteY132" fmla="*/ 1552516 h 3255881"/>
              <a:gd name="connsiteX133" fmla="*/ 4224338 w 8262114"/>
              <a:gd name="connsiteY133" fmla="*/ 1562041 h 3255881"/>
              <a:gd name="connsiteX134" fmla="*/ 4167188 w 8262114"/>
              <a:gd name="connsiteY134" fmla="*/ 1581091 h 3255881"/>
              <a:gd name="connsiteX135" fmla="*/ 4110038 w 8262114"/>
              <a:gd name="connsiteY135" fmla="*/ 1600141 h 3255881"/>
              <a:gd name="connsiteX136" fmla="*/ 4081463 w 8262114"/>
              <a:gd name="connsiteY136" fmla="*/ 1609666 h 3255881"/>
              <a:gd name="connsiteX137" fmla="*/ 4052888 w 8262114"/>
              <a:gd name="connsiteY137" fmla="*/ 1619191 h 3255881"/>
              <a:gd name="connsiteX138" fmla="*/ 3948113 w 8262114"/>
              <a:gd name="connsiteY138" fmla="*/ 1609666 h 3255881"/>
              <a:gd name="connsiteX139" fmla="*/ 3910013 w 8262114"/>
              <a:gd name="connsiteY139" fmla="*/ 1600141 h 3255881"/>
              <a:gd name="connsiteX140" fmla="*/ 3757613 w 8262114"/>
              <a:gd name="connsiteY140" fmla="*/ 1590616 h 3255881"/>
              <a:gd name="connsiteX141" fmla="*/ 3729038 w 8262114"/>
              <a:gd name="connsiteY141" fmla="*/ 1571566 h 3255881"/>
              <a:gd name="connsiteX142" fmla="*/ 3700463 w 8262114"/>
              <a:gd name="connsiteY142" fmla="*/ 1562041 h 3255881"/>
              <a:gd name="connsiteX143" fmla="*/ 3652838 w 8262114"/>
              <a:gd name="connsiteY143" fmla="*/ 1523941 h 3255881"/>
              <a:gd name="connsiteX144" fmla="*/ 3481388 w 8262114"/>
              <a:gd name="connsiteY144" fmla="*/ 1533466 h 3255881"/>
              <a:gd name="connsiteX145" fmla="*/ 3414713 w 8262114"/>
              <a:gd name="connsiteY145" fmla="*/ 1542991 h 3255881"/>
              <a:gd name="connsiteX146" fmla="*/ 3386138 w 8262114"/>
              <a:gd name="connsiteY146" fmla="*/ 1552516 h 3255881"/>
              <a:gd name="connsiteX147" fmla="*/ 3338513 w 8262114"/>
              <a:gd name="connsiteY147" fmla="*/ 1562041 h 3255881"/>
              <a:gd name="connsiteX148" fmla="*/ 3271838 w 8262114"/>
              <a:gd name="connsiteY148" fmla="*/ 1628716 h 3255881"/>
              <a:gd name="connsiteX149" fmla="*/ 3214688 w 8262114"/>
              <a:gd name="connsiteY149" fmla="*/ 1666816 h 3255881"/>
              <a:gd name="connsiteX150" fmla="*/ 3205163 w 8262114"/>
              <a:gd name="connsiteY150" fmla="*/ 1695391 h 3255881"/>
              <a:gd name="connsiteX151" fmla="*/ 3181351 w 8262114"/>
              <a:gd name="connsiteY151" fmla="*/ 1738254 h 3255881"/>
              <a:gd name="connsiteX152" fmla="*/ 3102769 w 8262114"/>
              <a:gd name="connsiteY152" fmla="*/ 1714441 h 3255881"/>
              <a:gd name="connsiteX153" fmla="*/ 3057525 w 8262114"/>
              <a:gd name="connsiteY153" fmla="*/ 1659672 h 3255881"/>
              <a:gd name="connsiteX154" fmla="*/ 3005138 w 8262114"/>
              <a:gd name="connsiteY154" fmla="*/ 1619191 h 3255881"/>
              <a:gd name="connsiteX155" fmla="*/ 2967038 w 8262114"/>
              <a:gd name="connsiteY155" fmla="*/ 1562041 h 3255881"/>
              <a:gd name="connsiteX156" fmla="*/ 2947988 w 8262114"/>
              <a:gd name="connsiteY156" fmla="*/ 1533466 h 3255881"/>
              <a:gd name="connsiteX157" fmla="*/ 2890838 w 8262114"/>
              <a:gd name="connsiteY157" fmla="*/ 1504891 h 3255881"/>
              <a:gd name="connsiteX158" fmla="*/ 2862263 w 8262114"/>
              <a:gd name="connsiteY158" fmla="*/ 1485841 h 3255881"/>
              <a:gd name="connsiteX159" fmla="*/ 2833688 w 8262114"/>
              <a:gd name="connsiteY159" fmla="*/ 1476316 h 3255881"/>
              <a:gd name="connsiteX160" fmla="*/ 2805113 w 8262114"/>
              <a:gd name="connsiteY160" fmla="*/ 1457266 h 3255881"/>
              <a:gd name="connsiteX161" fmla="*/ 2738438 w 8262114"/>
              <a:gd name="connsiteY161" fmla="*/ 1438216 h 3255881"/>
              <a:gd name="connsiteX162" fmla="*/ 2709863 w 8262114"/>
              <a:gd name="connsiteY162" fmla="*/ 1428691 h 3255881"/>
              <a:gd name="connsiteX163" fmla="*/ 2605088 w 8262114"/>
              <a:gd name="connsiteY163" fmla="*/ 1419166 h 3255881"/>
              <a:gd name="connsiteX164" fmla="*/ 2509838 w 8262114"/>
              <a:gd name="connsiteY164" fmla="*/ 1409641 h 3255881"/>
              <a:gd name="connsiteX165" fmla="*/ 2452688 w 8262114"/>
              <a:gd name="connsiteY165" fmla="*/ 1371541 h 3255881"/>
              <a:gd name="connsiteX166" fmla="*/ 2395538 w 8262114"/>
              <a:gd name="connsiteY166" fmla="*/ 1352491 h 3255881"/>
              <a:gd name="connsiteX167" fmla="*/ 2366963 w 8262114"/>
              <a:gd name="connsiteY167" fmla="*/ 1342966 h 3255881"/>
              <a:gd name="connsiteX168" fmla="*/ 2309813 w 8262114"/>
              <a:gd name="connsiteY168" fmla="*/ 1333441 h 3255881"/>
              <a:gd name="connsiteX169" fmla="*/ 2233613 w 8262114"/>
              <a:gd name="connsiteY169" fmla="*/ 1342966 h 3255881"/>
              <a:gd name="connsiteX170" fmla="*/ 2185988 w 8262114"/>
              <a:gd name="connsiteY170" fmla="*/ 1333441 h 3255881"/>
              <a:gd name="connsiteX171" fmla="*/ 2176463 w 8262114"/>
              <a:gd name="connsiteY171" fmla="*/ 1304866 h 3255881"/>
              <a:gd name="connsiteX172" fmla="*/ 2157413 w 8262114"/>
              <a:gd name="connsiteY172" fmla="*/ 1238191 h 3255881"/>
              <a:gd name="connsiteX173" fmla="*/ 2155032 w 8262114"/>
              <a:gd name="connsiteY173" fmla="*/ 1204854 h 3255881"/>
              <a:gd name="connsiteX174" fmla="*/ 2128838 w 8262114"/>
              <a:gd name="connsiteY174" fmla="*/ 1166753 h 3255881"/>
              <a:gd name="connsiteX175" fmla="*/ 2057400 w 8262114"/>
              <a:gd name="connsiteY175" fmla="*/ 1104841 h 3255881"/>
              <a:gd name="connsiteX176" fmla="*/ 2062163 w 8262114"/>
              <a:gd name="connsiteY176" fmla="*/ 1066741 h 3255881"/>
              <a:gd name="connsiteX177" fmla="*/ 2033588 w 8262114"/>
              <a:gd name="connsiteY177" fmla="*/ 1057216 h 3255881"/>
              <a:gd name="connsiteX178" fmla="*/ 2081213 w 8262114"/>
              <a:gd name="connsiteY178" fmla="*/ 1009591 h 3255881"/>
              <a:gd name="connsiteX179" fmla="*/ 2128838 w 8262114"/>
              <a:gd name="connsiteY179" fmla="*/ 1000066 h 3255881"/>
              <a:gd name="connsiteX180" fmla="*/ 2147888 w 8262114"/>
              <a:gd name="connsiteY180" fmla="*/ 942916 h 3255881"/>
              <a:gd name="connsiteX181" fmla="*/ 2119313 w 8262114"/>
              <a:gd name="connsiteY181" fmla="*/ 914341 h 3255881"/>
              <a:gd name="connsiteX182" fmla="*/ 2014538 w 8262114"/>
              <a:gd name="connsiteY182" fmla="*/ 885766 h 3255881"/>
              <a:gd name="connsiteX183" fmla="*/ 2005013 w 8262114"/>
              <a:gd name="connsiteY183" fmla="*/ 857191 h 3255881"/>
              <a:gd name="connsiteX184" fmla="*/ 2024063 w 8262114"/>
              <a:gd name="connsiteY184" fmla="*/ 828616 h 3255881"/>
              <a:gd name="connsiteX185" fmla="*/ 2014538 w 8262114"/>
              <a:gd name="connsiteY185" fmla="*/ 800041 h 3255881"/>
              <a:gd name="connsiteX186" fmla="*/ 1976438 w 8262114"/>
              <a:gd name="connsiteY186" fmla="*/ 742891 h 3255881"/>
              <a:gd name="connsiteX187" fmla="*/ 1804988 w 8262114"/>
              <a:gd name="connsiteY187" fmla="*/ 685741 h 3255881"/>
              <a:gd name="connsiteX188" fmla="*/ 1776413 w 8262114"/>
              <a:gd name="connsiteY188" fmla="*/ 676216 h 3255881"/>
              <a:gd name="connsiteX189" fmla="*/ 1747838 w 8262114"/>
              <a:gd name="connsiteY189" fmla="*/ 666691 h 3255881"/>
              <a:gd name="connsiteX190" fmla="*/ 1690688 w 8262114"/>
              <a:gd name="connsiteY190" fmla="*/ 628591 h 3255881"/>
              <a:gd name="connsiteX191" fmla="*/ 1654969 w 8262114"/>
              <a:gd name="connsiteY191" fmla="*/ 592872 h 3255881"/>
              <a:gd name="connsiteX192" fmla="*/ 1581150 w 8262114"/>
              <a:gd name="connsiteY192" fmla="*/ 519053 h 3255881"/>
              <a:gd name="connsiteX193" fmla="*/ 1493045 w 8262114"/>
              <a:gd name="connsiteY193" fmla="*/ 433328 h 3255881"/>
              <a:gd name="connsiteX194" fmla="*/ 1370452 w 8262114"/>
              <a:gd name="connsiteY194" fmla="*/ 335756 h 3255881"/>
              <a:gd name="connsiteX195" fmla="*/ 1350170 w 8262114"/>
              <a:gd name="connsiteY195" fmla="*/ 316647 h 3255881"/>
              <a:gd name="connsiteX196" fmla="*/ 1373982 w 8262114"/>
              <a:gd name="connsiteY196" fmla="*/ 323791 h 3255881"/>
              <a:gd name="connsiteX197" fmla="*/ 1440657 w 8262114"/>
              <a:gd name="connsiteY197" fmla="*/ 342841 h 3255881"/>
              <a:gd name="connsiteX198" fmla="*/ 1440657 w 8262114"/>
              <a:gd name="connsiteY198" fmla="*/ 290453 h 3255881"/>
              <a:gd name="connsiteX199" fmla="*/ 1376363 w 8262114"/>
              <a:gd name="connsiteY199" fmla="*/ 204729 h 3255881"/>
              <a:gd name="connsiteX200" fmla="*/ 1338263 w 8262114"/>
              <a:gd name="connsiteY200" fmla="*/ 178534 h 3255881"/>
              <a:gd name="connsiteX201" fmla="*/ 1319213 w 8262114"/>
              <a:gd name="connsiteY201" fmla="*/ 161866 h 3255881"/>
              <a:gd name="connsiteX202" fmla="*/ 1166813 w 8262114"/>
              <a:gd name="connsiteY202" fmla="*/ 133291 h 3255881"/>
              <a:gd name="connsiteX203" fmla="*/ 1138238 w 8262114"/>
              <a:gd name="connsiteY203" fmla="*/ 123766 h 3255881"/>
              <a:gd name="connsiteX204" fmla="*/ 1081088 w 8262114"/>
              <a:gd name="connsiteY204" fmla="*/ 85666 h 3255881"/>
              <a:gd name="connsiteX205" fmla="*/ 1033463 w 8262114"/>
              <a:gd name="connsiteY205" fmla="*/ 47566 h 3255881"/>
              <a:gd name="connsiteX206" fmla="*/ 976313 w 8262114"/>
              <a:gd name="connsiteY206" fmla="*/ 9466 h 3255881"/>
              <a:gd name="connsiteX207" fmla="*/ 547688 w 8262114"/>
              <a:gd name="connsiteY207" fmla="*/ 9466 h 3255881"/>
              <a:gd name="connsiteX208" fmla="*/ 452438 w 8262114"/>
              <a:gd name="connsiteY208" fmla="*/ 18991 h 3255881"/>
              <a:gd name="connsiteX209" fmla="*/ 395288 w 8262114"/>
              <a:gd name="connsiteY209" fmla="*/ 47566 h 3255881"/>
              <a:gd name="connsiteX210" fmla="*/ 319088 w 8262114"/>
              <a:gd name="connsiteY210" fmla="*/ 159485 h 3255881"/>
              <a:gd name="connsiteX211" fmla="*/ 307182 w 8262114"/>
              <a:gd name="connsiteY211" fmla="*/ 216634 h 3255881"/>
              <a:gd name="connsiteX212" fmla="*/ 254794 w 8262114"/>
              <a:gd name="connsiteY212" fmla="*/ 283310 h 3255881"/>
              <a:gd name="connsiteX213" fmla="*/ 180975 w 8262114"/>
              <a:gd name="connsiteY213" fmla="*/ 330935 h 3255881"/>
              <a:gd name="connsiteX214" fmla="*/ 76201 w 8262114"/>
              <a:gd name="connsiteY214" fmla="*/ 357129 h 3255881"/>
              <a:gd name="connsiteX215" fmla="*/ 42863 w 8262114"/>
              <a:gd name="connsiteY215" fmla="*/ 361891 h 3255881"/>
              <a:gd name="connsiteX216" fmla="*/ 0 w 8262114"/>
              <a:gd name="connsiteY216" fmla="*/ 371416 h 3255881"/>
              <a:gd name="connsiteX217" fmla="*/ 21431 w 8262114"/>
              <a:gd name="connsiteY217" fmla="*/ 416660 h 3255881"/>
              <a:gd name="connsiteX218" fmla="*/ 33338 w 8262114"/>
              <a:gd name="connsiteY218" fmla="*/ 419041 h 3255881"/>
              <a:gd name="connsiteX219" fmla="*/ 90488 w 8262114"/>
              <a:gd name="connsiteY219" fmla="*/ 447616 h 3255881"/>
              <a:gd name="connsiteX220" fmla="*/ 147638 w 8262114"/>
              <a:gd name="connsiteY220" fmla="*/ 476191 h 3255881"/>
              <a:gd name="connsiteX221" fmla="*/ 166688 w 8262114"/>
              <a:gd name="connsiteY221" fmla="*/ 504766 h 3255881"/>
              <a:gd name="connsiteX222" fmla="*/ 166688 w 8262114"/>
              <a:gd name="connsiteY222" fmla="*/ 571441 h 3255881"/>
              <a:gd name="connsiteX223" fmla="*/ 138113 w 8262114"/>
              <a:gd name="connsiteY223" fmla="*/ 580966 h 3255881"/>
              <a:gd name="connsiteX224" fmla="*/ 128588 w 8262114"/>
              <a:gd name="connsiteY224" fmla="*/ 666691 h 3255881"/>
              <a:gd name="connsiteX225" fmla="*/ 100013 w 8262114"/>
              <a:gd name="connsiteY225" fmla="*/ 676216 h 3255881"/>
              <a:gd name="connsiteX226" fmla="*/ 90488 w 8262114"/>
              <a:gd name="connsiteY226" fmla="*/ 704791 h 3255881"/>
              <a:gd name="connsiteX227" fmla="*/ 119063 w 8262114"/>
              <a:gd name="connsiteY227" fmla="*/ 714316 h 3255881"/>
              <a:gd name="connsiteX228" fmla="*/ 138113 w 8262114"/>
              <a:gd name="connsiteY228" fmla="*/ 771466 h 3255881"/>
              <a:gd name="connsiteX229" fmla="*/ 147638 w 8262114"/>
              <a:gd name="connsiteY229" fmla="*/ 838141 h 3255881"/>
              <a:gd name="connsiteX230" fmla="*/ 166688 w 8262114"/>
              <a:gd name="connsiteY230" fmla="*/ 866716 h 3255881"/>
              <a:gd name="connsiteX231" fmla="*/ 157163 w 8262114"/>
              <a:gd name="connsiteY231" fmla="*/ 923866 h 3255881"/>
              <a:gd name="connsiteX0" fmla="*/ 7415213 w 8262114"/>
              <a:gd name="connsiteY0" fmla="*/ 3247966 h 3255881"/>
              <a:gd name="connsiteX1" fmla="*/ 7434263 w 8262114"/>
              <a:gd name="connsiteY1" fmla="*/ 3047941 h 3255881"/>
              <a:gd name="connsiteX2" fmla="*/ 7453313 w 8262114"/>
              <a:gd name="connsiteY2" fmla="*/ 2981266 h 3255881"/>
              <a:gd name="connsiteX3" fmla="*/ 7510463 w 8262114"/>
              <a:gd name="connsiteY3" fmla="*/ 2952691 h 3255881"/>
              <a:gd name="connsiteX4" fmla="*/ 7539038 w 8262114"/>
              <a:gd name="connsiteY4" fmla="*/ 2933641 h 3255881"/>
              <a:gd name="connsiteX5" fmla="*/ 7596188 w 8262114"/>
              <a:gd name="connsiteY5" fmla="*/ 2914591 h 3255881"/>
              <a:gd name="connsiteX6" fmla="*/ 7662863 w 8262114"/>
              <a:gd name="connsiteY6" fmla="*/ 2895541 h 3255881"/>
              <a:gd name="connsiteX7" fmla="*/ 7681913 w 8262114"/>
              <a:gd name="connsiteY7" fmla="*/ 2866966 h 3255881"/>
              <a:gd name="connsiteX8" fmla="*/ 7691438 w 8262114"/>
              <a:gd name="connsiteY8" fmla="*/ 2838391 h 3255881"/>
              <a:gd name="connsiteX9" fmla="*/ 7777163 w 8262114"/>
              <a:gd name="connsiteY9" fmla="*/ 2800291 h 3255881"/>
              <a:gd name="connsiteX10" fmla="*/ 7805738 w 8262114"/>
              <a:gd name="connsiteY10" fmla="*/ 2790766 h 3255881"/>
              <a:gd name="connsiteX11" fmla="*/ 7834313 w 8262114"/>
              <a:gd name="connsiteY11" fmla="*/ 2781241 h 3255881"/>
              <a:gd name="connsiteX12" fmla="*/ 7996238 w 8262114"/>
              <a:gd name="connsiteY12" fmla="*/ 2762191 h 3255881"/>
              <a:gd name="connsiteX13" fmla="*/ 8062913 w 8262114"/>
              <a:gd name="connsiteY13" fmla="*/ 2743141 h 3255881"/>
              <a:gd name="connsiteX14" fmla="*/ 8120063 w 8262114"/>
              <a:gd name="connsiteY14" fmla="*/ 2724091 h 3255881"/>
              <a:gd name="connsiteX15" fmla="*/ 8148638 w 8262114"/>
              <a:gd name="connsiteY15" fmla="*/ 2714566 h 3255881"/>
              <a:gd name="connsiteX16" fmla="*/ 8158163 w 8262114"/>
              <a:gd name="connsiteY16" fmla="*/ 2609791 h 3255881"/>
              <a:gd name="connsiteX17" fmla="*/ 8167688 w 8262114"/>
              <a:gd name="connsiteY17" fmla="*/ 2552641 h 3255881"/>
              <a:gd name="connsiteX18" fmla="*/ 8224838 w 8262114"/>
              <a:gd name="connsiteY18" fmla="*/ 2514541 h 3255881"/>
              <a:gd name="connsiteX19" fmla="*/ 8243888 w 8262114"/>
              <a:gd name="connsiteY19" fmla="*/ 2485966 h 3255881"/>
              <a:gd name="connsiteX20" fmla="*/ 7929563 w 8262114"/>
              <a:gd name="connsiteY20" fmla="*/ 2428816 h 3255881"/>
              <a:gd name="connsiteX21" fmla="*/ 7939088 w 8262114"/>
              <a:gd name="connsiteY21" fmla="*/ 2333566 h 3255881"/>
              <a:gd name="connsiteX22" fmla="*/ 7958138 w 8262114"/>
              <a:gd name="connsiteY22" fmla="*/ 2266891 h 3255881"/>
              <a:gd name="connsiteX23" fmla="*/ 7929563 w 8262114"/>
              <a:gd name="connsiteY23" fmla="*/ 2095441 h 3255881"/>
              <a:gd name="connsiteX24" fmla="*/ 7910513 w 8262114"/>
              <a:gd name="connsiteY24" fmla="*/ 2038291 h 3255881"/>
              <a:gd name="connsiteX25" fmla="*/ 7900988 w 8262114"/>
              <a:gd name="connsiteY25" fmla="*/ 2009716 h 3255881"/>
              <a:gd name="connsiteX26" fmla="*/ 7929563 w 8262114"/>
              <a:gd name="connsiteY26" fmla="*/ 1876366 h 3255881"/>
              <a:gd name="connsiteX27" fmla="*/ 7948613 w 8262114"/>
              <a:gd name="connsiteY27" fmla="*/ 1847791 h 3255881"/>
              <a:gd name="connsiteX28" fmla="*/ 7853363 w 8262114"/>
              <a:gd name="connsiteY28" fmla="*/ 1838266 h 3255881"/>
              <a:gd name="connsiteX29" fmla="*/ 7796213 w 8262114"/>
              <a:gd name="connsiteY29" fmla="*/ 1790641 h 3255881"/>
              <a:gd name="connsiteX30" fmla="*/ 7739063 w 8262114"/>
              <a:gd name="connsiteY30" fmla="*/ 1771591 h 3255881"/>
              <a:gd name="connsiteX31" fmla="*/ 7710488 w 8262114"/>
              <a:gd name="connsiteY31" fmla="*/ 1752541 h 3255881"/>
              <a:gd name="connsiteX32" fmla="*/ 7567613 w 8262114"/>
              <a:gd name="connsiteY32" fmla="*/ 1733491 h 3255881"/>
              <a:gd name="connsiteX33" fmla="*/ 7510463 w 8262114"/>
              <a:gd name="connsiteY33" fmla="*/ 1714441 h 3255881"/>
              <a:gd name="connsiteX34" fmla="*/ 7453313 w 8262114"/>
              <a:gd name="connsiteY34" fmla="*/ 1676341 h 3255881"/>
              <a:gd name="connsiteX35" fmla="*/ 7424738 w 8262114"/>
              <a:gd name="connsiteY35" fmla="*/ 1657291 h 3255881"/>
              <a:gd name="connsiteX36" fmla="*/ 7396163 w 8262114"/>
              <a:gd name="connsiteY36" fmla="*/ 1647766 h 3255881"/>
              <a:gd name="connsiteX37" fmla="*/ 7358063 w 8262114"/>
              <a:gd name="connsiteY37" fmla="*/ 1600141 h 3255881"/>
              <a:gd name="connsiteX38" fmla="*/ 7319963 w 8262114"/>
              <a:gd name="connsiteY38" fmla="*/ 1542991 h 3255881"/>
              <a:gd name="connsiteX39" fmla="*/ 7272338 w 8262114"/>
              <a:gd name="connsiteY39" fmla="*/ 1485841 h 3255881"/>
              <a:gd name="connsiteX40" fmla="*/ 7262813 w 8262114"/>
              <a:gd name="connsiteY40" fmla="*/ 1457266 h 3255881"/>
              <a:gd name="connsiteX41" fmla="*/ 7224713 w 8262114"/>
              <a:gd name="connsiteY41" fmla="*/ 1400116 h 3255881"/>
              <a:gd name="connsiteX42" fmla="*/ 7215188 w 8262114"/>
              <a:gd name="connsiteY42" fmla="*/ 1371541 h 3255881"/>
              <a:gd name="connsiteX43" fmla="*/ 7196138 w 8262114"/>
              <a:gd name="connsiteY43" fmla="*/ 1342966 h 3255881"/>
              <a:gd name="connsiteX44" fmla="*/ 7177088 w 8262114"/>
              <a:gd name="connsiteY44" fmla="*/ 1285816 h 3255881"/>
              <a:gd name="connsiteX45" fmla="*/ 7119938 w 8262114"/>
              <a:gd name="connsiteY45" fmla="*/ 1238191 h 3255881"/>
              <a:gd name="connsiteX46" fmla="*/ 7091363 w 8262114"/>
              <a:gd name="connsiteY46" fmla="*/ 1219141 h 3255881"/>
              <a:gd name="connsiteX47" fmla="*/ 7062788 w 8262114"/>
              <a:gd name="connsiteY47" fmla="*/ 1190566 h 3255881"/>
              <a:gd name="connsiteX48" fmla="*/ 7034213 w 8262114"/>
              <a:gd name="connsiteY48" fmla="*/ 1171516 h 3255881"/>
              <a:gd name="connsiteX49" fmla="*/ 6986588 w 8262114"/>
              <a:gd name="connsiteY49" fmla="*/ 1114366 h 3255881"/>
              <a:gd name="connsiteX50" fmla="*/ 6958013 w 8262114"/>
              <a:gd name="connsiteY50" fmla="*/ 1095316 h 3255881"/>
              <a:gd name="connsiteX51" fmla="*/ 6938963 w 8262114"/>
              <a:gd name="connsiteY51" fmla="*/ 1066741 h 3255881"/>
              <a:gd name="connsiteX52" fmla="*/ 6910388 w 8262114"/>
              <a:gd name="connsiteY52" fmla="*/ 1047691 h 3255881"/>
              <a:gd name="connsiteX53" fmla="*/ 6900863 w 8262114"/>
              <a:gd name="connsiteY53" fmla="*/ 1019116 h 3255881"/>
              <a:gd name="connsiteX54" fmla="*/ 6910388 w 8262114"/>
              <a:gd name="connsiteY54" fmla="*/ 981016 h 3255881"/>
              <a:gd name="connsiteX55" fmla="*/ 6967538 w 8262114"/>
              <a:gd name="connsiteY55" fmla="*/ 952441 h 3255881"/>
              <a:gd name="connsiteX56" fmla="*/ 6986588 w 8262114"/>
              <a:gd name="connsiteY56" fmla="*/ 923866 h 3255881"/>
              <a:gd name="connsiteX57" fmla="*/ 7005638 w 8262114"/>
              <a:gd name="connsiteY57" fmla="*/ 866716 h 3255881"/>
              <a:gd name="connsiteX58" fmla="*/ 6977063 w 8262114"/>
              <a:gd name="connsiteY58" fmla="*/ 857191 h 3255881"/>
              <a:gd name="connsiteX59" fmla="*/ 6910388 w 8262114"/>
              <a:gd name="connsiteY59" fmla="*/ 847666 h 3255881"/>
              <a:gd name="connsiteX60" fmla="*/ 6872288 w 8262114"/>
              <a:gd name="connsiteY60" fmla="*/ 828616 h 3255881"/>
              <a:gd name="connsiteX61" fmla="*/ 6843713 w 8262114"/>
              <a:gd name="connsiteY61" fmla="*/ 819091 h 3255881"/>
              <a:gd name="connsiteX62" fmla="*/ 6786563 w 8262114"/>
              <a:gd name="connsiteY62" fmla="*/ 780991 h 3255881"/>
              <a:gd name="connsiteX63" fmla="*/ 6748463 w 8262114"/>
              <a:gd name="connsiteY63" fmla="*/ 733366 h 3255881"/>
              <a:gd name="connsiteX64" fmla="*/ 6738938 w 8262114"/>
              <a:gd name="connsiteY64" fmla="*/ 704791 h 3255881"/>
              <a:gd name="connsiteX65" fmla="*/ 6691313 w 8262114"/>
              <a:gd name="connsiteY65" fmla="*/ 657166 h 3255881"/>
              <a:gd name="connsiteX66" fmla="*/ 6643688 w 8262114"/>
              <a:gd name="connsiteY66" fmla="*/ 619066 h 3255881"/>
              <a:gd name="connsiteX67" fmla="*/ 6624638 w 8262114"/>
              <a:gd name="connsiteY67" fmla="*/ 590491 h 3255881"/>
              <a:gd name="connsiteX68" fmla="*/ 6596063 w 8262114"/>
              <a:gd name="connsiteY68" fmla="*/ 580966 h 3255881"/>
              <a:gd name="connsiteX69" fmla="*/ 6567488 w 8262114"/>
              <a:gd name="connsiteY69" fmla="*/ 561916 h 3255881"/>
              <a:gd name="connsiteX70" fmla="*/ 6538913 w 8262114"/>
              <a:gd name="connsiteY70" fmla="*/ 552391 h 3255881"/>
              <a:gd name="connsiteX71" fmla="*/ 6510338 w 8262114"/>
              <a:gd name="connsiteY71" fmla="*/ 533341 h 3255881"/>
              <a:gd name="connsiteX72" fmla="*/ 6462713 w 8262114"/>
              <a:gd name="connsiteY72" fmla="*/ 523816 h 3255881"/>
              <a:gd name="connsiteX73" fmla="*/ 6376988 w 8262114"/>
              <a:gd name="connsiteY73" fmla="*/ 533341 h 3255881"/>
              <a:gd name="connsiteX74" fmla="*/ 6319838 w 8262114"/>
              <a:gd name="connsiteY74" fmla="*/ 571441 h 3255881"/>
              <a:gd name="connsiteX75" fmla="*/ 6262688 w 8262114"/>
              <a:gd name="connsiteY75" fmla="*/ 619066 h 3255881"/>
              <a:gd name="connsiteX76" fmla="*/ 6176963 w 8262114"/>
              <a:gd name="connsiteY76" fmla="*/ 657166 h 3255881"/>
              <a:gd name="connsiteX77" fmla="*/ 6148388 w 8262114"/>
              <a:gd name="connsiteY77" fmla="*/ 666691 h 3255881"/>
              <a:gd name="connsiteX78" fmla="*/ 6148388 w 8262114"/>
              <a:gd name="connsiteY78" fmla="*/ 800041 h 3255881"/>
              <a:gd name="connsiteX79" fmla="*/ 6138863 w 8262114"/>
              <a:gd name="connsiteY79" fmla="*/ 961966 h 3255881"/>
              <a:gd name="connsiteX80" fmla="*/ 6119813 w 8262114"/>
              <a:gd name="connsiteY80" fmla="*/ 1085791 h 3255881"/>
              <a:gd name="connsiteX81" fmla="*/ 6119813 w 8262114"/>
              <a:gd name="connsiteY81" fmla="*/ 1371541 h 3255881"/>
              <a:gd name="connsiteX82" fmla="*/ 6138863 w 8262114"/>
              <a:gd name="connsiteY82" fmla="*/ 1400116 h 3255881"/>
              <a:gd name="connsiteX83" fmla="*/ 6167438 w 8262114"/>
              <a:gd name="connsiteY83" fmla="*/ 1409641 h 3255881"/>
              <a:gd name="connsiteX84" fmla="*/ 6196013 w 8262114"/>
              <a:gd name="connsiteY84" fmla="*/ 1428691 h 3255881"/>
              <a:gd name="connsiteX85" fmla="*/ 6176963 w 8262114"/>
              <a:gd name="connsiteY85" fmla="*/ 1476316 h 3255881"/>
              <a:gd name="connsiteX86" fmla="*/ 6196013 w 8262114"/>
              <a:gd name="connsiteY86" fmla="*/ 1647766 h 3255881"/>
              <a:gd name="connsiteX87" fmla="*/ 6186488 w 8262114"/>
              <a:gd name="connsiteY87" fmla="*/ 1714441 h 3255881"/>
              <a:gd name="connsiteX88" fmla="*/ 6157913 w 8262114"/>
              <a:gd name="connsiteY88" fmla="*/ 1743016 h 3255881"/>
              <a:gd name="connsiteX89" fmla="*/ 6119813 w 8262114"/>
              <a:gd name="connsiteY89" fmla="*/ 1752541 h 3255881"/>
              <a:gd name="connsiteX90" fmla="*/ 6024563 w 8262114"/>
              <a:gd name="connsiteY90" fmla="*/ 1762066 h 3255881"/>
              <a:gd name="connsiteX91" fmla="*/ 5976938 w 8262114"/>
              <a:gd name="connsiteY91" fmla="*/ 1847791 h 3255881"/>
              <a:gd name="connsiteX92" fmla="*/ 5967413 w 8262114"/>
              <a:gd name="connsiteY92" fmla="*/ 1904941 h 3255881"/>
              <a:gd name="connsiteX93" fmla="*/ 5938838 w 8262114"/>
              <a:gd name="connsiteY93" fmla="*/ 1923991 h 3255881"/>
              <a:gd name="connsiteX94" fmla="*/ 5538788 w 8262114"/>
              <a:gd name="connsiteY94" fmla="*/ 1933516 h 3255881"/>
              <a:gd name="connsiteX95" fmla="*/ 5357813 w 8262114"/>
              <a:gd name="connsiteY95" fmla="*/ 1923991 h 3255881"/>
              <a:gd name="connsiteX96" fmla="*/ 5300663 w 8262114"/>
              <a:gd name="connsiteY96" fmla="*/ 1904941 h 3255881"/>
              <a:gd name="connsiteX97" fmla="*/ 5243513 w 8262114"/>
              <a:gd name="connsiteY97" fmla="*/ 1914466 h 3255881"/>
              <a:gd name="connsiteX98" fmla="*/ 5186363 w 8262114"/>
              <a:gd name="connsiteY98" fmla="*/ 1933516 h 3255881"/>
              <a:gd name="connsiteX99" fmla="*/ 5157788 w 8262114"/>
              <a:gd name="connsiteY99" fmla="*/ 1914466 h 3255881"/>
              <a:gd name="connsiteX100" fmla="*/ 5053013 w 8262114"/>
              <a:gd name="connsiteY100" fmla="*/ 1895416 h 3255881"/>
              <a:gd name="connsiteX101" fmla="*/ 5033963 w 8262114"/>
              <a:gd name="connsiteY101" fmla="*/ 1838266 h 3255881"/>
              <a:gd name="connsiteX102" fmla="*/ 5024438 w 8262114"/>
              <a:gd name="connsiteY102" fmla="*/ 1809691 h 3255881"/>
              <a:gd name="connsiteX103" fmla="*/ 4891088 w 8262114"/>
              <a:gd name="connsiteY103" fmla="*/ 1781116 h 3255881"/>
              <a:gd name="connsiteX104" fmla="*/ 4814888 w 8262114"/>
              <a:gd name="connsiteY104" fmla="*/ 1743016 h 3255881"/>
              <a:gd name="connsiteX105" fmla="*/ 4786313 w 8262114"/>
              <a:gd name="connsiteY105" fmla="*/ 1714441 h 3255881"/>
              <a:gd name="connsiteX106" fmla="*/ 4776788 w 8262114"/>
              <a:gd name="connsiteY106" fmla="*/ 1685866 h 3255881"/>
              <a:gd name="connsiteX107" fmla="*/ 4795838 w 8262114"/>
              <a:gd name="connsiteY107" fmla="*/ 1628716 h 3255881"/>
              <a:gd name="connsiteX108" fmla="*/ 4814888 w 8262114"/>
              <a:gd name="connsiteY108" fmla="*/ 1476316 h 3255881"/>
              <a:gd name="connsiteX109" fmla="*/ 4852988 w 8262114"/>
              <a:gd name="connsiteY109" fmla="*/ 1419166 h 3255881"/>
              <a:gd name="connsiteX110" fmla="*/ 4872038 w 8262114"/>
              <a:gd name="connsiteY110" fmla="*/ 1390591 h 3255881"/>
              <a:gd name="connsiteX111" fmla="*/ 4919663 w 8262114"/>
              <a:gd name="connsiteY111" fmla="*/ 1314391 h 3255881"/>
              <a:gd name="connsiteX112" fmla="*/ 4929188 w 8262114"/>
              <a:gd name="connsiteY112" fmla="*/ 1285816 h 3255881"/>
              <a:gd name="connsiteX113" fmla="*/ 4872038 w 8262114"/>
              <a:gd name="connsiteY113" fmla="*/ 1257241 h 3255881"/>
              <a:gd name="connsiteX114" fmla="*/ 4843463 w 8262114"/>
              <a:gd name="connsiteY114" fmla="*/ 1238191 h 3255881"/>
              <a:gd name="connsiteX115" fmla="*/ 4786313 w 8262114"/>
              <a:gd name="connsiteY115" fmla="*/ 1219141 h 3255881"/>
              <a:gd name="connsiteX116" fmla="*/ 4757738 w 8262114"/>
              <a:gd name="connsiteY116" fmla="*/ 1209616 h 3255881"/>
              <a:gd name="connsiteX117" fmla="*/ 4729163 w 8262114"/>
              <a:gd name="connsiteY117" fmla="*/ 1219141 h 3255881"/>
              <a:gd name="connsiteX118" fmla="*/ 4672013 w 8262114"/>
              <a:gd name="connsiteY118" fmla="*/ 1247716 h 3255881"/>
              <a:gd name="connsiteX119" fmla="*/ 4595813 w 8262114"/>
              <a:gd name="connsiteY119" fmla="*/ 1200091 h 3255881"/>
              <a:gd name="connsiteX120" fmla="*/ 4538663 w 8262114"/>
              <a:gd name="connsiteY120" fmla="*/ 1161991 h 3255881"/>
              <a:gd name="connsiteX121" fmla="*/ 4481513 w 8262114"/>
              <a:gd name="connsiteY121" fmla="*/ 1181041 h 3255881"/>
              <a:gd name="connsiteX122" fmla="*/ 4452938 w 8262114"/>
              <a:gd name="connsiteY122" fmla="*/ 1190566 h 3255881"/>
              <a:gd name="connsiteX123" fmla="*/ 4414838 w 8262114"/>
              <a:gd name="connsiteY123" fmla="*/ 1276291 h 3255881"/>
              <a:gd name="connsiteX124" fmla="*/ 4405313 w 8262114"/>
              <a:gd name="connsiteY124" fmla="*/ 1304866 h 3255881"/>
              <a:gd name="connsiteX125" fmla="*/ 4395788 w 8262114"/>
              <a:gd name="connsiteY125" fmla="*/ 1333441 h 3255881"/>
              <a:gd name="connsiteX126" fmla="*/ 4367213 w 8262114"/>
              <a:gd name="connsiteY126" fmla="*/ 1352491 h 3255881"/>
              <a:gd name="connsiteX127" fmla="*/ 4348163 w 8262114"/>
              <a:gd name="connsiteY127" fmla="*/ 1381066 h 3255881"/>
              <a:gd name="connsiteX128" fmla="*/ 4329113 w 8262114"/>
              <a:gd name="connsiteY128" fmla="*/ 1438216 h 3255881"/>
              <a:gd name="connsiteX129" fmla="*/ 4310063 w 8262114"/>
              <a:gd name="connsiteY129" fmla="*/ 1466791 h 3255881"/>
              <a:gd name="connsiteX130" fmla="*/ 4300538 w 8262114"/>
              <a:gd name="connsiteY130" fmla="*/ 1495366 h 3255881"/>
              <a:gd name="connsiteX131" fmla="*/ 4291013 w 8262114"/>
              <a:gd name="connsiteY131" fmla="*/ 1533466 h 3255881"/>
              <a:gd name="connsiteX132" fmla="*/ 4262438 w 8262114"/>
              <a:gd name="connsiteY132" fmla="*/ 1552516 h 3255881"/>
              <a:gd name="connsiteX133" fmla="*/ 4224338 w 8262114"/>
              <a:gd name="connsiteY133" fmla="*/ 1562041 h 3255881"/>
              <a:gd name="connsiteX134" fmla="*/ 4167188 w 8262114"/>
              <a:gd name="connsiteY134" fmla="*/ 1581091 h 3255881"/>
              <a:gd name="connsiteX135" fmla="*/ 4110038 w 8262114"/>
              <a:gd name="connsiteY135" fmla="*/ 1600141 h 3255881"/>
              <a:gd name="connsiteX136" fmla="*/ 4081463 w 8262114"/>
              <a:gd name="connsiteY136" fmla="*/ 1609666 h 3255881"/>
              <a:gd name="connsiteX137" fmla="*/ 4052888 w 8262114"/>
              <a:gd name="connsiteY137" fmla="*/ 1619191 h 3255881"/>
              <a:gd name="connsiteX138" fmla="*/ 3948113 w 8262114"/>
              <a:gd name="connsiteY138" fmla="*/ 1609666 h 3255881"/>
              <a:gd name="connsiteX139" fmla="*/ 3910013 w 8262114"/>
              <a:gd name="connsiteY139" fmla="*/ 1600141 h 3255881"/>
              <a:gd name="connsiteX140" fmla="*/ 3757613 w 8262114"/>
              <a:gd name="connsiteY140" fmla="*/ 1590616 h 3255881"/>
              <a:gd name="connsiteX141" fmla="*/ 3729038 w 8262114"/>
              <a:gd name="connsiteY141" fmla="*/ 1571566 h 3255881"/>
              <a:gd name="connsiteX142" fmla="*/ 3700463 w 8262114"/>
              <a:gd name="connsiteY142" fmla="*/ 1562041 h 3255881"/>
              <a:gd name="connsiteX143" fmla="*/ 3652838 w 8262114"/>
              <a:gd name="connsiteY143" fmla="*/ 1523941 h 3255881"/>
              <a:gd name="connsiteX144" fmla="*/ 3481388 w 8262114"/>
              <a:gd name="connsiteY144" fmla="*/ 1533466 h 3255881"/>
              <a:gd name="connsiteX145" fmla="*/ 3414713 w 8262114"/>
              <a:gd name="connsiteY145" fmla="*/ 1542991 h 3255881"/>
              <a:gd name="connsiteX146" fmla="*/ 3386138 w 8262114"/>
              <a:gd name="connsiteY146" fmla="*/ 1552516 h 3255881"/>
              <a:gd name="connsiteX147" fmla="*/ 3338513 w 8262114"/>
              <a:gd name="connsiteY147" fmla="*/ 1562041 h 3255881"/>
              <a:gd name="connsiteX148" fmla="*/ 3259931 w 8262114"/>
              <a:gd name="connsiteY148" fmla="*/ 1619191 h 3255881"/>
              <a:gd name="connsiteX149" fmla="*/ 3214688 w 8262114"/>
              <a:gd name="connsiteY149" fmla="*/ 1666816 h 3255881"/>
              <a:gd name="connsiteX150" fmla="*/ 3205163 w 8262114"/>
              <a:gd name="connsiteY150" fmla="*/ 1695391 h 3255881"/>
              <a:gd name="connsiteX151" fmla="*/ 3181351 w 8262114"/>
              <a:gd name="connsiteY151" fmla="*/ 1738254 h 3255881"/>
              <a:gd name="connsiteX152" fmla="*/ 3102769 w 8262114"/>
              <a:gd name="connsiteY152" fmla="*/ 1714441 h 3255881"/>
              <a:gd name="connsiteX153" fmla="*/ 3057525 w 8262114"/>
              <a:gd name="connsiteY153" fmla="*/ 1659672 h 3255881"/>
              <a:gd name="connsiteX154" fmla="*/ 3005138 w 8262114"/>
              <a:gd name="connsiteY154" fmla="*/ 1619191 h 3255881"/>
              <a:gd name="connsiteX155" fmla="*/ 2967038 w 8262114"/>
              <a:gd name="connsiteY155" fmla="*/ 1562041 h 3255881"/>
              <a:gd name="connsiteX156" fmla="*/ 2947988 w 8262114"/>
              <a:gd name="connsiteY156" fmla="*/ 1533466 h 3255881"/>
              <a:gd name="connsiteX157" fmla="*/ 2890838 w 8262114"/>
              <a:gd name="connsiteY157" fmla="*/ 1504891 h 3255881"/>
              <a:gd name="connsiteX158" fmla="*/ 2862263 w 8262114"/>
              <a:gd name="connsiteY158" fmla="*/ 1485841 h 3255881"/>
              <a:gd name="connsiteX159" fmla="*/ 2833688 w 8262114"/>
              <a:gd name="connsiteY159" fmla="*/ 1476316 h 3255881"/>
              <a:gd name="connsiteX160" fmla="*/ 2805113 w 8262114"/>
              <a:gd name="connsiteY160" fmla="*/ 1457266 h 3255881"/>
              <a:gd name="connsiteX161" fmla="*/ 2738438 w 8262114"/>
              <a:gd name="connsiteY161" fmla="*/ 1438216 h 3255881"/>
              <a:gd name="connsiteX162" fmla="*/ 2709863 w 8262114"/>
              <a:gd name="connsiteY162" fmla="*/ 1428691 h 3255881"/>
              <a:gd name="connsiteX163" fmla="*/ 2605088 w 8262114"/>
              <a:gd name="connsiteY163" fmla="*/ 1419166 h 3255881"/>
              <a:gd name="connsiteX164" fmla="*/ 2509838 w 8262114"/>
              <a:gd name="connsiteY164" fmla="*/ 1409641 h 3255881"/>
              <a:gd name="connsiteX165" fmla="*/ 2452688 w 8262114"/>
              <a:gd name="connsiteY165" fmla="*/ 1371541 h 3255881"/>
              <a:gd name="connsiteX166" fmla="*/ 2395538 w 8262114"/>
              <a:gd name="connsiteY166" fmla="*/ 1352491 h 3255881"/>
              <a:gd name="connsiteX167" fmla="*/ 2366963 w 8262114"/>
              <a:gd name="connsiteY167" fmla="*/ 1342966 h 3255881"/>
              <a:gd name="connsiteX168" fmla="*/ 2309813 w 8262114"/>
              <a:gd name="connsiteY168" fmla="*/ 1333441 h 3255881"/>
              <a:gd name="connsiteX169" fmla="*/ 2233613 w 8262114"/>
              <a:gd name="connsiteY169" fmla="*/ 1342966 h 3255881"/>
              <a:gd name="connsiteX170" fmla="*/ 2185988 w 8262114"/>
              <a:gd name="connsiteY170" fmla="*/ 1333441 h 3255881"/>
              <a:gd name="connsiteX171" fmla="*/ 2176463 w 8262114"/>
              <a:gd name="connsiteY171" fmla="*/ 1304866 h 3255881"/>
              <a:gd name="connsiteX172" fmla="*/ 2157413 w 8262114"/>
              <a:gd name="connsiteY172" fmla="*/ 1238191 h 3255881"/>
              <a:gd name="connsiteX173" fmla="*/ 2155032 w 8262114"/>
              <a:gd name="connsiteY173" fmla="*/ 1204854 h 3255881"/>
              <a:gd name="connsiteX174" fmla="*/ 2128838 w 8262114"/>
              <a:gd name="connsiteY174" fmla="*/ 1166753 h 3255881"/>
              <a:gd name="connsiteX175" fmla="*/ 2057400 w 8262114"/>
              <a:gd name="connsiteY175" fmla="*/ 1104841 h 3255881"/>
              <a:gd name="connsiteX176" fmla="*/ 2062163 w 8262114"/>
              <a:gd name="connsiteY176" fmla="*/ 1066741 h 3255881"/>
              <a:gd name="connsiteX177" fmla="*/ 2033588 w 8262114"/>
              <a:gd name="connsiteY177" fmla="*/ 1057216 h 3255881"/>
              <a:gd name="connsiteX178" fmla="*/ 2081213 w 8262114"/>
              <a:gd name="connsiteY178" fmla="*/ 1009591 h 3255881"/>
              <a:gd name="connsiteX179" fmla="*/ 2128838 w 8262114"/>
              <a:gd name="connsiteY179" fmla="*/ 1000066 h 3255881"/>
              <a:gd name="connsiteX180" fmla="*/ 2147888 w 8262114"/>
              <a:gd name="connsiteY180" fmla="*/ 942916 h 3255881"/>
              <a:gd name="connsiteX181" fmla="*/ 2119313 w 8262114"/>
              <a:gd name="connsiteY181" fmla="*/ 914341 h 3255881"/>
              <a:gd name="connsiteX182" fmla="*/ 2014538 w 8262114"/>
              <a:gd name="connsiteY182" fmla="*/ 885766 h 3255881"/>
              <a:gd name="connsiteX183" fmla="*/ 2005013 w 8262114"/>
              <a:gd name="connsiteY183" fmla="*/ 857191 h 3255881"/>
              <a:gd name="connsiteX184" fmla="*/ 2024063 w 8262114"/>
              <a:gd name="connsiteY184" fmla="*/ 828616 h 3255881"/>
              <a:gd name="connsiteX185" fmla="*/ 2014538 w 8262114"/>
              <a:gd name="connsiteY185" fmla="*/ 800041 h 3255881"/>
              <a:gd name="connsiteX186" fmla="*/ 1976438 w 8262114"/>
              <a:gd name="connsiteY186" fmla="*/ 742891 h 3255881"/>
              <a:gd name="connsiteX187" fmla="*/ 1804988 w 8262114"/>
              <a:gd name="connsiteY187" fmla="*/ 685741 h 3255881"/>
              <a:gd name="connsiteX188" fmla="*/ 1776413 w 8262114"/>
              <a:gd name="connsiteY188" fmla="*/ 676216 h 3255881"/>
              <a:gd name="connsiteX189" fmla="*/ 1747838 w 8262114"/>
              <a:gd name="connsiteY189" fmla="*/ 666691 h 3255881"/>
              <a:gd name="connsiteX190" fmla="*/ 1690688 w 8262114"/>
              <a:gd name="connsiteY190" fmla="*/ 628591 h 3255881"/>
              <a:gd name="connsiteX191" fmla="*/ 1654969 w 8262114"/>
              <a:gd name="connsiteY191" fmla="*/ 592872 h 3255881"/>
              <a:gd name="connsiteX192" fmla="*/ 1581150 w 8262114"/>
              <a:gd name="connsiteY192" fmla="*/ 519053 h 3255881"/>
              <a:gd name="connsiteX193" fmla="*/ 1493045 w 8262114"/>
              <a:gd name="connsiteY193" fmla="*/ 433328 h 3255881"/>
              <a:gd name="connsiteX194" fmla="*/ 1370452 w 8262114"/>
              <a:gd name="connsiteY194" fmla="*/ 335756 h 3255881"/>
              <a:gd name="connsiteX195" fmla="*/ 1350170 w 8262114"/>
              <a:gd name="connsiteY195" fmla="*/ 316647 h 3255881"/>
              <a:gd name="connsiteX196" fmla="*/ 1373982 w 8262114"/>
              <a:gd name="connsiteY196" fmla="*/ 323791 h 3255881"/>
              <a:gd name="connsiteX197" fmla="*/ 1440657 w 8262114"/>
              <a:gd name="connsiteY197" fmla="*/ 342841 h 3255881"/>
              <a:gd name="connsiteX198" fmla="*/ 1440657 w 8262114"/>
              <a:gd name="connsiteY198" fmla="*/ 290453 h 3255881"/>
              <a:gd name="connsiteX199" fmla="*/ 1376363 w 8262114"/>
              <a:gd name="connsiteY199" fmla="*/ 204729 h 3255881"/>
              <a:gd name="connsiteX200" fmla="*/ 1338263 w 8262114"/>
              <a:gd name="connsiteY200" fmla="*/ 178534 h 3255881"/>
              <a:gd name="connsiteX201" fmla="*/ 1319213 w 8262114"/>
              <a:gd name="connsiteY201" fmla="*/ 161866 h 3255881"/>
              <a:gd name="connsiteX202" fmla="*/ 1166813 w 8262114"/>
              <a:gd name="connsiteY202" fmla="*/ 133291 h 3255881"/>
              <a:gd name="connsiteX203" fmla="*/ 1138238 w 8262114"/>
              <a:gd name="connsiteY203" fmla="*/ 123766 h 3255881"/>
              <a:gd name="connsiteX204" fmla="*/ 1081088 w 8262114"/>
              <a:gd name="connsiteY204" fmla="*/ 85666 h 3255881"/>
              <a:gd name="connsiteX205" fmla="*/ 1033463 w 8262114"/>
              <a:gd name="connsiteY205" fmla="*/ 47566 h 3255881"/>
              <a:gd name="connsiteX206" fmla="*/ 976313 w 8262114"/>
              <a:gd name="connsiteY206" fmla="*/ 9466 h 3255881"/>
              <a:gd name="connsiteX207" fmla="*/ 547688 w 8262114"/>
              <a:gd name="connsiteY207" fmla="*/ 9466 h 3255881"/>
              <a:gd name="connsiteX208" fmla="*/ 452438 w 8262114"/>
              <a:gd name="connsiteY208" fmla="*/ 18991 h 3255881"/>
              <a:gd name="connsiteX209" fmla="*/ 395288 w 8262114"/>
              <a:gd name="connsiteY209" fmla="*/ 47566 h 3255881"/>
              <a:gd name="connsiteX210" fmla="*/ 319088 w 8262114"/>
              <a:gd name="connsiteY210" fmla="*/ 159485 h 3255881"/>
              <a:gd name="connsiteX211" fmla="*/ 307182 w 8262114"/>
              <a:gd name="connsiteY211" fmla="*/ 216634 h 3255881"/>
              <a:gd name="connsiteX212" fmla="*/ 254794 w 8262114"/>
              <a:gd name="connsiteY212" fmla="*/ 283310 h 3255881"/>
              <a:gd name="connsiteX213" fmla="*/ 180975 w 8262114"/>
              <a:gd name="connsiteY213" fmla="*/ 330935 h 3255881"/>
              <a:gd name="connsiteX214" fmla="*/ 76201 w 8262114"/>
              <a:gd name="connsiteY214" fmla="*/ 357129 h 3255881"/>
              <a:gd name="connsiteX215" fmla="*/ 42863 w 8262114"/>
              <a:gd name="connsiteY215" fmla="*/ 361891 h 3255881"/>
              <a:gd name="connsiteX216" fmla="*/ 0 w 8262114"/>
              <a:gd name="connsiteY216" fmla="*/ 371416 h 3255881"/>
              <a:gd name="connsiteX217" fmla="*/ 21431 w 8262114"/>
              <a:gd name="connsiteY217" fmla="*/ 416660 h 3255881"/>
              <a:gd name="connsiteX218" fmla="*/ 33338 w 8262114"/>
              <a:gd name="connsiteY218" fmla="*/ 419041 h 3255881"/>
              <a:gd name="connsiteX219" fmla="*/ 90488 w 8262114"/>
              <a:gd name="connsiteY219" fmla="*/ 447616 h 3255881"/>
              <a:gd name="connsiteX220" fmla="*/ 147638 w 8262114"/>
              <a:gd name="connsiteY220" fmla="*/ 476191 h 3255881"/>
              <a:gd name="connsiteX221" fmla="*/ 166688 w 8262114"/>
              <a:gd name="connsiteY221" fmla="*/ 504766 h 3255881"/>
              <a:gd name="connsiteX222" fmla="*/ 166688 w 8262114"/>
              <a:gd name="connsiteY222" fmla="*/ 571441 h 3255881"/>
              <a:gd name="connsiteX223" fmla="*/ 138113 w 8262114"/>
              <a:gd name="connsiteY223" fmla="*/ 580966 h 3255881"/>
              <a:gd name="connsiteX224" fmla="*/ 128588 w 8262114"/>
              <a:gd name="connsiteY224" fmla="*/ 666691 h 3255881"/>
              <a:gd name="connsiteX225" fmla="*/ 100013 w 8262114"/>
              <a:gd name="connsiteY225" fmla="*/ 676216 h 3255881"/>
              <a:gd name="connsiteX226" fmla="*/ 90488 w 8262114"/>
              <a:gd name="connsiteY226" fmla="*/ 704791 h 3255881"/>
              <a:gd name="connsiteX227" fmla="*/ 119063 w 8262114"/>
              <a:gd name="connsiteY227" fmla="*/ 714316 h 3255881"/>
              <a:gd name="connsiteX228" fmla="*/ 138113 w 8262114"/>
              <a:gd name="connsiteY228" fmla="*/ 771466 h 3255881"/>
              <a:gd name="connsiteX229" fmla="*/ 147638 w 8262114"/>
              <a:gd name="connsiteY229" fmla="*/ 838141 h 3255881"/>
              <a:gd name="connsiteX230" fmla="*/ 166688 w 8262114"/>
              <a:gd name="connsiteY230" fmla="*/ 866716 h 3255881"/>
              <a:gd name="connsiteX231" fmla="*/ 157163 w 8262114"/>
              <a:gd name="connsiteY231" fmla="*/ 923866 h 3255881"/>
              <a:gd name="connsiteX0" fmla="*/ 7415213 w 8262114"/>
              <a:gd name="connsiteY0" fmla="*/ 3247966 h 3255881"/>
              <a:gd name="connsiteX1" fmla="*/ 7434263 w 8262114"/>
              <a:gd name="connsiteY1" fmla="*/ 3047941 h 3255881"/>
              <a:gd name="connsiteX2" fmla="*/ 7453313 w 8262114"/>
              <a:gd name="connsiteY2" fmla="*/ 2981266 h 3255881"/>
              <a:gd name="connsiteX3" fmla="*/ 7510463 w 8262114"/>
              <a:gd name="connsiteY3" fmla="*/ 2952691 h 3255881"/>
              <a:gd name="connsiteX4" fmla="*/ 7539038 w 8262114"/>
              <a:gd name="connsiteY4" fmla="*/ 2933641 h 3255881"/>
              <a:gd name="connsiteX5" fmla="*/ 7596188 w 8262114"/>
              <a:gd name="connsiteY5" fmla="*/ 2914591 h 3255881"/>
              <a:gd name="connsiteX6" fmla="*/ 7662863 w 8262114"/>
              <a:gd name="connsiteY6" fmla="*/ 2895541 h 3255881"/>
              <a:gd name="connsiteX7" fmla="*/ 7681913 w 8262114"/>
              <a:gd name="connsiteY7" fmla="*/ 2866966 h 3255881"/>
              <a:gd name="connsiteX8" fmla="*/ 7691438 w 8262114"/>
              <a:gd name="connsiteY8" fmla="*/ 2838391 h 3255881"/>
              <a:gd name="connsiteX9" fmla="*/ 7777163 w 8262114"/>
              <a:gd name="connsiteY9" fmla="*/ 2800291 h 3255881"/>
              <a:gd name="connsiteX10" fmla="*/ 7805738 w 8262114"/>
              <a:gd name="connsiteY10" fmla="*/ 2790766 h 3255881"/>
              <a:gd name="connsiteX11" fmla="*/ 7834313 w 8262114"/>
              <a:gd name="connsiteY11" fmla="*/ 2781241 h 3255881"/>
              <a:gd name="connsiteX12" fmla="*/ 7996238 w 8262114"/>
              <a:gd name="connsiteY12" fmla="*/ 2762191 h 3255881"/>
              <a:gd name="connsiteX13" fmla="*/ 8062913 w 8262114"/>
              <a:gd name="connsiteY13" fmla="*/ 2743141 h 3255881"/>
              <a:gd name="connsiteX14" fmla="*/ 8120063 w 8262114"/>
              <a:gd name="connsiteY14" fmla="*/ 2724091 h 3255881"/>
              <a:gd name="connsiteX15" fmla="*/ 8148638 w 8262114"/>
              <a:gd name="connsiteY15" fmla="*/ 2714566 h 3255881"/>
              <a:gd name="connsiteX16" fmla="*/ 8158163 w 8262114"/>
              <a:gd name="connsiteY16" fmla="*/ 2609791 h 3255881"/>
              <a:gd name="connsiteX17" fmla="*/ 8167688 w 8262114"/>
              <a:gd name="connsiteY17" fmla="*/ 2552641 h 3255881"/>
              <a:gd name="connsiteX18" fmla="*/ 8224838 w 8262114"/>
              <a:gd name="connsiteY18" fmla="*/ 2514541 h 3255881"/>
              <a:gd name="connsiteX19" fmla="*/ 8243888 w 8262114"/>
              <a:gd name="connsiteY19" fmla="*/ 2485966 h 3255881"/>
              <a:gd name="connsiteX20" fmla="*/ 7929563 w 8262114"/>
              <a:gd name="connsiteY20" fmla="*/ 2428816 h 3255881"/>
              <a:gd name="connsiteX21" fmla="*/ 7939088 w 8262114"/>
              <a:gd name="connsiteY21" fmla="*/ 2333566 h 3255881"/>
              <a:gd name="connsiteX22" fmla="*/ 7958138 w 8262114"/>
              <a:gd name="connsiteY22" fmla="*/ 2266891 h 3255881"/>
              <a:gd name="connsiteX23" fmla="*/ 7929563 w 8262114"/>
              <a:gd name="connsiteY23" fmla="*/ 2095441 h 3255881"/>
              <a:gd name="connsiteX24" fmla="*/ 7910513 w 8262114"/>
              <a:gd name="connsiteY24" fmla="*/ 2038291 h 3255881"/>
              <a:gd name="connsiteX25" fmla="*/ 7900988 w 8262114"/>
              <a:gd name="connsiteY25" fmla="*/ 2009716 h 3255881"/>
              <a:gd name="connsiteX26" fmla="*/ 7929563 w 8262114"/>
              <a:gd name="connsiteY26" fmla="*/ 1876366 h 3255881"/>
              <a:gd name="connsiteX27" fmla="*/ 7948613 w 8262114"/>
              <a:gd name="connsiteY27" fmla="*/ 1847791 h 3255881"/>
              <a:gd name="connsiteX28" fmla="*/ 7853363 w 8262114"/>
              <a:gd name="connsiteY28" fmla="*/ 1838266 h 3255881"/>
              <a:gd name="connsiteX29" fmla="*/ 7796213 w 8262114"/>
              <a:gd name="connsiteY29" fmla="*/ 1790641 h 3255881"/>
              <a:gd name="connsiteX30" fmla="*/ 7739063 w 8262114"/>
              <a:gd name="connsiteY30" fmla="*/ 1771591 h 3255881"/>
              <a:gd name="connsiteX31" fmla="*/ 7710488 w 8262114"/>
              <a:gd name="connsiteY31" fmla="*/ 1752541 h 3255881"/>
              <a:gd name="connsiteX32" fmla="*/ 7567613 w 8262114"/>
              <a:gd name="connsiteY32" fmla="*/ 1733491 h 3255881"/>
              <a:gd name="connsiteX33" fmla="*/ 7510463 w 8262114"/>
              <a:gd name="connsiteY33" fmla="*/ 1714441 h 3255881"/>
              <a:gd name="connsiteX34" fmla="*/ 7453313 w 8262114"/>
              <a:gd name="connsiteY34" fmla="*/ 1676341 h 3255881"/>
              <a:gd name="connsiteX35" fmla="*/ 7424738 w 8262114"/>
              <a:gd name="connsiteY35" fmla="*/ 1657291 h 3255881"/>
              <a:gd name="connsiteX36" fmla="*/ 7396163 w 8262114"/>
              <a:gd name="connsiteY36" fmla="*/ 1647766 h 3255881"/>
              <a:gd name="connsiteX37" fmla="*/ 7358063 w 8262114"/>
              <a:gd name="connsiteY37" fmla="*/ 1600141 h 3255881"/>
              <a:gd name="connsiteX38" fmla="*/ 7319963 w 8262114"/>
              <a:gd name="connsiteY38" fmla="*/ 1542991 h 3255881"/>
              <a:gd name="connsiteX39" fmla="*/ 7272338 w 8262114"/>
              <a:gd name="connsiteY39" fmla="*/ 1485841 h 3255881"/>
              <a:gd name="connsiteX40" fmla="*/ 7262813 w 8262114"/>
              <a:gd name="connsiteY40" fmla="*/ 1457266 h 3255881"/>
              <a:gd name="connsiteX41" fmla="*/ 7224713 w 8262114"/>
              <a:gd name="connsiteY41" fmla="*/ 1400116 h 3255881"/>
              <a:gd name="connsiteX42" fmla="*/ 7215188 w 8262114"/>
              <a:gd name="connsiteY42" fmla="*/ 1371541 h 3255881"/>
              <a:gd name="connsiteX43" fmla="*/ 7196138 w 8262114"/>
              <a:gd name="connsiteY43" fmla="*/ 1342966 h 3255881"/>
              <a:gd name="connsiteX44" fmla="*/ 7177088 w 8262114"/>
              <a:gd name="connsiteY44" fmla="*/ 1285816 h 3255881"/>
              <a:gd name="connsiteX45" fmla="*/ 7119938 w 8262114"/>
              <a:gd name="connsiteY45" fmla="*/ 1238191 h 3255881"/>
              <a:gd name="connsiteX46" fmla="*/ 7091363 w 8262114"/>
              <a:gd name="connsiteY46" fmla="*/ 1219141 h 3255881"/>
              <a:gd name="connsiteX47" fmla="*/ 7062788 w 8262114"/>
              <a:gd name="connsiteY47" fmla="*/ 1190566 h 3255881"/>
              <a:gd name="connsiteX48" fmla="*/ 7034213 w 8262114"/>
              <a:gd name="connsiteY48" fmla="*/ 1171516 h 3255881"/>
              <a:gd name="connsiteX49" fmla="*/ 6986588 w 8262114"/>
              <a:gd name="connsiteY49" fmla="*/ 1114366 h 3255881"/>
              <a:gd name="connsiteX50" fmla="*/ 6958013 w 8262114"/>
              <a:gd name="connsiteY50" fmla="*/ 1095316 h 3255881"/>
              <a:gd name="connsiteX51" fmla="*/ 6938963 w 8262114"/>
              <a:gd name="connsiteY51" fmla="*/ 1066741 h 3255881"/>
              <a:gd name="connsiteX52" fmla="*/ 6910388 w 8262114"/>
              <a:gd name="connsiteY52" fmla="*/ 1047691 h 3255881"/>
              <a:gd name="connsiteX53" fmla="*/ 6900863 w 8262114"/>
              <a:gd name="connsiteY53" fmla="*/ 1019116 h 3255881"/>
              <a:gd name="connsiteX54" fmla="*/ 6910388 w 8262114"/>
              <a:gd name="connsiteY54" fmla="*/ 981016 h 3255881"/>
              <a:gd name="connsiteX55" fmla="*/ 6967538 w 8262114"/>
              <a:gd name="connsiteY55" fmla="*/ 952441 h 3255881"/>
              <a:gd name="connsiteX56" fmla="*/ 6986588 w 8262114"/>
              <a:gd name="connsiteY56" fmla="*/ 923866 h 3255881"/>
              <a:gd name="connsiteX57" fmla="*/ 7005638 w 8262114"/>
              <a:gd name="connsiteY57" fmla="*/ 866716 h 3255881"/>
              <a:gd name="connsiteX58" fmla="*/ 6977063 w 8262114"/>
              <a:gd name="connsiteY58" fmla="*/ 857191 h 3255881"/>
              <a:gd name="connsiteX59" fmla="*/ 6910388 w 8262114"/>
              <a:gd name="connsiteY59" fmla="*/ 847666 h 3255881"/>
              <a:gd name="connsiteX60" fmla="*/ 6872288 w 8262114"/>
              <a:gd name="connsiteY60" fmla="*/ 828616 h 3255881"/>
              <a:gd name="connsiteX61" fmla="*/ 6843713 w 8262114"/>
              <a:gd name="connsiteY61" fmla="*/ 819091 h 3255881"/>
              <a:gd name="connsiteX62" fmla="*/ 6786563 w 8262114"/>
              <a:gd name="connsiteY62" fmla="*/ 780991 h 3255881"/>
              <a:gd name="connsiteX63" fmla="*/ 6748463 w 8262114"/>
              <a:gd name="connsiteY63" fmla="*/ 733366 h 3255881"/>
              <a:gd name="connsiteX64" fmla="*/ 6738938 w 8262114"/>
              <a:gd name="connsiteY64" fmla="*/ 704791 h 3255881"/>
              <a:gd name="connsiteX65" fmla="*/ 6691313 w 8262114"/>
              <a:gd name="connsiteY65" fmla="*/ 657166 h 3255881"/>
              <a:gd name="connsiteX66" fmla="*/ 6643688 w 8262114"/>
              <a:gd name="connsiteY66" fmla="*/ 619066 h 3255881"/>
              <a:gd name="connsiteX67" fmla="*/ 6624638 w 8262114"/>
              <a:gd name="connsiteY67" fmla="*/ 590491 h 3255881"/>
              <a:gd name="connsiteX68" fmla="*/ 6596063 w 8262114"/>
              <a:gd name="connsiteY68" fmla="*/ 580966 h 3255881"/>
              <a:gd name="connsiteX69" fmla="*/ 6567488 w 8262114"/>
              <a:gd name="connsiteY69" fmla="*/ 561916 h 3255881"/>
              <a:gd name="connsiteX70" fmla="*/ 6538913 w 8262114"/>
              <a:gd name="connsiteY70" fmla="*/ 552391 h 3255881"/>
              <a:gd name="connsiteX71" fmla="*/ 6510338 w 8262114"/>
              <a:gd name="connsiteY71" fmla="*/ 533341 h 3255881"/>
              <a:gd name="connsiteX72" fmla="*/ 6462713 w 8262114"/>
              <a:gd name="connsiteY72" fmla="*/ 523816 h 3255881"/>
              <a:gd name="connsiteX73" fmla="*/ 6376988 w 8262114"/>
              <a:gd name="connsiteY73" fmla="*/ 533341 h 3255881"/>
              <a:gd name="connsiteX74" fmla="*/ 6319838 w 8262114"/>
              <a:gd name="connsiteY74" fmla="*/ 571441 h 3255881"/>
              <a:gd name="connsiteX75" fmla="*/ 6262688 w 8262114"/>
              <a:gd name="connsiteY75" fmla="*/ 619066 h 3255881"/>
              <a:gd name="connsiteX76" fmla="*/ 6176963 w 8262114"/>
              <a:gd name="connsiteY76" fmla="*/ 657166 h 3255881"/>
              <a:gd name="connsiteX77" fmla="*/ 6148388 w 8262114"/>
              <a:gd name="connsiteY77" fmla="*/ 666691 h 3255881"/>
              <a:gd name="connsiteX78" fmla="*/ 6148388 w 8262114"/>
              <a:gd name="connsiteY78" fmla="*/ 800041 h 3255881"/>
              <a:gd name="connsiteX79" fmla="*/ 6138863 w 8262114"/>
              <a:gd name="connsiteY79" fmla="*/ 961966 h 3255881"/>
              <a:gd name="connsiteX80" fmla="*/ 6119813 w 8262114"/>
              <a:gd name="connsiteY80" fmla="*/ 1085791 h 3255881"/>
              <a:gd name="connsiteX81" fmla="*/ 6119813 w 8262114"/>
              <a:gd name="connsiteY81" fmla="*/ 1371541 h 3255881"/>
              <a:gd name="connsiteX82" fmla="*/ 6138863 w 8262114"/>
              <a:gd name="connsiteY82" fmla="*/ 1400116 h 3255881"/>
              <a:gd name="connsiteX83" fmla="*/ 6167438 w 8262114"/>
              <a:gd name="connsiteY83" fmla="*/ 1409641 h 3255881"/>
              <a:gd name="connsiteX84" fmla="*/ 6196013 w 8262114"/>
              <a:gd name="connsiteY84" fmla="*/ 1428691 h 3255881"/>
              <a:gd name="connsiteX85" fmla="*/ 6176963 w 8262114"/>
              <a:gd name="connsiteY85" fmla="*/ 1476316 h 3255881"/>
              <a:gd name="connsiteX86" fmla="*/ 6196013 w 8262114"/>
              <a:gd name="connsiteY86" fmla="*/ 1647766 h 3255881"/>
              <a:gd name="connsiteX87" fmla="*/ 6186488 w 8262114"/>
              <a:gd name="connsiteY87" fmla="*/ 1714441 h 3255881"/>
              <a:gd name="connsiteX88" fmla="*/ 6157913 w 8262114"/>
              <a:gd name="connsiteY88" fmla="*/ 1743016 h 3255881"/>
              <a:gd name="connsiteX89" fmla="*/ 6119813 w 8262114"/>
              <a:gd name="connsiteY89" fmla="*/ 1752541 h 3255881"/>
              <a:gd name="connsiteX90" fmla="*/ 6024563 w 8262114"/>
              <a:gd name="connsiteY90" fmla="*/ 1762066 h 3255881"/>
              <a:gd name="connsiteX91" fmla="*/ 5976938 w 8262114"/>
              <a:gd name="connsiteY91" fmla="*/ 1847791 h 3255881"/>
              <a:gd name="connsiteX92" fmla="*/ 5967413 w 8262114"/>
              <a:gd name="connsiteY92" fmla="*/ 1904941 h 3255881"/>
              <a:gd name="connsiteX93" fmla="*/ 5938838 w 8262114"/>
              <a:gd name="connsiteY93" fmla="*/ 1923991 h 3255881"/>
              <a:gd name="connsiteX94" fmla="*/ 5538788 w 8262114"/>
              <a:gd name="connsiteY94" fmla="*/ 1933516 h 3255881"/>
              <a:gd name="connsiteX95" fmla="*/ 5357813 w 8262114"/>
              <a:gd name="connsiteY95" fmla="*/ 1923991 h 3255881"/>
              <a:gd name="connsiteX96" fmla="*/ 5300663 w 8262114"/>
              <a:gd name="connsiteY96" fmla="*/ 1904941 h 3255881"/>
              <a:gd name="connsiteX97" fmla="*/ 5243513 w 8262114"/>
              <a:gd name="connsiteY97" fmla="*/ 1914466 h 3255881"/>
              <a:gd name="connsiteX98" fmla="*/ 5186363 w 8262114"/>
              <a:gd name="connsiteY98" fmla="*/ 1933516 h 3255881"/>
              <a:gd name="connsiteX99" fmla="*/ 5157788 w 8262114"/>
              <a:gd name="connsiteY99" fmla="*/ 1914466 h 3255881"/>
              <a:gd name="connsiteX100" fmla="*/ 5053013 w 8262114"/>
              <a:gd name="connsiteY100" fmla="*/ 1895416 h 3255881"/>
              <a:gd name="connsiteX101" fmla="*/ 5033963 w 8262114"/>
              <a:gd name="connsiteY101" fmla="*/ 1838266 h 3255881"/>
              <a:gd name="connsiteX102" fmla="*/ 5024438 w 8262114"/>
              <a:gd name="connsiteY102" fmla="*/ 1809691 h 3255881"/>
              <a:gd name="connsiteX103" fmla="*/ 4891088 w 8262114"/>
              <a:gd name="connsiteY103" fmla="*/ 1781116 h 3255881"/>
              <a:gd name="connsiteX104" fmla="*/ 4814888 w 8262114"/>
              <a:gd name="connsiteY104" fmla="*/ 1743016 h 3255881"/>
              <a:gd name="connsiteX105" fmla="*/ 4786313 w 8262114"/>
              <a:gd name="connsiteY105" fmla="*/ 1714441 h 3255881"/>
              <a:gd name="connsiteX106" fmla="*/ 4776788 w 8262114"/>
              <a:gd name="connsiteY106" fmla="*/ 1685866 h 3255881"/>
              <a:gd name="connsiteX107" fmla="*/ 4795838 w 8262114"/>
              <a:gd name="connsiteY107" fmla="*/ 1628716 h 3255881"/>
              <a:gd name="connsiteX108" fmla="*/ 4814888 w 8262114"/>
              <a:gd name="connsiteY108" fmla="*/ 1476316 h 3255881"/>
              <a:gd name="connsiteX109" fmla="*/ 4852988 w 8262114"/>
              <a:gd name="connsiteY109" fmla="*/ 1419166 h 3255881"/>
              <a:gd name="connsiteX110" fmla="*/ 4872038 w 8262114"/>
              <a:gd name="connsiteY110" fmla="*/ 1390591 h 3255881"/>
              <a:gd name="connsiteX111" fmla="*/ 4919663 w 8262114"/>
              <a:gd name="connsiteY111" fmla="*/ 1314391 h 3255881"/>
              <a:gd name="connsiteX112" fmla="*/ 4929188 w 8262114"/>
              <a:gd name="connsiteY112" fmla="*/ 1285816 h 3255881"/>
              <a:gd name="connsiteX113" fmla="*/ 4872038 w 8262114"/>
              <a:gd name="connsiteY113" fmla="*/ 1257241 h 3255881"/>
              <a:gd name="connsiteX114" fmla="*/ 4843463 w 8262114"/>
              <a:gd name="connsiteY114" fmla="*/ 1238191 h 3255881"/>
              <a:gd name="connsiteX115" fmla="*/ 4786313 w 8262114"/>
              <a:gd name="connsiteY115" fmla="*/ 1219141 h 3255881"/>
              <a:gd name="connsiteX116" fmla="*/ 4757738 w 8262114"/>
              <a:gd name="connsiteY116" fmla="*/ 1209616 h 3255881"/>
              <a:gd name="connsiteX117" fmla="*/ 4729163 w 8262114"/>
              <a:gd name="connsiteY117" fmla="*/ 1219141 h 3255881"/>
              <a:gd name="connsiteX118" fmla="*/ 4672013 w 8262114"/>
              <a:gd name="connsiteY118" fmla="*/ 1247716 h 3255881"/>
              <a:gd name="connsiteX119" fmla="*/ 4595813 w 8262114"/>
              <a:gd name="connsiteY119" fmla="*/ 1200091 h 3255881"/>
              <a:gd name="connsiteX120" fmla="*/ 4538663 w 8262114"/>
              <a:gd name="connsiteY120" fmla="*/ 1161991 h 3255881"/>
              <a:gd name="connsiteX121" fmla="*/ 4481513 w 8262114"/>
              <a:gd name="connsiteY121" fmla="*/ 1181041 h 3255881"/>
              <a:gd name="connsiteX122" fmla="*/ 4452938 w 8262114"/>
              <a:gd name="connsiteY122" fmla="*/ 1190566 h 3255881"/>
              <a:gd name="connsiteX123" fmla="*/ 4414838 w 8262114"/>
              <a:gd name="connsiteY123" fmla="*/ 1276291 h 3255881"/>
              <a:gd name="connsiteX124" fmla="*/ 4405313 w 8262114"/>
              <a:gd name="connsiteY124" fmla="*/ 1304866 h 3255881"/>
              <a:gd name="connsiteX125" fmla="*/ 4395788 w 8262114"/>
              <a:gd name="connsiteY125" fmla="*/ 1333441 h 3255881"/>
              <a:gd name="connsiteX126" fmla="*/ 4367213 w 8262114"/>
              <a:gd name="connsiteY126" fmla="*/ 1352491 h 3255881"/>
              <a:gd name="connsiteX127" fmla="*/ 4348163 w 8262114"/>
              <a:gd name="connsiteY127" fmla="*/ 1381066 h 3255881"/>
              <a:gd name="connsiteX128" fmla="*/ 4329113 w 8262114"/>
              <a:gd name="connsiteY128" fmla="*/ 1438216 h 3255881"/>
              <a:gd name="connsiteX129" fmla="*/ 4310063 w 8262114"/>
              <a:gd name="connsiteY129" fmla="*/ 1466791 h 3255881"/>
              <a:gd name="connsiteX130" fmla="*/ 4300538 w 8262114"/>
              <a:gd name="connsiteY130" fmla="*/ 1495366 h 3255881"/>
              <a:gd name="connsiteX131" fmla="*/ 4291013 w 8262114"/>
              <a:gd name="connsiteY131" fmla="*/ 1533466 h 3255881"/>
              <a:gd name="connsiteX132" fmla="*/ 4262438 w 8262114"/>
              <a:gd name="connsiteY132" fmla="*/ 1552516 h 3255881"/>
              <a:gd name="connsiteX133" fmla="*/ 4224338 w 8262114"/>
              <a:gd name="connsiteY133" fmla="*/ 1562041 h 3255881"/>
              <a:gd name="connsiteX134" fmla="*/ 4167188 w 8262114"/>
              <a:gd name="connsiteY134" fmla="*/ 1581091 h 3255881"/>
              <a:gd name="connsiteX135" fmla="*/ 4110038 w 8262114"/>
              <a:gd name="connsiteY135" fmla="*/ 1600141 h 3255881"/>
              <a:gd name="connsiteX136" fmla="*/ 4081463 w 8262114"/>
              <a:gd name="connsiteY136" fmla="*/ 1609666 h 3255881"/>
              <a:gd name="connsiteX137" fmla="*/ 4055270 w 8262114"/>
              <a:gd name="connsiteY137" fmla="*/ 1595379 h 3255881"/>
              <a:gd name="connsiteX138" fmla="*/ 3948113 w 8262114"/>
              <a:gd name="connsiteY138" fmla="*/ 1609666 h 3255881"/>
              <a:gd name="connsiteX139" fmla="*/ 3910013 w 8262114"/>
              <a:gd name="connsiteY139" fmla="*/ 1600141 h 3255881"/>
              <a:gd name="connsiteX140" fmla="*/ 3757613 w 8262114"/>
              <a:gd name="connsiteY140" fmla="*/ 1590616 h 3255881"/>
              <a:gd name="connsiteX141" fmla="*/ 3729038 w 8262114"/>
              <a:gd name="connsiteY141" fmla="*/ 1571566 h 3255881"/>
              <a:gd name="connsiteX142" fmla="*/ 3700463 w 8262114"/>
              <a:gd name="connsiteY142" fmla="*/ 1562041 h 3255881"/>
              <a:gd name="connsiteX143" fmla="*/ 3652838 w 8262114"/>
              <a:gd name="connsiteY143" fmla="*/ 1523941 h 3255881"/>
              <a:gd name="connsiteX144" fmla="*/ 3481388 w 8262114"/>
              <a:gd name="connsiteY144" fmla="*/ 1533466 h 3255881"/>
              <a:gd name="connsiteX145" fmla="*/ 3414713 w 8262114"/>
              <a:gd name="connsiteY145" fmla="*/ 1542991 h 3255881"/>
              <a:gd name="connsiteX146" fmla="*/ 3386138 w 8262114"/>
              <a:gd name="connsiteY146" fmla="*/ 1552516 h 3255881"/>
              <a:gd name="connsiteX147" fmla="*/ 3338513 w 8262114"/>
              <a:gd name="connsiteY147" fmla="*/ 1562041 h 3255881"/>
              <a:gd name="connsiteX148" fmla="*/ 3259931 w 8262114"/>
              <a:gd name="connsiteY148" fmla="*/ 1619191 h 3255881"/>
              <a:gd name="connsiteX149" fmla="*/ 3214688 w 8262114"/>
              <a:gd name="connsiteY149" fmla="*/ 1666816 h 3255881"/>
              <a:gd name="connsiteX150" fmla="*/ 3205163 w 8262114"/>
              <a:gd name="connsiteY150" fmla="*/ 1695391 h 3255881"/>
              <a:gd name="connsiteX151" fmla="*/ 3181351 w 8262114"/>
              <a:gd name="connsiteY151" fmla="*/ 1738254 h 3255881"/>
              <a:gd name="connsiteX152" fmla="*/ 3102769 w 8262114"/>
              <a:gd name="connsiteY152" fmla="*/ 1714441 h 3255881"/>
              <a:gd name="connsiteX153" fmla="*/ 3057525 w 8262114"/>
              <a:gd name="connsiteY153" fmla="*/ 1659672 h 3255881"/>
              <a:gd name="connsiteX154" fmla="*/ 3005138 w 8262114"/>
              <a:gd name="connsiteY154" fmla="*/ 1619191 h 3255881"/>
              <a:gd name="connsiteX155" fmla="*/ 2967038 w 8262114"/>
              <a:gd name="connsiteY155" fmla="*/ 1562041 h 3255881"/>
              <a:gd name="connsiteX156" fmla="*/ 2947988 w 8262114"/>
              <a:gd name="connsiteY156" fmla="*/ 1533466 h 3255881"/>
              <a:gd name="connsiteX157" fmla="*/ 2890838 w 8262114"/>
              <a:gd name="connsiteY157" fmla="*/ 1504891 h 3255881"/>
              <a:gd name="connsiteX158" fmla="*/ 2862263 w 8262114"/>
              <a:gd name="connsiteY158" fmla="*/ 1485841 h 3255881"/>
              <a:gd name="connsiteX159" fmla="*/ 2833688 w 8262114"/>
              <a:gd name="connsiteY159" fmla="*/ 1476316 h 3255881"/>
              <a:gd name="connsiteX160" fmla="*/ 2805113 w 8262114"/>
              <a:gd name="connsiteY160" fmla="*/ 1457266 h 3255881"/>
              <a:gd name="connsiteX161" fmla="*/ 2738438 w 8262114"/>
              <a:gd name="connsiteY161" fmla="*/ 1438216 h 3255881"/>
              <a:gd name="connsiteX162" fmla="*/ 2709863 w 8262114"/>
              <a:gd name="connsiteY162" fmla="*/ 1428691 h 3255881"/>
              <a:gd name="connsiteX163" fmla="*/ 2605088 w 8262114"/>
              <a:gd name="connsiteY163" fmla="*/ 1419166 h 3255881"/>
              <a:gd name="connsiteX164" fmla="*/ 2509838 w 8262114"/>
              <a:gd name="connsiteY164" fmla="*/ 1409641 h 3255881"/>
              <a:gd name="connsiteX165" fmla="*/ 2452688 w 8262114"/>
              <a:gd name="connsiteY165" fmla="*/ 1371541 h 3255881"/>
              <a:gd name="connsiteX166" fmla="*/ 2395538 w 8262114"/>
              <a:gd name="connsiteY166" fmla="*/ 1352491 h 3255881"/>
              <a:gd name="connsiteX167" fmla="*/ 2366963 w 8262114"/>
              <a:gd name="connsiteY167" fmla="*/ 1342966 h 3255881"/>
              <a:gd name="connsiteX168" fmla="*/ 2309813 w 8262114"/>
              <a:gd name="connsiteY168" fmla="*/ 1333441 h 3255881"/>
              <a:gd name="connsiteX169" fmla="*/ 2233613 w 8262114"/>
              <a:gd name="connsiteY169" fmla="*/ 1342966 h 3255881"/>
              <a:gd name="connsiteX170" fmla="*/ 2185988 w 8262114"/>
              <a:gd name="connsiteY170" fmla="*/ 1333441 h 3255881"/>
              <a:gd name="connsiteX171" fmla="*/ 2176463 w 8262114"/>
              <a:gd name="connsiteY171" fmla="*/ 1304866 h 3255881"/>
              <a:gd name="connsiteX172" fmla="*/ 2157413 w 8262114"/>
              <a:gd name="connsiteY172" fmla="*/ 1238191 h 3255881"/>
              <a:gd name="connsiteX173" fmla="*/ 2155032 w 8262114"/>
              <a:gd name="connsiteY173" fmla="*/ 1204854 h 3255881"/>
              <a:gd name="connsiteX174" fmla="*/ 2128838 w 8262114"/>
              <a:gd name="connsiteY174" fmla="*/ 1166753 h 3255881"/>
              <a:gd name="connsiteX175" fmla="*/ 2057400 w 8262114"/>
              <a:gd name="connsiteY175" fmla="*/ 1104841 h 3255881"/>
              <a:gd name="connsiteX176" fmla="*/ 2062163 w 8262114"/>
              <a:gd name="connsiteY176" fmla="*/ 1066741 h 3255881"/>
              <a:gd name="connsiteX177" fmla="*/ 2033588 w 8262114"/>
              <a:gd name="connsiteY177" fmla="*/ 1057216 h 3255881"/>
              <a:gd name="connsiteX178" fmla="*/ 2081213 w 8262114"/>
              <a:gd name="connsiteY178" fmla="*/ 1009591 h 3255881"/>
              <a:gd name="connsiteX179" fmla="*/ 2128838 w 8262114"/>
              <a:gd name="connsiteY179" fmla="*/ 1000066 h 3255881"/>
              <a:gd name="connsiteX180" fmla="*/ 2147888 w 8262114"/>
              <a:gd name="connsiteY180" fmla="*/ 942916 h 3255881"/>
              <a:gd name="connsiteX181" fmla="*/ 2119313 w 8262114"/>
              <a:gd name="connsiteY181" fmla="*/ 914341 h 3255881"/>
              <a:gd name="connsiteX182" fmla="*/ 2014538 w 8262114"/>
              <a:gd name="connsiteY182" fmla="*/ 885766 h 3255881"/>
              <a:gd name="connsiteX183" fmla="*/ 2005013 w 8262114"/>
              <a:gd name="connsiteY183" fmla="*/ 857191 h 3255881"/>
              <a:gd name="connsiteX184" fmla="*/ 2024063 w 8262114"/>
              <a:gd name="connsiteY184" fmla="*/ 828616 h 3255881"/>
              <a:gd name="connsiteX185" fmla="*/ 2014538 w 8262114"/>
              <a:gd name="connsiteY185" fmla="*/ 800041 h 3255881"/>
              <a:gd name="connsiteX186" fmla="*/ 1976438 w 8262114"/>
              <a:gd name="connsiteY186" fmla="*/ 742891 h 3255881"/>
              <a:gd name="connsiteX187" fmla="*/ 1804988 w 8262114"/>
              <a:gd name="connsiteY187" fmla="*/ 685741 h 3255881"/>
              <a:gd name="connsiteX188" fmla="*/ 1776413 w 8262114"/>
              <a:gd name="connsiteY188" fmla="*/ 676216 h 3255881"/>
              <a:gd name="connsiteX189" fmla="*/ 1747838 w 8262114"/>
              <a:gd name="connsiteY189" fmla="*/ 666691 h 3255881"/>
              <a:gd name="connsiteX190" fmla="*/ 1690688 w 8262114"/>
              <a:gd name="connsiteY190" fmla="*/ 628591 h 3255881"/>
              <a:gd name="connsiteX191" fmla="*/ 1654969 w 8262114"/>
              <a:gd name="connsiteY191" fmla="*/ 592872 h 3255881"/>
              <a:gd name="connsiteX192" fmla="*/ 1581150 w 8262114"/>
              <a:gd name="connsiteY192" fmla="*/ 519053 h 3255881"/>
              <a:gd name="connsiteX193" fmla="*/ 1493045 w 8262114"/>
              <a:gd name="connsiteY193" fmla="*/ 433328 h 3255881"/>
              <a:gd name="connsiteX194" fmla="*/ 1370452 w 8262114"/>
              <a:gd name="connsiteY194" fmla="*/ 335756 h 3255881"/>
              <a:gd name="connsiteX195" fmla="*/ 1350170 w 8262114"/>
              <a:gd name="connsiteY195" fmla="*/ 316647 h 3255881"/>
              <a:gd name="connsiteX196" fmla="*/ 1373982 w 8262114"/>
              <a:gd name="connsiteY196" fmla="*/ 323791 h 3255881"/>
              <a:gd name="connsiteX197" fmla="*/ 1440657 w 8262114"/>
              <a:gd name="connsiteY197" fmla="*/ 342841 h 3255881"/>
              <a:gd name="connsiteX198" fmla="*/ 1440657 w 8262114"/>
              <a:gd name="connsiteY198" fmla="*/ 290453 h 3255881"/>
              <a:gd name="connsiteX199" fmla="*/ 1376363 w 8262114"/>
              <a:gd name="connsiteY199" fmla="*/ 204729 h 3255881"/>
              <a:gd name="connsiteX200" fmla="*/ 1338263 w 8262114"/>
              <a:gd name="connsiteY200" fmla="*/ 178534 h 3255881"/>
              <a:gd name="connsiteX201" fmla="*/ 1319213 w 8262114"/>
              <a:gd name="connsiteY201" fmla="*/ 161866 h 3255881"/>
              <a:gd name="connsiteX202" fmla="*/ 1166813 w 8262114"/>
              <a:gd name="connsiteY202" fmla="*/ 133291 h 3255881"/>
              <a:gd name="connsiteX203" fmla="*/ 1138238 w 8262114"/>
              <a:gd name="connsiteY203" fmla="*/ 123766 h 3255881"/>
              <a:gd name="connsiteX204" fmla="*/ 1081088 w 8262114"/>
              <a:gd name="connsiteY204" fmla="*/ 85666 h 3255881"/>
              <a:gd name="connsiteX205" fmla="*/ 1033463 w 8262114"/>
              <a:gd name="connsiteY205" fmla="*/ 47566 h 3255881"/>
              <a:gd name="connsiteX206" fmla="*/ 976313 w 8262114"/>
              <a:gd name="connsiteY206" fmla="*/ 9466 h 3255881"/>
              <a:gd name="connsiteX207" fmla="*/ 547688 w 8262114"/>
              <a:gd name="connsiteY207" fmla="*/ 9466 h 3255881"/>
              <a:gd name="connsiteX208" fmla="*/ 452438 w 8262114"/>
              <a:gd name="connsiteY208" fmla="*/ 18991 h 3255881"/>
              <a:gd name="connsiteX209" fmla="*/ 395288 w 8262114"/>
              <a:gd name="connsiteY209" fmla="*/ 47566 h 3255881"/>
              <a:gd name="connsiteX210" fmla="*/ 319088 w 8262114"/>
              <a:gd name="connsiteY210" fmla="*/ 159485 h 3255881"/>
              <a:gd name="connsiteX211" fmla="*/ 307182 w 8262114"/>
              <a:gd name="connsiteY211" fmla="*/ 216634 h 3255881"/>
              <a:gd name="connsiteX212" fmla="*/ 254794 w 8262114"/>
              <a:gd name="connsiteY212" fmla="*/ 283310 h 3255881"/>
              <a:gd name="connsiteX213" fmla="*/ 180975 w 8262114"/>
              <a:gd name="connsiteY213" fmla="*/ 330935 h 3255881"/>
              <a:gd name="connsiteX214" fmla="*/ 76201 w 8262114"/>
              <a:gd name="connsiteY214" fmla="*/ 357129 h 3255881"/>
              <a:gd name="connsiteX215" fmla="*/ 42863 w 8262114"/>
              <a:gd name="connsiteY215" fmla="*/ 361891 h 3255881"/>
              <a:gd name="connsiteX216" fmla="*/ 0 w 8262114"/>
              <a:gd name="connsiteY216" fmla="*/ 371416 h 3255881"/>
              <a:gd name="connsiteX217" fmla="*/ 21431 w 8262114"/>
              <a:gd name="connsiteY217" fmla="*/ 416660 h 3255881"/>
              <a:gd name="connsiteX218" fmla="*/ 33338 w 8262114"/>
              <a:gd name="connsiteY218" fmla="*/ 419041 h 3255881"/>
              <a:gd name="connsiteX219" fmla="*/ 90488 w 8262114"/>
              <a:gd name="connsiteY219" fmla="*/ 447616 h 3255881"/>
              <a:gd name="connsiteX220" fmla="*/ 147638 w 8262114"/>
              <a:gd name="connsiteY220" fmla="*/ 476191 h 3255881"/>
              <a:gd name="connsiteX221" fmla="*/ 166688 w 8262114"/>
              <a:gd name="connsiteY221" fmla="*/ 504766 h 3255881"/>
              <a:gd name="connsiteX222" fmla="*/ 166688 w 8262114"/>
              <a:gd name="connsiteY222" fmla="*/ 571441 h 3255881"/>
              <a:gd name="connsiteX223" fmla="*/ 138113 w 8262114"/>
              <a:gd name="connsiteY223" fmla="*/ 580966 h 3255881"/>
              <a:gd name="connsiteX224" fmla="*/ 128588 w 8262114"/>
              <a:gd name="connsiteY224" fmla="*/ 666691 h 3255881"/>
              <a:gd name="connsiteX225" fmla="*/ 100013 w 8262114"/>
              <a:gd name="connsiteY225" fmla="*/ 676216 h 3255881"/>
              <a:gd name="connsiteX226" fmla="*/ 90488 w 8262114"/>
              <a:gd name="connsiteY226" fmla="*/ 704791 h 3255881"/>
              <a:gd name="connsiteX227" fmla="*/ 119063 w 8262114"/>
              <a:gd name="connsiteY227" fmla="*/ 714316 h 3255881"/>
              <a:gd name="connsiteX228" fmla="*/ 138113 w 8262114"/>
              <a:gd name="connsiteY228" fmla="*/ 771466 h 3255881"/>
              <a:gd name="connsiteX229" fmla="*/ 147638 w 8262114"/>
              <a:gd name="connsiteY229" fmla="*/ 838141 h 3255881"/>
              <a:gd name="connsiteX230" fmla="*/ 166688 w 8262114"/>
              <a:gd name="connsiteY230" fmla="*/ 866716 h 3255881"/>
              <a:gd name="connsiteX231" fmla="*/ 157163 w 8262114"/>
              <a:gd name="connsiteY231" fmla="*/ 923866 h 3255881"/>
              <a:gd name="connsiteX0" fmla="*/ 7415213 w 8262114"/>
              <a:gd name="connsiteY0" fmla="*/ 3247966 h 3255881"/>
              <a:gd name="connsiteX1" fmla="*/ 7434263 w 8262114"/>
              <a:gd name="connsiteY1" fmla="*/ 3047941 h 3255881"/>
              <a:gd name="connsiteX2" fmla="*/ 7453313 w 8262114"/>
              <a:gd name="connsiteY2" fmla="*/ 2981266 h 3255881"/>
              <a:gd name="connsiteX3" fmla="*/ 7510463 w 8262114"/>
              <a:gd name="connsiteY3" fmla="*/ 2952691 h 3255881"/>
              <a:gd name="connsiteX4" fmla="*/ 7539038 w 8262114"/>
              <a:gd name="connsiteY4" fmla="*/ 2933641 h 3255881"/>
              <a:gd name="connsiteX5" fmla="*/ 7596188 w 8262114"/>
              <a:gd name="connsiteY5" fmla="*/ 2914591 h 3255881"/>
              <a:gd name="connsiteX6" fmla="*/ 7662863 w 8262114"/>
              <a:gd name="connsiteY6" fmla="*/ 2895541 h 3255881"/>
              <a:gd name="connsiteX7" fmla="*/ 7681913 w 8262114"/>
              <a:gd name="connsiteY7" fmla="*/ 2866966 h 3255881"/>
              <a:gd name="connsiteX8" fmla="*/ 7691438 w 8262114"/>
              <a:gd name="connsiteY8" fmla="*/ 2838391 h 3255881"/>
              <a:gd name="connsiteX9" fmla="*/ 7777163 w 8262114"/>
              <a:gd name="connsiteY9" fmla="*/ 2800291 h 3255881"/>
              <a:gd name="connsiteX10" fmla="*/ 7805738 w 8262114"/>
              <a:gd name="connsiteY10" fmla="*/ 2790766 h 3255881"/>
              <a:gd name="connsiteX11" fmla="*/ 7834313 w 8262114"/>
              <a:gd name="connsiteY11" fmla="*/ 2781241 h 3255881"/>
              <a:gd name="connsiteX12" fmla="*/ 7996238 w 8262114"/>
              <a:gd name="connsiteY12" fmla="*/ 2762191 h 3255881"/>
              <a:gd name="connsiteX13" fmla="*/ 8062913 w 8262114"/>
              <a:gd name="connsiteY13" fmla="*/ 2743141 h 3255881"/>
              <a:gd name="connsiteX14" fmla="*/ 8120063 w 8262114"/>
              <a:gd name="connsiteY14" fmla="*/ 2724091 h 3255881"/>
              <a:gd name="connsiteX15" fmla="*/ 8148638 w 8262114"/>
              <a:gd name="connsiteY15" fmla="*/ 2714566 h 3255881"/>
              <a:gd name="connsiteX16" fmla="*/ 8158163 w 8262114"/>
              <a:gd name="connsiteY16" fmla="*/ 2609791 h 3255881"/>
              <a:gd name="connsiteX17" fmla="*/ 8167688 w 8262114"/>
              <a:gd name="connsiteY17" fmla="*/ 2552641 h 3255881"/>
              <a:gd name="connsiteX18" fmla="*/ 8224838 w 8262114"/>
              <a:gd name="connsiteY18" fmla="*/ 2514541 h 3255881"/>
              <a:gd name="connsiteX19" fmla="*/ 8243888 w 8262114"/>
              <a:gd name="connsiteY19" fmla="*/ 2485966 h 3255881"/>
              <a:gd name="connsiteX20" fmla="*/ 7929563 w 8262114"/>
              <a:gd name="connsiteY20" fmla="*/ 2428816 h 3255881"/>
              <a:gd name="connsiteX21" fmla="*/ 7939088 w 8262114"/>
              <a:gd name="connsiteY21" fmla="*/ 2333566 h 3255881"/>
              <a:gd name="connsiteX22" fmla="*/ 7958138 w 8262114"/>
              <a:gd name="connsiteY22" fmla="*/ 2266891 h 3255881"/>
              <a:gd name="connsiteX23" fmla="*/ 7929563 w 8262114"/>
              <a:gd name="connsiteY23" fmla="*/ 2095441 h 3255881"/>
              <a:gd name="connsiteX24" fmla="*/ 7910513 w 8262114"/>
              <a:gd name="connsiteY24" fmla="*/ 2038291 h 3255881"/>
              <a:gd name="connsiteX25" fmla="*/ 7900988 w 8262114"/>
              <a:gd name="connsiteY25" fmla="*/ 2009716 h 3255881"/>
              <a:gd name="connsiteX26" fmla="*/ 7929563 w 8262114"/>
              <a:gd name="connsiteY26" fmla="*/ 1876366 h 3255881"/>
              <a:gd name="connsiteX27" fmla="*/ 7948613 w 8262114"/>
              <a:gd name="connsiteY27" fmla="*/ 1847791 h 3255881"/>
              <a:gd name="connsiteX28" fmla="*/ 7853363 w 8262114"/>
              <a:gd name="connsiteY28" fmla="*/ 1838266 h 3255881"/>
              <a:gd name="connsiteX29" fmla="*/ 7796213 w 8262114"/>
              <a:gd name="connsiteY29" fmla="*/ 1790641 h 3255881"/>
              <a:gd name="connsiteX30" fmla="*/ 7739063 w 8262114"/>
              <a:gd name="connsiteY30" fmla="*/ 1771591 h 3255881"/>
              <a:gd name="connsiteX31" fmla="*/ 7710488 w 8262114"/>
              <a:gd name="connsiteY31" fmla="*/ 1752541 h 3255881"/>
              <a:gd name="connsiteX32" fmla="*/ 7567613 w 8262114"/>
              <a:gd name="connsiteY32" fmla="*/ 1733491 h 3255881"/>
              <a:gd name="connsiteX33" fmla="*/ 7510463 w 8262114"/>
              <a:gd name="connsiteY33" fmla="*/ 1714441 h 3255881"/>
              <a:gd name="connsiteX34" fmla="*/ 7453313 w 8262114"/>
              <a:gd name="connsiteY34" fmla="*/ 1676341 h 3255881"/>
              <a:gd name="connsiteX35" fmla="*/ 7424738 w 8262114"/>
              <a:gd name="connsiteY35" fmla="*/ 1657291 h 3255881"/>
              <a:gd name="connsiteX36" fmla="*/ 7396163 w 8262114"/>
              <a:gd name="connsiteY36" fmla="*/ 1647766 h 3255881"/>
              <a:gd name="connsiteX37" fmla="*/ 7358063 w 8262114"/>
              <a:gd name="connsiteY37" fmla="*/ 1600141 h 3255881"/>
              <a:gd name="connsiteX38" fmla="*/ 7319963 w 8262114"/>
              <a:gd name="connsiteY38" fmla="*/ 1542991 h 3255881"/>
              <a:gd name="connsiteX39" fmla="*/ 7272338 w 8262114"/>
              <a:gd name="connsiteY39" fmla="*/ 1485841 h 3255881"/>
              <a:gd name="connsiteX40" fmla="*/ 7262813 w 8262114"/>
              <a:gd name="connsiteY40" fmla="*/ 1457266 h 3255881"/>
              <a:gd name="connsiteX41" fmla="*/ 7224713 w 8262114"/>
              <a:gd name="connsiteY41" fmla="*/ 1400116 h 3255881"/>
              <a:gd name="connsiteX42" fmla="*/ 7215188 w 8262114"/>
              <a:gd name="connsiteY42" fmla="*/ 1371541 h 3255881"/>
              <a:gd name="connsiteX43" fmla="*/ 7196138 w 8262114"/>
              <a:gd name="connsiteY43" fmla="*/ 1342966 h 3255881"/>
              <a:gd name="connsiteX44" fmla="*/ 7177088 w 8262114"/>
              <a:gd name="connsiteY44" fmla="*/ 1285816 h 3255881"/>
              <a:gd name="connsiteX45" fmla="*/ 7119938 w 8262114"/>
              <a:gd name="connsiteY45" fmla="*/ 1238191 h 3255881"/>
              <a:gd name="connsiteX46" fmla="*/ 7091363 w 8262114"/>
              <a:gd name="connsiteY46" fmla="*/ 1219141 h 3255881"/>
              <a:gd name="connsiteX47" fmla="*/ 7062788 w 8262114"/>
              <a:gd name="connsiteY47" fmla="*/ 1190566 h 3255881"/>
              <a:gd name="connsiteX48" fmla="*/ 7034213 w 8262114"/>
              <a:gd name="connsiteY48" fmla="*/ 1171516 h 3255881"/>
              <a:gd name="connsiteX49" fmla="*/ 6986588 w 8262114"/>
              <a:gd name="connsiteY49" fmla="*/ 1114366 h 3255881"/>
              <a:gd name="connsiteX50" fmla="*/ 6958013 w 8262114"/>
              <a:gd name="connsiteY50" fmla="*/ 1095316 h 3255881"/>
              <a:gd name="connsiteX51" fmla="*/ 6938963 w 8262114"/>
              <a:gd name="connsiteY51" fmla="*/ 1066741 h 3255881"/>
              <a:gd name="connsiteX52" fmla="*/ 6910388 w 8262114"/>
              <a:gd name="connsiteY52" fmla="*/ 1047691 h 3255881"/>
              <a:gd name="connsiteX53" fmla="*/ 6900863 w 8262114"/>
              <a:gd name="connsiteY53" fmla="*/ 1019116 h 3255881"/>
              <a:gd name="connsiteX54" fmla="*/ 6910388 w 8262114"/>
              <a:gd name="connsiteY54" fmla="*/ 981016 h 3255881"/>
              <a:gd name="connsiteX55" fmla="*/ 6967538 w 8262114"/>
              <a:gd name="connsiteY55" fmla="*/ 952441 h 3255881"/>
              <a:gd name="connsiteX56" fmla="*/ 6986588 w 8262114"/>
              <a:gd name="connsiteY56" fmla="*/ 923866 h 3255881"/>
              <a:gd name="connsiteX57" fmla="*/ 7005638 w 8262114"/>
              <a:gd name="connsiteY57" fmla="*/ 866716 h 3255881"/>
              <a:gd name="connsiteX58" fmla="*/ 6977063 w 8262114"/>
              <a:gd name="connsiteY58" fmla="*/ 857191 h 3255881"/>
              <a:gd name="connsiteX59" fmla="*/ 6910388 w 8262114"/>
              <a:gd name="connsiteY59" fmla="*/ 847666 h 3255881"/>
              <a:gd name="connsiteX60" fmla="*/ 6872288 w 8262114"/>
              <a:gd name="connsiteY60" fmla="*/ 828616 h 3255881"/>
              <a:gd name="connsiteX61" fmla="*/ 6843713 w 8262114"/>
              <a:gd name="connsiteY61" fmla="*/ 819091 h 3255881"/>
              <a:gd name="connsiteX62" fmla="*/ 6786563 w 8262114"/>
              <a:gd name="connsiteY62" fmla="*/ 780991 h 3255881"/>
              <a:gd name="connsiteX63" fmla="*/ 6748463 w 8262114"/>
              <a:gd name="connsiteY63" fmla="*/ 733366 h 3255881"/>
              <a:gd name="connsiteX64" fmla="*/ 6738938 w 8262114"/>
              <a:gd name="connsiteY64" fmla="*/ 704791 h 3255881"/>
              <a:gd name="connsiteX65" fmla="*/ 6691313 w 8262114"/>
              <a:gd name="connsiteY65" fmla="*/ 657166 h 3255881"/>
              <a:gd name="connsiteX66" fmla="*/ 6643688 w 8262114"/>
              <a:gd name="connsiteY66" fmla="*/ 619066 h 3255881"/>
              <a:gd name="connsiteX67" fmla="*/ 6624638 w 8262114"/>
              <a:gd name="connsiteY67" fmla="*/ 590491 h 3255881"/>
              <a:gd name="connsiteX68" fmla="*/ 6596063 w 8262114"/>
              <a:gd name="connsiteY68" fmla="*/ 580966 h 3255881"/>
              <a:gd name="connsiteX69" fmla="*/ 6567488 w 8262114"/>
              <a:gd name="connsiteY69" fmla="*/ 561916 h 3255881"/>
              <a:gd name="connsiteX70" fmla="*/ 6538913 w 8262114"/>
              <a:gd name="connsiteY70" fmla="*/ 552391 h 3255881"/>
              <a:gd name="connsiteX71" fmla="*/ 6510338 w 8262114"/>
              <a:gd name="connsiteY71" fmla="*/ 533341 h 3255881"/>
              <a:gd name="connsiteX72" fmla="*/ 6462713 w 8262114"/>
              <a:gd name="connsiteY72" fmla="*/ 523816 h 3255881"/>
              <a:gd name="connsiteX73" fmla="*/ 6376988 w 8262114"/>
              <a:gd name="connsiteY73" fmla="*/ 533341 h 3255881"/>
              <a:gd name="connsiteX74" fmla="*/ 6319838 w 8262114"/>
              <a:gd name="connsiteY74" fmla="*/ 571441 h 3255881"/>
              <a:gd name="connsiteX75" fmla="*/ 6262688 w 8262114"/>
              <a:gd name="connsiteY75" fmla="*/ 619066 h 3255881"/>
              <a:gd name="connsiteX76" fmla="*/ 6176963 w 8262114"/>
              <a:gd name="connsiteY76" fmla="*/ 657166 h 3255881"/>
              <a:gd name="connsiteX77" fmla="*/ 6148388 w 8262114"/>
              <a:gd name="connsiteY77" fmla="*/ 666691 h 3255881"/>
              <a:gd name="connsiteX78" fmla="*/ 6148388 w 8262114"/>
              <a:gd name="connsiteY78" fmla="*/ 800041 h 3255881"/>
              <a:gd name="connsiteX79" fmla="*/ 6138863 w 8262114"/>
              <a:gd name="connsiteY79" fmla="*/ 961966 h 3255881"/>
              <a:gd name="connsiteX80" fmla="*/ 6119813 w 8262114"/>
              <a:gd name="connsiteY80" fmla="*/ 1085791 h 3255881"/>
              <a:gd name="connsiteX81" fmla="*/ 6119813 w 8262114"/>
              <a:gd name="connsiteY81" fmla="*/ 1371541 h 3255881"/>
              <a:gd name="connsiteX82" fmla="*/ 6138863 w 8262114"/>
              <a:gd name="connsiteY82" fmla="*/ 1400116 h 3255881"/>
              <a:gd name="connsiteX83" fmla="*/ 6167438 w 8262114"/>
              <a:gd name="connsiteY83" fmla="*/ 1409641 h 3255881"/>
              <a:gd name="connsiteX84" fmla="*/ 6196013 w 8262114"/>
              <a:gd name="connsiteY84" fmla="*/ 1428691 h 3255881"/>
              <a:gd name="connsiteX85" fmla="*/ 6176963 w 8262114"/>
              <a:gd name="connsiteY85" fmla="*/ 1476316 h 3255881"/>
              <a:gd name="connsiteX86" fmla="*/ 6196013 w 8262114"/>
              <a:gd name="connsiteY86" fmla="*/ 1647766 h 3255881"/>
              <a:gd name="connsiteX87" fmla="*/ 6186488 w 8262114"/>
              <a:gd name="connsiteY87" fmla="*/ 1714441 h 3255881"/>
              <a:gd name="connsiteX88" fmla="*/ 6157913 w 8262114"/>
              <a:gd name="connsiteY88" fmla="*/ 1743016 h 3255881"/>
              <a:gd name="connsiteX89" fmla="*/ 6119813 w 8262114"/>
              <a:gd name="connsiteY89" fmla="*/ 1752541 h 3255881"/>
              <a:gd name="connsiteX90" fmla="*/ 6024563 w 8262114"/>
              <a:gd name="connsiteY90" fmla="*/ 1762066 h 3255881"/>
              <a:gd name="connsiteX91" fmla="*/ 5976938 w 8262114"/>
              <a:gd name="connsiteY91" fmla="*/ 1847791 h 3255881"/>
              <a:gd name="connsiteX92" fmla="*/ 5967413 w 8262114"/>
              <a:gd name="connsiteY92" fmla="*/ 1904941 h 3255881"/>
              <a:gd name="connsiteX93" fmla="*/ 5938838 w 8262114"/>
              <a:gd name="connsiteY93" fmla="*/ 1923991 h 3255881"/>
              <a:gd name="connsiteX94" fmla="*/ 5538788 w 8262114"/>
              <a:gd name="connsiteY94" fmla="*/ 1933516 h 3255881"/>
              <a:gd name="connsiteX95" fmla="*/ 5357813 w 8262114"/>
              <a:gd name="connsiteY95" fmla="*/ 1923991 h 3255881"/>
              <a:gd name="connsiteX96" fmla="*/ 5300663 w 8262114"/>
              <a:gd name="connsiteY96" fmla="*/ 1904941 h 3255881"/>
              <a:gd name="connsiteX97" fmla="*/ 5243513 w 8262114"/>
              <a:gd name="connsiteY97" fmla="*/ 1914466 h 3255881"/>
              <a:gd name="connsiteX98" fmla="*/ 5186363 w 8262114"/>
              <a:gd name="connsiteY98" fmla="*/ 1933516 h 3255881"/>
              <a:gd name="connsiteX99" fmla="*/ 5157788 w 8262114"/>
              <a:gd name="connsiteY99" fmla="*/ 1914466 h 3255881"/>
              <a:gd name="connsiteX100" fmla="*/ 5053013 w 8262114"/>
              <a:gd name="connsiteY100" fmla="*/ 1895416 h 3255881"/>
              <a:gd name="connsiteX101" fmla="*/ 5033963 w 8262114"/>
              <a:gd name="connsiteY101" fmla="*/ 1838266 h 3255881"/>
              <a:gd name="connsiteX102" fmla="*/ 5024438 w 8262114"/>
              <a:gd name="connsiteY102" fmla="*/ 1809691 h 3255881"/>
              <a:gd name="connsiteX103" fmla="*/ 4891088 w 8262114"/>
              <a:gd name="connsiteY103" fmla="*/ 1781116 h 3255881"/>
              <a:gd name="connsiteX104" fmla="*/ 4814888 w 8262114"/>
              <a:gd name="connsiteY104" fmla="*/ 1743016 h 3255881"/>
              <a:gd name="connsiteX105" fmla="*/ 4786313 w 8262114"/>
              <a:gd name="connsiteY105" fmla="*/ 1714441 h 3255881"/>
              <a:gd name="connsiteX106" fmla="*/ 4776788 w 8262114"/>
              <a:gd name="connsiteY106" fmla="*/ 1685866 h 3255881"/>
              <a:gd name="connsiteX107" fmla="*/ 4795838 w 8262114"/>
              <a:gd name="connsiteY107" fmla="*/ 1628716 h 3255881"/>
              <a:gd name="connsiteX108" fmla="*/ 4814888 w 8262114"/>
              <a:gd name="connsiteY108" fmla="*/ 1476316 h 3255881"/>
              <a:gd name="connsiteX109" fmla="*/ 4852988 w 8262114"/>
              <a:gd name="connsiteY109" fmla="*/ 1419166 h 3255881"/>
              <a:gd name="connsiteX110" fmla="*/ 4872038 w 8262114"/>
              <a:gd name="connsiteY110" fmla="*/ 1390591 h 3255881"/>
              <a:gd name="connsiteX111" fmla="*/ 4919663 w 8262114"/>
              <a:gd name="connsiteY111" fmla="*/ 1314391 h 3255881"/>
              <a:gd name="connsiteX112" fmla="*/ 4929188 w 8262114"/>
              <a:gd name="connsiteY112" fmla="*/ 1285816 h 3255881"/>
              <a:gd name="connsiteX113" fmla="*/ 4872038 w 8262114"/>
              <a:gd name="connsiteY113" fmla="*/ 1257241 h 3255881"/>
              <a:gd name="connsiteX114" fmla="*/ 4843463 w 8262114"/>
              <a:gd name="connsiteY114" fmla="*/ 1238191 h 3255881"/>
              <a:gd name="connsiteX115" fmla="*/ 4786313 w 8262114"/>
              <a:gd name="connsiteY115" fmla="*/ 1219141 h 3255881"/>
              <a:gd name="connsiteX116" fmla="*/ 4757738 w 8262114"/>
              <a:gd name="connsiteY116" fmla="*/ 1209616 h 3255881"/>
              <a:gd name="connsiteX117" fmla="*/ 4729163 w 8262114"/>
              <a:gd name="connsiteY117" fmla="*/ 1219141 h 3255881"/>
              <a:gd name="connsiteX118" fmla="*/ 4672013 w 8262114"/>
              <a:gd name="connsiteY118" fmla="*/ 1247716 h 3255881"/>
              <a:gd name="connsiteX119" fmla="*/ 4595813 w 8262114"/>
              <a:gd name="connsiteY119" fmla="*/ 1200091 h 3255881"/>
              <a:gd name="connsiteX120" fmla="*/ 4538663 w 8262114"/>
              <a:gd name="connsiteY120" fmla="*/ 1161991 h 3255881"/>
              <a:gd name="connsiteX121" fmla="*/ 4481513 w 8262114"/>
              <a:gd name="connsiteY121" fmla="*/ 1181041 h 3255881"/>
              <a:gd name="connsiteX122" fmla="*/ 4452938 w 8262114"/>
              <a:gd name="connsiteY122" fmla="*/ 1190566 h 3255881"/>
              <a:gd name="connsiteX123" fmla="*/ 4414838 w 8262114"/>
              <a:gd name="connsiteY123" fmla="*/ 1276291 h 3255881"/>
              <a:gd name="connsiteX124" fmla="*/ 4405313 w 8262114"/>
              <a:gd name="connsiteY124" fmla="*/ 1304866 h 3255881"/>
              <a:gd name="connsiteX125" fmla="*/ 4395788 w 8262114"/>
              <a:gd name="connsiteY125" fmla="*/ 1333441 h 3255881"/>
              <a:gd name="connsiteX126" fmla="*/ 4367213 w 8262114"/>
              <a:gd name="connsiteY126" fmla="*/ 1352491 h 3255881"/>
              <a:gd name="connsiteX127" fmla="*/ 4348163 w 8262114"/>
              <a:gd name="connsiteY127" fmla="*/ 1381066 h 3255881"/>
              <a:gd name="connsiteX128" fmla="*/ 4329113 w 8262114"/>
              <a:gd name="connsiteY128" fmla="*/ 1438216 h 3255881"/>
              <a:gd name="connsiteX129" fmla="*/ 4310063 w 8262114"/>
              <a:gd name="connsiteY129" fmla="*/ 1466791 h 3255881"/>
              <a:gd name="connsiteX130" fmla="*/ 4300538 w 8262114"/>
              <a:gd name="connsiteY130" fmla="*/ 1495366 h 3255881"/>
              <a:gd name="connsiteX131" fmla="*/ 4291013 w 8262114"/>
              <a:gd name="connsiteY131" fmla="*/ 1533466 h 3255881"/>
              <a:gd name="connsiteX132" fmla="*/ 4262438 w 8262114"/>
              <a:gd name="connsiteY132" fmla="*/ 1552516 h 3255881"/>
              <a:gd name="connsiteX133" fmla="*/ 4224338 w 8262114"/>
              <a:gd name="connsiteY133" fmla="*/ 1562041 h 3255881"/>
              <a:gd name="connsiteX134" fmla="*/ 4167188 w 8262114"/>
              <a:gd name="connsiteY134" fmla="*/ 1581091 h 3255881"/>
              <a:gd name="connsiteX135" fmla="*/ 4110038 w 8262114"/>
              <a:gd name="connsiteY135" fmla="*/ 1600141 h 3255881"/>
              <a:gd name="connsiteX136" fmla="*/ 4081463 w 8262114"/>
              <a:gd name="connsiteY136" fmla="*/ 1590616 h 3255881"/>
              <a:gd name="connsiteX137" fmla="*/ 4055270 w 8262114"/>
              <a:gd name="connsiteY137" fmla="*/ 1595379 h 3255881"/>
              <a:gd name="connsiteX138" fmla="*/ 3948113 w 8262114"/>
              <a:gd name="connsiteY138" fmla="*/ 1609666 h 3255881"/>
              <a:gd name="connsiteX139" fmla="*/ 3910013 w 8262114"/>
              <a:gd name="connsiteY139" fmla="*/ 1600141 h 3255881"/>
              <a:gd name="connsiteX140" fmla="*/ 3757613 w 8262114"/>
              <a:gd name="connsiteY140" fmla="*/ 1590616 h 3255881"/>
              <a:gd name="connsiteX141" fmla="*/ 3729038 w 8262114"/>
              <a:gd name="connsiteY141" fmla="*/ 1571566 h 3255881"/>
              <a:gd name="connsiteX142" fmla="*/ 3700463 w 8262114"/>
              <a:gd name="connsiteY142" fmla="*/ 1562041 h 3255881"/>
              <a:gd name="connsiteX143" fmla="*/ 3652838 w 8262114"/>
              <a:gd name="connsiteY143" fmla="*/ 1523941 h 3255881"/>
              <a:gd name="connsiteX144" fmla="*/ 3481388 w 8262114"/>
              <a:gd name="connsiteY144" fmla="*/ 1533466 h 3255881"/>
              <a:gd name="connsiteX145" fmla="*/ 3414713 w 8262114"/>
              <a:gd name="connsiteY145" fmla="*/ 1542991 h 3255881"/>
              <a:gd name="connsiteX146" fmla="*/ 3386138 w 8262114"/>
              <a:gd name="connsiteY146" fmla="*/ 1552516 h 3255881"/>
              <a:gd name="connsiteX147" fmla="*/ 3338513 w 8262114"/>
              <a:gd name="connsiteY147" fmla="*/ 1562041 h 3255881"/>
              <a:gd name="connsiteX148" fmla="*/ 3259931 w 8262114"/>
              <a:gd name="connsiteY148" fmla="*/ 1619191 h 3255881"/>
              <a:gd name="connsiteX149" fmla="*/ 3214688 w 8262114"/>
              <a:gd name="connsiteY149" fmla="*/ 1666816 h 3255881"/>
              <a:gd name="connsiteX150" fmla="*/ 3205163 w 8262114"/>
              <a:gd name="connsiteY150" fmla="*/ 1695391 h 3255881"/>
              <a:gd name="connsiteX151" fmla="*/ 3181351 w 8262114"/>
              <a:gd name="connsiteY151" fmla="*/ 1738254 h 3255881"/>
              <a:gd name="connsiteX152" fmla="*/ 3102769 w 8262114"/>
              <a:gd name="connsiteY152" fmla="*/ 1714441 h 3255881"/>
              <a:gd name="connsiteX153" fmla="*/ 3057525 w 8262114"/>
              <a:gd name="connsiteY153" fmla="*/ 1659672 h 3255881"/>
              <a:gd name="connsiteX154" fmla="*/ 3005138 w 8262114"/>
              <a:gd name="connsiteY154" fmla="*/ 1619191 h 3255881"/>
              <a:gd name="connsiteX155" fmla="*/ 2967038 w 8262114"/>
              <a:gd name="connsiteY155" fmla="*/ 1562041 h 3255881"/>
              <a:gd name="connsiteX156" fmla="*/ 2947988 w 8262114"/>
              <a:gd name="connsiteY156" fmla="*/ 1533466 h 3255881"/>
              <a:gd name="connsiteX157" fmla="*/ 2890838 w 8262114"/>
              <a:gd name="connsiteY157" fmla="*/ 1504891 h 3255881"/>
              <a:gd name="connsiteX158" fmla="*/ 2862263 w 8262114"/>
              <a:gd name="connsiteY158" fmla="*/ 1485841 h 3255881"/>
              <a:gd name="connsiteX159" fmla="*/ 2833688 w 8262114"/>
              <a:gd name="connsiteY159" fmla="*/ 1476316 h 3255881"/>
              <a:gd name="connsiteX160" fmla="*/ 2805113 w 8262114"/>
              <a:gd name="connsiteY160" fmla="*/ 1457266 h 3255881"/>
              <a:gd name="connsiteX161" fmla="*/ 2738438 w 8262114"/>
              <a:gd name="connsiteY161" fmla="*/ 1438216 h 3255881"/>
              <a:gd name="connsiteX162" fmla="*/ 2709863 w 8262114"/>
              <a:gd name="connsiteY162" fmla="*/ 1428691 h 3255881"/>
              <a:gd name="connsiteX163" fmla="*/ 2605088 w 8262114"/>
              <a:gd name="connsiteY163" fmla="*/ 1419166 h 3255881"/>
              <a:gd name="connsiteX164" fmla="*/ 2509838 w 8262114"/>
              <a:gd name="connsiteY164" fmla="*/ 1409641 h 3255881"/>
              <a:gd name="connsiteX165" fmla="*/ 2452688 w 8262114"/>
              <a:gd name="connsiteY165" fmla="*/ 1371541 h 3255881"/>
              <a:gd name="connsiteX166" fmla="*/ 2395538 w 8262114"/>
              <a:gd name="connsiteY166" fmla="*/ 1352491 h 3255881"/>
              <a:gd name="connsiteX167" fmla="*/ 2366963 w 8262114"/>
              <a:gd name="connsiteY167" fmla="*/ 1342966 h 3255881"/>
              <a:gd name="connsiteX168" fmla="*/ 2309813 w 8262114"/>
              <a:gd name="connsiteY168" fmla="*/ 1333441 h 3255881"/>
              <a:gd name="connsiteX169" fmla="*/ 2233613 w 8262114"/>
              <a:gd name="connsiteY169" fmla="*/ 1342966 h 3255881"/>
              <a:gd name="connsiteX170" fmla="*/ 2185988 w 8262114"/>
              <a:gd name="connsiteY170" fmla="*/ 1333441 h 3255881"/>
              <a:gd name="connsiteX171" fmla="*/ 2176463 w 8262114"/>
              <a:gd name="connsiteY171" fmla="*/ 1304866 h 3255881"/>
              <a:gd name="connsiteX172" fmla="*/ 2157413 w 8262114"/>
              <a:gd name="connsiteY172" fmla="*/ 1238191 h 3255881"/>
              <a:gd name="connsiteX173" fmla="*/ 2155032 w 8262114"/>
              <a:gd name="connsiteY173" fmla="*/ 1204854 h 3255881"/>
              <a:gd name="connsiteX174" fmla="*/ 2128838 w 8262114"/>
              <a:gd name="connsiteY174" fmla="*/ 1166753 h 3255881"/>
              <a:gd name="connsiteX175" fmla="*/ 2057400 w 8262114"/>
              <a:gd name="connsiteY175" fmla="*/ 1104841 h 3255881"/>
              <a:gd name="connsiteX176" fmla="*/ 2062163 w 8262114"/>
              <a:gd name="connsiteY176" fmla="*/ 1066741 h 3255881"/>
              <a:gd name="connsiteX177" fmla="*/ 2033588 w 8262114"/>
              <a:gd name="connsiteY177" fmla="*/ 1057216 h 3255881"/>
              <a:gd name="connsiteX178" fmla="*/ 2081213 w 8262114"/>
              <a:gd name="connsiteY178" fmla="*/ 1009591 h 3255881"/>
              <a:gd name="connsiteX179" fmla="*/ 2128838 w 8262114"/>
              <a:gd name="connsiteY179" fmla="*/ 1000066 h 3255881"/>
              <a:gd name="connsiteX180" fmla="*/ 2147888 w 8262114"/>
              <a:gd name="connsiteY180" fmla="*/ 942916 h 3255881"/>
              <a:gd name="connsiteX181" fmla="*/ 2119313 w 8262114"/>
              <a:gd name="connsiteY181" fmla="*/ 914341 h 3255881"/>
              <a:gd name="connsiteX182" fmla="*/ 2014538 w 8262114"/>
              <a:gd name="connsiteY182" fmla="*/ 885766 h 3255881"/>
              <a:gd name="connsiteX183" fmla="*/ 2005013 w 8262114"/>
              <a:gd name="connsiteY183" fmla="*/ 857191 h 3255881"/>
              <a:gd name="connsiteX184" fmla="*/ 2024063 w 8262114"/>
              <a:gd name="connsiteY184" fmla="*/ 828616 h 3255881"/>
              <a:gd name="connsiteX185" fmla="*/ 2014538 w 8262114"/>
              <a:gd name="connsiteY185" fmla="*/ 800041 h 3255881"/>
              <a:gd name="connsiteX186" fmla="*/ 1976438 w 8262114"/>
              <a:gd name="connsiteY186" fmla="*/ 742891 h 3255881"/>
              <a:gd name="connsiteX187" fmla="*/ 1804988 w 8262114"/>
              <a:gd name="connsiteY187" fmla="*/ 685741 h 3255881"/>
              <a:gd name="connsiteX188" fmla="*/ 1776413 w 8262114"/>
              <a:gd name="connsiteY188" fmla="*/ 676216 h 3255881"/>
              <a:gd name="connsiteX189" fmla="*/ 1747838 w 8262114"/>
              <a:gd name="connsiteY189" fmla="*/ 666691 h 3255881"/>
              <a:gd name="connsiteX190" fmla="*/ 1690688 w 8262114"/>
              <a:gd name="connsiteY190" fmla="*/ 628591 h 3255881"/>
              <a:gd name="connsiteX191" fmla="*/ 1654969 w 8262114"/>
              <a:gd name="connsiteY191" fmla="*/ 592872 h 3255881"/>
              <a:gd name="connsiteX192" fmla="*/ 1581150 w 8262114"/>
              <a:gd name="connsiteY192" fmla="*/ 519053 h 3255881"/>
              <a:gd name="connsiteX193" fmla="*/ 1493045 w 8262114"/>
              <a:gd name="connsiteY193" fmla="*/ 433328 h 3255881"/>
              <a:gd name="connsiteX194" fmla="*/ 1370452 w 8262114"/>
              <a:gd name="connsiteY194" fmla="*/ 335756 h 3255881"/>
              <a:gd name="connsiteX195" fmla="*/ 1350170 w 8262114"/>
              <a:gd name="connsiteY195" fmla="*/ 316647 h 3255881"/>
              <a:gd name="connsiteX196" fmla="*/ 1373982 w 8262114"/>
              <a:gd name="connsiteY196" fmla="*/ 323791 h 3255881"/>
              <a:gd name="connsiteX197" fmla="*/ 1440657 w 8262114"/>
              <a:gd name="connsiteY197" fmla="*/ 342841 h 3255881"/>
              <a:gd name="connsiteX198" fmla="*/ 1440657 w 8262114"/>
              <a:gd name="connsiteY198" fmla="*/ 290453 h 3255881"/>
              <a:gd name="connsiteX199" fmla="*/ 1376363 w 8262114"/>
              <a:gd name="connsiteY199" fmla="*/ 204729 h 3255881"/>
              <a:gd name="connsiteX200" fmla="*/ 1338263 w 8262114"/>
              <a:gd name="connsiteY200" fmla="*/ 178534 h 3255881"/>
              <a:gd name="connsiteX201" fmla="*/ 1319213 w 8262114"/>
              <a:gd name="connsiteY201" fmla="*/ 161866 h 3255881"/>
              <a:gd name="connsiteX202" fmla="*/ 1166813 w 8262114"/>
              <a:gd name="connsiteY202" fmla="*/ 133291 h 3255881"/>
              <a:gd name="connsiteX203" fmla="*/ 1138238 w 8262114"/>
              <a:gd name="connsiteY203" fmla="*/ 123766 h 3255881"/>
              <a:gd name="connsiteX204" fmla="*/ 1081088 w 8262114"/>
              <a:gd name="connsiteY204" fmla="*/ 85666 h 3255881"/>
              <a:gd name="connsiteX205" fmla="*/ 1033463 w 8262114"/>
              <a:gd name="connsiteY205" fmla="*/ 47566 h 3255881"/>
              <a:gd name="connsiteX206" fmla="*/ 976313 w 8262114"/>
              <a:gd name="connsiteY206" fmla="*/ 9466 h 3255881"/>
              <a:gd name="connsiteX207" fmla="*/ 547688 w 8262114"/>
              <a:gd name="connsiteY207" fmla="*/ 9466 h 3255881"/>
              <a:gd name="connsiteX208" fmla="*/ 452438 w 8262114"/>
              <a:gd name="connsiteY208" fmla="*/ 18991 h 3255881"/>
              <a:gd name="connsiteX209" fmla="*/ 395288 w 8262114"/>
              <a:gd name="connsiteY209" fmla="*/ 47566 h 3255881"/>
              <a:gd name="connsiteX210" fmla="*/ 319088 w 8262114"/>
              <a:gd name="connsiteY210" fmla="*/ 159485 h 3255881"/>
              <a:gd name="connsiteX211" fmla="*/ 307182 w 8262114"/>
              <a:gd name="connsiteY211" fmla="*/ 216634 h 3255881"/>
              <a:gd name="connsiteX212" fmla="*/ 254794 w 8262114"/>
              <a:gd name="connsiteY212" fmla="*/ 283310 h 3255881"/>
              <a:gd name="connsiteX213" fmla="*/ 180975 w 8262114"/>
              <a:gd name="connsiteY213" fmla="*/ 330935 h 3255881"/>
              <a:gd name="connsiteX214" fmla="*/ 76201 w 8262114"/>
              <a:gd name="connsiteY214" fmla="*/ 357129 h 3255881"/>
              <a:gd name="connsiteX215" fmla="*/ 42863 w 8262114"/>
              <a:gd name="connsiteY215" fmla="*/ 361891 h 3255881"/>
              <a:gd name="connsiteX216" fmla="*/ 0 w 8262114"/>
              <a:gd name="connsiteY216" fmla="*/ 371416 h 3255881"/>
              <a:gd name="connsiteX217" fmla="*/ 21431 w 8262114"/>
              <a:gd name="connsiteY217" fmla="*/ 416660 h 3255881"/>
              <a:gd name="connsiteX218" fmla="*/ 33338 w 8262114"/>
              <a:gd name="connsiteY218" fmla="*/ 419041 h 3255881"/>
              <a:gd name="connsiteX219" fmla="*/ 90488 w 8262114"/>
              <a:gd name="connsiteY219" fmla="*/ 447616 h 3255881"/>
              <a:gd name="connsiteX220" fmla="*/ 147638 w 8262114"/>
              <a:gd name="connsiteY220" fmla="*/ 476191 h 3255881"/>
              <a:gd name="connsiteX221" fmla="*/ 166688 w 8262114"/>
              <a:gd name="connsiteY221" fmla="*/ 504766 h 3255881"/>
              <a:gd name="connsiteX222" fmla="*/ 166688 w 8262114"/>
              <a:gd name="connsiteY222" fmla="*/ 571441 h 3255881"/>
              <a:gd name="connsiteX223" fmla="*/ 138113 w 8262114"/>
              <a:gd name="connsiteY223" fmla="*/ 580966 h 3255881"/>
              <a:gd name="connsiteX224" fmla="*/ 128588 w 8262114"/>
              <a:gd name="connsiteY224" fmla="*/ 666691 h 3255881"/>
              <a:gd name="connsiteX225" fmla="*/ 100013 w 8262114"/>
              <a:gd name="connsiteY225" fmla="*/ 676216 h 3255881"/>
              <a:gd name="connsiteX226" fmla="*/ 90488 w 8262114"/>
              <a:gd name="connsiteY226" fmla="*/ 704791 h 3255881"/>
              <a:gd name="connsiteX227" fmla="*/ 119063 w 8262114"/>
              <a:gd name="connsiteY227" fmla="*/ 714316 h 3255881"/>
              <a:gd name="connsiteX228" fmla="*/ 138113 w 8262114"/>
              <a:gd name="connsiteY228" fmla="*/ 771466 h 3255881"/>
              <a:gd name="connsiteX229" fmla="*/ 147638 w 8262114"/>
              <a:gd name="connsiteY229" fmla="*/ 838141 h 3255881"/>
              <a:gd name="connsiteX230" fmla="*/ 166688 w 8262114"/>
              <a:gd name="connsiteY230" fmla="*/ 866716 h 3255881"/>
              <a:gd name="connsiteX231" fmla="*/ 157163 w 8262114"/>
              <a:gd name="connsiteY231" fmla="*/ 923866 h 3255881"/>
              <a:gd name="connsiteX0" fmla="*/ 7415213 w 8262114"/>
              <a:gd name="connsiteY0" fmla="*/ 3247966 h 3255881"/>
              <a:gd name="connsiteX1" fmla="*/ 7434263 w 8262114"/>
              <a:gd name="connsiteY1" fmla="*/ 3047941 h 3255881"/>
              <a:gd name="connsiteX2" fmla="*/ 7453313 w 8262114"/>
              <a:gd name="connsiteY2" fmla="*/ 2981266 h 3255881"/>
              <a:gd name="connsiteX3" fmla="*/ 7510463 w 8262114"/>
              <a:gd name="connsiteY3" fmla="*/ 2952691 h 3255881"/>
              <a:gd name="connsiteX4" fmla="*/ 7539038 w 8262114"/>
              <a:gd name="connsiteY4" fmla="*/ 2933641 h 3255881"/>
              <a:gd name="connsiteX5" fmla="*/ 7596188 w 8262114"/>
              <a:gd name="connsiteY5" fmla="*/ 2914591 h 3255881"/>
              <a:gd name="connsiteX6" fmla="*/ 7662863 w 8262114"/>
              <a:gd name="connsiteY6" fmla="*/ 2895541 h 3255881"/>
              <a:gd name="connsiteX7" fmla="*/ 7681913 w 8262114"/>
              <a:gd name="connsiteY7" fmla="*/ 2866966 h 3255881"/>
              <a:gd name="connsiteX8" fmla="*/ 7691438 w 8262114"/>
              <a:gd name="connsiteY8" fmla="*/ 2838391 h 3255881"/>
              <a:gd name="connsiteX9" fmla="*/ 7777163 w 8262114"/>
              <a:gd name="connsiteY9" fmla="*/ 2800291 h 3255881"/>
              <a:gd name="connsiteX10" fmla="*/ 7805738 w 8262114"/>
              <a:gd name="connsiteY10" fmla="*/ 2790766 h 3255881"/>
              <a:gd name="connsiteX11" fmla="*/ 7834313 w 8262114"/>
              <a:gd name="connsiteY11" fmla="*/ 2781241 h 3255881"/>
              <a:gd name="connsiteX12" fmla="*/ 7996238 w 8262114"/>
              <a:gd name="connsiteY12" fmla="*/ 2762191 h 3255881"/>
              <a:gd name="connsiteX13" fmla="*/ 8062913 w 8262114"/>
              <a:gd name="connsiteY13" fmla="*/ 2743141 h 3255881"/>
              <a:gd name="connsiteX14" fmla="*/ 8120063 w 8262114"/>
              <a:gd name="connsiteY14" fmla="*/ 2724091 h 3255881"/>
              <a:gd name="connsiteX15" fmla="*/ 8148638 w 8262114"/>
              <a:gd name="connsiteY15" fmla="*/ 2714566 h 3255881"/>
              <a:gd name="connsiteX16" fmla="*/ 8158163 w 8262114"/>
              <a:gd name="connsiteY16" fmla="*/ 2609791 h 3255881"/>
              <a:gd name="connsiteX17" fmla="*/ 8167688 w 8262114"/>
              <a:gd name="connsiteY17" fmla="*/ 2552641 h 3255881"/>
              <a:gd name="connsiteX18" fmla="*/ 8224838 w 8262114"/>
              <a:gd name="connsiteY18" fmla="*/ 2514541 h 3255881"/>
              <a:gd name="connsiteX19" fmla="*/ 8243888 w 8262114"/>
              <a:gd name="connsiteY19" fmla="*/ 2485966 h 3255881"/>
              <a:gd name="connsiteX20" fmla="*/ 7929563 w 8262114"/>
              <a:gd name="connsiteY20" fmla="*/ 2428816 h 3255881"/>
              <a:gd name="connsiteX21" fmla="*/ 7939088 w 8262114"/>
              <a:gd name="connsiteY21" fmla="*/ 2333566 h 3255881"/>
              <a:gd name="connsiteX22" fmla="*/ 7958138 w 8262114"/>
              <a:gd name="connsiteY22" fmla="*/ 2266891 h 3255881"/>
              <a:gd name="connsiteX23" fmla="*/ 7929563 w 8262114"/>
              <a:gd name="connsiteY23" fmla="*/ 2095441 h 3255881"/>
              <a:gd name="connsiteX24" fmla="*/ 7910513 w 8262114"/>
              <a:gd name="connsiteY24" fmla="*/ 2038291 h 3255881"/>
              <a:gd name="connsiteX25" fmla="*/ 7900988 w 8262114"/>
              <a:gd name="connsiteY25" fmla="*/ 2009716 h 3255881"/>
              <a:gd name="connsiteX26" fmla="*/ 7929563 w 8262114"/>
              <a:gd name="connsiteY26" fmla="*/ 1876366 h 3255881"/>
              <a:gd name="connsiteX27" fmla="*/ 7948613 w 8262114"/>
              <a:gd name="connsiteY27" fmla="*/ 1847791 h 3255881"/>
              <a:gd name="connsiteX28" fmla="*/ 7853363 w 8262114"/>
              <a:gd name="connsiteY28" fmla="*/ 1838266 h 3255881"/>
              <a:gd name="connsiteX29" fmla="*/ 7796213 w 8262114"/>
              <a:gd name="connsiteY29" fmla="*/ 1790641 h 3255881"/>
              <a:gd name="connsiteX30" fmla="*/ 7739063 w 8262114"/>
              <a:gd name="connsiteY30" fmla="*/ 1771591 h 3255881"/>
              <a:gd name="connsiteX31" fmla="*/ 7710488 w 8262114"/>
              <a:gd name="connsiteY31" fmla="*/ 1752541 h 3255881"/>
              <a:gd name="connsiteX32" fmla="*/ 7567613 w 8262114"/>
              <a:gd name="connsiteY32" fmla="*/ 1733491 h 3255881"/>
              <a:gd name="connsiteX33" fmla="*/ 7510463 w 8262114"/>
              <a:gd name="connsiteY33" fmla="*/ 1714441 h 3255881"/>
              <a:gd name="connsiteX34" fmla="*/ 7453313 w 8262114"/>
              <a:gd name="connsiteY34" fmla="*/ 1676341 h 3255881"/>
              <a:gd name="connsiteX35" fmla="*/ 7424738 w 8262114"/>
              <a:gd name="connsiteY35" fmla="*/ 1657291 h 3255881"/>
              <a:gd name="connsiteX36" fmla="*/ 7396163 w 8262114"/>
              <a:gd name="connsiteY36" fmla="*/ 1647766 h 3255881"/>
              <a:gd name="connsiteX37" fmla="*/ 7358063 w 8262114"/>
              <a:gd name="connsiteY37" fmla="*/ 1600141 h 3255881"/>
              <a:gd name="connsiteX38" fmla="*/ 7319963 w 8262114"/>
              <a:gd name="connsiteY38" fmla="*/ 1542991 h 3255881"/>
              <a:gd name="connsiteX39" fmla="*/ 7272338 w 8262114"/>
              <a:gd name="connsiteY39" fmla="*/ 1485841 h 3255881"/>
              <a:gd name="connsiteX40" fmla="*/ 7262813 w 8262114"/>
              <a:gd name="connsiteY40" fmla="*/ 1457266 h 3255881"/>
              <a:gd name="connsiteX41" fmla="*/ 7224713 w 8262114"/>
              <a:gd name="connsiteY41" fmla="*/ 1400116 h 3255881"/>
              <a:gd name="connsiteX42" fmla="*/ 7215188 w 8262114"/>
              <a:gd name="connsiteY42" fmla="*/ 1371541 h 3255881"/>
              <a:gd name="connsiteX43" fmla="*/ 7196138 w 8262114"/>
              <a:gd name="connsiteY43" fmla="*/ 1342966 h 3255881"/>
              <a:gd name="connsiteX44" fmla="*/ 7177088 w 8262114"/>
              <a:gd name="connsiteY44" fmla="*/ 1285816 h 3255881"/>
              <a:gd name="connsiteX45" fmla="*/ 7119938 w 8262114"/>
              <a:gd name="connsiteY45" fmla="*/ 1238191 h 3255881"/>
              <a:gd name="connsiteX46" fmla="*/ 7091363 w 8262114"/>
              <a:gd name="connsiteY46" fmla="*/ 1219141 h 3255881"/>
              <a:gd name="connsiteX47" fmla="*/ 7062788 w 8262114"/>
              <a:gd name="connsiteY47" fmla="*/ 1190566 h 3255881"/>
              <a:gd name="connsiteX48" fmla="*/ 7034213 w 8262114"/>
              <a:gd name="connsiteY48" fmla="*/ 1171516 h 3255881"/>
              <a:gd name="connsiteX49" fmla="*/ 6986588 w 8262114"/>
              <a:gd name="connsiteY49" fmla="*/ 1114366 h 3255881"/>
              <a:gd name="connsiteX50" fmla="*/ 6958013 w 8262114"/>
              <a:gd name="connsiteY50" fmla="*/ 1095316 h 3255881"/>
              <a:gd name="connsiteX51" fmla="*/ 6938963 w 8262114"/>
              <a:gd name="connsiteY51" fmla="*/ 1066741 h 3255881"/>
              <a:gd name="connsiteX52" fmla="*/ 6910388 w 8262114"/>
              <a:gd name="connsiteY52" fmla="*/ 1047691 h 3255881"/>
              <a:gd name="connsiteX53" fmla="*/ 6900863 w 8262114"/>
              <a:gd name="connsiteY53" fmla="*/ 1019116 h 3255881"/>
              <a:gd name="connsiteX54" fmla="*/ 6910388 w 8262114"/>
              <a:gd name="connsiteY54" fmla="*/ 981016 h 3255881"/>
              <a:gd name="connsiteX55" fmla="*/ 6967538 w 8262114"/>
              <a:gd name="connsiteY55" fmla="*/ 952441 h 3255881"/>
              <a:gd name="connsiteX56" fmla="*/ 6986588 w 8262114"/>
              <a:gd name="connsiteY56" fmla="*/ 923866 h 3255881"/>
              <a:gd name="connsiteX57" fmla="*/ 7005638 w 8262114"/>
              <a:gd name="connsiteY57" fmla="*/ 866716 h 3255881"/>
              <a:gd name="connsiteX58" fmla="*/ 6977063 w 8262114"/>
              <a:gd name="connsiteY58" fmla="*/ 857191 h 3255881"/>
              <a:gd name="connsiteX59" fmla="*/ 6910388 w 8262114"/>
              <a:gd name="connsiteY59" fmla="*/ 847666 h 3255881"/>
              <a:gd name="connsiteX60" fmla="*/ 6872288 w 8262114"/>
              <a:gd name="connsiteY60" fmla="*/ 828616 h 3255881"/>
              <a:gd name="connsiteX61" fmla="*/ 6843713 w 8262114"/>
              <a:gd name="connsiteY61" fmla="*/ 819091 h 3255881"/>
              <a:gd name="connsiteX62" fmla="*/ 6786563 w 8262114"/>
              <a:gd name="connsiteY62" fmla="*/ 780991 h 3255881"/>
              <a:gd name="connsiteX63" fmla="*/ 6748463 w 8262114"/>
              <a:gd name="connsiteY63" fmla="*/ 733366 h 3255881"/>
              <a:gd name="connsiteX64" fmla="*/ 6738938 w 8262114"/>
              <a:gd name="connsiteY64" fmla="*/ 704791 h 3255881"/>
              <a:gd name="connsiteX65" fmla="*/ 6691313 w 8262114"/>
              <a:gd name="connsiteY65" fmla="*/ 657166 h 3255881"/>
              <a:gd name="connsiteX66" fmla="*/ 6643688 w 8262114"/>
              <a:gd name="connsiteY66" fmla="*/ 619066 h 3255881"/>
              <a:gd name="connsiteX67" fmla="*/ 6624638 w 8262114"/>
              <a:gd name="connsiteY67" fmla="*/ 590491 h 3255881"/>
              <a:gd name="connsiteX68" fmla="*/ 6596063 w 8262114"/>
              <a:gd name="connsiteY68" fmla="*/ 580966 h 3255881"/>
              <a:gd name="connsiteX69" fmla="*/ 6567488 w 8262114"/>
              <a:gd name="connsiteY69" fmla="*/ 561916 h 3255881"/>
              <a:gd name="connsiteX70" fmla="*/ 6538913 w 8262114"/>
              <a:gd name="connsiteY70" fmla="*/ 552391 h 3255881"/>
              <a:gd name="connsiteX71" fmla="*/ 6510338 w 8262114"/>
              <a:gd name="connsiteY71" fmla="*/ 533341 h 3255881"/>
              <a:gd name="connsiteX72" fmla="*/ 6462713 w 8262114"/>
              <a:gd name="connsiteY72" fmla="*/ 523816 h 3255881"/>
              <a:gd name="connsiteX73" fmla="*/ 6376988 w 8262114"/>
              <a:gd name="connsiteY73" fmla="*/ 533341 h 3255881"/>
              <a:gd name="connsiteX74" fmla="*/ 6319838 w 8262114"/>
              <a:gd name="connsiteY74" fmla="*/ 571441 h 3255881"/>
              <a:gd name="connsiteX75" fmla="*/ 6262688 w 8262114"/>
              <a:gd name="connsiteY75" fmla="*/ 619066 h 3255881"/>
              <a:gd name="connsiteX76" fmla="*/ 6176963 w 8262114"/>
              <a:gd name="connsiteY76" fmla="*/ 657166 h 3255881"/>
              <a:gd name="connsiteX77" fmla="*/ 6148388 w 8262114"/>
              <a:gd name="connsiteY77" fmla="*/ 666691 h 3255881"/>
              <a:gd name="connsiteX78" fmla="*/ 6148388 w 8262114"/>
              <a:gd name="connsiteY78" fmla="*/ 800041 h 3255881"/>
              <a:gd name="connsiteX79" fmla="*/ 6138863 w 8262114"/>
              <a:gd name="connsiteY79" fmla="*/ 961966 h 3255881"/>
              <a:gd name="connsiteX80" fmla="*/ 6119813 w 8262114"/>
              <a:gd name="connsiteY80" fmla="*/ 1085791 h 3255881"/>
              <a:gd name="connsiteX81" fmla="*/ 6119813 w 8262114"/>
              <a:gd name="connsiteY81" fmla="*/ 1371541 h 3255881"/>
              <a:gd name="connsiteX82" fmla="*/ 6138863 w 8262114"/>
              <a:gd name="connsiteY82" fmla="*/ 1400116 h 3255881"/>
              <a:gd name="connsiteX83" fmla="*/ 6167438 w 8262114"/>
              <a:gd name="connsiteY83" fmla="*/ 1409641 h 3255881"/>
              <a:gd name="connsiteX84" fmla="*/ 6196013 w 8262114"/>
              <a:gd name="connsiteY84" fmla="*/ 1428691 h 3255881"/>
              <a:gd name="connsiteX85" fmla="*/ 6176963 w 8262114"/>
              <a:gd name="connsiteY85" fmla="*/ 1476316 h 3255881"/>
              <a:gd name="connsiteX86" fmla="*/ 6196013 w 8262114"/>
              <a:gd name="connsiteY86" fmla="*/ 1647766 h 3255881"/>
              <a:gd name="connsiteX87" fmla="*/ 6186488 w 8262114"/>
              <a:gd name="connsiteY87" fmla="*/ 1714441 h 3255881"/>
              <a:gd name="connsiteX88" fmla="*/ 6157913 w 8262114"/>
              <a:gd name="connsiteY88" fmla="*/ 1743016 h 3255881"/>
              <a:gd name="connsiteX89" fmla="*/ 6119813 w 8262114"/>
              <a:gd name="connsiteY89" fmla="*/ 1752541 h 3255881"/>
              <a:gd name="connsiteX90" fmla="*/ 6024563 w 8262114"/>
              <a:gd name="connsiteY90" fmla="*/ 1762066 h 3255881"/>
              <a:gd name="connsiteX91" fmla="*/ 5976938 w 8262114"/>
              <a:gd name="connsiteY91" fmla="*/ 1847791 h 3255881"/>
              <a:gd name="connsiteX92" fmla="*/ 5967413 w 8262114"/>
              <a:gd name="connsiteY92" fmla="*/ 1904941 h 3255881"/>
              <a:gd name="connsiteX93" fmla="*/ 5938838 w 8262114"/>
              <a:gd name="connsiteY93" fmla="*/ 1923991 h 3255881"/>
              <a:gd name="connsiteX94" fmla="*/ 5538788 w 8262114"/>
              <a:gd name="connsiteY94" fmla="*/ 1933516 h 3255881"/>
              <a:gd name="connsiteX95" fmla="*/ 5357813 w 8262114"/>
              <a:gd name="connsiteY95" fmla="*/ 1923991 h 3255881"/>
              <a:gd name="connsiteX96" fmla="*/ 5300663 w 8262114"/>
              <a:gd name="connsiteY96" fmla="*/ 1904941 h 3255881"/>
              <a:gd name="connsiteX97" fmla="*/ 5243513 w 8262114"/>
              <a:gd name="connsiteY97" fmla="*/ 1914466 h 3255881"/>
              <a:gd name="connsiteX98" fmla="*/ 5186363 w 8262114"/>
              <a:gd name="connsiteY98" fmla="*/ 1933516 h 3255881"/>
              <a:gd name="connsiteX99" fmla="*/ 5157788 w 8262114"/>
              <a:gd name="connsiteY99" fmla="*/ 1914466 h 3255881"/>
              <a:gd name="connsiteX100" fmla="*/ 5053013 w 8262114"/>
              <a:gd name="connsiteY100" fmla="*/ 1895416 h 3255881"/>
              <a:gd name="connsiteX101" fmla="*/ 5033963 w 8262114"/>
              <a:gd name="connsiteY101" fmla="*/ 1838266 h 3255881"/>
              <a:gd name="connsiteX102" fmla="*/ 5024438 w 8262114"/>
              <a:gd name="connsiteY102" fmla="*/ 1809691 h 3255881"/>
              <a:gd name="connsiteX103" fmla="*/ 4891088 w 8262114"/>
              <a:gd name="connsiteY103" fmla="*/ 1781116 h 3255881"/>
              <a:gd name="connsiteX104" fmla="*/ 4814888 w 8262114"/>
              <a:gd name="connsiteY104" fmla="*/ 1743016 h 3255881"/>
              <a:gd name="connsiteX105" fmla="*/ 4786313 w 8262114"/>
              <a:gd name="connsiteY105" fmla="*/ 1714441 h 3255881"/>
              <a:gd name="connsiteX106" fmla="*/ 4776788 w 8262114"/>
              <a:gd name="connsiteY106" fmla="*/ 1685866 h 3255881"/>
              <a:gd name="connsiteX107" fmla="*/ 4795838 w 8262114"/>
              <a:gd name="connsiteY107" fmla="*/ 1628716 h 3255881"/>
              <a:gd name="connsiteX108" fmla="*/ 4814888 w 8262114"/>
              <a:gd name="connsiteY108" fmla="*/ 1476316 h 3255881"/>
              <a:gd name="connsiteX109" fmla="*/ 4852988 w 8262114"/>
              <a:gd name="connsiteY109" fmla="*/ 1419166 h 3255881"/>
              <a:gd name="connsiteX110" fmla="*/ 4872038 w 8262114"/>
              <a:gd name="connsiteY110" fmla="*/ 1390591 h 3255881"/>
              <a:gd name="connsiteX111" fmla="*/ 4919663 w 8262114"/>
              <a:gd name="connsiteY111" fmla="*/ 1314391 h 3255881"/>
              <a:gd name="connsiteX112" fmla="*/ 4929188 w 8262114"/>
              <a:gd name="connsiteY112" fmla="*/ 1285816 h 3255881"/>
              <a:gd name="connsiteX113" fmla="*/ 4872038 w 8262114"/>
              <a:gd name="connsiteY113" fmla="*/ 1257241 h 3255881"/>
              <a:gd name="connsiteX114" fmla="*/ 4843463 w 8262114"/>
              <a:gd name="connsiteY114" fmla="*/ 1238191 h 3255881"/>
              <a:gd name="connsiteX115" fmla="*/ 4786313 w 8262114"/>
              <a:gd name="connsiteY115" fmla="*/ 1219141 h 3255881"/>
              <a:gd name="connsiteX116" fmla="*/ 4757738 w 8262114"/>
              <a:gd name="connsiteY116" fmla="*/ 1209616 h 3255881"/>
              <a:gd name="connsiteX117" fmla="*/ 4729163 w 8262114"/>
              <a:gd name="connsiteY117" fmla="*/ 1219141 h 3255881"/>
              <a:gd name="connsiteX118" fmla="*/ 4672013 w 8262114"/>
              <a:gd name="connsiteY118" fmla="*/ 1247716 h 3255881"/>
              <a:gd name="connsiteX119" fmla="*/ 4595813 w 8262114"/>
              <a:gd name="connsiteY119" fmla="*/ 1200091 h 3255881"/>
              <a:gd name="connsiteX120" fmla="*/ 4538663 w 8262114"/>
              <a:gd name="connsiteY120" fmla="*/ 1161991 h 3255881"/>
              <a:gd name="connsiteX121" fmla="*/ 4481513 w 8262114"/>
              <a:gd name="connsiteY121" fmla="*/ 1181041 h 3255881"/>
              <a:gd name="connsiteX122" fmla="*/ 4452938 w 8262114"/>
              <a:gd name="connsiteY122" fmla="*/ 1190566 h 3255881"/>
              <a:gd name="connsiteX123" fmla="*/ 4414838 w 8262114"/>
              <a:gd name="connsiteY123" fmla="*/ 1276291 h 3255881"/>
              <a:gd name="connsiteX124" fmla="*/ 4405313 w 8262114"/>
              <a:gd name="connsiteY124" fmla="*/ 1304866 h 3255881"/>
              <a:gd name="connsiteX125" fmla="*/ 4395788 w 8262114"/>
              <a:gd name="connsiteY125" fmla="*/ 1333441 h 3255881"/>
              <a:gd name="connsiteX126" fmla="*/ 4367213 w 8262114"/>
              <a:gd name="connsiteY126" fmla="*/ 1352491 h 3255881"/>
              <a:gd name="connsiteX127" fmla="*/ 4348163 w 8262114"/>
              <a:gd name="connsiteY127" fmla="*/ 1381066 h 3255881"/>
              <a:gd name="connsiteX128" fmla="*/ 4329113 w 8262114"/>
              <a:gd name="connsiteY128" fmla="*/ 1438216 h 3255881"/>
              <a:gd name="connsiteX129" fmla="*/ 4310063 w 8262114"/>
              <a:gd name="connsiteY129" fmla="*/ 1466791 h 3255881"/>
              <a:gd name="connsiteX130" fmla="*/ 4300538 w 8262114"/>
              <a:gd name="connsiteY130" fmla="*/ 1495366 h 3255881"/>
              <a:gd name="connsiteX131" fmla="*/ 4291013 w 8262114"/>
              <a:gd name="connsiteY131" fmla="*/ 1533466 h 3255881"/>
              <a:gd name="connsiteX132" fmla="*/ 4262438 w 8262114"/>
              <a:gd name="connsiteY132" fmla="*/ 1552516 h 3255881"/>
              <a:gd name="connsiteX133" fmla="*/ 4224338 w 8262114"/>
              <a:gd name="connsiteY133" fmla="*/ 1562041 h 3255881"/>
              <a:gd name="connsiteX134" fmla="*/ 4167188 w 8262114"/>
              <a:gd name="connsiteY134" fmla="*/ 1562041 h 3255881"/>
              <a:gd name="connsiteX135" fmla="*/ 4110038 w 8262114"/>
              <a:gd name="connsiteY135" fmla="*/ 1600141 h 3255881"/>
              <a:gd name="connsiteX136" fmla="*/ 4081463 w 8262114"/>
              <a:gd name="connsiteY136" fmla="*/ 1590616 h 3255881"/>
              <a:gd name="connsiteX137" fmla="*/ 4055270 w 8262114"/>
              <a:gd name="connsiteY137" fmla="*/ 1595379 h 3255881"/>
              <a:gd name="connsiteX138" fmla="*/ 3948113 w 8262114"/>
              <a:gd name="connsiteY138" fmla="*/ 1609666 h 3255881"/>
              <a:gd name="connsiteX139" fmla="*/ 3910013 w 8262114"/>
              <a:gd name="connsiteY139" fmla="*/ 1600141 h 3255881"/>
              <a:gd name="connsiteX140" fmla="*/ 3757613 w 8262114"/>
              <a:gd name="connsiteY140" fmla="*/ 1590616 h 3255881"/>
              <a:gd name="connsiteX141" fmla="*/ 3729038 w 8262114"/>
              <a:gd name="connsiteY141" fmla="*/ 1571566 h 3255881"/>
              <a:gd name="connsiteX142" fmla="*/ 3700463 w 8262114"/>
              <a:gd name="connsiteY142" fmla="*/ 1562041 h 3255881"/>
              <a:gd name="connsiteX143" fmla="*/ 3652838 w 8262114"/>
              <a:gd name="connsiteY143" fmla="*/ 1523941 h 3255881"/>
              <a:gd name="connsiteX144" fmla="*/ 3481388 w 8262114"/>
              <a:gd name="connsiteY144" fmla="*/ 1533466 h 3255881"/>
              <a:gd name="connsiteX145" fmla="*/ 3414713 w 8262114"/>
              <a:gd name="connsiteY145" fmla="*/ 1542991 h 3255881"/>
              <a:gd name="connsiteX146" fmla="*/ 3386138 w 8262114"/>
              <a:gd name="connsiteY146" fmla="*/ 1552516 h 3255881"/>
              <a:gd name="connsiteX147" fmla="*/ 3338513 w 8262114"/>
              <a:gd name="connsiteY147" fmla="*/ 1562041 h 3255881"/>
              <a:gd name="connsiteX148" fmla="*/ 3259931 w 8262114"/>
              <a:gd name="connsiteY148" fmla="*/ 1619191 h 3255881"/>
              <a:gd name="connsiteX149" fmla="*/ 3214688 w 8262114"/>
              <a:gd name="connsiteY149" fmla="*/ 1666816 h 3255881"/>
              <a:gd name="connsiteX150" fmla="*/ 3205163 w 8262114"/>
              <a:gd name="connsiteY150" fmla="*/ 1695391 h 3255881"/>
              <a:gd name="connsiteX151" fmla="*/ 3181351 w 8262114"/>
              <a:gd name="connsiteY151" fmla="*/ 1738254 h 3255881"/>
              <a:gd name="connsiteX152" fmla="*/ 3102769 w 8262114"/>
              <a:gd name="connsiteY152" fmla="*/ 1714441 h 3255881"/>
              <a:gd name="connsiteX153" fmla="*/ 3057525 w 8262114"/>
              <a:gd name="connsiteY153" fmla="*/ 1659672 h 3255881"/>
              <a:gd name="connsiteX154" fmla="*/ 3005138 w 8262114"/>
              <a:gd name="connsiteY154" fmla="*/ 1619191 h 3255881"/>
              <a:gd name="connsiteX155" fmla="*/ 2967038 w 8262114"/>
              <a:gd name="connsiteY155" fmla="*/ 1562041 h 3255881"/>
              <a:gd name="connsiteX156" fmla="*/ 2947988 w 8262114"/>
              <a:gd name="connsiteY156" fmla="*/ 1533466 h 3255881"/>
              <a:gd name="connsiteX157" fmla="*/ 2890838 w 8262114"/>
              <a:gd name="connsiteY157" fmla="*/ 1504891 h 3255881"/>
              <a:gd name="connsiteX158" fmla="*/ 2862263 w 8262114"/>
              <a:gd name="connsiteY158" fmla="*/ 1485841 h 3255881"/>
              <a:gd name="connsiteX159" fmla="*/ 2833688 w 8262114"/>
              <a:gd name="connsiteY159" fmla="*/ 1476316 h 3255881"/>
              <a:gd name="connsiteX160" fmla="*/ 2805113 w 8262114"/>
              <a:gd name="connsiteY160" fmla="*/ 1457266 h 3255881"/>
              <a:gd name="connsiteX161" fmla="*/ 2738438 w 8262114"/>
              <a:gd name="connsiteY161" fmla="*/ 1438216 h 3255881"/>
              <a:gd name="connsiteX162" fmla="*/ 2709863 w 8262114"/>
              <a:gd name="connsiteY162" fmla="*/ 1428691 h 3255881"/>
              <a:gd name="connsiteX163" fmla="*/ 2605088 w 8262114"/>
              <a:gd name="connsiteY163" fmla="*/ 1419166 h 3255881"/>
              <a:gd name="connsiteX164" fmla="*/ 2509838 w 8262114"/>
              <a:gd name="connsiteY164" fmla="*/ 1409641 h 3255881"/>
              <a:gd name="connsiteX165" fmla="*/ 2452688 w 8262114"/>
              <a:gd name="connsiteY165" fmla="*/ 1371541 h 3255881"/>
              <a:gd name="connsiteX166" fmla="*/ 2395538 w 8262114"/>
              <a:gd name="connsiteY166" fmla="*/ 1352491 h 3255881"/>
              <a:gd name="connsiteX167" fmla="*/ 2366963 w 8262114"/>
              <a:gd name="connsiteY167" fmla="*/ 1342966 h 3255881"/>
              <a:gd name="connsiteX168" fmla="*/ 2309813 w 8262114"/>
              <a:gd name="connsiteY168" fmla="*/ 1333441 h 3255881"/>
              <a:gd name="connsiteX169" fmla="*/ 2233613 w 8262114"/>
              <a:gd name="connsiteY169" fmla="*/ 1342966 h 3255881"/>
              <a:gd name="connsiteX170" fmla="*/ 2185988 w 8262114"/>
              <a:gd name="connsiteY170" fmla="*/ 1333441 h 3255881"/>
              <a:gd name="connsiteX171" fmla="*/ 2176463 w 8262114"/>
              <a:gd name="connsiteY171" fmla="*/ 1304866 h 3255881"/>
              <a:gd name="connsiteX172" fmla="*/ 2157413 w 8262114"/>
              <a:gd name="connsiteY172" fmla="*/ 1238191 h 3255881"/>
              <a:gd name="connsiteX173" fmla="*/ 2155032 w 8262114"/>
              <a:gd name="connsiteY173" fmla="*/ 1204854 h 3255881"/>
              <a:gd name="connsiteX174" fmla="*/ 2128838 w 8262114"/>
              <a:gd name="connsiteY174" fmla="*/ 1166753 h 3255881"/>
              <a:gd name="connsiteX175" fmla="*/ 2057400 w 8262114"/>
              <a:gd name="connsiteY175" fmla="*/ 1104841 h 3255881"/>
              <a:gd name="connsiteX176" fmla="*/ 2062163 w 8262114"/>
              <a:gd name="connsiteY176" fmla="*/ 1066741 h 3255881"/>
              <a:gd name="connsiteX177" fmla="*/ 2033588 w 8262114"/>
              <a:gd name="connsiteY177" fmla="*/ 1057216 h 3255881"/>
              <a:gd name="connsiteX178" fmla="*/ 2081213 w 8262114"/>
              <a:gd name="connsiteY178" fmla="*/ 1009591 h 3255881"/>
              <a:gd name="connsiteX179" fmla="*/ 2128838 w 8262114"/>
              <a:gd name="connsiteY179" fmla="*/ 1000066 h 3255881"/>
              <a:gd name="connsiteX180" fmla="*/ 2147888 w 8262114"/>
              <a:gd name="connsiteY180" fmla="*/ 942916 h 3255881"/>
              <a:gd name="connsiteX181" fmla="*/ 2119313 w 8262114"/>
              <a:gd name="connsiteY181" fmla="*/ 914341 h 3255881"/>
              <a:gd name="connsiteX182" fmla="*/ 2014538 w 8262114"/>
              <a:gd name="connsiteY182" fmla="*/ 885766 h 3255881"/>
              <a:gd name="connsiteX183" fmla="*/ 2005013 w 8262114"/>
              <a:gd name="connsiteY183" fmla="*/ 857191 h 3255881"/>
              <a:gd name="connsiteX184" fmla="*/ 2024063 w 8262114"/>
              <a:gd name="connsiteY184" fmla="*/ 828616 h 3255881"/>
              <a:gd name="connsiteX185" fmla="*/ 2014538 w 8262114"/>
              <a:gd name="connsiteY185" fmla="*/ 800041 h 3255881"/>
              <a:gd name="connsiteX186" fmla="*/ 1976438 w 8262114"/>
              <a:gd name="connsiteY186" fmla="*/ 742891 h 3255881"/>
              <a:gd name="connsiteX187" fmla="*/ 1804988 w 8262114"/>
              <a:gd name="connsiteY187" fmla="*/ 685741 h 3255881"/>
              <a:gd name="connsiteX188" fmla="*/ 1776413 w 8262114"/>
              <a:gd name="connsiteY188" fmla="*/ 676216 h 3255881"/>
              <a:gd name="connsiteX189" fmla="*/ 1747838 w 8262114"/>
              <a:gd name="connsiteY189" fmla="*/ 666691 h 3255881"/>
              <a:gd name="connsiteX190" fmla="*/ 1690688 w 8262114"/>
              <a:gd name="connsiteY190" fmla="*/ 628591 h 3255881"/>
              <a:gd name="connsiteX191" fmla="*/ 1654969 w 8262114"/>
              <a:gd name="connsiteY191" fmla="*/ 592872 h 3255881"/>
              <a:gd name="connsiteX192" fmla="*/ 1581150 w 8262114"/>
              <a:gd name="connsiteY192" fmla="*/ 519053 h 3255881"/>
              <a:gd name="connsiteX193" fmla="*/ 1493045 w 8262114"/>
              <a:gd name="connsiteY193" fmla="*/ 433328 h 3255881"/>
              <a:gd name="connsiteX194" fmla="*/ 1370452 w 8262114"/>
              <a:gd name="connsiteY194" fmla="*/ 335756 h 3255881"/>
              <a:gd name="connsiteX195" fmla="*/ 1350170 w 8262114"/>
              <a:gd name="connsiteY195" fmla="*/ 316647 h 3255881"/>
              <a:gd name="connsiteX196" fmla="*/ 1373982 w 8262114"/>
              <a:gd name="connsiteY196" fmla="*/ 323791 h 3255881"/>
              <a:gd name="connsiteX197" fmla="*/ 1440657 w 8262114"/>
              <a:gd name="connsiteY197" fmla="*/ 342841 h 3255881"/>
              <a:gd name="connsiteX198" fmla="*/ 1440657 w 8262114"/>
              <a:gd name="connsiteY198" fmla="*/ 290453 h 3255881"/>
              <a:gd name="connsiteX199" fmla="*/ 1376363 w 8262114"/>
              <a:gd name="connsiteY199" fmla="*/ 204729 h 3255881"/>
              <a:gd name="connsiteX200" fmla="*/ 1338263 w 8262114"/>
              <a:gd name="connsiteY200" fmla="*/ 178534 h 3255881"/>
              <a:gd name="connsiteX201" fmla="*/ 1319213 w 8262114"/>
              <a:gd name="connsiteY201" fmla="*/ 161866 h 3255881"/>
              <a:gd name="connsiteX202" fmla="*/ 1166813 w 8262114"/>
              <a:gd name="connsiteY202" fmla="*/ 133291 h 3255881"/>
              <a:gd name="connsiteX203" fmla="*/ 1138238 w 8262114"/>
              <a:gd name="connsiteY203" fmla="*/ 123766 h 3255881"/>
              <a:gd name="connsiteX204" fmla="*/ 1081088 w 8262114"/>
              <a:gd name="connsiteY204" fmla="*/ 85666 h 3255881"/>
              <a:gd name="connsiteX205" fmla="*/ 1033463 w 8262114"/>
              <a:gd name="connsiteY205" fmla="*/ 47566 h 3255881"/>
              <a:gd name="connsiteX206" fmla="*/ 976313 w 8262114"/>
              <a:gd name="connsiteY206" fmla="*/ 9466 h 3255881"/>
              <a:gd name="connsiteX207" fmla="*/ 547688 w 8262114"/>
              <a:gd name="connsiteY207" fmla="*/ 9466 h 3255881"/>
              <a:gd name="connsiteX208" fmla="*/ 452438 w 8262114"/>
              <a:gd name="connsiteY208" fmla="*/ 18991 h 3255881"/>
              <a:gd name="connsiteX209" fmla="*/ 395288 w 8262114"/>
              <a:gd name="connsiteY209" fmla="*/ 47566 h 3255881"/>
              <a:gd name="connsiteX210" fmla="*/ 319088 w 8262114"/>
              <a:gd name="connsiteY210" fmla="*/ 159485 h 3255881"/>
              <a:gd name="connsiteX211" fmla="*/ 307182 w 8262114"/>
              <a:gd name="connsiteY211" fmla="*/ 216634 h 3255881"/>
              <a:gd name="connsiteX212" fmla="*/ 254794 w 8262114"/>
              <a:gd name="connsiteY212" fmla="*/ 283310 h 3255881"/>
              <a:gd name="connsiteX213" fmla="*/ 180975 w 8262114"/>
              <a:gd name="connsiteY213" fmla="*/ 330935 h 3255881"/>
              <a:gd name="connsiteX214" fmla="*/ 76201 w 8262114"/>
              <a:gd name="connsiteY214" fmla="*/ 357129 h 3255881"/>
              <a:gd name="connsiteX215" fmla="*/ 42863 w 8262114"/>
              <a:gd name="connsiteY215" fmla="*/ 361891 h 3255881"/>
              <a:gd name="connsiteX216" fmla="*/ 0 w 8262114"/>
              <a:gd name="connsiteY216" fmla="*/ 371416 h 3255881"/>
              <a:gd name="connsiteX217" fmla="*/ 21431 w 8262114"/>
              <a:gd name="connsiteY217" fmla="*/ 416660 h 3255881"/>
              <a:gd name="connsiteX218" fmla="*/ 33338 w 8262114"/>
              <a:gd name="connsiteY218" fmla="*/ 419041 h 3255881"/>
              <a:gd name="connsiteX219" fmla="*/ 90488 w 8262114"/>
              <a:gd name="connsiteY219" fmla="*/ 447616 h 3255881"/>
              <a:gd name="connsiteX220" fmla="*/ 147638 w 8262114"/>
              <a:gd name="connsiteY220" fmla="*/ 476191 h 3255881"/>
              <a:gd name="connsiteX221" fmla="*/ 166688 w 8262114"/>
              <a:gd name="connsiteY221" fmla="*/ 504766 h 3255881"/>
              <a:gd name="connsiteX222" fmla="*/ 166688 w 8262114"/>
              <a:gd name="connsiteY222" fmla="*/ 571441 h 3255881"/>
              <a:gd name="connsiteX223" fmla="*/ 138113 w 8262114"/>
              <a:gd name="connsiteY223" fmla="*/ 580966 h 3255881"/>
              <a:gd name="connsiteX224" fmla="*/ 128588 w 8262114"/>
              <a:gd name="connsiteY224" fmla="*/ 666691 h 3255881"/>
              <a:gd name="connsiteX225" fmla="*/ 100013 w 8262114"/>
              <a:gd name="connsiteY225" fmla="*/ 676216 h 3255881"/>
              <a:gd name="connsiteX226" fmla="*/ 90488 w 8262114"/>
              <a:gd name="connsiteY226" fmla="*/ 704791 h 3255881"/>
              <a:gd name="connsiteX227" fmla="*/ 119063 w 8262114"/>
              <a:gd name="connsiteY227" fmla="*/ 714316 h 3255881"/>
              <a:gd name="connsiteX228" fmla="*/ 138113 w 8262114"/>
              <a:gd name="connsiteY228" fmla="*/ 771466 h 3255881"/>
              <a:gd name="connsiteX229" fmla="*/ 147638 w 8262114"/>
              <a:gd name="connsiteY229" fmla="*/ 838141 h 3255881"/>
              <a:gd name="connsiteX230" fmla="*/ 166688 w 8262114"/>
              <a:gd name="connsiteY230" fmla="*/ 866716 h 3255881"/>
              <a:gd name="connsiteX231" fmla="*/ 157163 w 8262114"/>
              <a:gd name="connsiteY231" fmla="*/ 923866 h 3255881"/>
              <a:gd name="connsiteX0" fmla="*/ 7415213 w 8262114"/>
              <a:gd name="connsiteY0" fmla="*/ 3247966 h 3255881"/>
              <a:gd name="connsiteX1" fmla="*/ 7434263 w 8262114"/>
              <a:gd name="connsiteY1" fmla="*/ 3047941 h 3255881"/>
              <a:gd name="connsiteX2" fmla="*/ 7453313 w 8262114"/>
              <a:gd name="connsiteY2" fmla="*/ 2981266 h 3255881"/>
              <a:gd name="connsiteX3" fmla="*/ 7510463 w 8262114"/>
              <a:gd name="connsiteY3" fmla="*/ 2952691 h 3255881"/>
              <a:gd name="connsiteX4" fmla="*/ 7539038 w 8262114"/>
              <a:gd name="connsiteY4" fmla="*/ 2933641 h 3255881"/>
              <a:gd name="connsiteX5" fmla="*/ 7596188 w 8262114"/>
              <a:gd name="connsiteY5" fmla="*/ 2914591 h 3255881"/>
              <a:gd name="connsiteX6" fmla="*/ 7662863 w 8262114"/>
              <a:gd name="connsiteY6" fmla="*/ 2895541 h 3255881"/>
              <a:gd name="connsiteX7" fmla="*/ 7681913 w 8262114"/>
              <a:gd name="connsiteY7" fmla="*/ 2866966 h 3255881"/>
              <a:gd name="connsiteX8" fmla="*/ 7691438 w 8262114"/>
              <a:gd name="connsiteY8" fmla="*/ 2838391 h 3255881"/>
              <a:gd name="connsiteX9" fmla="*/ 7777163 w 8262114"/>
              <a:gd name="connsiteY9" fmla="*/ 2800291 h 3255881"/>
              <a:gd name="connsiteX10" fmla="*/ 7805738 w 8262114"/>
              <a:gd name="connsiteY10" fmla="*/ 2790766 h 3255881"/>
              <a:gd name="connsiteX11" fmla="*/ 7834313 w 8262114"/>
              <a:gd name="connsiteY11" fmla="*/ 2781241 h 3255881"/>
              <a:gd name="connsiteX12" fmla="*/ 7996238 w 8262114"/>
              <a:gd name="connsiteY12" fmla="*/ 2762191 h 3255881"/>
              <a:gd name="connsiteX13" fmla="*/ 8062913 w 8262114"/>
              <a:gd name="connsiteY13" fmla="*/ 2743141 h 3255881"/>
              <a:gd name="connsiteX14" fmla="*/ 8120063 w 8262114"/>
              <a:gd name="connsiteY14" fmla="*/ 2724091 h 3255881"/>
              <a:gd name="connsiteX15" fmla="*/ 8148638 w 8262114"/>
              <a:gd name="connsiteY15" fmla="*/ 2714566 h 3255881"/>
              <a:gd name="connsiteX16" fmla="*/ 8158163 w 8262114"/>
              <a:gd name="connsiteY16" fmla="*/ 2609791 h 3255881"/>
              <a:gd name="connsiteX17" fmla="*/ 8167688 w 8262114"/>
              <a:gd name="connsiteY17" fmla="*/ 2552641 h 3255881"/>
              <a:gd name="connsiteX18" fmla="*/ 8224838 w 8262114"/>
              <a:gd name="connsiteY18" fmla="*/ 2514541 h 3255881"/>
              <a:gd name="connsiteX19" fmla="*/ 8243888 w 8262114"/>
              <a:gd name="connsiteY19" fmla="*/ 2485966 h 3255881"/>
              <a:gd name="connsiteX20" fmla="*/ 7929563 w 8262114"/>
              <a:gd name="connsiteY20" fmla="*/ 2428816 h 3255881"/>
              <a:gd name="connsiteX21" fmla="*/ 7939088 w 8262114"/>
              <a:gd name="connsiteY21" fmla="*/ 2333566 h 3255881"/>
              <a:gd name="connsiteX22" fmla="*/ 7958138 w 8262114"/>
              <a:gd name="connsiteY22" fmla="*/ 2266891 h 3255881"/>
              <a:gd name="connsiteX23" fmla="*/ 7929563 w 8262114"/>
              <a:gd name="connsiteY23" fmla="*/ 2095441 h 3255881"/>
              <a:gd name="connsiteX24" fmla="*/ 7910513 w 8262114"/>
              <a:gd name="connsiteY24" fmla="*/ 2038291 h 3255881"/>
              <a:gd name="connsiteX25" fmla="*/ 7900988 w 8262114"/>
              <a:gd name="connsiteY25" fmla="*/ 2009716 h 3255881"/>
              <a:gd name="connsiteX26" fmla="*/ 7929563 w 8262114"/>
              <a:gd name="connsiteY26" fmla="*/ 1876366 h 3255881"/>
              <a:gd name="connsiteX27" fmla="*/ 7948613 w 8262114"/>
              <a:gd name="connsiteY27" fmla="*/ 1847791 h 3255881"/>
              <a:gd name="connsiteX28" fmla="*/ 7853363 w 8262114"/>
              <a:gd name="connsiteY28" fmla="*/ 1838266 h 3255881"/>
              <a:gd name="connsiteX29" fmla="*/ 7796213 w 8262114"/>
              <a:gd name="connsiteY29" fmla="*/ 1790641 h 3255881"/>
              <a:gd name="connsiteX30" fmla="*/ 7739063 w 8262114"/>
              <a:gd name="connsiteY30" fmla="*/ 1771591 h 3255881"/>
              <a:gd name="connsiteX31" fmla="*/ 7710488 w 8262114"/>
              <a:gd name="connsiteY31" fmla="*/ 1752541 h 3255881"/>
              <a:gd name="connsiteX32" fmla="*/ 7567613 w 8262114"/>
              <a:gd name="connsiteY32" fmla="*/ 1733491 h 3255881"/>
              <a:gd name="connsiteX33" fmla="*/ 7510463 w 8262114"/>
              <a:gd name="connsiteY33" fmla="*/ 1714441 h 3255881"/>
              <a:gd name="connsiteX34" fmla="*/ 7453313 w 8262114"/>
              <a:gd name="connsiteY34" fmla="*/ 1676341 h 3255881"/>
              <a:gd name="connsiteX35" fmla="*/ 7424738 w 8262114"/>
              <a:gd name="connsiteY35" fmla="*/ 1657291 h 3255881"/>
              <a:gd name="connsiteX36" fmla="*/ 7396163 w 8262114"/>
              <a:gd name="connsiteY36" fmla="*/ 1647766 h 3255881"/>
              <a:gd name="connsiteX37" fmla="*/ 7358063 w 8262114"/>
              <a:gd name="connsiteY37" fmla="*/ 1600141 h 3255881"/>
              <a:gd name="connsiteX38" fmla="*/ 7319963 w 8262114"/>
              <a:gd name="connsiteY38" fmla="*/ 1542991 h 3255881"/>
              <a:gd name="connsiteX39" fmla="*/ 7272338 w 8262114"/>
              <a:gd name="connsiteY39" fmla="*/ 1485841 h 3255881"/>
              <a:gd name="connsiteX40" fmla="*/ 7262813 w 8262114"/>
              <a:gd name="connsiteY40" fmla="*/ 1457266 h 3255881"/>
              <a:gd name="connsiteX41" fmla="*/ 7224713 w 8262114"/>
              <a:gd name="connsiteY41" fmla="*/ 1400116 h 3255881"/>
              <a:gd name="connsiteX42" fmla="*/ 7215188 w 8262114"/>
              <a:gd name="connsiteY42" fmla="*/ 1371541 h 3255881"/>
              <a:gd name="connsiteX43" fmla="*/ 7196138 w 8262114"/>
              <a:gd name="connsiteY43" fmla="*/ 1342966 h 3255881"/>
              <a:gd name="connsiteX44" fmla="*/ 7177088 w 8262114"/>
              <a:gd name="connsiteY44" fmla="*/ 1285816 h 3255881"/>
              <a:gd name="connsiteX45" fmla="*/ 7119938 w 8262114"/>
              <a:gd name="connsiteY45" fmla="*/ 1238191 h 3255881"/>
              <a:gd name="connsiteX46" fmla="*/ 7091363 w 8262114"/>
              <a:gd name="connsiteY46" fmla="*/ 1219141 h 3255881"/>
              <a:gd name="connsiteX47" fmla="*/ 7062788 w 8262114"/>
              <a:gd name="connsiteY47" fmla="*/ 1190566 h 3255881"/>
              <a:gd name="connsiteX48" fmla="*/ 7034213 w 8262114"/>
              <a:gd name="connsiteY48" fmla="*/ 1171516 h 3255881"/>
              <a:gd name="connsiteX49" fmla="*/ 6986588 w 8262114"/>
              <a:gd name="connsiteY49" fmla="*/ 1114366 h 3255881"/>
              <a:gd name="connsiteX50" fmla="*/ 6958013 w 8262114"/>
              <a:gd name="connsiteY50" fmla="*/ 1095316 h 3255881"/>
              <a:gd name="connsiteX51" fmla="*/ 6938963 w 8262114"/>
              <a:gd name="connsiteY51" fmla="*/ 1066741 h 3255881"/>
              <a:gd name="connsiteX52" fmla="*/ 6910388 w 8262114"/>
              <a:gd name="connsiteY52" fmla="*/ 1047691 h 3255881"/>
              <a:gd name="connsiteX53" fmla="*/ 6900863 w 8262114"/>
              <a:gd name="connsiteY53" fmla="*/ 1019116 h 3255881"/>
              <a:gd name="connsiteX54" fmla="*/ 6910388 w 8262114"/>
              <a:gd name="connsiteY54" fmla="*/ 981016 h 3255881"/>
              <a:gd name="connsiteX55" fmla="*/ 6967538 w 8262114"/>
              <a:gd name="connsiteY55" fmla="*/ 952441 h 3255881"/>
              <a:gd name="connsiteX56" fmla="*/ 6986588 w 8262114"/>
              <a:gd name="connsiteY56" fmla="*/ 923866 h 3255881"/>
              <a:gd name="connsiteX57" fmla="*/ 7005638 w 8262114"/>
              <a:gd name="connsiteY57" fmla="*/ 866716 h 3255881"/>
              <a:gd name="connsiteX58" fmla="*/ 6977063 w 8262114"/>
              <a:gd name="connsiteY58" fmla="*/ 857191 h 3255881"/>
              <a:gd name="connsiteX59" fmla="*/ 6910388 w 8262114"/>
              <a:gd name="connsiteY59" fmla="*/ 847666 h 3255881"/>
              <a:gd name="connsiteX60" fmla="*/ 6872288 w 8262114"/>
              <a:gd name="connsiteY60" fmla="*/ 828616 h 3255881"/>
              <a:gd name="connsiteX61" fmla="*/ 6843713 w 8262114"/>
              <a:gd name="connsiteY61" fmla="*/ 819091 h 3255881"/>
              <a:gd name="connsiteX62" fmla="*/ 6786563 w 8262114"/>
              <a:gd name="connsiteY62" fmla="*/ 780991 h 3255881"/>
              <a:gd name="connsiteX63" fmla="*/ 6748463 w 8262114"/>
              <a:gd name="connsiteY63" fmla="*/ 733366 h 3255881"/>
              <a:gd name="connsiteX64" fmla="*/ 6738938 w 8262114"/>
              <a:gd name="connsiteY64" fmla="*/ 704791 h 3255881"/>
              <a:gd name="connsiteX65" fmla="*/ 6691313 w 8262114"/>
              <a:gd name="connsiteY65" fmla="*/ 657166 h 3255881"/>
              <a:gd name="connsiteX66" fmla="*/ 6643688 w 8262114"/>
              <a:gd name="connsiteY66" fmla="*/ 619066 h 3255881"/>
              <a:gd name="connsiteX67" fmla="*/ 6624638 w 8262114"/>
              <a:gd name="connsiteY67" fmla="*/ 590491 h 3255881"/>
              <a:gd name="connsiteX68" fmla="*/ 6596063 w 8262114"/>
              <a:gd name="connsiteY68" fmla="*/ 580966 h 3255881"/>
              <a:gd name="connsiteX69" fmla="*/ 6567488 w 8262114"/>
              <a:gd name="connsiteY69" fmla="*/ 561916 h 3255881"/>
              <a:gd name="connsiteX70" fmla="*/ 6538913 w 8262114"/>
              <a:gd name="connsiteY70" fmla="*/ 552391 h 3255881"/>
              <a:gd name="connsiteX71" fmla="*/ 6510338 w 8262114"/>
              <a:gd name="connsiteY71" fmla="*/ 533341 h 3255881"/>
              <a:gd name="connsiteX72" fmla="*/ 6462713 w 8262114"/>
              <a:gd name="connsiteY72" fmla="*/ 523816 h 3255881"/>
              <a:gd name="connsiteX73" fmla="*/ 6376988 w 8262114"/>
              <a:gd name="connsiteY73" fmla="*/ 533341 h 3255881"/>
              <a:gd name="connsiteX74" fmla="*/ 6319838 w 8262114"/>
              <a:gd name="connsiteY74" fmla="*/ 571441 h 3255881"/>
              <a:gd name="connsiteX75" fmla="*/ 6262688 w 8262114"/>
              <a:gd name="connsiteY75" fmla="*/ 619066 h 3255881"/>
              <a:gd name="connsiteX76" fmla="*/ 6176963 w 8262114"/>
              <a:gd name="connsiteY76" fmla="*/ 657166 h 3255881"/>
              <a:gd name="connsiteX77" fmla="*/ 6148388 w 8262114"/>
              <a:gd name="connsiteY77" fmla="*/ 666691 h 3255881"/>
              <a:gd name="connsiteX78" fmla="*/ 6148388 w 8262114"/>
              <a:gd name="connsiteY78" fmla="*/ 800041 h 3255881"/>
              <a:gd name="connsiteX79" fmla="*/ 6138863 w 8262114"/>
              <a:gd name="connsiteY79" fmla="*/ 961966 h 3255881"/>
              <a:gd name="connsiteX80" fmla="*/ 6119813 w 8262114"/>
              <a:gd name="connsiteY80" fmla="*/ 1085791 h 3255881"/>
              <a:gd name="connsiteX81" fmla="*/ 6119813 w 8262114"/>
              <a:gd name="connsiteY81" fmla="*/ 1371541 h 3255881"/>
              <a:gd name="connsiteX82" fmla="*/ 6138863 w 8262114"/>
              <a:gd name="connsiteY82" fmla="*/ 1400116 h 3255881"/>
              <a:gd name="connsiteX83" fmla="*/ 6167438 w 8262114"/>
              <a:gd name="connsiteY83" fmla="*/ 1409641 h 3255881"/>
              <a:gd name="connsiteX84" fmla="*/ 6196013 w 8262114"/>
              <a:gd name="connsiteY84" fmla="*/ 1428691 h 3255881"/>
              <a:gd name="connsiteX85" fmla="*/ 6176963 w 8262114"/>
              <a:gd name="connsiteY85" fmla="*/ 1476316 h 3255881"/>
              <a:gd name="connsiteX86" fmla="*/ 6196013 w 8262114"/>
              <a:gd name="connsiteY86" fmla="*/ 1647766 h 3255881"/>
              <a:gd name="connsiteX87" fmla="*/ 6186488 w 8262114"/>
              <a:gd name="connsiteY87" fmla="*/ 1714441 h 3255881"/>
              <a:gd name="connsiteX88" fmla="*/ 6157913 w 8262114"/>
              <a:gd name="connsiteY88" fmla="*/ 1743016 h 3255881"/>
              <a:gd name="connsiteX89" fmla="*/ 6119813 w 8262114"/>
              <a:gd name="connsiteY89" fmla="*/ 1752541 h 3255881"/>
              <a:gd name="connsiteX90" fmla="*/ 6024563 w 8262114"/>
              <a:gd name="connsiteY90" fmla="*/ 1762066 h 3255881"/>
              <a:gd name="connsiteX91" fmla="*/ 5976938 w 8262114"/>
              <a:gd name="connsiteY91" fmla="*/ 1847791 h 3255881"/>
              <a:gd name="connsiteX92" fmla="*/ 5967413 w 8262114"/>
              <a:gd name="connsiteY92" fmla="*/ 1904941 h 3255881"/>
              <a:gd name="connsiteX93" fmla="*/ 5938838 w 8262114"/>
              <a:gd name="connsiteY93" fmla="*/ 1923991 h 3255881"/>
              <a:gd name="connsiteX94" fmla="*/ 5538788 w 8262114"/>
              <a:gd name="connsiteY94" fmla="*/ 1933516 h 3255881"/>
              <a:gd name="connsiteX95" fmla="*/ 5357813 w 8262114"/>
              <a:gd name="connsiteY95" fmla="*/ 1923991 h 3255881"/>
              <a:gd name="connsiteX96" fmla="*/ 5300663 w 8262114"/>
              <a:gd name="connsiteY96" fmla="*/ 1904941 h 3255881"/>
              <a:gd name="connsiteX97" fmla="*/ 5243513 w 8262114"/>
              <a:gd name="connsiteY97" fmla="*/ 1914466 h 3255881"/>
              <a:gd name="connsiteX98" fmla="*/ 5186363 w 8262114"/>
              <a:gd name="connsiteY98" fmla="*/ 1933516 h 3255881"/>
              <a:gd name="connsiteX99" fmla="*/ 5157788 w 8262114"/>
              <a:gd name="connsiteY99" fmla="*/ 1914466 h 3255881"/>
              <a:gd name="connsiteX100" fmla="*/ 5053013 w 8262114"/>
              <a:gd name="connsiteY100" fmla="*/ 1895416 h 3255881"/>
              <a:gd name="connsiteX101" fmla="*/ 5033963 w 8262114"/>
              <a:gd name="connsiteY101" fmla="*/ 1838266 h 3255881"/>
              <a:gd name="connsiteX102" fmla="*/ 5024438 w 8262114"/>
              <a:gd name="connsiteY102" fmla="*/ 1809691 h 3255881"/>
              <a:gd name="connsiteX103" fmla="*/ 4891088 w 8262114"/>
              <a:gd name="connsiteY103" fmla="*/ 1781116 h 3255881"/>
              <a:gd name="connsiteX104" fmla="*/ 4814888 w 8262114"/>
              <a:gd name="connsiteY104" fmla="*/ 1743016 h 3255881"/>
              <a:gd name="connsiteX105" fmla="*/ 4786313 w 8262114"/>
              <a:gd name="connsiteY105" fmla="*/ 1714441 h 3255881"/>
              <a:gd name="connsiteX106" fmla="*/ 4776788 w 8262114"/>
              <a:gd name="connsiteY106" fmla="*/ 1685866 h 3255881"/>
              <a:gd name="connsiteX107" fmla="*/ 4795838 w 8262114"/>
              <a:gd name="connsiteY107" fmla="*/ 1628716 h 3255881"/>
              <a:gd name="connsiteX108" fmla="*/ 4814888 w 8262114"/>
              <a:gd name="connsiteY108" fmla="*/ 1476316 h 3255881"/>
              <a:gd name="connsiteX109" fmla="*/ 4852988 w 8262114"/>
              <a:gd name="connsiteY109" fmla="*/ 1419166 h 3255881"/>
              <a:gd name="connsiteX110" fmla="*/ 4872038 w 8262114"/>
              <a:gd name="connsiteY110" fmla="*/ 1390591 h 3255881"/>
              <a:gd name="connsiteX111" fmla="*/ 4919663 w 8262114"/>
              <a:gd name="connsiteY111" fmla="*/ 1314391 h 3255881"/>
              <a:gd name="connsiteX112" fmla="*/ 4929188 w 8262114"/>
              <a:gd name="connsiteY112" fmla="*/ 1285816 h 3255881"/>
              <a:gd name="connsiteX113" fmla="*/ 4872038 w 8262114"/>
              <a:gd name="connsiteY113" fmla="*/ 1257241 h 3255881"/>
              <a:gd name="connsiteX114" fmla="*/ 4843463 w 8262114"/>
              <a:gd name="connsiteY114" fmla="*/ 1238191 h 3255881"/>
              <a:gd name="connsiteX115" fmla="*/ 4786313 w 8262114"/>
              <a:gd name="connsiteY115" fmla="*/ 1219141 h 3255881"/>
              <a:gd name="connsiteX116" fmla="*/ 4757738 w 8262114"/>
              <a:gd name="connsiteY116" fmla="*/ 1209616 h 3255881"/>
              <a:gd name="connsiteX117" fmla="*/ 4729163 w 8262114"/>
              <a:gd name="connsiteY117" fmla="*/ 1219141 h 3255881"/>
              <a:gd name="connsiteX118" fmla="*/ 4672013 w 8262114"/>
              <a:gd name="connsiteY118" fmla="*/ 1247716 h 3255881"/>
              <a:gd name="connsiteX119" fmla="*/ 4595813 w 8262114"/>
              <a:gd name="connsiteY119" fmla="*/ 1200091 h 3255881"/>
              <a:gd name="connsiteX120" fmla="*/ 4538663 w 8262114"/>
              <a:gd name="connsiteY120" fmla="*/ 1161991 h 3255881"/>
              <a:gd name="connsiteX121" fmla="*/ 4481513 w 8262114"/>
              <a:gd name="connsiteY121" fmla="*/ 1181041 h 3255881"/>
              <a:gd name="connsiteX122" fmla="*/ 4452938 w 8262114"/>
              <a:gd name="connsiteY122" fmla="*/ 1190566 h 3255881"/>
              <a:gd name="connsiteX123" fmla="*/ 4414838 w 8262114"/>
              <a:gd name="connsiteY123" fmla="*/ 1276291 h 3255881"/>
              <a:gd name="connsiteX124" fmla="*/ 4405313 w 8262114"/>
              <a:gd name="connsiteY124" fmla="*/ 1304866 h 3255881"/>
              <a:gd name="connsiteX125" fmla="*/ 4395788 w 8262114"/>
              <a:gd name="connsiteY125" fmla="*/ 1333441 h 3255881"/>
              <a:gd name="connsiteX126" fmla="*/ 4367213 w 8262114"/>
              <a:gd name="connsiteY126" fmla="*/ 1352491 h 3255881"/>
              <a:gd name="connsiteX127" fmla="*/ 4348163 w 8262114"/>
              <a:gd name="connsiteY127" fmla="*/ 1381066 h 3255881"/>
              <a:gd name="connsiteX128" fmla="*/ 4329113 w 8262114"/>
              <a:gd name="connsiteY128" fmla="*/ 1438216 h 3255881"/>
              <a:gd name="connsiteX129" fmla="*/ 4310063 w 8262114"/>
              <a:gd name="connsiteY129" fmla="*/ 1466791 h 3255881"/>
              <a:gd name="connsiteX130" fmla="*/ 4300538 w 8262114"/>
              <a:gd name="connsiteY130" fmla="*/ 1495366 h 3255881"/>
              <a:gd name="connsiteX131" fmla="*/ 4291013 w 8262114"/>
              <a:gd name="connsiteY131" fmla="*/ 1533466 h 3255881"/>
              <a:gd name="connsiteX132" fmla="*/ 4262438 w 8262114"/>
              <a:gd name="connsiteY132" fmla="*/ 1552516 h 3255881"/>
              <a:gd name="connsiteX133" fmla="*/ 4224338 w 8262114"/>
              <a:gd name="connsiteY133" fmla="*/ 1562041 h 3255881"/>
              <a:gd name="connsiteX134" fmla="*/ 4167188 w 8262114"/>
              <a:gd name="connsiteY134" fmla="*/ 1562041 h 3255881"/>
              <a:gd name="connsiteX135" fmla="*/ 4110038 w 8262114"/>
              <a:gd name="connsiteY135" fmla="*/ 1583472 h 3255881"/>
              <a:gd name="connsiteX136" fmla="*/ 4081463 w 8262114"/>
              <a:gd name="connsiteY136" fmla="*/ 1590616 h 3255881"/>
              <a:gd name="connsiteX137" fmla="*/ 4055270 w 8262114"/>
              <a:gd name="connsiteY137" fmla="*/ 1595379 h 3255881"/>
              <a:gd name="connsiteX138" fmla="*/ 3948113 w 8262114"/>
              <a:gd name="connsiteY138" fmla="*/ 1609666 h 3255881"/>
              <a:gd name="connsiteX139" fmla="*/ 3910013 w 8262114"/>
              <a:gd name="connsiteY139" fmla="*/ 1600141 h 3255881"/>
              <a:gd name="connsiteX140" fmla="*/ 3757613 w 8262114"/>
              <a:gd name="connsiteY140" fmla="*/ 1590616 h 3255881"/>
              <a:gd name="connsiteX141" fmla="*/ 3729038 w 8262114"/>
              <a:gd name="connsiteY141" fmla="*/ 1571566 h 3255881"/>
              <a:gd name="connsiteX142" fmla="*/ 3700463 w 8262114"/>
              <a:gd name="connsiteY142" fmla="*/ 1562041 h 3255881"/>
              <a:gd name="connsiteX143" fmla="*/ 3652838 w 8262114"/>
              <a:gd name="connsiteY143" fmla="*/ 1523941 h 3255881"/>
              <a:gd name="connsiteX144" fmla="*/ 3481388 w 8262114"/>
              <a:gd name="connsiteY144" fmla="*/ 1533466 h 3255881"/>
              <a:gd name="connsiteX145" fmla="*/ 3414713 w 8262114"/>
              <a:gd name="connsiteY145" fmla="*/ 1542991 h 3255881"/>
              <a:gd name="connsiteX146" fmla="*/ 3386138 w 8262114"/>
              <a:gd name="connsiteY146" fmla="*/ 1552516 h 3255881"/>
              <a:gd name="connsiteX147" fmla="*/ 3338513 w 8262114"/>
              <a:gd name="connsiteY147" fmla="*/ 1562041 h 3255881"/>
              <a:gd name="connsiteX148" fmla="*/ 3259931 w 8262114"/>
              <a:gd name="connsiteY148" fmla="*/ 1619191 h 3255881"/>
              <a:gd name="connsiteX149" fmla="*/ 3214688 w 8262114"/>
              <a:gd name="connsiteY149" fmla="*/ 1666816 h 3255881"/>
              <a:gd name="connsiteX150" fmla="*/ 3205163 w 8262114"/>
              <a:gd name="connsiteY150" fmla="*/ 1695391 h 3255881"/>
              <a:gd name="connsiteX151" fmla="*/ 3181351 w 8262114"/>
              <a:gd name="connsiteY151" fmla="*/ 1738254 h 3255881"/>
              <a:gd name="connsiteX152" fmla="*/ 3102769 w 8262114"/>
              <a:gd name="connsiteY152" fmla="*/ 1714441 h 3255881"/>
              <a:gd name="connsiteX153" fmla="*/ 3057525 w 8262114"/>
              <a:gd name="connsiteY153" fmla="*/ 1659672 h 3255881"/>
              <a:gd name="connsiteX154" fmla="*/ 3005138 w 8262114"/>
              <a:gd name="connsiteY154" fmla="*/ 1619191 h 3255881"/>
              <a:gd name="connsiteX155" fmla="*/ 2967038 w 8262114"/>
              <a:gd name="connsiteY155" fmla="*/ 1562041 h 3255881"/>
              <a:gd name="connsiteX156" fmla="*/ 2947988 w 8262114"/>
              <a:gd name="connsiteY156" fmla="*/ 1533466 h 3255881"/>
              <a:gd name="connsiteX157" fmla="*/ 2890838 w 8262114"/>
              <a:gd name="connsiteY157" fmla="*/ 1504891 h 3255881"/>
              <a:gd name="connsiteX158" fmla="*/ 2862263 w 8262114"/>
              <a:gd name="connsiteY158" fmla="*/ 1485841 h 3255881"/>
              <a:gd name="connsiteX159" fmla="*/ 2833688 w 8262114"/>
              <a:gd name="connsiteY159" fmla="*/ 1476316 h 3255881"/>
              <a:gd name="connsiteX160" fmla="*/ 2805113 w 8262114"/>
              <a:gd name="connsiteY160" fmla="*/ 1457266 h 3255881"/>
              <a:gd name="connsiteX161" fmla="*/ 2738438 w 8262114"/>
              <a:gd name="connsiteY161" fmla="*/ 1438216 h 3255881"/>
              <a:gd name="connsiteX162" fmla="*/ 2709863 w 8262114"/>
              <a:gd name="connsiteY162" fmla="*/ 1428691 h 3255881"/>
              <a:gd name="connsiteX163" fmla="*/ 2605088 w 8262114"/>
              <a:gd name="connsiteY163" fmla="*/ 1419166 h 3255881"/>
              <a:gd name="connsiteX164" fmla="*/ 2509838 w 8262114"/>
              <a:gd name="connsiteY164" fmla="*/ 1409641 h 3255881"/>
              <a:gd name="connsiteX165" fmla="*/ 2452688 w 8262114"/>
              <a:gd name="connsiteY165" fmla="*/ 1371541 h 3255881"/>
              <a:gd name="connsiteX166" fmla="*/ 2395538 w 8262114"/>
              <a:gd name="connsiteY166" fmla="*/ 1352491 h 3255881"/>
              <a:gd name="connsiteX167" fmla="*/ 2366963 w 8262114"/>
              <a:gd name="connsiteY167" fmla="*/ 1342966 h 3255881"/>
              <a:gd name="connsiteX168" fmla="*/ 2309813 w 8262114"/>
              <a:gd name="connsiteY168" fmla="*/ 1333441 h 3255881"/>
              <a:gd name="connsiteX169" fmla="*/ 2233613 w 8262114"/>
              <a:gd name="connsiteY169" fmla="*/ 1342966 h 3255881"/>
              <a:gd name="connsiteX170" fmla="*/ 2185988 w 8262114"/>
              <a:gd name="connsiteY170" fmla="*/ 1333441 h 3255881"/>
              <a:gd name="connsiteX171" fmla="*/ 2176463 w 8262114"/>
              <a:gd name="connsiteY171" fmla="*/ 1304866 h 3255881"/>
              <a:gd name="connsiteX172" fmla="*/ 2157413 w 8262114"/>
              <a:gd name="connsiteY172" fmla="*/ 1238191 h 3255881"/>
              <a:gd name="connsiteX173" fmla="*/ 2155032 w 8262114"/>
              <a:gd name="connsiteY173" fmla="*/ 1204854 h 3255881"/>
              <a:gd name="connsiteX174" fmla="*/ 2128838 w 8262114"/>
              <a:gd name="connsiteY174" fmla="*/ 1166753 h 3255881"/>
              <a:gd name="connsiteX175" fmla="*/ 2057400 w 8262114"/>
              <a:gd name="connsiteY175" fmla="*/ 1104841 h 3255881"/>
              <a:gd name="connsiteX176" fmla="*/ 2062163 w 8262114"/>
              <a:gd name="connsiteY176" fmla="*/ 1066741 h 3255881"/>
              <a:gd name="connsiteX177" fmla="*/ 2033588 w 8262114"/>
              <a:gd name="connsiteY177" fmla="*/ 1057216 h 3255881"/>
              <a:gd name="connsiteX178" fmla="*/ 2081213 w 8262114"/>
              <a:gd name="connsiteY178" fmla="*/ 1009591 h 3255881"/>
              <a:gd name="connsiteX179" fmla="*/ 2128838 w 8262114"/>
              <a:gd name="connsiteY179" fmla="*/ 1000066 h 3255881"/>
              <a:gd name="connsiteX180" fmla="*/ 2147888 w 8262114"/>
              <a:gd name="connsiteY180" fmla="*/ 942916 h 3255881"/>
              <a:gd name="connsiteX181" fmla="*/ 2119313 w 8262114"/>
              <a:gd name="connsiteY181" fmla="*/ 914341 h 3255881"/>
              <a:gd name="connsiteX182" fmla="*/ 2014538 w 8262114"/>
              <a:gd name="connsiteY182" fmla="*/ 885766 h 3255881"/>
              <a:gd name="connsiteX183" fmla="*/ 2005013 w 8262114"/>
              <a:gd name="connsiteY183" fmla="*/ 857191 h 3255881"/>
              <a:gd name="connsiteX184" fmla="*/ 2024063 w 8262114"/>
              <a:gd name="connsiteY184" fmla="*/ 828616 h 3255881"/>
              <a:gd name="connsiteX185" fmla="*/ 2014538 w 8262114"/>
              <a:gd name="connsiteY185" fmla="*/ 800041 h 3255881"/>
              <a:gd name="connsiteX186" fmla="*/ 1976438 w 8262114"/>
              <a:gd name="connsiteY186" fmla="*/ 742891 h 3255881"/>
              <a:gd name="connsiteX187" fmla="*/ 1804988 w 8262114"/>
              <a:gd name="connsiteY187" fmla="*/ 685741 h 3255881"/>
              <a:gd name="connsiteX188" fmla="*/ 1776413 w 8262114"/>
              <a:gd name="connsiteY188" fmla="*/ 676216 h 3255881"/>
              <a:gd name="connsiteX189" fmla="*/ 1747838 w 8262114"/>
              <a:gd name="connsiteY189" fmla="*/ 666691 h 3255881"/>
              <a:gd name="connsiteX190" fmla="*/ 1690688 w 8262114"/>
              <a:gd name="connsiteY190" fmla="*/ 628591 h 3255881"/>
              <a:gd name="connsiteX191" fmla="*/ 1654969 w 8262114"/>
              <a:gd name="connsiteY191" fmla="*/ 592872 h 3255881"/>
              <a:gd name="connsiteX192" fmla="*/ 1581150 w 8262114"/>
              <a:gd name="connsiteY192" fmla="*/ 519053 h 3255881"/>
              <a:gd name="connsiteX193" fmla="*/ 1493045 w 8262114"/>
              <a:gd name="connsiteY193" fmla="*/ 433328 h 3255881"/>
              <a:gd name="connsiteX194" fmla="*/ 1370452 w 8262114"/>
              <a:gd name="connsiteY194" fmla="*/ 335756 h 3255881"/>
              <a:gd name="connsiteX195" fmla="*/ 1350170 w 8262114"/>
              <a:gd name="connsiteY195" fmla="*/ 316647 h 3255881"/>
              <a:gd name="connsiteX196" fmla="*/ 1373982 w 8262114"/>
              <a:gd name="connsiteY196" fmla="*/ 323791 h 3255881"/>
              <a:gd name="connsiteX197" fmla="*/ 1440657 w 8262114"/>
              <a:gd name="connsiteY197" fmla="*/ 342841 h 3255881"/>
              <a:gd name="connsiteX198" fmla="*/ 1440657 w 8262114"/>
              <a:gd name="connsiteY198" fmla="*/ 290453 h 3255881"/>
              <a:gd name="connsiteX199" fmla="*/ 1376363 w 8262114"/>
              <a:gd name="connsiteY199" fmla="*/ 204729 h 3255881"/>
              <a:gd name="connsiteX200" fmla="*/ 1338263 w 8262114"/>
              <a:gd name="connsiteY200" fmla="*/ 178534 h 3255881"/>
              <a:gd name="connsiteX201" fmla="*/ 1319213 w 8262114"/>
              <a:gd name="connsiteY201" fmla="*/ 161866 h 3255881"/>
              <a:gd name="connsiteX202" fmla="*/ 1166813 w 8262114"/>
              <a:gd name="connsiteY202" fmla="*/ 133291 h 3255881"/>
              <a:gd name="connsiteX203" fmla="*/ 1138238 w 8262114"/>
              <a:gd name="connsiteY203" fmla="*/ 123766 h 3255881"/>
              <a:gd name="connsiteX204" fmla="*/ 1081088 w 8262114"/>
              <a:gd name="connsiteY204" fmla="*/ 85666 h 3255881"/>
              <a:gd name="connsiteX205" fmla="*/ 1033463 w 8262114"/>
              <a:gd name="connsiteY205" fmla="*/ 47566 h 3255881"/>
              <a:gd name="connsiteX206" fmla="*/ 976313 w 8262114"/>
              <a:gd name="connsiteY206" fmla="*/ 9466 h 3255881"/>
              <a:gd name="connsiteX207" fmla="*/ 547688 w 8262114"/>
              <a:gd name="connsiteY207" fmla="*/ 9466 h 3255881"/>
              <a:gd name="connsiteX208" fmla="*/ 452438 w 8262114"/>
              <a:gd name="connsiteY208" fmla="*/ 18991 h 3255881"/>
              <a:gd name="connsiteX209" fmla="*/ 395288 w 8262114"/>
              <a:gd name="connsiteY209" fmla="*/ 47566 h 3255881"/>
              <a:gd name="connsiteX210" fmla="*/ 319088 w 8262114"/>
              <a:gd name="connsiteY210" fmla="*/ 159485 h 3255881"/>
              <a:gd name="connsiteX211" fmla="*/ 307182 w 8262114"/>
              <a:gd name="connsiteY211" fmla="*/ 216634 h 3255881"/>
              <a:gd name="connsiteX212" fmla="*/ 254794 w 8262114"/>
              <a:gd name="connsiteY212" fmla="*/ 283310 h 3255881"/>
              <a:gd name="connsiteX213" fmla="*/ 180975 w 8262114"/>
              <a:gd name="connsiteY213" fmla="*/ 330935 h 3255881"/>
              <a:gd name="connsiteX214" fmla="*/ 76201 w 8262114"/>
              <a:gd name="connsiteY214" fmla="*/ 357129 h 3255881"/>
              <a:gd name="connsiteX215" fmla="*/ 42863 w 8262114"/>
              <a:gd name="connsiteY215" fmla="*/ 361891 h 3255881"/>
              <a:gd name="connsiteX216" fmla="*/ 0 w 8262114"/>
              <a:gd name="connsiteY216" fmla="*/ 371416 h 3255881"/>
              <a:gd name="connsiteX217" fmla="*/ 21431 w 8262114"/>
              <a:gd name="connsiteY217" fmla="*/ 416660 h 3255881"/>
              <a:gd name="connsiteX218" fmla="*/ 33338 w 8262114"/>
              <a:gd name="connsiteY218" fmla="*/ 419041 h 3255881"/>
              <a:gd name="connsiteX219" fmla="*/ 90488 w 8262114"/>
              <a:gd name="connsiteY219" fmla="*/ 447616 h 3255881"/>
              <a:gd name="connsiteX220" fmla="*/ 147638 w 8262114"/>
              <a:gd name="connsiteY220" fmla="*/ 476191 h 3255881"/>
              <a:gd name="connsiteX221" fmla="*/ 166688 w 8262114"/>
              <a:gd name="connsiteY221" fmla="*/ 504766 h 3255881"/>
              <a:gd name="connsiteX222" fmla="*/ 166688 w 8262114"/>
              <a:gd name="connsiteY222" fmla="*/ 571441 h 3255881"/>
              <a:gd name="connsiteX223" fmla="*/ 138113 w 8262114"/>
              <a:gd name="connsiteY223" fmla="*/ 580966 h 3255881"/>
              <a:gd name="connsiteX224" fmla="*/ 128588 w 8262114"/>
              <a:gd name="connsiteY224" fmla="*/ 666691 h 3255881"/>
              <a:gd name="connsiteX225" fmla="*/ 100013 w 8262114"/>
              <a:gd name="connsiteY225" fmla="*/ 676216 h 3255881"/>
              <a:gd name="connsiteX226" fmla="*/ 90488 w 8262114"/>
              <a:gd name="connsiteY226" fmla="*/ 704791 h 3255881"/>
              <a:gd name="connsiteX227" fmla="*/ 119063 w 8262114"/>
              <a:gd name="connsiteY227" fmla="*/ 714316 h 3255881"/>
              <a:gd name="connsiteX228" fmla="*/ 138113 w 8262114"/>
              <a:gd name="connsiteY228" fmla="*/ 771466 h 3255881"/>
              <a:gd name="connsiteX229" fmla="*/ 147638 w 8262114"/>
              <a:gd name="connsiteY229" fmla="*/ 838141 h 3255881"/>
              <a:gd name="connsiteX230" fmla="*/ 166688 w 8262114"/>
              <a:gd name="connsiteY230" fmla="*/ 866716 h 3255881"/>
              <a:gd name="connsiteX231" fmla="*/ 157163 w 8262114"/>
              <a:gd name="connsiteY231" fmla="*/ 923866 h 3255881"/>
              <a:gd name="connsiteX0" fmla="*/ 7415213 w 8262114"/>
              <a:gd name="connsiteY0" fmla="*/ 3247966 h 3255881"/>
              <a:gd name="connsiteX1" fmla="*/ 7434263 w 8262114"/>
              <a:gd name="connsiteY1" fmla="*/ 3047941 h 3255881"/>
              <a:gd name="connsiteX2" fmla="*/ 7453313 w 8262114"/>
              <a:gd name="connsiteY2" fmla="*/ 2981266 h 3255881"/>
              <a:gd name="connsiteX3" fmla="*/ 7510463 w 8262114"/>
              <a:gd name="connsiteY3" fmla="*/ 2952691 h 3255881"/>
              <a:gd name="connsiteX4" fmla="*/ 7539038 w 8262114"/>
              <a:gd name="connsiteY4" fmla="*/ 2933641 h 3255881"/>
              <a:gd name="connsiteX5" fmla="*/ 7596188 w 8262114"/>
              <a:gd name="connsiteY5" fmla="*/ 2914591 h 3255881"/>
              <a:gd name="connsiteX6" fmla="*/ 7662863 w 8262114"/>
              <a:gd name="connsiteY6" fmla="*/ 2895541 h 3255881"/>
              <a:gd name="connsiteX7" fmla="*/ 7681913 w 8262114"/>
              <a:gd name="connsiteY7" fmla="*/ 2866966 h 3255881"/>
              <a:gd name="connsiteX8" fmla="*/ 7691438 w 8262114"/>
              <a:gd name="connsiteY8" fmla="*/ 2838391 h 3255881"/>
              <a:gd name="connsiteX9" fmla="*/ 7777163 w 8262114"/>
              <a:gd name="connsiteY9" fmla="*/ 2800291 h 3255881"/>
              <a:gd name="connsiteX10" fmla="*/ 7805738 w 8262114"/>
              <a:gd name="connsiteY10" fmla="*/ 2790766 h 3255881"/>
              <a:gd name="connsiteX11" fmla="*/ 7834313 w 8262114"/>
              <a:gd name="connsiteY11" fmla="*/ 2781241 h 3255881"/>
              <a:gd name="connsiteX12" fmla="*/ 7996238 w 8262114"/>
              <a:gd name="connsiteY12" fmla="*/ 2762191 h 3255881"/>
              <a:gd name="connsiteX13" fmla="*/ 8062913 w 8262114"/>
              <a:gd name="connsiteY13" fmla="*/ 2743141 h 3255881"/>
              <a:gd name="connsiteX14" fmla="*/ 8120063 w 8262114"/>
              <a:gd name="connsiteY14" fmla="*/ 2724091 h 3255881"/>
              <a:gd name="connsiteX15" fmla="*/ 8148638 w 8262114"/>
              <a:gd name="connsiteY15" fmla="*/ 2714566 h 3255881"/>
              <a:gd name="connsiteX16" fmla="*/ 8158163 w 8262114"/>
              <a:gd name="connsiteY16" fmla="*/ 2609791 h 3255881"/>
              <a:gd name="connsiteX17" fmla="*/ 8167688 w 8262114"/>
              <a:gd name="connsiteY17" fmla="*/ 2552641 h 3255881"/>
              <a:gd name="connsiteX18" fmla="*/ 8224838 w 8262114"/>
              <a:gd name="connsiteY18" fmla="*/ 2514541 h 3255881"/>
              <a:gd name="connsiteX19" fmla="*/ 8243888 w 8262114"/>
              <a:gd name="connsiteY19" fmla="*/ 2485966 h 3255881"/>
              <a:gd name="connsiteX20" fmla="*/ 7929563 w 8262114"/>
              <a:gd name="connsiteY20" fmla="*/ 2428816 h 3255881"/>
              <a:gd name="connsiteX21" fmla="*/ 7939088 w 8262114"/>
              <a:gd name="connsiteY21" fmla="*/ 2333566 h 3255881"/>
              <a:gd name="connsiteX22" fmla="*/ 7958138 w 8262114"/>
              <a:gd name="connsiteY22" fmla="*/ 2266891 h 3255881"/>
              <a:gd name="connsiteX23" fmla="*/ 7929563 w 8262114"/>
              <a:gd name="connsiteY23" fmla="*/ 2095441 h 3255881"/>
              <a:gd name="connsiteX24" fmla="*/ 7910513 w 8262114"/>
              <a:gd name="connsiteY24" fmla="*/ 2038291 h 3255881"/>
              <a:gd name="connsiteX25" fmla="*/ 7900988 w 8262114"/>
              <a:gd name="connsiteY25" fmla="*/ 2009716 h 3255881"/>
              <a:gd name="connsiteX26" fmla="*/ 7929563 w 8262114"/>
              <a:gd name="connsiteY26" fmla="*/ 1876366 h 3255881"/>
              <a:gd name="connsiteX27" fmla="*/ 7948613 w 8262114"/>
              <a:gd name="connsiteY27" fmla="*/ 1847791 h 3255881"/>
              <a:gd name="connsiteX28" fmla="*/ 7853363 w 8262114"/>
              <a:gd name="connsiteY28" fmla="*/ 1838266 h 3255881"/>
              <a:gd name="connsiteX29" fmla="*/ 7796213 w 8262114"/>
              <a:gd name="connsiteY29" fmla="*/ 1790641 h 3255881"/>
              <a:gd name="connsiteX30" fmla="*/ 7739063 w 8262114"/>
              <a:gd name="connsiteY30" fmla="*/ 1771591 h 3255881"/>
              <a:gd name="connsiteX31" fmla="*/ 7710488 w 8262114"/>
              <a:gd name="connsiteY31" fmla="*/ 1752541 h 3255881"/>
              <a:gd name="connsiteX32" fmla="*/ 7567613 w 8262114"/>
              <a:gd name="connsiteY32" fmla="*/ 1733491 h 3255881"/>
              <a:gd name="connsiteX33" fmla="*/ 7510463 w 8262114"/>
              <a:gd name="connsiteY33" fmla="*/ 1714441 h 3255881"/>
              <a:gd name="connsiteX34" fmla="*/ 7453313 w 8262114"/>
              <a:gd name="connsiteY34" fmla="*/ 1676341 h 3255881"/>
              <a:gd name="connsiteX35" fmla="*/ 7424738 w 8262114"/>
              <a:gd name="connsiteY35" fmla="*/ 1657291 h 3255881"/>
              <a:gd name="connsiteX36" fmla="*/ 7396163 w 8262114"/>
              <a:gd name="connsiteY36" fmla="*/ 1647766 h 3255881"/>
              <a:gd name="connsiteX37" fmla="*/ 7358063 w 8262114"/>
              <a:gd name="connsiteY37" fmla="*/ 1600141 h 3255881"/>
              <a:gd name="connsiteX38" fmla="*/ 7319963 w 8262114"/>
              <a:gd name="connsiteY38" fmla="*/ 1542991 h 3255881"/>
              <a:gd name="connsiteX39" fmla="*/ 7272338 w 8262114"/>
              <a:gd name="connsiteY39" fmla="*/ 1485841 h 3255881"/>
              <a:gd name="connsiteX40" fmla="*/ 7262813 w 8262114"/>
              <a:gd name="connsiteY40" fmla="*/ 1457266 h 3255881"/>
              <a:gd name="connsiteX41" fmla="*/ 7224713 w 8262114"/>
              <a:gd name="connsiteY41" fmla="*/ 1400116 h 3255881"/>
              <a:gd name="connsiteX42" fmla="*/ 7215188 w 8262114"/>
              <a:gd name="connsiteY42" fmla="*/ 1371541 h 3255881"/>
              <a:gd name="connsiteX43" fmla="*/ 7196138 w 8262114"/>
              <a:gd name="connsiteY43" fmla="*/ 1342966 h 3255881"/>
              <a:gd name="connsiteX44" fmla="*/ 7177088 w 8262114"/>
              <a:gd name="connsiteY44" fmla="*/ 1285816 h 3255881"/>
              <a:gd name="connsiteX45" fmla="*/ 7119938 w 8262114"/>
              <a:gd name="connsiteY45" fmla="*/ 1238191 h 3255881"/>
              <a:gd name="connsiteX46" fmla="*/ 7091363 w 8262114"/>
              <a:gd name="connsiteY46" fmla="*/ 1219141 h 3255881"/>
              <a:gd name="connsiteX47" fmla="*/ 7062788 w 8262114"/>
              <a:gd name="connsiteY47" fmla="*/ 1190566 h 3255881"/>
              <a:gd name="connsiteX48" fmla="*/ 7034213 w 8262114"/>
              <a:gd name="connsiteY48" fmla="*/ 1171516 h 3255881"/>
              <a:gd name="connsiteX49" fmla="*/ 6986588 w 8262114"/>
              <a:gd name="connsiteY49" fmla="*/ 1114366 h 3255881"/>
              <a:gd name="connsiteX50" fmla="*/ 6958013 w 8262114"/>
              <a:gd name="connsiteY50" fmla="*/ 1095316 h 3255881"/>
              <a:gd name="connsiteX51" fmla="*/ 6938963 w 8262114"/>
              <a:gd name="connsiteY51" fmla="*/ 1066741 h 3255881"/>
              <a:gd name="connsiteX52" fmla="*/ 6910388 w 8262114"/>
              <a:gd name="connsiteY52" fmla="*/ 1047691 h 3255881"/>
              <a:gd name="connsiteX53" fmla="*/ 6900863 w 8262114"/>
              <a:gd name="connsiteY53" fmla="*/ 1019116 h 3255881"/>
              <a:gd name="connsiteX54" fmla="*/ 6910388 w 8262114"/>
              <a:gd name="connsiteY54" fmla="*/ 981016 h 3255881"/>
              <a:gd name="connsiteX55" fmla="*/ 6967538 w 8262114"/>
              <a:gd name="connsiteY55" fmla="*/ 952441 h 3255881"/>
              <a:gd name="connsiteX56" fmla="*/ 6986588 w 8262114"/>
              <a:gd name="connsiteY56" fmla="*/ 923866 h 3255881"/>
              <a:gd name="connsiteX57" fmla="*/ 7005638 w 8262114"/>
              <a:gd name="connsiteY57" fmla="*/ 866716 h 3255881"/>
              <a:gd name="connsiteX58" fmla="*/ 6977063 w 8262114"/>
              <a:gd name="connsiteY58" fmla="*/ 857191 h 3255881"/>
              <a:gd name="connsiteX59" fmla="*/ 6910388 w 8262114"/>
              <a:gd name="connsiteY59" fmla="*/ 847666 h 3255881"/>
              <a:gd name="connsiteX60" fmla="*/ 6872288 w 8262114"/>
              <a:gd name="connsiteY60" fmla="*/ 828616 h 3255881"/>
              <a:gd name="connsiteX61" fmla="*/ 6843713 w 8262114"/>
              <a:gd name="connsiteY61" fmla="*/ 819091 h 3255881"/>
              <a:gd name="connsiteX62" fmla="*/ 6786563 w 8262114"/>
              <a:gd name="connsiteY62" fmla="*/ 780991 h 3255881"/>
              <a:gd name="connsiteX63" fmla="*/ 6748463 w 8262114"/>
              <a:gd name="connsiteY63" fmla="*/ 733366 h 3255881"/>
              <a:gd name="connsiteX64" fmla="*/ 6738938 w 8262114"/>
              <a:gd name="connsiteY64" fmla="*/ 704791 h 3255881"/>
              <a:gd name="connsiteX65" fmla="*/ 6691313 w 8262114"/>
              <a:gd name="connsiteY65" fmla="*/ 657166 h 3255881"/>
              <a:gd name="connsiteX66" fmla="*/ 6643688 w 8262114"/>
              <a:gd name="connsiteY66" fmla="*/ 619066 h 3255881"/>
              <a:gd name="connsiteX67" fmla="*/ 6624638 w 8262114"/>
              <a:gd name="connsiteY67" fmla="*/ 590491 h 3255881"/>
              <a:gd name="connsiteX68" fmla="*/ 6596063 w 8262114"/>
              <a:gd name="connsiteY68" fmla="*/ 580966 h 3255881"/>
              <a:gd name="connsiteX69" fmla="*/ 6567488 w 8262114"/>
              <a:gd name="connsiteY69" fmla="*/ 561916 h 3255881"/>
              <a:gd name="connsiteX70" fmla="*/ 6538913 w 8262114"/>
              <a:gd name="connsiteY70" fmla="*/ 552391 h 3255881"/>
              <a:gd name="connsiteX71" fmla="*/ 6510338 w 8262114"/>
              <a:gd name="connsiteY71" fmla="*/ 533341 h 3255881"/>
              <a:gd name="connsiteX72" fmla="*/ 6462713 w 8262114"/>
              <a:gd name="connsiteY72" fmla="*/ 523816 h 3255881"/>
              <a:gd name="connsiteX73" fmla="*/ 6376988 w 8262114"/>
              <a:gd name="connsiteY73" fmla="*/ 533341 h 3255881"/>
              <a:gd name="connsiteX74" fmla="*/ 6319838 w 8262114"/>
              <a:gd name="connsiteY74" fmla="*/ 571441 h 3255881"/>
              <a:gd name="connsiteX75" fmla="*/ 6262688 w 8262114"/>
              <a:gd name="connsiteY75" fmla="*/ 619066 h 3255881"/>
              <a:gd name="connsiteX76" fmla="*/ 6176963 w 8262114"/>
              <a:gd name="connsiteY76" fmla="*/ 657166 h 3255881"/>
              <a:gd name="connsiteX77" fmla="*/ 6148388 w 8262114"/>
              <a:gd name="connsiteY77" fmla="*/ 666691 h 3255881"/>
              <a:gd name="connsiteX78" fmla="*/ 6148388 w 8262114"/>
              <a:gd name="connsiteY78" fmla="*/ 800041 h 3255881"/>
              <a:gd name="connsiteX79" fmla="*/ 6138863 w 8262114"/>
              <a:gd name="connsiteY79" fmla="*/ 961966 h 3255881"/>
              <a:gd name="connsiteX80" fmla="*/ 6119813 w 8262114"/>
              <a:gd name="connsiteY80" fmla="*/ 1085791 h 3255881"/>
              <a:gd name="connsiteX81" fmla="*/ 6119813 w 8262114"/>
              <a:gd name="connsiteY81" fmla="*/ 1371541 h 3255881"/>
              <a:gd name="connsiteX82" fmla="*/ 6138863 w 8262114"/>
              <a:gd name="connsiteY82" fmla="*/ 1400116 h 3255881"/>
              <a:gd name="connsiteX83" fmla="*/ 6167438 w 8262114"/>
              <a:gd name="connsiteY83" fmla="*/ 1409641 h 3255881"/>
              <a:gd name="connsiteX84" fmla="*/ 6196013 w 8262114"/>
              <a:gd name="connsiteY84" fmla="*/ 1428691 h 3255881"/>
              <a:gd name="connsiteX85" fmla="*/ 6176963 w 8262114"/>
              <a:gd name="connsiteY85" fmla="*/ 1476316 h 3255881"/>
              <a:gd name="connsiteX86" fmla="*/ 6196013 w 8262114"/>
              <a:gd name="connsiteY86" fmla="*/ 1647766 h 3255881"/>
              <a:gd name="connsiteX87" fmla="*/ 6186488 w 8262114"/>
              <a:gd name="connsiteY87" fmla="*/ 1714441 h 3255881"/>
              <a:gd name="connsiteX88" fmla="*/ 6157913 w 8262114"/>
              <a:gd name="connsiteY88" fmla="*/ 1743016 h 3255881"/>
              <a:gd name="connsiteX89" fmla="*/ 6119813 w 8262114"/>
              <a:gd name="connsiteY89" fmla="*/ 1752541 h 3255881"/>
              <a:gd name="connsiteX90" fmla="*/ 6024563 w 8262114"/>
              <a:gd name="connsiteY90" fmla="*/ 1762066 h 3255881"/>
              <a:gd name="connsiteX91" fmla="*/ 5976938 w 8262114"/>
              <a:gd name="connsiteY91" fmla="*/ 1847791 h 3255881"/>
              <a:gd name="connsiteX92" fmla="*/ 5967413 w 8262114"/>
              <a:gd name="connsiteY92" fmla="*/ 1904941 h 3255881"/>
              <a:gd name="connsiteX93" fmla="*/ 5938838 w 8262114"/>
              <a:gd name="connsiteY93" fmla="*/ 1923991 h 3255881"/>
              <a:gd name="connsiteX94" fmla="*/ 5538788 w 8262114"/>
              <a:gd name="connsiteY94" fmla="*/ 1933516 h 3255881"/>
              <a:gd name="connsiteX95" fmla="*/ 5357813 w 8262114"/>
              <a:gd name="connsiteY95" fmla="*/ 1923991 h 3255881"/>
              <a:gd name="connsiteX96" fmla="*/ 5300663 w 8262114"/>
              <a:gd name="connsiteY96" fmla="*/ 1904941 h 3255881"/>
              <a:gd name="connsiteX97" fmla="*/ 5243513 w 8262114"/>
              <a:gd name="connsiteY97" fmla="*/ 1914466 h 3255881"/>
              <a:gd name="connsiteX98" fmla="*/ 5186363 w 8262114"/>
              <a:gd name="connsiteY98" fmla="*/ 1933516 h 3255881"/>
              <a:gd name="connsiteX99" fmla="*/ 5157788 w 8262114"/>
              <a:gd name="connsiteY99" fmla="*/ 1914466 h 3255881"/>
              <a:gd name="connsiteX100" fmla="*/ 5053013 w 8262114"/>
              <a:gd name="connsiteY100" fmla="*/ 1895416 h 3255881"/>
              <a:gd name="connsiteX101" fmla="*/ 5033963 w 8262114"/>
              <a:gd name="connsiteY101" fmla="*/ 1838266 h 3255881"/>
              <a:gd name="connsiteX102" fmla="*/ 5024438 w 8262114"/>
              <a:gd name="connsiteY102" fmla="*/ 1809691 h 3255881"/>
              <a:gd name="connsiteX103" fmla="*/ 4891088 w 8262114"/>
              <a:gd name="connsiteY103" fmla="*/ 1781116 h 3255881"/>
              <a:gd name="connsiteX104" fmla="*/ 4814888 w 8262114"/>
              <a:gd name="connsiteY104" fmla="*/ 1743016 h 3255881"/>
              <a:gd name="connsiteX105" fmla="*/ 4786313 w 8262114"/>
              <a:gd name="connsiteY105" fmla="*/ 1714441 h 3255881"/>
              <a:gd name="connsiteX106" fmla="*/ 4776788 w 8262114"/>
              <a:gd name="connsiteY106" fmla="*/ 1685866 h 3255881"/>
              <a:gd name="connsiteX107" fmla="*/ 4795838 w 8262114"/>
              <a:gd name="connsiteY107" fmla="*/ 1628716 h 3255881"/>
              <a:gd name="connsiteX108" fmla="*/ 4814888 w 8262114"/>
              <a:gd name="connsiteY108" fmla="*/ 1476316 h 3255881"/>
              <a:gd name="connsiteX109" fmla="*/ 4852988 w 8262114"/>
              <a:gd name="connsiteY109" fmla="*/ 1419166 h 3255881"/>
              <a:gd name="connsiteX110" fmla="*/ 4872038 w 8262114"/>
              <a:gd name="connsiteY110" fmla="*/ 1390591 h 3255881"/>
              <a:gd name="connsiteX111" fmla="*/ 4919663 w 8262114"/>
              <a:gd name="connsiteY111" fmla="*/ 1314391 h 3255881"/>
              <a:gd name="connsiteX112" fmla="*/ 4929188 w 8262114"/>
              <a:gd name="connsiteY112" fmla="*/ 1285816 h 3255881"/>
              <a:gd name="connsiteX113" fmla="*/ 4872038 w 8262114"/>
              <a:gd name="connsiteY113" fmla="*/ 1257241 h 3255881"/>
              <a:gd name="connsiteX114" fmla="*/ 4843463 w 8262114"/>
              <a:gd name="connsiteY114" fmla="*/ 1238191 h 3255881"/>
              <a:gd name="connsiteX115" fmla="*/ 4786313 w 8262114"/>
              <a:gd name="connsiteY115" fmla="*/ 1219141 h 3255881"/>
              <a:gd name="connsiteX116" fmla="*/ 4757738 w 8262114"/>
              <a:gd name="connsiteY116" fmla="*/ 1209616 h 3255881"/>
              <a:gd name="connsiteX117" fmla="*/ 4729163 w 8262114"/>
              <a:gd name="connsiteY117" fmla="*/ 1219141 h 3255881"/>
              <a:gd name="connsiteX118" fmla="*/ 4672013 w 8262114"/>
              <a:gd name="connsiteY118" fmla="*/ 1247716 h 3255881"/>
              <a:gd name="connsiteX119" fmla="*/ 4595813 w 8262114"/>
              <a:gd name="connsiteY119" fmla="*/ 1200091 h 3255881"/>
              <a:gd name="connsiteX120" fmla="*/ 4538663 w 8262114"/>
              <a:gd name="connsiteY120" fmla="*/ 1161991 h 3255881"/>
              <a:gd name="connsiteX121" fmla="*/ 4481513 w 8262114"/>
              <a:gd name="connsiteY121" fmla="*/ 1181041 h 3255881"/>
              <a:gd name="connsiteX122" fmla="*/ 4452938 w 8262114"/>
              <a:gd name="connsiteY122" fmla="*/ 1190566 h 3255881"/>
              <a:gd name="connsiteX123" fmla="*/ 4414838 w 8262114"/>
              <a:gd name="connsiteY123" fmla="*/ 1276291 h 3255881"/>
              <a:gd name="connsiteX124" fmla="*/ 4405313 w 8262114"/>
              <a:gd name="connsiteY124" fmla="*/ 1304866 h 3255881"/>
              <a:gd name="connsiteX125" fmla="*/ 4395788 w 8262114"/>
              <a:gd name="connsiteY125" fmla="*/ 1333441 h 3255881"/>
              <a:gd name="connsiteX126" fmla="*/ 4367213 w 8262114"/>
              <a:gd name="connsiteY126" fmla="*/ 1352491 h 3255881"/>
              <a:gd name="connsiteX127" fmla="*/ 4348163 w 8262114"/>
              <a:gd name="connsiteY127" fmla="*/ 1381066 h 3255881"/>
              <a:gd name="connsiteX128" fmla="*/ 4329113 w 8262114"/>
              <a:gd name="connsiteY128" fmla="*/ 1438216 h 3255881"/>
              <a:gd name="connsiteX129" fmla="*/ 4310063 w 8262114"/>
              <a:gd name="connsiteY129" fmla="*/ 1466791 h 3255881"/>
              <a:gd name="connsiteX130" fmla="*/ 4300538 w 8262114"/>
              <a:gd name="connsiteY130" fmla="*/ 1495366 h 3255881"/>
              <a:gd name="connsiteX131" fmla="*/ 4291013 w 8262114"/>
              <a:gd name="connsiteY131" fmla="*/ 1533466 h 3255881"/>
              <a:gd name="connsiteX132" fmla="*/ 4262438 w 8262114"/>
              <a:gd name="connsiteY132" fmla="*/ 1552516 h 3255881"/>
              <a:gd name="connsiteX133" fmla="*/ 4224338 w 8262114"/>
              <a:gd name="connsiteY133" fmla="*/ 1545372 h 3255881"/>
              <a:gd name="connsiteX134" fmla="*/ 4167188 w 8262114"/>
              <a:gd name="connsiteY134" fmla="*/ 1562041 h 3255881"/>
              <a:gd name="connsiteX135" fmla="*/ 4110038 w 8262114"/>
              <a:gd name="connsiteY135" fmla="*/ 1583472 h 3255881"/>
              <a:gd name="connsiteX136" fmla="*/ 4081463 w 8262114"/>
              <a:gd name="connsiteY136" fmla="*/ 1590616 h 3255881"/>
              <a:gd name="connsiteX137" fmla="*/ 4055270 w 8262114"/>
              <a:gd name="connsiteY137" fmla="*/ 1595379 h 3255881"/>
              <a:gd name="connsiteX138" fmla="*/ 3948113 w 8262114"/>
              <a:gd name="connsiteY138" fmla="*/ 1609666 h 3255881"/>
              <a:gd name="connsiteX139" fmla="*/ 3910013 w 8262114"/>
              <a:gd name="connsiteY139" fmla="*/ 1600141 h 3255881"/>
              <a:gd name="connsiteX140" fmla="*/ 3757613 w 8262114"/>
              <a:gd name="connsiteY140" fmla="*/ 1590616 h 3255881"/>
              <a:gd name="connsiteX141" fmla="*/ 3729038 w 8262114"/>
              <a:gd name="connsiteY141" fmla="*/ 1571566 h 3255881"/>
              <a:gd name="connsiteX142" fmla="*/ 3700463 w 8262114"/>
              <a:gd name="connsiteY142" fmla="*/ 1562041 h 3255881"/>
              <a:gd name="connsiteX143" fmla="*/ 3652838 w 8262114"/>
              <a:gd name="connsiteY143" fmla="*/ 1523941 h 3255881"/>
              <a:gd name="connsiteX144" fmla="*/ 3481388 w 8262114"/>
              <a:gd name="connsiteY144" fmla="*/ 1533466 h 3255881"/>
              <a:gd name="connsiteX145" fmla="*/ 3414713 w 8262114"/>
              <a:gd name="connsiteY145" fmla="*/ 1542991 h 3255881"/>
              <a:gd name="connsiteX146" fmla="*/ 3386138 w 8262114"/>
              <a:gd name="connsiteY146" fmla="*/ 1552516 h 3255881"/>
              <a:gd name="connsiteX147" fmla="*/ 3338513 w 8262114"/>
              <a:gd name="connsiteY147" fmla="*/ 1562041 h 3255881"/>
              <a:gd name="connsiteX148" fmla="*/ 3259931 w 8262114"/>
              <a:gd name="connsiteY148" fmla="*/ 1619191 h 3255881"/>
              <a:gd name="connsiteX149" fmla="*/ 3214688 w 8262114"/>
              <a:gd name="connsiteY149" fmla="*/ 1666816 h 3255881"/>
              <a:gd name="connsiteX150" fmla="*/ 3205163 w 8262114"/>
              <a:gd name="connsiteY150" fmla="*/ 1695391 h 3255881"/>
              <a:gd name="connsiteX151" fmla="*/ 3181351 w 8262114"/>
              <a:gd name="connsiteY151" fmla="*/ 1738254 h 3255881"/>
              <a:gd name="connsiteX152" fmla="*/ 3102769 w 8262114"/>
              <a:gd name="connsiteY152" fmla="*/ 1714441 h 3255881"/>
              <a:gd name="connsiteX153" fmla="*/ 3057525 w 8262114"/>
              <a:gd name="connsiteY153" fmla="*/ 1659672 h 3255881"/>
              <a:gd name="connsiteX154" fmla="*/ 3005138 w 8262114"/>
              <a:gd name="connsiteY154" fmla="*/ 1619191 h 3255881"/>
              <a:gd name="connsiteX155" fmla="*/ 2967038 w 8262114"/>
              <a:gd name="connsiteY155" fmla="*/ 1562041 h 3255881"/>
              <a:gd name="connsiteX156" fmla="*/ 2947988 w 8262114"/>
              <a:gd name="connsiteY156" fmla="*/ 1533466 h 3255881"/>
              <a:gd name="connsiteX157" fmla="*/ 2890838 w 8262114"/>
              <a:gd name="connsiteY157" fmla="*/ 1504891 h 3255881"/>
              <a:gd name="connsiteX158" fmla="*/ 2862263 w 8262114"/>
              <a:gd name="connsiteY158" fmla="*/ 1485841 h 3255881"/>
              <a:gd name="connsiteX159" fmla="*/ 2833688 w 8262114"/>
              <a:gd name="connsiteY159" fmla="*/ 1476316 h 3255881"/>
              <a:gd name="connsiteX160" fmla="*/ 2805113 w 8262114"/>
              <a:gd name="connsiteY160" fmla="*/ 1457266 h 3255881"/>
              <a:gd name="connsiteX161" fmla="*/ 2738438 w 8262114"/>
              <a:gd name="connsiteY161" fmla="*/ 1438216 h 3255881"/>
              <a:gd name="connsiteX162" fmla="*/ 2709863 w 8262114"/>
              <a:gd name="connsiteY162" fmla="*/ 1428691 h 3255881"/>
              <a:gd name="connsiteX163" fmla="*/ 2605088 w 8262114"/>
              <a:gd name="connsiteY163" fmla="*/ 1419166 h 3255881"/>
              <a:gd name="connsiteX164" fmla="*/ 2509838 w 8262114"/>
              <a:gd name="connsiteY164" fmla="*/ 1409641 h 3255881"/>
              <a:gd name="connsiteX165" fmla="*/ 2452688 w 8262114"/>
              <a:gd name="connsiteY165" fmla="*/ 1371541 h 3255881"/>
              <a:gd name="connsiteX166" fmla="*/ 2395538 w 8262114"/>
              <a:gd name="connsiteY166" fmla="*/ 1352491 h 3255881"/>
              <a:gd name="connsiteX167" fmla="*/ 2366963 w 8262114"/>
              <a:gd name="connsiteY167" fmla="*/ 1342966 h 3255881"/>
              <a:gd name="connsiteX168" fmla="*/ 2309813 w 8262114"/>
              <a:gd name="connsiteY168" fmla="*/ 1333441 h 3255881"/>
              <a:gd name="connsiteX169" fmla="*/ 2233613 w 8262114"/>
              <a:gd name="connsiteY169" fmla="*/ 1342966 h 3255881"/>
              <a:gd name="connsiteX170" fmla="*/ 2185988 w 8262114"/>
              <a:gd name="connsiteY170" fmla="*/ 1333441 h 3255881"/>
              <a:gd name="connsiteX171" fmla="*/ 2176463 w 8262114"/>
              <a:gd name="connsiteY171" fmla="*/ 1304866 h 3255881"/>
              <a:gd name="connsiteX172" fmla="*/ 2157413 w 8262114"/>
              <a:gd name="connsiteY172" fmla="*/ 1238191 h 3255881"/>
              <a:gd name="connsiteX173" fmla="*/ 2155032 w 8262114"/>
              <a:gd name="connsiteY173" fmla="*/ 1204854 h 3255881"/>
              <a:gd name="connsiteX174" fmla="*/ 2128838 w 8262114"/>
              <a:gd name="connsiteY174" fmla="*/ 1166753 h 3255881"/>
              <a:gd name="connsiteX175" fmla="*/ 2057400 w 8262114"/>
              <a:gd name="connsiteY175" fmla="*/ 1104841 h 3255881"/>
              <a:gd name="connsiteX176" fmla="*/ 2062163 w 8262114"/>
              <a:gd name="connsiteY176" fmla="*/ 1066741 h 3255881"/>
              <a:gd name="connsiteX177" fmla="*/ 2033588 w 8262114"/>
              <a:gd name="connsiteY177" fmla="*/ 1057216 h 3255881"/>
              <a:gd name="connsiteX178" fmla="*/ 2081213 w 8262114"/>
              <a:gd name="connsiteY178" fmla="*/ 1009591 h 3255881"/>
              <a:gd name="connsiteX179" fmla="*/ 2128838 w 8262114"/>
              <a:gd name="connsiteY179" fmla="*/ 1000066 h 3255881"/>
              <a:gd name="connsiteX180" fmla="*/ 2147888 w 8262114"/>
              <a:gd name="connsiteY180" fmla="*/ 942916 h 3255881"/>
              <a:gd name="connsiteX181" fmla="*/ 2119313 w 8262114"/>
              <a:gd name="connsiteY181" fmla="*/ 914341 h 3255881"/>
              <a:gd name="connsiteX182" fmla="*/ 2014538 w 8262114"/>
              <a:gd name="connsiteY182" fmla="*/ 885766 h 3255881"/>
              <a:gd name="connsiteX183" fmla="*/ 2005013 w 8262114"/>
              <a:gd name="connsiteY183" fmla="*/ 857191 h 3255881"/>
              <a:gd name="connsiteX184" fmla="*/ 2024063 w 8262114"/>
              <a:gd name="connsiteY184" fmla="*/ 828616 h 3255881"/>
              <a:gd name="connsiteX185" fmla="*/ 2014538 w 8262114"/>
              <a:gd name="connsiteY185" fmla="*/ 800041 h 3255881"/>
              <a:gd name="connsiteX186" fmla="*/ 1976438 w 8262114"/>
              <a:gd name="connsiteY186" fmla="*/ 742891 h 3255881"/>
              <a:gd name="connsiteX187" fmla="*/ 1804988 w 8262114"/>
              <a:gd name="connsiteY187" fmla="*/ 685741 h 3255881"/>
              <a:gd name="connsiteX188" fmla="*/ 1776413 w 8262114"/>
              <a:gd name="connsiteY188" fmla="*/ 676216 h 3255881"/>
              <a:gd name="connsiteX189" fmla="*/ 1747838 w 8262114"/>
              <a:gd name="connsiteY189" fmla="*/ 666691 h 3255881"/>
              <a:gd name="connsiteX190" fmla="*/ 1690688 w 8262114"/>
              <a:gd name="connsiteY190" fmla="*/ 628591 h 3255881"/>
              <a:gd name="connsiteX191" fmla="*/ 1654969 w 8262114"/>
              <a:gd name="connsiteY191" fmla="*/ 592872 h 3255881"/>
              <a:gd name="connsiteX192" fmla="*/ 1581150 w 8262114"/>
              <a:gd name="connsiteY192" fmla="*/ 519053 h 3255881"/>
              <a:gd name="connsiteX193" fmla="*/ 1493045 w 8262114"/>
              <a:gd name="connsiteY193" fmla="*/ 433328 h 3255881"/>
              <a:gd name="connsiteX194" fmla="*/ 1370452 w 8262114"/>
              <a:gd name="connsiteY194" fmla="*/ 335756 h 3255881"/>
              <a:gd name="connsiteX195" fmla="*/ 1350170 w 8262114"/>
              <a:gd name="connsiteY195" fmla="*/ 316647 h 3255881"/>
              <a:gd name="connsiteX196" fmla="*/ 1373982 w 8262114"/>
              <a:gd name="connsiteY196" fmla="*/ 323791 h 3255881"/>
              <a:gd name="connsiteX197" fmla="*/ 1440657 w 8262114"/>
              <a:gd name="connsiteY197" fmla="*/ 342841 h 3255881"/>
              <a:gd name="connsiteX198" fmla="*/ 1440657 w 8262114"/>
              <a:gd name="connsiteY198" fmla="*/ 290453 h 3255881"/>
              <a:gd name="connsiteX199" fmla="*/ 1376363 w 8262114"/>
              <a:gd name="connsiteY199" fmla="*/ 204729 h 3255881"/>
              <a:gd name="connsiteX200" fmla="*/ 1338263 w 8262114"/>
              <a:gd name="connsiteY200" fmla="*/ 178534 h 3255881"/>
              <a:gd name="connsiteX201" fmla="*/ 1319213 w 8262114"/>
              <a:gd name="connsiteY201" fmla="*/ 161866 h 3255881"/>
              <a:gd name="connsiteX202" fmla="*/ 1166813 w 8262114"/>
              <a:gd name="connsiteY202" fmla="*/ 133291 h 3255881"/>
              <a:gd name="connsiteX203" fmla="*/ 1138238 w 8262114"/>
              <a:gd name="connsiteY203" fmla="*/ 123766 h 3255881"/>
              <a:gd name="connsiteX204" fmla="*/ 1081088 w 8262114"/>
              <a:gd name="connsiteY204" fmla="*/ 85666 h 3255881"/>
              <a:gd name="connsiteX205" fmla="*/ 1033463 w 8262114"/>
              <a:gd name="connsiteY205" fmla="*/ 47566 h 3255881"/>
              <a:gd name="connsiteX206" fmla="*/ 976313 w 8262114"/>
              <a:gd name="connsiteY206" fmla="*/ 9466 h 3255881"/>
              <a:gd name="connsiteX207" fmla="*/ 547688 w 8262114"/>
              <a:gd name="connsiteY207" fmla="*/ 9466 h 3255881"/>
              <a:gd name="connsiteX208" fmla="*/ 452438 w 8262114"/>
              <a:gd name="connsiteY208" fmla="*/ 18991 h 3255881"/>
              <a:gd name="connsiteX209" fmla="*/ 395288 w 8262114"/>
              <a:gd name="connsiteY209" fmla="*/ 47566 h 3255881"/>
              <a:gd name="connsiteX210" fmla="*/ 319088 w 8262114"/>
              <a:gd name="connsiteY210" fmla="*/ 159485 h 3255881"/>
              <a:gd name="connsiteX211" fmla="*/ 307182 w 8262114"/>
              <a:gd name="connsiteY211" fmla="*/ 216634 h 3255881"/>
              <a:gd name="connsiteX212" fmla="*/ 254794 w 8262114"/>
              <a:gd name="connsiteY212" fmla="*/ 283310 h 3255881"/>
              <a:gd name="connsiteX213" fmla="*/ 180975 w 8262114"/>
              <a:gd name="connsiteY213" fmla="*/ 330935 h 3255881"/>
              <a:gd name="connsiteX214" fmla="*/ 76201 w 8262114"/>
              <a:gd name="connsiteY214" fmla="*/ 357129 h 3255881"/>
              <a:gd name="connsiteX215" fmla="*/ 42863 w 8262114"/>
              <a:gd name="connsiteY215" fmla="*/ 361891 h 3255881"/>
              <a:gd name="connsiteX216" fmla="*/ 0 w 8262114"/>
              <a:gd name="connsiteY216" fmla="*/ 371416 h 3255881"/>
              <a:gd name="connsiteX217" fmla="*/ 21431 w 8262114"/>
              <a:gd name="connsiteY217" fmla="*/ 416660 h 3255881"/>
              <a:gd name="connsiteX218" fmla="*/ 33338 w 8262114"/>
              <a:gd name="connsiteY218" fmla="*/ 419041 h 3255881"/>
              <a:gd name="connsiteX219" fmla="*/ 90488 w 8262114"/>
              <a:gd name="connsiteY219" fmla="*/ 447616 h 3255881"/>
              <a:gd name="connsiteX220" fmla="*/ 147638 w 8262114"/>
              <a:gd name="connsiteY220" fmla="*/ 476191 h 3255881"/>
              <a:gd name="connsiteX221" fmla="*/ 166688 w 8262114"/>
              <a:gd name="connsiteY221" fmla="*/ 504766 h 3255881"/>
              <a:gd name="connsiteX222" fmla="*/ 166688 w 8262114"/>
              <a:gd name="connsiteY222" fmla="*/ 571441 h 3255881"/>
              <a:gd name="connsiteX223" fmla="*/ 138113 w 8262114"/>
              <a:gd name="connsiteY223" fmla="*/ 580966 h 3255881"/>
              <a:gd name="connsiteX224" fmla="*/ 128588 w 8262114"/>
              <a:gd name="connsiteY224" fmla="*/ 666691 h 3255881"/>
              <a:gd name="connsiteX225" fmla="*/ 100013 w 8262114"/>
              <a:gd name="connsiteY225" fmla="*/ 676216 h 3255881"/>
              <a:gd name="connsiteX226" fmla="*/ 90488 w 8262114"/>
              <a:gd name="connsiteY226" fmla="*/ 704791 h 3255881"/>
              <a:gd name="connsiteX227" fmla="*/ 119063 w 8262114"/>
              <a:gd name="connsiteY227" fmla="*/ 714316 h 3255881"/>
              <a:gd name="connsiteX228" fmla="*/ 138113 w 8262114"/>
              <a:gd name="connsiteY228" fmla="*/ 771466 h 3255881"/>
              <a:gd name="connsiteX229" fmla="*/ 147638 w 8262114"/>
              <a:gd name="connsiteY229" fmla="*/ 838141 h 3255881"/>
              <a:gd name="connsiteX230" fmla="*/ 166688 w 8262114"/>
              <a:gd name="connsiteY230" fmla="*/ 866716 h 3255881"/>
              <a:gd name="connsiteX231" fmla="*/ 157163 w 8262114"/>
              <a:gd name="connsiteY231" fmla="*/ 923866 h 3255881"/>
              <a:gd name="connsiteX0" fmla="*/ 7415213 w 8262114"/>
              <a:gd name="connsiteY0" fmla="*/ 3247966 h 3255881"/>
              <a:gd name="connsiteX1" fmla="*/ 7434263 w 8262114"/>
              <a:gd name="connsiteY1" fmla="*/ 3047941 h 3255881"/>
              <a:gd name="connsiteX2" fmla="*/ 7453313 w 8262114"/>
              <a:gd name="connsiteY2" fmla="*/ 2981266 h 3255881"/>
              <a:gd name="connsiteX3" fmla="*/ 7510463 w 8262114"/>
              <a:gd name="connsiteY3" fmla="*/ 2952691 h 3255881"/>
              <a:gd name="connsiteX4" fmla="*/ 7539038 w 8262114"/>
              <a:gd name="connsiteY4" fmla="*/ 2933641 h 3255881"/>
              <a:gd name="connsiteX5" fmla="*/ 7596188 w 8262114"/>
              <a:gd name="connsiteY5" fmla="*/ 2914591 h 3255881"/>
              <a:gd name="connsiteX6" fmla="*/ 7662863 w 8262114"/>
              <a:gd name="connsiteY6" fmla="*/ 2895541 h 3255881"/>
              <a:gd name="connsiteX7" fmla="*/ 7681913 w 8262114"/>
              <a:gd name="connsiteY7" fmla="*/ 2866966 h 3255881"/>
              <a:gd name="connsiteX8" fmla="*/ 7691438 w 8262114"/>
              <a:gd name="connsiteY8" fmla="*/ 2838391 h 3255881"/>
              <a:gd name="connsiteX9" fmla="*/ 7777163 w 8262114"/>
              <a:gd name="connsiteY9" fmla="*/ 2800291 h 3255881"/>
              <a:gd name="connsiteX10" fmla="*/ 7805738 w 8262114"/>
              <a:gd name="connsiteY10" fmla="*/ 2790766 h 3255881"/>
              <a:gd name="connsiteX11" fmla="*/ 7834313 w 8262114"/>
              <a:gd name="connsiteY11" fmla="*/ 2781241 h 3255881"/>
              <a:gd name="connsiteX12" fmla="*/ 7996238 w 8262114"/>
              <a:gd name="connsiteY12" fmla="*/ 2762191 h 3255881"/>
              <a:gd name="connsiteX13" fmla="*/ 8062913 w 8262114"/>
              <a:gd name="connsiteY13" fmla="*/ 2743141 h 3255881"/>
              <a:gd name="connsiteX14" fmla="*/ 8120063 w 8262114"/>
              <a:gd name="connsiteY14" fmla="*/ 2724091 h 3255881"/>
              <a:gd name="connsiteX15" fmla="*/ 8148638 w 8262114"/>
              <a:gd name="connsiteY15" fmla="*/ 2714566 h 3255881"/>
              <a:gd name="connsiteX16" fmla="*/ 8158163 w 8262114"/>
              <a:gd name="connsiteY16" fmla="*/ 2609791 h 3255881"/>
              <a:gd name="connsiteX17" fmla="*/ 8167688 w 8262114"/>
              <a:gd name="connsiteY17" fmla="*/ 2552641 h 3255881"/>
              <a:gd name="connsiteX18" fmla="*/ 8224838 w 8262114"/>
              <a:gd name="connsiteY18" fmla="*/ 2514541 h 3255881"/>
              <a:gd name="connsiteX19" fmla="*/ 8243888 w 8262114"/>
              <a:gd name="connsiteY19" fmla="*/ 2485966 h 3255881"/>
              <a:gd name="connsiteX20" fmla="*/ 7929563 w 8262114"/>
              <a:gd name="connsiteY20" fmla="*/ 2428816 h 3255881"/>
              <a:gd name="connsiteX21" fmla="*/ 7939088 w 8262114"/>
              <a:gd name="connsiteY21" fmla="*/ 2333566 h 3255881"/>
              <a:gd name="connsiteX22" fmla="*/ 7958138 w 8262114"/>
              <a:gd name="connsiteY22" fmla="*/ 2266891 h 3255881"/>
              <a:gd name="connsiteX23" fmla="*/ 7929563 w 8262114"/>
              <a:gd name="connsiteY23" fmla="*/ 2095441 h 3255881"/>
              <a:gd name="connsiteX24" fmla="*/ 7910513 w 8262114"/>
              <a:gd name="connsiteY24" fmla="*/ 2038291 h 3255881"/>
              <a:gd name="connsiteX25" fmla="*/ 7900988 w 8262114"/>
              <a:gd name="connsiteY25" fmla="*/ 2009716 h 3255881"/>
              <a:gd name="connsiteX26" fmla="*/ 7929563 w 8262114"/>
              <a:gd name="connsiteY26" fmla="*/ 1876366 h 3255881"/>
              <a:gd name="connsiteX27" fmla="*/ 7948613 w 8262114"/>
              <a:gd name="connsiteY27" fmla="*/ 1847791 h 3255881"/>
              <a:gd name="connsiteX28" fmla="*/ 7853363 w 8262114"/>
              <a:gd name="connsiteY28" fmla="*/ 1838266 h 3255881"/>
              <a:gd name="connsiteX29" fmla="*/ 7796213 w 8262114"/>
              <a:gd name="connsiteY29" fmla="*/ 1790641 h 3255881"/>
              <a:gd name="connsiteX30" fmla="*/ 7739063 w 8262114"/>
              <a:gd name="connsiteY30" fmla="*/ 1771591 h 3255881"/>
              <a:gd name="connsiteX31" fmla="*/ 7710488 w 8262114"/>
              <a:gd name="connsiteY31" fmla="*/ 1752541 h 3255881"/>
              <a:gd name="connsiteX32" fmla="*/ 7567613 w 8262114"/>
              <a:gd name="connsiteY32" fmla="*/ 1733491 h 3255881"/>
              <a:gd name="connsiteX33" fmla="*/ 7510463 w 8262114"/>
              <a:gd name="connsiteY33" fmla="*/ 1714441 h 3255881"/>
              <a:gd name="connsiteX34" fmla="*/ 7453313 w 8262114"/>
              <a:gd name="connsiteY34" fmla="*/ 1676341 h 3255881"/>
              <a:gd name="connsiteX35" fmla="*/ 7424738 w 8262114"/>
              <a:gd name="connsiteY35" fmla="*/ 1657291 h 3255881"/>
              <a:gd name="connsiteX36" fmla="*/ 7396163 w 8262114"/>
              <a:gd name="connsiteY36" fmla="*/ 1647766 h 3255881"/>
              <a:gd name="connsiteX37" fmla="*/ 7358063 w 8262114"/>
              <a:gd name="connsiteY37" fmla="*/ 1600141 h 3255881"/>
              <a:gd name="connsiteX38" fmla="*/ 7319963 w 8262114"/>
              <a:gd name="connsiteY38" fmla="*/ 1542991 h 3255881"/>
              <a:gd name="connsiteX39" fmla="*/ 7272338 w 8262114"/>
              <a:gd name="connsiteY39" fmla="*/ 1485841 h 3255881"/>
              <a:gd name="connsiteX40" fmla="*/ 7262813 w 8262114"/>
              <a:gd name="connsiteY40" fmla="*/ 1457266 h 3255881"/>
              <a:gd name="connsiteX41" fmla="*/ 7224713 w 8262114"/>
              <a:gd name="connsiteY41" fmla="*/ 1400116 h 3255881"/>
              <a:gd name="connsiteX42" fmla="*/ 7215188 w 8262114"/>
              <a:gd name="connsiteY42" fmla="*/ 1371541 h 3255881"/>
              <a:gd name="connsiteX43" fmla="*/ 7196138 w 8262114"/>
              <a:gd name="connsiteY43" fmla="*/ 1342966 h 3255881"/>
              <a:gd name="connsiteX44" fmla="*/ 7177088 w 8262114"/>
              <a:gd name="connsiteY44" fmla="*/ 1285816 h 3255881"/>
              <a:gd name="connsiteX45" fmla="*/ 7119938 w 8262114"/>
              <a:gd name="connsiteY45" fmla="*/ 1238191 h 3255881"/>
              <a:gd name="connsiteX46" fmla="*/ 7091363 w 8262114"/>
              <a:gd name="connsiteY46" fmla="*/ 1219141 h 3255881"/>
              <a:gd name="connsiteX47" fmla="*/ 7062788 w 8262114"/>
              <a:gd name="connsiteY47" fmla="*/ 1190566 h 3255881"/>
              <a:gd name="connsiteX48" fmla="*/ 7034213 w 8262114"/>
              <a:gd name="connsiteY48" fmla="*/ 1171516 h 3255881"/>
              <a:gd name="connsiteX49" fmla="*/ 6986588 w 8262114"/>
              <a:gd name="connsiteY49" fmla="*/ 1114366 h 3255881"/>
              <a:gd name="connsiteX50" fmla="*/ 6958013 w 8262114"/>
              <a:gd name="connsiteY50" fmla="*/ 1095316 h 3255881"/>
              <a:gd name="connsiteX51" fmla="*/ 6938963 w 8262114"/>
              <a:gd name="connsiteY51" fmla="*/ 1066741 h 3255881"/>
              <a:gd name="connsiteX52" fmla="*/ 6910388 w 8262114"/>
              <a:gd name="connsiteY52" fmla="*/ 1047691 h 3255881"/>
              <a:gd name="connsiteX53" fmla="*/ 6900863 w 8262114"/>
              <a:gd name="connsiteY53" fmla="*/ 1019116 h 3255881"/>
              <a:gd name="connsiteX54" fmla="*/ 6910388 w 8262114"/>
              <a:gd name="connsiteY54" fmla="*/ 981016 h 3255881"/>
              <a:gd name="connsiteX55" fmla="*/ 6967538 w 8262114"/>
              <a:gd name="connsiteY55" fmla="*/ 952441 h 3255881"/>
              <a:gd name="connsiteX56" fmla="*/ 6986588 w 8262114"/>
              <a:gd name="connsiteY56" fmla="*/ 923866 h 3255881"/>
              <a:gd name="connsiteX57" fmla="*/ 7005638 w 8262114"/>
              <a:gd name="connsiteY57" fmla="*/ 866716 h 3255881"/>
              <a:gd name="connsiteX58" fmla="*/ 6977063 w 8262114"/>
              <a:gd name="connsiteY58" fmla="*/ 857191 h 3255881"/>
              <a:gd name="connsiteX59" fmla="*/ 6910388 w 8262114"/>
              <a:gd name="connsiteY59" fmla="*/ 847666 h 3255881"/>
              <a:gd name="connsiteX60" fmla="*/ 6872288 w 8262114"/>
              <a:gd name="connsiteY60" fmla="*/ 828616 h 3255881"/>
              <a:gd name="connsiteX61" fmla="*/ 6843713 w 8262114"/>
              <a:gd name="connsiteY61" fmla="*/ 819091 h 3255881"/>
              <a:gd name="connsiteX62" fmla="*/ 6786563 w 8262114"/>
              <a:gd name="connsiteY62" fmla="*/ 780991 h 3255881"/>
              <a:gd name="connsiteX63" fmla="*/ 6748463 w 8262114"/>
              <a:gd name="connsiteY63" fmla="*/ 733366 h 3255881"/>
              <a:gd name="connsiteX64" fmla="*/ 6738938 w 8262114"/>
              <a:gd name="connsiteY64" fmla="*/ 704791 h 3255881"/>
              <a:gd name="connsiteX65" fmla="*/ 6691313 w 8262114"/>
              <a:gd name="connsiteY65" fmla="*/ 657166 h 3255881"/>
              <a:gd name="connsiteX66" fmla="*/ 6643688 w 8262114"/>
              <a:gd name="connsiteY66" fmla="*/ 619066 h 3255881"/>
              <a:gd name="connsiteX67" fmla="*/ 6624638 w 8262114"/>
              <a:gd name="connsiteY67" fmla="*/ 590491 h 3255881"/>
              <a:gd name="connsiteX68" fmla="*/ 6596063 w 8262114"/>
              <a:gd name="connsiteY68" fmla="*/ 580966 h 3255881"/>
              <a:gd name="connsiteX69" fmla="*/ 6567488 w 8262114"/>
              <a:gd name="connsiteY69" fmla="*/ 561916 h 3255881"/>
              <a:gd name="connsiteX70" fmla="*/ 6538913 w 8262114"/>
              <a:gd name="connsiteY70" fmla="*/ 552391 h 3255881"/>
              <a:gd name="connsiteX71" fmla="*/ 6510338 w 8262114"/>
              <a:gd name="connsiteY71" fmla="*/ 533341 h 3255881"/>
              <a:gd name="connsiteX72" fmla="*/ 6462713 w 8262114"/>
              <a:gd name="connsiteY72" fmla="*/ 523816 h 3255881"/>
              <a:gd name="connsiteX73" fmla="*/ 6376988 w 8262114"/>
              <a:gd name="connsiteY73" fmla="*/ 533341 h 3255881"/>
              <a:gd name="connsiteX74" fmla="*/ 6319838 w 8262114"/>
              <a:gd name="connsiteY74" fmla="*/ 571441 h 3255881"/>
              <a:gd name="connsiteX75" fmla="*/ 6262688 w 8262114"/>
              <a:gd name="connsiteY75" fmla="*/ 619066 h 3255881"/>
              <a:gd name="connsiteX76" fmla="*/ 6176963 w 8262114"/>
              <a:gd name="connsiteY76" fmla="*/ 657166 h 3255881"/>
              <a:gd name="connsiteX77" fmla="*/ 6148388 w 8262114"/>
              <a:gd name="connsiteY77" fmla="*/ 666691 h 3255881"/>
              <a:gd name="connsiteX78" fmla="*/ 6148388 w 8262114"/>
              <a:gd name="connsiteY78" fmla="*/ 800041 h 3255881"/>
              <a:gd name="connsiteX79" fmla="*/ 6138863 w 8262114"/>
              <a:gd name="connsiteY79" fmla="*/ 961966 h 3255881"/>
              <a:gd name="connsiteX80" fmla="*/ 6119813 w 8262114"/>
              <a:gd name="connsiteY80" fmla="*/ 1085791 h 3255881"/>
              <a:gd name="connsiteX81" fmla="*/ 6119813 w 8262114"/>
              <a:gd name="connsiteY81" fmla="*/ 1371541 h 3255881"/>
              <a:gd name="connsiteX82" fmla="*/ 6138863 w 8262114"/>
              <a:gd name="connsiteY82" fmla="*/ 1400116 h 3255881"/>
              <a:gd name="connsiteX83" fmla="*/ 6167438 w 8262114"/>
              <a:gd name="connsiteY83" fmla="*/ 1409641 h 3255881"/>
              <a:gd name="connsiteX84" fmla="*/ 6196013 w 8262114"/>
              <a:gd name="connsiteY84" fmla="*/ 1428691 h 3255881"/>
              <a:gd name="connsiteX85" fmla="*/ 6176963 w 8262114"/>
              <a:gd name="connsiteY85" fmla="*/ 1476316 h 3255881"/>
              <a:gd name="connsiteX86" fmla="*/ 6196013 w 8262114"/>
              <a:gd name="connsiteY86" fmla="*/ 1647766 h 3255881"/>
              <a:gd name="connsiteX87" fmla="*/ 6186488 w 8262114"/>
              <a:gd name="connsiteY87" fmla="*/ 1714441 h 3255881"/>
              <a:gd name="connsiteX88" fmla="*/ 6157913 w 8262114"/>
              <a:gd name="connsiteY88" fmla="*/ 1743016 h 3255881"/>
              <a:gd name="connsiteX89" fmla="*/ 6119813 w 8262114"/>
              <a:gd name="connsiteY89" fmla="*/ 1752541 h 3255881"/>
              <a:gd name="connsiteX90" fmla="*/ 6024563 w 8262114"/>
              <a:gd name="connsiteY90" fmla="*/ 1762066 h 3255881"/>
              <a:gd name="connsiteX91" fmla="*/ 5976938 w 8262114"/>
              <a:gd name="connsiteY91" fmla="*/ 1847791 h 3255881"/>
              <a:gd name="connsiteX92" fmla="*/ 5967413 w 8262114"/>
              <a:gd name="connsiteY92" fmla="*/ 1904941 h 3255881"/>
              <a:gd name="connsiteX93" fmla="*/ 5938838 w 8262114"/>
              <a:gd name="connsiteY93" fmla="*/ 1923991 h 3255881"/>
              <a:gd name="connsiteX94" fmla="*/ 5538788 w 8262114"/>
              <a:gd name="connsiteY94" fmla="*/ 1933516 h 3255881"/>
              <a:gd name="connsiteX95" fmla="*/ 5357813 w 8262114"/>
              <a:gd name="connsiteY95" fmla="*/ 1923991 h 3255881"/>
              <a:gd name="connsiteX96" fmla="*/ 5300663 w 8262114"/>
              <a:gd name="connsiteY96" fmla="*/ 1904941 h 3255881"/>
              <a:gd name="connsiteX97" fmla="*/ 5243513 w 8262114"/>
              <a:gd name="connsiteY97" fmla="*/ 1914466 h 3255881"/>
              <a:gd name="connsiteX98" fmla="*/ 5186363 w 8262114"/>
              <a:gd name="connsiteY98" fmla="*/ 1933516 h 3255881"/>
              <a:gd name="connsiteX99" fmla="*/ 5157788 w 8262114"/>
              <a:gd name="connsiteY99" fmla="*/ 1914466 h 3255881"/>
              <a:gd name="connsiteX100" fmla="*/ 5053013 w 8262114"/>
              <a:gd name="connsiteY100" fmla="*/ 1895416 h 3255881"/>
              <a:gd name="connsiteX101" fmla="*/ 5033963 w 8262114"/>
              <a:gd name="connsiteY101" fmla="*/ 1838266 h 3255881"/>
              <a:gd name="connsiteX102" fmla="*/ 5024438 w 8262114"/>
              <a:gd name="connsiteY102" fmla="*/ 1809691 h 3255881"/>
              <a:gd name="connsiteX103" fmla="*/ 4891088 w 8262114"/>
              <a:gd name="connsiteY103" fmla="*/ 1781116 h 3255881"/>
              <a:gd name="connsiteX104" fmla="*/ 4814888 w 8262114"/>
              <a:gd name="connsiteY104" fmla="*/ 1743016 h 3255881"/>
              <a:gd name="connsiteX105" fmla="*/ 4786313 w 8262114"/>
              <a:gd name="connsiteY105" fmla="*/ 1714441 h 3255881"/>
              <a:gd name="connsiteX106" fmla="*/ 4776788 w 8262114"/>
              <a:gd name="connsiteY106" fmla="*/ 1685866 h 3255881"/>
              <a:gd name="connsiteX107" fmla="*/ 4795838 w 8262114"/>
              <a:gd name="connsiteY107" fmla="*/ 1628716 h 3255881"/>
              <a:gd name="connsiteX108" fmla="*/ 4814888 w 8262114"/>
              <a:gd name="connsiteY108" fmla="*/ 1476316 h 3255881"/>
              <a:gd name="connsiteX109" fmla="*/ 4852988 w 8262114"/>
              <a:gd name="connsiteY109" fmla="*/ 1419166 h 3255881"/>
              <a:gd name="connsiteX110" fmla="*/ 4872038 w 8262114"/>
              <a:gd name="connsiteY110" fmla="*/ 1390591 h 3255881"/>
              <a:gd name="connsiteX111" fmla="*/ 4919663 w 8262114"/>
              <a:gd name="connsiteY111" fmla="*/ 1314391 h 3255881"/>
              <a:gd name="connsiteX112" fmla="*/ 4929188 w 8262114"/>
              <a:gd name="connsiteY112" fmla="*/ 1285816 h 3255881"/>
              <a:gd name="connsiteX113" fmla="*/ 4872038 w 8262114"/>
              <a:gd name="connsiteY113" fmla="*/ 1257241 h 3255881"/>
              <a:gd name="connsiteX114" fmla="*/ 4843463 w 8262114"/>
              <a:gd name="connsiteY114" fmla="*/ 1238191 h 3255881"/>
              <a:gd name="connsiteX115" fmla="*/ 4786313 w 8262114"/>
              <a:gd name="connsiteY115" fmla="*/ 1219141 h 3255881"/>
              <a:gd name="connsiteX116" fmla="*/ 4757738 w 8262114"/>
              <a:gd name="connsiteY116" fmla="*/ 1209616 h 3255881"/>
              <a:gd name="connsiteX117" fmla="*/ 4729163 w 8262114"/>
              <a:gd name="connsiteY117" fmla="*/ 1219141 h 3255881"/>
              <a:gd name="connsiteX118" fmla="*/ 4672013 w 8262114"/>
              <a:gd name="connsiteY118" fmla="*/ 1247716 h 3255881"/>
              <a:gd name="connsiteX119" fmla="*/ 4576763 w 8262114"/>
              <a:gd name="connsiteY119" fmla="*/ 1209616 h 3255881"/>
              <a:gd name="connsiteX120" fmla="*/ 4538663 w 8262114"/>
              <a:gd name="connsiteY120" fmla="*/ 1161991 h 3255881"/>
              <a:gd name="connsiteX121" fmla="*/ 4481513 w 8262114"/>
              <a:gd name="connsiteY121" fmla="*/ 1181041 h 3255881"/>
              <a:gd name="connsiteX122" fmla="*/ 4452938 w 8262114"/>
              <a:gd name="connsiteY122" fmla="*/ 1190566 h 3255881"/>
              <a:gd name="connsiteX123" fmla="*/ 4414838 w 8262114"/>
              <a:gd name="connsiteY123" fmla="*/ 1276291 h 3255881"/>
              <a:gd name="connsiteX124" fmla="*/ 4405313 w 8262114"/>
              <a:gd name="connsiteY124" fmla="*/ 1304866 h 3255881"/>
              <a:gd name="connsiteX125" fmla="*/ 4395788 w 8262114"/>
              <a:gd name="connsiteY125" fmla="*/ 1333441 h 3255881"/>
              <a:gd name="connsiteX126" fmla="*/ 4367213 w 8262114"/>
              <a:gd name="connsiteY126" fmla="*/ 1352491 h 3255881"/>
              <a:gd name="connsiteX127" fmla="*/ 4348163 w 8262114"/>
              <a:gd name="connsiteY127" fmla="*/ 1381066 h 3255881"/>
              <a:gd name="connsiteX128" fmla="*/ 4329113 w 8262114"/>
              <a:gd name="connsiteY128" fmla="*/ 1438216 h 3255881"/>
              <a:gd name="connsiteX129" fmla="*/ 4310063 w 8262114"/>
              <a:gd name="connsiteY129" fmla="*/ 1466791 h 3255881"/>
              <a:gd name="connsiteX130" fmla="*/ 4300538 w 8262114"/>
              <a:gd name="connsiteY130" fmla="*/ 1495366 h 3255881"/>
              <a:gd name="connsiteX131" fmla="*/ 4291013 w 8262114"/>
              <a:gd name="connsiteY131" fmla="*/ 1533466 h 3255881"/>
              <a:gd name="connsiteX132" fmla="*/ 4262438 w 8262114"/>
              <a:gd name="connsiteY132" fmla="*/ 1552516 h 3255881"/>
              <a:gd name="connsiteX133" fmla="*/ 4224338 w 8262114"/>
              <a:gd name="connsiteY133" fmla="*/ 1545372 h 3255881"/>
              <a:gd name="connsiteX134" fmla="*/ 4167188 w 8262114"/>
              <a:gd name="connsiteY134" fmla="*/ 1562041 h 3255881"/>
              <a:gd name="connsiteX135" fmla="*/ 4110038 w 8262114"/>
              <a:gd name="connsiteY135" fmla="*/ 1583472 h 3255881"/>
              <a:gd name="connsiteX136" fmla="*/ 4081463 w 8262114"/>
              <a:gd name="connsiteY136" fmla="*/ 1590616 h 3255881"/>
              <a:gd name="connsiteX137" fmla="*/ 4055270 w 8262114"/>
              <a:gd name="connsiteY137" fmla="*/ 1595379 h 3255881"/>
              <a:gd name="connsiteX138" fmla="*/ 3948113 w 8262114"/>
              <a:gd name="connsiteY138" fmla="*/ 1609666 h 3255881"/>
              <a:gd name="connsiteX139" fmla="*/ 3910013 w 8262114"/>
              <a:gd name="connsiteY139" fmla="*/ 1600141 h 3255881"/>
              <a:gd name="connsiteX140" fmla="*/ 3757613 w 8262114"/>
              <a:gd name="connsiteY140" fmla="*/ 1590616 h 3255881"/>
              <a:gd name="connsiteX141" fmla="*/ 3729038 w 8262114"/>
              <a:gd name="connsiteY141" fmla="*/ 1571566 h 3255881"/>
              <a:gd name="connsiteX142" fmla="*/ 3700463 w 8262114"/>
              <a:gd name="connsiteY142" fmla="*/ 1562041 h 3255881"/>
              <a:gd name="connsiteX143" fmla="*/ 3652838 w 8262114"/>
              <a:gd name="connsiteY143" fmla="*/ 1523941 h 3255881"/>
              <a:gd name="connsiteX144" fmla="*/ 3481388 w 8262114"/>
              <a:gd name="connsiteY144" fmla="*/ 1533466 h 3255881"/>
              <a:gd name="connsiteX145" fmla="*/ 3414713 w 8262114"/>
              <a:gd name="connsiteY145" fmla="*/ 1542991 h 3255881"/>
              <a:gd name="connsiteX146" fmla="*/ 3386138 w 8262114"/>
              <a:gd name="connsiteY146" fmla="*/ 1552516 h 3255881"/>
              <a:gd name="connsiteX147" fmla="*/ 3338513 w 8262114"/>
              <a:gd name="connsiteY147" fmla="*/ 1562041 h 3255881"/>
              <a:gd name="connsiteX148" fmla="*/ 3259931 w 8262114"/>
              <a:gd name="connsiteY148" fmla="*/ 1619191 h 3255881"/>
              <a:gd name="connsiteX149" fmla="*/ 3214688 w 8262114"/>
              <a:gd name="connsiteY149" fmla="*/ 1666816 h 3255881"/>
              <a:gd name="connsiteX150" fmla="*/ 3205163 w 8262114"/>
              <a:gd name="connsiteY150" fmla="*/ 1695391 h 3255881"/>
              <a:gd name="connsiteX151" fmla="*/ 3181351 w 8262114"/>
              <a:gd name="connsiteY151" fmla="*/ 1738254 h 3255881"/>
              <a:gd name="connsiteX152" fmla="*/ 3102769 w 8262114"/>
              <a:gd name="connsiteY152" fmla="*/ 1714441 h 3255881"/>
              <a:gd name="connsiteX153" fmla="*/ 3057525 w 8262114"/>
              <a:gd name="connsiteY153" fmla="*/ 1659672 h 3255881"/>
              <a:gd name="connsiteX154" fmla="*/ 3005138 w 8262114"/>
              <a:gd name="connsiteY154" fmla="*/ 1619191 h 3255881"/>
              <a:gd name="connsiteX155" fmla="*/ 2967038 w 8262114"/>
              <a:gd name="connsiteY155" fmla="*/ 1562041 h 3255881"/>
              <a:gd name="connsiteX156" fmla="*/ 2947988 w 8262114"/>
              <a:gd name="connsiteY156" fmla="*/ 1533466 h 3255881"/>
              <a:gd name="connsiteX157" fmla="*/ 2890838 w 8262114"/>
              <a:gd name="connsiteY157" fmla="*/ 1504891 h 3255881"/>
              <a:gd name="connsiteX158" fmla="*/ 2862263 w 8262114"/>
              <a:gd name="connsiteY158" fmla="*/ 1485841 h 3255881"/>
              <a:gd name="connsiteX159" fmla="*/ 2833688 w 8262114"/>
              <a:gd name="connsiteY159" fmla="*/ 1476316 h 3255881"/>
              <a:gd name="connsiteX160" fmla="*/ 2805113 w 8262114"/>
              <a:gd name="connsiteY160" fmla="*/ 1457266 h 3255881"/>
              <a:gd name="connsiteX161" fmla="*/ 2738438 w 8262114"/>
              <a:gd name="connsiteY161" fmla="*/ 1438216 h 3255881"/>
              <a:gd name="connsiteX162" fmla="*/ 2709863 w 8262114"/>
              <a:gd name="connsiteY162" fmla="*/ 1428691 h 3255881"/>
              <a:gd name="connsiteX163" fmla="*/ 2605088 w 8262114"/>
              <a:gd name="connsiteY163" fmla="*/ 1419166 h 3255881"/>
              <a:gd name="connsiteX164" fmla="*/ 2509838 w 8262114"/>
              <a:gd name="connsiteY164" fmla="*/ 1409641 h 3255881"/>
              <a:gd name="connsiteX165" fmla="*/ 2452688 w 8262114"/>
              <a:gd name="connsiteY165" fmla="*/ 1371541 h 3255881"/>
              <a:gd name="connsiteX166" fmla="*/ 2395538 w 8262114"/>
              <a:gd name="connsiteY166" fmla="*/ 1352491 h 3255881"/>
              <a:gd name="connsiteX167" fmla="*/ 2366963 w 8262114"/>
              <a:gd name="connsiteY167" fmla="*/ 1342966 h 3255881"/>
              <a:gd name="connsiteX168" fmla="*/ 2309813 w 8262114"/>
              <a:gd name="connsiteY168" fmla="*/ 1333441 h 3255881"/>
              <a:gd name="connsiteX169" fmla="*/ 2233613 w 8262114"/>
              <a:gd name="connsiteY169" fmla="*/ 1342966 h 3255881"/>
              <a:gd name="connsiteX170" fmla="*/ 2185988 w 8262114"/>
              <a:gd name="connsiteY170" fmla="*/ 1333441 h 3255881"/>
              <a:gd name="connsiteX171" fmla="*/ 2176463 w 8262114"/>
              <a:gd name="connsiteY171" fmla="*/ 1304866 h 3255881"/>
              <a:gd name="connsiteX172" fmla="*/ 2157413 w 8262114"/>
              <a:gd name="connsiteY172" fmla="*/ 1238191 h 3255881"/>
              <a:gd name="connsiteX173" fmla="*/ 2155032 w 8262114"/>
              <a:gd name="connsiteY173" fmla="*/ 1204854 h 3255881"/>
              <a:gd name="connsiteX174" fmla="*/ 2128838 w 8262114"/>
              <a:gd name="connsiteY174" fmla="*/ 1166753 h 3255881"/>
              <a:gd name="connsiteX175" fmla="*/ 2057400 w 8262114"/>
              <a:gd name="connsiteY175" fmla="*/ 1104841 h 3255881"/>
              <a:gd name="connsiteX176" fmla="*/ 2062163 w 8262114"/>
              <a:gd name="connsiteY176" fmla="*/ 1066741 h 3255881"/>
              <a:gd name="connsiteX177" fmla="*/ 2033588 w 8262114"/>
              <a:gd name="connsiteY177" fmla="*/ 1057216 h 3255881"/>
              <a:gd name="connsiteX178" fmla="*/ 2081213 w 8262114"/>
              <a:gd name="connsiteY178" fmla="*/ 1009591 h 3255881"/>
              <a:gd name="connsiteX179" fmla="*/ 2128838 w 8262114"/>
              <a:gd name="connsiteY179" fmla="*/ 1000066 h 3255881"/>
              <a:gd name="connsiteX180" fmla="*/ 2147888 w 8262114"/>
              <a:gd name="connsiteY180" fmla="*/ 942916 h 3255881"/>
              <a:gd name="connsiteX181" fmla="*/ 2119313 w 8262114"/>
              <a:gd name="connsiteY181" fmla="*/ 914341 h 3255881"/>
              <a:gd name="connsiteX182" fmla="*/ 2014538 w 8262114"/>
              <a:gd name="connsiteY182" fmla="*/ 885766 h 3255881"/>
              <a:gd name="connsiteX183" fmla="*/ 2005013 w 8262114"/>
              <a:gd name="connsiteY183" fmla="*/ 857191 h 3255881"/>
              <a:gd name="connsiteX184" fmla="*/ 2024063 w 8262114"/>
              <a:gd name="connsiteY184" fmla="*/ 828616 h 3255881"/>
              <a:gd name="connsiteX185" fmla="*/ 2014538 w 8262114"/>
              <a:gd name="connsiteY185" fmla="*/ 800041 h 3255881"/>
              <a:gd name="connsiteX186" fmla="*/ 1976438 w 8262114"/>
              <a:gd name="connsiteY186" fmla="*/ 742891 h 3255881"/>
              <a:gd name="connsiteX187" fmla="*/ 1804988 w 8262114"/>
              <a:gd name="connsiteY187" fmla="*/ 685741 h 3255881"/>
              <a:gd name="connsiteX188" fmla="*/ 1776413 w 8262114"/>
              <a:gd name="connsiteY188" fmla="*/ 676216 h 3255881"/>
              <a:gd name="connsiteX189" fmla="*/ 1747838 w 8262114"/>
              <a:gd name="connsiteY189" fmla="*/ 666691 h 3255881"/>
              <a:gd name="connsiteX190" fmla="*/ 1690688 w 8262114"/>
              <a:gd name="connsiteY190" fmla="*/ 628591 h 3255881"/>
              <a:gd name="connsiteX191" fmla="*/ 1654969 w 8262114"/>
              <a:gd name="connsiteY191" fmla="*/ 592872 h 3255881"/>
              <a:gd name="connsiteX192" fmla="*/ 1581150 w 8262114"/>
              <a:gd name="connsiteY192" fmla="*/ 519053 h 3255881"/>
              <a:gd name="connsiteX193" fmla="*/ 1493045 w 8262114"/>
              <a:gd name="connsiteY193" fmla="*/ 433328 h 3255881"/>
              <a:gd name="connsiteX194" fmla="*/ 1370452 w 8262114"/>
              <a:gd name="connsiteY194" fmla="*/ 335756 h 3255881"/>
              <a:gd name="connsiteX195" fmla="*/ 1350170 w 8262114"/>
              <a:gd name="connsiteY195" fmla="*/ 316647 h 3255881"/>
              <a:gd name="connsiteX196" fmla="*/ 1373982 w 8262114"/>
              <a:gd name="connsiteY196" fmla="*/ 323791 h 3255881"/>
              <a:gd name="connsiteX197" fmla="*/ 1440657 w 8262114"/>
              <a:gd name="connsiteY197" fmla="*/ 342841 h 3255881"/>
              <a:gd name="connsiteX198" fmla="*/ 1440657 w 8262114"/>
              <a:gd name="connsiteY198" fmla="*/ 290453 h 3255881"/>
              <a:gd name="connsiteX199" fmla="*/ 1376363 w 8262114"/>
              <a:gd name="connsiteY199" fmla="*/ 204729 h 3255881"/>
              <a:gd name="connsiteX200" fmla="*/ 1338263 w 8262114"/>
              <a:gd name="connsiteY200" fmla="*/ 178534 h 3255881"/>
              <a:gd name="connsiteX201" fmla="*/ 1319213 w 8262114"/>
              <a:gd name="connsiteY201" fmla="*/ 161866 h 3255881"/>
              <a:gd name="connsiteX202" fmla="*/ 1166813 w 8262114"/>
              <a:gd name="connsiteY202" fmla="*/ 133291 h 3255881"/>
              <a:gd name="connsiteX203" fmla="*/ 1138238 w 8262114"/>
              <a:gd name="connsiteY203" fmla="*/ 123766 h 3255881"/>
              <a:gd name="connsiteX204" fmla="*/ 1081088 w 8262114"/>
              <a:gd name="connsiteY204" fmla="*/ 85666 h 3255881"/>
              <a:gd name="connsiteX205" fmla="*/ 1033463 w 8262114"/>
              <a:gd name="connsiteY205" fmla="*/ 47566 h 3255881"/>
              <a:gd name="connsiteX206" fmla="*/ 976313 w 8262114"/>
              <a:gd name="connsiteY206" fmla="*/ 9466 h 3255881"/>
              <a:gd name="connsiteX207" fmla="*/ 547688 w 8262114"/>
              <a:gd name="connsiteY207" fmla="*/ 9466 h 3255881"/>
              <a:gd name="connsiteX208" fmla="*/ 452438 w 8262114"/>
              <a:gd name="connsiteY208" fmla="*/ 18991 h 3255881"/>
              <a:gd name="connsiteX209" fmla="*/ 395288 w 8262114"/>
              <a:gd name="connsiteY209" fmla="*/ 47566 h 3255881"/>
              <a:gd name="connsiteX210" fmla="*/ 319088 w 8262114"/>
              <a:gd name="connsiteY210" fmla="*/ 159485 h 3255881"/>
              <a:gd name="connsiteX211" fmla="*/ 307182 w 8262114"/>
              <a:gd name="connsiteY211" fmla="*/ 216634 h 3255881"/>
              <a:gd name="connsiteX212" fmla="*/ 254794 w 8262114"/>
              <a:gd name="connsiteY212" fmla="*/ 283310 h 3255881"/>
              <a:gd name="connsiteX213" fmla="*/ 180975 w 8262114"/>
              <a:gd name="connsiteY213" fmla="*/ 330935 h 3255881"/>
              <a:gd name="connsiteX214" fmla="*/ 76201 w 8262114"/>
              <a:gd name="connsiteY214" fmla="*/ 357129 h 3255881"/>
              <a:gd name="connsiteX215" fmla="*/ 42863 w 8262114"/>
              <a:gd name="connsiteY215" fmla="*/ 361891 h 3255881"/>
              <a:gd name="connsiteX216" fmla="*/ 0 w 8262114"/>
              <a:gd name="connsiteY216" fmla="*/ 371416 h 3255881"/>
              <a:gd name="connsiteX217" fmla="*/ 21431 w 8262114"/>
              <a:gd name="connsiteY217" fmla="*/ 416660 h 3255881"/>
              <a:gd name="connsiteX218" fmla="*/ 33338 w 8262114"/>
              <a:gd name="connsiteY218" fmla="*/ 419041 h 3255881"/>
              <a:gd name="connsiteX219" fmla="*/ 90488 w 8262114"/>
              <a:gd name="connsiteY219" fmla="*/ 447616 h 3255881"/>
              <a:gd name="connsiteX220" fmla="*/ 147638 w 8262114"/>
              <a:gd name="connsiteY220" fmla="*/ 476191 h 3255881"/>
              <a:gd name="connsiteX221" fmla="*/ 166688 w 8262114"/>
              <a:gd name="connsiteY221" fmla="*/ 504766 h 3255881"/>
              <a:gd name="connsiteX222" fmla="*/ 166688 w 8262114"/>
              <a:gd name="connsiteY222" fmla="*/ 571441 h 3255881"/>
              <a:gd name="connsiteX223" fmla="*/ 138113 w 8262114"/>
              <a:gd name="connsiteY223" fmla="*/ 580966 h 3255881"/>
              <a:gd name="connsiteX224" fmla="*/ 128588 w 8262114"/>
              <a:gd name="connsiteY224" fmla="*/ 666691 h 3255881"/>
              <a:gd name="connsiteX225" fmla="*/ 100013 w 8262114"/>
              <a:gd name="connsiteY225" fmla="*/ 676216 h 3255881"/>
              <a:gd name="connsiteX226" fmla="*/ 90488 w 8262114"/>
              <a:gd name="connsiteY226" fmla="*/ 704791 h 3255881"/>
              <a:gd name="connsiteX227" fmla="*/ 119063 w 8262114"/>
              <a:gd name="connsiteY227" fmla="*/ 714316 h 3255881"/>
              <a:gd name="connsiteX228" fmla="*/ 138113 w 8262114"/>
              <a:gd name="connsiteY228" fmla="*/ 771466 h 3255881"/>
              <a:gd name="connsiteX229" fmla="*/ 147638 w 8262114"/>
              <a:gd name="connsiteY229" fmla="*/ 838141 h 3255881"/>
              <a:gd name="connsiteX230" fmla="*/ 166688 w 8262114"/>
              <a:gd name="connsiteY230" fmla="*/ 866716 h 3255881"/>
              <a:gd name="connsiteX231" fmla="*/ 157163 w 8262114"/>
              <a:gd name="connsiteY231" fmla="*/ 923866 h 3255881"/>
              <a:gd name="connsiteX0" fmla="*/ 7415213 w 8262114"/>
              <a:gd name="connsiteY0" fmla="*/ 3247966 h 3255881"/>
              <a:gd name="connsiteX1" fmla="*/ 7434263 w 8262114"/>
              <a:gd name="connsiteY1" fmla="*/ 3047941 h 3255881"/>
              <a:gd name="connsiteX2" fmla="*/ 7453313 w 8262114"/>
              <a:gd name="connsiteY2" fmla="*/ 2981266 h 3255881"/>
              <a:gd name="connsiteX3" fmla="*/ 7510463 w 8262114"/>
              <a:gd name="connsiteY3" fmla="*/ 2952691 h 3255881"/>
              <a:gd name="connsiteX4" fmla="*/ 7539038 w 8262114"/>
              <a:gd name="connsiteY4" fmla="*/ 2933641 h 3255881"/>
              <a:gd name="connsiteX5" fmla="*/ 7596188 w 8262114"/>
              <a:gd name="connsiteY5" fmla="*/ 2914591 h 3255881"/>
              <a:gd name="connsiteX6" fmla="*/ 7662863 w 8262114"/>
              <a:gd name="connsiteY6" fmla="*/ 2895541 h 3255881"/>
              <a:gd name="connsiteX7" fmla="*/ 7681913 w 8262114"/>
              <a:gd name="connsiteY7" fmla="*/ 2866966 h 3255881"/>
              <a:gd name="connsiteX8" fmla="*/ 7691438 w 8262114"/>
              <a:gd name="connsiteY8" fmla="*/ 2838391 h 3255881"/>
              <a:gd name="connsiteX9" fmla="*/ 7777163 w 8262114"/>
              <a:gd name="connsiteY9" fmla="*/ 2800291 h 3255881"/>
              <a:gd name="connsiteX10" fmla="*/ 7805738 w 8262114"/>
              <a:gd name="connsiteY10" fmla="*/ 2790766 h 3255881"/>
              <a:gd name="connsiteX11" fmla="*/ 7834313 w 8262114"/>
              <a:gd name="connsiteY11" fmla="*/ 2781241 h 3255881"/>
              <a:gd name="connsiteX12" fmla="*/ 7996238 w 8262114"/>
              <a:gd name="connsiteY12" fmla="*/ 2762191 h 3255881"/>
              <a:gd name="connsiteX13" fmla="*/ 8062913 w 8262114"/>
              <a:gd name="connsiteY13" fmla="*/ 2743141 h 3255881"/>
              <a:gd name="connsiteX14" fmla="*/ 8120063 w 8262114"/>
              <a:gd name="connsiteY14" fmla="*/ 2724091 h 3255881"/>
              <a:gd name="connsiteX15" fmla="*/ 8148638 w 8262114"/>
              <a:gd name="connsiteY15" fmla="*/ 2714566 h 3255881"/>
              <a:gd name="connsiteX16" fmla="*/ 8158163 w 8262114"/>
              <a:gd name="connsiteY16" fmla="*/ 2609791 h 3255881"/>
              <a:gd name="connsiteX17" fmla="*/ 8167688 w 8262114"/>
              <a:gd name="connsiteY17" fmla="*/ 2552641 h 3255881"/>
              <a:gd name="connsiteX18" fmla="*/ 8224838 w 8262114"/>
              <a:gd name="connsiteY18" fmla="*/ 2514541 h 3255881"/>
              <a:gd name="connsiteX19" fmla="*/ 8243888 w 8262114"/>
              <a:gd name="connsiteY19" fmla="*/ 2485966 h 3255881"/>
              <a:gd name="connsiteX20" fmla="*/ 7929563 w 8262114"/>
              <a:gd name="connsiteY20" fmla="*/ 2428816 h 3255881"/>
              <a:gd name="connsiteX21" fmla="*/ 7939088 w 8262114"/>
              <a:gd name="connsiteY21" fmla="*/ 2333566 h 3255881"/>
              <a:gd name="connsiteX22" fmla="*/ 7958138 w 8262114"/>
              <a:gd name="connsiteY22" fmla="*/ 2266891 h 3255881"/>
              <a:gd name="connsiteX23" fmla="*/ 7929563 w 8262114"/>
              <a:gd name="connsiteY23" fmla="*/ 2095441 h 3255881"/>
              <a:gd name="connsiteX24" fmla="*/ 7910513 w 8262114"/>
              <a:gd name="connsiteY24" fmla="*/ 2038291 h 3255881"/>
              <a:gd name="connsiteX25" fmla="*/ 7900988 w 8262114"/>
              <a:gd name="connsiteY25" fmla="*/ 2009716 h 3255881"/>
              <a:gd name="connsiteX26" fmla="*/ 7929563 w 8262114"/>
              <a:gd name="connsiteY26" fmla="*/ 1876366 h 3255881"/>
              <a:gd name="connsiteX27" fmla="*/ 7948613 w 8262114"/>
              <a:gd name="connsiteY27" fmla="*/ 1847791 h 3255881"/>
              <a:gd name="connsiteX28" fmla="*/ 7853363 w 8262114"/>
              <a:gd name="connsiteY28" fmla="*/ 1838266 h 3255881"/>
              <a:gd name="connsiteX29" fmla="*/ 7796213 w 8262114"/>
              <a:gd name="connsiteY29" fmla="*/ 1790641 h 3255881"/>
              <a:gd name="connsiteX30" fmla="*/ 7739063 w 8262114"/>
              <a:gd name="connsiteY30" fmla="*/ 1771591 h 3255881"/>
              <a:gd name="connsiteX31" fmla="*/ 7710488 w 8262114"/>
              <a:gd name="connsiteY31" fmla="*/ 1752541 h 3255881"/>
              <a:gd name="connsiteX32" fmla="*/ 7567613 w 8262114"/>
              <a:gd name="connsiteY32" fmla="*/ 1733491 h 3255881"/>
              <a:gd name="connsiteX33" fmla="*/ 7510463 w 8262114"/>
              <a:gd name="connsiteY33" fmla="*/ 1714441 h 3255881"/>
              <a:gd name="connsiteX34" fmla="*/ 7453313 w 8262114"/>
              <a:gd name="connsiteY34" fmla="*/ 1676341 h 3255881"/>
              <a:gd name="connsiteX35" fmla="*/ 7424738 w 8262114"/>
              <a:gd name="connsiteY35" fmla="*/ 1657291 h 3255881"/>
              <a:gd name="connsiteX36" fmla="*/ 7396163 w 8262114"/>
              <a:gd name="connsiteY36" fmla="*/ 1647766 h 3255881"/>
              <a:gd name="connsiteX37" fmla="*/ 7358063 w 8262114"/>
              <a:gd name="connsiteY37" fmla="*/ 1600141 h 3255881"/>
              <a:gd name="connsiteX38" fmla="*/ 7319963 w 8262114"/>
              <a:gd name="connsiteY38" fmla="*/ 1542991 h 3255881"/>
              <a:gd name="connsiteX39" fmla="*/ 7272338 w 8262114"/>
              <a:gd name="connsiteY39" fmla="*/ 1485841 h 3255881"/>
              <a:gd name="connsiteX40" fmla="*/ 7262813 w 8262114"/>
              <a:gd name="connsiteY40" fmla="*/ 1457266 h 3255881"/>
              <a:gd name="connsiteX41" fmla="*/ 7224713 w 8262114"/>
              <a:gd name="connsiteY41" fmla="*/ 1400116 h 3255881"/>
              <a:gd name="connsiteX42" fmla="*/ 7215188 w 8262114"/>
              <a:gd name="connsiteY42" fmla="*/ 1371541 h 3255881"/>
              <a:gd name="connsiteX43" fmla="*/ 7196138 w 8262114"/>
              <a:gd name="connsiteY43" fmla="*/ 1342966 h 3255881"/>
              <a:gd name="connsiteX44" fmla="*/ 7177088 w 8262114"/>
              <a:gd name="connsiteY44" fmla="*/ 1285816 h 3255881"/>
              <a:gd name="connsiteX45" fmla="*/ 7119938 w 8262114"/>
              <a:gd name="connsiteY45" fmla="*/ 1238191 h 3255881"/>
              <a:gd name="connsiteX46" fmla="*/ 7091363 w 8262114"/>
              <a:gd name="connsiteY46" fmla="*/ 1219141 h 3255881"/>
              <a:gd name="connsiteX47" fmla="*/ 7062788 w 8262114"/>
              <a:gd name="connsiteY47" fmla="*/ 1190566 h 3255881"/>
              <a:gd name="connsiteX48" fmla="*/ 7034213 w 8262114"/>
              <a:gd name="connsiteY48" fmla="*/ 1171516 h 3255881"/>
              <a:gd name="connsiteX49" fmla="*/ 6986588 w 8262114"/>
              <a:gd name="connsiteY49" fmla="*/ 1114366 h 3255881"/>
              <a:gd name="connsiteX50" fmla="*/ 6958013 w 8262114"/>
              <a:gd name="connsiteY50" fmla="*/ 1095316 h 3255881"/>
              <a:gd name="connsiteX51" fmla="*/ 6938963 w 8262114"/>
              <a:gd name="connsiteY51" fmla="*/ 1066741 h 3255881"/>
              <a:gd name="connsiteX52" fmla="*/ 6910388 w 8262114"/>
              <a:gd name="connsiteY52" fmla="*/ 1047691 h 3255881"/>
              <a:gd name="connsiteX53" fmla="*/ 6900863 w 8262114"/>
              <a:gd name="connsiteY53" fmla="*/ 1019116 h 3255881"/>
              <a:gd name="connsiteX54" fmla="*/ 6910388 w 8262114"/>
              <a:gd name="connsiteY54" fmla="*/ 981016 h 3255881"/>
              <a:gd name="connsiteX55" fmla="*/ 6967538 w 8262114"/>
              <a:gd name="connsiteY55" fmla="*/ 952441 h 3255881"/>
              <a:gd name="connsiteX56" fmla="*/ 6986588 w 8262114"/>
              <a:gd name="connsiteY56" fmla="*/ 923866 h 3255881"/>
              <a:gd name="connsiteX57" fmla="*/ 7005638 w 8262114"/>
              <a:gd name="connsiteY57" fmla="*/ 866716 h 3255881"/>
              <a:gd name="connsiteX58" fmla="*/ 6977063 w 8262114"/>
              <a:gd name="connsiteY58" fmla="*/ 857191 h 3255881"/>
              <a:gd name="connsiteX59" fmla="*/ 6910388 w 8262114"/>
              <a:gd name="connsiteY59" fmla="*/ 847666 h 3255881"/>
              <a:gd name="connsiteX60" fmla="*/ 6872288 w 8262114"/>
              <a:gd name="connsiteY60" fmla="*/ 828616 h 3255881"/>
              <a:gd name="connsiteX61" fmla="*/ 6843713 w 8262114"/>
              <a:gd name="connsiteY61" fmla="*/ 819091 h 3255881"/>
              <a:gd name="connsiteX62" fmla="*/ 6786563 w 8262114"/>
              <a:gd name="connsiteY62" fmla="*/ 780991 h 3255881"/>
              <a:gd name="connsiteX63" fmla="*/ 6748463 w 8262114"/>
              <a:gd name="connsiteY63" fmla="*/ 733366 h 3255881"/>
              <a:gd name="connsiteX64" fmla="*/ 6738938 w 8262114"/>
              <a:gd name="connsiteY64" fmla="*/ 704791 h 3255881"/>
              <a:gd name="connsiteX65" fmla="*/ 6691313 w 8262114"/>
              <a:gd name="connsiteY65" fmla="*/ 657166 h 3255881"/>
              <a:gd name="connsiteX66" fmla="*/ 6643688 w 8262114"/>
              <a:gd name="connsiteY66" fmla="*/ 619066 h 3255881"/>
              <a:gd name="connsiteX67" fmla="*/ 6624638 w 8262114"/>
              <a:gd name="connsiteY67" fmla="*/ 590491 h 3255881"/>
              <a:gd name="connsiteX68" fmla="*/ 6596063 w 8262114"/>
              <a:gd name="connsiteY68" fmla="*/ 580966 h 3255881"/>
              <a:gd name="connsiteX69" fmla="*/ 6567488 w 8262114"/>
              <a:gd name="connsiteY69" fmla="*/ 561916 h 3255881"/>
              <a:gd name="connsiteX70" fmla="*/ 6538913 w 8262114"/>
              <a:gd name="connsiteY70" fmla="*/ 552391 h 3255881"/>
              <a:gd name="connsiteX71" fmla="*/ 6510338 w 8262114"/>
              <a:gd name="connsiteY71" fmla="*/ 533341 h 3255881"/>
              <a:gd name="connsiteX72" fmla="*/ 6462713 w 8262114"/>
              <a:gd name="connsiteY72" fmla="*/ 523816 h 3255881"/>
              <a:gd name="connsiteX73" fmla="*/ 6376988 w 8262114"/>
              <a:gd name="connsiteY73" fmla="*/ 533341 h 3255881"/>
              <a:gd name="connsiteX74" fmla="*/ 6319838 w 8262114"/>
              <a:gd name="connsiteY74" fmla="*/ 571441 h 3255881"/>
              <a:gd name="connsiteX75" fmla="*/ 6262688 w 8262114"/>
              <a:gd name="connsiteY75" fmla="*/ 619066 h 3255881"/>
              <a:gd name="connsiteX76" fmla="*/ 6176963 w 8262114"/>
              <a:gd name="connsiteY76" fmla="*/ 657166 h 3255881"/>
              <a:gd name="connsiteX77" fmla="*/ 6148388 w 8262114"/>
              <a:gd name="connsiteY77" fmla="*/ 666691 h 3255881"/>
              <a:gd name="connsiteX78" fmla="*/ 6148388 w 8262114"/>
              <a:gd name="connsiteY78" fmla="*/ 800041 h 3255881"/>
              <a:gd name="connsiteX79" fmla="*/ 6138863 w 8262114"/>
              <a:gd name="connsiteY79" fmla="*/ 961966 h 3255881"/>
              <a:gd name="connsiteX80" fmla="*/ 6119813 w 8262114"/>
              <a:gd name="connsiteY80" fmla="*/ 1085791 h 3255881"/>
              <a:gd name="connsiteX81" fmla="*/ 6119813 w 8262114"/>
              <a:gd name="connsiteY81" fmla="*/ 1371541 h 3255881"/>
              <a:gd name="connsiteX82" fmla="*/ 6138863 w 8262114"/>
              <a:gd name="connsiteY82" fmla="*/ 1400116 h 3255881"/>
              <a:gd name="connsiteX83" fmla="*/ 6167438 w 8262114"/>
              <a:gd name="connsiteY83" fmla="*/ 1409641 h 3255881"/>
              <a:gd name="connsiteX84" fmla="*/ 6196013 w 8262114"/>
              <a:gd name="connsiteY84" fmla="*/ 1428691 h 3255881"/>
              <a:gd name="connsiteX85" fmla="*/ 6162676 w 8262114"/>
              <a:gd name="connsiteY85" fmla="*/ 1492985 h 3255881"/>
              <a:gd name="connsiteX86" fmla="*/ 6196013 w 8262114"/>
              <a:gd name="connsiteY86" fmla="*/ 1647766 h 3255881"/>
              <a:gd name="connsiteX87" fmla="*/ 6186488 w 8262114"/>
              <a:gd name="connsiteY87" fmla="*/ 1714441 h 3255881"/>
              <a:gd name="connsiteX88" fmla="*/ 6157913 w 8262114"/>
              <a:gd name="connsiteY88" fmla="*/ 1743016 h 3255881"/>
              <a:gd name="connsiteX89" fmla="*/ 6119813 w 8262114"/>
              <a:gd name="connsiteY89" fmla="*/ 1752541 h 3255881"/>
              <a:gd name="connsiteX90" fmla="*/ 6024563 w 8262114"/>
              <a:gd name="connsiteY90" fmla="*/ 1762066 h 3255881"/>
              <a:gd name="connsiteX91" fmla="*/ 5976938 w 8262114"/>
              <a:gd name="connsiteY91" fmla="*/ 1847791 h 3255881"/>
              <a:gd name="connsiteX92" fmla="*/ 5967413 w 8262114"/>
              <a:gd name="connsiteY92" fmla="*/ 1904941 h 3255881"/>
              <a:gd name="connsiteX93" fmla="*/ 5938838 w 8262114"/>
              <a:gd name="connsiteY93" fmla="*/ 1923991 h 3255881"/>
              <a:gd name="connsiteX94" fmla="*/ 5538788 w 8262114"/>
              <a:gd name="connsiteY94" fmla="*/ 1933516 h 3255881"/>
              <a:gd name="connsiteX95" fmla="*/ 5357813 w 8262114"/>
              <a:gd name="connsiteY95" fmla="*/ 1923991 h 3255881"/>
              <a:gd name="connsiteX96" fmla="*/ 5300663 w 8262114"/>
              <a:gd name="connsiteY96" fmla="*/ 1904941 h 3255881"/>
              <a:gd name="connsiteX97" fmla="*/ 5243513 w 8262114"/>
              <a:gd name="connsiteY97" fmla="*/ 1914466 h 3255881"/>
              <a:gd name="connsiteX98" fmla="*/ 5186363 w 8262114"/>
              <a:gd name="connsiteY98" fmla="*/ 1933516 h 3255881"/>
              <a:gd name="connsiteX99" fmla="*/ 5157788 w 8262114"/>
              <a:gd name="connsiteY99" fmla="*/ 1914466 h 3255881"/>
              <a:gd name="connsiteX100" fmla="*/ 5053013 w 8262114"/>
              <a:gd name="connsiteY100" fmla="*/ 1895416 h 3255881"/>
              <a:gd name="connsiteX101" fmla="*/ 5033963 w 8262114"/>
              <a:gd name="connsiteY101" fmla="*/ 1838266 h 3255881"/>
              <a:gd name="connsiteX102" fmla="*/ 5024438 w 8262114"/>
              <a:gd name="connsiteY102" fmla="*/ 1809691 h 3255881"/>
              <a:gd name="connsiteX103" fmla="*/ 4891088 w 8262114"/>
              <a:gd name="connsiteY103" fmla="*/ 1781116 h 3255881"/>
              <a:gd name="connsiteX104" fmla="*/ 4814888 w 8262114"/>
              <a:gd name="connsiteY104" fmla="*/ 1743016 h 3255881"/>
              <a:gd name="connsiteX105" fmla="*/ 4786313 w 8262114"/>
              <a:gd name="connsiteY105" fmla="*/ 1714441 h 3255881"/>
              <a:gd name="connsiteX106" fmla="*/ 4776788 w 8262114"/>
              <a:gd name="connsiteY106" fmla="*/ 1685866 h 3255881"/>
              <a:gd name="connsiteX107" fmla="*/ 4795838 w 8262114"/>
              <a:gd name="connsiteY107" fmla="*/ 1628716 h 3255881"/>
              <a:gd name="connsiteX108" fmla="*/ 4814888 w 8262114"/>
              <a:gd name="connsiteY108" fmla="*/ 1476316 h 3255881"/>
              <a:gd name="connsiteX109" fmla="*/ 4852988 w 8262114"/>
              <a:gd name="connsiteY109" fmla="*/ 1419166 h 3255881"/>
              <a:gd name="connsiteX110" fmla="*/ 4872038 w 8262114"/>
              <a:gd name="connsiteY110" fmla="*/ 1390591 h 3255881"/>
              <a:gd name="connsiteX111" fmla="*/ 4919663 w 8262114"/>
              <a:gd name="connsiteY111" fmla="*/ 1314391 h 3255881"/>
              <a:gd name="connsiteX112" fmla="*/ 4929188 w 8262114"/>
              <a:gd name="connsiteY112" fmla="*/ 1285816 h 3255881"/>
              <a:gd name="connsiteX113" fmla="*/ 4872038 w 8262114"/>
              <a:gd name="connsiteY113" fmla="*/ 1257241 h 3255881"/>
              <a:gd name="connsiteX114" fmla="*/ 4843463 w 8262114"/>
              <a:gd name="connsiteY114" fmla="*/ 1238191 h 3255881"/>
              <a:gd name="connsiteX115" fmla="*/ 4786313 w 8262114"/>
              <a:gd name="connsiteY115" fmla="*/ 1219141 h 3255881"/>
              <a:gd name="connsiteX116" fmla="*/ 4757738 w 8262114"/>
              <a:gd name="connsiteY116" fmla="*/ 1209616 h 3255881"/>
              <a:gd name="connsiteX117" fmla="*/ 4729163 w 8262114"/>
              <a:gd name="connsiteY117" fmla="*/ 1219141 h 3255881"/>
              <a:gd name="connsiteX118" fmla="*/ 4672013 w 8262114"/>
              <a:gd name="connsiteY118" fmla="*/ 1247716 h 3255881"/>
              <a:gd name="connsiteX119" fmla="*/ 4576763 w 8262114"/>
              <a:gd name="connsiteY119" fmla="*/ 1209616 h 3255881"/>
              <a:gd name="connsiteX120" fmla="*/ 4538663 w 8262114"/>
              <a:gd name="connsiteY120" fmla="*/ 1161991 h 3255881"/>
              <a:gd name="connsiteX121" fmla="*/ 4481513 w 8262114"/>
              <a:gd name="connsiteY121" fmla="*/ 1181041 h 3255881"/>
              <a:gd name="connsiteX122" fmla="*/ 4452938 w 8262114"/>
              <a:gd name="connsiteY122" fmla="*/ 1190566 h 3255881"/>
              <a:gd name="connsiteX123" fmla="*/ 4414838 w 8262114"/>
              <a:gd name="connsiteY123" fmla="*/ 1276291 h 3255881"/>
              <a:gd name="connsiteX124" fmla="*/ 4405313 w 8262114"/>
              <a:gd name="connsiteY124" fmla="*/ 1304866 h 3255881"/>
              <a:gd name="connsiteX125" fmla="*/ 4395788 w 8262114"/>
              <a:gd name="connsiteY125" fmla="*/ 1333441 h 3255881"/>
              <a:gd name="connsiteX126" fmla="*/ 4367213 w 8262114"/>
              <a:gd name="connsiteY126" fmla="*/ 1352491 h 3255881"/>
              <a:gd name="connsiteX127" fmla="*/ 4348163 w 8262114"/>
              <a:gd name="connsiteY127" fmla="*/ 1381066 h 3255881"/>
              <a:gd name="connsiteX128" fmla="*/ 4329113 w 8262114"/>
              <a:gd name="connsiteY128" fmla="*/ 1438216 h 3255881"/>
              <a:gd name="connsiteX129" fmla="*/ 4310063 w 8262114"/>
              <a:gd name="connsiteY129" fmla="*/ 1466791 h 3255881"/>
              <a:gd name="connsiteX130" fmla="*/ 4300538 w 8262114"/>
              <a:gd name="connsiteY130" fmla="*/ 1495366 h 3255881"/>
              <a:gd name="connsiteX131" fmla="*/ 4291013 w 8262114"/>
              <a:gd name="connsiteY131" fmla="*/ 1533466 h 3255881"/>
              <a:gd name="connsiteX132" fmla="*/ 4262438 w 8262114"/>
              <a:gd name="connsiteY132" fmla="*/ 1552516 h 3255881"/>
              <a:gd name="connsiteX133" fmla="*/ 4224338 w 8262114"/>
              <a:gd name="connsiteY133" fmla="*/ 1545372 h 3255881"/>
              <a:gd name="connsiteX134" fmla="*/ 4167188 w 8262114"/>
              <a:gd name="connsiteY134" fmla="*/ 1562041 h 3255881"/>
              <a:gd name="connsiteX135" fmla="*/ 4110038 w 8262114"/>
              <a:gd name="connsiteY135" fmla="*/ 1583472 h 3255881"/>
              <a:gd name="connsiteX136" fmla="*/ 4081463 w 8262114"/>
              <a:gd name="connsiteY136" fmla="*/ 1590616 h 3255881"/>
              <a:gd name="connsiteX137" fmla="*/ 4055270 w 8262114"/>
              <a:gd name="connsiteY137" fmla="*/ 1595379 h 3255881"/>
              <a:gd name="connsiteX138" fmla="*/ 3948113 w 8262114"/>
              <a:gd name="connsiteY138" fmla="*/ 1609666 h 3255881"/>
              <a:gd name="connsiteX139" fmla="*/ 3910013 w 8262114"/>
              <a:gd name="connsiteY139" fmla="*/ 1600141 h 3255881"/>
              <a:gd name="connsiteX140" fmla="*/ 3757613 w 8262114"/>
              <a:gd name="connsiteY140" fmla="*/ 1590616 h 3255881"/>
              <a:gd name="connsiteX141" fmla="*/ 3729038 w 8262114"/>
              <a:gd name="connsiteY141" fmla="*/ 1571566 h 3255881"/>
              <a:gd name="connsiteX142" fmla="*/ 3700463 w 8262114"/>
              <a:gd name="connsiteY142" fmla="*/ 1562041 h 3255881"/>
              <a:gd name="connsiteX143" fmla="*/ 3652838 w 8262114"/>
              <a:gd name="connsiteY143" fmla="*/ 1523941 h 3255881"/>
              <a:gd name="connsiteX144" fmla="*/ 3481388 w 8262114"/>
              <a:gd name="connsiteY144" fmla="*/ 1533466 h 3255881"/>
              <a:gd name="connsiteX145" fmla="*/ 3414713 w 8262114"/>
              <a:gd name="connsiteY145" fmla="*/ 1542991 h 3255881"/>
              <a:gd name="connsiteX146" fmla="*/ 3386138 w 8262114"/>
              <a:gd name="connsiteY146" fmla="*/ 1552516 h 3255881"/>
              <a:gd name="connsiteX147" fmla="*/ 3338513 w 8262114"/>
              <a:gd name="connsiteY147" fmla="*/ 1562041 h 3255881"/>
              <a:gd name="connsiteX148" fmla="*/ 3259931 w 8262114"/>
              <a:gd name="connsiteY148" fmla="*/ 1619191 h 3255881"/>
              <a:gd name="connsiteX149" fmla="*/ 3214688 w 8262114"/>
              <a:gd name="connsiteY149" fmla="*/ 1666816 h 3255881"/>
              <a:gd name="connsiteX150" fmla="*/ 3205163 w 8262114"/>
              <a:gd name="connsiteY150" fmla="*/ 1695391 h 3255881"/>
              <a:gd name="connsiteX151" fmla="*/ 3181351 w 8262114"/>
              <a:gd name="connsiteY151" fmla="*/ 1738254 h 3255881"/>
              <a:gd name="connsiteX152" fmla="*/ 3102769 w 8262114"/>
              <a:gd name="connsiteY152" fmla="*/ 1714441 h 3255881"/>
              <a:gd name="connsiteX153" fmla="*/ 3057525 w 8262114"/>
              <a:gd name="connsiteY153" fmla="*/ 1659672 h 3255881"/>
              <a:gd name="connsiteX154" fmla="*/ 3005138 w 8262114"/>
              <a:gd name="connsiteY154" fmla="*/ 1619191 h 3255881"/>
              <a:gd name="connsiteX155" fmla="*/ 2967038 w 8262114"/>
              <a:gd name="connsiteY155" fmla="*/ 1562041 h 3255881"/>
              <a:gd name="connsiteX156" fmla="*/ 2947988 w 8262114"/>
              <a:gd name="connsiteY156" fmla="*/ 1533466 h 3255881"/>
              <a:gd name="connsiteX157" fmla="*/ 2890838 w 8262114"/>
              <a:gd name="connsiteY157" fmla="*/ 1504891 h 3255881"/>
              <a:gd name="connsiteX158" fmla="*/ 2862263 w 8262114"/>
              <a:gd name="connsiteY158" fmla="*/ 1485841 h 3255881"/>
              <a:gd name="connsiteX159" fmla="*/ 2833688 w 8262114"/>
              <a:gd name="connsiteY159" fmla="*/ 1476316 h 3255881"/>
              <a:gd name="connsiteX160" fmla="*/ 2805113 w 8262114"/>
              <a:gd name="connsiteY160" fmla="*/ 1457266 h 3255881"/>
              <a:gd name="connsiteX161" fmla="*/ 2738438 w 8262114"/>
              <a:gd name="connsiteY161" fmla="*/ 1438216 h 3255881"/>
              <a:gd name="connsiteX162" fmla="*/ 2709863 w 8262114"/>
              <a:gd name="connsiteY162" fmla="*/ 1428691 h 3255881"/>
              <a:gd name="connsiteX163" fmla="*/ 2605088 w 8262114"/>
              <a:gd name="connsiteY163" fmla="*/ 1419166 h 3255881"/>
              <a:gd name="connsiteX164" fmla="*/ 2509838 w 8262114"/>
              <a:gd name="connsiteY164" fmla="*/ 1409641 h 3255881"/>
              <a:gd name="connsiteX165" fmla="*/ 2452688 w 8262114"/>
              <a:gd name="connsiteY165" fmla="*/ 1371541 h 3255881"/>
              <a:gd name="connsiteX166" fmla="*/ 2395538 w 8262114"/>
              <a:gd name="connsiteY166" fmla="*/ 1352491 h 3255881"/>
              <a:gd name="connsiteX167" fmla="*/ 2366963 w 8262114"/>
              <a:gd name="connsiteY167" fmla="*/ 1342966 h 3255881"/>
              <a:gd name="connsiteX168" fmla="*/ 2309813 w 8262114"/>
              <a:gd name="connsiteY168" fmla="*/ 1333441 h 3255881"/>
              <a:gd name="connsiteX169" fmla="*/ 2233613 w 8262114"/>
              <a:gd name="connsiteY169" fmla="*/ 1342966 h 3255881"/>
              <a:gd name="connsiteX170" fmla="*/ 2185988 w 8262114"/>
              <a:gd name="connsiteY170" fmla="*/ 1333441 h 3255881"/>
              <a:gd name="connsiteX171" fmla="*/ 2176463 w 8262114"/>
              <a:gd name="connsiteY171" fmla="*/ 1304866 h 3255881"/>
              <a:gd name="connsiteX172" fmla="*/ 2157413 w 8262114"/>
              <a:gd name="connsiteY172" fmla="*/ 1238191 h 3255881"/>
              <a:gd name="connsiteX173" fmla="*/ 2155032 w 8262114"/>
              <a:gd name="connsiteY173" fmla="*/ 1204854 h 3255881"/>
              <a:gd name="connsiteX174" fmla="*/ 2128838 w 8262114"/>
              <a:gd name="connsiteY174" fmla="*/ 1166753 h 3255881"/>
              <a:gd name="connsiteX175" fmla="*/ 2057400 w 8262114"/>
              <a:gd name="connsiteY175" fmla="*/ 1104841 h 3255881"/>
              <a:gd name="connsiteX176" fmla="*/ 2062163 w 8262114"/>
              <a:gd name="connsiteY176" fmla="*/ 1066741 h 3255881"/>
              <a:gd name="connsiteX177" fmla="*/ 2033588 w 8262114"/>
              <a:gd name="connsiteY177" fmla="*/ 1057216 h 3255881"/>
              <a:gd name="connsiteX178" fmla="*/ 2081213 w 8262114"/>
              <a:gd name="connsiteY178" fmla="*/ 1009591 h 3255881"/>
              <a:gd name="connsiteX179" fmla="*/ 2128838 w 8262114"/>
              <a:gd name="connsiteY179" fmla="*/ 1000066 h 3255881"/>
              <a:gd name="connsiteX180" fmla="*/ 2147888 w 8262114"/>
              <a:gd name="connsiteY180" fmla="*/ 942916 h 3255881"/>
              <a:gd name="connsiteX181" fmla="*/ 2119313 w 8262114"/>
              <a:gd name="connsiteY181" fmla="*/ 914341 h 3255881"/>
              <a:gd name="connsiteX182" fmla="*/ 2014538 w 8262114"/>
              <a:gd name="connsiteY182" fmla="*/ 885766 h 3255881"/>
              <a:gd name="connsiteX183" fmla="*/ 2005013 w 8262114"/>
              <a:gd name="connsiteY183" fmla="*/ 857191 h 3255881"/>
              <a:gd name="connsiteX184" fmla="*/ 2024063 w 8262114"/>
              <a:gd name="connsiteY184" fmla="*/ 828616 h 3255881"/>
              <a:gd name="connsiteX185" fmla="*/ 2014538 w 8262114"/>
              <a:gd name="connsiteY185" fmla="*/ 800041 h 3255881"/>
              <a:gd name="connsiteX186" fmla="*/ 1976438 w 8262114"/>
              <a:gd name="connsiteY186" fmla="*/ 742891 h 3255881"/>
              <a:gd name="connsiteX187" fmla="*/ 1804988 w 8262114"/>
              <a:gd name="connsiteY187" fmla="*/ 685741 h 3255881"/>
              <a:gd name="connsiteX188" fmla="*/ 1776413 w 8262114"/>
              <a:gd name="connsiteY188" fmla="*/ 676216 h 3255881"/>
              <a:gd name="connsiteX189" fmla="*/ 1747838 w 8262114"/>
              <a:gd name="connsiteY189" fmla="*/ 666691 h 3255881"/>
              <a:gd name="connsiteX190" fmla="*/ 1690688 w 8262114"/>
              <a:gd name="connsiteY190" fmla="*/ 628591 h 3255881"/>
              <a:gd name="connsiteX191" fmla="*/ 1654969 w 8262114"/>
              <a:gd name="connsiteY191" fmla="*/ 592872 h 3255881"/>
              <a:gd name="connsiteX192" fmla="*/ 1581150 w 8262114"/>
              <a:gd name="connsiteY192" fmla="*/ 519053 h 3255881"/>
              <a:gd name="connsiteX193" fmla="*/ 1493045 w 8262114"/>
              <a:gd name="connsiteY193" fmla="*/ 433328 h 3255881"/>
              <a:gd name="connsiteX194" fmla="*/ 1370452 w 8262114"/>
              <a:gd name="connsiteY194" fmla="*/ 335756 h 3255881"/>
              <a:gd name="connsiteX195" fmla="*/ 1350170 w 8262114"/>
              <a:gd name="connsiteY195" fmla="*/ 316647 h 3255881"/>
              <a:gd name="connsiteX196" fmla="*/ 1373982 w 8262114"/>
              <a:gd name="connsiteY196" fmla="*/ 323791 h 3255881"/>
              <a:gd name="connsiteX197" fmla="*/ 1440657 w 8262114"/>
              <a:gd name="connsiteY197" fmla="*/ 342841 h 3255881"/>
              <a:gd name="connsiteX198" fmla="*/ 1440657 w 8262114"/>
              <a:gd name="connsiteY198" fmla="*/ 290453 h 3255881"/>
              <a:gd name="connsiteX199" fmla="*/ 1376363 w 8262114"/>
              <a:gd name="connsiteY199" fmla="*/ 204729 h 3255881"/>
              <a:gd name="connsiteX200" fmla="*/ 1338263 w 8262114"/>
              <a:gd name="connsiteY200" fmla="*/ 178534 h 3255881"/>
              <a:gd name="connsiteX201" fmla="*/ 1319213 w 8262114"/>
              <a:gd name="connsiteY201" fmla="*/ 161866 h 3255881"/>
              <a:gd name="connsiteX202" fmla="*/ 1166813 w 8262114"/>
              <a:gd name="connsiteY202" fmla="*/ 133291 h 3255881"/>
              <a:gd name="connsiteX203" fmla="*/ 1138238 w 8262114"/>
              <a:gd name="connsiteY203" fmla="*/ 123766 h 3255881"/>
              <a:gd name="connsiteX204" fmla="*/ 1081088 w 8262114"/>
              <a:gd name="connsiteY204" fmla="*/ 85666 h 3255881"/>
              <a:gd name="connsiteX205" fmla="*/ 1033463 w 8262114"/>
              <a:gd name="connsiteY205" fmla="*/ 47566 h 3255881"/>
              <a:gd name="connsiteX206" fmla="*/ 976313 w 8262114"/>
              <a:gd name="connsiteY206" fmla="*/ 9466 h 3255881"/>
              <a:gd name="connsiteX207" fmla="*/ 547688 w 8262114"/>
              <a:gd name="connsiteY207" fmla="*/ 9466 h 3255881"/>
              <a:gd name="connsiteX208" fmla="*/ 452438 w 8262114"/>
              <a:gd name="connsiteY208" fmla="*/ 18991 h 3255881"/>
              <a:gd name="connsiteX209" fmla="*/ 395288 w 8262114"/>
              <a:gd name="connsiteY209" fmla="*/ 47566 h 3255881"/>
              <a:gd name="connsiteX210" fmla="*/ 319088 w 8262114"/>
              <a:gd name="connsiteY210" fmla="*/ 159485 h 3255881"/>
              <a:gd name="connsiteX211" fmla="*/ 307182 w 8262114"/>
              <a:gd name="connsiteY211" fmla="*/ 216634 h 3255881"/>
              <a:gd name="connsiteX212" fmla="*/ 254794 w 8262114"/>
              <a:gd name="connsiteY212" fmla="*/ 283310 h 3255881"/>
              <a:gd name="connsiteX213" fmla="*/ 180975 w 8262114"/>
              <a:gd name="connsiteY213" fmla="*/ 330935 h 3255881"/>
              <a:gd name="connsiteX214" fmla="*/ 76201 w 8262114"/>
              <a:gd name="connsiteY214" fmla="*/ 357129 h 3255881"/>
              <a:gd name="connsiteX215" fmla="*/ 42863 w 8262114"/>
              <a:gd name="connsiteY215" fmla="*/ 361891 h 3255881"/>
              <a:gd name="connsiteX216" fmla="*/ 0 w 8262114"/>
              <a:gd name="connsiteY216" fmla="*/ 371416 h 3255881"/>
              <a:gd name="connsiteX217" fmla="*/ 21431 w 8262114"/>
              <a:gd name="connsiteY217" fmla="*/ 416660 h 3255881"/>
              <a:gd name="connsiteX218" fmla="*/ 33338 w 8262114"/>
              <a:gd name="connsiteY218" fmla="*/ 419041 h 3255881"/>
              <a:gd name="connsiteX219" fmla="*/ 90488 w 8262114"/>
              <a:gd name="connsiteY219" fmla="*/ 447616 h 3255881"/>
              <a:gd name="connsiteX220" fmla="*/ 147638 w 8262114"/>
              <a:gd name="connsiteY220" fmla="*/ 476191 h 3255881"/>
              <a:gd name="connsiteX221" fmla="*/ 166688 w 8262114"/>
              <a:gd name="connsiteY221" fmla="*/ 504766 h 3255881"/>
              <a:gd name="connsiteX222" fmla="*/ 166688 w 8262114"/>
              <a:gd name="connsiteY222" fmla="*/ 571441 h 3255881"/>
              <a:gd name="connsiteX223" fmla="*/ 138113 w 8262114"/>
              <a:gd name="connsiteY223" fmla="*/ 580966 h 3255881"/>
              <a:gd name="connsiteX224" fmla="*/ 128588 w 8262114"/>
              <a:gd name="connsiteY224" fmla="*/ 666691 h 3255881"/>
              <a:gd name="connsiteX225" fmla="*/ 100013 w 8262114"/>
              <a:gd name="connsiteY225" fmla="*/ 676216 h 3255881"/>
              <a:gd name="connsiteX226" fmla="*/ 90488 w 8262114"/>
              <a:gd name="connsiteY226" fmla="*/ 704791 h 3255881"/>
              <a:gd name="connsiteX227" fmla="*/ 119063 w 8262114"/>
              <a:gd name="connsiteY227" fmla="*/ 714316 h 3255881"/>
              <a:gd name="connsiteX228" fmla="*/ 138113 w 8262114"/>
              <a:gd name="connsiteY228" fmla="*/ 771466 h 3255881"/>
              <a:gd name="connsiteX229" fmla="*/ 147638 w 8262114"/>
              <a:gd name="connsiteY229" fmla="*/ 838141 h 3255881"/>
              <a:gd name="connsiteX230" fmla="*/ 166688 w 8262114"/>
              <a:gd name="connsiteY230" fmla="*/ 866716 h 3255881"/>
              <a:gd name="connsiteX231" fmla="*/ 157163 w 8262114"/>
              <a:gd name="connsiteY231" fmla="*/ 923866 h 3255881"/>
              <a:gd name="connsiteX0" fmla="*/ 7415213 w 8262114"/>
              <a:gd name="connsiteY0" fmla="*/ 3247966 h 3255881"/>
              <a:gd name="connsiteX1" fmla="*/ 7434263 w 8262114"/>
              <a:gd name="connsiteY1" fmla="*/ 3047941 h 3255881"/>
              <a:gd name="connsiteX2" fmla="*/ 7453313 w 8262114"/>
              <a:gd name="connsiteY2" fmla="*/ 2981266 h 3255881"/>
              <a:gd name="connsiteX3" fmla="*/ 7510463 w 8262114"/>
              <a:gd name="connsiteY3" fmla="*/ 2952691 h 3255881"/>
              <a:gd name="connsiteX4" fmla="*/ 7539038 w 8262114"/>
              <a:gd name="connsiteY4" fmla="*/ 2933641 h 3255881"/>
              <a:gd name="connsiteX5" fmla="*/ 7596188 w 8262114"/>
              <a:gd name="connsiteY5" fmla="*/ 2914591 h 3255881"/>
              <a:gd name="connsiteX6" fmla="*/ 7662863 w 8262114"/>
              <a:gd name="connsiteY6" fmla="*/ 2895541 h 3255881"/>
              <a:gd name="connsiteX7" fmla="*/ 7681913 w 8262114"/>
              <a:gd name="connsiteY7" fmla="*/ 2866966 h 3255881"/>
              <a:gd name="connsiteX8" fmla="*/ 7691438 w 8262114"/>
              <a:gd name="connsiteY8" fmla="*/ 2838391 h 3255881"/>
              <a:gd name="connsiteX9" fmla="*/ 7777163 w 8262114"/>
              <a:gd name="connsiteY9" fmla="*/ 2800291 h 3255881"/>
              <a:gd name="connsiteX10" fmla="*/ 7805738 w 8262114"/>
              <a:gd name="connsiteY10" fmla="*/ 2790766 h 3255881"/>
              <a:gd name="connsiteX11" fmla="*/ 7834313 w 8262114"/>
              <a:gd name="connsiteY11" fmla="*/ 2781241 h 3255881"/>
              <a:gd name="connsiteX12" fmla="*/ 7996238 w 8262114"/>
              <a:gd name="connsiteY12" fmla="*/ 2762191 h 3255881"/>
              <a:gd name="connsiteX13" fmla="*/ 8062913 w 8262114"/>
              <a:gd name="connsiteY13" fmla="*/ 2743141 h 3255881"/>
              <a:gd name="connsiteX14" fmla="*/ 8120063 w 8262114"/>
              <a:gd name="connsiteY14" fmla="*/ 2724091 h 3255881"/>
              <a:gd name="connsiteX15" fmla="*/ 8148638 w 8262114"/>
              <a:gd name="connsiteY15" fmla="*/ 2714566 h 3255881"/>
              <a:gd name="connsiteX16" fmla="*/ 8158163 w 8262114"/>
              <a:gd name="connsiteY16" fmla="*/ 2609791 h 3255881"/>
              <a:gd name="connsiteX17" fmla="*/ 8167688 w 8262114"/>
              <a:gd name="connsiteY17" fmla="*/ 2552641 h 3255881"/>
              <a:gd name="connsiteX18" fmla="*/ 8224838 w 8262114"/>
              <a:gd name="connsiteY18" fmla="*/ 2514541 h 3255881"/>
              <a:gd name="connsiteX19" fmla="*/ 8243888 w 8262114"/>
              <a:gd name="connsiteY19" fmla="*/ 2485966 h 3255881"/>
              <a:gd name="connsiteX20" fmla="*/ 7929563 w 8262114"/>
              <a:gd name="connsiteY20" fmla="*/ 2428816 h 3255881"/>
              <a:gd name="connsiteX21" fmla="*/ 7939088 w 8262114"/>
              <a:gd name="connsiteY21" fmla="*/ 2333566 h 3255881"/>
              <a:gd name="connsiteX22" fmla="*/ 7958138 w 8262114"/>
              <a:gd name="connsiteY22" fmla="*/ 2266891 h 3255881"/>
              <a:gd name="connsiteX23" fmla="*/ 7929563 w 8262114"/>
              <a:gd name="connsiteY23" fmla="*/ 2095441 h 3255881"/>
              <a:gd name="connsiteX24" fmla="*/ 7910513 w 8262114"/>
              <a:gd name="connsiteY24" fmla="*/ 2038291 h 3255881"/>
              <a:gd name="connsiteX25" fmla="*/ 7900988 w 8262114"/>
              <a:gd name="connsiteY25" fmla="*/ 2009716 h 3255881"/>
              <a:gd name="connsiteX26" fmla="*/ 7929563 w 8262114"/>
              <a:gd name="connsiteY26" fmla="*/ 1876366 h 3255881"/>
              <a:gd name="connsiteX27" fmla="*/ 7948613 w 8262114"/>
              <a:gd name="connsiteY27" fmla="*/ 1847791 h 3255881"/>
              <a:gd name="connsiteX28" fmla="*/ 7853363 w 8262114"/>
              <a:gd name="connsiteY28" fmla="*/ 1838266 h 3255881"/>
              <a:gd name="connsiteX29" fmla="*/ 7796213 w 8262114"/>
              <a:gd name="connsiteY29" fmla="*/ 1790641 h 3255881"/>
              <a:gd name="connsiteX30" fmla="*/ 7739063 w 8262114"/>
              <a:gd name="connsiteY30" fmla="*/ 1771591 h 3255881"/>
              <a:gd name="connsiteX31" fmla="*/ 7710488 w 8262114"/>
              <a:gd name="connsiteY31" fmla="*/ 1752541 h 3255881"/>
              <a:gd name="connsiteX32" fmla="*/ 7567613 w 8262114"/>
              <a:gd name="connsiteY32" fmla="*/ 1733491 h 3255881"/>
              <a:gd name="connsiteX33" fmla="*/ 7510463 w 8262114"/>
              <a:gd name="connsiteY33" fmla="*/ 1714441 h 3255881"/>
              <a:gd name="connsiteX34" fmla="*/ 7453313 w 8262114"/>
              <a:gd name="connsiteY34" fmla="*/ 1676341 h 3255881"/>
              <a:gd name="connsiteX35" fmla="*/ 7424738 w 8262114"/>
              <a:gd name="connsiteY35" fmla="*/ 1657291 h 3255881"/>
              <a:gd name="connsiteX36" fmla="*/ 7396163 w 8262114"/>
              <a:gd name="connsiteY36" fmla="*/ 1647766 h 3255881"/>
              <a:gd name="connsiteX37" fmla="*/ 7358063 w 8262114"/>
              <a:gd name="connsiteY37" fmla="*/ 1600141 h 3255881"/>
              <a:gd name="connsiteX38" fmla="*/ 7319963 w 8262114"/>
              <a:gd name="connsiteY38" fmla="*/ 1542991 h 3255881"/>
              <a:gd name="connsiteX39" fmla="*/ 7272338 w 8262114"/>
              <a:gd name="connsiteY39" fmla="*/ 1485841 h 3255881"/>
              <a:gd name="connsiteX40" fmla="*/ 7262813 w 8262114"/>
              <a:gd name="connsiteY40" fmla="*/ 1457266 h 3255881"/>
              <a:gd name="connsiteX41" fmla="*/ 7224713 w 8262114"/>
              <a:gd name="connsiteY41" fmla="*/ 1400116 h 3255881"/>
              <a:gd name="connsiteX42" fmla="*/ 7215188 w 8262114"/>
              <a:gd name="connsiteY42" fmla="*/ 1371541 h 3255881"/>
              <a:gd name="connsiteX43" fmla="*/ 7196138 w 8262114"/>
              <a:gd name="connsiteY43" fmla="*/ 1342966 h 3255881"/>
              <a:gd name="connsiteX44" fmla="*/ 7177088 w 8262114"/>
              <a:gd name="connsiteY44" fmla="*/ 1285816 h 3255881"/>
              <a:gd name="connsiteX45" fmla="*/ 7119938 w 8262114"/>
              <a:gd name="connsiteY45" fmla="*/ 1238191 h 3255881"/>
              <a:gd name="connsiteX46" fmla="*/ 7091363 w 8262114"/>
              <a:gd name="connsiteY46" fmla="*/ 1219141 h 3255881"/>
              <a:gd name="connsiteX47" fmla="*/ 7062788 w 8262114"/>
              <a:gd name="connsiteY47" fmla="*/ 1190566 h 3255881"/>
              <a:gd name="connsiteX48" fmla="*/ 7034213 w 8262114"/>
              <a:gd name="connsiteY48" fmla="*/ 1171516 h 3255881"/>
              <a:gd name="connsiteX49" fmla="*/ 6986588 w 8262114"/>
              <a:gd name="connsiteY49" fmla="*/ 1114366 h 3255881"/>
              <a:gd name="connsiteX50" fmla="*/ 6958013 w 8262114"/>
              <a:gd name="connsiteY50" fmla="*/ 1095316 h 3255881"/>
              <a:gd name="connsiteX51" fmla="*/ 6938963 w 8262114"/>
              <a:gd name="connsiteY51" fmla="*/ 1066741 h 3255881"/>
              <a:gd name="connsiteX52" fmla="*/ 6910388 w 8262114"/>
              <a:gd name="connsiteY52" fmla="*/ 1047691 h 3255881"/>
              <a:gd name="connsiteX53" fmla="*/ 6900863 w 8262114"/>
              <a:gd name="connsiteY53" fmla="*/ 1019116 h 3255881"/>
              <a:gd name="connsiteX54" fmla="*/ 6910388 w 8262114"/>
              <a:gd name="connsiteY54" fmla="*/ 981016 h 3255881"/>
              <a:gd name="connsiteX55" fmla="*/ 6967538 w 8262114"/>
              <a:gd name="connsiteY55" fmla="*/ 952441 h 3255881"/>
              <a:gd name="connsiteX56" fmla="*/ 6986588 w 8262114"/>
              <a:gd name="connsiteY56" fmla="*/ 923866 h 3255881"/>
              <a:gd name="connsiteX57" fmla="*/ 7005638 w 8262114"/>
              <a:gd name="connsiteY57" fmla="*/ 866716 h 3255881"/>
              <a:gd name="connsiteX58" fmla="*/ 6977063 w 8262114"/>
              <a:gd name="connsiteY58" fmla="*/ 857191 h 3255881"/>
              <a:gd name="connsiteX59" fmla="*/ 6910388 w 8262114"/>
              <a:gd name="connsiteY59" fmla="*/ 847666 h 3255881"/>
              <a:gd name="connsiteX60" fmla="*/ 6872288 w 8262114"/>
              <a:gd name="connsiteY60" fmla="*/ 828616 h 3255881"/>
              <a:gd name="connsiteX61" fmla="*/ 6843713 w 8262114"/>
              <a:gd name="connsiteY61" fmla="*/ 819091 h 3255881"/>
              <a:gd name="connsiteX62" fmla="*/ 6786563 w 8262114"/>
              <a:gd name="connsiteY62" fmla="*/ 780991 h 3255881"/>
              <a:gd name="connsiteX63" fmla="*/ 6748463 w 8262114"/>
              <a:gd name="connsiteY63" fmla="*/ 733366 h 3255881"/>
              <a:gd name="connsiteX64" fmla="*/ 6738938 w 8262114"/>
              <a:gd name="connsiteY64" fmla="*/ 704791 h 3255881"/>
              <a:gd name="connsiteX65" fmla="*/ 6691313 w 8262114"/>
              <a:gd name="connsiteY65" fmla="*/ 657166 h 3255881"/>
              <a:gd name="connsiteX66" fmla="*/ 6643688 w 8262114"/>
              <a:gd name="connsiteY66" fmla="*/ 619066 h 3255881"/>
              <a:gd name="connsiteX67" fmla="*/ 6624638 w 8262114"/>
              <a:gd name="connsiteY67" fmla="*/ 590491 h 3255881"/>
              <a:gd name="connsiteX68" fmla="*/ 6596063 w 8262114"/>
              <a:gd name="connsiteY68" fmla="*/ 580966 h 3255881"/>
              <a:gd name="connsiteX69" fmla="*/ 6567488 w 8262114"/>
              <a:gd name="connsiteY69" fmla="*/ 561916 h 3255881"/>
              <a:gd name="connsiteX70" fmla="*/ 6538913 w 8262114"/>
              <a:gd name="connsiteY70" fmla="*/ 552391 h 3255881"/>
              <a:gd name="connsiteX71" fmla="*/ 6510338 w 8262114"/>
              <a:gd name="connsiteY71" fmla="*/ 533341 h 3255881"/>
              <a:gd name="connsiteX72" fmla="*/ 6462713 w 8262114"/>
              <a:gd name="connsiteY72" fmla="*/ 523816 h 3255881"/>
              <a:gd name="connsiteX73" fmla="*/ 6376988 w 8262114"/>
              <a:gd name="connsiteY73" fmla="*/ 533341 h 3255881"/>
              <a:gd name="connsiteX74" fmla="*/ 6319838 w 8262114"/>
              <a:gd name="connsiteY74" fmla="*/ 571441 h 3255881"/>
              <a:gd name="connsiteX75" fmla="*/ 6262688 w 8262114"/>
              <a:gd name="connsiteY75" fmla="*/ 619066 h 3255881"/>
              <a:gd name="connsiteX76" fmla="*/ 6176963 w 8262114"/>
              <a:gd name="connsiteY76" fmla="*/ 657166 h 3255881"/>
              <a:gd name="connsiteX77" fmla="*/ 6148388 w 8262114"/>
              <a:gd name="connsiteY77" fmla="*/ 666691 h 3255881"/>
              <a:gd name="connsiteX78" fmla="*/ 6148388 w 8262114"/>
              <a:gd name="connsiteY78" fmla="*/ 800041 h 3255881"/>
              <a:gd name="connsiteX79" fmla="*/ 6138863 w 8262114"/>
              <a:gd name="connsiteY79" fmla="*/ 961966 h 3255881"/>
              <a:gd name="connsiteX80" fmla="*/ 6119813 w 8262114"/>
              <a:gd name="connsiteY80" fmla="*/ 1085791 h 3255881"/>
              <a:gd name="connsiteX81" fmla="*/ 6136482 w 8262114"/>
              <a:gd name="connsiteY81" fmla="*/ 1195328 h 3255881"/>
              <a:gd name="connsiteX82" fmla="*/ 6138863 w 8262114"/>
              <a:gd name="connsiteY82" fmla="*/ 1400116 h 3255881"/>
              <a:gd name="connsiteX83" fmla="*/ 6167438 w 8262114"/>
              <a:gd name="connsiteY83" fmla="*/ 1409641 h 3255881"/>
              <a:gd name="connsiteX84" fmla="*/ 6196013 w 8262114"/>
              <a:gd name="connsiteY84" fmla="*/ 1428691 h 3255881"/>
              <a:gd name="connsiteX85" fmla="*/ 6162676 w 8262114"/>
              <a:gd name="connsiteY85" fmla="*/ 1492985 h 3255881"/>
              <a:gd name="connsiteX86" fmla="*/ 6196013 w 8262114"/>
              <a:gd name="connsiteY86" fmla="*/ 1647766 h 3255881"/>
              <a:gd name="connsiteX87" fmla="*/ 6186488 w 8262114"/>
              <a:gd name="connsiteY87" fmla="*/ 1714441 h 3255881"/>
              <a:gd name="connsiteX88" fmla="*/ 6157913 w 8262114"/>
              <a:gd name="connsiteY88" fmla="*/ 1743016 h 3255881"/>
              <a:gd name="connsiteX89" fmla="*/ 6119813 w 8262114"/>
              <a:gd name="connsiteY89" fmla="*/ 1752541 h 3255881"/>
              <a:gd name="connsiteX90" fmla="*/ 6024563 w 8262114"/>
              <a:gd name="connsiteY90" fmla="*/ 1762066 h 3255881"/>
              <a:gd name="connsiteX91" fmla="*/ 5976938 w 8262114"/>
              <a:gd name="connsiteY91" fmla="*/ 1847791 h 3255881"/>
              <a:gd name="connsiteX92" fmla="*/ 5967413 w 8262114"/>
              <a:gd name="connsiteY92" fmla="*/ 1904941 h 3255881"/>
              <a:gd name="connsiteX93" fmla="*/ 5938838 w 8262114"/>
              <a:gd name="connsiteY93" fmla="*/ 1923991 h 3255881"/>
              <a:gd name="connsiteX94" fmla="*/ 5538788 w 8262114"/>
              <a:gd name="connsiteY94" fmla="*/ 1933516 h 3255881"/>
              <a:gd name="connsiteX95" fmla="*/ 5357813 w 8262114"/>
              <a:gd name="connsiteY95" fmla="*/ 1923991 h 3255881"/>
              <a:gd name="connsiteX96" fmla="*/ 5300663 w 8262114"/>
              <a:gd name="connsiteY96" fmla="*/ 1904941 h 3255881"/>
              <a:gd name="connsiteX97" fmla="*/ 5243513 w 8262114"/>
              <a:gd name="connsiteY97" fmla="*/ 1914466 h 3255881"/>
              <a:gd name="connsiteX98" fmla="*/ 5186363 w 8262114"/>
              <a:gd name="connsiteY98" fmla="*/ 1933516 h 3255881"/>
              <a:gd name="connsiteX99" fmla="*/ 5157788 w 8262114"/>
              <a:gd name="connsiteY99" fmla="*/ 1914466 h 3255881"/>
              <a:gd name="connsiteX100" fmla="*/ 5053013 w 8262114"/>
              <a:gd name="connsiteY100" fmla="*/ 1895416 h 3255881"/>
              <a:gd name="connsiteX101" fmla="*/ 5033963 w 8262114"/>
              <a:gd name="connsiteY101" fmla="*/ 1838266 h 3255881"/>
              <a:gd name="connsiteX102" fmla="*/ 5024438 w 8262114"/>
              <a:gd name="connsiteY102" fmla="*/ 1809691 h 3255881"/>
              <a:gd name="connsiteX103" fmla="*/ 4891088 w 8262114"/>
              <a:gd name="connsiteY103" fmla="*/ 1781116 h 3255881"/>
              <a:gd name="connsiteX104" fmla="*/ 4814888 w 8262114"/>
              <a:gd name="connsiteY104" fmla="*/ 1743016 h 3255881"/>
              <a:gd name="connsiteX105" fmla="*/ 4786313 w 8262114"/>
              <a:gd name="connsiteY105" fmla="*/ 1714441 h 3255881"/>
              <a:gd name="connsiteX106" fmla="*/ 4776788 w 8262114"/>
              <a:gd name="connsiteY106" fmla="*/ 1685866 h 3255881"/>
              <a:gd name="connsiteX107" fmla="*/ 4795838 w 8262114"/>
              <a:gd name="connsiteY107" fmla="*/ 1628716 h 3255881"/>
              <a:gd name="connsiteX108" fmla="*/ 4814888 w 8262114"/>
              <a:gd name="connsiteY108" fmla="*/ 1476316 h 3255881"/>
              <a:gd name="connsiteX109" fmla="*/ 4852988 w 8262114"/>
              <a:gd name="connsiteY109" fmla="*/ 1419166 h 3255881"/>
              <a:gd name="connsiteX110" fmla="*/ 4872038 w 8262114"/>
              <a:gd name="connsiteY110" fmla="*/ 1390591 h 3255881"/>
              <a:gd name="connsiteX111" fmla="*/ 4919663 w 8262114"/>
              <a:gd name="connsiteY111" fmla="*/ 1314391 h 3255881"/>
              <a:gd name="connsiteX112" fmla="*/ 4929188 w 8262114"/>
              <a:gd name="connsiteY112" fmla="*/ 1285816 h 3255881"/>
              <a:gd name="connsiteX113" fmla="*/ 4872038 w 8262114"/>
              <a:gd name="connsiteY113" fmla="*/ 1257241 h 3255881"/>
              <a:gd name="connsiteX114" fmla="*/ 4843463 w 8262114"/>
              <a:gd name="connsiteY114" fmla="*/ 1238191 h 3255881"/>
              <a:gd name="connsiteX115" fmla="*/ 4786313 w 8262114"/>
              <a:gd name="connsiteY115" fmla="*/ 1219141 h 3255881"/>
              <a:gd name="connsiteX116" fmla="*/ 4757738 w 8262114"/>
              <a:gd name="connsiteY116" fmla="*/ 1209616 h 3255881"/>
              <a:gd name="connsiteX117" fmla="*/ 4729163 w 8262114"/>
              <a:gd name="connsiteY117" fmla="*/ 1219141 h 3255881"/>
              <a:gd name="connsiteX118" fmla="*/ 4672013 w 8262114"/>
              <a:gd name="connsiteY118" fmla="*/ 1247716 h 3255881"/>
              <a:gd name="connsiteX119" fmla="*/ 4576763 w 8262114"/>
              <a:gd name="connsiteY119" fmla="*/ 1209616 h 3255881"/>
              <a:gd name="connsiteX120" fmla="*/ 4538663 w 8262114"/>
              <a:gd name="connsiteY120" fmla="*/ 1161991 h 3255881"/>
              <a:gd name="connsiteX121" fmla="*/ 4481513 w 8262114"/>
              <a:gd name="connsiteY121" fmla="*/ 1181041 h 3255881"/>
              <a:gd name="connsiteX122" fmla="*/ 4452938 w 8262114"/>
              <a:gd name="connsiteY122" fmla="*/ 1190566 h 3255881"/>
              <a:gd name="connsiteX123" fmla="*/ 4414838 w 8262114"/>
              <a:gd name="connsiteY123" fmla="*/ 1276291 h 3255881"/>
              <a:gd name="connsiteX124" fmla="*/ 4405313 w 8262114"/>
              <a:gd name="connsiteY124" fmla="*/ 1304866 h 3255881"/>
              <a:gd name="connsiteX125" fmla="*/ 4395788 w 8262114"/>
              <a:gd name="connsiteY125" fmla="*/ 1333441 h 3255881"/>
              <a:gd name="connsiteX126" fmla="*/ 4367213 w 8262114"/>
              <a:gd name="connsiteY126" fmla="*/ 1352491 h 3255881"/>
              <a:gd name="connsiteX127" fmla="*/ 4348163 w 8262114"/>
              <a:gd name="connsiteY127" fmla="*/ 1381066 h 3255881"/>
              <a:gd name="connsiteX128" fmla="*/ 4329113 w 8262114"/>
              <a:gd name="connsiteY128" fmla="*/ 1438216 h 3255881"/>
              <a:gd name="connsiteX129" fmla="*/ 4310063 w 8262114"/>
              <a:gd name="connsiteY129" fmla="*/ 1466791 h 3255881"/>
              <a:gd name="connsiteX130" fmla="*/ 4300538 w 8262114"/>
              <a:gd name="connsiteY130" fmla="*/ 1495366 h 3255881"/>
              <a:gd name="connsiteX131" fmla="*/ 4291013 w 8262114"/>
              <a:gd name="connsiteY131" fmla="*/ 1533466 h 3255881"/>
              <a:gd name="connsiteX132" fmla="*/ 4262438 w 8262114"/>
              <a:gd name="connsiteY132" fmla="*/ 1552516 h 3255881"/>
              <a:gd name="connsiteX133" fmla="*/ 4224338 w 8262114"/>
              <a:gd name="connsiteY133" fmla="*/ 1545372 h 3255881"/>
              <a:gd name="connsiteX134" fmla="*/ 4167188 w 8262114"/>
              <a:gd name="connsiteY134" fmla="*/ 1562041 h 3255881"/>
              <a:gd name="connsiteX135" fmla="*/ 4110038 w 8262114"/>
              <a:gd name="connsiteY135" fmla="*/ 1583472 h 3255881"/>
              <a:gd name="connsiteX136" fmla="*/ 4081463 w 8262114"/>
              <a:gd name="connsiteY136" fmla="*/ 1590616 h 3255881"/>
              <a:gd name="connsiteX137" fmla="*/ 4055270 w 8262114"/>
              <a:gd name="connsiteY137" fmla="*/ 1595379 h 3255881"/>
              <a:gd name="connsiteX138" fmla="*/ 3948113 w 8262114"/>
              <a:gd name="connsiteY138" fmla="*/ 1609666 h 3255881"/>
              <a:gd name="connsiteX139" fmla="*/ 3910013 w 8262114"/>
              <a:gd name="connsiteY139" fmla="*/ 1600141 h 3255881"/>
              <a:gd name="connsiteX140" fmla="*/ 3757613 w 8262114"/>
              <a:gd name="connsiteY140" fmla="*/ 1590616 h 3255881"/>
              <a:gd name="connsiteX141" fmla="*/ 3729038 w 8262114"/>
              <a:gd name="connsiteY141" fmla="*/ 1571566 h 3255881"/>
              <a:gd name="connsiteX142" fmla="*/ 3700463 w 8262114"/>
              <a:gd name="connsiteY142" fmla="*/ 1562041 h 3255881"/>
              <a:gd name="connsiteX143" fmla="*/ 3652838 w 8262114"/>
              <a:gd name="connsiteY143" fmla="*/ 1523941 h 3255881"/>
              <a:gd name="connsiteX144" fmla="*/ 3481388 w 8262114"/>
              <a:gd name="connsiteY144" fmla="*/ 1533466 h 3255881"/>
              <a:gd name="connsiteX145" fmla="*/ 3414713 w 8262114"/>
              <a:gd name="connsiteY145" fmla="*/ 1542991 h 3255881"/>
              <a:gd name="connsiteX146" fmla="*/ 3386138 w 8262114"/>
              <a:gd name="connsiteY146" fmla="*/ 1552516 h 3255881"/>
              <a:gd name="connsiteX147" fmla="*/ 3338513 w 8262114"/>
              <a:gd name="connsiteY147" fmla="*/ 1562041 h 3255881"/>
              <a:gd name="connsiteX148" fmla="*/ 3259931 w 8262114"/>
              <a:gd name="connsiteY148" fmla="*/ 1619191 h 3255881"/>
              <a:gd name="connsiteX149" fmla="*/ 3214688 w 8262114"/>
              <a:gd name="connsiteY149" fmla="*/ 1666816 h 3255881"/>
              <a:gd name="connsiteX150" fmla="*/ 3205163 w 8262114"/>
              <a:gd name="connsiteY150" fmla="*/ 1695391 h 3255881"/>
              <a:gd name="connsiteX151" fmla="*/ 3181351 w 8262114"/>
              <a:gd name="connsiteY151" fmla="*/ 1738254 h 3255881"/>
              <a:gd name="connsiteX152" fmla="*/ 3102769 w 8262114"/>
              <a:gd name="connsiteY152" fmla="*/ 1714441 h 3255881"/>
              <a:gd name="connsiteX153" fmla="*/ 3057525 w 8262114"/>
              <a:gd name="connsiteY153" fmla="*/ 1659672 h 3255881"/>
              <a:gd name="connsiteX154" fmla="*/ 3005138 w 8262114"/>
              <a:gd name="connsiteY154" fmla="*/ 1619191 h 3255881"/>
              <a:gd name="connsiteX155" fmla="*/ 2967038 w 8262114"/>
              <a:gd name="connsiteY155" fmla="*/ 1562041 h 3255881"/>
              <a:gd name="connsiteX156" fmla="*/ 2947988 w 8262114"/>
              <a:gd name="connsiteY156" fmla="*/ 1533466 h 3255881"/>
              <a:gd name="connsiteX157" fmla="*/ 2890838 w 8262114"/>
              <a:gd name="connsiteY157" fmla="*/ 1504891 h 3255881"/>
              <a:gd name="connsiteX158" fmla="*/ 2862263 w 8262114"/>
              <a:gd name="connsiteY158" fmla="*/ 1485841 h 3255881"/>
              <a:gd name="connsiteX159" fmla="*/ 2833688 w 8262114"/>
              <a:gd name="connsiteY159" fmla="*/ 1476316 h 3255881"/>
              <a:gd name="connsiteX160" fmla="*/ 2805113 w 8262114"/>
              <a:gd name="connsiteY160" fmla="*/ 1457266 h 3255881"/>
              <a:gd name="connsiteX161" fmla="*/ 2738438 w 8262114"/>
              <a:gd name="connsiteY161" fmla="*/ 1438216 h 3255881"/>
              <a:gd name="connsiteX162" fmla="*/ 2709863 w 8262114"/>
              <a:gd name="connsiteY162" fmla="*/ 1428691 h 3255881"/>
              <a:gd name="connsiteX163" fmla="*/ 2605088 w 8262114"/>
              <a:gd name="connsiteY163" fmla="*/ 1419166 h 3255881"/>
              <a:gd name="connsiteX164" fmla="*/ 2509838 w 8262114"/>
              <a:gd name="connsiteY164" fmla="*/ 1409641 h 3255881"/>
              <a:gd name="connsiteX165" fmla="*/ 2452688 w 8262114"/>
              <a:gd name="connsiteY165" fmla="*/ 1371541 h 3255881"/>
              <a:gd name="connsiteX166" fmla="*/ 2395538 w 8262114"/>
              <a:gd name="connsiteY166" fmla="*/ 1352491 h 3255881"/>
              <a:gd name="connsiteX167" fmla="*/ 2366963 w 8262114"/>
              <a:gd name="connsiteY167" fmla="*/ 1342966 h 3255881"/>
              <a:gd name="connsiteX168" fmla="*/ 2309813 w 8262114"/>
              <a:gd name="connsiteY168" fmla="*/ 1333441 h 3255881"/>
              <a:gd name="connsiteX169" fmla="*/ 2233613 w 8262114"/>
              <a:gd name="connsiteY169" fmla="*/ 1342966 h 3255881"/>
              <a:gd name="connsiteX170" fmla="*/ 2185988 w 8262114"/>
              <a:gd name="connsiteY170" fmla="*/ 1333441 h 3255881"/>
              <a:gd name="connsiteX171" fmla="*/ 2176463 w 8262114"/>
              <a:gd name="connsiteY171" fmla="*/ 1304866 h 3255881"/>
              <a:gd name="connsiteX172" fmla="*/ 2157413 w 8262114"/>
              <a:gd name="connsiteY172" fmla="*/ 1238191 h 3255881"/>
              <a:gd name="connsiteX173" fmla="*/ 2155032 w 8262114"/>
              <a:gd name="connsiteY173" fmla="*/ 1204854 h 3255881"/>
              <a:gd name="connsiteX174" fmla="*/ 2128838 w 8262114"/>
              <a:gd name="connsiteY174" fmla="*/ 1166753 h 3255881"/>
              <a:gd name="connsiteX175" fmla="*/ 2057400 w 8262114"/>
              <a:gd name="connsiteY175" fmla="*/ 1104841 h 3255881"/>
              <a:gd name="connsiteX176" fmla="*/ 2062163 w 8262114"/>
              <a:gd name="connsiteY176" fmla="*/ 1066741 h 3255881"/>
              <a:gd name="connsiteX177" fmla="*/ 2033588 w 8262114"/>
              <a:gd name="connsiteY177" fmla="*/ 1057216 h 3255881"/>
              <a:gd name="connsiteX178" fmla="*/ 2081213 w 8262114"/>
              <a:gd name="connsiteY178" fmla="*/ 1009591 h 3255881"/>
              <a:gd name="connsiteX179" fmla="*/ 2128838 w 8262114"/>
              <a:gd name="connsiteY179" fmla="*/ 1000066 h 3255881"/>
              <a:gd name="connsiteX180" fmla="*/ 2147888 w 8262114"/>
              <a:gd name="connsiteY180" fmla="*/ 942916 h 3255881"/>
              <a:gd name="connsiteX181" fmla="*/ 2119313 w 8262114"/>
              <a:gd name="connsiteY181" fmla="*/ 914341 h 3255881"/>
              <a:gd name="connsiteX182" fmla="*/ 2014538 w 8262114"/>
              <a:gd name="connsiteY182" fmla="*/ 885766 h 3255881"/>
              <a:gd name="connsiteX183" fmla="*/ 2005013 w 8262114"/>
              <a:gd name="connsiteY183" fmla="*/ 857191 h 3255881"/>
              <a:gd name="connsiteX184" fmla="*/ 2024063 w 8262114"/>
              <a:gd name="connsiteY184" fmla="*/ 828616 h 3255881"/>
              <a:gd name="connsiteX185" fmla="*/ 2014538 w 8262114"/>
              <a:gd name="connsiteY185" fmla="*/ 800041 h 3255881"/>
              <a:gd name="connsiteX186" fmla="*/ 1976438 w 8262114"/>
              <a:gd name="connsiteY186" fmla="*/ 742891 h 3255881"/>
              <a:gd name="connsiteX187" fmla="*/ 1804988 w 8262114"/>
              <a:gd name="connsiteY187" fmla="*/ 685741 h 3255881"/>
              <a:gd name="connsiteX188" fmla="*/ 1776413 w 8262114"/>
              <a:gd name="connsiteY188" fmla="*/ 676216 h 3255881"/>
              <a:gd name="connsiteX189" fmla="*/ 1747838 w 8262114"/>
              <a:gd name="connsiteY189" fmla="*/ 666691 h 3255881"/>
              <a:gd name="connsiteX190" fmla="*/ 1690688 w 8262114"/>
              <a:gd name="connsiteY190" fmla="*/ 628591 h 3255881"/>
              <a:gd name="connsiteX191" fmla="*/ 1654969 w 8262114"/>
              <a:gd name="connsiteY191" fmla="*/ 592872 h 3255881"/>
              <a:gd name="connsiteX192" fmla="*/ 1581150 w 8262114"/>
              <a:gd name="connsiteY192" fmla="*/ 519053 h 3255881"/>
              <a:gd name="connsiteX193" fmla="*/ 1493045 w 8262114"/>
              <a:gd name="connsiteY193" fmla="*/ 433328 h 3255881"/>
              <a:gd name="connsiteX194" fmla="*/ 1370452 w 8262114"/>
              <a:gd name="connsiteY194" fmla="*/ 335756 h 3255881"/>
              <a:gd name="connsiteX195" fmla="*/ 1350170 w 8262114"/>
              <a:gd name="connsiteY195" fmla="*/ 316647 h 3255881"/>
              <a:gd name="connsiteX196" fmla="*/ 1373982 w 8262114"/>
              <a:gd name="connsiteY196" fmla="*/ 323791 h 3255881"/>
              <a:gd name="connsiteX197" fmla="*/ 1440657 w 8262114"/>
              <a:gd name="connsiteY197" fmla="*/ 342841 h 3255881"/>
              <a:gd name="connsiteX198" fmla="*/ 1440657 w 8262114"/>
              <a:gd name="connsiteY198" fmla="*/ 290453 h 3255881"/>
              <a:gd name="connsiteX199" fmla="*/ 1376363 w 8262114"/>
              <a:gd name="connsiteY199" fmla="*/ 204729 h 3255881"/>
              <a:gd name="connsiteX200" fmla="*/ 1338263 w 8262114"/>
              <a:gd name="connsiteY200" fmla="*/ 178534 h 3255881"/>
              <a:gd name="connsiteX201" fmla="*/ 1319213 w 8262114"/>
              <a:gd name="connsiteY201" fmla="*/ 161866 h 3255881"/>
              <a:gd name="connsiteX202" fmla="*/ 1166813 w 8262114"/>
              <a:gd name="connsiteY202" fmla="*/ 133291 h 3255881"/>
              <a:gd name="connsiteX203" fmla="*/ 1138238 w 8262114"/>
              <a:gd name="connsiteY203" fmla="*/ 123766 h 3255881"/>
              <a:gd name="connsiteX204" fmla="*/ 1081088 w 8262114"/>
              <a:gd name="connsiteY204" fmla="*/ 85666 h 3255881"/>
              <a:gd name="connsiteX205" fmla="*/ 1033463 w 8262114"/>
              <a:gd name="connsiteY205" fmla="*/ 47566 h 3255881"/>
              <a:gd name="connsiteX206" fmla="*/ 976313 w 8262114"/>
              <a:gd name="connsiteY206" fmla="*/ 9466 h 3255881"/>
              <a:gd name="connsiteX207" fmla="*/ 547688 w 8262114"/>
              <a:gd name="connsiteY207" fmla="*/ 9466 h 3255881"/>
              <a:gd name="connsiteX208" fmla="*/ 452438 w 8262114"/>
              <a:gd name="connsiteY208" fmla="*/ 18991 h 3255881"/>
              <a:gd name="connsiteX209" fmla="*/ 395288 w 8262114"/>
              <a:gd name="connsiteY209" fmla="*/ 47566 h 3255881"/>
              <a:gd name="connsiteX210" fmla="*/ 319088 w 8262114"/>
              <a:gd name="connsiteY210" fmla="*/ 159485 h 3255881"/>
              <a:gd name="connsiteX211" fmla="*/ 307182 w 8262114"/>
              <a:gd name="connsiteY211" fmla="*/ 216634 h 3255881"/>
              <a:gd name="connsiteX212" fmla="*/ 254794 w 8262114"/>
              <a:gd name="connsiteY212" fmla="*/ 283310 h 3255881"/>
              <a:gd name="connsiteX213" fmla="*/ 180975 w 8262114"/>
              <a:gd name="connsiteY213" fmla="*/ 330935 h 3255881"/>
              <a:gd name="connsiteX214" fmla="*/ 76201 w 8262114"/>
              <a:gd name="connsiteY214" fmla="*/ 357129 h 3255881"/>
              <a:gd name="connsiteX215" fmla="*/ 42863 w 8262114"/>
              <a:gd name="connsiteY215" fmla="*/ 361891 h 3255881"/>
              <a:gd name="connsiteX216" fmla="*/ 0 w 8262114"/>
              <a:gd name="connsiteY216" fmla="*/ 371416 h 3255881"/>
              <a:gd name="connsiteX217" fmla="*/ 21431 w 8262114"/>
              <a:gd name="connsiteY217" fmla="*/ 416660 h 3255881"/>
              <a:gd name="connsiteX218" fmla="*/ 33338 w 8262114"/>
              <a:gd name="connsiteY218" fmla="*/ 419041 h 3255881"/>
              <a:gd name="connsiteX219" fmla="*/ 90488 w 8262114"/>
              <a:gd name="connsiteY219" fmla="*/ 447616 h 3255881"/>
              <a:gd name="connsiteX220" fmla="*/ 147638 w 8262114"/>
              <a:gd name="connsiteY220" fmla="*/ 476191 h 3255881"/>
              <a:gd name="connsiteX221" fmla="*/ 166688 w 8262114"/>
              <a:gd name="connsiteY221" fmla="*/ 504766 h 3255881"/>
              <a:gd name="connsiteX222" fmla="*/ 166688 w 8262114"/>
              <a:gd name="connsiteY222" fmla="*/ 571441 h 3255881"/>
              <a:gd name="connsiteX223" fmla="*/ 138113 w 8262114"/>
              <a:gd name="connsiteY223" fmla="*/ 580966 h 3255881"/>
              <a:gd name="connsiteX224" fmla="*/ 128588 w 8262114"/>
              <a:gd name="connsiteY224" fmla="*/ 666691 h 3255881"/>
              <a:gd name="connsiteX225" fmla="*/ 100013 w 8262114"/>
              <a:gd name="connsiteY225" fmla="*/ 676216 h 3255881"/>
              <a:gd name="connsiteX226" fmla="*/ 90488 w 8262114"/>
              <a:gd name="connsiteY226" fmla="*/ 704791 h 3255881"/>
              <a:gd name="connsiteX227" fmla="*/ 119063 w 8262114"/>
              <a:gd name="connsiteY227" fmla="*/ 714316 h 3255881"/>
              <a:gd name="connsiteX228" fmla="*/ 138113 w 8262114"/>
              <a:gd name="connsiteY228" fmla="*/ 771466 h 3255881"/>
              <a:gd name="connsiteX229" fmla="*/ 147638 w 8262114"/>
              <a:gd name="connsiteY229" fmla="*/ 838141 h 3255881"/>
              <a:gd name="connsiteX230" fmla="*/ 166688 w 8262114"/>
              <a:gd name="connsiteY230" fmla="*/ 866716 h 3255881"/>
              <a:gd name="connsiteX231" fmla="*/ 157163 w 8262114"/>
              <a:gd name="connsiteY231" fmla="*/ 923866 h 3255881"/>
              <a:gd name="connsiteX0" fmla="*/ 7415213 w 8262114"/>
              <a:gd name="connsiteY0" fmla="*/ 3247966 h 3255881"/>
              <a:gd name="connsiteX1" fmla="*/ 7434263 w 8262114"/>
              <a:gd name="connsiteY1" fmla="*/ 3047941 h 3255881"/>
              <a:gd name="connsiteX2" fmla="*/ 7453313 w 8262114"/>
              <a:gd name="connsiteY2" fmla="*/ 2981266 h 3255881"/>
              <a:gd name="connsiteX3" fmla="*/ 7510463 w 8262114"/>
              <a:gd name="connsiteY3" fmla="*/ 2952691 h 3255881"/>
              <a:gd name="connsiteX4" fmla="*/ 7539038 w 8262114"/>
              <a:gd name="connsiteY4" fmla="*/ 2933641 h 3255881"/>
              <a:gd name="connsiteX5" fmla="*/ 7596188 w 8262114"/>
              <a:gd name="connsiteY5" fmla="*/ 2914591 h 3255881"/>
              <a:gd name="connsiteX6" fmla="*/ 7662863 w 8262114"/>
              <a:gd name="connsiteY6" fmla="*/ 2895541 h 3255881"/>
              <a:gd name="connsiteX7" fmla="*/ 7681913 w 8262114"/>
              <a:gd name="connsiteY7" fmla="*/ 2866966 h 3255881"/>
              <a:gd name="connsiteX8" fmla="*/ 7691438 w 8262114"/>
              <a:gd name="connsiteY8" fmla="*/ 2838391 h 3255881"/>
              <a:gd name="connsiteX9" fmla="*/ 7777163 w 8262114"/>
              <a:gd name="connsiteY9" fmla="*/ 2800291 h 3255881"/>
              <a:gd name="connsiteX10" fmla="*/ 7805738 w 8262114"/>
              <a:gd name="connsiteY10" fmla="*/ 2790766 h 3255881"/>
              <a:gd name="connsiteX11" fmla="*/ 7834313 w 8262114"/>
              <a:gd name="connsiteY11" fmla="*/ 2781241 h 3255881"/>
              <a:gd name="connsiteX12" fmla="*/ 7996238 w 8262114"/>
              <a:gd name="connsiteY12" fmla="*/ 2762191 h 3255881"/>
              <a:gd name="connsiteX13" fmla="*/ 8062913 w 8262114"/>
              <a:gd name="connsiteY13" fmla="*/ 2743141 h 3255881"/>
              <a:gd name="connsiteX14" fmla="*/ 8120063 w 8262114"/>
              <a:gd name="connsiteY14" fmla="*/ 2724091 h 3255881"/>
              <a:gd name="connsiteX15" fmla="*/ 8148638 w 8262114"/>
              <a:gd name="connsiteY15" fmla="*/ 2714566 h 3255881"/>
              <a:gd name="connsiteX16" fmla="*/ 8158163 w 8262114"/>
              <a:gd name="connsiteY16" fmla="*/ 2609791 h 3255881"/>
              <a:gd name="connsiteX17" fmla="*/ 8167688 w 8262114"/>
              <a:gd name="connsiteY17" fmla="*/ 2552641 h 3255881"/>
              <a:gd name="connsiteX18" fmla="*/ 8224838 w 8262114"/>
              <a:gd name="connsiteY18" fmla="*/ 2514541 h 3255881"/>
              <a:gd name="connsiteX19" fmla="*/ 8243888 w 8262114"/>
              <a:gd name="connsiteY19" fmla="*/ 2485966 h 3255881"/>
              <a:gd name="connsiteX20" fmla="*/ 7929563 w 8262114"/>
              <a:gd name="connsiteY20" fmla="*/ 2428816 h 3255881"/>
              <a:gd name="connsiteX21" fmla="*/ 7939088 w 8262114"/>
              <a:gd name="connsiteY21" fmla="*/ 2333566 h 3255881"/>
              <a:gd name="connsiteX22" fmla="*/ 7958138 w 8262114"/>
              <a:gd name="connsiteY22" fmla="*/ 2266891 h 3255881"/>
              <a:gd name="connsiteX23" fmla="*/ 7929563 w 8262114"/>
              <a:gd name="connsiteY23" fmla="*/ 2095441 h 3255881"/>
              <a:gd name="connsiteX24" fmla="*/ 7910513 w 8262114"/>
              <a:gd name="connsiteY24" fmla="*/ 2038291 h 3255881"/>
              <a:gd name="connsiteX25" fmla="*/ 7900988 w 8262114"/>
              <a:gd name="connsiteY25" fmla="*/ 2009716 h 3255881"/>
              <a:gd name="connsiteX26" fmla="*/ 7929563 w 8262114"/>
              <a:gd name="connsiteY26" fmla="*/ 1876366 h 3255881"/>
              <a:gd name="connsiteX27" fmla="*/ 7948613 w 8262114"/>
              <a:gd name="connsiteY27" fmla="*/ 1847791 h 3255881"/>
              <a:gd name="connsiteX28" fmla="*/ 7853363 w 8262114"/>
              <a:gd name="connsiteY28" fmla="*/ 1838266 h 3255881"/>
              <a:gd name="connsiteX29" fmla="*/ 7796213 w 8262114"/>
              <a:gd name="connsiteY29" fmla="*/ 1790641 h 3255881"/>
              <a:gd name="connsiteX30" fmla="*/ 7739063 w 8262114"/>
              <a:gd name="connsiteY30" fmla="*/ 1771591 h 3255881"/>
              <a:gd name="connsiteX31" fmla="*/ 7710488 w 8262114"/>
              <a:gd name="connsiteY31" fmla="*/ 1752541 h 3255881"/>
              <a:gd name="connsiteX32" fmla="*/ 7567613 w 8262114"/>
              <a:gd name="connsiteY32" fmla="*/ 1733491 h 3255881"/>
              <a:gd name="connsiteX33" fmla="*/ 7510463 w 8262114"/>
              <a:gd name="connsiteY33" fmla="*/ 1714441 h 3255881"/>
              <a:gd name="connsiteX34" fmla="*/ 7453313 w 8262114"/>
              <a:gd name="connsiteY34" fmla="*/ 1676341 h 3255881"/>
              <a:gd name="connsiteX35" fmla="*/ 7424738 w 8262114"/>
              <a:gd name="connsiteY35" fmla="*/ 1657291 h 3255881"/>
              <a:gd name="connsiteX36" fmla="*/ 7396163 w 8262114"/>
              <a:gd name="connsiteY36" fmla="*/ 1647766 h 3255881"/>
              <a:gd name="connsiteX37" fmla="*/ 7358063 w 8262114"/>
              <a:gd name="connsiteY37" fmla="*/ 1600141 h 3255881"/>
              <a:gd name="connsiteX38" fmla="*/ 7319963 w 8262114"/>
              <a:gd name="connsiteY38" fmla="*/ 1542991 h 3255881"/>
              <a:gd name="connsiteX39" fmla="*/ 7272338 w 8262114"/>
              <a:gd name="connsiteY39" fmla="*/ 1485841 h 3255881"/>
              <a:gd name="connsiteX40" fmla="*/ 7262813 w 8262114"/>
              <a:gd name="connsiteY40" fmla="*/ 1457266 h 3255881"/>
              <a:gd name="connsiteX41" fmla="*/ 7224713 w 8262114"/>
              <a:gd name="connsiteY41" fmla="*/ 1400116 h 3255881"/>
              <a:gd name="connsiteX42" fmla="*/ 7215188 w 8262114"/>
              <a:gd name="connsiteY42" fmla="*/ 1371541 h 3255881"/>
              <a:gd name="connsiteX43" fmla="*/ 7196138 w 8262114"/>
              <a:gd name="connsiteY43" fmla="*/ 1342966 h 3255881"/>
              <a:gd name="connsiteX44" fmla="*/ 7177088 w 8262114"/>
              <a:gd name="connsiteY44" fmla="*/ 1285816 h 3255881"/>
              <a:gd name="connsiteX45" fmla="*/ 7119938 w 8262114"/>
              <a:gd name="connsiteY45" fmla="*/ 1238191 h 3255881"/>
              <a:gd name="connsiteX46" fmla="*/ 7091363 w 8262114"/>
              <a:gd name="connsiteY46" fmla="*/ 1219141 h 3255881"/>
              <a:gd name="connsiteX47" fmla="*/ 7062788 w 8262114"/>
              <a:gd name="connsiteY47" fmla="*/ 1190566 h 3255881"/>
              <a:gd name="connsiteX48" fmla="*/ 7034213 w 8262114"/>
              <a:gd name="connsiteY48" fmla="*/ 1171516 h 3255881"/>
              <a:gd name="connsiteX49" fmla="*/ 6986588 w 8262114"/>
              <a:gd name="connsiteY49" fmla="*/ 1114366 h 3255881"/>
              <a:gd name="connsiteX50" fmla="*/ 6958013 w 8262114"/>
              <a:gd name="connsiteY50" fmla="*/ 1095316 h 3255881"/>
              <a:gd name="connsiteX51" fmla="*/ 6938963 w 8262114"/>
              <a:gd name="connsiteY51" fmla="*/ 1066741 h 3255881"/>
              <a:gd name="connsiteX52" fmla="*/ 6910388 w 8262114"/>
              <a:gd name="connsiteY52" fmla="*/ 1047691 h 3255881"/>
              <a:gd name="connsiteX53" fmla="*/ 6900863 w 8262114"/>
              <a:gd name="connsiteY53" fmla="*/ 1019116 h 3255881"/>
              <a:gd name="connsiteX54" fmla="*/ 6910388 w 8262114"/>
              <a:gd name="connsiteY54" fmla="*/ 981016 h 3255881"/>
              <a:gd name="connsiteX55" fmla="*/ 6967538 w 8262114"/>
              <a:gd name="connsiteY55" fmla="*/ 952441 h 3255881"/>
              <a:gd name="connsiteX56" fmla="*/ 6986588 w 8262114"/>
              <a:gd name="connsiteY56" fmla="*/ 923866 h 3255881"/>
              <a:gd name="connsiteX57" fmla="*/ 7005638 w 8262114"/>
              <a:gd name="connsiteY57" fmla="*/ 866716 h 3255881"/>
              <a:gd name="connsiteX58" fmla="*/ 6977063 w 8262114"/>
              <a:gd name="connsiteY58" fmla="*/ 857191 h 3255881"/>
              <a:gd name="connsiteX59" fmla="*/ 6910388 w 8262114"/>
              <a:gd name="connsiteY59" fmla="*/ 847666 h 3255881"/>
              <a:gd name="connsiteX60" fmla="*/ 6872288 w 8262114"/>
              <a:gd name="connsiteY60" fmla="*/ 828616 h 3255881"/>
              <a:gd name="connsiteX61" fmla="*/ 6843713 w 8262114"/>
              <a:gd name="connsiteY61" fmla="*/ 819091 h 3255881"/>
              <a:gd name="connsiteX62" fmla="*/ 6786563 w 8262114"/>
              <a:gd name="connsiteY62" fmla="*/ 780991 h 3255881"/>
              <a:gd name="connsiteX63" fmla="*/ 6748463 w 8262114"/>
              <a:gd name="connsiteY63" fmla="*/ 733366 h 3255881"/>
              <a:gd name="connsiteX64" fmla="*/ 6738938 w 8262114"/>
              <a:gd name="connsiteY64" fmla="*/ 704791 h 3255881"/>
              <a:gd name="connsiteX65" fmla="*/ 6691313 w 8262114"/>
              <a:gd name="connsiteY65" fmla="*/ 657166 h 3255881"/>
              <a:gd name="connsiteX66" fmla="*/ 6643688 w 8262114"/>
              <a:gd name="connsiteY66" fmla="*/ 619066 h 3255881"/>
              <a:gd name="connsiteX67" fmla="*/ 6624638 w 8262114"/>
              <a:gd name="connsiteY67" fmla="*/ 590491 h 3255881"/>
              <a:gd name="connsiteX68" fmla="*/ 6596063 w 8262114"/>
              <a:gd name="connsiteY68" fmla="*/ 580966 h 3255881"/>
              <a:gd name="connsiteX69" fmla="*/ 6567488 w 8262114"/>
              <a:gd name="connsiteY69" fmla="*/ 561916 h 3255881"/>
              <a:gd name="connsiteX70" fmla="*/ 6538913 w 8262114"/>
              <a:gd name="connsiteY70" fmla="*/ 552391 h 3255881"/>
              <a:gd name="connsiteX71" fmla="*/ 6510338 w 8262114"/>
              <a:gd name="connsiteY71" fmla="*/ 533341 h 3255881"/>
              <a:gd name="connsiteX72" fmla="*/ 6462713 w 8262114"/>
              <a:gd name="connsiteY72" fmla="*/ 523816 h 3255881"/>
              <a:gd name="connsiteX73" fmla="*/ 6376988 w 8262114"/>
              <a:gd name="connsiteY73" fmla="*/ 533341 h 3255881"/>
              <a:gd name="connsiteX74" fmla="*/ 6319838 w 8262114"/>
              <a:gd name="connsiteY74" fmla="*/ 571441 h 3255881"/>
              <a:gd name="connsiteX75" fmla="*/ 6262688 w 8262114"/>
              <a:gd name="connsiteY75" fmla="*/ 619066 h 3255881"/>
              <a:gd name="connsiteX76" fmla="*/ 6176963 w 8262114"/>
              <a:gd name="connsiteY76" fmla="*/ 657166 h 3255881"/>
              <a:gd name="connsiteX77" fmla="*/ 6148388 w 8262114"/>
              <a:gd name="connsiteY77" fmla="*/ 666691 h 3255881"/>
              <a:gd name="connsiteX78" fmla="*/ 6148388 w 8262114"/>
              <a:gd name="connsiteY78" fmla="*/ 800041 h 3255881"/>
              <a:gd name="connsiteX79" fmla="*/ 6138863 w 8262114"/>
              <a:gd name="connsiteY79" fmla="*/ 961966 h 3255881"/>
              <a:gd name="connsiteX80" fmla="*/ 6119813 w 8262114"/>
              <a:gd name="connsiteY80" fmla="*/ 1085791 h 3255881"/>
              <a:gd name="connsiteX81" fmla="*/ 6136482 w 8262114"/>
              <a:gd name="connsiteY81" fmla="*/ 1195328 h 3255881"/>
              <a:gd name="connsiteX82" fmla="*/ 6165057 w 8262114"/>
              <a:gd name="connsiteY82" fmla="*/ 1340585 h 3255881"/>
              <a:gd name="connsiteX83" fmla="*/ 6167438 w 8262114"/>
              <a:gd name="connsiteY83" fmla="*/ 1409641 h 3255881"/>
              <a:gd name="connsiteX84" fmla="*/ 6196013 w 8262114"/>
              <a:gd name="connsiteY84" fmla="*/ 1428691 h 3255881"/>
              <a:gd name="connsiteX85" fmla="*/ 6162676 w 8262114"/>
              <a:gd name="connsiteY85" fmla="*/ 1492985 h 3255881"/>
              <a:gd name="connsiteX86" fmla="*/ 6196013 w 8262114"/>
              <a:gd name="connsiteY86" fmla="*/ 1647766 h 3255881"/>
              <a:gd name="connsiteX87" fmla="*/ 6186488 w 8262114"/>
              <a:gd name="connsiteY87" fmla="*/ 1714441 h 3255881"/>
              <a:gd name="connsiteX88" fmla="*/ 6157913 w 8262114"/>
              <a:gd name="connsiteY88" fmla="*/ 1743016 h 3255881"/>
              <a:gd name="connsiteX89" fmla="*/ 6119813 w 8262114"/>
              <a:gd name="connsiteY89" fmla="*/ 1752541 h 3255881"/>
              <a:gd name="connsiteX90" fmla="*/ 6024563 w 8262114"/>
              <a:gd name="connsiteY90" fmla="*/ 1762066 h 3255881"/>
              <a:gd name="connsiteX91" fmla="*/ 5976938 w 8262114"/>
              <a:gd name="connsiteY91" fmla="*/ 1847791 h 3255881"/>
              <a:gd name="connsiteX92" fmla="*/ 5967413 w 8262114"/>
              <a:gd name="connsiteY92" fmla="*/ 1904941 h 3255881"/>
              <a:gd name="connsiteX93" fmla="*/ 5938838 w 8262114"/>
              <a:gd name="connsiteY93" fmla="*/ 1923991 h 3255881"/>
              <a:gd name="connsiteX94" fmla="*/ 5538788 w 8262114"/>
              <a:gd name="connsiteY94" fmla="*/ 1933516 h 3255881"/>
              <a:gd name="connsiteX95" fmla="*/ 5357813 w 8262114"/>
              <a:gd name="connsiteY95" fmla="*/ 1923991 h 3255881"/>
              <a:gd name="connsiteX96" fmla="*/ 5300663 w 8262114"/>
              <a:gd name="connsiteY96" fmla="*/ 1904941 h 3255881"/>
              <a:gd name="connsiteX97" fmla="*/ 5243513 w 8262114"/>
              <a:gd name="connsiteY97" fmla="*/ 1914466 h 3255881"/>
              <a:gd name="connsiteX98" fmla="*/ 5186363 w 8262114"/>
              <a:gd name="connsiteY98" fmla="*/ 1933516 h 3255881"/>
              <a:gd name="connsiteX99" fmla="*/ 5157788 w 8262114"/>
              <a:gd name="connsiteY99" fmla="*/ 1914466 h 3255881"/>
              <a:gd name="connsiteX100" fmla="*/ 5053013 w 8262114"/>
              <a:gd name="connsiteY100" fmla="*/ 1895416 h 3255881"/>
              <a:gd name="connsiteX101" fmla="*/ 5033963 w 8262114"/>
              <a:gd name="connsiteY101" fmla="*/ 1838266 h 3255881"/>
              <a:gd name="connsiteX102" fmla="*/ 5024438 w 8262114"/>
              <a:gd name="connsiteY102" fmla="*/ 1809691 h 3255881"/>
              <a:gd name="connsiteX103" fmla="*/ 4891088 w 8262114"/>
              <a:gd name="connsiteY103" fmla="*/ 1781116 h 3255881"/>
              <a:gd name="connsiteX104" fmla="*/ 4814888 w 8262114"/>
              <a:gd name="connsiteY104" fmla="*/ 1743016 h 3255881"/>
              <a:gd name="connsiteX105" fmla="*/ 4786313 w 8262114"/>
              <a:gd name="connsiteY105" fmla="*/ 1714441 h 3255881"/>
              <a:gd name="connsiteX106" fmla="*/ 4776788 w 8262114"/>
              <a:gd name="connsiteY106" fmla="*/ 1685866 h 3255881"/>
              <a:gd name="connsiteX107" fmla="*/ 4795838 w 8262114"/>
              <a:gd name="connsiteY107" fmla="*/ 1628716 h 3255881"/>
              <a:gd name="connsiteX108" fmla="*/ 4814888 w 8262114"/>
              <a:gd name="connsiteY108" fmla="*/ 1476316 h 3255881"/>
              <a:gd name="connsiteX109" fmla="*/ 4852988 w 8262114"/>
              <a:gd name="connsiteY109" fmla="*/ 1419166 h 3255881"/>
              <a:gd name="connsiteX110" fmla="*/ 4872038 w 8262114"/>
              <a:gd name="connsiteY110" fmla="*/ 1390591 h 3255881"/>
              <a:gd name="connsiteX111" fmla="*/ 4919663 w 8262114"/>
              <a:gd name="connsiteY111" fmla="*/ 1314391 h 3255881"/>
              <a:gd name="connsiteX112" fmla="*/ 4929188 w 8262114"/>
              <a:gd name="connsiteY112" fmla="*/ 1285816 h 3255881"/>
              <a:gd name="connsiteX113" fmla="*/ 4872038 w 8262114"/>
              <a:gd name="connsiteY113" fmla="*/ 1257241 h 3255881"/>
              <a:gd name="connsiteX114" fmla="*/ 4843463 w 8262114"/>
              <a:gd name="connsiteY114" fmla="*/ 1238191 h 3255881"/>
              <a:gd name="connsiteX115" fmla="*/ 4786313 w 8262114"/>
              <a:gd name="connsiteY115" fmla="*/ 1219141 h 3255881"/>
              <a:gd name="connsiteX116" fmla="*/ 4757738 w 8262114"/>
              <a:gd name="connsiteY116" fmla="*/ 1209616 h 3255881"/>
              <a:gd name="connsiteX117" fmla="*/ 4729163 w 8262114"/>
              <a:gd name="connsiteY117" fmla="*/ 1219141 h 3255881"/>
              <a:gd name="connsiteX118" fmla="*/ 4672013 w 8262114"/>
              <a:gd name="connsiteY118" fmla="*/ 1247716 h 3255881"/>
              <a:gd name="connsiteX119" fmla="*/ 4576763 w 8262114"/>
              <a:gd name="connsiteY119" fmla="*/ 1209616 h 3255881"/>
              <a:gd name="connsiteX120" fmla="*/ 4538663 w 8262114"/>
              <a:gd name="connsiteY120" fmla="*/ 1161991 h 3255881"/>
              <a:gd name="connsiteX121" fmla="*/ 4481513 w 8262114"/>
              <a:gd name="connsiteY121" fmla="*/ 1181041 h 3255881"/>
              <a:gd name="connsiteX122" fmla="*/ 4452938 w 8262114"/>
              <a:gd name="connsiteY122" fmla="*/ 1190566 h 3255881"/>
              <a:gd name="connsiteX123" fmla="*/ 4414838 w 8262114"/>
              <a:gd name="connsiteY123" fmla="*/ 1276291 h 3255881"/>
              <a:gd name="connsiteX124" fmla="*/ 4405313 w 8262114"/>
              <a:gd name="connsiteY124" fmla="*/ 1304866 h 3255881"/>
              <a:gd name="connsiteX125" fmla="*/ 4395788 w 8262114"/>
              <a:gd name="connsiteY125" fmla="*/ 1333441 h 3255881"/>
              <a:gd name="connsiteX126" fmla="*/ 4367213 w 8262114"/>
              <a:gd name="connsiteY126" fmla="*/ 1352491 h 3255881"/>
              <a:gd name="connsiteX127" fmla="*/ 4348163 w 8262114"/>
              <a:gd name="connsiteY127" fmla="*/ 1381066 h 3255881"/>
              <a:gd name="connsiteX128" fmla="*/ 4329113 w 8262114"/>
              <a:gd name="connsiteY128" fmla="*/ 1438216 h 3255881"/>
              <a:gd name="connsiteX129" fmla="*/ 4310063 w 8262114"/>
              <a:gd name="connsiteY129" fmla="*/ 1466791 h 3255881"/>
              <a:gd name="connsiteX130" fmla="*/ 4300538 w 8262114"/>
              <a:gd name="connsiteY130" fmla="*/ 1495366 h 3255881"/>
              <a:gd name="connsiteX131" fmla="*/ 4291013 w 8262114"/>
              <a:gd name="connsiteY131" fmla="*/ 1533466 h 3255881"/>
              <a:gd name="connsiteX132" fmla="*/ 4262438 w 8262114"/>
              <a:gd name="connsiteY132" fmla="*/ 1552516 h 3255881"/>
              <a:gd name="connsiteX133" fmla="*/ 4224338 w 8262114"/>
              <a:gd name="connsiteY133" fmla="*/ 1545372 h 3255881"/>
              <a:gd name="connsiteX134" fmla="*/ 4167188 w 8262114"/>
              <a:gd name="connsiteY134" fmla="*/ 1562041 h 3255881"/>
              <a:gd name="connsiteX135" fmla="*/ 4110038 w 8262114"/>
              <a:gd name="connsiteY135" fmla="*/ 1583472 h 3255881"/>
              <a:gd name="connsiteX136" fmla="*/ 4081463 w 8262114"/>
              <a:gd name="connsiteY136" fmla="*/ 1590616 h 3255881"/>
              <a:gd name="connsiteX137" fmla="*/ 4055270 w 8262114"/>
              <a:gd name="connsiteY137" fmla="*/ 1595379 h 3255881"/>
              <a:gd name="connsiteX138" fmla="*/ 3948113 w 8262114"/>
              <a:gd name="connsiteY138" fmla="*/ 1609666 h 3255881"/>
              <a:gd name="connsiteX139" fmla="*/ 3910013 w 8262114"/>
              <a:gd name="connsiteY139" fmla="*/ 1600141 h 3255881"/>
              <a:gd name="connsiteX140" fmla="*/ 3757613 w 8262114"/>
              <a:gd name="connsiteY140" fmla="*/ 1590616 h 3255881"/>
              <a:gd name="connsiteX141" fmla="*/ 3729038 w 8262114"/>
              <a:gd name="connsiteY141" fmla="*/ 1571566 h 3255881"/>
              <a:gd name="connsiteX142" fmla="*/ 3700463 w 8262114"/>
              <a:gd name="connsiteY142" fmla="*/ 1562041 h 3255881"/>
              <a:gd name="connsiteX143" fmla="*/ 3652838 w 8262114"/>
              <a:gd name="connsiteY143" fmla="*/ 1523941 h 3255881"/>
              <a:gd name="connsiteX144" fmla="*/ 3481388 w 8262114"/>
              <a:gd name="connsiteY144" fmla="*/ 1533466 h 3255881"/>
              <a:gd name="connsiteX145" fmla="*/ 3414713 w 8262114"/>
              <a:gd name="connsiteY145" fmla="*/ 1542991 h 3255881"/>
              <a:gd name="connsiteX146" fmla="*/ 3386138 w 8262114"/>
              <a:gd name="connsiteY146" fmla="*/ 1552516 h 3255881"/>
              <a:gd name="connsiteX147" fmla="*/ 3338513 w 8262114"/>
              <a:gd name="connsiteY147" fmla="*/ 1562041 h 3255881"/>
              <a:gd name="connsiteX148" fmla="*/ 3259931 w 8262114"/>
              <a:gd name="connsiteY148" fmla="*/ 1619191 h 3255881"/>
              <a:gd name="connsiteX149" fmla="*/ 3214688 w 8262114"/>
              <a:gd name="connsiteY149" fmla="*/ 1666816 h 3255881"/>
              <a:gd name="connsiteX150" fmla="*/ 3205163 w 8262114"/>
              <a:gd name="connsiteY150" fmla="*/ 1695391 h 3255881"/>
              <a:gd name="connsiteX151" fmla="*/ 3181351 w 8262114"/>
              <a:gd name="connsiteY151" fmla="*/ 1738254 h 3255881"/>
              <a:gd name="connsiteX152" fmla="*/ 3102769 w 8262114"/>
              <a:gd name="connsiteY152" fmla="*/ 1714441 h 3255881"/>
              <a:gd name="connsiteX153" fmla="*/ 3057525 w 8262114"/>
              <a:gd name="connsiteY153" fmla="*/ 1659672 h 3255881"/>
              <a:gd name="connsiteX154" fmla="*/ 3005138 w 8262114"/>
              <a:gd name="connsiteY154" fmla="*/ 1619191 h 3255881"/>
              <a:gd name="connsiteX155" fmla="*/ 2967038 w 8262114"/>
              <a:gd name="connsiteY155" fmla="*/ 1562041 h 3255881"/>
              <a:gd name="connsiteX156" fmla="*/ 2947988 w 8262114"/>
              <a:gd name="connsiteY156" fmla="*/ 1533466 h 3255881"/>
              <a:gd name="connsiteX157" fmla="*/ 2890838 w 8262114"/>
              <a:gd name="connsiteY157" fmla="*/ 1504891 h 3255881"/>
              <a:gd name="connsiteX158" fmla="*/ 2862263 w 8262114"/>
              <a:gd name="connsiteY158" fmla="*/ 1485841 h 3255881"/>
              <a:gd name="connsiteX159" fmla="*/ 2833688 w 8262114"/>
              <a:gd name="connsiteY159" fmla="*/ 1476316 h 3255881"/>
              <a:gd name="connsiteX160" fmla="*/ 2805113 w 8262114"/>
              <a:gd name="connsiteY160" fmla="*/ 1457266 h 3255881"/>
              <a:gd name="connsiteX161" fmla="*/ 2738438 w 8262114"/>
              <a:gd name="connsiteY161" fmla="*/ 1438216 h 3255881"/>
              <a:gd name="connsiteX162" fmla="*/ 2709863 w 8262114"/>
              <a:gd name="connsiteY162" fmla="*/ 1428691 h 3255881"/>
              <a:gd name="connsiteX163" fmla="*/ 2605088 w 8262114"/>
              <a:gd name="connsiteY163" fmla="*/ 1419166 h 3255881"/>
              <a:gd name="connsiteX164" fmla="*/ 2509838 w 8262114"/>
              <a:gd name="connsiteY164" fmla="*/ 1409641 h 3255881"/>
              <a:gd name="connsiteX165" fmla="*/ 2452688 w 8262114"/>
              <a:gd name="connsiteY165" fmla="*/ 1371541 h 3255881"/>
              <a:gd name="connsiteX166" fmla="*/ 2395538 w 8262114"/>
              <a:gd name="connsiteY166" fmla="*/ 1352491 h 3255881"/>
              <a:gd name="connsiteX167" fmla="*/ 2366963 w 8262114"/>
              <a:gd name="connsiteY167" fmla="*/ 1342966 h 3255881"/>
              <a:gd name="connsiteX168" fmla="*/ 2309813 w 8262114"/>
              <a:gd name="connsiteY168" fmla="*/ 1333441 h 3255881"/>
              <a:gd name="connsiteX169" fmla="*/ 2233613 w 8262114"/>
              <a:gd name="connsiteY169" fmla="*/ 1342966 h 3255881"/>
              <a:gd name="connsiteX170" fmla="*/ 2185988 w 8262114"/>
              <a:gd name="connsiteY170" fmla="*/ 1333441 h 3255881"/>
              <a:gd name="connsiteX171" fmla="*/ 2176463 w 8262114"/>
              <a:gd name="connsiteY171" fmla="*/ 1304866 h 3255881"/>
              <a:gd name="connsiteX172" fmla="*/ 2157413 w 8262114"/>
              <a:gd name="connsiteY172" fmla="*/ 1238191 h 3255881"/>
              <a:gd name="connsiteX173" fmla="*/ 2155032 w 8262114"/>
              <a:gd name="connsiteY173" fmla="*/ 1204854 h 3255881"/>
              <a:gd name="connsiteX174" fmla="*/ 2128838 w 8262114"/>
              <a:gd name="connsiteY174" fmla="*/ 1166753 h 3255881"/>
              <a:gd name="connsiteX175" fmla="*/ 2057400 w 8262114"/>
              <a:gd name="connsiteY175" fmla="*/ 1104841 h 3255881"/>
              <a:gd name="connsiteX176" fmla="*/ 2062163 w 8262114"/>
              <a:gd name="connsiteY176" fmla="*/ 1066741 h 3255881"/>
              <a:gd name="connsiteX177" fmla="*/ 2033588 w 8262114"/>
              <a:gd name="connsiteY177" fmla="*/ 1057216 h 3255881"/>
              <a:gd name="connsiteX178" fmla="*/ 2081213 w 8262114"/>
              <a:gd name="connsiteY178" fmla="*/ 1009591 h 3255881"/>
              <a:gd name="connsiteX179" fmla="*/ 2128838 w 8262114"/>
              <a:gd name="connsiteY179" fmla="*/ 1000066 h 3255881"/>
              <a:gd name="connsiteX180" fmla="*/ 2147888 w 8262114"/>
              <a:gd name="connsiteY180" fmla="*/ 942916 h 3255881"/>
              <a:gd name="connsiteX181" fmla="*/ 2119313 w 8262114"/>
              <a:gd name="connsiteY181" fmla="*/ 914341 h 3255881"/>
              <a:gd name="connsiteX182" fmla="*/ 2014538 w 8262114"/>
              <a:gd name="connsiteY182" fmla="*/ 885766 h 3255881"/>
              <a:gd name="connsiteX183" fmla="*/ 2005013 w 8262114"/>
              <a:gd name="connsiteY183" fmla="*/ 857191 h 3255881"/>
              <a:gd name="connsiteX184" fmla="*/ 2024063 w 8262114"/>
              <a:gd name="connsiteY184" fmla="*/ 828616 h 3255881"/>
              <a:gd name="connsiteX185" fmla="*/ 2014538 w 8262114"/>
              <a:gd name="connsiteY185" fmla="*/ 800041 h 3255881"/>
              <a:gd name="connsiteX186" fmla="*/ 1976438 w 8262114"/>
              <a:gd name="connsiteY186" fmla="*/ 742891 h 3255881"/>
              <a:gd name="connsiteX187" fmla="*/ 1804988 w 8262114"/>
              <a:gd name="connsiteY187" fmla="*/ 685741 h 3255881"/>
              <a:gd name="connsiteX188" fmla="*/ 1776413 w 8262114"/>
              <a:gd name="connsiteY188" fmla="*/ 676216 h 3255881"/>
              <a:gd name="connsiteX189" fmla="*/ 1747838 w 8262114"/>
              <a:gd name="connsiteY189" fmla="*/ 666691 h 3255881"/>
              <a:gd name="connsiteX190" fmla="*/ 1690688 w 8262114"/>
              <a:gd name="connsiteY190" fmla="*/ 628591 h 3255881"/>
              <a:gd name="connsiteX191" fmla="*/ 1654969 w 8262114"/>
              <a:gd name="connsiteY191" fmla="*/ 592872 h 3255881"/>
              <a:gd name="connsiteX192" fmla="*/ 1581150 w 8262114"/>
              <a:gd name="connsiteY192" fmla="*/ 519053 h 3255881"/>
              <a:gd name="connsiteX193" fmla="*/ 1493045 w 8262114"/>
              <a:gd name="connsiteY193" fmla="*/ 433328 h 3255881"/>
              <a:gd name="connsiteX194" fmla="*/ 1370452 w 8262114"/>
              <a:gd name="connsiteY194" fmla="*/ 335756 h 3255881"/>
              <a:gd name="connsiteX195" fmla="*/ 1350170 w 8262114"/>
              <a:gd name="connsiteY195" fmla="*/ 316647 h 3255881"/>
              <a:gd name="connsiteX196" fmla="*/ 1373982 w 8262114"/>
              <a:gd name="connsiteY196" fmla="*/ 323791 h 3255881"/>
              <a:gd name="connsiteX197" fmla="*/ 1440657 w 8262114"/>
              <a:gd name="connsiteY197" fmla="*/ 342841 h 3255881"/>
              <a:gd name="connsiteX198" fmla="*/ 1440657 w 8262114"/>
              <a:gd name="connsiteY198" fmla="*/ 290453 h 3255881"/>
              <a:gd name="connsiteX199" fmla="*/ 1376363 w 8262114"/>
              <a:gd name="connsiteY199" fmla="*/ 204729 h 3255881"/>
              <a:gd name="connsiteX200" fmla="*/ 1338263 w 8262114"/>
              <a:gd name="connsiteY200" fmla="*/ 178534 h 3255881"/>
              <a:gd name="connsiteX201" fmla="*/ 1319213 w 8262114"/>
              <a:gd name="connsiteY201" fmla="*/ 161866 h 3255881"/>
              <a:gd name="connsiteX202" fmla="*/ 1166813 w 8262114"/>
              <a:gd name="connsiteY202" fmla="*/ 133291 h 3255881"/>
              <a:gd name="connsiteX203" fmla="*/ 1138238 w 8262114"/>
              <a:gd name="connsiteY203" fmla="*/ 123766 h 3255881"/>
              <a:gd name="connsiteX204" fmla="*/ 1081088 w 8262114"/>
              <a:gd name="connsiteY204" fmla="*/ 85666 h 3255881"/>
              <a:gd name="connsiteX205" fmla="*/ 1033463 w 8262114"/>
              <a:gd name="connsiteY205" fmla="*/ 47566 h 3255881"/>
              <a:gd name="connsiteX206" fmla="*/ 976313 w 8262114"/>
              <a:gd name="connsiteY206" fmla="*/ 9466 h 3255881"/>
              <a:gd name="connsiteX207" fmla="*/ 547688 w 8262114"/>
              <a:gd name="connsiteY207" fmla="*/ 9466 h 3255881"/>
              <a:gd name="connsiteX208" fmla="*/ 452438 w 8262114"/>
              <a:gd name="connsiteY208" fmla="*/ 18991 h 3255881"/>
              <a:gd name="connsiteX209" fmla="*/ 395288 w 8262114"/>
              <a:gd name="connsiteY209" fmla="*/ 47566 h 3255881"/>
              <a:gd name="connsiteX210" fmla="*/ 319088 w 8262114"/>
              <a:gd name="connsiteY210" fmla="*/ 159485 h 3255881"/>
              <a:gd name="connsiteX211" fmla="*/ 307182 w 8262114"/>
              <a:gd name="connsiteY211" fmla="*/ 216634 h 3255881"/>
              <a:gd name="connsiteX212" fmla="*/ 254794 w 8262114"/>
              <a:gd name="connsiteY212" fmla="*/ 283310 h 3255881"/>
              <a:gd name="connsiteX213" fmla="*/ 180975 w 8262114"/>
              <a:gd name="connsiteY213" fmla="*/ 330935 h 3255881"/>
              <a:gd name="connsiteX214" fmla="*/ 76201 w 8262114"/>
              <a:gd name="connsiteY214" fmla="*/ 357129 h 3255881"/>
              <a:gd name="connsiteX215" fmla="*/ 42863 w 8262114"/>
              <a:gd name="connsiteY215" fmla="*/ 361891 h 3255881"/>
              <a:gd name="connsiteX216" fmla="*/ 0 w 8262114"/>
              <a:gd name="connsiteY216" fmla="*/ 371416 h 3255881"/>
              <a:gd name="connsiteX217" fmla="*/ 21431 w 8262114"/>
              <a:gd name="connsiteY217" fmla="*/ 416660 h 3255881"/>
              <a:gd name="connsiteX218" fmla="*/ 33338 w 8262114"/>
              <a:gd name="connsiteY218" fmla="*/ 419041 h 3255881"/>
              <a:gd name="connsiteX219" fmla="*/ 90488 w 8262114"/>
              <a:gd name="connsiteY219" fmla="*/ 447616 h 3255881"/>
              <a:gd name="connsiteX220" fmla="*/ 147638 w 8262114"/>
              <a:gd name="connsiteY220" fmla="*/ 476191 h 3255881"/>
              <a:gd name="connsiteX221" fmla="*/ 166688 w 8262114"/>
              <a:gd name="connsiteY221" fmla="*/ 504766 h 3255881"/>
              <a:gd name="connsiteX222" fmla="*/ 166688 w 8262114"/>
              <a:gd name="connsiteY222" fmla="*/ 571441 h 3255881"/>
              <a:gd name="connsiteX223" fmla="*/ 138113 w 8262114"/>
              <a:gd name="connsiteY223" fmla="*/ 580966 h 3255881"/>
              <a:gd name="connsiteX224" fmla="*/ 128588 w 8262114"/>
              <a:gd name="connsiteY224" fmla="*/ 666691 h 3255881"/>
              <a:gd name="connsiteX225" fmla="*/ 100013 w 8262114"/>
              <a:gd name="connsiteY225" fmla="*/ 676216 h 3255881"/>
              <a:gd name="connsiteX226" fmla="*/ 90488 w 8262114"/>
              <a:gd name="connsiteY226" fmla="*/ 704791 h 3255881"/>
              <a:gd name="connsiteX227" fmla="*/ 119063 w 8262114"/>
              <a:gd name="connsiteY227" fmla="*/ 714316 h 3255881"/>
              <a:gd name="connsiteX228" fmla="*/ 138113 w 8262114"/>
              <a:gd name="connsiteY228" fmla="*/ 771466 h 3255881"/>
              <a:gd name="connsiteX229" fmla="*/ 147638 w 8262114"/>
              <a:gd name="connsiteY229" fmla="*/ 838141 h 3255881"/>
              <a:gd name="connsiteX230" fmla="*/ 166688 w 8262114"/>
              <a:gd name="connsiteY230" fmla="*/ 866716 h 3255881"/>
              <a:gd name="connsiteX231" fmla="*/ 157163 w 8262114"/>
              <a:gd name="connsiteY231" fmla="*/ 923866 h 3255881"/>
              <a:gd name="connsiteX0" fmla="*/ 7415213 w 8262114"/>
              <a:gd name="connsiteY0" fmla="*/ 3247966 h 3255881"/>
              <a:gd name="connsiteX1" fmla="*/ 7434263 w 8262114"/>
              <a:gd name="connsiteY1" fmla="*/ 3047941 h 3255881"/>
              <a:gd name="connsiteX2" fmla="*/ 7453313 w 8262114"/>
              <a:gd name="connsiteY2" fmla="*/ 2981266 h 3255881"/>
              <a:gd name="connsiteX3" fmla="*/ 7510463 w 8262114"/>
              <a:gd name="connsiteY3" fmla="*/ 2952691 h 3255881"/>
              <a:gd name="connsiteX4" fmla="*/ 7539038 w 8262114"/>
              <a:gd name="connsiteY4" fmla="*/ 2933641 h 3255881"/>
              <a:gd name="connsiteX5" fmla="*/ 7596188 w 8262114"/>
              <a:gd name="connsiteY5" fmla="*/ 2914591 h 3255881"/>
              <a:gd name="connsiteX6" fmla="*/ 7662863 w 8262114"/>
              <a:gd name="connsiteY6" fmla="*/ 2895541 h 3255881"/>
              <a:gd name="connsiteX7" fmla="*/ 7681913 w 8262114"/>
              <a:gd name="connsiteY7" fmla="*/ 2866966 h 3255881"/>
              <a:gd name="connsiteX8" fmla="*/ 7691438 w 8262114"/>
              <a:gd name="connsiteY8" fmla="*/ 2838391 h 3255881"/>
              <a:gd name="connsiteX9" fmla="*/ 7777163 w 8262114"/>
              <a:gd name="connsiteY9" fmla="*/ 2800291 h 3255881"/>
              <a:gd name="connsiteX10" fmla="*/ 7805738 w 8262114"/>
              <a:gd name="connsiteY10" fmla="*/ 2790766 h 3255881"/>
              <a:gd name="connsiteX11" fmla="*/ 7834313 w 8262114"/>
              <a:gd name="connsiteY11" fmla="*/ 2781241 h 3255881"/>
              <a:gd name="connsiteX12" fmla="*/ 7996238 w 8262114"/>
              <a:gd name="connsiteY12" fmla="*/ 2762191 h 3255881"/>
              <a:gd name="connsiteX13" fmla="*/ 8062913 w 8262114"/>
              <a:gd name="connsiteY13" fmla="*/ 2743141 h 3255881"/>
              <a:gd name="connsiteX14" fmla="*/ 8120063 w 8262114"/>
              <a:gd name="connsiteY14" fmla="*/ 2724091 h 3255881"/>
              <a:gd name="connsiteX15" fmla="*/ 8148638 w 8262114"/>
              <a:gd name="connsiteY15" fmla="*/ 2714566 h 3255881"/>
              <a:gd name="connsiteX16" fmla="*/ 8158163 w 8262114"/>
              <a:gd name="connsiteY16" fmla="*/ 2609791 h 3255881"/>
              <a:gd name="connsiteX17" fmla="*/ 8167688 w 8262114"/>
              <a:gd name="connsiteY17" fmla="*/ 2552641 h 3255881"/>
              <a:gd name="connsiteX18" fmla="*/ 8224838 w 8262114"/>
              <a:gd name="connsiteY18" fmla="*/ 2514541 h 3255881"/>
              <a:gd name="connsiteX19" fmla="*/ 8243888 w 8262114"/>
              <a:gd name="connsiteY19" fmla="*/ 2485966 h 3255881"/>
              <a:gd name="connsiteX20" fmla="*/ 7929563 w 8262114"/>
              <a:gd name="connsiteY20" fmla="*/ 2428816 h 3255881"/>
              <a:gd name="connsiteX21" fmla="*/ 7939088 w 8262114"/>
              <a:gd name="connsiteY21" fmla="*/ 2333566 h 3255881"/>
              <a:gd name="connsiteX22" fmla="*/ 7958138 w 8262114"/>
              <a:gd name="connsiteY22" fmla="*/ 2266891 h 3255881"/>
              <a:gd name="connsiteX23" fmla="*/ 7929563 w 8262114"/>
              <a:gd name="connsiteY23" fmla="*/ 2095441 h 3255881"/>
              <a:gd name="connsiteX24" fmla="*/ 7910513 w 8262114"/>
              <a:gd name="connsiteY24" fmla="*/ 2038291 h 3255881"/>
              <a:gd name="connsiteX25" fmla="*/ 7900988 w 8262114"/>
              <a:gd name="connsiteY25" fmla="*/ 2009716 h 3255881"/>
              <a:gd name="connsiteX26" fmla="*/ 7929563 w 8262114"/>
              <a:gd name="connsiteY26" fmla="*/ 1876366 h 3255881"/>
              <a:gd name="connsiteX27" fmla="*/ 7948613 w 8262114"/>
              <a:gd name="connsiteY27" fmla="*/ 1847791 h 3255881"/>
              <a:gd name="connsiteX28" fmla="*/ 7853363 w 8262114"/>
              <a:gd name="connsiteY28" fmla="*/ 1838266 h 3255881"/>
              <a:gd name="connsiteX29" fmla="*/ 7796213 w 8262114"/>
              <a:gd name="connsiteY29" fmla="*/ 1790641 h 3255881"/>
              <a:gd name="connsiteX30" fmla="*/ 7739063 w 8262114"/>
              <a:gd name="connsiteY30" fmla="*/ 1771591 h 3255881"/>
              <a:gd name="connsiteX31" fmla="*/ 7710488 w 8262114"/>
              <a:gd name="connsiteY31" fmla="*/ 1752541 h 3255881"/>
              <a:gd name="connsiteX32" fmla="*/ 7567613 w 8262114"/>
              <a:gd name="connsiteY32" fmla="*/ 1733491 h 3255881"/>
              <a:gd name="connsiteX33" fmla="*/ 7510463 w 8262114"/>
              <a:gd name="connsiteY33" fmla="*/ 1714441 h 3255881"/>
              <a:gd name="connsiteX34" fmla="*/ 7453313 w 8262114"/>
              <a:gd name="connsiteY34" fmla="*/ 1676341 h 3255881"/>
              <a:gd name="connsiteX35" fmla="*/ 7424738 w 8262114"/>
              <a:gd name="connsiteY35" fmla="*/ 1657291 h 3255881"/>
              <a:gd name="connsiteX36" fmla="*/ 7396163 w 8262114"/>
              <a:gd name="connsiteY36" fmla="*/ 1647766 h 3255881"/>
              <a:gd name="connsiteX37" fmla="*/ 7358063 w 8262114"/>
              <a:gd name="connsiteY37" fmla="*/ 1600141 h 3255881"/>
              <a:gd name="connsiteX38" fmla="*/ 7319963 w 8262114"/>
              <a:gd name="connsiteY38" fmla="*/ 1542991 h 3255881"/>
              <a:gd name="connsiteX39" fmla="*/ 7272338 w 8262114"/>
              <a:gd name="connsiteY39" fmla="*/ 1485841 h 3255881"/>
              <a:gd name="connsiteX40" fmla="*/ 7262813 w 8262114"/>
              <a:gd name="connsiteY40" fmla="*/ 1457266 h 3255881"/>
              <a:gd name="connsiteX41" fmla="*/ 7224713 w 8262114"/>
              <a:gd name="connsiteY41" fmla="*/ 1400116 h 3255881"/>
              <a:gd name="connsiteX42" fmla="*/ 7215188 w 8262114"/>
              <a:gd name="connsiteY42" fmla="*/ 1371541 h 3255881"/>
              <a:gd name="connsiteX43" fmla="*/ 7196138 w 8262114"/>
              <a:gd name="connsiteY43" fmla="*/ 1342966 h 3255881"/>
              <a:gd name="connsiteX44" fmla="*/ 7177088 w 8262114"/>
              <a:gd name="connsiteY44" fmla="*/ 1285816 h 3255881"/>
              <a:gd name="connsiteX45" fmla="*/ 7119938 w 8262114"/>
              <a:gd name="connsiteY45" fmla="*/ 1238191 h 3255881"/>
              <a:gd name="connsiteX46" fmla="*/ 7091363 w 8262114"/>
              <a:gd name="connsiteY46" fmla="*/ 1219141 h 3255881"/>
              <a:gd name="connsiteX47" fmla="*/ 7062788 w 8262114"/>
              <a:gd name="connsiteY47" fmla="*/ 1190566 h 3255881"/>
              <a:gd name="connsiteX48" fmla="*/ 7034213 w 8262114"/>
              <a:gd name="connsiteY48" fmla="*/ 1171516 h 3255881"/>
              <a:gd name="connsiteX49" fmla="*/ 6986588 w 8262114"/>
              <a:gd name="connsiteY49" fmla="*/ 1114366 h 3255881"/>
              <a:gd name="connsiteX50" fmla="*/ 6958013 w 8262114"/>
              <a:gd name="connsiteY50" fmla="*/ 1095316 h 3255881"/>
              <a:gd name="connsiteX51" fmla="*/ 6938963 w 8262114"/>
              <a:gd name="connsiteY51" fmla="*/ 1066741 h 3255881"/>
              <a:gd name="connsiteX52" fmla="*/ 6910388 w 8262114"/>
              <a:gd name="connsiteY52" fmla="*/ 1047691 h 3255881"/>
              <a:gd name="connsiteX53" fmla="*/ 6900863 w 8262114"/>
              <a:gd name="connsiteY53" fmla="*/ 1019116 h 3255881"/>
              <a:gd name="connsiteX54" fmla="*/ 6910388 w 8262114"/>
              <a:gd name="connsiteY54" fmla="*/ 981016 h 3255881"/>
              <a:gd name="connsiteX55" fmla="*/ 6967538 w 8262114"/>
              <a:gd name="connsiteY55" fmla="*/ 952441 h 3255881"/>
              <a:gd name="connsiteX56" fmla="*/ 6986588 w 8262114"/>
              <a:gd name="connsiteY56" fmla="*/ 923866 h 3255881"/>
              <a:gd name="connsiteX57" fmla="*/ 7005638 w 8262114"/>
              <a:gd name="connsiteY57" fmla="*/ 866716 h 3255881"/>
              <a:gd name="connsiteX58" fmla="*/ 6977063 w 8262114"/>
              <a:gd name="connsiteY58" fmla="*/ 857191 h 3255881"/>
              <a:gd name="connsiteX59" fmla="*/ 6910388 w 8262114"/>
              <a:gd name="connsiteY59" fmla="*/ 847666 h 3255881"/>
              <a:gd name="connsiteX60" fmla="*/ 6872288 w 8262114"/>
              <a:gd name="connsiteY60" fmla="*/ 828616 h 3255881"/>
              <a:gd name="connsiteX61" fmla="*/ 6843713 w 8262114"/>
              <a:gd name="connsiteY61" fmla="*/ 819091 h 3255881"/>
              <a:gd name="connsiteX62" fmla="*/ 6786563 w 8262114"/>
              <a:gd name="connsiteY62" fmla="*/ 780991 h 3255881"/>
              <a:gd name="connsiteX63" fmla="*/ 6748463 w 8262114"/>
              <a:gd name="connsiteY63" fmla="*/ 733366 h 3255881"/>
              <a:gd name="connsiteX64" fmla="*/ 6738938 w 8262114"/>
              <a:gd name="connsiteY64" fmla="*/ 704791 h 3255881"/>
              <a:gd name="connsiteX65" fmla="*/ 6691313 w 8262114"/>
              <a:gd name="connsiteY65" fmla="*/ 657166 h 3255881"/>
              <a:gd name="connsiteX66" fmla="*/ 6643688 w 8262114"/>
              <a:gd name="connsiteY66" fmla="*/ 619066 h 3255881"/>
              <a:gd name="connsiteX67" fmla="*/ 6624638 w 8262114"/>
              <a:gd name="connsiteY67" fmla="*/ 590491 h 3255881"/>
              <a:gd name="connsiteX68" fmla="*/ 6596063 w 8262114"/>
              <a:gd name="connsiteY68" fmla="*/ 580966 h 3255881"/>
              <a:gd name="connsiteX69" fmla="*/ 6567488 w 8262114"/>
              <a:gd name="connsiteY69" fmla="*/ 561916 h 3255881"/>
              <a:gd name="connsiteX70" fmla="*/ 6538913 w 8262114"/>
              <a:gd name="connsiteY70" fmla="*/ 552391 h 3255881"/>
              <a:gd name="connsiteX71" fmla="*/ 6510338 w 8262114"/>
              <a:gd name="connsiteY71" fmla="*/ 533341 h 3255881"/>
              <a:gd name="connsiteX72" fmla="*/ 6462713 w 8262114"/>
              <a:gd name="connsiteY72" fmla="*/ 523816 h 3255881"/>
              <a:gd name="connsiteX73" fmla="*/ 6376988 w 8262114"/>
              <a:gd name="connsiteY73" fmla="*/ 533341 h 3255881"/>
              <a:gd name="connsiteX74" fmla="*/ 6319838 w 8262114"/>
              <a:gd name="connsiteY74" fmla="*/ 571441 h 3255881"/>
              <a:gd name="connsiteX75" fmla="*/ 6262688 w 8262114"/>
              <a:gd name="connsiteY75" fmla="*/ 619066 h 3255881"/>
              <a:gd name="connsiteX76" fmla="*/ 6176963 w 8262114"/>
              <a:gd name="connsiteY76" fmla="*/ 657166 h 3255881"/>
              <a:gd name="connsiteX77" fmla="*/ 6148388 w 8262114"/>
              <a:gd name="connsiteY77" fmla="*/ 666691 h 3255881"/>
              <a:gd name="connsiteX78" fmla="*/ 6148388 w 8262114"/>
              <a:gd name="connsiteY78" fmla="*/ 800041 h 3255881"/>
              <a:gd name="connsiteX79" fmla="*/ 6138863 w 8262114"/>
              <a:gd name="connsiteY79" fmla="*/ 961966 h 3255881"/>
              <a:gd name="connsiteX80" fmla="*/ 6119813 w 8262114"/>
              <a:gd name="connsiteY80" fmla="*/ 1085791 h 3255881"/>
              <a:gd name="connsiteX81" fmla="*/ 6136482 w 8262114"/>
              <a:gd name="connsiteY81" fmla="*/ 1195328 h 3255881"/>
              <a:gd name="connsiteX82" fmla="*/ 6165057 w 8262114"/>
              <a:gd name="connsiteY82" fmla="*/ 1340585 h 3255881"/>
              <a:gd name="connsiteX83" fmla="*/ 6188869 w 8262114"/>
              <a:gd name="connsiteY83" fmla="*/ 1400116 h 3255881"/>
              <a:gd name="connsiteX84" fmla="*/ 6196013 w 8262114"/>
              <a:gd name="connsiteY84" fmla="*/ 1428691 h 3255881"/>
              <a:gd name="connsiteX85" fmla="*/ 6162676 w 8262114"/>
              <a:gd name="connsiteY85" fmla="*/ 1492985 h 3255881"/>
              <a:gd name="connsiteX86" fmla="*/ 6196013 w 8262114"/>
              <a:gd name="connsiteY86" fmla="*/ 1647766 h 3255881"/>
              <a:gd name="connsiteX87" fmla="*/ 6186488 w 8262114"/>
              <a:gd name="connsiteY87" fmla="*/ 1714441 h 3255881"/>
              <a:gd name="connsiteX88" fmla="*/ 6157913 w 8262114"/>
              <a:gd name="connsiteY88" fmla="*/ 1743016 h 3255881"/>
              <a:gd name="connsiteX89" fmla="*/ 6119813 w 8262114"/>
              <a:gd name="connsiteY89" fmla="*/ 1752541 h 3255881"/>
              <a:gd name="connsiteX90" fmla="*/ 6024563 w 8262114"/>
              <a:gd name="connsiteY90" fmla="*/ 1762066 h 3255881"/>
              <a:gd name="connsiteX91" fmla="*/ 5976938 w 8262114"/>
              <a:gd name="connsiteY91" fmla="*/ 1847791 h 3255881"/>
              <a:gd name="connsiteX92" fmla="*/ 5967413 w 8262114"/>
              <a:gd name="connsiteY92" fmla="*/ 1904941 h 3255881"/>
              <a:gd name="connsiteX93" fmla="*/ 5938838 w 8262114"/>
              <a:gd name="connsiteY93" fmla="*/ 1923991 h 3255881"/>
              <a:gd name="connsiteX94" fmla="*/ 5538788 w 8262114"/>
              <a:gd name="connsiteY94" fmla="*/ 1933516 h 3255881"/>
              <a:gd name="connsiteX95" fmla="*/ 5357813 w 8262114"/>
              <a:gd name="connsiteY95" fmla="*/ 1923991 h 3255881"/>
              <a:gd name="connsiteX96" fmla="*/ 5300663 w 8262114"/>
              <a:gd name="connsiteY96" fmla="*/ 1904941 h 3255881"/>
              <a:gd name="connsiteX97" fmla="*/ 5243513 w 8262114"/>
              <a:gd name="connsiteY97" fmla="*/ 1914466 h 3255881"/>
              <a:gd name="connsiteX98" fmla="*/ 5186363 w 8262114"/>
              <a:gd name="connsiteY98" fmla="*/ 1933516 h 3255881"/>
              <a:gd name="connsiteX99" fmla="*/ 5157788 w 8262114"/>
              <a:gd name="connsiteY99" fmla="*/ 1914466 h 3255881"/>
              <a:gd name="connsiteX100" fmla="*/ 5053013 w 8262114"/>
              <a:gd name="connsiteY100" fmla="*/ 1895416 h 3255881"/>
              <a:gd name="connsiteX101" fmla="*/ 5033963 w 8262114"/>
              <a:gd name="connsiteY101" fmla="*/ 1838266 h 3255881"/>
              <a:gd name="connsiteX102" fmla="*/ 5024438 w 8262114"/>
              <a:gd name="connsiteY102" fmla="*/ 1809691 h 3255881"/>
              <a:gd name="connsiteX103" fmla="*/ 4891088 w 8262114"/>
              <a:gd name="connsiteY103" fmla="*/ 1781116 h 3255881"/>
              <a:gd name="connsiteX104" fmla="*/ 4814888 w 8262114"/>
              <a:gd name="connsiteY104" fmla="*/ 1743016 h 3255881"/>
              <a:gd name="connsiteX105" fmla="*/ 4786313 w 8262114"/>
              <a:gd name="connsiteY105" fmla="*/ 1714441 h 3255881"/>
              <a:gd name="connsiteX106" fmla="*/ 4776788 w 8262114"/>
              <a:gd name="connsiteY106" fmla="*/ 1685866 h 3255881"/>
              <a:gd name="connsiteX107" fmla="*/ 4795838 w 8262114"/>
              <a:gd name="connsiteY107" fmla="*/ 1628716 h 3255881"/>
              <a:gd name="connsiteX108" fmla="*/ 4814888 w 8262114"/>
              <a:gd name="connsiteY108" fmla="*/ 1476316 h 3255881"/>
              <a:gd name="connsiteX109" fmla="*/ 4852988 w 8262114"/>
              <a:gd name="connsiteY109" fmla="*/ 1419166 h 3255881"/>
              <a:gd name="connsiteX110" fmla="*/ 4872038 w 8262114"/>
              <a:gd name="connsiteY110" fmla="*/ 1390591 h 3255881"/>
              <a:gd name="connsiteX111" fmla="*/ 4919663 w 8262114"/>
              <a:gd name="connsiteY111" fmla="*/ 1314391 h 3255881"/>
              <a:gd name="connsiteX112" fmla="*/ 4929188 w 8262114"/>
              <a:gd name="connsiteY112" fmla="*/ 1285816 h 3255881"/>
              <a:gd name="connsiteX113" fmla="*/ 4872038 w 8262114"/>
              <a:gd name="connsiteY113" fmla="*/ 1257241 h 3255881"/>
              <a:gd name="connsiteX114" fmla="*/ 4843463 w 8262114"/>
              <a:gd name="connsiteY114" fmla="*/ 1238191 h 3255881"/>
              <a:gd name="connsiteX115" fmla="*/ 4786313 w 8262114"/>
              <a:gd name="connsiteY115" fmla="*/ 1219141 h 3255881"/>
              <a:gd name="connsiteX116" fmla="*/ 4757738 w 8262114"/>
              <a:gd name="connsiteY116" fmla="*/ 1209616 h 3255881"/>
              <a:gd name="connsiteX117" fmla="*/ 4729163 w 8262114"/>
              <a:gd name="connsiteY117" fmla="*/ 1219141 h 3255881"/>
              <a:gd name="connsiteX118" fmla="*/ 4672013 w 8262114"/>
              <a:gd name="connsiteY118" fmla="*/ 1247716 h 3255881"/>
              <a:gd name="connsiteX119" fmla="*/ 4576763 w 8262114"/>
              <a:gd name="connsiteY119" fmla="*/ 1209616 h 3255881"/>
              <a:gd name="connsiteX120" fmla="*/ 4538663 w 8262114"/>
              <a:gd name="connsiteY120" fmla="*/ 1161991 h 3255881"/>
              <a:gd name="connsiteX121" fmla="*/ 4481513 w 8262114"/>
              <a:gd name="connsiteY121" fmla="*/ 1181041 h 3255881"/>
              <a:gd name="connsiteX122" fmla="*/ 4452938 w 8262114"/>
              <a:gd name="connsiteY122" fmla="*/ 1190566 h 3255881"/>
              <a:gd name="connsiteX123" fmla="*/ 4414838 w 8262114"/>
              <a:gd name="connsiteY123" fmla="*/ 1276291 h 3255881"/>
              <a:gd name="connsiteX124" fmla="*/ 4405313 w 8262114"/>
              <a:gd name="connsiteY124" fmla="*/ 1304866 h 3255881"/>
              <a:gd name="connsiteX125" fmla="*/ 4395788 w 8262114"/>
              <a:gd name="connsiteY125" fmla="*/ 1333441 h 3255881"/>
              <a:gd name="connsiteX126" fmla="*/ 4367213 w 8262114"/>
              <a:gd name="connsiteY126" fmla="*/ 1352491 h 3255881"/>
              <a:gd name="connsiteX127" fmla="*/ 4348163 w 8262114"/>
              <a:gd name="connsiteY127" fmla="*/ 1381066 h 3255881"/>
              <a:gd name="connsiteX128" fmla="*/ 4329113 w 8262114"/>
              <a:gd name="connsiteY128" fmla="*/ 1438216 h 3255881"/>
              <a:gd name="connsiteX129" fmla="*/ 4310063 w 8262114"/>
              <a:gd name="connsiteY129" fmla="*/ 1466791 h 3255881"/>
              <a:gd name="connsiteX130" fmla="*/ 4300538 w 8262114"/>
              <a:gd name="connsiteY130" fmla="*/ 1495366 h 3255881"/>
              <a:gd name="connsiteX131" fmla="*/ 4291013 w 8262114"/>
              <a:gd name="connsiteY131" fmla="*/ 1533466 h 3255881"/>
              <a:gd name="connsiteX132" fmla="*/ 4262438 w 8262114"/>
              <a:gd name="connsiteY132" fmla="*/ 1552516 h 3255881"/>
              <a:gd name="connsiteX133" fmla="*/ 4224338 w 8262114"/>
              <a:gd name="connsiteY133" fmla="*/ 1545372 h 3255881"/>
              <a:gd name="connsiteX134" fmla="*/ 4167188 w 8262114"/>
              <a:gd name="connsiteY134" fmla="*/ 1562041 h 3255881"/>
              <a:gd name="connsiteX135" fmla="*/ 4110038 w 8262114"/>
              <a:gd name="connsiteY135" fmla="*/ 1583472 h 3255881"/>
              <a:gd name="connsiteX136" fmla="*/ 4081463 w 8262114"/>
              <a:gd name="connsiteY136" fmla="*/ 1590616 h 3255881"/>
              <a:gd name="connsiteX137" fmla="*/ 4055270 w 8262114"/>
              <a:gd name="connsiteY137" fmla="*/ 1595379 h 3255881"/>
              <a:gd name="connsiteX138" fmla="*/ 3948113 w 8262114"/>
              <a:gd name="connsiteY138" fmla="*/ 1609666 h 3255881"/>
              <a:gd name="connsiteX139" fmla="*/ 3910013 w 8262114"/>
              <a:gd name="connsiteY139" fmla="*/ 1600141 h 3255881"/>
              <a:gd name="connsiteX140" fmla="*/ 3757613 w 8262114"/>
              <a:gd name="connsiteY140" fmla="*/ 1590616 h 3255881"/>
              <a:gd name="connsiteX141" fmla="*/ 3729038 w 8262114"/>
              <a:gd name="connsiteY141" fmla="*/ 1571566 h 3255881"/>
              <a:gd name="connsiteX142" fmla="*/ 3700463 w 8262114"/>
              <a:gd name="connsiteY142" fmla="*/ 1562041 h 3255881"/>
              <a:gd name="connsiteX143" fmla="*/ 3652838 w 8262114"/>
              <a:gd name="connsiteY143" fmla="*/ 1523941 h 3255881"/>
              <a:gd name="connsiteX144" fmla="*/ 3481388 w 8262114"/>
              <a:gd name="connsiteY144" fmla="*/ 1533466 h 3255881"/>
              <a:gd name="connsiteX145" fmla="*/ 3414713 w 8262114"/>
              <a:gd name="connsiteY145" fmla="*/ 1542991 h 3255881"/>
              <a:gd name="connsiteX146" fmla="*/ 3386138 w 8262114"/>
              <a:gd name="connsiteY146" fmla="*/ 1552516 h 3255881"/>
              <a:gd name="connsiteX147" fmla="*/ 3338513 w 8262114"/>
              <a:gd name="connsiteY147" fmla="*/ 1562041 h 3255881"/>
              <a:gd name="connsiteX148" fmla="*/ 3259931 w 8262114"/>
              <a:gd name="connsiteY148" fmla="*/ 1619191 h 3255881"/>
              <a:gd name="connsiteX149" fmla="*/ 3214688 w 8262114"/>
              <a:gd name="connsiteY149" fmla="*/ 1666816 h 3255881"/>
              <a:gd name="connsiteX150" fmla="*/ 3205163 w 8262114"/>
              <a:gd name="connsiteY150" fmla="*/ 1695391 h 3255881"/>
              <a:gd name="connsiteX151" fmla="*/ 3181351 w 8262114"/>
              <a:gd name="connsiteY151" fmla="*/ 1738254 h 3255881"/>
              <a:gd name="connsiteX152" fmla="*/ 3102769 w 8262114"/>
              <a:gd name="connsiteY152" fmla="*/ 1714441 h 3255881"/>
              <a:gd name="connsiteX153" fmla="*/ 3057525 w 8262114"/>
              <a:gd name="connsiteY153" fmla="*/ 1659672 h 3255881"/>
              <a:gd name="connsiteX154" fmla="*/ 3005138 w 8262114"/>
              <a:gd name="connsiteY154" fmla="*/ 1619191 h 3255881"/>
              <a:gd name="connsiteX155" fmla="*/ 2967038 w 8262114"/>
              <a:gd name="connsiteY155" fmla="*/ 1562041 h 3255881"/>
              <a:gd name="connsiteX156" fmla="*/ 2947988 w 8262114"/>
              <a:gd name="connsiteY156" fmla="*/ 1533466 h 3255881"/>
              <a:gd name="connsiteX157" fmla="*/ 2890838 w 8262114"/>
              <a:gd name="connsiteY157" fmla="*/ 1504891 h 3255881"/>
              <a:gd name="connsiteX158" fmla="*/ 2862263 w 8262114"/>
              <a:gd name="connsiteY158" fmla="*/ 1485841 h 3255881"/>
              <a:gd name="connsiteX159" fmla="*/ 2833688 w 8262114"/>
              <a:gd name="connsiteY159" fmla="*/ 1476316 h 3255881"/>
              <a:gd name="connsiteX160" fmla="*/ 2805113 w 8262114"/>
              <a:gd name="connsiteY160" fmla="*/ 1457266 h 3255881"/>
              <a:gd name="connsiteX161" fmla="*/ 2738438 w 8262114"/>
              <a:gd name="connsiteY161" fmla="*/ 1438216 h 3255881"/>
              <a:gd name="connsiteX162" fmla="*/ 2709863 w 8262114"/>
              <a:gd name="connsiteY162" fmla="*/ 1428691 h 3255881"/>
              <a:gd name="connsiteX163" fmla="*/ 2605088 w 8262114"/>
              <a:gd name="connsiteY163" fmla="*/ 1419166 h 3255881"/>
              <a:gd name="connsiteX164" fmla="*/ 2509838 w 8262114"/>
              <a:gd name="connsiteY164" fmla="*/ 1409641 h 3255881"/>
              <a:gd name="connsiteX165" fmla="*/ 2452688 w 8262114"/>
              <a:gd name="connsiteY165" fmla="*/ 1371541 h 3255881"/>
              <a:gd name="connsiteX166" fmla="*/ 2395538 w 8262114"/>
              <a:gd name="connsiteY166" fmla="*/ 1352491 h 3255881"/>
              <a:gd name="connsiteX167" fmla="*/ 2366963 w 8262114"/>
              <a:gd name="connsiteY167" fmla="*/ 1342966 h 3255881"/>
              <a:gd name="connsiteX168" fmla="*/ 2309813 w 8262114"/>
              <a:gd name="connsiteY168" fmla="*/ 1333441 h 3255881"/>
              <a:gd name="connsiteX169" fmla="*/ 2233613 w 8262114"/>
              <a:gd name="connsiteY169" fmla="*/ 1342966 h 3255881"/>
              <a:gd name="connsiteX170" fmla="*/ 2185988 w 8262114"/>
              <a:gd name="connsiteY170" fmla="*/ 1333441 h 3255881"/>
              <a:gd name="connsiteX171" fmla="*/ 2176463 w 8262114"/>
              <a:gd name="connsiteY171" fmla="*/ 1304866 h 3255881"/>
              <a:gd name="connsiteX172" fmla="*/ 2157413 w 8262114"/>
              <a:gd name="connsiteY172" fmla="*/ 1238191 h 3255881"/>
              <a:gd name="connsiteX173" fmla="*/ 2155032 w 8262114"/>
              <a:gd name="connsiteY173" fmla="*/ 1204854 h 3255881"/>
              <a:gd name="connsiteX174" fmla="*/ 2128838 w 8262114"/>
              <a:gd name="connsiteY174" fmla="*/ 1166753 h 3255881"/>
              <a:gd name="connsiteX175" fmla="*/ 2057400 w 8262114"/>
              <a:gd name="connsiteY175" fmla="*/ 1104841 h 3255881"/>
              <a:gd name="connsiteX176" fmla="*/ 2062163 w 8262114"/>
              <a:gd name="connsiteY176" fmla="*/ 1066741 h 3255881"/>
              <a:gd name="connsiteX177" fmla="*/ 2033588 w 8262114"/>
              <a:gd name="connsiteY177" fmla="*/ 1057216 h 3255881"/>
              <a:gd name="connsiteX178" fmla="*/ 2081213 w 8262114"/>
              <a:gd name="connsiteY178" fmla="*/ 1009591 h 3255881"/>
              <a:gd name="connsiteX179" fmla="*/ 2128838 w 8262114"/>
              <a:gd name="connsiteY179" fmla="*/ 1000066 h 3255881"/>
              <a:gd name="connsiteX180" fmla="*/ 2147888 w 8262114"/>
              <a:gd name="connsiteY180" fmla="*/ 942916 h 3255881"/>
              <a:gd name="connsiteX181" fmla="*/ 2119313 w 8262114"/>
              <a:gd name="connsiteY181" fmla="*/ 914341 h 3255881"/>
              <a:gd name="connsiteX182" fmla="*/ 2014538 w 8262114"/>
              <a:gd name="connsiteY182" fmla="*/ 885766 h 3255881"/>
              <a:gd name="connsiteX183" fmla="*/ 2005013 w 8262114"/>
              <a:gd name="connsiteY183" fmla="*/ 857191 h 3255881"/>
              <a:gd name="connsiteX184" fmla="*/ 2024063 w 8262114"/>
              <a:gd name="connsiteY184" fmla="*/ 828616 h 3255881"/>
              <a:gd name="connsiteX185" fmla="*/ 2014538 w 8262114"/>
              <a:gd name="connsiteY185" fmla="*/ 800041 h 3255881"/>
              <a:gd name="connsiteX186" fmla="*/ 1976438 w 8262114"/>
              <a:gd name="connsiteY186" fmla="*/ 742891 h 3255881"/>
              <a:gd name="connsiteX187" fmla="*/ 1804988 w 8262114"/>
              <a:gd name="connsiteY187" fmla="*/ 685741 h 3255881"/>
              <a:gd name="connsiteX188" fmla="*/ 1776413 w 8262114"/>
              <a:gd name="connsiteY188" fmla="*/ 676216 h 3255881"/>
              <a:gd name="connsiteX189" fmla="*/ 1747838 w 8262114"/>
              <a:gd name="connsiteY189" fmla="*/ 666691 h 3255881"/>
              <a:gd name="connsiteX190" fmla="*/ 1690688 w 8262114"/>
              <a:gd name="connsiteY190" fmla="*/ 628591 h 3255881"/>
              <a:gd name="connsiteX191" fmla="*/ 1654969 w 8262114"/>
              <a:gd name="connsiteY191" fmla="*/ 592872 h 3255881"/>
              <a:gd name="connsiteX192" fmla="*/ 1581150 w 8262114"/>
              <a:gd name="connsiteY192" fmla="*/ 519053 h 3255881"/>
              <a:gd name="connsiteX193" fmla="*/ 1493045 w 8262114"/>
              <a:gd name="connsiteY193" fmla="*/ 433328 h 3255881"/>
              <a:gd name="connsiteX194" fmla="*/ 1370452 w 8262114"/>
              <a:gd name="connsiteY194" fmla="*/ 335756 h 3255881"/>
              <a:gd name="connsiteX195" fmla="*/ 1350170 w 8262114"/>
              <a:gd name="connsiteY195" fmla="*/ 316647 h 3255881"/>
              <a:gd name="connsiteX196" fmla="*/ 1373982 w 8262114"/>
              <a:gd name="connsiteY196" fmla="*/ 323791 h 3255881"/>
              <a:gd name="connsiteX197" fmla="*/ 1440657 w 8262114"/>
              <a:gd name="connsiteY197" fmla="*/ 342841 h 3255881"/>
              <a:gd name="connsiteX198" fmla="*/ 1440657 w 8262114"/>
              <a:gd name="connsiteY198" fmla="*/ 290453 h 3255881"/>
              <a:gd name="connsiteX199" fmla="*/ 1376363 w 8262114"/>
              <a:gd name="connsiteY199" fmla="*/ 204729 h 3255881"/>
              <a:gd name="connsiteX200" fmla="*/ 1338263 w 8262114"/>
              <a:gd name="connsiteY200" fmla="*/ 178534 h 3255881"/>
              <a:gd name="connsiteX201" fmla="*/ 1319213 w 8262114"/>
              <a:gd name="connsiteY201" fmla="*/ 161866 h 3255881"/>
              <a:gd name="connsiteX202" fmla="*/ 1166813 w 8262114"/>
              <a:gd name="connsiteY202" fmla="*/ 133291 h 3255881"/>
              <a:gd name="connsiteX203" fmla="*/ 1138238 w 8262114"/>
              <a:gd name="connsiteY203" fmla="*/ 123766 h 3255881"/>
              <a:gd name="connsiteX204" fmla="*/ 1081088 w 8262114"/>
              <a:gd name="connsiteY204" fmla="*/ 85666 h 3255881"/>
              <a:gd name="connsiteX205" fmla="*/ 1033463 w 8262114"/>
              <a:gd name="connsiteY205" fmla="*/ 47566 h 3255881"/>
              <a:gd name="connsiteX206" fmla="*/ 976313 w 8262114"/>
              <a:gd name="connsiteY206" fmla="*/ 9466 h 3255881"/>
              <a:gd name="connsiteX207" fmla="*/ 547688 w 8262114"/>
              <a:gd name="connsiteY207" fmla="*/ 9466 h 3255881"/>
              <a:gd name="connsiteX208" fmla="*/ 452438 w 8262114"/>
              <a:gd name="connsiteY208" fmla="*/ 18991 h 3255881"/>
              <a:gd name="connsiteX209" fmla="*/ 395288 w 8262114"/>
              <a:gd name="connsiteY209" fmla="*/ 47566 h 3255881"/>
              <a:gd name="connsiteX210" fmla="*/ 319088 w 8262114"/>
              <a:gd name="connsiteY210" fmla="*/ 159485 h 3255881"/>
              <a:gd name="connsiteX211" fmla="*/ 307182 w 8262114"/>
              <a:gd name="connsiteY211" fmla="*/ 216634 h 3255881"/>
              <a:gd name="connsiteX212" fmla="*/ 254794 w 8262114"/>
              <a:gd name="connsiteY212" fmla="*/ 283310 h 3255881"/>
              <a:gd name="connsiteX213" fmla="*/ 180975 w 8262114"/>
              <a:gd name="connsiteY213" fmla="*/ 330935 h 3255881"/>
              <a:gd name="connsiteX214" fmla="*/ 76201 w 8262114"/>
              <a:gd name="connsiteY214" fmla="*/ 357129 h 3255881"/>
              <a:gd name="connsiteX215" fmla="*/ 42863 w 8262114"/>
              <a:gd name="connsiteY215" fmla="*/ 361891 h 3255881"/>
              <a:gd name="connsiteX216" fmla="*/ 0 w 8262114"/>
              <a:gd name="connsiteY216" fmla="*/ 371416 h 3255881"/>
              <a:gd name="connsiteX217" fmla="*/ 21431 w 8262114"/>
              <a:gd name="connsiteY217" fmla="*/ 416660 h 3255881"/>
              <a:gd name="connsiteX218" fmla="*/ 33338 w 8262114"/>
              <a:gd name="connsiteY218" fmla="*/ 419041 h 3255881"/>
              <a:gd name="connsiteX219" fmla="*/ 90488 w 8262114"/>
              <a:gd name="connsiteY219" fmla="*/ 447616 h 3255881"/>
              <a:gd name="connsiteX220" fmla="*/ 147638 w 8262114"/>
              <a:gd name="connsiteY220" fmla="*/ 476191 h 3255881"/>
              <a:gd name="connsiteX221" fmla="*/ 166688 w 8262114"/>
              <a:gd name="connsiteY221" fmla="*/ 504766 h 3255881"/>
              <a:gd name="connsiteX222" fmla="*/ 166688 w 8262114"/>
              <a:gd name="connsiteY222" fmla="*/ 571441 h 3255881"/>
              <a:gd name="connsiteX223" fmla="*/ 138113 w 8262114"/>
              <a:gd name="connsiteY223" fmla="*/ 580966 h 3255881"/>
              <a:gd name="connsiteX224" fmla="*/ 128588 w 8262114"/>
              <a:gd name="connsiteY224" fmla="*/ 666691 h 3255881"/>
              <a:gd name="connsiteX225" fmla="*/ 100013 w 8262114"/>
              <a:gd name="connsiteY225" fmla="*/ 676216 h 3255881"/>
              <a:gd name="connsiteX226" fmla="*/ 90488 w 8262114"/>
              <a:gd name="connsiteY226" fmla="*/ 704791 h 3255881"/>
              <a:gd name="connsiteX227" fmla="*/ 119063 w 8262114"/>
              <a:gd name="connsiteY227" fmla="*/ 714316 h 3255881"/>
              <a:gd name="connsiteX228" fmla="*/ 138113 w 8262114"/>
              <a:gd name="connsiteY228" fmla="*/ 771466 h 3255881"/>
              <a:gd name="connsiteX229" fmla="*/ 147638 w 8262114"/>
              <a:gd name="connsiteY229" fmla="*/ 838141 h 3255881"/>
              <a:gd name="connsiteX230" fmla="*/ 166688 w 8262114"/>
              <a:gd name="connsiteY230" fmla="*/ 866716 h 3255881"/>
              <a:gd name="connsiteX231" fmla="*/ 157163 w 8262114"/>
              <a:gd name="connsiteY231" fmla="*/ 923866 h 3255881"/>
              <a:gd name="connsiteX0" fmla="*/ 7415213 w 8262114"/>
              <a:gd name="connsiteY0" fmla="*/ 3247966 h 3255881"/>
              <a:gd name="connsiteX1" fmla="*/ 7434263 w 8262114"/>
              <a:gd name="connsiteY1" fmla="*/ 3047941 h 3255881"/>
              <a:gd name="connsiteX2" fmla="*/ 7453313 w 8262114"/>
              <a:gd name="connsiteY2" fmla="*/ 2981266 h 3255881"/>
              <a:gd name="connsiteX3" fmla="*/ 7510463 w 8262114"/>
              <a:gd name="connsiteY3" fmla="*/ 2952691 h 3255881"/>
              <a:gd name="connsiteX4" fmla="*/ 7539038 w 8262114"/>
              <a:gd name="connsiteY4" fmla="*/ 2933641 h 3255881"/>
              <a:gd name="connsiteX5" fmla="*/ 7596188 w 8262114"/>
              <a:gd name="connsiteY5" fmla="*/ 2914591 h 3255881"/>
              <a:gd name="connsiteX6" fmla="*/ 7662863 w 8262114"/>
              <a:gd name="connsiteY6" fmla="*/ 2895541 h 3255881"/>
              <a:gd name="connsiteX7" fmla="*/ 7681913 w 8262114"/>
              <a:gd name="connsiteY7" fmla="*/ 2866966 h 3255881"/>
              <a:gd name="connsiteX8" fmla="*/ 7691438 w 8262114"/>
              <a:gd name="connsiteY8" fmla="*/ 2838391 h 3255881"/>
              <a:gd name="connsiteX9" fmla="*/ 7777163 w 8262114"/>
              <a:gd name="connsiteY9" fmla="*/ 2800291 h 3255881"/>
              <a:gd name="connsiteX10" fmla="*/ 7805738 w 8262114"/>
              <a:gd name="connsiteY10" fmla="*/ 2790766 h 3255881"/>
              <a:gd name="connsiteX11" fmla="*/ 7834313 w 8262114"/>
              <a:gd name="connsiteY11" fmla="*/ 2781241 h 3255881"/>
              <a:gd name="connsiteX12" fmla="*/ 7996238 w 8262114"/>
              <a:gd name="connsiteY12" fmla="*/ 2762191 h 3255881"/>
              <a:gd name="connsiteX13" fmla="*/ 8062913 w 8262114"/>
              <a:gd name="connsiteY13" fmla="*/ 2743141 h 3255881"/>
              <a:gd name="connsiteX14" fmla="*/ 8120063 w 8262114"/>
              <a:gd name="connsiteY14" fmla="*/ 2724091 h 3255881"/>
              <a:gd name="connsiteX15" fmla="*/ 8148638 w 8262114"/>
              <a:gd name="connsiteY15" fmla="*/ 2714566 h 3255881"/>
              <a:gd name="connsiteX16" fmla="*/ 8158163 w 8262114"/>
              <a:gd name="connsiteY16" fmla="*/ 2609791 h 3255881"/>
              <a:gd name="connsiteX17" fmla="*/ 8167688 w 8262114"/>
              <a:gd name="connsiteY17" fmla="*/ 2552641 h 3255881"/>
              <a:gd name="connsiteX18" fmla="*/ 8224838 w 8262114"/>
              <a:gd name="connsiteY18" fmla="*/ 2514541 h 3255881"/>
              <a:gd name="connsiteX19" fmla="*/ 8243888 w 8262114"/>
              <a:gd name="connsiteY19" fmla="*/ 2485966 h 3255881"/>
              <a:gd name="connsiteX20" fmla="*/ 7929563 w 8262114"/>
              <a:gd name="connsiteY20" fmla="*/ 2428816 h 3255881"/>
              <a:gd name="connsiteX21" fmla="*/ 7939088 w 8262114"/>
              <a:gd name="connsiteY21" fmla="*/ 2333566 h 3255881"/>
              <a:gd name="connsiteX22" fmla="*/ 7958138 w 8262114"/>
              <a:gd name="connsiteY22" fmla="*/ 2266891 h 3255881"/>
              <a:gd name="connsiteX23" fmla="*/ 7929563 w 8262114"/>
              <a:gd name="connsiteY23" fmla="*/ 2095441 h 3255881"/>
              <a:gd name="connsiteX24" fmla="*/ 7910513 w 8262114"/>
              <a:gd name="connsiteY24" fmla="*/ 2038291 h 3255881"/>
              <a:gd name="connsiteX25" fmla="*/ 7900988 w 8262114"/>
              <a:gd name="connsiteY25" fmla="*/ 2009716 h 3255881"/>
              <a:gd name="connsiteX26" fmla="*/ 7929563 w 8262114"/>
              <a:gd name="connsiteY26" fmla="*/ 1876366 h 3255881"/>
              <a:gd name="connsiteX27" fmla="*/ 7948613 w 8262114"/>
              <a:gd name="connsiteY27" fmla="*/ 1847791 h 3255881"/>
              <a:gd name="connsiteX28" fmla="*/ 7853363 w 8262114"/>
              <a:gd name="connsiteY28" fmla="*/ 1838266 h 3255881"/>
              <a:gd name="connsiteX29" fmla="*/ 7796213 w 8262114"/>
              <a:gd name="connsiteY29" fmla="*/ 1790641 h 3255881"/>
              <a:gd name="connsiteX30" fmla="*/ 7739063 w 8262114"/>
              <a:gd name="connsiteY30" fmla="*/ 1771591 h 3255881"/>
              <a:gd name="connsiteX31" fmla="*/ 7710488 w 8262114"/>
              <a:gd name="connsiteY31" fmla="*/ 1752541 h 3255881"/>
              <a:gd name="connsiteX32" fmla="*/ 7567613 w 8262114"/>
              <a:gd name="connsiteY32" fmla="*/ 1733491 h 3255881"/>
              <a:gd name="connsiteX33" fmla="*/ 7510463 w 8262114"/>
              <a:gd name="connsiteY33" fmla="*/ 1714441 h 3255881"/>
              <a:gd name="connsiteX34" fmla="*/ 7453313 w 8262114"/>
              <a:gd name="connsiteY34" fmla="*/ 1676341 h 3255881"/>
              <a:gd name="connsiteX35" fmla="*/ 7424738 w 8262114"/>
              <a:gd name="connsiteY35" fmla="*/ 1657291 h 3255881"/>
              <a:gd name="connsiteX36" fmla="*/ 7396163 w 8262114"/>
              <a:gd name="connsiteY36" fmla="*/ 1647766 h 3255881"/>
              <a:gd name="connsiteX37" fmla="*/ 7358063 w 8262114"/>
              <a:gd name="connsiteY37" fmla="*/ 1600141 h 3255881"/>
              <a:gd name="connsiteX38" fmla="*/ 7319963 w 8262114"/>
              <a:gd name="connsiteY38" fmla="*/ 1542991 h 3255881"/>
              <a:gd name="connsiteX39" fmla="*/ 7272338 w 8262114"/>
              <a:gd name="connsiteY39" fmla="*/ 1485841 h 3255881"/>
              <a:gd name="connsiteX40" fmla="*/ 7262813 w 8262114"/>
              <a:gd name="connsiteY40" fmla="*/ 1457266 h 3255881"/>
              <a:gd name="connsiteX41" fmla="*/ 7224713 w 8262114"/>
              <a:gd name="connsiteY41" fmla="*/ 1400116 h 3255881"/>
              <a:gd name="connsiteX42" fmla="*/ 7215188 w 8262114"/>
              <a:gd name="connsiteY42" fmla="*/ 1371541 h 3255881"/>
              <a:gd name="connsiteX43" fmla="*/ 7196138 w 8262114"/>
              <a:gd name="connsiteY43" fmla="*/ 1342966 h 3255881"/>
              <a:gd name="connsiteX44" fmla="*/ 7177088 w 8262114"/>
              <a:gd name="connsiteY44" fmla="*/ 1285816 h 3255881"/>
              <a:gd name="connsiteX45" fmla="*/ 7119938 w 8262114"/>
              <a:gd name="connsiteY45" fmla="*/ 1238191 h 3255881"/>
              <a:gd name="connsiteX46" fmla="*/ 7091363 w 8262114"/>
              <a:gd name="connsiteY46" fmla="*/ 1219141 h 3255881"/>
              <a:gd name="connsiteX47" fmla="*/ 7062788 w 8262114"/>
              <a:gd name="connsiteY47" fmla="*/ 1190566 h 3255881"/>
              <a:gd name="connsiteX48" fmla="*/ 7034213 w 8262114"/>
              <a:gd name="connsiteY48" fmla="*/ 1171516 h 3255881"/>
              <a:gd name="connsiteX49" fmla="*/ 6986588 w 8262114"/>
              <a:gd name="connsiteY49" fmla="*/ 1114366 h 3255881"/>
              <a:gd name="connsiteX50" fmla="*/ 6958013 w 8262114"/>
              <a:gd name="connsiteY50" fmla="*/ 1095316 h 3255881"/>
              <a:gd name="connsiteX51" fmla="*/ 6938963 w 8262114"/>
              <a:gd name="connsiteY51" fmla="*/ 1066741 h 3255881"/>
              <a:gd name="connsiteX52" fmla="*/ 6910388 w 8262114"/>
              <a:gd name="connsiteY52" fmla="*/ 1047691 h 3255881"/>
              <a:gd name="connsiteX53" fmla="*/ 6900863 w 8262114"/>
              <a:gd name="connsiteY53" fmla="*/ 1019116 h 3255881"/>
              <a:gd name="connsiteX54" fmla="*/ 6910388 w 8262114"/>
              <a:gd name="connsiteY54" fmla="*/ 981016 h 3255881"/>
              <a:gd name="connsiteX55" fmla="*/ 6967538 w 8262114"/>
              <a:gd name="connsiteY55" fmla="*/ 952441 h 3255881"/>
              <a:gd name="connsiteX56" fmla="*/ 6986588 w 8262114"/>
              <a:gd name="connsiteY56" fmla="*/ 923866 h 3255881"/>
              <a:gd name="connsiteX57" fmla="*/ 7005638 w 8262114"/>
              <a:gd name="connsiteY57" fmla="*/ 866716 h 3255881"/>
              <a:gd name="connsiteX58" fmla="*/ 6977063 w 8262114"/>
              <a:gd name="connsiteY58" fmla="*/ 857191 h 3255881"/>
              <a:gd name="connsiteX59" fmla="*/ 6910388 w 8262114"/>
              <a:gd name="connsiteY59" fmla="*/ 847666 h 3255881"/>
              <a:gd name="connsiteX60" fmla="*/ 6872288 w 8262114"/>
              <a:gd name="connsiteY60" fmla="*/ 828616 h 3255881"/>
              <a:gd name="connsiteX61" fmla="*/ 6843713 w 8262114"/>
              <a:gd name="connsiteY61" fmla="*/ 819091 h 3255881"/>
              <a:gd name="connsiteX62" fmla="*/ 6786563 w 8262114"/>
              <a:gd name="connsiteY62" fmla="*/ 780991 h 3255881"/>
              <a:gd name="connsiteX63" fmla="*/ 6748463 w 8262114"/>
              <a:gd name="connsiteY63" fmla="*/ 733366 h 3255881"/>
              <a:gd name="connsiteX64" fmla="*/ 6738938 w 8262114"/>
              <a:gd name="connsiteY64" fmla="*/ 704791 h 3255881"/>
              <a:gd name="connsiteX65" fmla="*/ 6691313 w 8262114"/>
              <a:gd name="connsiteY65" fmla="*/ 657166 h 3255881"/>
              <a:gd name="connsiteX66" fmla="*/ 6643688 w 8262114"/>
              <a:gd name="connsiteY66" fmla="*/ 619066 h 3255881"/>
              <a:gd name="connsiteX67" fmla="*/ 6624638 w 8262114"/>
              <a:gd name="connsiteY67" fmla="*/ 590491 h 3255881"/>
              <a:gd name="connsiteX68" fmla="*/ 6596063 w 8262114"/>
              <a:gd name="connsiteY68" fmla="*/ 580966 h 3255881"/>
              <a:gd name="connsiteX69" fmla="*/ 6567488 w 8262114"/>
              <a:gd name="connsiteY69" fmla="*/ 561916 h 3255881"/>
              <a:gd name="connsiteX70" fmla="*/ 6538913 w 8262114"/>
              <a:gd name="connsiteY70" fmla="*/ 552391 h 3255881"/>
              <a:gd name="connsiteX71" fmla="*/ 6510338 w 8262114"/>
              <a:gd name="connsiteY71" fmla="*/ 533341 h 3255881"/>
              <a:gd name="connsiteX72" fmla="*/ 6462713 w 8262114"/>
              <a:gd name="connsiteY72" fmla="*/ 523816 h 3255881"/>
              <a:gd name="connsiteX73" fmla="*/ 6376988 w 8262114"/>
              <a:gd name="connsiteY73" fmla="*/ 533341 h 3255881"/>
              <a:gd name="connsiteX74" fmla="*/ 6319838 w 8262114"/>
              <a:gd name="connsiteY74" fmla="*/ 571441 h 3255881"/>
              <a:gd name="connsiteX75" fmla="*/ 6262688 w 8262114"/>
              <a:gd name="connsiteY75" fmla="*/ 619066 h 3255881"/>
              <a:gd name="connsiteX76" fmla="*/ 6176963 w 8262114"/>
              <a:gd name="connsiteY76" fmla="*/ 657166 h 3255881"/>
              <a:gd name="connsiteX77" fmla="*/ 6148388 w 8262114"/>
              <a:gd name="connsiteY77" fmla="*/ 666691 h 3255881"/>
              <a:gd name="connsiteX78" fmla="*/ 6148388 w 8262114"/>
              <a:gd name="connsiteY78" fmla="*/ 800041 h 3255881"/>
              <a:gd name="connsiteX79" fmla="*/ 6138863 w 8262114"/>
              <a:gd name="connsiteY79" fmla="*/ 961966 h 3255881"/>
              <a:gd name="connsiteX80" fmla="*/ 6119813 w 8262114"/>
              <a:gd name="connsiteY80" fmla="*/ 1085791 h 3255881"/>
              <a:gd name="connsiteX81" fmla="*/ 6136482 w 8262114"/>
              <a:gd name="connsiteY81" fmla="*/ 1195328 h 3255881"/>
              <a:gd name="connsiteX82" fmla="*/ 6165057 w 8262114"/>
              <a:gd name="connsiteY82" fmla="*/ 1340585 h 3255881"/>
              <a:gd name="connsiteX83" fmla="*/ 6188869 w 8262114"/>
              <a:gd name="connsiteY83" fmla="*/ 1400116 h 3255881"/>
              <a:gd name="connsiteX84" fmla="*/ 6162676 w 8262114"/>
              <a:gd name="connsiteY84" fmla="*/ 1492985 h 3255881"/>
              <a:gd name="connsiteX85" fmla="*/ 6196013 w 8262114"/>
              <a:gd name="connsiteY85" fmla="*/ 1647766 h 3255881"/>
              <a:gd name="connsiteX86" fmla="*/ 6186488 w 8262114"/>
              <a:gd name="connsiteY86" fmla="*/ 1714441 h 3255881"/>
              <a:gd name="connsiteX87" fmla="*/ 6157913 w 8262114"/>
              <a:gd name="connsiteY87" fmla="*/ 1743016 h 3255881"/>
              <a:gd name="connsiteX88" fmla="*/ 6119813 w 8262114"/>
              <a:gd name="connsiteY88" fmla="*/ 1752541 h 3255881"/>
              <a:gd name="connsiteX89" fmla="*/ 6024563 w 8262114"/>
              <a:gd name="connsiteY89" fmla="*/ 1762066 h 3255881"/>
              <a:gd name="connsiteX90" fmla="*/ 5976938 w 8262114"/>
              <a:gd name="connsiteY90" fmla="*/ 1847791 h 3255881"/>
              <a:gd name="connsiteX91" fmla="*/ 5967413 w 8262114"/>
              <a:gd name="connsiteY91" fmla="*/ 1904941 h 3255881"/>
              <a:gd name="connsiteX92" fmla="*/ 5938838 w 8262114"/>
              <a:gd name="connsiteY92" fmla="*/ 1923991 h 3255881"/>
              <a:gd name="connsiteX93" fmla="*/ 5538788 w 8262114"/>
              <a:gd name="connsiteY93" fmla="*/ 1933516 h 3255881"/>
              <a:gd name="connsiteX94" fmla="*/ 5357813 w 8262114"/>
              <a:gd name="connsiteY94" fmla="*/ 1923991 h 3255881"/>
              <a:gd name="connsiteX95" fmla="*/ 5300663 w 8262114"/>
              <a:gd name="connsiteY95" fmla="*/ 1904941 h 3255881"/>
              <a:gd name="connsiteX96" fmla="*/ 5243513 w 8262114"/>
              <a:gd name="connsiteY96" fmla="*/ 1914466 h 3255881"/>
              <a:gd name="connsiteX97" fmla="*/ 5186363 w 8262114"/>
              <a:gd name="connsiteY97" fmla="*/ 1933516 h 3255881"/>
              <a:gd name="connsiteX98" fmla="*/ 5157788 w 8262114"/>
              <a:gd name="connsiteY98" fmla="*/ 1914466 h 3255881"/>
              <a:gd name="connsiteX99" fmla="*/ 5053013 w 8262114"/>
              <a:gd name="connsiteY99" fmla="*/ 1895416 h 3255881"/>
              <a:gd name="connsiteX100" fmla="*/ 5033963 w 8262114"/>
              <a:gd name="connsiteY100" fmla="*/ 1838266 h 3255881"/>
              <a:gd name="connsiteX101" fmla="*/ 5024438 w 8262114"/>
              <a:gd name="connsiteY101" fmla="*/ 1809691 h 3255881"/>
              <a:gd name="connsiteX102" fmla="*/ 4891088 w 8262114"/>
              <a:gd name="connsiteY102" fmla="*/ 1781116 h 3255881"/>
              <a:gd name="connsiteX103" fmla="*/ 4814888 w 8262114"/>
              <a:gd name="connsiteY103" fmla="*/ 1743016 h 3255881"/>
              <a:gd name="connsiteX104" fmla="*/ 4786313 w 8262114"/>
              <a:gd name="connsiteY104" fmla="*/ 1714441 h 3255881"/>
              <a:gd name="connsiteX105" fmla="*/ 4776788 w 8262114"/>
              <a:gd name="connsiteY105" fmla="*/ 1685866 h 3255881"/>
              <a:gd name="connsiteX106" fmla="*/ 4795838 w 8262114"/>
              <a:gd name="connsiteY106" fmla="*/ 1628716 h 3255881"/>
              <a:gd name="connsiteX107" fmla="*/ 4814888 w 8262114"/>
              <a:gd name="connsiteY107" fmla="*/ 1476316 h 3255881"/>
              <a:gd name="connsiteX108" fmla="*/ 4852988 w 8262114"/>
              <a:gd name="connsiteY108" fmla="*/ 1419166 h 3255881"/>
              <a:gd name="connsiteX109" fmla="*/ 4872038 w 8262114"/>
              <a:gd name="connsiteY109" fmla="*/ 1390591 h 3255881"/>
              <a:gd name="connsiteX110" fmla="*/ 4919663 w 8262114"/>
              <a:gd name="connsiteY110" fmla="*/ 1314391 h 3255881"/>
              <a:gd name="connsiteX111" fmla="*/ 4929188 w 8262114"/>
              <a:gd name="connsiteY111" fmla="*/ 1285816 h 3255881"/>
              <a:gd name="connsiteX112" fmla="*/ 4872038 w 8262114"/>
              <a:gd name="connsiteY112" fmla="*/ 1257241 h 3255881"/>
              <a:gd name="connsiteX113" fmla="*/ 4843463 w 8262114"/>
              <a:gd name="connsiteY113" fmla="*/ 1238191 h 3255881"/>
              <a:gd name="connsiteX114" fmla="*/ 4786313 w 8262114"/>
              <a:gd name="connsiteY114" fmla="*/ 1219141 h 3255881"/>
              <a:gd name="connsiteX115" fmla="*/ 4757738 w 8262114"/>
              <a:gd name="connsiteY115" fmla="*/ 1209616 h 3255881"/>
              <a:gd name="connsiteX116" fmla="*/ 4729163 w 8262114"/>
              <a:gd name="connsiteY116" fmla="*/ 1219141 h 3255881"/>
              <a:gd name="connsiteX117" fmla="*/ 4672013 w 8262114"/>
              <a:gd name="connsiteY117" fmla="*/ 1247716 h 3255881"/>
              <a:gd name="connsiteX118" fmla="*/ 4576763 w 8262114"/>
              <a:gd name="connsiteY118" fmla="*/ 1209616 h 3255881"/>
              <a:gd name="connsiteX119" fmla="*/ 4538663 w 8262114"/>
              <a:gd name="connsiteY119" fmla="*/ 1161991 h 3255881"/>
              <a:gd name="connsiteX120" fmla="*/ 4481513 w 8262114"/>
              <a:gd name="connsiteY120" fmla="*/ 1181041 h 3255881"/>
              <a:gd name="connsiteX121" fmla="*/ 4452938 w 8262114"/>
              <a:gd name="connsiteY121" fmla="*/ 1190566 h 3255881"/>
              <a:gd name="connsiteX122" fmla="*/ 4414838 w 8262114"/>
              <a:gd name="connsiteY122" fmla="*/ 1276291 h 3255881"/>
              <a:gd name="connsiteX123" fmla="*/ 4405313 w 8262114"/>
              <a:gd name="connsiteY123" fmla="*/ 1304866 h 3255881"/>
              <a:gd name="connsiteX124" fmla="*/ 4395788 w 8262114"/>
              <a:gd name="connsiteY124" fmla="*/ 1333441 h 3255881"/>
              <a:gd name="connsiteX125" fmla="*/ 4367213 w 8262114"/>
              <a:gd name="connsiteY125" fmla="*/ 1352491 h 3255881"/>
              <a:gd name="connsiteX126" fmla="*/ 4348163 w 8262114"/>
              <a:gd name="connsiteY126" fmla="*/ 1381066 h 3255881"/>
              <a:gd name="connsiteX127" fmla="*/ 4329113 w 8262114"/>
              <a:gd name="connsiteY127" fmla="*/ 1438216 h 3255881"/>
              <a:gd name="connsiteX128" fmla="*/ 4310063 w 8262114"/>
              <a:gd name="connsiteY128" fmla="*/ 1466791 h 3255881"/>
              <a:gd name="connsiteX129" fmla="*/ 4300538 w 8262114"/>
              <a:gd name="connsiteY129" fmla="*/ 1495366 h 3255881"/>
              <a:gd name="connsiteX130" fmla="*/ 4291013 w 8262114"/>
              <a:gd name="connsiteY130" fmla="*/ 1533466 h 3255881"/>
              <a:gd name="connsiteX131" fmla="*/ 4262438 w 8262114"/>
              <a:gd name="connsiteY131" fmla="*/ 1552516 h 3255881"/>
              <a:gd name="connsiteX132" fmla="*/ 4224338 w 8262114"/>
              <a:gd name="connsiteY132" fmla="*/ 1545372 h 3255881"/>
              <a:gd name="connsiteX133" fmla="*/ 4167188 w 8262114"/>
              <a:gd name="connsiteY133" fmla="*/ 1562041 h 3255881"/>
              <a:gd name="connsiteX134" fmla="*/ 4110038 w 8262114"/>
              <a:gd name="connsiteY134" fmla="*/ 1583472 h 3255881"/>
              <a:gd name="connsiteX135" fmla="*/ 4081463 w 8262114"/>
              <a:gd name="connsiteY135" fmla="*/ 1590616 h 3255881"/>
              <a:gd name="connsiteX136" fmla="*/ 4055270 w 8262114"/>
              <a:gd name="connsiteY136" fmla="*/ 1595379 h 3255881"/>
              <a:gd name="connsiteX137" fmla="*/ 3948113 w 8262114"/>
              <a:gd name="connsiteY137" fmla="*/ 1609666 h 3255881"/>
              <a:gd name="connsiteX138" fmla="*/ 3910013 w 8262114"/>
              <a:gd name="connsiteY138" fmla="*/ 1600141 h 3255881"/>
              <a:gd name="connsiteX139" fmla="*/ 3757613 w 8262114"/>
              <a:gd name="connsiteY139" fmla="*/ 1590616 h 3255881"/>
              <a:gd name="connsiteX140" fmla="*/ 3729038 w 8262114"/>
              <a:gd name="connsiteY140" fmla="*/ 1571566 h 3255881"/>
              <a:gd name="connsiteX141" fmla="*/ 3700463 w 8262114"/>
              <a:gd name="connsiteY141" fmla="*/ 1562041 h 3255881"/>
              <a:gd name="connsiteX142" fmla="*/ 3652838 w 8262114"/>
              <a:gd name="connsiteY142" fmla="*/ 1523941 h 3255881"/>
              <a:gd name="connsiteX143" fmla="*/ 3481388 w 8262114"/>
              <a:gd name="connsiteY143" fmla="*/ 1533466 h 3255881"/>
              <a:gd name="connsiteX144" fmla="*/ 3414713 w 8262114"/>
              <a:gd name="connsiteY144" fmla="*/ 1542991 h 3255881"/>
              <a:gd name="connsiteX145" fmla="*/ 3386138 w 8262114"/>
              <a:gd name="connsiteY145" fmla="*/ 1552516 h 3255881"/>
              <a:gd name="connsiteX146" fmla="*/ 3338513 w 8262114"/>
              <a:gd name="connsiteY146" fmla="*/ 1562041 h 3255881"/>
              <a:gd name="connsiteX147" fmla="*/ 3259931 w 8262114"/>
              <a:gd name="connsiteY147" fmla="*/ 1619191 h 3255881"/>
              <a:gd name="connsiteX148" fmla="*/ 3214688 w 8262114"/>
              <a:gd name="connsiteY148" fmla="*/ 1666816 h 3255881"/>
              <a:gd name="connsiteX149" fmla="*/ 3205163 w 8262114"/>
              <a:gd name="connsiteY149" fmla="*/ 1695391 h 3255881"/>
              <a:gd name="connsiteX150" fmla="*/ 3181351 w 8262114"/>
              <a:gd name="connsiteY150" fmla="*/ 1738254 h 3255881"/>
              <a:gd name="connsiteX151" fmla="*/ 3102769 w 8262114"/>
              <a:gd name="connsiteY151" fmla="*/ 1714441 h 3255881"/>
              <a:gd name="connsiteX152" fmla="*/ 3057525 w 8262114"/>
              <a:gd name="connsiteY152" fmla="*/ 1659672 h 3255881"/>
              <a:gd name="connsiteX153" fmla="*/ 3005138 w 8262114"/>
              <a:gd name="connsiteY153" fmla="*/ 1619191 h 3255881"/>
              <a:gd name="connsiteX154" fmla="*/ 2967038 w 8262114"/>
              <a:gd name="connsiteY154" fmla="*/ 1562041 h 3255881"/>
              <a:gd name="connsiteX155" fmla="*/ 2947988 w 8262114"/>
              <a:gd name="connsiteY155" fmla="*/ 1533466 h 3255881"/>
              <a:gd name="connsiteX156" fmla="*/ 2890838 w 8262114"/>
              <a:gd name="connsiteY156" fmla="*/ 1504891 h 3255881"/>
              <a:gd name="connsiteX157" fmla="*/ 2862263 w 8262114"/>
              <a:gd name="connsiteY157" fmla="*/ 1485841 h 3255881"/>
              <a:gd name="connsiteX158" fmla="*/ 2833688 w 8262114"/>
              <a:gd name="connsiteY158" fmla="*/ 1476316 h 3255881"/>
              <a:gd name="connsiteX159" fmla="*/ 2805113 w 8262114"/>
              <a:gd name="connsiteY159" fmla="*/ 1457266 h 3255881"/>
              <a:gd name="connsiteX160" fmla="*/ 2738438 w 8262114"/>
              <a:gd name="connsiteY160" fmla="*/ 1438216 h 3255881"/>
              <a:gd name="connsiteX161" fmla="*/ 2709863 w 8262114"/>
              <a:gd name="connsiteY161" fmla="*/ 1428691 h 3255881"/>
              <a:gd name="connsiteX162" fmla="*/ 2605088 w 8262114"/>
              <a:gd name="connsiteY162" fmla="*/ 1419166 h 3255881"/>
              <a:gd name="connsiteX163" fmla="*/ 2509838 w 8262114"/>
              <a:gd name="connsiteY163" fmla="*/ 1409641 h 3255881"/>
              <a:gd name="connsiteX164" fmla="*/ 2452688 w 8262114"/>
              <a:gd name="connsiteY164" fmla="*/ 1371541 h 3255881"/>
              <a:gd name="connsiteX165" fmla="*/ 2395538 w 8262114"/>
              <a:gd name="connsiteY165" fmla="*/ 1352491 h 3255881"/>
              <a:gd name="connsiteX166" fmla="*/ 2366963 w 8262114"/>
              <a:gd name="connsiteY166" fmla="*/ 1342966 h 3255881"/>
              <a:gd name="connsiteX167" fmla="*/ 2309813 w 8262114"/>
              <a:gd name="connsiteY167" fmla="*/ 1333441 h 3255881"/>
              <a:gd name="connsiteX168" fmla="*/ 2233613 w 8262114"/>
              <a:gd name="connsiteY168" fmla="*/ 1342966 h 3255881"/>
              <a:gd name="connsiteX169" fmla="*/ 2185988 w 8262114"/>
              <a:gd name="connsiteY169" fmla="*/ 1333441 h 3255881"/>
              <a:gd name="connsiteX170" fmla="*/ 2176463 w 8262114"/>
              <a:gd name="connsiteY170" fmla="*/ 1304866 h 3255881"/>
              <a:gd name="connsiteX171" fmla="*/ 2157413 w 8262114"/>
              <a:gd name="connsiteY171" fmla="*/ 1238191 h 3255881"/>
              <a:gd name="connsiteX172" fmla="*/ 2155032 w 8262114"/>
              <a:gd name="connsiteY172" fmla="*/ 1204854 h 3255881"/>
              <a:gd name="connsiteX173" fmla="*/ 2128838 w 8262114"/>
              <a:gd name="connsiteY173" fmla="*/ 1166753 h 3255881"/>
              <a:gd name="connsiteX174" fmla="*/ 2057400 w 8262114"/>
              <a:gd name="connsiteY174" fmla="*/ 1104841 h 3255881"/>
              <a:gd name="connsiteX175" fmla="*/ 2062163 w 8262114"/>
              <a:gd name="connsiteY175" fmla="*/ 1066741 h 3255881"/>
              <a:gd name="connsiteX176" fmla="*/ 2033588 w 8262114"/>
              <a:gd name="connsiteY176" fmla="*/ 1057216 h 3255881"/>
              <a:gd name="connsiteX177" fmla="*/ 2081213 w 8262114"/>
              <a:gd name="connsiteY177" fmla="*/ 1009591 h 3255881"/>
              <a:gd name="connsiteX178" fmla="*/ 2128838 w 8262114"/>
              <a:gd name="connsiteY178" fmla="*/ 1000066 h 3255881"/>
              <a:gd name="connsiteX179" fmla="*/ 2147888 w 8262114"/>
              <a:gd name="connsiteY179" fmla="*/ 942916 h 3255881"/>
              <a:gd name="connsiteX180" fmla="*/ 2119313 w 8262114"/>
              <a:gd name="connsiteY180" fmla="*/ 914341 h 3255881"/>
              <a:gd name="connsiteX181" fmla="*/ 2014538 w 8262114"/>
              <a:gd name="connsiteY181" fmla="*/ 885766 h 3255881"/>
              <a:gd name="connsiteX182" fmla="*/ 2005013 w 8262114"/>
              <a:gd name="connsiteY182" fmla="*/ 857191 h 3255881"/>
              <a:gd name="connsiteX183" fmla="*/ 2024063 w 8262114"/>
              <a:gd name="connsiteY183" fmla="*/ 828616 h 3255881"/>
              <a:gd name="connsiteX184" fmla="*/ 2014538 w 8262114"/>
              <a:gd name="connsiteY184" fmla="*/ 800041 h 3255881"/>
              <a:gd name="connsiteX185" fmla="*/ 1976438 w 8262114"/>
              <a:gd name="connsiteY185" fmla="*/ 742891 h 3255881"/>
              <a:gd name="connsiteX186" fmla="*/ 1804988 w 8262114"/>
              <a:gd name="connsiteY186" fmla="*/ 685741 h 3255881"/>
              <a:gd name="connsiteX187" fmla="*/ 1776413 w 8262114"/>
              <a:gd name="connsiteY187" fmla="*/ 676216 h 3255881"/>
              <a:gd name="connsiteX188" fmla="*/ 1747838 w 8262114"/>
              <a:gd name="connsiteY188" fmla="*/ 666691 h 3255881"/>
              <a:gd name="connsiteX189" fmla="*/ 1690688 w 8262114"/>
              <a:gd name="connsiteY189" fmla="*/ 628591 h 3255881"/>
              <a:gd name="connsiteX190" fmla="*/ 1654969 w 8262114"/>
              <a:gd name="connsiteY190" fmla="*/ 592872 h 3255881"/>
              <a:gd name="connsiteX191" fmla="*/ 1581150 w 8262114"/>
              <a:gd name="connsiteY191" fmla="*/ 519053 h 3255881"/>
              <a:gd name="connsiteX192" fmla="*/ 1493045 w 8262114"/>
              <a:gd name="connsiteY192" fmla="*/ 433328 h 3255881"/>
              <a:gd name="connsiteX193" fmla="*/ 1370452 w 8262114"/>
              <a:gd name="connsiteY193" fmla="*/ 335756 h 3255881"/>
              <a:gd name="connsiteX194" fmla="*/ 1350170 w 8262114"/>
              <a:gd name="connsiteY194" fmla="*/ 316647 h 3255881"/>
              <a:gd name="connsiteX195" fmla="*/ 1373982 w 8262114"/>
              <a:gd name="connsiteY195" fmla="*/ 323791 h 3255881"/>
              <a:gd name="connsiteX196" fmla="*/ 1440657 w 8262114"/>
              <a:gd name="connsiteY196" fmla="*/ 342841 h 3255881"/>
              <a:gd name="connsiteX197" fmla="*/ 1440657 w 8262114"/>
              <a:gd name="connsiteY197" fmla="*/ 290453 h 3255881"/>
              <a:gd name="connsiteX198" fmla="*/ 1376363 w 8262114"/>
              <a:gd name="connsiteY198" fmla="*/ 204729 h 3255881"/>
              <a:gd name="connsiteX199" fmla="*/ 1338263 w 8262114"/>
              <a:gd name="connsiteY199" fmla="*/ 178534 h 3255881"/>
              <a:gd name="connsiteX200" fmla="*/ 1319213 w 8262114"/>
              <a:gd name="connsiteY200" fmla="*/ 161866 h 3255881"/>
              <a:gd name="connsiteX201" fmla="*/ 1166813 w 8262114"/>
              <a:gd name="connsiteY201" fmla="*/ 133291 h 3255881"/>
              <a:gd name="connsiteX202" fmla="*/ 1138238 w 8262114"/>
              <a:gd name="connsiteY202" fmla="*/ 123766 h 3255881"/>
              <a:gd name="connsiteX203" fmla="*/ 1081088 w 8262114"/>
              <a:gd name="connsiteY203" fmla="*/ 85666 h 3255881"/>
              <a:gd name="connsiteX204" fmla="*/ 1033463 w 8262114"/>
              <a:gd name="connsiteY204" fmla="*/ 47566 h 3255881"/>
              <a:gd name="connsiteX205" fmla="*/ 976313 w 8262114"/>
              <a:gd name="connsiteY205" fmla="*/ 9466 h 3255881"/>
              <a:gd name="connsiteX206" fmla="*/ 547688 w 8262114"/>
              <a:gd name="connsiteY206" fmla="*/ 9466 h 3255881"/>
              <a:gd name="connsiteX207" fmla="*/ 452438 w 8262114"/>
              <a:gd name="connsiteY207" fmla="*/ 18991 h 3255881"/>
              <a:gd name="connsiteX208" fmla="*/ 395288 w 8262114"/>
              <a:gd name="connsiteY208" fmla="*/ 47566 h 3255881"/>
              <a:gd name="connsiteX209" fmla="*/ 319088 w 8262114"/>
              <a:gd name="connsiteY209" fmla="*/ 159485 h 3255881"/>
              <a:gd name="connsiteX210" fmla="*/ 307182 w 8262114"/>
              <a:gd name="connsiteY210" fmla="*/ 216634 h 3255881"/>
              <a:gd name="connsiteX211" fmla="*/ 254794 w 8262114"/>
              <a:gd name="connsiteY211" fmla="*/ 283310 h 3255881"/>
              <a:gd name="connsiteX212" fmla="*/ 180975 w 8262114"/>
              <a:gd name="connsiteY212" fmla="*/ 330935 h 3255881"/>
              <a:gd name="connsiteX213" fmla="*/ 76201 w 8262114"/>
              <a:gd name="connsiteY213" fmla="*/ 357129 h 3255881"/>
              <a:gd name="connsiteX214" fmla="*/ 42863 w 8262114"/>
              <a:gd name="connsiteY214" fmla="*/ 361891 h 3255881"/>
              <a:gd name="connsiteX215" fmla="*/ 0 w 8262114"/>
              <a:gd name="connsiteY215" fmla="*/ 371416 h 3255881"/>
              <a:gd name="connsiteX216" fmla="*/ 21431 w 8262114"/>
              <a:gd name="connsiteY216" fmla="*/ 416660 h 3255881"/>
              <a:gd name="connsiteX217" fmla="*/ 33338 w 8262114"/>
              <a:gd name="connsiteY217" fmla="*/ 419041 h 3255881"/>
              <a:gd name="connsiteX218" fmla="*/ 90488 w 8262114"/>
              <a:gd name="connsiteY218" fmla="*/ 447616 h 3255881"/>
              <a:gd name="connsiteX219" fmla="*/ 147638 w 8262114"/>
              <a:gd name="connsiteY219" fmla="*/ 476191 h 3255881"/>
              <a:gd name="connsiteX220" fmla="*/ 166688 w 8262114"/>
              <a:gd name="connsiteY220" fmla="*/ 504766 h 3255881"/>
              <a:gd name="connsiteX221" fmla="*/ 166688 w 8262114"/>
              <a:gd name="connsiteY221" fmla="*/ 571441 h 3255881"/>
              <a:gd name="connsiteX222" fmla="*/ 138113 w 8262114"/>
              <a:gd name="connsiteY222" fmla="*/ 580966 h 3255881"/>
              <a:gd name="connsiteX223" fmla="*/ 128588 w 8262114"/>
              <a:gd name="connsiteY223" fmla="*/ 666691 h 3255881"/>
              <a:gd name="connsiteX224" fmla="*/ 100013 w 8262114"/>
              <a:gd name="connsiteY224" fmla="*/ 676216 h 3255881"/>
              <a:gd name="connsiteX225" fmla="*/ 90488 w 8262114"/>
              <a:gd name="connsiteY225" fmla="*/ 704791 h 3255881"/>
              <a:gd name="connsiteX226" fmla="*/ 119063 w 8262114"/>
              <a:gd name="connsiteY226" fmla="*/ 714316 h 3255881"/>
              <a:gd name="connsiteX227" fmla="*/ 138113 w 8262114"/>
              <a:gd name="connsiteY227" fmla="*/ 771466 h 3255881"/>
              <a:gd name="connsiteX228" fmla="*/ 147638 w 8262114"/>
              <a:gd name="connsiteY228" fmla="*/ 838141 h 3255881"/>
              <a:gd name="connsiteX229" fmla="*/ 166688 w 8262114"/>
              <a:gd name="connsiteY229" fmla="*/ 866716 h 3255881"/>
              <a:gd name="connsiteX230" fmla="*/ 157163 w 8262114"/>
              <a:gd name="connsiteY230" fmla="*/ 923866 h 3255881"/>
              <a:gd name="connsiteX0" fmla="*/ 7415213 w 8262114"/>
              <a:gd name="connsiteY0" fmla="*/ 3247966 h 3255881"/>
              <a:gd name="connsiteX1" fmla="*/ 7434263 w 8262114"/>
              <a:gd name="connsiteY1" fmla="*/ 3047941 h 3255881"/>
              <a:gd name="connsiteX2" fmla="*/ 7453313 w 8262114"/>
              <a:gd name="connsiteY2" fmla="*/ 2981266 h 3255881"/>
              <a:gd name="connsiteX3" fmla="*/ 7510463 w 8262114"/>
              <a:gd name="connsiteY3" fmla="*/ 2952691 h 3255881"/>
              <a:gd name="connsiteX4" fmla="*/ 7539038 w 8262114"/>
              <a:gd name="connsiteY4" fmla="*/ 2933641 h 3255881"/>
              <a:gd name="connsiteX5" fmla="*/ 7596188 w 8262114"/>
              <a:gd name="connsiteY5" fmla="*/ 2914591 h 3255881"/>
              <a:gd name="connsiteX6" fmla="*/ 7662863 w 8262114"/>
              <a:gd name="connsiteY6" fmla="*/ 2895541 h 3255881"/>
              <a:gd name="connsiteX7" fmla="*/ 7681913 w 8262114"/>
              <a:gd name="connsiteY7" fmla="*/ 2866966 h 3255881"/>
              <a:gd name="connsiteX8" fmla="*/ 7691438 w 8262114"/>
              <a:gd name="connsiteY8" fmla="*/ 2838391 h 3255881"/>
              <a:gd name="connsiteX9" fmla="*/ 7777163 w 8262114"/>
              <a:gd name="connsiteY9" fmla="*/ 2800291 h 3255881"/>
              <a:gd name="connsiteX10" fmla="*/ 7805738 w 8262114"/>
              <a:gd name="connsiteY10" fmla="*/ 2790766 h 3255881"/>
              <a:gd name="connsiteX11" fmla="*/ 7834313 w 8262114"/>
              <a:gd name="connsiteY11" fmla="*/ 2781241 h 3255881"/>
              <a:gd name="connsiteX12" fmla="*/ 7996238 w 8262114"/>
              <a:gd name="connsiteY12" fmla="*/ 2762191 h 3255881"/>
              <a:gd name="connsiteX13" fmla="*/ 8062913 w 8262114"/>
              <a:gd name="connsiteY13" fmla="*/ 2743141 h 3255881"/>
              <a:gd name="connsiteX14" fmla="*/ 8120063 w 8262114"/>
              <a:gd name="connsiteY14" fmla="*/ 2724091 h 3255881"/>
              <a:gd name="connsiteX15" fmla="*/ 8148638 w 8262114"/>
              <a:gd name="connsiteY15" fmla="*/ 2714566 h 3255881"/>
              <a:gd name="connsiteX16" fmla="*/ 8158163 w 8262114"/>
              <a:gd name="connsiteY16" fmla="*/ 2609791 h 3255881"/>
              <a:gd name="connsiteX17" fmla="*/ 8167688 w 8262114"/>
              <a:gd name="connsiteY17" fmla="*/ 2552641 h 3255881"/>
              <a:gd name="connsiteX18" fmla="*/ 8224838 w 8262114"/>
              <a:gd name="connsiteY18" fmla="*/ 2514541 h 3255881"/>
              <a:gd name="connsiteX19" fmla="*/ 8243888 w 8262114"/>
              <a:gd name="connsiteY19" fmla="*/ 2485966 h 3255881"/>
              <a:gd name="connsiteX20" fmla="*/ 7929563 w 8262114"/>
              <a:gd name="connsiteY20" fmla="*/ 2428816 h 3255881"/>
              <a:gd name="connsiteX21" fmla="*/ 7939088 w 8262114"/>
              <a:gd name="connsiteY21" fmla="*/ 2333566 h 3255881"/>
              <a:gd name="connsiteX22" fmla="*/ 7958138 w 8262114"/>
              <a:gd name="connsiteY22" fmla="*/ 2266891 h 3255881"/>
              <a:gd name="connsiteX23" fmla="*/ 7929563 w 8262114"/>
              <a:gd name="connsiteY23" fmla="*/ 2095441 h 3255881"/>
              <a:gd name="connsiteX24" fmla="*/ 7910513 w 8262114"/>
              <a:gd name="connsiteY24" fmla="*/ 2038291 h 3255881"/>
              <a:gd name="connsiteX25" fmla="*/ 7900988 w 8262114"/>
              <a:gd name="connsiteY25" fmla="*/ 2009716 h 3255881"/>
              <a:gd name="connsiteX26" fmla="*/ 7929563 w 8262114"/>
              <a:gd name="connsiteY26" fmla="*/ 1876366 h 3255881"/>
              <a:gd name="connsiteX27" fmla="*/ 7948613 w 8262114"/>
              <a:gd name="connsiteY27" fmla="*/ 1847791 h 3255881"/>
              <a:gd name="connsiteX28" fmla="*/ 7853363 w 8262114"/>
              <a:gd name="connsiteY28" fmla="*/ 1838266 h 3255881"/>
              <a:gd name="connsiteX29" fmla="*/ 7796213 w 8262114"/>
              <a:gd name="connsiteY29" fmla="*/ 1790641 h 3255881"/>
              <a:gd name="connsiteX30" fmla="*/ 7739063 w 8262114"/>
              <a:gd name="connsiteY30" fmla="*/ 1771591 h 3255881"/>
              <a:gd name="connsiteX31" fmla="*/ 7710488 w 8262114"/>
              <a:gd name="connsiteY31" fmla="*/ 1752541 h 3255881"/>
              <a:gd name="connsiteX32" fmla="*/ 7567613 w 8262114"/>
              <a:gd name="connsiteY32" fmla="*/ 1733491 h 3255881"/>
              <a:gd name="connsiteX33" fmla="*/ 7510463 w 8262114"/>
              <a:gd name="connsiteY33" fmla="*/ 1714441 h 3255881"/>
              <a:gd name="connsiteX34" fmla="*/ 7453313 w 8262114"/>
              <a:gd name="connsiteY34" fmla="*/ 1676341 h 3255881"/>
              <a:gd name="connsiteX35" fmla="*/ 7424738 w 8262114"/>
              <a:gd name="connsiteY35" fmla="*/ 1657291 h 3255881"/>
              <a:gd name="connsiteX36" fmla="*/ 7396163 w 8262114"/>
              <a:gd name="connsiteY36" fmla="*/ 1647766 h 3255881"/>
              <a:gd name="connsiteX37" fmla="*/ 7358063 w 8262114"/>
              <a:gd name="connsiteY37" fmla="*/ 1600141 h 3255881"/>
              <a:gd name="connsiteX38" fmla="*/ 7319963 w 8262114"/>
              <a:gd name="connsiteY38" fmla="*/ 1542991 h 3255881"/>
              <a:gd name="connsiteX39" fmla="*/ 7272338 w 8262114"/>
              <a:gd name="connsiteY39" fmla="*/ 1485841 h 3255881"/>
              <a:gd name="connsiteX40" fmla="*/ 7262813 w 8262114"/>
              <a:gd name="connsiteY40" fmla="*/ 1457266 h 3255881"/>
              <a:gd name="connsiteX41" fmla="*/ 7224713 w 8262114"/>
              <a:gd name="connsiteY41" fmla="*/ 1400116 h 3255881"/>
              <a:gd name="connsiteX42" fmla="*/ 7215188 w 8262114"/>
              <a:gd name="connsiteY42" fmla="*/ 1371541 h 3255881"/>
              <a:gd name="connsiteX43" fmla="*/ 7196138 w 8262114"/>
              <a:gd name="connsiteY43" fmla="*/ 1342966 h 3255881"/>
              <a:gd name="connsiteX44" fmla="*/ 7177088 w 8262114"/>
              <a:gd name="connsiteY44" fmla="*/ 1285816 h 3255881"/>
              <a:gd name="connsiteX45" fmla="*/ 7119938 w 8262114"/>
              <a:gd name="connsiteY45" fmla="*/ 1238191 h 3255881"/>
              <a:gd name="connsiteX46" fmla="*/ 7091363 w 8262114"/>
              <a:gd name="connsiteY46" fmla="*/ 1219141 h 3255881"/>
              <a:gd name="connsiteX47" fmla="*/ 7062788 w 8262114"/>
              <a:gd name="connsiteY47" fmla="*/ 1190566 h 3255881"/>
              <a:gd name="connsiteX48" fmla="*/ 7034213 w 8262114"/>
              <a:gd name="connsiteY48" fmla="*/ 1171516 h 3255881"/>
              <a:gd name="connsiteX49" fmla="*/ 6986588 w 8262114"/>
              <a:gd name="connsiteY49" fmla="*/ 1114366 h 3255881"/>
              <a:gd name="connsiteX50" fmla="*/ 6958013 w 8262114"/>
              <a:gd name="connsiteY50" fmla="*/ 1095316 h 3255881"/>
              <a:gd name="connsiteX51" fmla="*/ 6938963 w 8262114"/>
              <a:gd name="connsiteY51" fmla="*/ 1066741 h 3255881"/>
              <a:gd name="connsiteX52" fmla="*/ 6910388 w 8262114"/>
              <a:gd name="connsiteY52" fmla="*/ 1047691 h 3255881"/>
              <a:gd name="connsiteX53" fmla="*/ 6900863 w 8262114"/>
              <a:gd name="connsiteY53" fmla="*/ 1019116 h 3255881"/>
              <a:gd name="connsiteX54" fmla="*/ 6910388 w 8262114"/>
              <a:gd name="connsiteY54" fmla="*/ 981016 h 3255881"/>
              <a:gd name="connsiteX55" fmla="*/ 6967538 w 8262114"/>
              <a:gd name="connsiteY55" fmla="*/ 952441 h 3255881"/>
              <a:gd name="connsiteX56" fmla="*/ 6986588 w 8262114"/>
              <a:gd name="connsiteY56" fmla="*/ 923866 h 3255881"/>
              <a:gd name="connsiteX57" fmla="*/ 7005638 w 8262114"/>
              <a:gd name="connsiteY57" fmla="*/ 866716 h 3255881"/>
              <a:gd name="connsiteX58" fmla="*/ 6977063 w 8262114"/>
              <a:gd name="connsiteY58" fmla="*/ 857191 h 3255881"/>
              <a:gd name="connsiteX59" fmla="*/ 6910388 w 8262114"/>
              <a:gd name="connsiteY59" fmla="*/ 847666 h 3255881"/>
              <a:gd name="connsiteX60" fmla="*/ 6872288 w 8262114"/>
              <a:gd name="connsiteY60" fmla="*/ 828616 h 3255881"/>
              <a:gd name="connsiteX61" fmla="*/ 6843713 w 8262114"/>
              <a:gd name="connsiteY61" fmla="*/ 819091 h 3255881"/>
              <a:gd name="connsiteX62" fmla="*/ 6786563 w 8262114"/>
              <a:gd name="connsiteY62" fmla="*/ 780991 h 3255881"/>
              <a:gd name="connsiteX63" fmla="*/ 6748463 w 8262114"/>
              <a:gd name="connsiteY63" fmla="*/ 733366 h 3255881"/>
              <a:gd name="connsiteX64" fmla="*/ 6738938 w 8262114"/>
              <a:gd name="connsiteY64" fmla="*/ 704791 h 3255881"/>
              <a:gd name="connsiteX65" fmla="*/ 6691313 w 8262114"/>
              <a:gd name="connsiteY65" fmla="*/ 657166 h 3255881"/>
              <a:gd name="connsiteX66" fmla="*/ 6643688 w 8262114"/>
              <a:gd name="connsiteY66" fmla="*/ 619066 h 3255881"/>
              <a:gd name="connsiteX67" fmla="*/ 6624638 w 8262114"/>
              <a:gd name="connsiteY67" fmla="*/ 590491 h 3255881"/>
              <a:gd name="connsiteX68" fmla="*/ 6596063 w 8262114"/>
              <a:gd name="connsiteY68" fmla="*/ 580966 h 3255881"/>
              <a:gd name="connsiteX69" fmla="*/ 6567488 w 8262114"/>
              <a:gd name="connsiteY69" fmla="*/ 561916 h 3255881"/>
              <a:gd name="connsiteX70" fmla="*/ 6538913 w 8262114"/>
              <a:gd name="connsiteY70" fmla="*/ 552391 h 3255881"/>
              <a:gd name="connsiteX71" fmla="*/ 6510338 w 8262114"/>
              <a:gd name="connsiteY71" fmla="*/ 533341 h 3255881"/>
              <a:gd name="connsiteX72" fmla="*/ 6462713 w 8262114"/>
              <a:gd name="connsiteY72" fmla="*/ 523816 h 3255881"/>
              <a:gd name="connsiteX73" fmla="*/ 6376988 w 8262114"/>
              <a:gd name="connsiteY73" fmla="*/ 533341 h 3255881"/>
              <a:gd name="connsiteX74" fmla="*/ 6319838 w 8262114"/>
              <a:gd name="connsiteY74" fmla="*/ 571441 h 3255881"/>
              <a:gd name="connsiteX75" fmla="*/ 6262688 w 8262114"/>
              <a:gd name="connsiteY75" fmla="*/ 619066 h 3255881"/>
              <a:gd name="connsiteX76" fmla="*/ 6176963 w 8262114"/>
              <a:gd name="connsiteY76" fmla="*/ 657166 h 3255881"/>
              <a:gd name="connsiteX77" fmla="*/ 6148388 w 8262114"/>
              <a:gd name="connsiteY77" fmla="*/ 666691 h 3255881"/>
              <a:gd name="connsiteX78" fmla="*/ 6148388 w 8262114"/>
              <a:gd name="connsiteY78" fmla="*/ 800041 h 3255881"/>
              <a:gd name="connsiteX79" fmla="*/ 6138863 w 8262114"/>
              <a:gd name="connsiteY79" fmla="*/ 961966 h 3255881"/>
              <a:gd name="connsiteX80" fmla="*/ 6119813 w 8262114"/>
              <a:gd name="connsiteY80" fmla="*/ 1085791 h 3255881"/>
              <a:gd name="connsiteX81" fmla="*/ 6136482 w 8262114"/>
              <a:gd name="connsiteY81" fmla="*/ 1195328 h 3255881"/>
              <a:gd name="connsiteX82" fmla="*/ 6165057 w 8262114"/>
              <a:gd name="connsiteY82" fmla="*/ 1340585 h 3255881"/>
              <a:gd name="connsiteX83" fmla="*/ 6205538 w 8262114"/>
              <a:gd name="connsiteY83" fmla="*/ 1435835 h 3255881"/>
              <a:gd name="connsiteX84" fmla="*/ 6162676 w 8262114"/>
              <a:gd name="connsiteY84" fmla="*/ 1492985 h 3255881"/>
              <a:gd name="connsiteX85" fmla="*/ 6196013 w 8262114"/>
              <a:gd name="connsiteY85" fmla="*/ 1647766 h 3255881"/>
              <a:gd name="connsiteX86" fmla="*/ 6186488 w 8262114"/>
              <a:gd name="connsiteY86" fmla="*/ 1714441 h 3255881"/>
              <a:gd name="connsiteX87" fmla="*/ 6157913 w 8262114"/>
              <a:gd name="connsiteY87" fmla="*/ 1743016 h 3255881"/>
              <a:gd name="connsiteX88" fmla="*/ 6119813 w 8262114"/>
              <a:gd name="connsiteY88" fmla="*/ 1752541 h 3255881"/>
              <a:gd name="connsiteX89" fmla="*/ 6024563 w 8262114"/>
              <a:gd name="connsiteY89" fmla="*/ 1762066 h 3255881"/>
              <a:gd name="connsiteX90" fmla="*/ 5976938 w 8262114"/>
              <a:gd name="connsiteY90" fmla="*/ 1847791 h 3255881"/>
              <a:gd name="connsiteX91" fmla="*/ 5967413 w 8262114"/>
              <a:gd name="connsiteY91" fmla="*/ 1904941 h 3255881"/>
              <a:gd name="connsiteX92" fmla="*/ 5938838 w 8262114"/>
              <a:gd name="connsiteY92" fmla="*/ 1923991 h 3255881"/>
              <a:gd name="connsiteX93" fmla="*/ 5538788 w 8262114"/>
              <a:gd name="connsiteY93" fmla="*/ 1933516 h 3255881"/>
              <a:gd name="connsiteX94" fmla="*/ 5357813 w 8262114"/>
              <a:gd name="connsiteY94" fmla="*/ 1923991 h 3255881"/>
              <a:gd name="connsiteX95" fmla="*/ 5300663 w 8262114"/>
              <a:gd name="connsiteY95" fmla="*/ 1904941 h 3255881"/>
              <a:gd name="connsiteX96" fmla="*/ 5243513 w 8262114"/>
              <a:gd name="connsiteY96" fmla="*/ 1914466 h 3255881"/>
              <a:gd name="connsiteX97" fmla="*/ 5186363 w 8262114"/>
              <a:gd name="connsiteY97" fmla="*/ 1933516 h 3255881"/>
              <a:gd name="connsiteX98" fmla="*/ 5157788 w 8262114"/>
              <a:gd name="connsiteY98" fmla="*/ 1914466 h 3255881"/>
              <a:gd name="connsiteX99" fmla="*/ 5053013 w 8262114"/>
              <a:gd name="connsiteY99" fmla="*/ 1895416 h 3255881"/>
              <a:gd name="connsiteX100" fmla="*/ 5033963 w 8262114"/>
              <a:gd name="connsiteY100" fmla="*/ 1838266 h 3255881"/>
              <a:gd name="connsiteX101" fmla="*/ 5024438 w 8262114"/>
              <a:gd name="connsiteY101" fmla="*/ 1809691 h 3255881"/>
              <a:gd name="connsiteX102" fmla="*/ 4891088 w 8262114"/>
              <a:gd name="connsiteY102" fmla="*/ 1781116 h 3255881"/>
              <a:gd name="connsiteX103" fmla="*/ 4814888 w 8262114"/>
              <a:gd name="connsiteY103" fmla="*/ 1743016 h 3255881"/>
              <a:gd name="connsiteX104" fmla="*/ 4786313 w 8262114"/>
              <a:gd name="connsiteY104" fmla="*/ 1714441 h 3255881"/>
              <a:gd name="connsiteX105" fmla="*/ 4776788 w 8262114"/>
              <a:gd name="connsiteY105" fmla="*/ 1685866 h 3255881"/>
              <a:gd name="connsiteX106" fmla="*/ 4795838 w 8262114"/>
              <a:gd name="connsiteY106" fmla="*/ 1628716 h 3255881"/>
              <a:gd name="connsiteX107" fmla="*/ 4814888 w 8262114"/>
              <a:gd name="connsiteY107" fmla="*/ 1476316 h 3255881"/>
              <a:gd name="connsiteX108" fmla="*/ 4852988 w 8262114"/>
              <a:gd name="connsiteY108" fmla="*/ 1419166 h 3255881"/>
              <a:gd name="connsiteX109" fmla="*/ 4872038 w 8262114"/>
              <a:gd name="connsiteY109" fmla="*/ 1390591 h 3255881"/>
              <a:gd name="connsiteX110" fmla="*/ 4919663 w 8262114"/>
              <a:gd name="connsiteY110" fmla="*/ 1314391 h 3255881"/>
              <a:gd name="connsiteX111" fmla="*/ 4929188 w 8262114"/>
              <a:gd name="connsiteY111" fmla="*/ 1285816 h 3255881"/>
              <a:gd name="connsiteX112" fmla="*/ 4872038 w 8262114"/>
              <a:gd name="connsiteY112" fmla="*/ 1257241 h 3255881"/>
              <a:gd name="connsiteX113" fmla="*/ 4843463 w 8262114"/>
              <a:gd name="connsiteY113" fmla="*/ 1238191 h 3255881"/>
              <a:gd name="connsiteX114" fmla="*/ 4786313 w 8262114"/>
              <a:gd name="connsiteY114" fmla="*/ 1219141 h 3255881"/>
              <a:gd name="connsiteX115" fmla="*/ 4757738 w 8262114"/>
              <a:gd name="connsiteY115" fmla="*/ 1209616 h 3255881"/>
              <a:gd name="connsiteX116" fmla="*/ 4729163 w 8262114"/>
              <a:gd name="connsiteY116" fmla="*/ 1219141 h 3255881"/>
              <a:gd name="connsiteX117" fmla="*/ 4672013 w 8262114"/>
              <a:gd name="connsiteY117" fmla="*/ 1247716 h 3255881"/>
              <a:gd name="connsiteX118" fmla="*/ 4576763 w 8262114"/>
              <a:gd name="connsiteY118" fmla="*/ 1209616 h 3255881"/>
              <a:gd name="connsiteX119" fmla="*/ 4538663 w 8262114"/>
              <a:gd name="connsiteY119" fmla="*/ 1161991 h 3255881"/>
              <a:gd name="connsiteX120" fmla="*/ 4481513 w 8262114"/>
              <a:gd name="connsiteY120" fmla="*/ 1181041 h 3255881"/>
              <a:gd name="connsiteX121" fmla="*/ 4452938 w 8262114"/>
              <a:gd name="connsiteY121" fmla="*/ 1190566 h 3255881"/>
              <a:gd name="connsiteX122" fmla="*/ 4414838 w 8262114"/>
              <a:gd name="connsiteY122" fmla="*/ 1276291 h 3255881"/>
              <a:gd name="connsiteX123" fmla="*/ 4405313 w 8262114"/>
              <a:gd name="connsiteY123" fmla="*/ 1304866 h 3255881"/>
              <a:gd name="connsiteX124" fmla="*/ 4395788 w 8262114"/>
              <a:gd name="connsiteY124" fmla="*/ 1333441 h 3255881"/>
              <a:gd name="connsiteX125" fmla="*/ 4367213 w 8262114"/>
              <a:gd name="connsiteY125" fmla="*/ 1352491 h 3255881"/>
              <a:gd name="connsiteX126" fmla="*/ 4348163 w 8262114"/>
              <a:gd name="connsiteY126" fmla="*/ 1381066 h 3255881"/>
              <a:gd name="connsiteX127" fmla="*/ 4329113 w 8262114"/>
              <a:gd name="connsiteY127" fmla="*/ 1438216 h 3255881"/>
              <a:gd name="connsiteX128" fmla="*/ 4310063 w 8262114"/>
              <a:gd name="connsiteY128" fmla="*/ 1466791 h 3255881"/>
              <a:gd name="connsiteX129" fmla="*/ 4300538 w 8262114"/>
              <a:gd name="connsiteY129" fmla="*/ 1495366 h 3255881"/>
              <a:gd name="connsiteX130" fmla="*/ 4291013 w 8262114"/>
              <a:gd name="connsiteY130" fmla="*/ 1533466 h 3255881"/>
              <a:gd name="connsiteX131" fmla="*/ 4262438 w 8262114"/>
              <a:gd name="connsiteY131" fmla="*/ 1552516 h 3255881"/>
              <a:gd name="connsiteX132" fmla="*/ 4224338 w 8262114"/>
              <a:gd name="connsiteY132" fmla="*/ 1545372 h 3255881"/>
              <a:gd name="connsiteX133" fmla="*/ 4167188 w 8262114"/>
              <a:gd name="connsiteY133" fmla="*/ 1562041 h 3255881"/>
              <a:gd name="connsiteX134" fmla="*/ 4110038 w 8262114"/>
              <a:gd name="connsiteY134" fmla="*/ 1583472 h 3255881"/>
              <a:gd name="connsiteX135" fmla="*/ 4081463 w 8262114"/>
              <a:gd name="connsiteY135" fmla="*/ 1590616 h 3255881"/>
              <a:gd name="connsiteX136" fmla="*/ 4055270 w 8262114"/>
              <a:gd name="connsiteY136" fmla="*/ 1595379 h 3255881"/>
              <a:gd name="connsiteX137" fmla="*/ 3948113 w 8262114"/>
              <a:gd name="connsiteY137" fmla="*/ 1609666 h 3255881"/>
              <a:gd name="connsiteX138" fmla="*/ 3910013 w 8262114"/>
              <a:gd name="connsiteY138" fmla="*/ 1600141 h 3255881"/>
              <a:gd name="connsiteX139" fmla="*/ 3757613 w 8262114"/>
              <a:gd name="connsiteY139" fmla="*/ 1590616 h 3255881"/>
              <a:gd name="connsiteX140" fmla="*/ 3729038 w 8262114"/>
              <a:gd name="connsiteY140" fmla="*/ 1571566 h 3255881"/>
              <a:gd name="connsiteX141" fmla="*/ 3700463 w 8262114"/>
              <a:gd name="connsiteY141" fmla="*/ 1562041 h 3255881"/>
              <a:gd name="connsiteX142" fmla="*/ 3652838 w 8262114"/>
              <a:gd name="connsiteY142" fmla="*/ 1523941 h 3255881"/>
              <a:gd name="connsiteX143" fmla="*/ 3481388 w 8262114"/>
              <a:gd name="connsiteY143" fmla="*/ 1533466 h 3255881"/>
              <a:gd name="connsiteX144" fmla="*/ 3414713 w 8262114"/>
              <a:gd name="connsiteY144" fmla="*/ 1542991 h 3255881"/>
              <a:gd name="connsiteX145" fmla="*/ 3386138 w 8262114"/>
              <a:gd name="connsiteY145" fmla="*/ 1552516 h 3255881"/>
              <a:gd name="connsiteX146" fmla="*/ 3338513 w 8262114"/>
              <a:gd name="connsiteY146" fmla="*/ 1562041 h 3255881"/>
              <a:gd name="connsiteX147" fmla="*/ 3259931 w 8262114"/>
              <a:gd name="connsiteY147" fmla="*/ 1619191 h 3255881"/>
              <a:gd name="connsiteX148" fmla="*/ 3214688 w 8262114"/>
              <a:gd name="connsiteY148" fmla="*/ 1666816 h 3255881"/>
              <a:gd name="connsiteX149" fmla="*/ 3205163 w 8262114"/>
              <a:gd name="connsiteY149" fmla="*/ 1695391 h 3255881"/>
              <a:gd name="connsiteX150" fmla="*/ 3181351 w 8262114"/>
              <a:gd name="connsiteY150" fmla="*/ 1738254 h 3255881"/>
              <a:gd name="connsiteX151" fmla="*/ 3102769 w 8262114"/>
              <a:gd name="connsiteY151" fmla="*/ 1714441 h 3255881"/>
              <a:gd name="connsiteX152" fmla="*/ 3057525 w 8262114"/>
              <a:gd name="connsiteY152" fmla="*/ 1659672 h 3255881"/>
              <a:gd name="connsiteX153" fmla="*/ 3005138 w 8262114"/>
              <a:gd name="connsiteY153" fmla="*/ 1619191 h 3255881"/>
              <a:gd name="connsiteX154" fmla="*/ 2967038 w 8262114"/>
              <a:gd name="connsiteY154" fmla="*/ 1562041 h 3255881"/>
              <a:gd name="connsiteX155" fmla="*/ 2947988 w 8262114"/>
              <a:gd name="connsiteY155" fmla="*/ 1533466 h 3255881"/>
              <a:gd name="connsiteX156" fmla="*/ 2890838 w 8262114"/>
              <a:gd name="connsiteY156" fmla="*/ 1504891 h 3255881"/>
              <a:gd name="connsiteX157" fmla="*/ 2862263 w 8262114"/>
              <a:gd name="connsiteY157" fmla="*/ 1485841 h 3255881"/>
              <a:gd name="connsiteX158" fmla="*/ 2833688 w 8262114"/>
              <a:gd name="connsiteY158" fmla="*/ 1476316 h 3255881"/>
              <a:gd name="connsiteX159" fmla="*/ 2805113 w 8262114"/>
              <a:gd name="connsiteY159" fmla="*/ 1457266 h 3255881"/>
              <a:gd name="connsiteX160" fmla="*/ 2738438 w 8262114"/>
              <a:gd name="connsiteY160" fmla="*/ 1438216 h 3255881"/>
              <a:gd name="connsiteX161" fmla="*/ 2709863 w 8262114"/>
              <a:gd name="connsiteY161" fmla="*/ 1428691 h 3255881"/>
              <a:gd name="connsiteX162" fmla="*/ 2605088 w 8262114"/>
              <a:gd name="connsiteY162" fmla="*/ 1419166 h 3255881"/>
              <a:gd name="connsiteX163" fmla="*/ 2509838 w 8262114"/>
              <a:gd name="connsiteY163" fmla="*/ 1409641 h 3255881"/>
              <a:gd name="connsiteX164" fmla="*/ 2452688 w 8262114"/>
              <a:gd name="connsiteY164" fmla="*/ 1371541 h 3255881"/>
              <a:gd name="connsiteX165" fmla="*/ 2395538 w 8262114"/>
              <a:gd name="connsiteY165" fmla="*/ 1352491 h 3255881"/>
              <a:gd name="connsiteX166" fmla="*/ 2366963 w 8262114"/>
              <a:gd name="connsiteY166" fmla="*/ 1342966 h 3255881"/>
              <a:gd name="connsiteX167" fmla="*/ 2309813 w 8262114"/>
              <a:gd name="connsiteY167" fmla="*/ 1333441 h 3255881"/>
              <a:gd name="connsiteX168" fmla="*/ 2233613 w 8262114"/>
              <a:gd name="connsiteY168" fmla="*/ 1342966 h 3255881"/>
              <a:gd name="connsiteX169" fmla="*/ 2185988 w 8262114"/>
              <a:gd name="connsiteY169" fmla="*/ 1333441 h 3255881"/>
              <a:gd name="connsiteX170" fmla="*/ 2176463 w 8262114"/>
              <a:gd name="connsiteY170" fmla="*/ 1304866 h 3255881"/>
              <a:gd name="connsiteX171" fmla="*/ 2157413 w 8262114"/>
              <a:gd name="connsiteY171" fmla="*/ 1238191 h 3255881"/>
              <a:gd name="connsiteX172" fmla="*/ 2155032 w 8262114"/>
              <a:gd name="connsiteY172" fmla="*/ 1204854 h 3255881"/>
              <a:gd name="connsiteX173" fmla="*/ 2128838 w 8262114"/>
              <a:gd name="connsiteY173" fmla="*/ 1166753 h 3255881"/>
              <a:gd name="connsiteX174" fmla="*/ 2057400 w 8262114"/>
              <a:gd name="connsiteY174" fmla="*/ 1104841 h 3255881"/>
              <a:gd name="connsiteX175" fmla="*/ 2062163 w 8262114"/>
              <a:gd name="connsiteY175" fmla="*/ 1066741 h 3255881"/>
              <a:gd name="connsiteX176" fmla="*/ 2033588 w 8262114"/>
              <a:gd name="connsiteY176" fmla="*/ 1057216 h 3255881"/>
              <a:gd name="connsiteX177" fmla="*/ 2081213 w 8262114"/>
              <a:gd name="connsiteY177" fmla="*/ 1009591 h 3255881"/>
              <a:gd name="connsiteX178" fmla="*/ 2128838 w 8262114"/>
              <a:gd name="connsiteY178" fmla="*/ 1000066 h 3255881"/>
              <a:gd name="connsiteX179" fmla="*/ 2147888 w 8262114"/>
              <a:gd name="connsiteY179" fmla="*/ 942916 h 3255881"/>
              <a:gd name="connsiteX180" fmla="*/ 2119313 w 8262114"/>
              <a:gd name="connsiteY180" fmla="*/ 914341 h 3255881"/>
              <a:gd name="connsiteX181" fmla="*/ 2014538 w 8262114"/>
              <a:gd name="connsiteY181" fmla="*/ 885766 h 3255881"/>
              <a:gd name="connsiteX182" fmla="*/ 2005013 w 8262114"/>
              <a:gd name="connsiteY182" fmla="*/ 857191 h 3255881"/>
              <a:gd name="connsiteX183" fmla="*/ 2024063 w 8262114"/>
              <a:gd name="connsiteY183" fmla="*/ 828616 h 3255881"/>
              <a:gd name="connsiteX184" fmla="*/ 2014538 w 8262114"/>
              <a:gd name="connsiteY184" fmla="*/ 800041 h 3255881"/>
              <a:gd name="connsiteX185" fmla="*/ 1976438 w 8262114"/>
              <a:gd name="connsiteY185" fmla="*/ 742891 h 3255881"/>
              <a:gd name="connsiteX186" fmla="*/ 1804988 w 8262114"/>
              <a:gd name="connsiteY186" fmla="*/ 685741 h 3255881"/>
              <a:gd name="connsiteX187" fmla="*/ 1776413 w 8262114"/>
              <a:gd name="connsiteY187" fmla="*/ 676216 h 3255881"/>
              <a:gd name="connsiteX188" fmla="*/ 1747838 w 8262114"/>
              <a:gd name="connsiteY188" fmla="*/ 666691 h 3255881"/>
              <a:gd name="connsiteX189" fmla="*/ 1690688 w 8262114"/>
              <a:gd name="connsiteY189" fmla="*/ 628591 h 3255881"/>
              <a:gd name="connsiteX190" fmla="*/ 1654969 w 8262114"/>
              <a:gd name="connsiteY190" fmla="*/ 592872 h 3255881"/>
              <a:gd name="connsiteX191" fmla="*/ 1581150 w 8262114"/>
              <a:gd name="connsiteY191" fmla="*/ 519053 h 3255881"/>
              <a:gd name="connsiteX192" fmla="*/ 1493045 w 8262114"/>
              <a:gd name="connsiteY192" fmla="*/ 433328 h 3255881"/>
              <a:gd name="connsiteX193" fmla="*/ 1370452 w 8262114"/>
              <a:gd name="connsiteY193" fmla="*/ 335756 h 3255881"/>
              <a:gd name="connsiteX194" fmla="*/ 1350170 w 8262114"/>
              <a:gd name="connsiteY194" fmla="*/ 316647 h 3255881"/>
              <a:gd name="connsiteX195" fmla="*/ 1373982 w 8262114"/>
              <a:gd name="connsiteY195" fmla="*/ 323791 h 3255881"/>
              <a:gd name="connsiteX196" fmla="*/ 1440657 w 8262114"/>
              <a:gd name="connsiteY196" fmla="*/ 342841 h 3255881"/>
              <a:gd name="connsiteX197" fmla="*/ 1440657 w 8262114"/>
              <a:gd name="connsiteY197" fmla="*/ 290453 h 3255881"/>
              <a:gd name="connsiteX198" fmla="*/ 1376363 w 8262114"/>
              <a:gd name="connsiteY198" fmla="*/ 204729 h 3255881"/>
              <a:gd name="connsiteX199" fmla="*/ 1338263 w 8262114"/>
              <a:gd name="connsiteY199" fmla="*/ 178534 h 3255881"/>
              <a:gd name="connsiteX200" fmla="*/ 1319213 w 8262114"/>
              <a:gd name="connsiteY200" fmla="*/ 161866 h 3255881"/>
              <a:gd name="connsiteX201" fmla="*/ 1166813 w 8262114"/>
              <a:gd name="connsiteY201" fmla="*/ 133291 h 3255881"/>
              <a:gd name="connsiteX202" fmla="*/ 1138238 w 8262114"/>
              <a:gd name="connsiteY202" fmla="*/ 123766 h 3255881"/>
              <a:gd name="connsiteX203" fmla="*/ 1081088 w 8262114"/>
              <a:gd name="connsiteY203" fmla="*/ 85666 h 3255881"/>
              <a:gd name="connsiteX204" fmla="*/ 1033463 w 8262114"/>
              <a:gd name="connsiteY204" fmla="*/ 47566 h 3255881"/>
              <a:gd name="connsiteX205" fmla="*/ 976313 w 8262114"/>
              <a:gd name="connsiteY205" fmla="*/ 9466 h 3255881"/>
              <a:gd name="connsiteX206" fmla="*/ 547688 w 8262114"/>
              <a:gd name="connsiteY206" fmla="*/ 9466 h 3255881"/>
              <a:gd name="connsiteX207" fmla="*/ 452438 w 8262114"/>
              <a:gd name="connsiteY207" fmla="*/ 18991 h 3255881"/>
              <a:gd name="connsiteX208" fmla="*/ 395288 w 8262114"/>
              <a:gd name="connsiteY208" fmla="*/ 47566 h 3255881"/>
              <a:gd name="connsiteX209" fmla="*/ 319088 w 8262114"/>
              <a:gd name="connsiteY209" fmla="*/ 159485 h 3255881"/>
              <a:gd name="connsiteX210" fmla="*/ 307182 w 8262114"/>
              <a:gd name="connsiteY210" fmla="*/ 216634 h 3255881"/>
              <a:gd name="connsiteX211" fmla="*/ 254794 w 8262114"/>
              <a:gd name="connsiteY211" fmla="*/ 283310 h 3255881"/>
              <a:gd name="connsiteX212" fmla="*/ 180975 w 8262114"/>
              <a:gd name="connsiteY212" fmla="*/ 330935 h 3255881"/>
              <a:gd name="connsiteX213" fmla="*/ 76201 w 8262114"/>
              <a:gd name="connsiteY213" fmla="*/ 357129 h 3255881"/>
              <a:gd name="connsiteX214" fmla="*/ 42863 w 8262114"/>
              <a:gd name="connsiteY214" fmla="*/ 361891 h 3255881"/>
              <a:gd name="connsiteX215" fmla="*/ 0 w 8262114"/>
              <a:gd name="connsiteY215" fmla="*/ 371416 h 3255881"/>
              <a:gd name="connsiteX216" fmla="*/ 21431 w 8262114"/>
              <a:gd name="connsiteY216" fmla="*/ 416660 h 3255881"/>
              <a:gd name="connsiteX217" fmla="*/ 33338 w 8262114"/>
              <a:gd name="connsiteY217" fmla="*/ 419041 h 3255881"/>
              <a:gd name="connsiteX218" fmla="*/ 90488 w 8262114"/>
              <a:gd name="connsiteY218" fmla="*/ 447616 h 3255881"/>
              <a:gd name="connsiteX219" fmla="*/ 147638 w 8262114"/>
              <a:gd name="connsiteY219" fmla="*/ 476191 h 3255881"/>
              <a:gd name="connsiteX220" fmla="*/ 166688 w 8262114"/>
              <a:gd name="connsiteY220" fmla="*/ 504766 h 3255881"/>
              <a:gd name="connsiteX221" fmla="*/ 166688 w 8262114"/>
              <a:gd name="connsiteY221" fmla="*/ 571441 h 3255881"/>
              <a:gd name="connsiteX222" fmla="*/ 138113 w 8262114"/>
              <a:gd name="connsiteY222" fmla="*/ 580966 h 3255881"/>
              <a:gd name="connsiteX223" fmla="*/ 128588 w 8262114"/>
              <a:gd name="connsiteY223" fmla="*/ 666691 h 3255881"/>
              <a:gd name="connsiteX224" fmla="*/ 100013 w 8262114"/>
              <a:gd name="connsiteY224" fmla="*/ 676216 h 3255881"/>
              <a:gd name="connsiteX225" fmla="*/ 90488 w 8262114"/>
              <a:gd name="connsiteY225" fmla="*/ 704791 h 3255881"/>
              <a:gd name="connsiteX226" fmla="*/ 119063 w 8262114"/>
              <a:gd name="connsiteY226" fmla="*/ 714316 h 3255881"/>
              <a:gd name="connsiteX227" fmla="*/ 138113 w 8262114"/>
              <a:gd name="connsiteY227" fmla="*/ 771466 h 3255881"/>
              <a:gd name="connsiteX228" fmla="*/ 147638 w 8262114"/>
              <a:gd name="connsiteY228" fmla="*/ 838141 h 3255881"/>
              <a:gd name="connsiteX229" fmla="*/ 166688 w 8262114"/>
              <a:gd name="connsiteY229" fmla="*/ 866716 h 3255881"/>
              <a:gd name="connsiteX230" fmla="*/ 157163 w 8262114"/>
              <a:gd name="connsiteY230" fmla="*/ 923866 h 3255881"/>
              <a:gd name="connsiteX0" fmla="*/ 7415213 w 8262114"/>
              <a:gd name="connsiteY0" fmla="*/ 3247966 h 3255881"/>
              <a:gd name="connsiteX1" fmla="*/ 7434263 w 8262114"/>
              <a:gd name="connsiteY1" fmla="*/ 3047941 h 3255881"/>
              <a:gd name="connsiteX2" fmla="*/ 7453313 w 8262114"/>
              <a:gd name="connsiteY2" fmla="*/ 2981266 h 3255881"/>
              <a:gd name="connsiteX3" fmla="*/ 7510463 w 8262114"/>
              <a:gd name="connsiteY3" fmla="*/ 2952691 h 3255881"/>
              <a:gd name="connsiteX4" fmla="*/ 7539038 w 8262114"/>
              <a:gd name="connsiteY4" fmla="*/ 2933641 h 3255881"/>
              <a:gd name="connsiteX5" fmla="*/ 7596188 w 8262114"/>
              <a:gd name="connsiteY5" fmla="*/ 2914591 h 3255881"/>
              <a:gd name="connsiteX6" fmla="*/ 7662863 w 8262114"/>
              <a:gd name="connsiteY6" fmla="*/ 2895541 h 3255881"/>
              <a:gd name="connsiteX7" fmla="*/ 7681913 w 8262114"/>
              <a:gd name="connsiteY7" fmla="*/ 2866966 h 3255881"/>
              <a:gd name="connsiteX8" fmla="*/ 7691438 w 8262114"/>
              <a:gd name="connsiteY8" fmla="*/ 2838391 h 3255881"/>
              <a:gd name="connsiteX9" fmla="*/ 7777163 w 8262114"/>
              <a:gd name="connsiteY9" fmla="*/ 2800291 h 3255881"/>
              <a:gd name="connsiteX10" fmla="*/ 7805738 w 8262114"/>
              <a:gd name="connsiteY10" fmla="*/ 2790766 h 3255881"/>
              <a:gd name="connsiteX11" fmla="*/ 7834313 w 8262114"/>
              <a:gd name="connsiteY11" fmla="*/ 2781241 h 3255881"/>
              <a:gd name="connsiteX12" fmla="*/ 7996238 w 8262114"/>
              <a:gd name="connsiteY12" fmla="*/ 2762191 h 3255881"/>
              <a:gd name="connsiteX13" fmla="*/ 8062913 w 8262114"/>
              <a:gd name="connsiteY13" fmla="*/ 2743141 h 3255881"/>
              <a:gd name="connsiteX14" fmla="*/ 8120063 w 8262114"/>
              <a:gd name="connsiteY14" fmla="*/ 2724091 h 3255881"/>
              <a:gd name="connsiteX15" fmla="*/ 8148638 w 8262114"/>
              <a:gd name="connsiteY15" fmla="*/ 2714566 h 3255881"/>
              <a:gd name="connsiteX16" fmla="*/ 8158163 w 8262114"/>
              <a:gd name="connsiteY16" fmla="*/ 2609791 h 3255881"/>
              <a:gd name="connsiteX17" fmla="*/ 8167688 w 8262114"/>
              <a:gd name="connsiteY17" fmla="*/ 2552641 h 3255881"/>
              <a:gd name="connsiteX18" fmla="*/ 8224838 w 8262114"/>
              <a:gd name="connsiteY18" fmla="*/ 2514541 h 3255881"/>
              <a:gd name="connsiteX19" fmla="*/ 8243888 w 8262114"/>
              <a:gd name="connsiteY19" fmla="*/ 2485966 h 3255881"/>
              <a:gd name="connsiteX20" fmla="*/ 7929563 w 8262114"/>
              <a:gd name="connsiteY20" fmla="*/ 2428816 h 3255881"/>
              <a:gd name="connsiteX21" fmla="*/ 7939088 w 8262114"/>
              <a:gd name="connsiteY21" fmla="*/ 2333566 h 3255881"/>
              <a:gd name="connsiteX22" fmla="*/ 7958138 w 8262114"/>
              <a:gd name="connsiteY22" fmla="*/ 2266891 h 3255881"/>
              <a:gd name="connsiteX23" fmla="*/ 7929563 w 8262114"/>
              <a:gd name="connsiteY23" fmla="*/ 2095441 h 3255881"/>
              <a:gd name="connsiteX24" fmla="*/ 7910513 w 8262114"/>
              <a:gd name="connsiteY24" fmla="*/ 2038291 h 3255881"/>
              <a:gd name="connsiteX25" fmla="*/ 7900988 w 8262114"/>
              <a:gd name="connsiteY25" fmla="*/ 2009716 h 3255881"/>
              <a:gd name="connsiteX26" fmla="*/ 7929563 w 8262114"/>
              <a:gd name="connsiteY26" fmla="*/ 1876366 h 3255881"/>
              <a:gd name="connsiteX27" fmla="*/ 7948613 w 8262114"/>
              <a:gd name="connsiteY27" fmla="*/ 1847791 h 3255881"/>
              <a:gd name="connsiteX28" fmla="*/ 7853363 w 8262114"/>
              <a:gd name="connsiteY28" fmla="*/ 1838266 h 3255881"/>
              <a:gd name="connsiteX29" fmla="*/ 7796213 w 8262114"/>
              <a:gd name="connsiteY29" fmla="*/ 1790641 h 3255881"/>
              <a:gd name="connsiteX30" fmla="*/ 7739063 w 8262114"/>
              <a:gd name="connsiteY30" fmla="*/ 1771591 h 3255881"/>
              <a:gd name="connsiteX31" fmla="*/ 7710488 w 8262114"/>
              <a:gd name="connsiteY31" fmla="*/ 1752541 h 3255881"/>
              <a:gd name="connsiteX32" fmla="*/ 7567613 w 8262114"/>
              <a:gd name="connsiteY32" fmla="*/ 1733491 h 3255881"/>
              <a:gd name="connsiteX33" fmla="*/ 7510463 w 8262114"/>
              <a:gd name="connsiteY33" fmla="*/ 1714441 h 3255881"/>
              <a:gd name="connsiteX34" fmla="*/ 7453313 w 8262114"/>
              <a:gd name="connsiteY34" fmla="*/ 1676341 h 3255881"/>
              <a:gd name="connsiteX35" fmla="*/ 7424738 w 8262114"/>
              <a:gd name="connsiteY35" fmla="*/ 1657291 h 3255881"/>
              <a:gd name="connsiteX36" fmla="*/ 7396163 w 8262114"/>
              <a:gd name="connsiteY36" fmla="*/ 1647766 h 3255881"/>
              <a:gd name="connsiteX37" fmla="*/ 7358063 w 8262114"/>
              <a:gd name="connsiteY37" fmla="*/ 1600141 h 3255881"/>
              <a:gd name="connsiteX38" fmla="*/ 7319963 w 8262114"/>
              <a:gd name="connsiteY38" fmla="*/ 1542991 h 3255881"/>
              <a:gd name="connsiteX39" fmla="*/ 7272338 w 8262114"/>
              <a:gd name="connsiteY39" fmla="*/ 1485841 h 3255881"/>
              <a:gd name="connsiteX40" fmla="*/ 7262813 w 8262114"/>
              <a:gd name="connsiteY40" fmla="*/ 1457266 h 3255881"/>
              <a:gd name="connsiteX41" fmla="*/ 7224713 w 8262114"/>
              <a:gd name="connsiteY41" fmla="*/ 1400116 h 3255881"/>
              <a:gd name="connsiteX42" fmla="*/ 7215188 w 8262114"/>
              <a:gd name="connsiteY42" fmla="*/ 1371541 h 3255881"/>
              <a:gd name="connsiteX43" fmla="*/ 7196138 w 8262114"/>
              <a:gd name="connsiteY43" fmla="*/ 1342966 h 3255881"/>
              <a:gd name="connsiteX44" fmla="*/ 7177088 w 8262114"/>
              <a:gd name="connsiteY44" fmla="*/ 1285816 h 3255881"/>
              <a:gd name="connsiteX45" fmla="*/ 7119938 w 8262114"/>
              <a:gd name="connsiteY45" fmla="*/ 1238191 h 3255881"/>
              <a:gd name="connsiteX46" fmla="*/ 7091363 w 8262114"/>
              <a:gd name="connsiteY46" fmla="*/ 1219141 h 3255881"/>
              <a:gd name="connsiteX47" fmla="*/ 7062788 w 8262114"/>
              <a:gd name="connsiteY47" fmla="*/ 1190566 h 3255881"/>
              <a:gd name="connsiteX48" fmla="*/ 7034213 w 8262114"/>
              <a:gd name="connsiteY48" fmla="*/ 1171516 h 3255881"/>
              <a:gd name="connsiteX49" fmla="*/ 6986588 w 8262114"/>
              <a:gd name="connsiteY49" fmla="*/ 1114366 h 3255881"/>
              <a:gd name="connsiteX50" fmla="*/ 6958013 w 8262114"/>
              <a:gd name="connsiteY50" fmla="*/ 1095316 h 3255881"/>
              <a:gd name="connsiteX51" fmla="*/ 6938963 w 8262114"/>
              <a:gd name="connsiteY51" fmla="*/ 1066741 h 3255881"/>
              <a:gd name="connsiteX52" fmla="*/ 6910388 w 8262114"/>
              <a:gd name="connsiteY52" fmla="*/ 1047691 h 3255881"/>
              <a:gd name="connsiteX53" fmla="*/ 6900863 w 8262114"/>
              <a:gd name="connsiteY53" fmla="*/ 1019116 h 3255881"/>
              <a:gd name="connsiteX54" fmla="*/ 6910388 w 8262114"/>
              <a:gd name="connsiteY54" fmla="*/ 981016 h 3255881"/>
              <a:gd name="connsiteX55" fmla="*/ 6967538 w 8262114"/>
              <a:gd name="connsiteY55" fmla="*/ 952441 h 3255881"/>
              <a:gd name="connsiteX56" fmla="*/ 6986588 w 8262114"/>
              <a:gd name="connsiteY56" fmla="*/ 923866 h 3255881"/>
              <a:gd name="connsiteX57" fmla="*/ 7005638 w 8262114"/>
              <a:gd name="connsiteY57" fmla="*/ 866716 h 3255881"/>
              <a:gd name="connsiteX58" fmla="*/ 6977063 w 8262114"/>
              <a:gd name="connsiteY58" fmla="*/ 857191 h 3255881"/>
              <a:gd name="connsiteX59" fmla="*/ 6910388 w 8262114"/>
              <a:gd name="connsiteY59" fmla="*/ 847666 h 3255881"/>
              <a:gd name="connsiteX60" fmla="*/ 6872288 w 8262114"/>
              <a:gd name="connsiteY60" fmla="*/ 828616 h 3255881"/>
              <a:gd name="connsiteX61" fmla="*/ 6843713 w 8262114"/>
              <a:gd name="connsiteY61" fmla="*/ 819091 h 3255881"/>
              <a:gd name="connsiteX62" fmla="*/ 6786563 w 8262114"/>
              <a:gd name="connsiteY62" fmla="*/ 780991 h 3255881"/>
              <a:gd name="connsiteX63" fmla="*/ 6748463 w 8262114"/>
              <a:gd name="connsiteY63" fmla="*/ 733366 h 3255881"/>
              <a:gd name="connsiteX64" fmla="*/ 6738938 w 8262114"/>
              <a:gd name="connsiteY64" fmla="*/ 704791 h 3255881"/>
              <a:gd name="connsiteX65" fmla="*/ 6691313 w 8262114"/>
              <a:gd name="connsiteY65" fmla="*/ 657166 h 3255881"/>
              <a:gd name="connsiteX66" fmla="*/ 6643688 w 8262114"/>
              <a:gd name="connsiteY66" fmla="*/ 619066 h 3255881"/>
              <a:gd name="connsiteX67" fmla="*/ 6624638 w 8262114"/>
              <a:gd name="connsiteY67" fmla="*/ 590491 h 3255881"/>
              <a:gd name="connsiteX68" fmla="*/ 6596063 w 8262114"/>
              <a:gd name="connsiteY68" fmla="*/ 580966 h 3255881"/>
              <a:gd name="connsiteX69" fmla="*/ 6567488 w 8262114"/>
              <a:gd name="connsiteY69" fmla="*/ 561916 h 3255881"/>
              <a:gd name="connsiteX70" fmla="*/ 6538913 w 8262114"/>
              <a:gd name="connsiteY70" fmla="*/ 552391 h 3255881"/>
              <a:gd name="connsiteX71" fmla="*/ 6510338 w 8262114"/>
              <a:gd name="connsiteY71" fmla="*/ 533341 h 3255881"/>
              <a:gd name="connsiteX72" fmla="*/ 6462713 w 8262114"/>
              <a:gd name="connsiteY72" fmla="*/ 523816 h 3255881"/>
              <a:gd name="connsiteX73" fmla="*/ 6376988 w 8262114"/>
              <a:gd name="connsiteY73" fmla="*/ 533341 h 3255881"/>
              <a:gd name="connsiteX74" fmla="*/ 6319838 w 8262114"/>
              <a:gd name="connsiteY74" fmla="*/ 571441 h 3255881"/>
              <a:gd name="connsiteX75" fmla="*/ 6262688 w 8262114"/>
              <a:gd name="connsiteY75" fmla="*/ 619066 h 3255881"/>
              <a:gd name="connsiteX76" fmla="*/ 6176963 w 8262114"/>
              <a:gd name="connsiteY76" fmla="*/ 657166 h 3255881"/>
              <a:gd name="connsiteX77" fmla="*/ 6148388 w 8262114"/>
              <a:gd name="connsiteY77" fmla="*/ 666691 h 3255881"/>
              <a:gd name="connsiteX78" fmla="*/ 6148388 w 8262114"/>
              <a:gd name="connsiteY78" fmla="*/ 800041 h 3255881"/>
              <a:gd name="connsiteX79" fmla="*/ 6138863 w 8262114"/>
              <a:gd name="connsiteY79" fmla="*/ 961966 h 3255881"/>
              <a:gd name="connsiteX80" fmla="*/ 6119813 w 8262114"/>
              <a:gd name="connsiteY80" fmla="*/ 1085791 h 3255881"/>
              <a:gd name="connsiteX81" fmla="*/ 6136482 w 8262114"/>
              <a:gd name="connsiteY81" fmla="*/ 1195328 h 3255881"/>
              <a:gd name="connsiteX82" fmla="*/ 6165057 w 8262114"/>
              <a:gd name="connsiteY82" fmla="*/ 1340585 h 3255881"/>
              <a:gd name="connsiteX83" fmla="*/ 6205538 w 8262114"/>
              <a:gd name="connsiteY83" fmla="*/ 1435835 h 3255881"/>
              <a:gd name="connsiteX84" fmla="*/ 6162676 w 8262114"/>
              <a:gd name="connsiteY84" fmla="*/ 1492985 h 3255881"/>
              <a:gd name="connsiteX85" fmla="*/ 6196013 w 8262114"/>
              <a:gd name="connsiteY85" fmla="*/ 1647766 h 3255881"/>
              <a:gd name="connsiteX86" fmla="*/ 6198394 w 8262114"/>
              <a:gd name="connsiteY86" fmla="*/ 1757303 h 3255881"/>
              <a:gd name="connsiteX87" fmla="*/ 6157913 w 8262114"/>
              <a:gd name="connsiteY87" fmla="*/ 1743016 h 3255881"/>
              <a:gd name="connsiteX88" fmla="*/ 6119813 w 8262114"/>
              <a:gd name="connsiteY88" fmla="*/ 1752541 h 3255881"/>
              <a:gd name="connsiteX89" fmla="*/ 6024563 w 8262114"/>
              <a:gd name="connsiteY89" fmla="*/ 1762066 h 3255881"/>
              <a:gd name="connsiteX90" fmla="*/ 5976938 w 8262114"/>
              <a:gd name="connsiteY90" fmla="*/ 1847791 h 3255881"/>
              <a:gd name="connsiteX91" fmla="*/ 5967413 w 8262114"/>
              <a:gd name="connsiteY91" fmla="*/ 1904941 h 3255881"/>
              <a:gd name="connsiteX92" fmla="*/ 5938838 w 8262114"/>
              <a:gd name="connsiteY92" fmla="*/ 1923991 h 3255881"/>
              <a:gd name="connsiteX93" fmla="*/ 5538788 w 8262114"/>
              <a:gd name="connsiteY93" fmla="*/ 1933516 h 3255881"/>
              <a:gd name="connsiteX94" fmla="*/ 5357813 w 8262114"/>
              <a:gd name="connsiteY94" fmla="*/ 1923991 h 3255881"/>
              <a:gd name="connsiteX95" fmla="*/ 5300663 w 8262114"/>
              <a:gd name="connsiteY95" fmla="*/ 1904941 h 3255881"/>
              <a:gd name="connsiteX96" fmla="*/ 5243513 w 8262114"/>
              <a:gd name="connsiteY96" fmla="*/ 1914466 h 3255881"/>
              <a:gd name="connsiteX97" fmla="*/ 5186363 w 8262114"/>
              <a:gd name="connsiteY97" fmla="*/ 1933516 h 3255881"/>
              <a:gd name="connsiteX98" fmla="*/ 5157788 w 8262114"/>
              <a:gd name="connsiteY98" fmla="*/ 1914466 h 3255881"/>
              <a:gd name="connsiteX99" fmla="*/ 5053013 w 8262114"/>
              <a:gd name="connsiteY99" fmla="*/ 1895416 h 3255881"/>
              <a:gd name="connsiteX100" fmla="*/ 5033963 w 8262114"/>
              <a:gd name="connsiteY100" fmla="*/ 1838266 h 3255881"/>
              <a:gd name="connsiteX101" fmla="*/ 5024438 w 8262114"/>
              <a:gd name="connsiteY101" fmla="*/ 1809691 h 3255881"/>
              <a:gd name="connsiteX102" fmla="*/ 4891088 w 8262114"/>
              <a:gd name="connsiteY102" fmla="*/ 1781116 h 3255881"/>
              <a:gd name="connsiteX103" fmla="*/ 4814888 w 8262114"/>
              <a:gd name="connsiteY103" fmla="*/ 1743016 h 3255881"/>
              <a:gd name="connsiteX104" fmla="*/ 4786313 w 8262114"/>
              <a:gd name="connsiteY104" fmla="*/ 1714441 h 3255881"/>
              <a:gd name="connsiteX105" fmla="*/ 4776788 w 8262114"/>
              <a:gd name="connsiteY105" fmla="*/ 1685866 h 3255881"/>
              <a:gd name="connsiteX106" fmla="*/ 4795838 w 8262114"/>
              <a:gd name="connsiteY106" fmla="*/ 1628716 h 3255881"/>
              <a:gd name="connsiteX107" fmla="*/ 4814888 w 8262114"/>
              <a:gd name="connsiteY107" fmla="*/ 1476316 h 3255881"/>
              <a:gd name="connsiteX108" fmla="*/ 4852988 w 8262114"/>
              <a:gd name="connsiteY108" fmla="*/ 1419166 h 3255881"/>
              <a:gd name="connsiteX109" fmla="*/ 4872038 w 8262114"/>
              <a:gd name="connsiteY109" fmla="*/ 1390591 h 3255881"/>
              <a:gd name="connsiteX110" fmla="*/ 4919663 w 8262114"/>
              <a:gd name="connsiteY110" fmla="*/ 1314391 h 3255881"/>
              <a:gd name="connsiteX111" fmla="*/ 4929188 w 8262114"/>
              <a:gd name="connsiteY111" fmla="*/ 1285816 h 3255881"/>
              <a:gd name="connsiteX112" fmla="*/ 4872038 w 8262114"/>
              <a:gd name="connsiteY112" fmla="*/ 1257241 h 3255881"/>
              <a:gd name="connsiteX113" fmla="*/ 4843463 w 8262114"/>
              <a:gd name="connsiteY113" fmla="*/ 1238191 h 3255881"/>
              <a:gd name="connsiteX114" fmla="*/ 4786313 w 8262114"/>
              <a:gd name="connsiteY114" fmla="*/ 1219141 h 3255881"/>
              <a:gd name="connsiteX115" fmla="*/ 4757738 w 8262114"/>
              <a:gd name="connsiteY115" fmla="*/ 1209616 h 3255881"/>
              <a:gd name="connsiteX116" fmla="*/ 4729163 w 8262114"/>
              <a:gd name="connsiteY116" fmla="*/ 1219141 h 3255881"/>
              <a:gd name="connsiteX117" fmla="*/ 4672013 w 8262114"/>
              <a:gd name="connsiteY117" fmla="*/ 1247716 h 3255881"/>
              <a:gd name="connsiteX118" fmla="*/ 4576763 w 8262114"/>
              <a:gd name="connsiteY118" fmla="*/ 1209616 h 3255881"/>
              <a:gd name="connsiteX119" fmla="*/ 4538663 w 8262114"/>
              <a:gd name="connsiteY119" fmla="*/ 1161991 h 3255881"/>
              <a:gd name="connsiteX120" fmla="*/ 4481513 w 8262114"/>
              <a:gd name="connsiteY120" fmla="*/ 1181041 h 3255881"/>
              <a:gd name="connsiteX121" fmla="*/ 4452938 w 8262114"/>
              <a:gd name="connsiteY121" fmla="*/ 1190566 h 3255881"/>
              <a:gd name="connsiteX122" fmla="*/ 4414838 w 8262114"/>
              <a:gd name="connsiteY122" fmla="*/ 1276291 h 3255881"/>
              <a:gd name="connsiteX123" fmla="*/ 4405313 w 8262114"/>
              <a:gd name="connsiteY123" fmla="*/ 1304866 h 3255881"/>
              <a:gd name="connsiteX124" fmla="*/ 4395788 w 8262114"/>
              <a:gd name="connsiteY124" fmla="*/ 1333441 h 3255881"/>
              <a:gd name="connsiteX125" fmla="*/ 4367213 w 8262114"/>
              <a:gd name="connsiteY125" fmla="*/ 1352491 h 3255881"/>
              <a:gd name="connsiteX126" fmla="*/ 4348163 w 8262114"/>
              <a:gd name="connsiteY126" fmla="*/ 1381066 h 3255881"/>
              <a:gd name="connsiteX127" fmla="*/ 4329113 w 8262114"/>
              <a:gd name="connsiteY127" fmla="*/ 1438216 h 3255881"/>
              <a:gd name="connsiteX128" fmla="*/ 4310063 w 8262114"/>
              <a:gd name="connsiteY128" fmla="*/ 1466791 h 3255881"/>
              <a:gd name="connsiteX129" fmla="*/ 4300538 w 8262114"/>
              <a:gd name="connsiteY129" fmla="*/ 1495366 h 3255881"/>
              <a:gd name="connsiteX130" fmla="*/ 4291013 w 8262114"/>
              <a:gd name="connsiteY130" fmla="*/ 1533466 h 3255881"/>
              <a:gd name="connsiteX131" fmla="*/ 4262438 w 8262114"/>
              <a:gd name="connsiteY131" fmla="*/ 1552516 h 3255881"/>
              <a:gd name="connsiteX132" fmla="*/ 4224338 w 8262114"/>
              <a:gd name="connsiteY132" fmla="*/ 1545372 h 3255881"/>
              <a:gd name="connsiteX133" fmla="*/ 4167188 w 8262114"/>
              <a:gd name="connsiteY133" fmla="*/ 1562041 h 3255881"/>
              <a:gd name="connsiteX134" fmla="*/ 4110038 w 8262114"/>
              <a:gd name="connsiteY134" fmla="*/ 1583472 h 3255881"/>
              <a:gd name="connsiteX135" fmla="*/ 4081463 w 8262114"/>
              <a:gd name="connsiteY135" fmla="*/ 1590616 h 3255881"/>
              <a:gd name="connsiteX136" fmla="*/ 4055270 w 8262114"/>
              <a:gd name="connsiteY136" fmla="*/ 1595379 h 3255881"/>
              <a:gd name="connsiteX137" fmla="*/ 3948113 w 8262114"/>
              <a:gd name="connsiteY137" fmla="*/ 1609666 h 3255881"/>
              <a:gd name="connsiteX138" fmla="*/ 3910013 w 8262114"/>
              <a:gd name="connsiteY138" fmla="*/ 1600141 h 3255881"/>
              <a:gd name="connsiteX139" fmla="*/ 3757613 w 8262114"/>
              <a:gd name="connsiteY139" fmla="*/ 1590616 h 3255881"/>
              <a:gd name="connsiteX140" fmla="*/ 3729038 w 8262114"/>
              <a:gd name="connsiteY140" fmla="*/ 1571566 h 3255881"/>
              <a:gd name="connsiteX141" fmla="*/ 3700463 w 8262114"/>
              <a:gd name="connsiteY141" fmla="*/ 1562041 h 3255881"/>
              <a:gd name="connsiteX142" fmla="*/ 3652838 w 8262114"/>
              <a:gd name="connsiteY142" fmla="*/ 1523941 h 3255881"/>
              <a:gd name="connsiteX143" fmla="*/ 3481388 w 8262114"/>
              <a:gd name="connsiteY143" fmla="*/ 1533466 h 3255881"/>
              <a:gd name="connsiteX144" fmla="*/ 3414713 w 8262114"/>
              <a:gd name="connsiteY144" fmla="*/ 1542991 h 3255881"/>
              <a:gd name="connsiteX145" fmla="*/ 3386138 w 8262114"/>
              <a:gd name="connsiteY145" fmla="*/ 1552516 h 3255881"/>
              <a:gd name="connsiteX146" fmla="*/ 3338513 w 8262114"/>
              <a:gd name="connsiteY146" fmla="*/ 1562041 h 3255881"/>
              <a:gd name="connsiteX147" fmla="*/ 3259931 w 8262114"/>
              <a:gd name="connsiteY147" fmla="*/ 1619191 h 3255881"/>
              <a:gd name="connsiteX148" fmla="*/ 3214688 w 8262114"/>
              <a:gd name="connsiteY148" fmla="*/ 1666816 h 3255881"/>
              <a:gd name="connsiteX149" fmla="*/ 3205163 w 8262114"/>
              <a:gd name="connsiteY149" fmla="*/ 1695391 h 3255881"/>
              <a:gd name="connsiteX150" fmla="*/ 3181351 w 8262114"/>
              <a:gd name="connsiteY150" fmla="*/ 1738254 h 3255881"/>
              <a:gd name="connsiteX151" fmla="*/ 3102769 w 8262114"/>
              <a:gd name="connsiteY151" fmla="*/ 1714441 h 3255881"/>
              <a:gd name="connsiteX152" fmla="*/ 3057525 w 8262114"/>
              <a:gd name="connsiteY152" fmla="*/ 1659672 h 3255881"/>
              <a:gd name="connsiteX153" fmla="*/ 3005138 w 8262114"/>
              <a:gd name="connsiteY153" fmla="*/ 1619191 h 3255881"/>
              <a:gd name="connsiteX154" fmla="*/ 2967038 w 8262114"/>
              <a:gd name="connsiteY154" fmla="*/ 1562041 h 3255881"/>
              <a:gd name="connsiteX155" fmla="*/ 2947988 w 8262114"/>
              <a:gd name="connsiteY155" fmla="*/ 1533466 h 3255881"/>
              <a:gd name="connsiteX156" fmla="*/ 2890838 w 8262114"/>
              <a:gd name="connsiteY156" fmla="*/ 1504891 h 3255881"/>
              <a:gd name="connsiteX157" fmla="*/ 2862263 w 8262114"/>
              <a:gd name="connsiteY157" fmla="*/ 1485841 h 3255881"/>
              <a:gd name="connsiteX158" fmla="*/ 2833688 w 8262114"/>
              <a:gd name="connsiteY158" fmla="*/ 1476316 h 3255881"/>
              <a:gd name="connsiteX159" fmla="*/ 2805113 w 8262114"/>
              <a:gd name="connsiteY159" fmla="*/ 1457266 h 3255881"/>
              <a:gd name="connsiteX160" fmla="*/ 2738438 w 8262114"/>
              <a:gd name="connsiteY160" fmla="*/ 1438216 h 3255881"/>
              <a:gd name="connsiteX161" fmla="*/ 2709863 w 8262114"/>
              <a:gd name="connsiteY161" fmla="*/ 1428691 h 3255881"/>
              <a:gd name="connsiteX162" fmla="*/ 2605088 w 8262114"/>
              <a:gd name="connsiteY162" fmla="*/ 1419166 h 3255881"/>
              <a:gd name="connsiteX163" fmla="*/ 2509838 w 8262114"/>
              <a:gd name="connsiteY163" fmla="*/ 1409641 h 3255881"/>
              <a:gd name="connsiteX164" fmla="*/ 2452688 w 8262114"/>
              <a:gd name="connsiteY164" fmla="*/ 1371541 h 3255881"/>
              <a:gd name="connsiteX165" fmla="*/ 2395538 w 8262114"/>
              <a:gd name="connsiteY165" fmla="*/ 1352491 h 3255881"/>
              <a:gd name="connsiteX166" fmla="*/ 2366963 w 8262114"/>
              <a:gd name="connsiteY166" fmla="*/ 1342966 h 3255881"/>
              <a:gd name="connsiteX167" fmla="*/ 2309813 w 8262114"/>
              <a:gd name="connsiteY167" fmla="*/ 1333441 h 3255881"/>
              <a:gd name="connsiteX168" fmla="*/ 2233613 w 8262114"/>
              <a:gd name="connsiteY168" fmla="*/ 1342966 h 3255881"/>
              <a:gd name="connsiteX169" fmla="*/ 2185988 w 8262114"/>
              <a:gd name="connsiteY169" fmla="*/ 1333441 h 3255881"/>
              <a:gd name="connsiteX170" fmla="*/ 2176463 w 8262114"/>
              <a:gd name="connsiteY170" fmla="*/ 1304866 h 3255881"/>
              <a:gd name="connsiteX171" fmla="*/ 2157413 w 8262114"/>
              <a:gd name="connsiteY171" fmla="*/ 1238191 h 3255881"/>
              <a:gd name="connsiteX172" fmla="*/ 2155032 w 8262114"/>
              <a:gd name="connsiteY172" fmla="*/ 1204854 h 3255881"/>
              <a:gd name="connsiteX173" fmla="*/ 2128838 w 8262114"/>
              <a:gd name="connsiteY173" fmla="*/ 1166753 h 3255881"/>
              <a:gd name="connsiteX174" fmla="*/ 2057400 w 8262114"/>
              <a:gd name="connsiteY174" fmla="*/ 1104841 h 3255881"/>
              <a:gd name="connsiteX175" fmla="*/ 2062163 w 8262114"/>
              <a:gd name="connsiteY175" fmla="*/ 1066741 h 3255881"/>
              <a:gd name="connsiteX176" fmla="*/ 2033588 w 8262114"/>
              <a:gd name="connsiteY176" fmla="*/ 1057216 h 3255881"/>
              <a:gd name="connsiteX177" fmla="*/ 2081213 w 8262114"/>
              <a:gd name="connsiteY177" fmla="*/ 1009591 h 3255881"/>
              <a:gd name="connsiteX178" fmla="*/ 2128838 w 8262114"/>
              <a:gd name="connsiteY178" fmla="*/ 1000066 h 3255881"/>
              <a:gd name="connsiteX179" fmla="*/ 2147888 w 8262114"/>
              <a:gd name="connsiteY179" fmla="*/ 942916 h 3255881"/>
              <a:gd name="connsiteX180" fmla="*/ 2119313 w 8262114"/>
              <a:gd name="connsiteY180" fmla="*/ 914341 h 3255881"/>
              <a:gd name="connsiteX181" fmla="*/ 2014538 w 8262114"/>
              <a:gd name="connsiteY181" fmla="*/ 885766 h 3255881"/>
              <a:gd name="connsiteX182" fmla="*/ 2005013 w 8262114"/>
              <a:gd name="connsiteY182" fmla="*/ 857191 h 3255881"/>
              <a:gd name="connsiteX183" fmla="*/ 2024063 w 8262114"/>
              <a:gd name="connsiteY183" fmla="*/ 828616 h 3255881"/>
              <a:gd name="connsiteX184" fmla="*/ 2014538 w 8262114"/>
              <a:gd name="connsiteY184" fmla="*/ 800041 h 3255881"/>
              <a:gd name="connsiteX185" fmla="*/ 1976438 w 8262114"/>
              <a:gd name="connsiteY185" fmla="*/ 742891 h 3255881"/>
              <a:gd name="connsiteX186" fmla="*/ 1804988 w 8262114"/>
              <a:gd name="connsiteY186" fmla="*/ 685741 h 3255881"/>
              <a:gd name="connsiteX187" fmla="*/ 1776413 w 8262114"/>
              <a:gd name="connsiteY187" fmla="*/ 676216 h 3255881"/>
              <a:gd name="connsiteX188" fmla="*/ 1747838 w 8262114"/>
              <a:gd name="connsiteY188" fmla="*/ 666691 h 3255881"/>
              <a:gd name="connsiteX189" fmla="*/ 1690688 w 8262114"/>
              <a:gd name="connsiteY189" fmla="*/ 628591 h 3255881"/>
              <a:gd name="connsiteX190" fmla="*/ 1654969 w 8262114"/>
              <a:gd name="connsiteY190" fmla="*/ 592872 h 3255881"/>
              <a:gd name="connsiteX191" fmla="*/ 1581150 w 8262114"/>
              <a:gd name="connsiteY191" fmla="*/ 519053 h 3255881"/>
              <a:gd name="connsiteX192" fmla="*/ 1493045 w 8262114"/>
              <a:gd name="connsiteY192" fmla="*/ 433328 h 3255881"/>
              <a:gd name="connsiteX193" fmla="*/ 1370452 w 8262114"/>
              <a:gd name="connsiteY193" fmla="*/ 335756 h 3255881"/>
              <a:gd name="connsiteX194" fmla="*/ 1350170 w 8262114"/>
              <a:gd name="connsiteY194" fmla="*/ 316647 h 3255881"/>
              <a:gd name="connsiteX195" fmla="*/ 1373982 w 8262114"/>
              <a:gd name="connsiteY195" fmla="*/ 323791 h 3255881"/>
              <a:gd name="connsiteX196" fmla="*/ 1440657 w 8262114"/>
              <a:gd name="connsiteY196" fmla="*/ 342841 h 3255881"/>
              <a:gd name="connsiteX197" fmla="*/ 1440657 w 8262114"/>
              <a:gd name="connsiteY197" fmla="*/ 290453 h 3255881"/>
              <a:gd name="connsiteX198" fmla="*/ 1376363 w 8262114"/>
              <a:gd name="connsiteY198" fmla="*/ 204729 h 3255881"/>
              <a:gd name="connsiteX199" fmla="*/ 1338263 w 8262114"/>
              <a:gd name="connsiteY199" fmla="*/ 178534 h 3255881"/>
              <a:gd name="connsiteX200" fmla="*/ 1319213 w 8262114"/>
              <a:gd name="connsiteY200" fmla="*/ 161866 h 3255881"/>
              <a:gd name="connsiteX201" fmla="*/ 1166813 w 8262114"/>
              <a:gd name="connsiteY201" fmla="*/ 133291 h 3255881"/>
              <a:gd name="connsiteX202" fmla="*/ 1138238 w 8262114"/>
              <a:gd name="connsiteY202" fmla="*/ 123766 h 3255881"/>
              <a:gd name="connsiteX203" fmla="*/ 1081088 w 8262114"/>
              <a:gd name="connsiteY203" fmla="*/ 85666 h 3255881"/>
              <a:gd name="connsiteX204" fmla="*/ 1033463 w 8262114"/>
              <a:gd name="connsiteY204" fmla="*/ 47566 h 3255881"/>
              <a:gd name="connsiteX205" fmla="*/ 976313 w 8262114"/>
              <a:gd name="connsiteY205" fmla="*/ 9466 h 3255881"/>
              <a:gd name="connsiteX206" fmla="*/ 547688 w 8262114"/>
              <a:gd name="connsiteY206" fmla="*/ 9466 h 3255881"/>
              <a:gd name="connsiteX207" fmla="*/ 452438 w 8262114"/>
              <a:gd name="connsiteY207" fmla="*/ 18991 h 3255881"/>
              <a:gd name="connsiteX208" fmla="*/ 395288 w 8262114"/>
              <a:gd name="connsiteY208" fmla="*/ 47566 h 3255881"/>
              <a:gd name="connsiteX209" fmla="*/ 319088 w 8262114"/>
              <a:gd name="connsiteY209" fmla="*/ 159485 h 3255881"/>
              <a:gd name="connsiteX210" fmla="*/ 307182 w 8262114"/>
              <a:gd name="connsiteY210" fmla="*/ 216634 h 3255881"/>
              <a:gd name="connsiteX211" fmla="*/ 254794 w 8262114"/>
              <a:gd name="connsiteY211" fmla="*/ 283310 h 3255881"/>
              <a:gd name="connsiteX212" fmla="*/ 180975 w 8262114"/>
              <a:gd name="connsiteY212" fmla="*/ 330935 h 3255881"/>
              <a:gd name="connsiteX213" fmla="*/ 76201 w 8262114"/>
              <a:gd name="connsiteY213" fmla="*/ 357129 h 3255881"/>
              <a:gd name="connsiteX214" fmla="*/ 42863 w 8262114"/>
              <a:gd name="connsiteY214" fmla="*/ 361891 h 3255881"/>
              <a:gd name="connsiteX215" fmla="*/ 0 w 8262114"/>
              <a:gd name="connsiteY215" fmla="*/ 371416 h 3255881"/>
              <a:gd name="connsiteX216" fmla="*/ 21431 w 8262114"/>
              <a:gd name="connsiteY216" fmla="*/ 416660 h 3255881"/>
              <a:gd name="connsiteX217" fmla="*/ 33338 w 8262114"/>
              <a:gd name="connsiteY217" fmla="*/ 419041 h 3255881"/>
              <a:gd name="connsiteX218" fmla="*/ 90488 w 8262114"/>
              <a:gd name="connsiteY218" fmla="*/ 447616 h 3255881"/>
              <a:gd name="connsiteX219" fmla="*/ 147638 w 8262114"/>
              <a:gd name="connsiteY219" fmla="*/ 476191 h 3255881"/>
              <a:gd name="connsiteX220" fmla="*/ 166688 w 8262114"/>
              <a:gd name="connsiteY220" fmla="*/ 504766 h 3255881"/>
              <a:gd name="connsiteX221" fmla="*/ 166688 w 8262114"/>
              <a:gd name="connsiteY221" fmla="*/ 571441 h 3255881"/>
              <a:gd name="connsiteX222" fmla="*/ 138113 w 8262114"/>
              <a:gd name="connsiteY222" fmla="*/ 580966 h 3255881"/>
              <a:gd name="connsiteX223" fmla="*/ 128588 w 8262114"/>
              <a:gd name="connsiteY223" fmla="*/ 666691 h 3255881"/>
              <a:gd name="connsiteX224" fmla="*/ 100013 w 8262114"/>
              <a:gd name="connsiteY224" fmla="*/ 676216 h 3255881"/>
              <a:gd name="connsiteX225" fmla="*/ 90488 w 8262114"/>
              <a:gd name="connsiteY225" fmla="*/ 704791 h 3255881"/>
              <a:gd name="connsiteX226" fmla="*/ 119063 w 8262114"/>
              <a:gd name="connsiteY226" fmla="*/ 714316 h 3255881"/>
              <a:gd name="connsiteX227" fmla="*/ 138113 w 8262114"/>
              <a:gd name="connsiteY227" fmla="*/ 771466 h 3255881"/>
              <a:gd name="connsiteX228" fmla="*/ 147638 w 8262114"/>
              <a:gd name="connsiteY228" fmla="*/ 838141 h 3255881"/>
              <a:gd name="connsiteX229" fmla="*/ 166688 w 8262114"/>
              <a:gd name="connsiteY229" fmla="*/ 866716 h 3255881"/>
              <a:gd name="connsiteX230" fmla="*/ 157163 w 8262114"/>
              <a:gd name="connsiteY230" fmla="*/ 923866 h 3255881"/>
              <a:gd name="connsiteX0" fmla="*/ 7415213 w 8262114"/>
              <a:gd name="connsiteY0" fmla="*/ 3247966 h 3255881"/>
              <a:gd name="connsiteX1" fmla="*/ 7434263 w 8262114"/>
              <a:gd name="connsiteY1" fmla="*/ 3047941 h 3255881"/>
              <a:gd name="connsiteX2" fmla="*/ 7453313 w 8262114"/>
              <a:gd name="connsiteY2" fmla="*/ 2981266 h 3255881"/>
              <a:gd name="connsiteX3" fmla="*/ 7510463 w 8262114"/>
              <a:gd name="connsiteY3" fmla="*/ 2952691 h 3255881"/>
              <a:gd name="connsiteX4" fmla="*/ 7539038 w 8262114"/>
              <a:gd name="connsiteY4" fmla="*/ 2933641 h 3255881"/>
              <a:gd name="connsiteX5" fmla="*/ 7596188 w 8262114"/>
              <a:gd name="connsiteY5" fmla="*/ 2914591 h 3255881"/>
              <a:gd name="connsiteX6" fmla="*/ 7662863 w 8262114"/>
              <a:gd name="connsiteY6" fmla="*/ 2895541 h 3255881"/>
              <a:gd name="connsiteX7" fmla="*/ 7681913 w 8262114"/>
              <a:gd name="connsiteY7" fmla="*/ 2866966 h 3255881"/>
              <a:gd name="connsiteX8" fmla="*/ 7691438 w 8262114"/>
              <a:gd name="connsiteY8" fmla="*/ 2838391 h 3255881"/>
              <a:gd name="connsiteX9" fmla="*/ 7777163 w 8262114"/>
              <a:gd name="connsiteY9" fmla="*/ 2800291 h 3255881"/>
              <a:gd name="connsiteX10" fmla="*/ 7805738 w 8262114"/>
              <a:gd name="connsiteY10" fmla="*/ 2790766 h 3255881"/>
              <a:gd name="connsiteX11" fmla="*/ 7834313 w 8262114"/>
              <a:gd name="connsiteY11" fmla="*/ 2781241 h 3255881"/>
              <a:gd name="connsiteX12" fmla="*/ 7996238 w 8262114"/>
              <a:gd name="connsiteY12" fmla="*/ 2762191 h 3255881"/>
              <a:gd name="connsiteX13" fmla="*/ 8062913 w 8262114"/>
              <a:gd name="connsiteY13" fmla="*/ 2743141 h 3255881"/>
              <a:gd name="connsiteX14" fmla="*/ 8120063 w 8262114"/>
              <a:gd name="connsiteY14" fmla="*/ 2724091 h 3255881"/>
              <a:gd name="connsiteX15" fmla="*/ 8148638 w 8262114"/>
              <a:gd name="connsiteY15" fmla="*/ 2714566 h 3255881"/>
              <a:gd name="connsiteX16" fmla="*/ 8158163 w 8262114"/>
              <a:gd name="connsiteY16" fmla="*/ 2609791 h 3255881"/>
              <a:gd name="connsiteX17" fmla="*/ 8167688 w 8262114"/>
              <a:gd name="connsiteY17" fmla="*/ 2552641 h 3255881"/>
              <a:gd name="connsiteX18" fmla="*/ 8224838 w 8262114"/>
              <a:gd name="connsiteY18" fmla="*/ 2514541 h 3255881"/>
              <a:gd name="connsiteX19" fmla="*/ 8243888 w 8262114"/>
              <a:gd name="connsiteY19" fmla="*/ 2485966 h 3255881"/>
              <a:gd name="connsiteX20" fmla="*/ 7929563 w 8262114"/>
              <a:gd name="connsiteY20" fmla="*/ 2428816 h 3255881"/>
              <a:gd name="connsiteX21" fmla="*/ 7939088 w 8262114"/>
              <a:gd name="connsiteY21" fmla="*/ 2333566 h 3255881"/>
              <a:gd name="connsiteX22" fmla="*/ 7958138 w 8262114"/>
              <a:gd name="connsiteY22" fmla="*/ 2266891 h 3255881"/>
              <a:gd name="connsiteX23" fmla="*/ 7929563 w 8262114"/>
              <a:gd name="connsiteY23" fmla="*/ 2095441 h 3255881"/>
              <a:gd name="connsiteX24" fmla="*/ 7910513 w 8262114"/>
              <a:gd name="connsiteY24" fmla="*/ 2038291 h 3255881"/>
              <a:gd name="connsiteX25" fmla="*/ 7900988 w 8262114"/>
              <a:gd name="connsiteY25" fmla="*/ 2009716 h 3255881"/>
              <a:gd name="connsiteX26" fmla="*/ 7929563 w 8262114"/>
              <a:gd name="connsiteY26" fmla="*/ 1876366 h 3255881"/>
              <a:gd name="connsiteX27" fmla="*/ 7948613 w 8262114"/>
              <a:gd name="connsiteY27" fmla="*/ 1847791 h 3255881"/>
              <a:gd name="connsiteX28" fmla="*/ 7853363 w 8262114"/>
              <a:gd name="connsiteY28" fmla="*/ 1838266 h 3255881"/>
              <a:gd name="connsiteX29" fmla="*/ 7796213 w 8262114"/>
              <a:gd name="connsiteY29" fmla="*/ 1790641 h 3255881"/>
              <a:gd name="connsiteX30" fmla="*/ 7739063 w 8262114"/>
              <a:gd name="connsiteY30" fmla="*/ 1771591 h 3255881"/>
              <a:gd name="connsiteX31" fmla="*/ 7710488 w 8262114"/>
              <a:gd name="connsiteY31" fmla="*/ 1752541 h 3255881"/>
              <a:gd name="connsiteX32" fmla="*/ 7567613 w 8262114"/>
              <a:gd name="connsiteY32" fmla="*/ 1733491 h 3255881"/>
              <a:gd name="connsiteX33" fmla="*/ 7510463 w 8262114"/>
              <a:gd name="connsiteY33" fmla="*/ 1714441 h 3255881"/>
              <a:gd name="connsiteX34" fmla="*/ 7453313 w 8262114"/>
              <a:gd name="connsiteY34" fmla="*/ 1676341 h 3255881"/>
              <a:gd name="connsiteX35" fmla="*/ 7424738 w 8262114"/>
              <a:gd name="connsiteY35" fmla="*/ 1657291 h 3255881"/>
              <a:gd name="connsiteX36" fmla="*/ 7396163 w 8262114"/>
              <a:gd name="connsiteY36" fmla="*/ 1647766 h 3255881"/>
              <a:gd name="connsiteX37" fmla="*/ 7358063 w 8262114"/>
              <a:gd name="connsiteY37" fmla="*/ 1600141 h 3255881"/>
              <a:gd name="connsiteX38" fmla="*/ 7319963 w 8262114"/>
              <a:gd name="connsiteY38" fmla="*/ 1542991 h 3255881"/>
              <a:gd name="connsiteX39" fmla="*/ 7272338 w 8262114"/>
              <a:gd name="connsiteY39" fmla="*/ 1485841 h 3255881"/>
              <a:gd name="connsiteX40" fmla="*/ 7262813 w 8262114"/>
              <a:gd name="connsiteY40" fmla="*/ 1457266 h 3255881"/>
              <a:gd name="connsiteX41" fmla="*/ 7224713 w 8262114"/>
              <a:gd name="connsiteY41" fmla="*/ 1400116 h 3255881"/>
              <a:gd name="connsiteX42" fmla="*/ 7215188 w 8262114"/>
              <a:gd name="connsiteY42" fmla="*/ 1371541 h 3255881"/>
              <a:gd name="connsiteX43" fmla="*/ 7196138 w 8262114"/>
              <a:gd name="connsiteY43" fmla="*/ 1342966 h 3255881"/>
              <a:gd name="connsiteX44" fmla="*/ 7177088 w 8262114"/>
              <a:gd name="connsiteY44" fmla="*/ 1285816 h 3255881"/>
              <a:gd name="connsiteX45" fmla="*/ 7119938 w 8262114"/>
              <a:gd name="connsiteY45" fmla="*/ 1238191 h 3255881"/>
              <a:gd name="connsiteX46" fmla="*/ 7091363 w 8262114"/>
              <a:gd name="connsiteY46" fmla="*/ 1219141 h 3255881"/>
              <a:gd name="connsiteX47" fmla="*/ 7062788 w 8262114"/>
              <a:gd name="connsiteY47" fmla="*/ 1190566 h 3255881"/>
              <a:gd name="connsiteX48" fmla="*/ 7034213 w 8262114"/>
              <a:gd name="connsiteY48" fmla="*/ 1171516 h 3255881"/>
              <a:gd name="connsiteX49" fmla="*/ 6986588 w 8262114"/>
              <a:gd name="connsiteY49" fmla="*/ 1114366 h 3255881"/>
              <a:gd name="connsiteX50" fmla="*/ 6958013 w 8262114"/>
              <a:gd name="connsiteY50" fmla="*/ 1095316 h 3255881"/>
              <a:gd name="connsiteX51" fmla="*/ 6938963 w 8262114"/>
              <a:gd name="connsiteY51" fmla="*/ 1066741 h 3255881"/>
              <a:gd name="connsiteX52" fmla="*/ 6910388 w 8262114"/>
              <a:gd name="connsiteY52" fmla="*/ 1047691 h 3255881"/>
              <a:gd name="connsiteX53" fmla="*/ 6900863 w 8262114"/>
              <a:gd name="connsiteY53" fmla="*/ 1019116 h 3255881"/>
              <a:gd name="connsiteX54" fmla="*/ 6910388 w 8262114"/>
              <a:gd name="connsiteY54" fmla="*/ 981016 h 3255881"/>
              <a:gd name="connsiteX55" fmla="*/ 6967538 w 8262114"/>
              <a:gd name="connsiteY55" fmla="*/ 952441 h 3255881"/>
              <a:gd name="connsiteX56" fmla="*/ 6986588 w 8262114"/>
              <a:gd name="connsiteY56" fmla="*/ 923866 h 3255881"/>
              <a:gd name="connsiteX57" fmla="*/ 7005638 w 8262114"/>
              <a:gd name="connsiteY57" fmla="*/ 866716 h 3255881"/>
              <a:gd name="connsiteX58" fmla="*/ 6977063 w 8262114"/>
              <a:gd name="connsiteY58" fmla="*/ 857191 h 3255881"/>
              <a:gd name="connsiteX59" fmla="*/ 6910388 w 8262114"/>
              <a:gd name="connsiteY59" fmla="*/ 847666 h 3255881"/>
              <a:gd name="connsiteX60" fmla="*/ 6872288 w 8262114"/>
              <a:gd name="connsiteY60" fmla="*/ 828616 h 3255881"/>
              <a:gd name="connsiteX61" fmla="*/ 6843713 w 8262114"/>
              <a:gd name="connsiteY61" fmla="*/ 819091 h 3255881"/>
              <a:gd name="connsiteX62" fmla="*/ 6786563 w 8262114"/>
              <a:gd name="connsiteY62" fmla="*/ 780991 h 3255881"/>
              <a:gd name="connsiteX63" fmla="*/ 6748463 w 8262114"/>
              <a:gd name="connsiteY63" fmla="*/ 733366 h 3255881"/>
              <a:gd name="connsiteX64" fmla="*/ 6738938 w 8262114"/>
              <a:gd name="connsiteY64" fmla="*/ 704791 h 3255881"/>
              <a:gd name="connsiteX65" fmla="*/ 6691313 w 8262114"/>
              <a:gd name="connsiteY65" fmla="*/ 657166 h 3255881"/>
              <a:gd name="connsiteX66" fmla="*/ 6643688 w 8262114"/>
              <a:gd name="connsiteY66" fmla="*/ 619066 h 3255881"/>
              <a:gd name="connsiteX67" fmla="*/ 6624638 w 8262114"/>
              <a:gd name="connsiteY67" fmla="*/ 590491 h 3255881"/>
              <a:gd name="connsiteX68" fmla="*/ 6596063 w 8262114"/>
              <a:gd name="connsiteY68" fmla="*/ 580966 h 3255881"/>
              <a:gd name="connsiteX69" fmla="*/ 6567488 w 8262114"/>
              <a:gd name="connsiteY69" fmla="*/ 561916 h 3255881"/>
              <a:gd name="connsiteX70" fmla="*/ 6538913 w 8262114"/>
              <a:gd name="connsiteY70" fmla="*/ 552391 h 3255881"/>
              <a:gd name="connsiteX71" fmla="*/ 6510338 w 8262114"/>
              <a:gd name="connsiteY71" fmla="*/ 533341 h 3255881"/>
              <a:gd name="connsiteX72" fmla="*/ 6462713 w 8262114"/>
              <a:gd name="connsiteY72" fmla="*/ 523816 h 3255881"/>
              <a:gd name="connsiteX73" fmla="*/ 6376988 w 8262114"/>
              <a:gd name="connsiteY73" fmla="*/ 533341 h 3255881"/>
              <a:gd name="connsiteX74" fmla="*/ 6319838 w 8262114"/>
              <a:gd name="connsiteY74" fmla="*/ 571441 h 3255881"/>
              <a:gd name="connsiteX75" fmla="*/ 6262688 w 8262114"/>
              <a:gd name="connsiteY75" fmla="*/ 619066 h 3255881"/>
              <a:gd name="connsiteX76" fmla="*/ 6176963 w 8262114"/>
              <a:gd name="connsiteY76" fmla="*/ 657166 h 3255881"/>
              <a:gd name="connsiteX77" fmla="*/ 6148388 w 8262114"/>
              <a:gd name="connsiteY77" fmla="*/ 666691 h 3255881"/>
              <a:gd name="connsiteX78" fmla="*/ 6148388 w 8262114"/>
              <a:gd name="connsiteY78" fmla="*/ 800041 h 3255881"/>
              <a:gd name="connsiteX79" fmla="*/ 6138863 w 8262114"/>
              <a:gd name="connsiteY79" fmla="*/ 961966 h 3255881"/>
              <a:gd name="connsiteX80" fmla="*/ 6119813 w 8262114"/>
              <a:gd name="connsiteY80" fmla="*/ 1085791 h 3255881"/>
              <a:gd name="connsiteX81" fmla="*/ 6136482 w 8262114"/>
              <a:gd name="connsiteY81" fmla="*/ 1195328 h 3255881"/>
              <a:gd name="connsiteX82" fmla="*/ 6165057 w 8262114"/>
              <a:gd name="connsiteY82" fmla="*/ 1340585 h 3255881"/>
              <a:gd name="connsiteX83" fmla="*/ 6205538 w 8262114"/>
              <a:gd name="connsiteY83" fmla="*/ 1435835 h 3255881"/>
              <a:gd name="connsiteX84" fmla="*/ 6162676 w 8262114"/>
              <a:gd name="connsiteY84" fmla="*/ 1492985 h 3255881"/>
              <a:gd name="connsiteX85" fmla="*/ 6196013 w 8262114"/>
              <a:gd name="connsiteY85" fmla="*/ 1647766 h 3255881"/>
              <a:gd name="connsiteX86" fmla="*/ 6198394 w 8262114"/>
              <a:gd name="connsiteY86" fmla="*/ 1757303 h 3255881"/>
              <a:gd name="connsiteX87" fmla="*/ 6153150 w 8262114"/>
              <a:gd name="connsiteY87" fmla="*/ 1759685 h 3255881"/>
              <a:gd name="connsiteX88" fmla="*/ 6119813 w 8262114"/>
              <a:gd name="connsiteY88" fmla="*/ 1752541 h 3255881"/>
              <a:gd name="connsiteX89" fmla="*/ 6024563 w 8262114"/>
              <a:gd name="connsiteY89" fmla="*/ 1762066 h 3255881"/>
              <a:gd name="connsiteX90" fmla="*/ 5976938 w 8262114"/>
              <a:gd name="connsiteY90" fmla="*/ 1847791 h 3255881"/>
              <a:gd name="connsiteX91" fmla="*/ 5967413 w 8262114"/>
              <a:gd name="connsiteY91" fmla="*/ 1904941 h 3255881"/>
              <a:gd name="connsiteX92" fmla="*/ 5938838 w 8262114"/>
              <a:gd name="connsiteY92" fmla="*/ 1923991 h 3255881"/>
              <a:gd name="connsiteX93" fmla="*/ 5538788 w 8262114"/>
              <a:gd name="connsiteY93" fmla="*/ 1933516 h 3255881"/>
              <a:gd name="connsiteX94" fmla="*/ 5357813 w 8262114"/>
              <a:gd name="connsiteY94" fmla="*/ 1923991 h 3255881"/>
              <a:gd name="connsiteX95" fmla="*/ 5300663 w 8262114"/>
              <a:gd name="connsiteY95" fmla="*/ 1904941 h 3255881"/>
              <a:gd name="connsiteX96" fmla="*/ 5243513 w 8262114"/>
              <a:gd name="connsiteY96" fmla="*/ 1914466 h 3255881"/>
              <a:gd name="connsiteX97" fmla="*/ 5186363 w 8262114"/>
              <a:gd name="connsiteY97" fmla="*/ 1933516 h 3255881"/>
              <a:gd name="connsiteX98" fmla="*/ 5157788 w 8262114"/>
              <a:gd name="connsiteY98" fmla="*/ 1914466 h 3255881"/>
              <a:gd name="connsiteX99" fmla="*/ 5053013 w 8262114"/>
              <a:gd name="connsiteY99" fmla="*/ 1895416 h 3255881"/>
              <a:gd name="connsiteX100" fmla="*/ 5033963 w 8262114"/>
              <a:gd name="connsiteY100" fmla="*/ 1838266 h 3255881"/>
              <a:gd name="connsiteX101" fmla="*/ 5024438 w 8262114"/>
              <a:gd name="connsiteY101" fmla="*/ 1809691 h 3255881"/>
              <a:gd name="connsiteX102" fmla="*/ 4891088 w 8262114"/>
              <a:gd name="connsiteY102" fmla="*/ 1781116 h 3255881"/>
              <a:gd name="connsiteX103" fmla="*/ 4814888 w 8262114"/>
              <a:gd name="connsiteY103" fmla="*/ 1743016 h 3255881"/>
              <a:gd name="connsiteX104" fmla="*/ 4786313 w 8262114"/>
              <a:gd name="connsiteY104" fmla="*/ 1714441 h 3255881"/>
              <a:gd name="connsiteX105" fmla="*/ 4776788 w 8262114"/>
              <a:gd name="connsiteY105" fmla="*/ 1685866 h 3255881"/>
              <a:gd name="connsiteX106" fmla="*/ 4795838 w 8262114"/>
              <a:gd name="connsiteY106" fmla="*/ 1628716 h 3255881"/>
              <a:gd name="connsiteX107" fmla="*/ 4814888 w 8262114"/>
              <a:gd name="connsiteY107" fmla="*/ 1476316 h 3255881"/>
              <a:gd name="connsiteX108" fmla="*/ 4852988 w 8262114"/>
              <a:gd name="connsiteY108" fmla="*/ 1419166 h 3255881"/>
              <a:gd name="connsiteX109" fmla="*/ 4872038 w 8262114"/>
              <a:gd name="connsiteY109" fmla="*/ 1390591 h 3255881"/>
              <a:gd name="connsiteX110" fmla="*/ 4919663 w 8262114"/>
              <a:gd name="connsiteY110" fmla="*/ 1314391 h 3255881"/>
              <a:gd name="connsiteX111" fmla="*/ 4929188 w 8262114"/>
              <a:gd name="connsiteY111" fmla="*/ 1285816 h 3255881"/>
              <a:gd name="connsiteX112" fmla="*/ 4872038 w 8262114"/>
              <a:gd name="connsiteY112" fmla="*/ 1257241 h 3255881"/>
              <a:gd name="connsiteX113" fmla="*/ 4843463 w 8262114"/>
              <a:gd name="connsiteY113" fmla="*/ 1238191 h 3255881"/>
              <a:gd name="connsiteX114" fmla="*/ 4786313 w 8262114"/>
              <a:gd name="connsiteY114" fmla="*/ 1219141 h 3255881"/>
              <a:gd name="connsiteX115" fmla="*/ 4757738 w 8262114"/>
              <a:gd name="connsiteY115" fmla="*/ 1209616 h 3255881"/>
              <a:gd name="connsiteX116" fmla="*/ 4729163 w 8262114"/>
              <a:gd name="connsiteY116" fmla="*/ 1219141 h 3255881"/>
              <a:gd name="connsiteX117" fmla="*/ 4672013 w 8262114"/>
              <a:gd name="connsiteY117" fmla="*/ 1247716 h 3255881"/>
              <a:gd name="connsiteX118" fmla="*/ 4576763 w 8262114"/>
              <a:gd name="connsiteY118" fmla="*/ 1209616 h 3255881"/>
              <a:gd name="connsiteX119" fmla="*/ 4538663 w 8262114"/>
              <a:gd name="connsiteY119" fmla="*/ 1161991 h 3255881"/>
              <a:gd name="connsiteX120" fmla="*/ 4481513 w 8262114"/>
              <a:gd name="connsiteY120" fmla="*/ 1181041 h 3255881"/>
              <a:gd name="connsiteX121" fmla="*/ 4452938 w 8262114"/>
              <a:gd name="connsiteY121" fmla="*/ 1190566 h 3255881"/>
              <a:gd name="connsiteX122" fmla="*/ 4414838 w 8262114"/>
              <a:gd name="connsiteY122" fmla="*/ 1276291 h 3255881"/>
              <a:gd name="connsiteX123" fmla="*/ 4405313 w 8262114"/>
              <a:gd name="connsiteY123" fmla="*/ 1304866 h 3255881"/>
              <a:gd name="connsiteX124" fmla="*/ 4395788 w 8262114"/>
              <a:gd name="connsiteY124" fmla="*/ 1333441 h 3255881"/>
              <a:gd name="connsiteX125" fmla="*/ 4367213 w 8262114"/>
              <a:gd name="connsiteY125" fmla="*/ 1352491 h 3255881"/>
              <a:gd name="connsiteX126" fmla="*/ 4348163 w 8262114"/>
              <a:gd name="connsiteY126" fmla="*/ 1381066 h 3255881"/>
              <a:gd name="connsiteX127" fmla="*/ 4329113 w 8262114"/>
              <a:gd name="connsiteY127" fmla="*/ 1438216 h 3255881"/>
              <a:gd name="connsiteX128" fmla="*/ 4310063 w 8262114"/>
              <a:gd name="connsiteY128" fmla="*/ 1466791 h 3255881"/>
              <a:gd name="connsiteX129" fmla="*/ 4300538 w 8262114"/>
              <a:gd name="connsiteY129" fmla="*/ 1495366 h 3255881"/>
              <a:gd name="connsiteX130" fmla="*/ 4291013 w 8262114"/>
              <a:gd name="connsiteY130" fmla="*/ 1533466 h 3255881"/>
              <a:gd name="connsiteX131" fmla="*/ 4262438 w 8262114"/>
              <a:gd name="connsiteY131" fmla="*/ 1552516 h 3255881"/>
              <a:gd name="connsiteX132" fmla="*/ 4224338 w 8262114"/>
              <a:gd name="connsiteY132" fmla="*/ 1545372 h 3255881"/>
              <a:gd name="connsiteX133" fmla="*/ 4167188 w 8262114"/>
              <a:gd name="connsiteY133" fmla="*/ 1562041 h 3255881"/>
              <a:gd name="connsiteX134" fmla="*/ 4110038 w 8262114"/>
              <a:gd name="connsiteY134" fmla="*/ 1583472 h 3255881"/>
              <a:gd name="connsiteX135" fmla="*/ 4081463 w 8262114"/>
              <a:gd name="connsiteY135" fmla="*/ 1590616 h 3255881"/>
              <a:gd name="connsiteX136" fmla="*/ 4055270 w 8262114"/>
              <a:gd name="connsiteY136" fmla="*/ 1595379 h 3255881"/>
              <a:gd name="connsiteX137" fmla="*/ 3948113 w 8262114"/>
              <a:gd name="connsiteY137" fmla="*/ 1609666 h 3255881"/>
              <a:gd name="connsiteX138" fmla="*/ 3910013 w 8262114"/>
              <a:gd name="connsiteY138" fmla="*/ 1600141 h 3255881"/>
              <a:gd name="connsiteX139" fmla="*/ 3757613 w 8262114"/>
              <a:gd name="connsiteY139" fmla="*/ 1590616 h 3255881"/>
              <a:gd name="connsiteX140" fmla="*/ 3729038 w 8262114"/>
              <a:gd name="connsiteY140" fmla="*/ 1571566 h 3255881"/>
              <a:gd name="connsiteX141" fmla="*/ 3700463 w 8262114"/>
              <a:gd name="connsiteY141" fmla="*/ 1562041 h 3255881"/>
              <a:gd name="connsiteX142" fmla="*/ 3652838 w 8262114"/>
              <a:gd name="connsiteY142" fmla="*/ 1523941 h 3255881"/>
              <a:gd name="connsiteX143" fmla="*/ 3481388 w 8262114"/>
              <a:gd name="connsiteY143" fmla="*/ 1533466 h 3255881"/>
              <a:gd name="connsiteX144" fmla="*/ 3414713 w 8262114"/>
              <a:gd name="connsiteY144" fmla="*/ 1542991 h 3255881"/>
              <a:gd name="connsiteX145" fmla="*/ 3386138 w 8262114"/>
              <a:gd name="connsiteY145" fmla="*/ 1552516 h 3255881"/>
              <a:gd name="connsiteX146" fmla="*/ 3338513 w 8262114"/>
              <a:gd name="connsiteY146" fmla="*/ 1562041 h 3255881"/>
              <a:gd name="connsiteX147" fmla="*/ 3259931 w 8262114"/>
              <a:gd name="connsiteY147" fmla="*/ 1619191 h 3255881"/>
              <a:gd name="connsiteX148" fmla="*/ 3214688 w 8262114"/>
              <a:gd name="connsiteY148" fmla="*/ 1666816 h 3255881"/>
              <a:gd name="connsiteX149" fmla="*/ 3205163 w 8262114"/>
              <a:gd name="connsiteY149" fmla="*/ 1695391 h 3255881"/>
              <a:gd name="connsiteX150" fmla="*/ 3181351 w 8262114"/>
              <a:gd name="connsiteY150" fmla="*/ 1738254 h 3255881"/>
              <a:gd name="connsiteX151" fmla="*/ 3102769 w 8262114"/>
              <a:gd name="connsiteY151" fmla="*/ 1714441 h 3255881"/>
              <a:gd name="connsiteX152" fmla="*/ 3057525 w 8262114"/>
              <a:gd name="connsiteY152" fmla="*/ 1659672 h 3255881"/>
              <a:gd name="connsiteX153" fmla="*/ 3005138 w 8262114"/>
              <a:gd name="connsiteY153" fmla="*/ 1619191 h 3255881"/>
              <a:gd name="connsiteX154" fmla="*/ 2967038 w 8262114"/>
              <a:gd name="connsiteY154" fmla="*/ 1562041 h 3255881"/>
              <a:gd name="connsiteX155" fmla="*/ 2947988 w 8262114"/>
              <a:gd name="connsiteY155" fmla="*/ 1533466 h 3255881"/>
              <a:gd name="connsiteX156" fmla="*/ 2890838 w 8262114"/>
              <a:gd name="connsiteY156" fmla="*/ 1504891 h 3255881"/>
              <a:gd name="connsiteX157" fmla="*/ 2862263 w 8262114"/>
              <a:gd name="connsiteY157" fmla="*/ 1485841 h 3255881"/>
              <a:gd name="connsiteX158" fmla="*/ 2833688 w 8262114"/>
              <a:gd name="connsiteY158" fmla="*/ 1476316 h 3255881"/>
              <a:gd name="connsiteX159" fmla="*/ 2805113 w 8262114"/>
              <a:gd name="connsiteY159" fmla="*/ 1457266 h 3255881"/>
              <a:gd name="connsiteX160" fmla="*/ 2738438 w 8262114"/>
              <a:gd name="connsiteY160" fmla="*/ 1438216 h 3255881"/>
              <a:gd name="connsiteX161" fmla="*/ 2709863 w 8262114"/>
              <a:gd name="connsiteY161" fmla="*/ 1428691 h 3255881"/>
              <a:gd name="connsiteX162" fmla="*/ 2605088 w 8262114"/>
              <a:gd name="connsiteY162" fmla="*/ 1419166 h 3255881"/>
              <a:gd name="connsiteX163" fmla="*/ 2509838 w 8262114"/>
              <a:gd name="connsiteY163" fmla="*/ 1409641 h 3255881"/>
              <a:gd name="connsiteX164" fmla="*/ 2452688 w 8262114"/>
              <a:gd name="connsiteY164" fmla="*/ 1371541 h 3255881"/>
              <a:gd name="connsiteX165" fmla="*/ 2395538 w 8262114"/>
              <a:gd name="connsiteY165" fmla="*/ 1352491 h 3255881"/>
              <a:gd name="connsiteX166" fmla="*/ 2366963 w 8262114"/>
              <a:gd name="connsiteY166" fmla="*/ 1342966 h 3255881"/>
              <a:gd name="connsiteX167" fmla="*/ 2309813 w 8262114"/>
              <a:gd name="connsiteY167" fmla="*/ 1333441 h 3255881"/>
              <a:gd name="connsiteX168" fmla="*/ 2233613 w 8262114"/>
              <a:gd name="connsiteY168" fmla="*/ 1342966 h 3255881"/>
              <a:gd name="connsiteX169" fmla="*/ 2185988 w 8262114"/>
              <a:gd name="connsiteY169" fmla="*/ 1333441 h 3255881"/>
              <a:gd name="connsiteX170" fmla="*/ 2176463 w 8262114"/>
              <a:gd name="connsiteY170" fmla="*/ 1304866 h 3255881"/>
              <a:gd name="connsiteX171" fmla="*/ 2157413 w 8262114"/>
              <a:gd name="connsiteY171" fmla="*/ 1238191 h 3255881"/>
              <a:gd name="connsiteX172" fmla="*/ 2155032 w 8262114"/>
              <a:gd name="connsiteY172" fmla="*/ 1204854 h 3255881"/>
              <a:gd name="connsiteX173" fmla="*/ 2128838 w 8262114"/>
              <a:gd name="connsiteY173" fmla="*/ 1166753 h 3255881"/>
              <a:gd name="connsiteX174" fmla="*/ 2057400 w 8262114"/>
              <a:gd name="connsiteY174" fmla="*/ 1104841 h 3255881"/>
              <a:gd name="connsiteX175" fmla="*/ 2062163 w 8262114"/>
              <a:gd name="connsiteY175" fmla="*/ 1066741 h 3255881"/>
              <a:gd name="connsiteX176" fmla="*/ 2033588 w 8262114"/>
              <a:gd name="connsiteY176" fmla="*/ 1057216 h 3255881"/>
              <a:gd name="connsiteX177" fmla="*/ 2081213 w 8262114"/>
              <a:gd name="connsiteY177" fmla="*/ 1009591 h 3255881"/>
              <a:gd name="connsiteX178" fmla="*/ 2128838 w 8262114"/>
              <a:gd name="connsiteY178" fmla="*/ 1000066 h 3255881"/>
              <a:gd name="connsiteX179" fmla="*/ 2147888 w 8262114"/>
              <a:gd name="connsiteY179" fmla="*/ 942916 h 3255881"/>
              <a:gd name="connsiteX180" fmla="*/ 2119313 w 8262114"/>
              <a:gd name="connsiteY180" fmla="*/ 914341 h 3255881"/>
              <a:gd name="connsiteX181" fmla="*/ 2014538 w 8262114"/>
              <a:gd name="connsiteY181" fmla="*/ 885766 h 3255881"/>
              <a:gd name="connsiteX182" fmla="*/ 2005013 w 8262114"/>
              <a:gd name="connsiteY182" fmla="*/ 857191 h 3255881"/>
              <a:gd name="connsiteX183" fmla="*/ 2024063 w 8262114"/>
              <a:gd name="connsiteY183" fmla="*/ 828616 h 3255881"/>
              <a:gd name="connsiteX184" fmla="*/ 2014538 w 8262114"/>
              <a:gd name="connsiteY184" fmla="*/ 800041 h 3255881"/>
              <a:gd name="connsiteX185" fmla="*/ 1976438 w 8262114"/>
              <a:gd name="connsiteY185" fmla="*/ 742891 h 3255881"/>
              <a:gd name="connsiteX186" fmla="*/ 1804988 w 8262114"/>
              <a:gd name="connsiteY186" fmla="*/ 685741 h 3255881"/>
              <a:gd name="connsiteX187" fmla="*/ 1776413 w 8262114"/>
              <a:gd name="connsiteY187" fmla="*/ 676216 h 3255881"/>
              <a:gd name="connsiteX188" fmla="*/ 1747838 w 8262114"/>
              <a:gd name="connsiteY188" fmla="*/ 666691 h 3255881"/>
              <a:gd name="connsiteX189" fmla="*/ 1690688 w 8262114"/>
              <a:gd name="connsiteY189" fmla="*/ 628591 h 3255881"/>
              <a:gd name="connsiteX190" fmla="*/ 1654969 w 8262114"/>
              <a:gd name="connsiteY190" fmla="*/ 592872 h 3255881"/>
              <a:gd name="connsiteX191" fmla="*/ 1581150 w 8262114"/>
              <a:gd name="connsiteY191" fmla="*/ 519053 h 3255881"/>
              <a:gd name="connsiteX192" fmla="*/ 1493045 w 8262114"/>
              <a:gd name="connsiteY192" fmla="*/ 433328 h 3255881"/>
              <a:gd name="connsiteX193" fmla="*/ 1370452 w 8262114"/>
              <a:gd name="connsiteY193" fmla="*/ 335756 h 3255881"/>
              <a:gd name="connsiteX194" fmla="*/ 1350170 w 8262114"/>
              <a:gd name="connsiteY194" fmla="*/ 316647 h 3255881"/>
              <a:gd name="connsiteX195" fmla="*/ 1373982 w 8262114"/>
              <a:gd name="connsiteY195" fmla="*/ 323791 h 3255881"/>
              <a:gd name="connsiteX196" fmla="*/ 1440657 w 8262114"/>
              <a:gd name="connsiteY196" fmla="*/ 342841 h 3255881"/>
              <a:gd name="connsiteX197" fmla="*/ 1440657 w 8262114"/>
              <a:gd name="connsiteY197" fmla="*/ 290453 h 3255881"/>
              <a:gd name="connsiteX198" fmla="*/ 1376363 w 8262114"/>
              <a:gd name="connsiteY198" fmla="*/ 204729 h 3255881"/>
              <a:gd name="connsiteX199" fmla="*/ 1338263 w 8262114"/>
              <a:gd name="connsiteY199" fmla="*/ 178534 h 3255881"/>
              <a:gd name="connsiteX200" fmla="*/ 1319213 w 8262114"/>
              <a:gd name="connsiteY200" fmla="*/ 161866 h 3255881"/>
              <a:gd name="connsiteX201" fmla="*/ 1166813 w 8262114"/>
              <a:gd name="connsiteY201" fmla="*/ 133291 h 3255881"/>
              <a:gd name="connsiteX202" fmla="*/ 1138238 w 8262114"/>
              <a:gd name="connsiteY202" fmla="*/ 123766 h 3255881"/>
              <a:gd name="connsiteX203" fmla="*/ 1081088 w 8262114"/>
              <a:gd name="connsiteY203" fmla="*/ 85666 h 3255881"/>
              <a:gd name="connsiteX204" fmla="*/ 1033463 w 8262114"/>
              <a:gd name="connsiteY204" fmla="*/ 47566 h 3255881"/>
              <a:gd name="connsiteX205" fmla="*/ 976313 w 8262114"/>
              <a:gd name="connsiteY205" fmla="*/ 9466 h 3255881"/>
              <a:gd name="connsiteX206" fmla="*/ 547688 w 8262114"/>
              <a:gd name="connsiteY206" fmla="*/ 9466 h 3255881"/>
              <a:gd name="connsiteX207" fmla="*/ 452438 w 8262114"/>
              <a:gd name="connsiteY207" fmla="*/ 18991 h 3255881"/>
              <a:gd name="connsiteX208" fmla="*/ 395288 w 8262114"/>
              <a:gd name="connsiteY208" fmla="*/ 47566 h 3255881"/>
              <a:gd name="connsiteX209" fmla="*/ 319088 w 8262114"/>
              <a:gd name="connsiteY209" fmla="*/ 159485 h 3255881"/>
              <a:gd name="connsiteX210" fmla="*/ 307182 w 8262114"/>
              <a:gd name="connsiteY210" fmla="*/ 216634 h 3255881"/>
              <a:gd name="connsiteX211" fmla="*/ 254794 w 8262114"/>
              <a:gd name="connsiteY211" fmla="*/ 283310 h 3255881"/>
              <a:gd name="connsiteX212" fmla="*/ 180975 w 8262114"/>
              <a:gd name="connsiteY212" fmla="*/ 330935 h 3255881"/>
              <a:gd name="connsiteX213" fmla="*/ 76201 w 8262114"/>
              <a:gd name="connsiteY213" fmla="*/ 357129 h 3255881"/>
              <a:gd name="connsiteX214" fmla="*/ 42863 w 8262114"/>
              <a:gd name="connsiteY214" fmla="*/ 361891 h 3255881"/>
              <a:gd name="connsiteX215" fmla="*/ 0 w 8262114"/>
              <a:gd name="connsiteY215" fmla="*/ 371416 h 3255881"/>
              <a:gd name="connsiteX216" fmla="*/ 21431 w 8262114"/>
              <a:gd name="connsiteY216" fmla="*/ 416660 h 3255881"/>
              <a:gd name="connsiteX217" fmla="*/ 33338 w 8262114"/>
              <a:gd name="connsiteY217" fmla="*/ 419041 h 3255881"/>
              <a:gd name="connsiteX218" fmla="*/ 90488 w 8262114"/>
              <a:gd name="connsiteY218" fmla="*/ 447616 h 3255881"/>
              <a:gd name="connsiteX219" fmla="*/ 147638 w 8262114"/>
              <a:gd name="connsiteY219" fmla="*/ 476191 h 3255881"/>
              <a:gd name="connsiteX220" fmla="*/ 166688 w 8262114"/>
              <a:gd name="connsiteY220" fmla="*/ 504766 h 3255881"/>
              <a:gd name="connsiteX221" fmla="*/ 166688 w 8262114"/>
              <a:gd name="connsiteY221" fmla="*/ 571441 h 3255881"/>
              <a:gd name="connsiteX222" fmla="*/ 138113 w 8262114"/>
              <a:gd name="connsiteY222" fmla="*/ 580966 h 3255881"/>
              <a:gd name="connsiteX223" fmla="*/ 128588 w 8262114"/>
              <a:gd name="connsiteY223" fmla="*/ 666691 h 3255881"/>
              <a:gd name="connsiteX224" fmla="*/ 100013 w 8262114"/>
              <a:gd name="connsiteY224" fmla="*/ 676216 h 3255881"/>
              <a:gd name="connsiteX225" fmla="*/ 90488 w 8262114"/>
              <a:gd name="connsiteY225" fmla="*/ 704791 h 3255881"/>
              <a:gd name="connsiteX226" fmla="*/ 119063 w 8262114"/>
              <a:gd name="connsiteY226" fmla="*/ 714316 h 3255881"/>
              <a:gd name="connsiteX227" fmla="*/ 138113 w 8262114"/>
              <a:gd name="connsiteY227" fmla="*/ 771466 h 3255881"/>
              <a:gd name="connsiteX228" fmla="*/ 147638 w 8262114"/>
              <a:gd name="connsiteY228" fmla="*/ 838141 h 3255881"/>
              <a:gd name="connsiteX229" fmla="*/ 166688 w 8262114"/>
              <a:gd name="connsiteY229" fmla="*/ 866716 h 3255881"/>
              <a:gd name="connsiteX230" fmla="*/ 157163 w 8262114"/>
              <a:gd name="connsiteY230" fmla="*/ 923866 h 3255881"/>
              <a:gd name="connsiteX0" fmla="*/ 7415213 w 8262114"/>
              <a:gd name="connsiteY0" fmla="*/ 3247966 h 3255881"/>
              <a:gd name="connsiteX1" fmla="*/ 7434263 w 8262114"/>
              <a:gd name="connsiteY1" fmla="*/ 3047941 h 3255881"/>
              <a:gd name="connsiteX2" fmla="*/ 7453313 w 8262114"/>
              <a:gd name="connsiteY2" fmla="*/ 2981266 h 3255881"/>
              <a:gd name="connsiteX3" fmla="*/ 7510463 w 8262114"/>
              <a:gd name="connsiteY3" fmla="*/ 2952691 h 3255881"/>
              <a:gd name="connsiteX4" fmla="*/ 7539038 w 8262114"/>
              <a:gd name="connsiteY4" fmla="*/ 2933641 h 3255881"/>
              <a:gd name="connsiteX5" fmla="*/ 7596188 w 8262114"/>
              <a:gd name="connsiteY5" fmla="*/ 2914591 h 3255881"/>
              <a:gd name="connsiteX6" fmla="*/ 7662863 w 8262114"/>
              <a:gd name="connsiteY6" fmla="*/ 2895541 h 3255881"/>
              <a:gd name="connsiteX7" fmla="*/ 7681913 w 8262114"/>
              <a:gd name="connsiteY7" fmla="*/ 2866966 h 3255881"/>
              <a:gd name="connsiteX8" fmla="*/ 7691438 w 8262114"/>
              <a:gd name="connsiteY8" fmla="*/ 2838391 h 3255881"/>
              <a:gd name="connsiteX9" fmla="*/ 7777163 w 8262114"/>
              <a:gd name="connsiteY9" fmla="*/ 2800291 h 3255881"/>
              <a:gd name="connsiteX10" fmla="*/ 7805738 w 8262114"/>
              <a:gd name="connsiteY10" fmla="*/ 2790766 h 3255881"/>
              <a:gd name="connsiteX11" fmla="*/ 7834313 w 8262114"/>
              <a:gd name="connsiteY11" fmla="*/ 2781241 h 3255881"/>
              <a:gd name="connsiteX12" fmla="*/ 7996238 w 8262114"/>
              <a:gd name="connsiteY12" fmla="*/ 2762191 h 3255881"/>
              <a:gd name="connsiteX13" fmla="*/ 8062913 w 8262114"/>
              <a:gd name="connsiteY13" fmla="*/ 2743141 h 3255881"/>
              <a:gd name="connsiteX14" fmla="*/ 8120063 w 8262114"/>
              <a:gd name="connsiteY14" fmla="*/ 2724091 h 3255881"/>
              <a:gd name="connsiteX15" fmla="*/ 8148638 w 8262114"/>
              <a:gd name="connsiteY15" fmla="*/ 2714566 h 3255881"/>
              <a:gd name="connsiteX16" fmla="*/ 8158163 w 8262114"/>
              <a:gd name="connsiteY16" fmla="*/ 2609791 h 3255881"/>
              <a:gd name="connsiteX17" fmla="*/ 8167688 w 8262114"/>
              <a:gd name="connsiteY17" fmla="*/ 2552641 h 3255881"/>
              <a:gd name="connsiteX18" fmla="*/ 8224838 w 8262114"/>
              <a:gd name="connsiteY18" fmla="*/ 2514541 h 3255881"/>
              <a:gd name="connsiteX19" fmla="*/ 8243888 w 8262114"/>
              <a:gd name="connsiteY19" fmla="*/ 2485966 h 3255881"/>
              <a:gd name="connsiteX20" fmla="*/ 7929563 w 8262114"/>
              <a:gd name="connsiteY20" fmla="*/ 2428816 h 3255881"/>
              <a:gd name="connsiteX21" fmla="*/ 7939088 w 8262114"/>
              <a:gd name="connsiteY21" fmla="*/ 2333566 h 3255881"/>
              <a:gd name="connsiteX22" fmla="*/ 7958138 w 8262114"/>
              <a:gd name="connsiteY22" fmla="*/ 2266891 h 3255881"/>
              <a:gd name="connsiteX23" fmla="*/ 7929563 w 8262114"/>
              <a:gd name="connsiteY23" fmla="*/ 2095441 h 3255881"/>
              <a:gd name="connsiteX24" fmla="*/ 7910513 w 8262114"/>
              <a:gd name="connsiteY24" fmla="*/ 2038291 h 3255881"/>
              <a:gd name="connsiteX25" fmla="*/ 7900988 w 8262114"/>
              <a:gd name="connsiteY25" fmla="*/ 2009716 h 3255881"/>
              <a:gd name="connsiteX26" fmla="*/ 7929563 w 8262114"/>
              <a:gd name="connsiteY26" fmla="*/ 1876366 h 3255881"/>
              <a:gd name="connsiteX27" fmla="*/ 7948613 w 8262114"/>
              <a:gd name="connsiteY27" fmla="*/ 1847791 h 3255881"/>
              <a:gd name="connsiteX28" fmla="*/ 7853363 w 8262114"/>
              <a:gd name="connsiteY28" fmla="*/ 1838266 h 3255881"/>
              <a:gd name="connsiteX29" fmla="*/ 7796213 w 8262114"/>
              <a:gd name="connsiteY29" fmla="*/ 1790641 h 3255881"/>
              <a:gd name="connsiteX30" fmla="*/ 7739063 w 8262114"/>
              <a:gd name="connsiteY30" fmla="*/ 1771591 h 3255881"/>
              <a:gd name="connsiteX31" fmla="*/ 7710488 w 8262114"/>
              <a:gd name="connsiteY31" fmla="*/ 1752541 h 3255881"/>
              <a:gd name="connsiteX32" fmla="*/ 7567613 w 8262114"/>
              <a:gd name="connsiteY32" fmla="*/ 1733491 h 3255881"/>
              <a:gd name="connsiteX33" fmla="*/ 7510463 w 8262114"/>
              <a:gd name="connsiteY33" fmla="*/ 1714441 h 3255881"/>
              <a:gd name="connsiteX34" fmla="*/ 7453313 w 8262114"/>
              <a:gd name="connsiteY34" fmla="*/ 1676341 h 3255881"/>
              <a:gd name="connsiteX35" fmla="*/ 7424738 w 8262114"/>
              <a:gd name="connsiteY35" fmla="*/ 1657291 h 3255881"/>
              <a:gd name="connsiteX36" fmla="*/ 7396163 w 8262114"/>
              <a:gd name="connsiteY36" fmla="*/ 1647766 h 3255881"/>
              <a:gd name="connsiteX37" fmla="*/ 7358063 w 8262114"/>
              <a:gd name="connsiteY37" fmla="*/ 1600141 h 3255881"/>
              <a:gd name="connsiteX38" fmla="*/ 7319963 w 8262114"/>
              <a:gd name="connsiteY38" fmla="*/ 1542991 h 3255881"/>
              <a:gd name="connsiteX39" fmla="*/ 7272338 w 8262114"/>
              <a:gd name="connsiteY39" fmla="*/ 1485841 h 3255881"/>
              <a:gd name="connsiteX40" fmla="*/ 7262813 w 8262114"/>
              <a:gd name="connsiteY40" fmla="*/ 1457266 h 3255881"/>
              <a:gd name="connsiteX41" fmla="*/ 7224713 w 8262114"/>
              <a:gd name="connsiteY41" fmla="*/ 1400116 h 3255881"/>
              <a:gd name="connsiteX42" fmla="*/ 7215188 w 8262114"/>
              <a:gd name="connsiteY42" fmla="*/ 1371541 h 3255881"/>
              <a:gd name="connsiteX43" fmla="*/ 7196138 w 8262114"/>
              <a:gd name="connsiteY43" fmla="*/ 1342966 h 3255881"/>
              <a:gd name="connsiteX44" fmla="*/ 7177088 w 8262114"/>
              <a:gd name="connsiteY44" fmla="*/ 1285816 h 3255881"/>
              <a:gd name="connsiteX45" fmla="*/ 7119938 w 8262114"/>
              <a:gd name="connsiteY45" fmla="*/ 1238191 h 3255881"/>
              <a:gd name="connsiteX46" fmla="*/ 7091363 w 8262114"/>
              <a:gd name="connsiteY46" fmla="*/ 1219141 h 3255881"/>
              <a:gd name="connsiteX47" fmla="*/ 7062788 w 8262114"/>
              <a:gd name="connsiteY47" fmla="*/ 1190566 h 3255881"/>
              <a:gd name="connsiteX48" fmla="*/ 7034213 w 8262114"/>
              <a:gd name="connsiteY48" fmla="*/ 1171516 h 3255881"/>
              <a:gd name="connsiteX49" fmla="*/ 6986588 w 8262114"/>
              <a:gd name="connsiteY49" fmla="*/ 1114366 h 3255881"/>
              <a:gd name="connsiteX50" fmla="*/ 6958013 w 8262114"/>
              <a:gd name="connsiteY50" fmla="*/ 1095316 h 3255881"/>
              <a:gd name="connsiteX51" fmla="*/ 6938963 w 8262114"/>
              <a:gd name="connsiteY51" fmla="*/ 1066741 h 3255881"/>
              <a:gd name="connsiteX52" fmla="*/ 6910388 w 8262114"/>
              <a:gd name="connsiteY52" fmla="*/ 1047691 h 3255881"/>
              <a:gd name="connsiteX53" fmla="*/ 6900863 w 8262114"/>
              <a:gd name="connsiteY53" fmla="*/ 1019116 h 3255881"/>
              <a:gd name="connsiteX54" fmla="*/ 6910388 w 8262114"/>
              <a:gd name="connsiteY54" fmla="*/ 981016 h 3255881"/>
              <a:gd name="connsiteX55" fmla="*/ 6967538 w 8262114"/>
              <a:gd name="connsiteY55" fmla="*/ 952441 h 3255881"/>
              <a:gd name="connsiteX56" fmla="*/ 6986588 w 8262114"/>
              <a:gd name="connsiteY56" fmla="*/ 923866 h 3255881"/>
              <a:gd name="connsiteX57" fmla="*/ 7005638 w 8262114"/>
              <a:gd name="connsiteY57" fmla="*/ 866716 h 3255881"/>
              <a:gd name="connsiteX58" fmla="*/ 6977063 w 8262114"/>
              <a:gd name="connsiteY58" fmla="*/ 857191 h 3255881"/>
              <a:gd name="connsiteX59" fmla="*/ 6910388 w 8262114"/>
              <a:gd name="connsiteY59" fmla="*/ 847666 h 3255881"/>
              <a:gd name="connsiteX60" fmla="*/ 6872288 w 8262114"/>
              <a:gd name="connsiteY60" fmla="*/ 828616 h 3255881"/>
              <a:gd name="connsiteX61" fmla="*/ 6843713 w 8262114"/>
              <a:gd name="connsiteY61" fmla="*/ 819091 h 3255881"/>
              <a:gd name="connsiteX62" fmla="*/ 6786563 w 8262114"/>
              <a:gd name="connsiteY62" fmla="*/ 780991 h 3255881"/>
              <a:gd name="connsiteX63" fmla="*/ 6748463 w 8262114"/>
              <a:gd name="connsiteY63" fmla="*/ 733366 h 3255881"/>
              <a:gd name="connsiteX64" fmla="*/ 6738938 w 8262114"/>
              <a:gd name="connsiteY64" fmla="*/ 704791 h 3255881"/>
              <a:gd name="connsiteX65" fmla="*/ 6691313 w 8262114"/>
              <a:gd name="connsiteY65" fmla="*/ 657166 h 3255881"/>
              <a:gd name="connsiteX66" fmla="*/ 6643688 w 8262114"/>
              <a:gd name="connsiteY66" fmla="*/ 619066 h 3255881"/>
              <a:gd name="connsiteX67" fmla="*/ 6624638 w 8262114"/>
              <a:gd name="connsiteY67" fmla="*/ 590491 h 3255881"/>
              <a:gd name="connsiteX68" fmla="*/ 6596063 w 8262114"/>
              <a:gd name="connsiteY68" fmla="*/ 580966 h 3255881"/>
              <a:gd name="connsiteX69" fmla="*/ 6567488 w 8262114"/>
              <a:gd name="connsiteY69" fmla="*/ 561916 h 3255881"/>
              <a:gd name="connsiteX70" fmla="*/ 6538913 w 8262114"/>
              <a:gd name="connsiteY70" fmla="*/ 552391 h 3255881"/>
              <a:gd name="connsiteX71" fmla="*/ 6510338 w 8262114"/>
              <a:gd name="connsiteY71" fmla="*/ 533341 h 3255881"/>
              <a:gd name="connsiteX72" fmla="*/ 6462713 w 8262114"/>
              <a:gd name="connsiteY72" fmla="*/ 523816 h 3255881"/>
              <a:gd name="connsiteX73" fmla="*/ 6376988 w 8262114"/>
              <a:gd name="connsiteY73" fmla="*/ 533341 h 3255881"/>
              <a:gd name="connsiteX74" fmla="*/ 6319838 w 8262114"/>
              <a:gd name="connsiteY74" fmla="*/ 571441 h 3255881"/>
              <a:gd name="connsiteX75" fmla="*/ 6262688 w 8262114"/>
              <a:gd name="connsiteY75" fmla="*/ 619066 h 3255881"/>
              <a:gd name="connsiteX76" fmla="*/ 6176963 w 8262114"/>
              <a:gd name="connsiteY76" fmla="*/ 657166 h 3255881"/>
              <a:gd name="connsiteX77" fmla="*/ 6148388 w 8262114"/>
              <a:gd name="connsiteY77" fmla="*/ 666691 h 3255881"/>
              <a:gd name="connsiteX78" fmla="*/ 6148388 w 8262114"/>
              <a:gd name="connsiteY78" fmla="*/ 800041 h 3255881"/>
              <a:gd name="connsiteX79" fmla="*/ 6138863 w 8262114"/>
              <a:gd name="connsiteY79" fmla="*/ 961966 h 3255881"/>
              <a:gd name="connsiteX80" fmla="*/ 6119813 w 8262114"/>
              <a:gd name="connsiteY80" fmla="*/ 1085791 h 3255881"/>
              <a:gd name="connsiteX81" fmla="*/ 6136482 w 8262114"/>
              <a:gd name="connsiteY81" fmla="*/ 1195328 h 3255881"/>
              <a:gd name="connsiteX82" fmla="*/ 6165057 w 8262114"/>
              <a:gd name="connsiteY82" fmla="*/ 1340585 h 3255881"/>
              <a:gd name="connsiteX83" fmla="*/ 6205538 w 8262114"/>
              <a:gd name="connsiteY83" fmla="*/ 1435835 h 3255881"/>
              <a:gd name="connsiteX84" fmla="*/ 6162676 w 8262114"/>
              <a:gd name="connsiteY84" fmla="*/ 1492985 h 3255881"/>
              <a:gd name="connsiteX85" fmla="*/ 6196013 w 8262114"/>
              <a:gd name="connsiteY85" fmla="*/ 1647766 h 3255881"/>
              <a:gd name="connsiteX86" fmla="*/ 6198394 w 8262114"/>
              <a:gd name="connsiteY86" fmla="*/ 1757303 h 3255881"/>
              <a:gd name="connsiteX87" fmla="*/ 6153150 w 8262114"/>
              <a:gd name="connsiteY87" fmla="*/ 1759685 h 3255881"/>
              <a:gd name="connsiteX88" fmla="*/ 6119813 w 8262114"/>
              <a:gd name="connsiteY88" fmla="*/ 1752541 h 3255881"/>
              <a:gd name="connsiteX89" fmla="*/ 5955507 w 8262114"/>
              <a:gd name="connsiteY89" fmla="*/ 1781116 h 3255881"/>
              <a:gd name="connsiteX90" fmla="*/ 5976938 w 8262114"/>
              <a:gd name="connsiteY90" fmla="*/ 1847791 h 3255881"/>
              <a:gd name="connsiteX91" fmla="*/ 5967413 w 8262114"/>
              <a:gd name="connsiteY91" fmla="*/ 1904941 h 3255881"/>
              <a:gd name="connsiteX92" fmla="*/ 5938838 w 8262114"/>
              <a:gd name="connsiteY92" fmla="*/ 1923991 h 3255881"/>
              <a:gd name="connsiteX93" fmla="*/ 5538788 w 8262114"/>
              <a:gd name="connsiteY93" fmla="*/ 1933516 h 3255881"/>
              <a:gd name="connsiteX94" fmla="*/ 5357813 w 8262114"/>
              <a:gd name="connsiteY94" fmla="*/ 1923991 h 3255881"/>
              <a:gd name="connsiteX95" fmla="*/ 5300663 w 8262114"/>
              <a:gd name="connsiteY95" fmla="*/ 1904941 h 3255881"/>
              <a:gd name="connsiteX96" fmla="*/ 5243513 w 8262114"/>
              <a:gd name="connsiteY96" fmla="*/ 1914466 h 3255881"/>
              <a:gd name="connsiteX97" fmla="*/ 5186363 w 8262114"/>
              <a:gd name="connsiteY97" fmla="*/ 1933516 h 3255881"/>
              <a:gd name="connsiteX98" fmla="*/ 5157788 w 8262114"/>
              <a:gd name="connsiteY98" fmla="*/ 1914466 h 3255881"/>
              <a:gd name="connsiteX99" fmla="*/ 5053013 w 8262114"/>
              <a:gd name="connsiteY99" fmla="*/ 1895416 h 3255881"/>
              <a:gd name="connsiteX100" fmla="*/ 5033963 w 8262114"/>
              <a:gd name="connsiteY100" fmla="*/ 1838266 h 3255881"/>
              <a:gd name="connsiteX101" fmla="*/ 5024438 w 8262114"/>
              <a:gd name="connsiteY101" fmla="*/ 1809691 h 3255881"/>
              <a:gd name="connsiteX102" fmla="*/ 4891088 w 8262114"/>
              <a:gd name="connsiteY102" fmla="*/ 1781116 h 3255881"/>
              <a:gd name="connsiteX103" fmla="*/ 4814888 w 8262114"/>
              <a:gd name="connsiteY103" fmla="*/ 1743016 h 3255881"/>
              <a:gd name="connsiteX104" fmla="*/ 4786313 w 8262114"/>
              <a:gd name="connsiteY104" fmla="*/ 1714441 h 3255881"/>
              <a:gd name="connsiteX105" fmla="*/ 4776788 w 8262114"/>
              <a:gd name="connsiteY105" fmla="*/ 1685866 h 3255881"/>
              <a:gd name="connsiteX106" fmla="*/ 4795838 w 8262114"/>
              <a:gd name="connsiteY106" fmla="*/ 1628716 h 3255881"/>
              <a:gd name="connsiteX107" fmla="*/ 4814888 w 8262114"/>
              <a:gd name="connsiteY107" fmla="*/ 1476316 h 3255881"/>
              <a:gd name="connsiteX108" fmla="*/ 4852988 w 8262114"/>
              <a:gd name="connsiteY108" fmla="*/ 1419166 h 3255881"/>
              <a:gd name="connsiteX109" fmla="*/ 4872038 w 8262114"/>
              <a:gd name="connsiteY109" fmla="*/ 1390591 h 3255881"/>
              <a:gd name="connsiteX110" fmla="*/ 4919663 w 8262114"/>
              <a:gd name="connsiteY110" fmla="*/ 1314391 h 3255881"/>
              <a:gd name="connsiteX111" fmla="*/ 4929188 w 8262114"/>
              <a:gd name="connsiteY111" fmla="*/ 1285816 h 3255881"/>
              <a:gd name="connsiteX112" fmla="*/ 4872038 w 8262114"/>
              <a:gd name="connsiteY112" fmla="*/ 1257241 h 3255881"/>
              <a:gd name="connsiteX113" fmla="*/ 4843463 w 8262114"/>
              <a:gd name="connsiteY113" fmla="*/ 1238191 h 3255881"/>
              <a:gd name="connsiteX114" fmla="*/ 4786313 w 8262114"/>
              <a:gd name="connsiteY114" fmla="*/ 1219141 h 3255881"/>
              <a:gd name="connsiteX115" fmla="*/ 4757738 w 8262114"/>
              <a:gd name="connsiteY115" fmla="*/ 1209616 h 3255881"/>
              <a:gd name="connsiteX116" fmla="*/ 4729163 w 8262114"/>
              <a:gd name="connsiteY116" fmla="*/ 1219141 h 3255881"/>
              <a:gd name="connsiteX117" fmla="*/ 4672013 w 8262114"/>
              <a:gd name="connsiteY117" fmla="*/ 1247716 h 3255881"/>
              <a:gd name="connsiteX118" fmla="*/ 4576763 w 8262114"/>
              <a:gd name="connsiteY118" fmla="*/ 1209616 h 3255881"/>
              <a:gd name="connsiteX119" fmla="*/ 4538663 w 8262114"/>
              <a:gd name="connsiteY119" fmla="*/ 1161991 h 3255881"/>
              <a:gd name="connsiteX120" fmla="*/ 4481513 w 8262114"/>
              <a:gd name="connsiteY120" fmla="*/ 1181041 h 3255881"/>
              <a:gd name="connsiteX121" fmla="*/ 4452938 w 8262114"/>
              <a:gd name="connsiteY121" fmla="*/ 1190566 h 3255881"/>
              <a:gd name="connsiteX122" fmla="*/ 4414838 w 8262114"/>
              <a:gd name="connsiteY122" fmla="*/ 1276291 h 3255881"/>
              <a:gd name="connsiteX123" fmla="*/ 4405313 w 8262114"/>
              <a:gd name="connsiteY123" fmla="*/ 1304866 h 3255881"/>
              <a:gd name="connsiteX124" fmla="*/ 4395788 w 8262114"/>
              <a:gd name="connsiteY124" fmla="*/ 1333441 h 3255881"/>
              <a:gd name="connsiteX125" fmla="*/ 4367213 w 8262114"/>
              <a:gd name="connsiteY125" fmla="*/ 1352491 h 3255881"/>
              <a:gd name="connsiteX126" fmla="*/ 4348163 w 8262114"/>
              <a:gd name="connsiteY126" fmla="*/ 1381066 h 3255881"/>
              <a:gd name="connsiteX127" fmla="*/ 4329113 w 8262114"/>
              <a:gd name="connsiteY127" fmla="*/ 1438216 h 3255881"/>
              <a:gd name="connsiteX128" fmla="*/ 4310063 w 8262114"/>
              <a:gd name="connsiteY128" fmla="*/ 1466791 h 3255881"/>
              <a:gd name="connsiteX129" fmla="*/ 4300538 w 8262114"/>
              <a:gd name="connsiteY129" fmla="*/ 1495366 h 3255881"/>
              <a:gd name="connsiteX130" fmla="*/ 4291013 w 8262114"/>
              <a:gd name="connsiteY130" fmla="*/ 1533466 h 3255881"/>
              <a:gd name="connsiteX131" fmla="*/ 4262438 w 8262114"/>
              <a:gd name="connsiteY131" fmla="*/ 1552516 h 3255881"/>
              <a:gd name="connsiteX132" fmla="*/ 4224338 w 8262114"/>
              <a:gd name="connsiteY132" fmla="*/ 1545372 h 3255881"/>
              <a:gd name="connsiteX133" fmla="*/ 4167188 w 8262114"/>
              <a:gd name="connsiteY133" fmla="*/ 1562041 h 3255881"/>
              <a:gd name="connsiteX134" fmla="*/ 4110038 w 8262114"/>
              <a:gd name="connsiteY134" fmla="*/ 1583472 h 3255881"/>
              <a:gd name="connsiteX135" fmla="*/ 4081463 w 8262114"/>
              <a:gd name="connsiteY135" fmla="*/ 1590616 h 3255881"/>
              <a:gd name="connsiteX136" fmla="*/ 4055270 w 8262114"/>
              <a:gd name="connsiteY136" fmla="*/ 1595379 h 3255881"/>
              <a:gd name="connsiteX137" fmla="*/ 3948113 w 8262114"/>
              <a:gd name="connsiteY137" fmla="*/ 1609666 h 3255881"/>
              <a:gd name="connsiteX138" fmla="*/ 3910013 w 8262114"/>
              <a:gd name="connsiteY138" fmla="*/ 1600141 h 3255881"/>
              <a:gd name="connsiteX139" fmla="*/ 3757613 w 8262114"/>
              <a:gd name="connsiteY139" fmla="*/ 1590616 h 3255881"/>
              <a:gd name="connsiteX140" fmla="*/ 3729038 w 8262114"/>
              <a:gd name="connsiteY140" fmla="*/ 1571566 h 3255881"/>
              <a:gd name="connsiteX141" fmla="*/ 3700463 w 8262114"/>
              <a:gd name="connsiteY141" fmla="*/ 1562041 h 3255881"/>
              <a:gd name="connsiteX142" fmla="*/ 3652838 w 8262114"/>
              <a:gd name="connsiteY142" fmla="*/ 1523941 h 3255881"/>
              <a:gd name="connsiteX143" fmla="*/ 3481388 w 8262114"/>
              <a:gd name="connsiteY143" fmla="*/ 1533466 h 3255881"/>
              <a:gd name="connsiteX144" fmla="*/ 3414713 w 8262114"/>
              <a:gd name="connsiteY144" fmla="*/ 1542991 h 3255881"/>
              <a:gd name="connsiteX145" fmla="*/ 3386138 w 8262114"/>
              <a:gd name="connsiteY145" fmla="*/ 1552516 h 3255881"/>
              <a:gd name="connsiteX146" fmla="*/ 3338513 w 8262114"/>
              <a:gd name="connsiteY146" fmla="*/ 1562041 h 3255881"/>
              <a:gd name="connsiteX147" fmla="*/ 3259931 w 8262114"/>
              <a:gd name="connsiteY147" fmla="*/ 1619191 h 3255881"/>
              <a:gd name="connsiteX148" fmla="*/ 3214688 w 8262114"/>
              <a:gd name="connsiteY148" fmla="*/ 1666816 h 3255881"/>
              <a:gd name="connsiteX149" fmla="*/ 3205163 w 8262114"/>
              <a:gd name="connsiteY149" fmla="*/ 1695391 h 3255881"/>
              <a:gd name="connsiteX150" fmla="*/ 3181351 w 8262114"/>
              <a:gd name="connsiteY150" fmla="*/ 1738254 h 3255881"/>
              <a:gd name="connsiteX151" fmla="*/ 3102769 w 8262114"/>
              <a:gd name="connsiteY151" fmla="*/ 1714441 h 3255881"/>
              <a:gd name="connsiteX152" fmla="*/ 3057525 w 8262114"/>
              <a:gd name="connsiteY152" fmla="*/ 1659672 h 3255881"/>
              <a:gd name="connsiteX153" fmla="*/ 3005138 w 8262114"/>
              <a:gd name="connsiteY153" fmla="*/ 1619191 h 3255881"/>
              <a:gd name="connsiteX154" fmla="*/ 2967038 w 8262114"/>
              <a:gd name="connsiteY154" fmla="*/ 1562041 h 3255881"/>
              <a:gd name="connsiteX155" fmla="*/ 2947988 w 8262114"/>
              <a:gd name="connsiteY155" fmla="*/ 1533466 h 3255881"/>
              <a:gd name="connsiteX156" fmla="*/ 2890838 w 8262114"/>
              <a:gd name="connsiteY156" fmla="*/ 1504891 h 3255881"/>
              <a:gd name="connsiteX157" fmla="*/ 2862263 w 8262114"/>
              <a:gd name="connsiteY157" fmla="*/ 1485841 h 3255881"/>
              <a:gd name="connsiteX158" fmla="*/ 2833688 w 8262114"/>
              <a:gd name="connsiteY158" fmla="*/ 1476316 h 3255881"/>
              <a:gd name="connsiteX159" fmla="*/ 2805113 w 8262114"/>
              <a:gd name="connsiteY159" fmla="*/ 1457266 h 3255881"/>
              <a:gd name="connsiteX160" fmla="*/ 2738438 w 8262114"/>
              <a:gd name="connsiteY160" fmla="*/ 1438216 h 3255881"/>
              <a:gd name="connsiteX161" fmla="*/ 2709863 w 8262114"/>
              <a:gd name="connsiteY161" fmla="*/ 1428691 h 3255881"/>
              <a:gd name="connsiteX162" fmla="*/ 2605088 w 8262114"/>
              <a:gd name="connsiteY162" fmla="*/ 1419166 h 3255881"/>
              <a:gd name="connsiteX163" fmla="*/ 2509838 w 8262114"/>
              <a:gd name="connsiteY163" fmla="*/ 1409641 h 3255881"/>
              <a:gd name="connsiteX164" fmla="*/ 2452688 w 8262114"/>
              <a:gd name="connsiteY164" fmla="*/ 1371541 h 3255881"/>
              <a:gd name="connsiteX165" fmla="*/ 2395538 w 8262114"/>
              <a:gd name="connsiteY165" fmla="*/ 1352491 h 3255881"/>
              <a:gd name="connsiteX166" fmla="*/ 2366963 w 8262114"/>
              <a:gd name="connsiteY166" fmla="*/ 1342966 h 3255881"/>
              <a:gd name="connsiteX167" fmla="*/ 2309813 w 8262114"/>
              <a:gd name="connsiteY167" fmla="*/ 1333441 h 3255881"/>
              <a:gd name="connsiteX168" fmla="*/ 2233613 w 8262114"/>
              <a:gd name="connsiteY168" fmla="*/ 1342966 h 3255881"/>
              <a:gd name="connsiteX169" fmla="*/ 2185988 w 8262114"/>
              <a:gd name="connsiteY169" fmla="*/ 1333441 h 3255881"/>
              <a:gd name="connsiteX170" fmla="*/ 2176463 w 8262114"/>
              <a:gd name="connsiteY170" fmla="*/ 1304866 h 3255881"/>
              <a:gd name="connsiteX171" fmla="*/ 2157413 w 8262114"/>
              <a:gd name="connsiteY171" fmla="*/ 1238191 h 3255881"/>
              <a:gd name="connsiteX172" fmla="*/ 2155032 w 8262114"/>
              <a:gd name="connsiteY172" fmla="*/ 1204854 h 3255881"/>
              <a:gd name="connsiteX173" fmla="*/ 2128838 w 8262114"/>
              <a:gd name="connsiteY173" fmla="*/ 1166753 h 3255881"/>
              <a:gd name="connsiteX174" fmla="*/ 2057400 w 8262114"/>
              <a:gd name="connsiteY174" fmla="*/ 1104841 h 3255881"/>
              <a:gd name="connsiteX175" fmla="*/ 2062163 w 8262114"/>
              <a:gd name="connsiteY175" fmla="*/ 1066741 h 3255881"/>
              <a:gd name="connsiteX176" fmla="*/ 2033588 w 8262114"/>
              <a:gd name="connsiteY176" fmla="*/ 1057216 h 3255881"/>
              <a:gd name="connsiteX177" fmla="*/ 2081213 w 8262114"/>
              <a:gd name="connsiteY177" fmla="*/ 1009591 h 3255881"/>
              <a:gd name="connsiteX178" fmla="*/ 2128838 w 8262114"/>
              <a:gd name="connsiteY178" fmla="*/ 1000066 h 3255881"/>
              <a:gd name="connsiteX179" fmla="*/ 2147888 w 8262114"/>
              <a:gd name="connsiteY179" fmla="*/ 942916 h 3255881"/>
              <a:gd name="connsiteX180" fmla="*/ 2119313 w 8262114"/>
              <a:gd name="connsiteY180" fmla="*/ 914341 h 3255881"/>
              <a:gd name="connsiteX181" fmla="*/ 2014538 w 8262114"/>
              <a:gd name="connsiteY181" fmla="*/ 885766 h 3255881"/>
              <a:gd name="connsiteX182" fmla="*/ 2005013 w 8262114"/>
              <a:gd name="connsiteY182" fmla="*/ 857191 h 3255881"/>
              <a:gd name="connsiteX183" fmla="*/ 2024063 w 8262114"/>
              <a:gd name="connsiteY183" fmla="*/ 828616 h 3255881"/>
              <a:gd name="connsiteX184" fmla="*/ 2014538 w 8262114"/>
              <a:gd name="connsiteY184" fmla="*/ 800041 h 3255881"/>
              <a:gd name="connsiteX185" fmla="*/ 1976438 w 8262114"/>
              <a:gd name="connsiteY185" fmla="*/ 742891 h 3255881"/>
              <a:gd name="connsiteX186" fmla="*/ 1804988 w 8262114"/>
              <a:gd name="connsiteY186" fmla="*/ 685741 h 3255881"/>
              <a:gd name="connsiteX187" fmla="*/ 1776413 w 8262114"/>
              <a:gd name="connsiteY187" fmla="*/ 676216 h 3255881"/>
              <a:gd name="connsiteX188" fmla="*/ 1747838 w 8262114"/>
              <a:gd name="connsiteY188" fmla="*/ 666691 h 3255881"/>
              <a:gd name="connsiteX189" fmla="*/ 1690688 w 8262114"/>
              <a:gd name="connsiteY189" fmla="*/ 628591 h 3255881"/>
              <a:gd name="connsiteX190" fmla="*/ 1654969 w 8262114"/>
              <a:gd name="connsiteY190" fmla="*/ 592872 h 3255881"/>
              <a:gd name="connsiteX191" fmla="*/ 1581150 w 8262114"/>
              <a:gd name="connsiteY191" fmla="*/ 519053 h 3255881"/>
              <a:gd name="connsiteX192" fmla="*/ 1493045 w 8262114"/>
              <a:gd name="connsiteY192" fmla="*/ 433328 h 3255881"/>
              <a:gd name="connsiteX193" fmla="*/ 1370452 w 8262114"/>
              <a:gd name="connsiteY193" fmla="*/ 335756 h 3255881"/>
              <a:gd name="connsiteX194" fmla="*/ 1350170 w 8262114"/>
              <a:gd name="connsiteY194" fmla="*/ 316647 h 3255881"/>
              <a:gd name="connsiteX195" fmla="*/ 1373982 w 8262114"/>
              <a:gd name="connsiteY195" fmla="*/ 323791 h 3255881"/>
              <a:gd name="connsiteX196" fmla="*/ 1440657 w 8262114"/>
              <a:gd name="connsiteY196" fmla="*/ 342841 h 3255881"/>
              <a:gd name="connsiteX197" fmla="*/ 1440657 w 8262114"/>
              <a:gd name="connsiteY197" fmla="*/ 290453 h 3255881"/>
              <a:gd name="connsiteX198" fmla="*/ 1376363 w 8262114"/>
              <a:gd name="connsiteY198" fmla="*/ 204729 h 3255881"/>
              <a:gd name="connsiteX199" fmla="*/ 1338263 w 8262114"/>
              <a:gd name="connsiteY199" fmla="*/ 178534 h 3255881"/>
              <a:gd name="connsiteX200" fmla="*/ 1319213 w 8262114"/>
              <a:gd name="connsiteY200" fmla="*/ 161866 h 3255881"/>
              <a:gd name="connsiteX201" fmla="*/ 1166813 w 8262114"/>
              <a:gd name="connsiteY201" fmla="*/ 133291 h 3255881"/>
              <a:gd name="connsiteX202" fmla="*/ 1138238 w 8262114"/>
              <a:gd name="connsiteY202" fmla="*/ 123766 h 3255881"/>
              <a:gd name="connsiteX203" fmla="*/ 1081088 w 8262114"/>
              <a:gd name="connsiteY203" fmla="*/ 85666 h 3255881"/>
              <a:gd name="connsiteX204" fmla="*/ 1033463 w 8262114"/>
              <a:gd name="connsiteY204" fmla="*/ 47566 h 3255881"/>
              <a:gd name="connsiteX205" fmla="*/ 976313 w 8262114"/>
              <a:gd name="connsiteY205" fmla="*/ 9466 h 3255881"/>
              <a:gd name="connsiteX206" fmla="*/ 547688 w 8262114"/>
              <a:gd name="connsiteY206" fmla="*/ 9466 h 3255881"/>
              <a:gd name="connsiteX207" fmla="*/ 452438 w 8262114"/>
              <a:gd name="connsiteY207" fmla="*/ 18991 h 3255881"/>
              <a:gd name="connsiteX208" fmla="*/ 395288 w 8262114"/>
              <a:gd name="connsiteY208" fmla="*/ 47566 h 3255881"/>
              <a:gd name="connsiteX209" fmla="*/ 319088 w 8262114"/>
              <a:gd name="connsiteY209" fmla="*/ 159485 h 3255881"/>
              <a:gd name="connsiteX210" fmla="*/ 307182 w 8262114"/>
              <a:gd name="connsiteY210" fmla="*/ 216634 h 3255881"/>
              <a:gd name="connsiteX211" fmla="*/ 254794 w 8262114"/>
              <a:gd name="connsiteY211" fmla="*/ 283310 h 3255881"/>
              <a:gd name="connsiteX212" fmla="*/ 180975 w 8262114"/>
              <a:gd name="connsiteY212" fmla="*/ 330935 h 3255881"/>
              <a:gd name="connsiteX213" fmla="*/ 76201 w 8262114"/>
              <a:gd name="connsiteY213" fmla="*/ 357129 h 3255881"/>
              <a:gd name="connsiteX214" fmla="*/ 42863 w 8262114"/>
              <a:gd name="connsiteY214" fmla="*/ 361891 h 3255881"/>
              <a:gd name="connsiteX215" fmla="*/ 0 w 8262114"/>
              <a:gd name="connsiteY215" fmla="*/ 371416 h 3255881"/>
              <a:gd name="connsiteX216" fmla="*/ 21431 w 8262114"/>
              <a:gd name="connsiteY216" fmla="*/ 416660 h 3255881"/>
              <a:gd name="connsiteX217" fmla="*/ 33338 w 8262114"/>
              <a:gd name="connsiteY217" fmla="*/ 419041 h 3255881"/>
              <a:gd name="connsiteX218" fmla="*/ 90488 w 8262114"/>
              <a:gd name="connsiteY218" fmla="*/ 447616 h 3255881"/>
              <a:gd name="connsiteX219" fmla="*/ 147638 w 8262114"/>
              <a:gd name="connsiteY219" fmla="*/ 476191 h 3255881"/>
              <a:gd name="connsiteX220" fmla="*/ 166688 w 8262114"/>
              <a:gd name="connsiteY220" fmla="*/ 504766 h 3255881"/>
              <a:gd name="connsiteX221" fmla="*/ 166688 w 8262114"/>
              <a:gd name="connsiteY221" fmla="*/ 571441 h 3255881"/>
              <a:gd name="connsiteX222" fmla="*/ 138113 w 8262114"/>
              <a:gd name="connsiteY222" fmla="*/ 580966 h 3255881"/>
              <a:gd name="connsiteX223" fmla="*/ 128588 w 8262114"/>
              <a:gd name="connsiteY223" fmla="*/ 666691 h 3255881"/>
              <a:gd name="connsiteX224" fmla="*/ 100013 w 8262114"/>
              <a:gd name="connsiteY224" fmla="*/ 676216 h 3255881"/>
              <a:gd name="connsiteX225" fmla="*/ 90488 w 8262114"/>
              <a:gd name="connsiteY225" fmla="*/ 704791 h 3255881"/>
              <a:gd name="connsiteX226" fmla="*/ 119063 w 8262114"/>
              <a:gd name="connsiteY226" fmla="*/ 714316 h 3255881"/>
              <a:gd name="connsiteX227" fmla="*/ 138113 w 8262114"/>
              <a:gd name="connsiteY227" fmla="*/ 771466 h 3255881"/>
              <a:gd name="connsiteX228" fmla="*/ 147638 w 8262114"/>
              <a:gd name="connsiteY228" fmla="*/ 838141 h 3255881"/>
              <a:gd name="connsiteX229" fmla="*/ 166688 w 8262114"/>
              <a:gd name="connsiteY229" fmla="*/ 866716 h 3255881"/>
              <a:gd name="connsiteX230" fmla="*/ 157163 w 8262114"/>
              <a:gd name="connsiteY230" fmla="*/ 923866 h 3255881"/>
              <a:gd name="connsiteX0" fmla="*/ 7415213 w 8262114"/>
              <a:gd name="connsiteY0" fmla="*/ 3247966 h 3255881"/>
              <a:gd name="connsiteX1" fmla="*/ 7434263 w 8262114"/>
              <a:gd name="connsiteY1" fmla="*/ 3047941 h 3255881"/>
              <a:gd name="connsiteX2" fmla="*/ 7453313 w 8262114"/>
              <a:gd name="connsiteY2" fmla="*/ 2981266 h 3255881"/>
              <a:gd name="connsiteX3" fmla="*/ 7510463 w 8262114"/>
              <a:gd name="connsiteY3" fmla="*/ 2952691 h 3255881"/>
              <a:gd name="connsiteX4" fmla="*/ 7539038 w 8262114"/>
              <a:gd name="connsiteY4" fmla="*/ 2933641 h 3255881"/>
              <a:gd name="connsiteX5" fmla="*/ 7596188 w 8262114"/>
              <a:gd name="connsiteY5" fmla="*/ 2914591 h 3255881"/>
              <a:gd name="connsiteX6" fmla="*/ 7662863 w 8262114"/>
              <a:gd name="connsiteY6" fmla="*/ 2895541 h 3255881"/>
              <a:gd name="connsiteX7" fmla="*/ 7681913 w 8262114"/>
              <a:gd name="connsiteY7" fmla="*/ 2866966 h 3255881"/>
              <a:gd name="connsiteX8" fmla="*/ 7691438 w 8262114"/>
              <a:gd name="connsiteY8" fmla="*/ 2838391 h 3255881"/>
              <a:gd name="connsiteX9" fmla="*/ 7777163 w 8262114"/>
              <a:gd name="connsiteY9" fmla="*/ 2800291 h 3255881"/>
              <a:gd name="connsiteX10" fmla="*/ 7805738 w 8262114"/>
              <a:gd name="connsiteY10" fmla="*/ 2790766 h 3255881"/>
              <a:gd name="connsiteX11" fmla="*/ 7834313 w 8262114"/>
              <a:gd name="connsiteY11" fmla="*/ 2781241 h 3255881"/>
              <a:gd name="connsiteX12" fmla="*/ 7996238 w 8262114"/>
              <a:gd name="connsiteY12" fmla="*/ 2762191 h 3255881"/>
              <a:gd name="connsiteX13" fmla="*/ 8062913 w 8262114"/>
              <a:gd name="connsiteY13" fmla="*/ 2743141 h 3255881"/>
              <a:gd name="connsiteX14" fmla="*/ 8120063 w 8262114"/>
              <a:gd name="connsiteY14" fmla="*/ 2724091 h 3255881"/>
              <a:gd name="connsiteX15" fmla="*/ 8148638 w 8262114"/>
              <a:gd name="connsiteY15" fmla="*/ 2714566 h 3255881"/>
              <a:gd name="connsiteX16" fmla="*/ 8158163 w 8262114"/>
              <a:gd name="connsiteY16" fmla="*/ 2609791 h 3255881"/>
              <a:gd name="connsiteX17" fmla="*/ 8167688 w 8262114"/>
              <a:gd name="connsiteY17" fmla="*/ 2552641 h 3255881"/>
              <a:gd name="connsiteX18" fmla="*/ 8224838 w 8262114"/>
              <a:gd name="connsiteY18" fmla="*/ 2514541 h 3255881"/>
              <a:gd name="connsiteX19" fmla="*/ 8243888 w 8262114"/>
              <a:gd name="connsiteY19" fmla="*/ 2485966 h 3255881"/>
              <a:gd name="connsiteX20" fmla="*/ 7929563 w 8262114"/>
              <a:gd name="connsiteY20" fmla="*/ 2428816 h 3255881"/>
              <a:gd name="connsiteX21" fmla="*/ 7939088 w 8262114"/>
              <a:gd name="connsiteY21" fmla="*/ 2333566 h 3255881"/>
              <a:gd name="connsiteX22" fmla="*/ 7958138 w 8262114"/>
              <a:gd name="connsiteY22" fmla="*/ 2266891 h 3255881"/>
              <a:gd name="connsiteX23" fmla="*/ 7929563 w 8262114"/>
              <a:gd name="connsiteY23" fmla="*/ 2095441 h 3255881"/>
              <a:gd name="connsiteX24" fmla="*/ 7910513 w 8262114"/>
              <a:gd name="connsiteY24" fmla="*/ 2038291 h 3255881"/>
              <a:gd name="connsiteX25" fmla="*/ 7900988 w 8262114"/>
              <a:gd name="connsiteY25" fmla="*/ 2009716 h 3255881"/>
              <a:gd name="connsiteX26" fmla="*/ 7929563 w 8262114"/>
              <a:gd name="connsiteY26" fmla="*/ 1876366 h 3255881"/>
              <a:gd name="connsiteX27" fmla="*/ 7948613 w 8262114"/>
              <a:gd name="connsiteY27" fmla="*/ 1847791 h 3255881"/>
              <a:gd name="connsiteX28" fmla="*/ 7853363 w 8262114"/>
              <a:gd name="connsiteY28" fmla="*/ 1838266 h 3255881"/>
              <a:gd name="connsiteX29" fmla="*/ 7796213 w 8262114"/>
              <a:gd name="connsiteY29" fmla="*/ 1790641 h 3255881"/>
              <a:gd name="connsiteX30" fmla="*/ 7739063 w 8262114"/>
              <a:gd name="connsiteY30" fmla="*/ 1771591 h 3255881"/>
              <a:gd name="connsiteX31" fmla="*/ 7710488 w 8262114"/>
              <a:gd name="connsiteY31" fmla="*/ 1752541 h 3255881"/>
              <a:gd name="connsiteX32" fmla="*/ 7567613 w 8262114"/>
              <a:gd name="connsiteY32" fmla="*/ 1733491 h 3255881"/>
              <a:gd name="connsiteX33" fmla="*/ 7510463 w 8262114"/>
              <a:gd name="connsiteY33" fmla="*/ 1714441 h 3255881"/>
              <a:gd name="connsiteX34" fmla="*/ 7453313 w 8262114"/>
              <a:gd name="connsiteY34" fmla="*/ 1676341 h 3255881"/>
              <a:gd name="connsiteX35" fmla="*/ 7424738 w 8262114"/>
              <a:gd name="connsiteY35" fmla="*/ 1657291 h 3255881"/>
              <a:gd name="connsiteX36" fmla="*/ 7396163 w 8262114"/>
              <a:gd name="connsiteY36" fmla="*/ 1647766 h 3255881"/>
              <a:gd name="connsiteX37" fmla="*/ 7358063 w 8262114"/>
              <a:gd name="connsiteY37" fmla="*/ 1600141 h 3255881"/>
              <a:gd name="connsiteX38" fmla="*/ 7319963 w 8262114"/>
              <a:gd name="connsiteY38" fmla="*/ 1542991 h 3255881"/>
              <a:gd name="connsiteX39" fmla="*/ 7272338 w 8262114"/>
              <a:gd name="connsiteY39" fmla="*/ 1485841 h 3255881"/>
              <a:gd name="connsiteX40" fmla="*/ 7262813 w 8262114"/>
              <a:gd name="connsiteY40" fmla="*/ 1457266 h 3255881"/>
              <a:gd name="connsiteX41" fmla="*/ 7224713 w 8262114"/>
              <a:gd name="connsiteY41" fmla="*/ 1400116 h 3255881"/>
              <a:gd name="connsiteX42" fmla="*/ 7215188 w 8262114"/>
              <a:gd name="connsiteY42" fmla="*/ 1371541 h 3255881"/>
              <a:gd name="connsiteX43" fmla="*/ 7196138 w 8262114"/>
              <a:gd name="connsiteY43" fmla="*/ 1342966 h 3255881"/>
              <a:gd name="connsiteX44" fmla="*/ 7177088 w 8262114"/>
              <a:gd name="connsiteY44" fmla="*/ 1285816 h 3255881"/>
              <a:gd name="connsiteX45" fmla="*/ 7119938 w 8262114"/>
              <a:gd name="connsiteY45" fmla="*/ 1238191 h 3255881"/>
              <a:gd name="connsiteX46" fmla="*/ 7091363 w 8262114"/>
              <a:gd name="connsiteY46" fmla="*/ 1219141 h 3255881"/>
              <a:gd name="connsiteX47" fmla="*/ 7062788 w 8262114"/>
              <a:gd name="connsiteY47" fmla="*/ 1190566 h 3255881"/>
              <a:gd name="connsiteX48" fmla="*/ 7034213 w 8262114"/>
              <a:gd name="connsiteY48" fmla="*/ 1171516 h 3255881"/>
              <a:gd name="connsiteX49" fmla="*/ 6986588 w 8262114"/>
              <a:gd name="connsiteY49" fmla="*/ 1114366 h 3255881"/>
              <a:gd name="connsiteX50" fmla="*/ 6958013 w 8262114"/>
              <a:gd name="connsiteY50" fmla="*/ 1095316 h 3255881"/>
              <a:gd name="connsiteX51" fmla="*/ 6938963 w 8262114"/>
              <a:gd name="connsiteY51" fmla="*/ 1066741 h 3255881"/>
              <a:gd name="connsiteX52" fmla="*/ 6910388 w 8262114"/>
              <a:gd name="connsiteY52" fmla="*/ 1047691 h 3255881"/>
              <a:gd name="connsiteX53" fmla="*/ 6900863 w 8262114"/>
              <a:gd name="connsiteY53" fmla="*/ 1019116 h 3255881"/>
              <a:gd name="connsiteX54" fmla="*/ 6910388 w 8262114"/>
              <a:gd name="connsiteY54" fmla="*/ 981016 h 3255881"/>
              <a:gd name="connsiteX55" fmla="*/ 6967538 w 8262114"/>
              <a:gd name="connsiteY55" fmla="*/ 952441 h 3255881"/>
              <a:gd name="connsiteX56" fmla="*/ 6986588 w 8262114"/>
              <a:gd name="connsiteY56" fmla="*/ 923866 h 3255881"/>
              <a:gd name="connsiteX57" fmla="*/ 7005638 w 8262114"/>
              <a:gd name="connsiteY57" fmla="*/ 866716 h 3255881"/>
              <a:gd name="connsiteX58" fmla="*/ 6977063 w 8262114"/>
              <a:gd name="connsiteY58" fmla="*/ 857191 h 3255881"/>
              <a:gd name="connsiteX59" fmla="*/ 6910388 w 8262114"/>
              <a:gd name="connsiteY59" fmla="*/ 847666 h 3255881"/>
              <a:gd name="connsiteX60" fmla="*/ 6872288 w 8262114"/>
              <a:gd name="connsiteY60" fmla="*/ 828616 h 3255881"/>
              <a:gd name="connsiteX61" fmla="*/ 6843713 w 8262114"/>
              <a:gd name="connsiteY61" fmla="*/ 819091 h 3255881"/>
              <a:gd name="connsiteX62" fmla="*/ 6786563 w 8262114"/>
              <a:gd name="connsiteY62" fmla="*/ 780991 h 3255881"/>
              <a:gd name="connsiteX63" fmla="*/ 6748463 w 8262114"/>
              <a:gd name="connsiteY63" fmla="*/ 733366 h 3255881"/>
              <a:gd name="connsiteX64" fmla="*/ 6738938 w 8262114"/>
              <a:gd name="connsiteY64" fmla="*/ 704791 h 3255881"/>
              <a:gd name="connsiteX65" fmla="*/ 6691313 w 8262114"/>
              <a:gd name="connsiteY65" fmla="*/ 657166 h 3255881"/>
              <a:gd name="connsiteX66" fmla="*/ 6643688 w 8262114"/>
              <a:gd name="connsiteY66" fmla="*/ 619066 h 3255881"/>
              <a:gd name="connsiteX67" fmla="*/ 6624638 w 8262114"/>
              <a:gd name="connsiteY67" fmla="*/ 590491 h 3255881"/>
              <a:gd name="connsiteX68" fmla="*/ 6596063 w 8262114"/>
              <a:gd name="connsiteY68" fmla="*/ 580966 h 3255881"/>
              <a:gd name="connsiteX69" fmla="*/ 6567488 w 8262114"/>
              <a:gd name="connsiteY69" fmla="*/ 561916 h 3255881"/>
              <a:gd name="connsiteX70" fmla="*/ 6538913 w 8262114"/>
              <a:gd name="connsiteY70" fmla="*/ 552391 h 3255881"/>
              <a:gd name="connsiteX71" fmla="*/ 6510338 w 8262114"/>
              <a:gd name="connsiteY71" fmla="*/ 533341 h 3255881"/>
              <a:gd name="connsiteX72" fmla="*/ 6462713 w 8262114"/>
              <a:gd name="connsiteY72" fmla="*/ 523816 h 3255881"/>
              <a:gd name="connsiteX73" fmla="*/ 6376988 w 8262114"/>
              <a:gd name="connsiteY73" fmla="*/ 533341 h 3255881"/>
              <a:gd name="connsiteX74" fmla="*/ 6319838 w 8262114"/>
              <a:gd name="connsiteY74" fmla="*/ 571441 h 3255881"/>
              <a:gd name="connsiteX75" fmla="*/ 6262688 w 8262114"/>
              <a:gd name="connsiteY75" fmla="*/ 619066 h 3255881"/>
              <a:gd name="connsiteX76" fmla="*/ 6176963 w 8262114"/>
              <a:gd name="connsiteY76" fmla="*/ 657166 h 3255881"/>
              <a:gd name="connsiteX77" fmla="*/ 6148388 w 8262114"/>
              <a:gd name="connsiteY77" fmla="*/ 666691 h 3255881"/>
              <a:gd name="connsiteX78" fmla="*/ 6148388 w 8262114"/>
              <a:gd name="connsiteY78" fmla="*/ 800041 h 3255881"/>
              <a:gd name="connsiteX79" fmla="*/ 6138863 w 8262114"/>
              <a:gd name="connsiteY79" fmla="*/ 961966 h 3255881"/>
              <a:gd name="connsiteX80" fmla="*/ 6119813 w 8262114"/>
              <a:gd name="connsiteY80" fmla="*/ 1085791 h 3255881"/>
              <a:gd name="connsiteX81" fmla="*/ 6136482 w 8262114"/>
              <a:gd name="connsiteY81" fmla="*/ 1195328 h 3255881"/>
              <a:gd name="connsiteX82" fmla="*/ 6165057 w 8262114"/>
              <a:gd name="connsiteY82" fmla="*/ 1340585 h 3255881"/>
              <a:gd name="connsiteX83" fmla="*/ 6205538 w 8262114"/>
              <a:gd name="connsiteY83" fmla="*/ 1435835 h 3255881"/>
              <a:gd name="connsiteX84" fmla="*/ 6162676 w 8262114"/>
              <a:gd name="connsiteY84" fmla="*/ 1492985 h 3255881"/>
              <a:gd name="connsiteX85" fmla="*/ 6196013 w 8262114"/>
              <a:gd name="connsiteY85" fmla="*/ 1647766 h 3255881"/>
              <a:gd name="connsiteX86" fmla="*/ 6198394 w 8262114"/>
              <a:gd name="connsiteY86" fmla="*/ 1757303 h 3255881"/>
              <a:gd name="connsiteX87" fmla="*/ 6153150 w 8262114"/>
              <a:gd name="connsiteY87" fmla="*/ 1759685 h 3255881"/>
              <a:gd name="connsiteX88" fmla="*/ 6119813 w 8262114"/>
              <a:gd name="connsiteY88" fmla="*/ 1752541 h 3255881"/>
              <a:gd name="connsiteX89" fmla="*/ 5955507 w 8262114"/>
              <a:gd name="connsiteY89" fmla="*/ 1781116 h 3255881"/>
              <a:gd name="connsiteX90" fmla="*/ 5955507 w 8262114"/>
              <a:gd name="connsiteY90" fmla="*/ 1854934 h 3255881"/>
              <a:gd name="connsiteX91" fmla="*/ 5967413 w 8262114"/>
              <a:gd name="connsiteY91" fmla="*/ 1904941 h 3255881"/>
              <a:gd name="connsiteX92" fmla="*/ 5938838 w 8262114"/>
              <a:gd name="connsiteY92" fmla="*/ 1923991 h 3255881"/>
              <a:gd name="connsiteX93" fmla="*/ 5538788 w 8262114"/>
              <a:gd name="connsiteY93" fmla="*/ 1933516 h 3255881"/>
              <a:gd name="connsiteX94" fmla="*/ 5357813 w 8262114"/>
              <a:gd name="connsiteY94" fmla="*/ 1923991 h 3255881"/>
              <a:gd name="connsiteX95" fmla="*/ 5300663 w 8262114"/>
              <a:gd name="connsiteY95" fmla="*/ 1904941 h 3255881"/>
              <a:gd name="connsiteX96" fmla="*/ 5243513 w 8262114"/>
              <a:gd name="connsiteY96" fmla="*/ 1914466 h 3255881"/>
              <a:gd name="connsiteX97" fmla="*/ 5186363 w 8262114"/>
              <a:gd name="connsiteY97" fmla="*/ 1933516 h 3255881"/>
              <a:gd name="connsiteX98" fmla="*/ 5157788 w 8262114"/>
              <a:gd name="connsiteY98" fmla="*/ 1914466 h 3255881"/>
              <a:gd name="connsiteX99" fmla="*/ 5053013 w 8262114"/>
              <a:gd name="connsiteY99" fmla="*/ 1895416 h 3255881"/>
              <a:gd name="connsiteX100" fmla="*/ 5033963 w 8262114"/>
              <a:gd name="connsiteY100" fmla="*/ 1838266 h 3255881"/>
              <a:gd name="connsiteX101" fmla="*/ 5024438 w 8262114"/>
              <a:gd name="connsiteY101" fmla="*/ 1809691 h 3255881"/>
              <a:gd name="connsiteX102" fmla="*/ 4891088 w 8262114"/>
              <a:gd name="connsiteY102" fmla="*/ 1781116 h 3255881"/>
              <a:gd name="connsiteX103" fmla="*/ 4814888 w 8262114"/>
              <a:gd name="connsiteY103" fmla="*/ 1743016 h 3255881"/>
              <a:gd name="connsiteX104" fmla="*/ 4786313 w 8262114"/>
              <a:gd name="connsiteY104" fmla="*/ 1714441 h 3255881"/>
              <a:gd name="connsiteX105" fmla="*/ 4776788 w 8262114"/>
              <a:gd name="connsiteY105" fmla="*/ 1685866 h 3255881"/>
              <a:gd name="connsiteX106" fmla="*/ 4795838 w 8262114"/>
              <a:gd name="connsiteY106" fmla="*/ 1628716 h 3255881"/>
              <a:gd name="connsiteX107" fmla="*/ 4814888 w 8262114"/>
              <a:gd name="connsiteY107" fmla="*/ 1476316 h 3255881"/>
              <a:gd name="connsiteX108" fmla="*/ 4852988 w 8262114"/>
              <a:gd name="connsiteY108" fmla="*/ 1419166 h 3255881"/>
              <a:gd name="connsiteX109" fmla="*/ 4872038 w 8262114"/>
              <a:gd name="connsiteY109" fmla="*/ 1390591 h 3255881"/>
              <a:gd name="connsiteX110" fmla="*/ 4919663 w 8262114"/>
              <a:gd name="connsiteY110" fmla="*/ 1314391 h 3255881"/>
              <a:gd name="connsiteX111" fmla="*/ 4929188 w 8262114"/>
              <a:gd name="connsiteY111" fmla="*/ 1285816 h 3255881"/>
              <a:gd name="connsiteX112" fmla="*/ 4872038 w 8262114"/>
              <a:gd name="connsiteY112" fmla="*/ 1257241 h 3255881"/>
              <a:gd name="connsiteX113" fmla="*/ 4843463 w 8262114"/>
              <a:gd name="connsiteY113" fmla="*/ 1238191 h 3255881"/>
              <a:gd name="connsiteX114" fmla="*/ 4786313 w 8262114"/>
              <a:gd name="connsiteY114" fmla="*/ 1219141 h 3255881"/>
              <a:gd name="connsiteX115" fmla="*/ 4757738 w 8262114"/>
              <a:gd name="connsiteY115" fmla="*/ 1209616 h 3255881"/>
              <a:gd name="connsiteX116" fmla="*/ 4729163 w 8262114"/>
              <a:gd name="connsiteY116" fmla="*/ 1219141 h 3255881"/>
              <a:gd name="connsiteX117" fmla="*/ 4672013 w 8262114"/>
              <a:gd name="connsiteY117" fmla="*/ 1247716 h 3255881"/>
              <a:gd name="connsiteX118" fmla="*/ 4576763 w 8262114"/>
              <a:gd name="connsiteY118" fmla="*/ 1209616 h 3255881"/>
              <a:gd name="connsiteX119" fmla="*/ 4538663 w 8262114"/>
              <a:gd name="connsiteY119" fmla="*/ 1161991 h 3255881"/>
              <a:gd name="connsiteX120" fmla="*/ 4481513 w 8262114"/>
              <a:gd name="connsiteY120" fmla="*/ 1181041 h 3255881"/>
              <a:gd name="connsiteX121" fmla="*/ 4452938 w 8262114"/>
              <a:gd name="connsiteY121" fmla="*/ 1190566 h 3255881"/>
              <a:gd name="connsiteX122" fmla="*/ 4414838 w 8262114"/>
              <a:gd name="connsiteY122" fmla="*/ 1276291 h 3255881"/>
              <a:gd name="connsiteX123" fmla="*/ 4405313 w 8262114"/>
              <a:gd name="connsiteY123" fmla="*/ 1304866 h 3255881"/>
              <a:gd name="connsiteX124" fmla="*/ 4395788 w 8262114"/>
              <a:gd name="connsiteY124" fmla="*/ 1333441 h 3255881"/>
              <a:gd name="connsiteX125" fmla="*/ 4367213 w 8262114"/>
              <a:gd name="connsiteY125" fmla="*/ 1352491 h 3255881"/>
              <a:gd name="connsiteX126" fmla="*/ 4348163 w 8262114"/>
              <a:gd name="connsiteY126" fmla="*/ 1381066 h 3255881"/>
              <a:gd name="connsiteX127" fmla="*/ 4329113 w 8262114"/>
              <a:gd name="connsiteY127" fmla="*/ 1438216 h 3255881"/>
              <a:gd name="connsiteX128" fmla="*/ 4310063 w 8262114"/>
              <a:gd name="connsiteY128" fmla="*/ 1466791 h 3255881"/>
              <a:gd name="connsiteX129" fmla="*/ 4300538 w 8262114"/>
              <a:gd name="connsiteY129" fmla="*/ 1495366 h 3255881"/>
              <a:gd name="connsiteX130" fmla="*/ 4291013 w 8262114"/>
              <a:gd name="connsiteY130" fmla="*/ 1533466 h 3255881"/>
              <a:gd name="connsiteX131" fmla="*/ 4262438 w 8262114"/>
              <a:gd name="connsiteY131" fmla="*/ 1552516 h 3255881"/>
              <a:gd name="connsiteX132" fmla="*/ 4224338 w 8262114"/>
              <a:gd name="connsiteY132" fmla="*/ 1545372 h 3255881"/>
              <a:gd name="connsiteX133" fmla="*/ 4167188 w 8262114"/>
              <a:gd name="connsiteY133" fmla="*/ 1562041 h 3255881"/>
              <a:gd name="connsiteX134" fmla="*/ 4110038 w 8262114"/>
              <a:gd name="connsiteY134" fmla="*/ 1583472 h 3255881"/>
              <a:gd name="connsiteX135" fmla="*/ 4081463 w 8262114"/>
              <a:gd name="connsiteY135" fmla="*/ 1590616 h 3255881"/>
              <a:gd name="connsiteX136" fmla="*/ 4055270 w 8262114"/>
              <a:gd name="connsiteY136" fmla="*/ 1595379 h 3255881"/>
              <a:gd name="connsiteX137" fmla="*/ 3948113 w 8262114"/>
              <a:gd name="connsiteY137" fmla="*/ 1609666 h 3255881"/>
              <a:gd name="connsiteX138" fmla="*/ 3910013 w 8262114"/>
              <a:gd name="connsiteY138" fmla="*/ 1600141 h 3255881"/>
              <a:gd name="connsiteX139" fmla="*/ 3757613 w 8262114"/>
              <a:gd name="connsiteY139" fmla="*/ 1590616 h 3255881"/>
              <a:gd name="connsiteX140" fmla="*/ 3729038 w 8262114"/>
              <a:gd name="connsiteY140" fmla="*/ 1571566 h 3255881"/>
              <a:gd name="connsiteX141" fmla="*/ 3700463 w 8262114"/>
              <a:gd name="connsiteY141" fmla="*/ 1562041 h 3255881"/>
              <a:gd name="connsiteX142" fmla="*/ 3652838 w 8262114"/>
              <a:gd name="connsiteY142" fmla="*/ 1523941 h 3255881"/>
              <a:gd name="connsiteX143" fmla="*/ 3481388 w 8262114"/>
              <a:gd name="connsiteY143" fmla="*/ 1533466 h 3255881"/>
              <a:gd name="connsiteX144" fmla="*/ 3414713 w 8262114"/>
              <a:gd name="connsiteY144" fmla="*/ 1542991 h 3255881"/>
              <a:gd name="connsiteX145" fmla="*/ 3386138 w 8262114"/>
              <a:gd name="connsiteY145" fmla="*/ 1552516 h 3255881"/>
              <a:gd name="connsiteX146" fmla="*/ 3338513 w 8262114"/>
              <a:gd name="connsiteY146" fmla="*/ 1562041 h 3255881"/>
              <a:gd name="connsiteX147" fmla="*/ 3259931 w 8262114"/>
              <a:gd name="connsiteY147" fmla="*/ 1619191 h 3255881"/>
              <a:gd name="connsiteX148" fmla="*/ 3214688 w 8262114"/>
              <a:gd name="connsiteY148" fmla="*/ 1666816 h 3255881"/>
              <a:gd name="connsiteX149" fmla="*/ 3205163 w 8262114"/>
              <a:gd name="connsiteY149" fmla="*/ 1695391 h 3255881"/>
              <a:gd name="connsiteX150" fmla="*/ 3181351 w 8262114"/>
              <a:gd name="connsiteY150" fmla="*/ 1738254 h 3255881"/>
              <a:gd name="connsiteX151" fmla="*/ 3102769 w 8262114"/>
              <a:gd name="connsiteY151" fmla="*/ 1714441 h 3255881"/>
              <a:gd name="connsiteX152" fmla="*/ 3057525 w 8262114"/>
              <a:gd name="connsiteY152" fmla="*/ 1659672 h 3255881"/>
              <a:gd name="connsiteX153" fmla="*/ 3005138 w 8262114"/>
              <a:gd name="connsiteY153" fmla="*/ 1619191 h 3255881"/>
              <a:gd name="connsiteX154" fmla="*/ 2967038 w 8262114"/>
              <a:gd name="connsiteY154" fmla="*/ 1562041 h 3255881"/>
              <a:gd name="connsiteX155" fmla="*/ 2947988 w 8262114"/>
              <a:gd name="connsiteY155" fmla="*/ 1533466 h 3255881"/>
              <a:gd name="connsiteX156" fmla="*/ 2890838 w 8262114"/>
              <a:gd name="connsiteY156" fmla="*/ 1504891 h 3255881"/>
              <a:gd name="connsiteX157" fmla="*/ 2862263 w 8262114"/>
              <a:gd name="connsiteY157" fmla="*/ 1485841 h 3255881"/>
              <a:gd name="connsiteX158" fmla="*/ 2833688 w 8262114"/>
              <a:gd name="connsiteY158" fmla="*/ 1476316 h 3255881"/>
              <a:gd name="connsiteX159" fmla="*/ 2805113 w 8262114"/>
              <a:gd name="connsiteY159" fmla="*/ 1457266 h 3255881"/>
              <a:gd name="connsiteX160" fmla="*/ 2738438 w 8262114"/>
              <a:gd name="connsiteY160" fmla="*/ 1438216 h 3255881"/>
              <a:gd name="connsiteX161" fmla="*/ 2709863 w 8262114"/>
              <a:gd name="connsiteY161" fmla="*/ 1428691 h 3255881"/>
              <a:gd name="connsiteX162" fmla="*/ 2605088 w 8262114"/>
              <a:gd name="connsiteY162" fmla="*/ 1419166 h 3255881"/>
              <a:gd name="connsiteX163" fmla="*/ 2509838 w 8262114"/>
              <a:gd name="connsiteY163" fmla="*/ 1409641 h 3255881"/>
              <a:gd name="connsiteX164" fmla="*/ 2452688 w 8262114"/>
              <a:gd name="connsiteY164" fmla="*/ 1371541 h 3255881"/>
              <a:gd name="connsiteX165" fmla="*/ 2395538 w 8262114"/>
              <a:gd name="connsiteY165" fmla="*/ 1352491 h 3255881"/>
              <a:gd name="connsiteX166" fmla="*/ 2366963 w 8262114"/>
              <a:gd name="connsiteY166" fmla="*/ 1342966 h 3255881"/>
              <a:gd name="connsiteX167" fmla="*/ 2309813 w 8262114"/>
              <a:gd name="connsiteY167" fmla="*/ 1333441 h 3255881"/>
              <a:gd name="connsiteX168" fmla="*/ 2233613 w 8262114"/>
              <a:gd name="connsiteY168" fmla="*/ 1342966 h 3255881"/>
              <a:gd name="connsiteX169" fmla="*/ 2185988 w 8262114"/>
              <a:gd name="connsiteY169" fmla="*/ 1333441 h 3255881"/>
              <a:gd name="connsiteX170" fmla="*/ 2176463 w 8262114"/>
              <a:gd name="connsiteY170" fmla="*/ 1304866 h 3255881"/>
              <a:gd name="connsiteX171" fmla="*/ 2157413 w 8262114"/>
              <a:gd name="connsiteY171" fmla="*/ 1238191 h 3255881"/>
              <a:gd name="connsiteX172" fmla="*/ 2155032 w 8262114"/>
              <a:gd name="connsiteY172" fmla="*/ 1204854 h 3255881"/>
              <a:gd name="connsiteX173" fmla="*/ 2128838 w 8262114"/>
              <a:gd name="connsiteY173" fmla="*/ 1166753 h 3255881"/>
              <a:gd name="connsiteX174" fmla="*/ 2057400 w 8262114"/>
              <a:gd name="connsiteY174" fmla="*/ 1104841 h 3255881"/>
              <a:gd name="connsiteX175" fmla="*/ 2062163 w 8262114"/>
              <a:gd name="connsiteY175" fmla="*/ 1066741 h 3255881"/>
              <a:gd name="connsiteX176" fmla="*/ 2033588 w 8262114"/>
              <a:gd name="connsiteY176" fmla="*/ 1057216 h 3255881"/>
              <a:gd name="connsiteX177" fmla="*/ 2081213 w 8262114"/>
              <a:gd name="connsiteY177" fmla="*/ 1009591 h 3255881"/>
              <a:gd name="connsiteX178" fmla="*/ 2128838 w 8262114"/>
              <a:gd name="connsiteY178" fmla="*/ 1000066 h 3255881"/>
              <a:gd name="connsiteX179" fmla="*/ 2147888 w 8262114"/>
              <a:gd name="connsiteY179" fmla="*/ 942916 h 3255881"/>
              <a:gd name="connsiteX180" fmla="*/ 2119313 w 8262114"/>
              <a:gd name="connsiteY180" fmla="*/ 914341 h 3255881"/>
              <a:gd name="connsiteX181" fmla="*/ 2014538 w 8262114"/>
              <a:gd name="connsiteY181" fmla="*/ 885766 h 3255881"/>
              <a:gd name="connsiteX182" fmla="*/ 2005013 w 8262114"/>
              <a:gd name="connsiteY182" fmla="*/ 857191 h 3255881"/>
              <a:gd name="connsiteX183" fmla="*/ 2024063 w 8262114"/>
              <a:gd name="connsiteY183" fmla="*/ 828616 h 3255881"/>
              <a:gd name="connsiteX184" fmla="*/ 2014538 w 8262114"/>
              <a:gd name="connsiteY184" fmla="*/ 800041 h 3255881"/>
              <a:gd name="connsiteX185" fmla="*/ 1976438 w 8262114"/>
              <a:gd name="connsiteY185" fmla="*/ 742891 h 3255881"/>
              <a:gd name="connsiteX186" fmla="*/ 1804988 w 8262114"/>
              <a:gd name="connsiteY186" fmla="*/ 685741 h 3255881"/>
              <a:gd name="connsiteX187" fmla="*/ 1776413 w 8262114"/>
              <a:gd name="connsiteY187" fmla="*/ 676216 h 3255881"/>
              <a:gd name="connsiteX188" fmla="*/ 1747838 w 8262114"/>
              <a:gd name="connsiteY188" fmla="*/ 666691 h 3255881"/>
              <a:gd name="connsiteX189" fmla="*/ 1690688 w 8262114"/>
              <a:gd name="connsiteY189" fmla="*/ 628591 h 3255881"/>
              <a:gd name="connsiteX190" fmla="*/ 1654969 w 8262114"/>
              <a:gd name="connsiteY190" fmla="*/ 592872 h 3255881"/>
              <a:gd name="connsiteX191" fmla="*/ 1581150 w 8262114"/>
              <a:gd name="connsiteY191" fmla="*/ 519053 h 3255881"/>
              <a:gd name="connsiteX192" fmla="*/ 1493045 w 8262114"/>
              <a:gd name="connsiteY192" fmla="*/ 433328 h 3255881"/>
              <a:gd name="connsiteX193" fmla="*/ 1370452 w 8262114"/>
              <a:gd name="connsiteY193" fmla="*/ 335756 h 3255881"/>
              <a:gd name="connsiteX194" fmla="*/ 1350170 w 8262114"/>
              <a:gd name="connsiteY194" fmla="*/ 316647 h 3255881"/>
              <a:gd name="connsiteX195" fmla="*/ 1373982 w 8262114"/>
              <a:gd name="connsiteY195" fmla="*/ 323791 h 3255881"/>
              <a:gd name="connsiteX196" fmla="*/ 1440657 w 8262114"/>
              <a:gd name="connsiteY196" fmla="*/ 342841 h 3255881"/>
              <a:gd name="connsiteX197" fmla="*/ 1440657 w 8262114"/>
              <a:gd name="connsiteY197" fmla="*/ 290453 h 3255881"/>
              <a:gd name="connsiteX198" fmla="*/ 1376363 w 8262114"/>
              <a:gd name="connsiteY198" fmla="*/ 204729 h 3255881"/>
              <a:gd name="connsiteX199" fmla="*/ 1338263 w 8262114"/>
              <a:gd name="connsiteY199" fmla="*/ 178534 h 3255881"/>
              <a:gd name="connsiteX200" fmla="*/ 1319213 w 8262114"/>
              <a:gd name="connsiteY200" fmla="*/ 161866 h 3255881"/>
              <a:gd name="connsiteX201" fmla="*/ 1166813 w 8262114"/>
              <a:gd name="connsiteY201" fmla="*/ 133291 h 3255881"/>
              <a:gd name="connsiteX202" fmla="*/ 1138238 w 8262114"/>
              <a:gd name="connsiteY202" fmla="*/ 123766 h 3255881"/>
              <a:gd name="connsiteX203" fmla="*/ 1081088 w 8262114"/>
              <a:gd name="connsiteY203" fmla="*/ 85666 h 3255881"/>
              <a:gd name="connsiteX204" fmla="*/ 1033463 w 8262114"/>
              <a:gd name="connsiteY204" fmla="*/ 47566 h 3255881"/>
              <a:gd name="connsiteX205" fmla="*/ 976313 w 8262114"/>
              <a:gd name="connsiteY205" fmla="*/ 9466 h 3255881"/>
              <a:gd name="connsiteX206" fmla="*/ 547688 w 8262114"/>
              <a:gd name="connsiteY206" fmla="*/ 9466 h 3255881"/>
              <a:gd name="connsiteX207" fmla="*/ 452438 w 8262114"/>
              <a:gd name="connsiteY207" fmla="*/ 18991 h 3255881"/>
              <a:gd name="connsiteX208" fmla="*/ 395288 w 8262114"/>
              <a:gd name="connsiteY208" fmla="*/ 47566 h 3255881"/>
              <a:gd name="connsiteX209" fmla="*/ 319088 w 8262114"/>
              <a:gd name="connsiteY209" fmla="*/ 159485 h 3255881"/>
              <a:gd name="connsiteX210" fmla="*/ 307182 w 8262114"/>
              <a:gd name="connsiteY210" fmla="*/ 216634 h 3255881"/>
              <a:gd name="connsiteX211" fmla="*/ 254794 w 8262114"/>
              <a:gd name="connsiteY211" fmla="*/ 283310 h 3255881"/>
              <a:gd name="connsiteX212" fmla="*/ 180975 w 8262114"/>
              <a:gd name="connsiteY212" fmla="*/ 330935 h 3255881"/>
              <a:gd name="connsiteX213" fmla="*/ 76201 w 8262114"/>
              <a:gd name="connsiteY213" fmla="*/ 357129 h 3255881"/>
              <a:gd name="connsiteX214" fmla="*/ 42863 w 8262114"/>
              <a:gd name="connsiteY214" fmla="*/ 361891 h 3255881"/>
              <a:gd name="connsiteX215" fmla="*/ 0 w 8262114"/>
              <a:gd name="connsiteY215" fmla="*/ 371416 h 3255881"/>
              <a:gd name="connsiteX216" fmla="*/ 21431 w 8262114"/>
              <a:gd name="connsiteY216" fmla="*/ 416660 h 3255881"/>
              <a:gd name="connsiteX217" fmla="*/ 33338 w 8262114"/>
              <a:gd name="connsiteY217" fmla="*/ 419041 h 3255881"/>
              <a:gd name="connsiteX218" fmla="*/ 90488 w 8262114"/>
              <a:gd name="connsiteY218" fmla="*/ 447616 h 3255881"/>
              <a:gd name="connsiteX219" fmla="*/ 147638 w 8262114"/>
              <a:gd name="connsiteY219" fmla="*/ 476191 h 3255881"/>
              <a:gd name="connsiteX220" fmla="*/ 166688 w 8262114"/>
              <a:gd name="connsiteY220" fmla="*/ 504766 h 3255881"/>
              <a:gd name="connsiteX221" fmla="*/ 166688 w 8262114"/>
              <a:gd name="connsiteY221" fmla="*/ 571441 h 3255881"/>
              <a:gd name="connsiteX222" fmla="*/ 138113 w 8262114"/>
              <a:gd name="connsiteY222" fmla="*/ 580966 h 3255881"/>
              <a:gd name="connsiteX223" fmla="*/ 128588 w 8262114"/>
              <a:gd name="connsiteY223" fmla="*/ 666691 h 3255881"/>
              <a:gd name="connsiteX224" fmla="*/ 100013 w 8262114"/>
              <a:gd name="connsiteY224" fmla="*/ 676216 h 3255881"/>
              <a:gd name="connsiteX225" fmla="*/ 90488 w 8262114"/>
              <a:gd name="connsiteY225" fmla="*/ 704791 h 3255881"/>
              <a:gd name="connsiteX226" fmla="*/ 119063 w 8262114"/>
              <a:gd name="connsiteY226" fmla="*/ 714316 h 3255881"/>
              <a:gd name="connsiteX227" fmla="*/ 138113 w 8262114"/>
              <a:gd name="connsiteY227" fmla="*/ 771466 h 3255881"/>
              <a:gd name="connsiteX228" fmla="*/ 147638 w 8262114"/>
              <a:gd name="connsiteY228" fmla="*/ 838141 h 3255881"/>
              <a:gd name="connsiteX229" fmla="*/ 166688 w 8262114"/>
              <a:gd name="connsiteY229" fmla="*/ 866716 h 3255881"/>
              <a:gd name="connsiteX230" fmla="*/ 157163 w 8262114"/>
              <a:gd name="connsiteY230" fmla="*/ 923866 h 3255881"/>
              <a:gd name="connsiteX0" fmla="*/ 7415213 w 8262114"/>
              <a:gd name="connsiteY0" fmla="*/ 3247966 h 3255881"/>
              <a:gd name="connsiteX1" fmla="*/ 7434263 w 8262114"/>
              <a:gd name="connsiteY1" fmla="*/ 3047941 h 3255881"/>
              <a:gd name="connsiteX2" fmla="*/ 7453313 w 8262114"/>
              <a:gd name="connsiteY2" fmla="*/ 2981266 h 3255881"/>
              <a:gd name="connsiteX3" fmla="*/ 7510463 w 8262114"/>
              <a:gd name="connsiteY3" fmla="*/ 2952691 h 3255881"/>
              <a:gd name="connsiteX4" fmla="*/ 7539038 w 8262114"/>
              <a:gd name="connsiteY4" fmla="*/ 2933641 h 3255881"/>
              <a:gd name="connsiteX5" fmla="*/ 7596188 w 8262114"/>
              <a:gd name="connsiteY5" fmla="*/ 2914591 h 3255881"/>
              <a:gd name="connsiteX6" fmla="*/ 7662863 w 8262114"/>
              <a:gd name="connsiteY6" fmla="*/ 2895541 h 3255881"/>
              <a:gd name="connsiteX7" fmla="*/ 7681913 w 8262114"/>
              <a:gd name="connsiteY7" fmla="*/ 2866966 h 3255881"/>
              <a:gd name="connsiteX8" fmla="*/ 7691438 w 8262114"/>
              <a:gd name="connsiteY8" fmla="*/ 2838391 h 3255881"/>
              <a:gd name="connsiteX9" fmla="*/ 7777163 w 8262114"/>
              <a:gd name="connsiteY9" fmla="*/ 2800291 h 3255881"/>
              <a:gd name="connsiteX10" fmla="*/ 7805738 w 8262114"/>
              <a:gd name="connsiteY10" fmla="*/ 2790766 h 3255881"/>
              <a:gd name="connsiteX11" fmla="*/ 7834313 w 8262114"/>
              <a:gd name="connsiteY11" fmla="*/ 2781241 h 3255881"/>
              <a:gd name="connsiteX12" fmla="*/ 7996238 w 8262114"/>
              <a:gd name="connsiteY12" fmla="*/ 2762191 h 3255881"/>
              <a:gd name="connsiteX13" fmla="*/ 8062913 w 8262114"/>
              <a:gd name="connsiteY13" fmla="*/ 2743141 h 3255881"/>
              <a:gd name="connsiteX14" fmla="*/ 8120063 w 8262114"/>
              <a:gd name="connsiteY14" fmla="*/ 2724091 h 3255881"/>
              <a:gd name="connsiteX15" fmla="*/ 8148638 w 8262114"/>
              <a:gd name="connsiteY15" fmla="*/ 2714566 h 3255881"/>
              <a:gd name="connsiteX16" fmla="*/ 8158163 w 8262114"/>
              <a:gd name="connsiteY16" fmla="*/ 2609791 h 3255881"/>
              <a:gd name="connsiteX17" fmla="*/ 8167688 w 8262114"/>
              <a:gd name="connsiteY17" fmla="*/ 2552641 h 3255881"/>
              <a:gd name="connsiteX18" fmla="*/ 8224838 w 8262114"/>
              <a:gd name="connsiteY18" fmla="*/ 2514541 h 3255881"/>
              <a:gd name="connsiteX19" fmla="*/ 8243888 w 8262114"/>
              <a:gd name="connsiteY19" fmla="*/ 2485966 h 3255881"/>
              <a:gd name="connsiteX20" fmla="*/ 7929563 w 8262114"/>
              <a:gd name="connsiteY20" fmla="*/ 2428816 h 3255881"/>
              <a:gd name="connsiteX21" fmla="*/ 7939088 w 8262114"/>
              <a:gd name="connsiteY21" fmla="*/ 2333566 h 3255881"/>
              <a:gd name="connsiteX22" fmla="*/ 7958138 w 8262114"/>
              <a:gd name="connsiteY22" fmla="*/ 2266891 h 3255881"/>
              <a:gd name="connsiteX23" fmla="*/ 7929563 w 8262114"/>
              <a:gd name="connsiteY23" fmla="*/ 2095441 h 3255881"/>
              <a:gd name="connsiteX24" fmla="*/ 7910513 w 8262114"/>
              <a:gd name="connsiteY24" fmla="*/ 2038291 h 3255881"/>
              <a:gd name="connsiteX25" fmla="*/ 7900988 w 8262114"/>
              <a:gd name="connsiteY25" fmla="*/ 2009716 h 3255881"/>
              <a:gd name="connsiteX26" fmla="*/ 7929563 w 8262114"/>
              <a:gd name="connsiteY26" fmla="*/ 1876366 h 3255881"/>
              <a:gd name="connsiteX27" fmla="*/ 7948613 w 8262114"/>
              <a:gd name="connsiteY27" fmla="*/ 1847791 h 3255881"/>
              <a:gd name="connsiteX28" fmla="*/ 7853363 w 8262114"/>
              <a:gd name="connsiteY28" fmla="*/ 1838266 h 3255881"/>
              <a:gd name="connsiteX29" fmla="*/ 7796213 w 8262114"/>
              <a:gd name="connsiteY29" fmla="*/ 1790641 h 3255881"/>
              <a:gd name="connsiteX30" fmla="*/ 7739063 w 8262114"/>
              <a:gd name="connsiteY30" fmla="*/ 1771591 h 3255881"/>
              <a:gd name="connsiteX31" fmla="*/ 7710488 w 8262114"/>
              <a:gd name="connsiteY31" fmla="*/ 1752541 h 3255881"/>
              <a:gd name="connsiteX32" fmla="*/ 7567613 w 8262114"/>
              <a:gd name="connsiteY32" fmla="*/ 1733491 h 3255881"/>
              <a:gd name="connsiteX33" fmla="*/ 7510463 w 8262114"/>
              <a:gd name="connsiteY33" fmla="*/ 1714441 h 3255881"/>
              <a:gd name="connsiteX34" fmla="*/ 7453313 w 8262114"/>
              <a:gd name="connsiteY34" fmla="*/ 1676341 h 3255881"/>
              <a:gd name="connsiteX35" fmla="*/ 7424738 w 8262114"/>
              <a:gd name="connsiteY35" fmla="*/ 1657291 h 3255881"/>
              <a:gd name="connsiteX36" fmla="*/ 7396163 w 8262114"/>
              <a:gd name="connsiteY36" fmla="*/ 1647766 h 3255881"/>
              <a:gd name="connsiteX37" fmla="*/ 7358063 w 8262114"/>
              <a:gd name="connsiteY37" fmla="*/ 1600141 h 3255881"/>
              <a:gd name="connsiteX38" fmla="*/ 7319963 w 8262114"/>
              <a:gd name="connsiteY38" fmla="*/ 1542991 h 3255881"/>
              <a:gd name="connsiteX39" fmla="*/ 7272338 w 8262114"/>
              <a:gd name="connsiteY39" fmla="*/ 1485841 h 3255881"/>
              <a:gd name="connsiteX40" fmla="*/ 7262813 w 8262114"/>
              <a:gd name="connsiteY40" fmla="*/ 1457266 h 3255881"/>
              <a:gd name="connsiteX41" fmla="*/ 7224713 w 8262114"/>
              <a:gd name="connsiteY41" fmla="*/ 1400116 h 3255881"/>
              <a:gd name="connsiteX42" fmla="*/ 7215188 w 8262114"/>
              <a:gd name="connsiteY42" fmla="*/ 1371541 h 3255881"/>
              <a:gd name="connsiteX43" fmla="*/ 7196138 w 8262114"/>
              <a:gd name="connsiteY43" fmla="*/ 1342966 h 3255881"/>
              <a:gd name="connsiteX44" fmla="*/ 7177088 w 8262114"/>
              <a:gd name="connsiteY44" fmla="*/ 1285816 h 3255881"/>
              <a:gd name="connsiteX45" fmla="*/ 7119938 w 8262114"/>
              <a:gd name="connsiteY45" fmla="*/ 1238191 h 3255881"/>
              <a:gd name="connsiteX46" fmla="*/ 7091363 w 8262114"/>
              <a:gd name="connsiteY46" fmla="*/ 1219141 h 3255881"/>
              <a:gd name="connsiteX47" fmla="*/ 7062788 w 8262114"/>
              <a:gd name="connsiteY47" fmla="*/ 1190566 h 3255881"/>
              <a:gd name="connsiteX48" fmla="*/ 7034213 w 8262114"/>
              <a:gd name="connsiteY48" fmla="*/ 1171516 h 3255881"/>
              <a:gd name="connsiteX49" fmla="*/ 6986588 w 8262114"/>
              <a:gd name="connsiteY49" fmla="*/ 1114366 h 3255881"/>
              <a:gd name="connsiteX50" fmla="*/ 6958013 w 8262114"/>
              <a:gd name="connsiteY50" fmla="*/ 1095316 h 3255881"/>
              <a:gd name="connsiteX51" fmla="*/ 6938963 w 8262114"/>
              <a:gd name="connsiteY51" fmla="*/ 1066741 h 3255881"/>
              <a:gd name="connsiteX52" fmla="*/ 6910388 w 8262114"/>
              <a:gd name="connsiteY52" fmla="*/ 1047691 h 3255881"/>
              <a:gd name="connsiteX53" fmla="*/ 6900863 w 8262114"/>
              <a:gd name="connsiteY53" fmla="*/ 1019116 h 3255881"/>
              <a:gd name="connsiteX54" fmla="*/ 6910388 w 8262114"/>
              <a:gd name="connsiteY54" fmla="*/ 981016 h 3255881"/>
              <a:gd name="connsiteX55" fmla="*/ 6967538 w 8262114"/>
              <a:gd name="connsiteY55" fmla="*/ 952441 h 3255881"/>
              <a:gd name="connsiteX56" fmla="*/ 6986588 w 8262114"/>
              <a:gd name="connsiteY56" fmla="*/ 923866 h 3255881"/>
              <a:gd name="connsiteX57" fmla="*/ 7005638 w 8262114"/>
              <a:gd name="connsiteY57" fmla="*/ 866716 h 3255881"/>
              <a:gd name="connsiteX58" fmla="*/ 6977063 w 8262114"/>
              <a:gd name="connsiteY58" fmla="*/ 857191 h 3255881"/>
              <a:gd name="connsiteX59" fmla="*/ 6910388 w 8262114"/>
              <a:gd name="connsiteY59" fmla="*/ 847666 h 3255881"/>
              <a:gd name="connsiteX60" fmla="*/ 6872288 w 8262114"/>
              <a:gd name="connsiteY60" fmla="*/ 828616 h 3255881"/>
              <a:gd name="connsiteX61" fmla="*/ 6843713 w 8262114"/>
              <a:gd name="connsiteY61" fmla="*/ 819091 h 3255881"/>
              <a:gd name="connsiteX62" fmla="*/ 6786563 w 8262114"/>
              <a:gd name="connsiteY62" fmla="*/ 780991 h 3255881"/>
              <a:gd name="connsiteX63" fmla="*/ 6748463 w 8262114"/>
              <a:gd name="connsiteY63" fmla="*/ 733366 h 3255881"/>
              <a:gd name="connsiteX64" fmla="*/ 6738938 w 8262114"/>
              <a:gd name="connsiteY64" fmla="*/ 704791 h 3255881"/>
              <a:gd name="connsiteX65" fmla="*/ 6691313 w 8262114"/>
              <a:gd name="connsiteY65" fmla="*/ 657166 h 3255881"/>
              <a:gd name="connsiteX66" fmla="*/ 6643688 w 8262114"/>
              <a:gd name="connsiteY66" fmla="*/ 619066 h 3255881"/>
              <a:gd name="connsiteX67" fmla="*/ 6624638 w 8262114"/>
              <a:gd name="connsiteY67" fmla="*/ 590491 h 3255881"/>
              <a:gd name="connsiteX68" fmla="*/ 6596063 w 8262114"/>
              <a:gd name="connsiteY68" fmla="*/ 580966 h 3255881"/>
              <a:gd name="connsiteX69" fmla="*/ 6567488 w 8262114"/>
              <a:gd name="connsiteY69" fmla="*/ 561916 h 3255881"/>
              <a:gd name="connsiteX70" fmla="*/ 6538913 w 8262114"/>
              <a:gd name="connsiteY70" fmla="*/ 552391 h 3255881"/>
              <a:gd name="connsiteX71" fmla="*/ 6510338 w 8262114"/>
              <a:gd name="connsiteY71" fmla="*/ 533341 h 3255881"/>
              <a:gd name="connsiteX72" fmla="*/ 6462713 w 8262114"/>
              <a:gd name="connsiteY72" fmla="*/ 523816 h 3255881"/>
              <a:gd name="connsiteX73" fmla="*/ 6376988 w 8262114"/>
              <a:gd name="connsiteY73" fmla="*/ 533341 h 3255881"/>
              <a:gd name="connsiteX74" fmla="*/ 6319838 w 8262114"/>
              <a:gd name="connsiteY74" fmla="*/ 571441 h 3255881"/>
              <a:gd name="connsiteX75" fmla="*/ 6262688 w 8262114"/>
              <a:gd name="connsiteY75" fmla="*/ 619066 h 3255881"/>
              <a:gd name="connsiteX76" fmla="*/ 6176963 w 8262114"/>
              <a:gd name="connsiteY76" fmla="*/ 657166 h 3255881"/>
              <a:gd name="connsiteX77" fmla="*/ 6148388 w 8262114"/>
              <a:gd name="connsiteY77" fmla="*/ 666691 h 3255881"/>
              <a:gd name="connsiteX78" fmla="*/ 6148388 w 8262114"/>
              <a:gd name="connsiteY78" fmla="*/ 800041 h 3255881"/>
              <a:gd name="connsiteX79" fmla="*/ 6138863 w 8262114"/>
              <a:gd name="connsiteY79" fmla="*/ 961966 h 3255881"/>
              <a:gd name="connsiteX80" fmla="*/ 6119813 w 8262114"/>
              <a:gd name="connsiteY80" fmla="*/ 1085791 h 3255881"/>
              <a:gd name="connsiteX81" fmla="*/ 6136482 w 8262114"/>
              <a:gd name="connsiteY81" fmla="*/ 1195328 h 3255881"/>
              <a:gd name="connsiteX82" fmla="*/ 6165057 w 8262114"/>
              <a:gd name="connsiteY82" fmla="*/ 1340585 h 3255881"/>
              <a:gd name="connsiteX83" fmla="*/ 6205538 w 8262114"/>
              <a:gd name="connsiteY83" fmla="*/ 1435835 h 3255881"/>
              <a:gd name="connsiteX84" fmla="*/ 6162676 w 8262114"/>
              <a:gd name="connsiteY84" fmla="*/ 1492985 h 3255881"/>
              <a:gd name="connsiteX85" fmla="*/ 6196013 w 8262114"/>
              <a:gd name="connsiteY85" fmla="*/ 1647766 h 3255881"/>
              <a:gd name="connsiteX86" fmla="*/ 6198394 w 8262114"/>
              <a:gd name="connsiteY86" fmla="*/ 1757303 h 3255881"/>
              <a:gd name="connsiteX87" fmla="*/ 6153150 w 8262114"/>
              <a:gd name="connsiteY87" fmla="*/ 1759685 h 3255881"/>
              <a:gd name="connsiteX88" fmla="*/ 6119813 w 8262114"/>
              <a:gd name="connsiteY88" fmla="*/ 1752541 h 3255881"/>
              <a:gd name="connsiteX89" fmla="*/ 5955507 w 8262114"/>
              <a:gd name="connsiteY89" fmla="*/ 1781116 h 3255881"/>
              <a:gd name="connsiteX90" fmla="*/ 5955507 w 8262114"/>
              <a:gd name="connsiteY90" fmla="*/ 1854934 h 3255881"/>
              <a:gd name="connsiteX91" fmla="*/ 5967413 w 8262114"/>
              <a:gd name="connsiteY91" fmla="*/ 1904941 h 3255881"/>
              <a:gd name="connsiteX92" fmla="*/ 5962650 w 8262114"/>
              <a:gd name="connsiteY92" fmla="*/ 1954947 h 3255881"/>
              <a:gd name="connsiteX93" fmla="*/ 5538788 w 8262114"/>
              <a:gd name="connsiteY93" fmla="*/ 1933516 h 3255881"/>
              <a:gd name="connsiteX94" fmla="*/ 5357813 w 8262114"/>
              <a:gd name="connsiteY94" fmla="*/ 1923991 h 3255881"/>
              <a:gd name="connsiteX95" fmla="*/ 5300663 w 8262114"/>
              <a:gd name="connsiteY95" fmla="*/ 1904941 h 3255881"/>
              <a:gd name="connsiteX96" fmla="*/ 5243513 w 8262114"/>
              <a:gd name="connsiteY96" fmla="*/ 1914466 h 3255881"/>
              <a:gd name="connsiteX97" fmla="*/ 5186363 w 8262114"/>
              <a:gd name="connsiteY97" fmla="*/ 1933516 h 3255881"/>
              <a:gd name="connsiteX98" fmla="*/ 5157788 w 8262114"/>
              <a:gd name="connsiteY98" fmla="*/ 1914466 h 3255881"/>
              <a:gd name="connsiteX99" fmla="*/ 5053013 w 8262114"/>
              <a:gd name="connsiteY99" fmla="*/ 1895416 h 3255881"/>
              <a:gd name="connsiteX100" fmla="*/ 5033963 w 8262114"/>
              <a:gd name="connsiteY100" fmla="*/ 1838266 h 3255881"/>
              <a:gd name="connsiteX101" fmla="*/ 5024438 w 8262114"/>
              <a:gd name="connsiteY101" fmla="*/ 1809691 h 3255881"/>
              <a:gd name="connsiteX102" fmla="*/ 4891088 w 8262114"/>
              <a:gd name="connsiteY102" fmla="*/ 1781116 h 3255881"/>
              <a:gd name="connsiteX103" fmla="*/ 4814888 w 8262114"/>
              <a:gd name="connsiteY103" fmla="*/ 1743016 h 3255881"/>
              <a:gd name="connsiteX104" fmla="*/ 4786313 w 8262114"/>
              <a:gd name="connsiteY104" fmla="*/ 1714441 h 3255881"/>
              <a:gd name="connsiteX105" fmla="*/ 4776788 w 8262114"/>
              <a:gd name="connsiteY105" fmla="*/ 1685866 h 3255881"/>
              <a:gd name="connsiteX106" fmla="*/ 4795838 w 8262114"/>
              <a:gd name="connsiteY106" fmla="*/ 1628716 h 3255881"/>
              <a:gd name="connsiteX107" fmla="*/ 4814888 w 8262114"/>
              <a:gd name="connsiteY107" fmla="*/ 1476316 h 3255881"/>
              <a:gd name="connsiteX108" fmla="*/ 4852988 w 8262114"/>
              <a:gd name="connsiteY108" fmla="*/ 1419166 h 3255881"/>
              <a:gd name="connsiteX109" fmla="*/ 4872038 w 8262114"/>
              <a:gd name="connsiteY109" fmla="*/ 1390591 h 3255881"/>
              <a:gd name="connsiteX110" fmla="*/ 4919663 w 8262114"/>
              <a:gd name="connsiteY110" fmla="*/ 1314391 h 3255881"/>
              <a:gd name="connsiteX111" fmla="*/ 4929188 w 8262114"/>
              <a:gd name="connsiteY111" fmla="*/ 1285816 h 3255881"/>
              <a:gd name="connsiteX112" fmla="*/ 4872038 w 8262114"/>
              <a:gd name="connsiteY112" fmla="*/ 1257241 h 3255881"/>
              <a:gd name="connsiteX113" fmla="*/ 4843463 w 8262114"/>
              <a:gd name="connsiteY113" fmla="*/ 1238191 h 3255881"/>
              <a:gd name="connsiteX114" fmla="*/ 4786313 w 8262114"/>
              <a:gd name="connsiteY114" fmla="*/ 1219141 h 3255881"/>
              <a:gd name="connsiteX115" fmla="*/ 4757738 w 8262114"/>
              <a:gd name="connsiteY115" fmla="*/ 1209616 h 3255881"/>
              <a:gd name="connsiteX116" fmla="*/ 4729163 w 8262114"/>
              <a:gd name="connsiteY116" fmla="*/ 1219141 h 3255881"/>
              <a:gd name="connsiteX117" fmla="*/ 4672013 w 8262114"/>
              <a:gd name="connsiteY117" fmla="*/ 1247716 h 3255881"/>
              <a:gd name="connsiteX118" fmla="*/ 4576763 w 8262114"/>
              <a:gd name="connsiteY118" fmla="*/ 1209616 h 3255881"/>
              <a:gd name="connsiteX119" fmla="*/ 4538663 w 8262114"/>
              <a:gd name="connsiteY119" fmla="*/ 1161991 h 3255881"/>
              <a:gd name="connsiteX120" fmla="*/ 4481513 w 8262114"/>
              <a:gd name="connsiteY120" fmla="*/ 1181041 h 3255881"/>
              <a:gd name="connsiteX121" fmla="*/ 4452938 w 8262114"/>
              <a:gd name="connsiteY121" fmla="*/ 1190566 h 3255881"/>
              <a:gd name="connsiteX122" fmla="*/ 4414838 w 8262114"/>
              <a:gd name="connsiteY122" fmla="*/ 1276291 h 3255881"/>
              <a:gd name="connsiteX123" fmla="*/ 4405313 w 8262114"/>
              <a:gd name="connsiteY123" fmla="*/ 1304866 h 3255881"/>
              <a:gd name="connsiteX124" fmla="*/ 4395788 w 8262114"/>
              <a:gd name="connsiteY124" fmla="*/ 1333441 h 3255881"/>
              <a:gd name="connsiteX125" fmla="*/ 4367213 w 8262114"/>
              <a:gd name="connsiteY125" fmla="*/ 1352491 h 3255881"/>
              <a:gd name="connsiteX126" fmla="*/ 4348163 w 8262114"/>
              <a:gd name="connsiteY126" fmla="*/ 1381066 h 3255881"/>
              <a:gd name="connsiteX127" fmla="*/ 4329113 w 8262114"/>
              <a:gd name="connsiteY127" fmla="*/ 1438216 h 3255881"/>
              <a:gd name="connsiteX128" fmla="*/ 4310063 w 8262114"/>
              <a:gd name="connsiteY128" fmla="*/ 1466791 h 3255881"/>
              <a:gd name="connsiteX129" fmla="*/ 4300538 w 8262114"/>
              <a:gd name="connsiteY129" fmla="*/ 1495366 h 3255881"/>
              <a:gd name="connsiteX130" fmla="*/ 4291013 w 8262114"/>
              <a:gd name="connsiteY130" fmla="*/ 1533466 h 3255881"/>
              <a:gd name="connsiteX131" fmla="*/ 4262438 w 8262114"/>
              <a:gd name="connsiteY131" fmla="*/ 1552516 h 3255881"/>
              <a:gd name="connsiteX132" fmla="*/ 4224338 w 8262114"/>
              <a:gd name="connsiteY132" fmla="*/ 1545372 h 3255881"/>
              <a:gd name="connsiteX133" fmla="*/ 4167188 w 8262114"/>
              <a:gd name="connsiteY133" fmla="*/ 1562041 h 3255881"/>
              <a:gd name="connsiteX134" fmla="*/ 4110038 w 8262114"/>
              <a:gd name="connsiteY134" fmla="*/ 1583472 h 3255881"/>
              <a:gd name="connsiteX135" fmla="*/ 4081463 w 8262114"/>
              <a:gd name="connsiteY135" fmla="*/ 1590616 h 3255881"/>
              <a:gd name="connsiteX136" fmla="*/ 4055270 w 8262114"/>
              <a:gd name="connsiteY136" fmla="*/ 1595379 h 3255881"/>
              <a:gd name="connsiteX137" fmla="*/ 3948113 w 8262114"/>
              <a:gd name="connsiteY137" fmla="*/ 1609666 h 3255881"/>
              <a:gd name="connsiteX138" fmla="*/ 3910013 w 8262114"/>
              <a:gd name="connsiteY138" fmla="*/ 1600141 h 3255881"/>
              <a:gd name="connsiteX139" fmla="*/ 3757613 w 8262114"/>
              <a:gd name="connsiteY139" fmla="*/ 1590616 h 3255881"/>
              <a:gd name="connsiteX140" fmla="*/ 3729038 w 8262114"/>
              <a:gd name="connsiteY140" fmla="*/ 1571566 h 3255881"/>
              <a:gd name="connsiteX141" fmla="*/ 3700463 w 8262114"/>
              <a:gd name="connsiteY141" fmla="*/ 1562041 h 3255881"/>
              <a:gd name="connsiteX142" fmla="*/ 3652838 w 8262114"/>
              <a:gd name="connsiteY142" fmla="*/ 1523941 h 3255881"/>
              <a:gd name="connsiteX143" fmla="*/ 3481388 w 8262114"/>
              <a:gd name="connsiteY143" fmla="*/ 1533466 h 3255881"/>
              <a:gd name="connsiteX144" fmla="*/ 3414713 w 8262114"/>
              <a:gd name="connsiteY144" fmla="*/ 1542991 h 3255881"/>
              <a:gd name="connsiteX145" fmla="*/ 3386138 w 8262114"/>
              <a:gd name="connsiteY145" fmla="*/ 1552516 h 3255881"/>
              <a:gd name="connsiteX146" fmla="*/ 3338513 w 8262114"/>
              <a:gd name="connsiteY146" fmla="*/ 1562041 h 3255881"/>
              <a:gd name="connsiteX147" fmla="*/ 3259931 w 8262114"/>
              <a:gd name="connsiteY147" fmla="*/ 1619191 h 3255881"/>
              <a:gd name="connsiteX148" fmla="*/ 3214688 w 8262114"/>
              <a:gd name="connsiteY148" fmla="*/ 1666816 h 3255881"/>
              <a:gd name="connsiteX149" fmla="*/ 3205163 w 8262114"/>
              <a:gd name="connsiteY149" fmla="*/ 1695391 h 3255881"/>
              <a:gd name="connsiteX150" fmla="*/ 3181351 w 8262114"/>
              <a:gd name="connsiteY150" fmla="*/ 1738254 h 3255881"/>
              <a:gd name="connsiteX151" fmla="*/ 3102769 w 8262114"/>
              <a:gd name="connsiteY151" fmla="*/ 1714441 h 3255881"/>
              <a:gd name="connsiteX152" fmla="*/ 3057525 w 8262114"/>
              <a:gd name="connsiteY152" fmla="*/ 1659672 h 3255881"/>
              <a:gd name="connsiteX153" fmla="*/ 3005138 w 8262114"/>
              <a:gd name="connsiteY153" fmla="*/ 1619191 h 3255881"/>
              <a:gd name="connsiteX154" fmla="*/ 2967038 w 8262114"/>
              <a:gd name="connsiteY154" fmla="*/ 1562041 h 3255881"/>
              <a:gd name="connsiteX155" fmla="*/ 2947988 w 8262114"/>
              <a:gd name="connsiteY155" fmla="*/ 1533466 h 3255881"/>
              <a:gd name="connsiteX156" fmla="*/ 2890838 w 8262114"/>
              <a:gd name="connsiteY156" fmla="*/ 1504891 h 3255881"/>
              <a:gd name="connsiteX157" fmla="*/ 2862263 w 8262114"/>
              <a:gd name="connsiteY157" fmla="*/ 1485841 h 3255881"/>
              <a:gd name="connsiteX158" fmla="*/ 2833688 w 8262114"/>
              <a:gd name="connsiteY158" fmla="*/ 1476316 h 3255881"/>
              <a:gd name="connsiteX159" fmla="*/ 2805113 w 8262114"/>
              <a:gd name="connsiteY159" fmla="*/ 1457266 h 3255881"/>
              <a:gd name="connsiteX160" fmla="*/ 2738438 w 8262114"/>
              <a:gd name="connsiteY160" fmla="*/ 1438216 h 3255881"/>
              <a:gd name="connsiteX161" fmla="*/ 2709863 w 8262114"/>
              <a:gd name="connsiteY161" fmla="*/ 1428691 h 3255881"/>
              <a:gd name="connsiteX162" fmla="*/ 2605088 w 8262114"/>
              <a:gd name="connsiteY162" fmla="*/ 1419166 h 3255881"/>
              <a:gd name="connsiteX163" fmla="*/ 2509838 w 8262114"/>
              <a:gd name="connsiteY163" fmla="*/ 1409641 h 3255881"/>
              <a:gd name="connsiteX164" fmla="*/ 2452688 w 8262114"/>
              <a:gd name="connsiteY164" fmla="*/ 1371541 h 3255881"/>
              <a:gd name="connsiteX165" fmla="*/ 2395538 w 8262114"/>
              <a:gd name="connsiteY165" fmla="*/ 1352491 h 3255881"/>
              <a:gd name="connsiteX166" fmla="*/ 2366963 w 8262114"/>
              <a:gd name="connsiteY166" fmla="*/ 1342966 h 3255881"/>
              <a:gd name="connsiteX167" fmla="*/ 2309813 w 8262114"/>
              <a:gd name="connsiteY167" fmla="*/ 1333441 h 3255881"/>
              <a:gd name="connsiteX168" fmla="*/ 2233613 w 8262114"/>
              <a:gd name="connsiteY168" fmla="*/ 1342966 h 3255881"/>
              <a:gd name="connsiteX169" fmla="*/ 2185988 w 8262114"/>
              <a:gd name="connsiteY169" fmla="*/ 1333441 h 3255881"/>
              <a:gd name="connsiteX170" fmla="*/ 2176463 w 8262114"/>
              <a:gd name="connsiteY170" fmla="*/ 1304866 h 3255881"/>
              <a:gd name="connsiteX171" fmla="*/ 2157413 w 8262114"/>
              <a:gd name="connsiteY171" fmla="*/ 1238191 h 3255881"/>
              <a:gd name="connsiteX172" fmla="*/ 2155032 w 8262114"/>
              <a:gd name="connsiteY172" fmla="*/ 1204854 h 3255881"/>
              <a:gd name="connsiteX173" fmla="*/ 2128838 w 8262114"/>
              <a:gd name="connsiteY173" fmla="*/ 1166753 h 3255881"/>
              <a:gd name="connsiteX174" fmla="*/ 2057400 w 8262114"/>
              <a:gd name="connsiteY174" fmla="*/ 1104841 h 3255881"/>
              <a:gd name="connsiteX175" fmla="*/ 2062163 w 8262114"/>
              <a:gd name="connsiteY175" fmla="*/ 1066741 h 3255881"/>
              <a:gd name="connsiteX176" fmla="*/ 2033588 w 8262114"/>
              <a:gd name="connsiteY176" fmla="*/ 1057216 h 3255881"/>
              <a:gd name="connsiteX177" fmla="*/ 2081213 w 8262114"/>
              <a:gd name="connsiteY177" fmla="*/ 1009591 h 3255881"/>
              <a:gd name="connsiteX178" fmla="*/ 2128838 w 8262114"/>
              <a:gd name="connsiteY178" fmla="*/ 1000066 h 3255881"/>
              <a:gd name="connsiteX179" fmla="*/ 2147888 w 8262114"/>
              <a:gd name="connsiteY179" fmla="*/ 942916 h 3255881"/>
              <a:gd name="connsiteX180" fmla="*/ 2119313 w 8262114"/>
              <a:gd name="connsiteY180" fmla="*/ 914341 h 3255881"/>
              <a:gd name="connsiteX181" fmla="*/ 2014538 w 8262114"/>
              <a:gd name="connsiteY181" fmla="*/ 885766 h 3255881"/>
              <a:gd name="connsiteX182" fmla="*/ 2005013 w 8262114"/>
              <a:gd name="connsiteY182" fmla="*/ 857191 h 3255881"/>
              <a:gd name="connsiteX183" fmla="*/ 2024063 w 8262114"/>
              <a:gd name="connsiteY183" fmla="*/ 828616 h 3255881"/>
              <a:gd name="connsiteX184" fmla="*/ 2014538 w 8262114"/>
              <a:gd name="connsiteY184" fmla="*/ 800041 h 3255881"/>
              <a:gd name="connsiteX185" fmla="*/ 1976438 w 8262114"/>
              <a:gd name="connsiteY185" fmla="*/ 742891 h 3255881"/>
              <a:gd name="connsiteX186" fmla="*/ 1804988 w 8262114"/>
              <a:gd name="connsiteY186" fmla="*/ 685741 h 3255881"/>
              <a:gd name="connsiteX187" fmla="*/ 1776413 w 8262114"/>
              <a:gd name="connsiteY187" fmla="*/ 676216 h 3255881"/>
              <a:gd name="connsiteX188" fmla="*/ 1747838 w 8262114"/>
              <a:gd name="connsiteY188" fmla="*/ 666691 h 3255881"/>
              <a:gd name="connsiteX189" fmla="*/ 1690688 w 8262114"/>
              <a:gd name="connsiteY189" fmla="*/ 628591 h 3255881"/>
              <a:gd name="connsiteX190" fmla="*/ 1654969 w 8262114"/>
              <a:gd name="connsiteY190" fmla="*/ 592872 h 3255881"/>
              <a:gd name="connsiteX191" fmla="*/ 1581150 w 8262114"/>
              <a:gd name="connsiteY191" fmla="*/ 519053 h 3255881"/>
              <a:gd name="connsiteX192" fmla="*/ 1493045 w 8262114"/>
              <a:gd name="connsiteY192" fmla="*/ 433328 h 3255881"/>
              <a:gd name="connsiteX193" fmla="*/ 1370452 w 8262114"/>
              <a:gd name="connsiteY193" fmla="*/ 335756 h 3255881"/>
              <a:gd name="connsiteX194" fmla="*/ 1350170 w 8262114"/>
              <a:gd name="connsiteY194" fmla="*/ 316647 h 3255881"/>
              <a:gd name="connsiteX195" fmla="*/ 1373982 w 8262114"/>
              <a:gd name="connsiteY195" fmla="*/ 323791 h 3255881"/>
              <a:gd name="connsiteX196" fmla="*/ 1440657 w 8262114"/>
              <a:gd name="connsiteY196" fmla="*/ 342841 h 3255881"/>
              <a:gd name="connsiteX197" fmla="*/ 1440657 w 8262114"/>
              <a:gd name="connsiteY197" fmla="*/ 290453 h 3255881"/>
              <a:gd name="connsiteX198" fmla="*/ 1376363 w 8262114"/>
              <a:gd name="connsiteY198" fmla="*/ 204729 h 3255881"/>
              <a:gd name="connsiteX199" fmla="*/ 1338263 w 8262114"/>
              <a:gd name="connsiteY199" fmla="*/ 178534 h 3255881"/>
              <a:gd name="connsiteX200" fmla="*/ 1319213 w 8262114"/>
              <a:gd name="connsiteY200" fmla="*/ 161866 h 3255881"/>
              <a:gd name="connsiteX201" fmla="*/ 1166813 w 8262114"/>
              <a:gd name="connsiteY201" fmla="*/ 133291 h 3255881"/>
              <a:gd name="connsiteX202" fmla="*/ 1138238 w 8262114"/>
              <a:gd name="connsiteY202" fmla="*/ 123766 h 3255881"/>
              <a:gd name="connsiteX203" fmla="*/ 1081088 w 8262114"/>
              <a:gd name="connsiteY203" fmla="*/ 85666 h 3255881"/>
              <a:gd name="connsiteX204" fmla="*/ 1033463 w 8262114"/>
              <a:gd name="connsiteY204" fmla="*/ 47566 h 3255881"/>
              <a:gd name="connsiteX205" fmla="*/ 976313 w 8262114"/>
              <a:gd name="connsiteY205" fmla="*/ 9466 h 3255881"/>
              <a:gd name="connsiteX206" fmla="*/ 547688 w 8262114"/>
              <a:gd name="connsiteY206" fmla="*/ 9466 h 3255881"/>
              <a:gd name="connsiteX207" fmla="*/ 452438 w 8262114"/>
              <a:gd name="connsiteY207" fmla="*/ 18991 h 3255881"/>
              <a:gd name="connsiteX208" fmla="*/ 395288 w 8262114"/>
              <a:gd name="connsiteY208" fmla="*/ 47566 h 3255881"/>
              <a:gd name="connsiteX209" fmla="*/ 319088 w 8262114"/>
              <a:gd name="connsiteY209" fmla="*/ 159485 h 3255881"/>
              <a:gd name="connsiteX210" fmla="*/ 307182 w 8262114"/>
              <a:gd name="connsiteY210" fmla="*/ 216634 h 3255881"/>
              <a:gd name="connsiteX211" fmla="*/ 254794 w 8262114"/>
              <a:gd name="connsiteY211" fmla="*/ 283310 h 3255881"/>
              <a:gd name="connsiteX212" fmla="*/ 180975 w 8262114"/>
              <a:gd name="connsiteY212" fmla="*/ 330935 h 3255881"/>
              <a:gd name="connsiteX213" fmla="*/ 76201 w 8262114"/>
              <a:gd name="connsiteY213" fmla="*/ 357129 h 3255881"/>
              <a:gd name="connsiteX214" fmla="*/ 42863 w 8262114"/>
              <a:gd name="connsiteY214" fmla="*/ 361891 h 3255881"/>
              <a:gd name="connsiteX215" fmla="*/ 0 w 8262114"/>
              <a:gd name="connsiteY215" fmla="*/ 371416 h 3255881"/>
              <a:gd name="connsiteX216" fmla="*/ 21431 w 8262114"/>
              <a:gd name="connsiteY216" fmla="*/ 416660 h 3255881"/>
              <a:gd name="connsiteX217" fmla="*/ 33338 w 8262114"/>
              <a:gd name="connsiteY217" fmla="*/ 419041 h 3255881"/>
              <a:gd name="connsiteX218" fmla="*/ 90488 w 8262114"/>
              <a:gd name="connsiteY218" fmla="*/ 447616 h 3255881"/>
              <a:gd name="connsiteX219" fmla="*/ 147638 w 8262114"/>
              <a:gd name="connsiteY219" fmla="*/ 476191 h 3255881"/>
              <a:gd name="connsiteX220" fmla="*/ 166688 w 8262114"/>
              <a:gd name="connsiteY220" fmla="*/ 504766 h 3255881"/>
              <a:gd name="connsiteX221" fmla="*/ 166688 w 8262114"/>
              <a:gd name="connsiteY221" fmla="*/ 571441 h 3255881"/>
              <a:gd name="connsiteX222" fmla="*/ 138113 w 8262114"/>
              <a:gd name="connsiteY222" fmla="*/ 580966 h 3255881"/>
              <a:gd name="connsiteX223" fmla="*/ 128588 w 8262114"/>
              <a:gd name="connsiteY223" fmla="*/ 666691 h 3255881"/>
              <a:gd name="connsiteX224" fmla="*/ 100013 w 8262114"/>
              <a:gd name="connsiteY224" fmla="*/ 676216 h 3255881"/>
              <a:gd name="connsiteX225" fmla="*/ 90488 w 8262114"/>
              <a:gd name="connsiteY225" fmla="*/ 704791 h 3255881"/>
              <a:gd name="connsiteX226" fmla="*/ 119063 w 8262114"/>
              <a:gd name="connsiteY226" fmla="*/ 714316 h 3255881"/>
              <a:gd name="connsiteX227" fmla="*/ 138113 w 8262114"/>
              <a:gd name="connsiteY227" fmla="*/ 771466 h 3255881"/>
              <a:gd name="connsiteX228" fmla="*/ 147638 w 8262114"/>
              <a:gd name="connsiteY228" fmla="*/ 838141 h 3255881"/>
              <a:gd name="connsiteX229" fmla="*/ 166688 w 8262114"/>
              <a:gd name="connsiteY229" fmla="*/ 866716 h 3255881"/>
              <a:gd name="connsiteX230" fmla="*/ 157163 w 8262114"/>
              <a:gd name="connsiteY230" fmla="*/ 923866 h 3255881"/>
              <a:gd name="connsiteX0" fmla="*/ 7415213 w 8262114"/>
              <a:gd name="connsiteY0" fmla="*/ 3247966 h 3255881"/>
              <a:gd name="connsiteX1" fmla="*/ 7434263 w 8262114"/>
              <a:gd name="connsiteY1" fmla="*/ 3047941 h 3255881"/>
              <a:gd name="connsiteX2" fmla="*/ 7453313 w 8262114"/>
              <a:gd name="connsiteY2" fmla="*/ 2981266 h 3255881"/>
              <a:gd name="connsiteX3" fmla="*/ 7510463 w 8262114"/>
              <a:gd name="connsiteY3" fmla="*/ 2952691 h 3255881"/>
              <a:gd name="connsiteX4" fmla="*/ 7539038 w 8262114"/>
              <a:gd name="connsiteY4" fmla="*/ 2933641 h 3255881"/>
              <a:gd name="connsiteX5" fmla="*/ 7596188 w 8262114"/>
              <a:gd name="connsiteY5" fmla="*/ 2914591 h 3255881"/>
              <a:gd name="connsiteX6" fmla="*/ 7662863 w 8262114"/>
              <a:gd name="connsiteY6" fmla="*/ 2895541 h 3255881"/>
              <a:gd name="connsiteX7" fmla="*/ 7681913 w 8262114"/>
              <a:gd name="connsiteY7" fmla="*/ 2866966 h 3255881"/>
              <a:gd name="connsiteX8" fmla="*/ 7691438 w 8262114"/>
              <a:gd name="connsiteY8" fmla="*/ 2838391 h 3255881"/>
              <a:gd name="connsiteX9" fmla="*/ 7777163 w 8262114"/>
              <a:gd name="connsiteY9" fmla="*/ 2800291 h 3255881"/>
              <a:gd name="connsiteX10" fmla="*/ 7805738 w 8262114"/>
              <a:gd name="connsiteY10" fmla="*/ 2790766 h 3255881"/>
              <a:gd name="connsiteX11" fmla="*/ 7834313 w 8262114"/>
              <a:gd name="connsiteY11" fmla="*/ 2781241 h 3255881"/>
              <a:gd name="connsiteX12" fmla="*/ 7996238 w 8262114"/>
              <a:gd name="connsiteY12" fmla="*/ 2762191 h 3255881"/>
              <a:gd name="connsiteX13" fmla="*/ 8062913 w 8262114"/>
              <a:gd name="connsiteY13" fmla="*/ 2743141 h 3255881"/>
              <a:gd name="connsiteX14" fmla="*/ 8120063 w 8262114"/>
              <a:gd name="connsiteY14" fmla="*/ 2724091 h 3255881"/>
              <a:gd name="connsiteX15" fmla="*/ 8148638 w 8262114"/>
              <a:gd name="connsiteY15" fmla="*/ 2714566 h 3255881"/>
              <a:gd name="connsiteX16" fmla="*/ 8158163 w 8262114"/>
              <a:gd name="connsiteY16" fmla="*/ 2609791 h 3255881"/>
              <a:gd name="connsiteX17" fmla="*/ 8167688 w 8262114"/>
              <a:gd name="connsiteY17" fmla="*/ 2552641 h 3255881"/>
              <a:gd name="connsiteX18" fmla="*/ 8224838 w 8262114"/>
              <a:gd name="connsiteY18" fmla="*/ 2514541 h 3255881"/>
              <a:gd name="connsiteX19" fmla="*/ 8243888 w 8262114"/>
              <a:gd name="connsiteY19" fmla="*/ 2485966 h 3255881"/>
              <a:gd name="connsiteX20" fmla="*/ 7929563 w 8262114"/>
              <a:gd name="connsiteY20" fmla="*/ 2428816 h 3255881"/>
              <a:gd name="connsiteX21" fmla="*/ 7939088 w 8262114"/>
              <a:gd name="connsiteY21" fmla="*/ 2333566 h 3255881"/>
              <a:gd name="connsiteX22" fmla="*/ 7958138 w 8262114"/>
              <a:gd name="connsiteY22" fmla="*/ 2266891 h 3255881"/>
              <a:gd name="connsiteX23" fmla="*/ 7929563 w 8262114"/>
              <a:gd name="connsiteY23" fmla="*/ 2095441 h 3255881"/>
              <a:gd name="connsiteX24" fmla="*/ 7910513 w 8262114"/>
              <a:gd name="connsiteY24" fmla="*/ 2038291 h 3255881"/>
              <a:gd name="connsiteX25" fmla="*/ 7900988 w 8262114"/>
              <a:gd name="connsiteY25" fmla="*/ 2009716 h 3255881"/>
              <a:gd name="connsiteX26" fmla="*/ 7929563 w 8262114"/>
              <a:gd name="connsiteY26" fmla="*/ 1876366 h 3255881"/>
              <a:gd name="connsiteX27" fmla="*/ 7948613 w 8262114"/>
              <a:gd name="connsiteY27" fmla="*/ 1847791 h 3255881"/>
              <a:gd name="connsiteX28" fmla="*/ 7853363 w 8262114"/>
              <a:gd name="connsiteY28" fmla="*/ 1838266 h 3255881"/>
              <a:gd name="connsiteX29" fmla="*/ 7796213 w 8262114"/>
              <a:gd name="connsiteY29" fmla="*/ 1790641 h 3255881"/>
              <a:gd name="connsiteX30" fmla="*/ 7739063 w 8262114"/>
              <a:gd name="connsiteY30" fmla="*/ 1771591 h 3255881"/>
              <a:gd name="connsiteX31" fmla="*/ 7710488 w 8262114"/>
              <a:gd name="connsiteY31" fmla="*/ 1752541 h 3255881"/>
              <a:gd name="connsiteX32" fmla="*/ 7567613 w 8262114"/>
              <a:gd name="connsiteY32" fmla="*/ 1733491 h 3255881"/>
              <a:gd name="connsiteX33" fmla="*/ 7510463 w 8262114"/>
              <a:gd name="connsiteY33" fmla="*/ 1714441 h 3255881"/>
              <a:gd name="connsiteX34" fmla="*/ 7453313 w 8262114"/>
              <a:gd name="connsiteY34" fmla="*/ 1676341 h 3255881"/>
              <a:gd name="connsiteX35" fmla="*/ 7424738 w 8262114"/>
              <a:gd name="connsiteY35" fmla="*/ 1657291 h 3255881"/>
              <a:gd name="connsiteX36" fmla="*/ 7396163 w 8262114"/>
              <a:gd name="connsiteY36" fmla="*/ 1647766 h 3255881"/>
              <a:gd name="connsiteX37" fmla="*/ 7358063 w 8262114"/>
              <a:gd name="connsiteY37" fmla="*/ 1600141 h 3255881"/>
              <a:gd name="connsiteX38" fmla="*/ 7319963 w 8262114"/>
              <a:gd name="connsiteY38" fmla="*/ 1542991 h 3255881"/>
              <a:gd name="connsiteX39" fmla="*/ 7272338 w 8262114"/>
              <a:gd name="connsiteY39" fmla="*/ 1485841 h 3255881"/>
              <a:gd name="connsiteX40" fmla="*/ 7262813 w 8262114"/>
              <a:gd name="connsiteY40" fmla="*/ 1457266 h 3255881"/>
              <a:gd name="connsiteX41" fmla="*/ 7224713 w 8262114"/>
              <a:gd name="connsiteY41" fmla="*/ 1400116 h 3255881"/>
              <a:gd name="connsiteX42" fmla="*/ 7215188 w 8262114"/>
              <a:gd name="connsiteY42" fmla="*/ 1371541 h 3255881"/>
              <a:gd name="connsiteX43" fmla="*/ 7196138 w 8262114"/>
              <a:gd name="connsiteY43" fmla="*/ 1342966 h 3255881"/>
              <a:gd name="connsiteX44" fmla="*/ 7177088 w 8262114"/>
              <a:gd name="connsiteY44" fmla="*/ 1285816 h 3255881"/>
              <a:gd name="connsiteX45" fmla="*/ 7119938 w 8262114"/>
              <a:gd name="connsiteY45" fmla="*/ 1238191 h 3255881"/>
              <a:gd name="connsiteX46" fmla="*/ 7091363 w 8262114"/>
              <a:gd name="connsiteY46" fmla="*/ 1219141 h 3255881"/>
              <a:gd name="connsiteX47" fmla="*/ 7062788 w 8262114"/>
              <a:gd name="connsiteY47" fmla="*/ 1190566 h 3255881"/>
              <a:gd name="connsiteX48" fmla="*/ 7034213 w 8262114"/>
              <a:gd name="connsiteY48" fmla="*/ 1171516 h 3255881"/>
              <a:gd name="connsiteX49" fmla="*/ 6986588 w 8262114"/>
              <a:gd name="connsiteY49" fmla="*/ 1114366 h 3255881"/>
              <a:gd name="connsiteX50" fmla="*/ 6958013 w 8262114"/>
              <a:gd name="connsiteY50" fmla="*/ 1095316 h 3255881"/>
              <a:gd name="connsiteX51" fmla="*/ 6938963 w 8262114"/>
              <a:gd name="connsiteY51" fmla="*/ 1066741 h 3255881"/>
              <a:gd name="connsiteX52" fmla="*/ 6910388 w 8262114"/>
              <a:gd name="connsiteY52" fmla="*/ 1047691 h 3255881"/>
              <a:gd name="connsiteX53" fmla="*/ 6900863 w 8262114"/>
              <a:gd name="connsiteY53" fmla="*/ 1019116 h 3255881"/>
              <a:gd name="connsiteX54" fmla="*/ 6910388 w 8262114"/>
              <a:gd name="connsiteY54" fmla="*/ 981016 h 3255881"/>
              <a:gd name="connsiteX55" fmla="*/ 6967538 w 8262114"/>
              <a:gd name="connsiteY55" fmla="*/ 952441 h 3255881"/>
              <a:gd name="connsiteX56" fmla="*/ 6986588 w 8262114"/>
              <a:gd name="connsiteY56" fmla="*/ 923866 h 3255881"/>
              <a:gd name="connsiteX57" fmla="*/ 7005638 w 8262114"/>
              <a:gd name="connsiteY57" fmla="*/ 866716 h 3255881"/>
              <a:gd name="connsiteX58" fmla="*/ 6977063 w 8262114"/>
              <a:gd name="connsiteY58" fmla="*/ 857191 h 3255881"/>
              <a:gd name="connsiteX59" fmla="*/ 6910388 w 8262114"/>
              <a:gd name="connsiteY59" fmla="*/ 847666 h 3255881"/>
              <a:gd name="connsiteX60" fmla="*/ 6872288 w 8262114"/>
              <a:gd name="connsiteY60" fmla="*/ 828616 h 3255881"/>
              <a:gd name="connsiteX61" fmla="*/ 6843713 w 8262114"/>
              <a:gd name="connsiteY61" fmla="*/ 819091 h 3255881"/>
              <a:gd name="connsiteX62" fmla="*/ 6786563 w 8262114"/>
              <a:gd name="connsiteY62" fmla="*/ 780991 h 3255881"/>
              <a:gd name="connsiteX63" fmla="*/ 6748463 w 8262114"/>
              <a:gd name="connsiteY63" fmla="*/ 733366 h 3255881"/>
              <a:gd name="connsiteX64" fmla="*/ 6738938 w 8262114"/>
              <a:gd name="connsiteY64" fmla="*/ 704791 h 3255881"/>
              <a:gd name="connsiteX65" fmla="*/ 6691313 w 8262114"/>
              <a:gd name="connsiteY65" fmla="*/ 657166 h 3255881"/>
              <a:gd name="connsiteX66" fmla="*/ 6643688 w 8262114"/>
              <a:gd name="connsiteY66" fmla="*/ 619066 h 3255881"/>
              <a:gd name="connsiteX67" fmla="*/ 6624638 w 8262114"/>
              <a:gd name="connsiteY67" fmla="*/ 590491 h 3255881"/>
              <a:gd name="connsiteX68" fmla="*/ 6596063 w 8262114"/>
              <a:gd name="connsiteY68" fmla="*/ 580966 h 3255881"/>
              <a:gd name="connsiteX69" fmla="*/ 6567488 w 8262114"/>
              <a:gd name="connsiteY69" fmla="*/ 561916 h 3255881"/>
              <a:gd name="connsiteX70" fmla="*/ 6538913 w 8262114"/>
              <a:gd name="connsiteY70" fmla="*/ 552391 h 3255881"/>
              <a:gd name="connsiteX71" fmla="*/ 6510338 w 8262114"/>
              <a:gd name="connsiteY71" fmla="*/ 533341 h 3255881"/>
              <a:gd name="connsiteX72" fmla="*/ 6462713 w 8262114"/>
              <a:gd name="connsiteY72" fmla="*/ 523816 h 3255881"/>
              <a:gd name="connsiteX73" fmla="*/ 6376988 w 8262114"/>
              <a:gd name="connsiteY73" fmla="*/ 533341 h 3255881"/>
              <a:gd name="connsiteX74" fmla="*/ 6319838 w 8262114"/>
              <a:gd name="connsiteY74" fmla="*/ 571441 h 3255881"/>
              <a:gd name="connsiteX75" fmla="*/ 6262688 w 8262114"/>
              <a:gd name="connsiteY75" fmla="*/ 619066 h 3255881"/>
              <a:gd name="connsiteX76" fmla="*/ 6176963 w 8262114"/>
              <a:gd name="connsiteY76" fmla="*/ 657166 h 3255881"/>
              <a:gd name="connsiteX77" fmla="*/ 6148388 w 8262114"/>
              <a:gd name="connsiteY77" fmla="*/ 666691 h 3255881"/>
              <a:gd name="connsiteX78" fmla="*/ 6148388 w 8262114"/>
              <a:gd name="connsiteY78" fmla="*/ 800041 h 3255881"/>
              <a:gd name="connsiteX79" fmla="*/ 6138863 w 8262114"/>
              <a:gd name="connsiteY79" fmla="*/ 961966 h 3255881"/>
              <a:gd name="connsiteX80" fmla="*/ 6119813 w 8262114"/>
              <a:gd name="connsiteY80" fmla="*/ 1085791 h 3255881"/>
              <a:gd name="connsiteX81" fmla="*/ 6136482 w 8262114"/>
              <a:gd name="connsiteY81" fmla="*/ 1195328 h 3255881"/>
              <a:gd name="connsiteX82" fmla="*/ 6165057 w 8262114"/>
              <a:gd name="connsiteY82" fmla="*/ 1340585 h 3255881"/>
              <a:gd name="connsiteX83" fmla="*/ 6205538 w 8262114"/>
              <a:gd name="connsiteY83" fmla="*/ 1435835 h 3255881"/>
              <a:gd name="connsiteX84" fmla="*/ 6162676 w 8262114"/>
              <a:gd name="connsiteY84" fmla="*/ 1492985 h 3255881"/>
              <a:gd name="connsiteX85" fmla="*/ 6196013 w 8262114"/>
              <a:gd name="connsiteY85" fmla="*/ 1647766 h 3255881"/>
              <a:gd name="connsiteX86" fmla="*/ 6198394 w 8262114"/>
              <a:gd name="connsiteY86" fmla="*/ 1757303 h 3255881"/>
              <a:gd name="connsiteX87" fmla="*/ 6153150 w 8262114"/>
              <a:gd name="connsiteY87" fmla="*/ 1759685 h 3255881"/>
              <a:gd name="connsiteX88" fmla="*/ 6119813 w 8262114"/>
              <a:gd name="connsiteY88" fmla="*/ 1752541 h 3255881"/>
              <a:gd name="connsiteX89" fmla="*/ 5955507 w 8262114"/>
              <a:gd name="connsiteY89" fmla="*/ 1781116 h 3255881"/>
              <a:gd name="connsiteX90" fmla="*/ 5955507 w 8262114"/>
              <a:gd name="connsiteY90" fmla="*/ 1854934 h 3255881"/>
              <a:gd name="connsiteX91" fmla="*/ 5967413 w 8262114"/>
              <a:gd name="connsiteY91" fmla="*/ 1904941 h 3255881"/>
              <a:gd name="connsiteX92" fmla="*/ 5962650 w 8262114"/>
              <a:gd name="connsiteY92" fmla="*/ 1954947 h 3255881"/>
              <a:gd name="connsiteX93" fmla="*/ 5684045 w 8262114"/>
              <a:gd name="connsiteY93" fmla="*/ 1916847 h 3255881"/>
              <a:gd name="connsiteX94" fmla="*/ 5357813 w 8262114"/>
              <a:gd name="connsiteY94" fmla="*/ 1923991 h 3255881"/>
              <a:gd name="connsiteX95" fmla="*/ 5300663 w 8262114"/>
              <a:gd name="connsiteY95" fmla="*/ 1904941 h 3255881"/>
              <a:gd name="connsiteX96" fmla="*/ 5243513 w 8262114"/>
              <a:gd name="connsiteY96" fmla="*/ 1914466 h 3255881"/>
              <a:gd name="connsiteX97" fmla="*/ 5186363 w 8262114"/>
              <a:gd name="connsiteY97" fmla="*/ 1933516 h 3255881"/>
              <a:gd name="connsiteX98" fmla="*/ 5157788 w 8262114"/>
              <a:gd name="connsiteY98" fmla="*/ 1914466 h 3255881"/>
              <a:gd name="connsiteX99" fmla="*/ 5053013 w 8262114"/>
              <a:gd name="connsiteY99" fmla="*/ 1895416 h 3255881"/>
              <a:gd name="connsiteX100" fmla="*/ 5033963 w 8262114"/>
              <a:gd name="connsiteY100" fmla="*/ 1838266 h 3255881"/>
              <a:gd name="connsiteX101" fmla="*/ 5024438 w 8262114"/>
              <a:gd name="connsiteY101" fmla="*/ 1809691 h 3255881"/>
              <a:gd name="connsiteX102" fmla="*/ 4891088 w 8262114"/>
              <a:gd name="connsiteY102" fmla="*/ 1781116 h 3255881"/>
              <a:gd name="connsiteX103" fmla="*/ 4814888 w 8262114"/>
              <a:gd name="connsiteY103" fmla="*/ 1743016 h 3255881"/>
              <a:gd name="connsiteX104" fmla="*/ 4786313 w 8262114"/>
              <a:gd name="connsiteY104" fmla="*/ 1714441 h 3255881"/>
              <a:gd name="connsiteX105" fmla="*/ 4776788 w 8262114"/>
              <a:gd name="connsiteY105" fmla="*/ 1685866 h 3255881"/>
              <a:gd name="connsiteX106" fmla="*/ 4795838 w 8262114"/>
              <a:gd name="connsiteY106" fmla="*/ 1628716 h 3255881"/>
              <a:gd name="connsiteX107" fmla="*/ 4814888 w 8262114"/>
              <a:gd name="connsiteY107" fmla="*/ 1476316 h 3255881"/>
              <a:gd name="connsiteX108" fmla="*/ 4852988 w 8262114"/>
              <a:gd name="connsiteY108" fmla="*/ 1419166 h 3255881"/>
              <a:gd name="connsiteX109" fmla="*/ 4872038 w 8262114"/>
              <a:gd name="connsiteY109" fmla="*/ 1390591 h 3255881"/>
              <a:gd name="connsiteX110" fmla="*/ 4919663 w 8262114"/>
              <a:gd name="connsiteY110" fmla="*/ 1314391 h 3255881"/>
              <a:gd name="connsiteX111" fmla="*/ 4929188 w 8262114"/>
              <a:gd name="connsiteY111" fmla="*/ 1285816 h 3255881"/>
              <a:gd name="connsiteX112" fmla="*/ 4872038 w 8262114"/>
              <a:gd name="connsiteY112" fmla="*/ 1257241 h 3255881"/>
              <a:gd name="connsiteX113" fmla="*/ 4843463 w 8262114"/>
              <a:gd name="connsiteY113" fmla="*/ 1238191 h 3255881"/>
              <a:gd name="connsiteX114" fmla="*/ 4786313 w 8262114"/>
              <a:gd name="connsiteY114" fmla="*/ 1219141 h 3255881"/>
              <a:gd name="connsiteX115" fmla="*/ 4757738 w 8262114"/>
              <a:gd name="connsiteY115" fmla="*/ 1209616 h 3255881"/>
              <a:gd name="connsiteX116" fmla="*/ 4729163 w 8262114"/>
              <a:gd name="connsiteY116" fmla="*/ 1219141 h 3255881"/>
              <a:gd name="connsiteX117" fmla="*/ 4672013 w 8262114"/>
              <a:gd name="connsiteY117" fmla="*/ 1247716 h 3255881"/>
              <a:gd name="connsiteX118" fmla="*/ 4576763 w 8262114"/>
              <a:gd name="connsiteY118" fmla="*/ 1209616 h 3255881"/>
              <a:gd name="connsiteX119" fmla="*/ 4538663 w 8262114"/>
              <a:gd name="connsiteY119" fmla="*/ 1161991 h 3255881"/>
              <a:gd name="connsiteX120" fmla="*/ 4481513 w 8262114"/>
              <a:gd name="connsiteY120" fmla="*/ 1181041 h 3255881"/>
              <a:gd name="connsiteX121" fmla="*/ 4452938 w 8262114"/>
              <a:gd name="connsiteY121" fmla="*/ 1190566 h 3255881"/>
              <a:gd name="connsiteX122" fmla="*/ 4414838 w 8262114"/>
              <a:gd name="connsiteY122" fmla="*/ 1276291 h 3255881"/>
              <a:gd name="connsiteX123" fmla="*/ 4405313 w 8262114"/>
              <a:gd name="connsiteY123" fmla="*/ 1304866 h 3255881"/>
              <a:gd name="connsiteX124" fmla="*/ 4395788 w 8262114"/>
              <a:gd name="connsiteY124" fmla="*/ 1333441 h 3255881"/>
              <a:gd name="connsiteX125" fmla="*/ 4367213 w 8262114"/>
              <a:gd name="connsiteY125" fmla="*/ 1352491 h 3255881"/>
              <a:gd name="connsiteX126" fmla="*/ 4348163 w 8262114"/>
              <a:gd name="connsiteY126" fmla="*/ 1381066 h 3255881"/>
              <a:gd name="connsiteX127" fmla="*/ 4329113 w 8262114"/>
              <a:gd name="connsiteY127" fmla="*/ 1438216 h 3255881"/>
              <a:gd name="connsiteX128" fmla="*/ 4310063 w 8262114"/>
              <a:gd name="connsiteY128" fmla="*/ 1466791 h 3255881"/>
              <a:gd name="connsiteX129" fmla="*/ 4300538 w 8262114"/>
              <a:gd name="connsiteY129" fmla="*/ 1495366 h 3255881"/>
              <a:gd name="connsiteX130" fmla="*/ 4291013 w 8262114"/>
              <a:gd name="connsiteY130" fmla="*/ 1533466 h 3255881"/>
              <a:gd name="connsiteX131" fmla="*/ 4262438 w 8262114"/>
              <a:gd name="connsiteY131" fmla="*/ 1552516 h 3255881"/>
              <a:gd name="connsiteX132" fmla="*/ 4224338 w 8262114"/>
              <a:gd name="connsiteY132" fmla="*/ 1545372 h 3255881"/>
              <a:gd name="connsiteX133" fmla="*/ 4167188 w 8262114"/>
              <a:gd name="connsiteY133" fmla="*/ 1562041 h 3255881"/>
              <a:gd name="connsiteX134" fmla="*/ 4110038 w 8262114"/>
              <a:gd name="connsiteY134" fmla="*/ 1583472 h 3255881"/>
              <a:gd name="connsiteX135" fmla="*/ 4081463 w 8262114"/>
              <a:gd name="connsiteY135" fmla="*/ 1590616 h 3255881"/>
              <a:gd name="connsiteX136" fmla="*/ 4055270 w 8262114"/>
              <a:gd name="connsiteY136" fmla="*/ 1595379 h 3255881"/>
              <a:gd name="connsiteX137" fmla="*/ 3948113 w 8262114"/>
              <a:gd name="connsiteY137" fmla="*/ 1609666 h 3255881"/>
              <a:gd name="connsiteX138" fmla="*/ 3910013 w 8262114"/>
              <a:gd name="connsiteY138" fmla="*/ 1600141 h 3255881"/>
              <a:gd name="connsiteX139" fmla="*/ 3757613 w 8262114"/>
              <a:gd name="connsiteY139" fmla="*/ 1590616 h 3255881"/>
              <a:gd name="connsiteX140" fmla="*/ 3729038 w 8262114"/>
              <a:gd name="connsiteY140" fmla="*/ 1571566 h 3255881"/>
              <a:gd name="connsiteX141" fmla="*/ 3700463 w 8262114"/>
              <a:gd name="connsiteY141" fmla="*/ 1562041 h 3255881"/>
              <a:gd name="connsiteX142" fmla="*/ 3652838 w 8262114"/>
              <a:gd name="connsiteY142" fmla="*/ 1523941 h 3255881"/>
              <a:gd name="connsiteX143" fmla="*/ 3481388 w 8262114"/>
              <a:gd name="connsiteY143" fmla="*/ 1533466 h 3255881"/>
              <a:gd name="connsiteX144" fmla="*/ 3414713 w 8262114"/>
              <a:gd name="connsiteY144" fmla="*/ 1542991 h 3255881"/>
              <a:gd name="connsiteX145" fmla="*/ 3386138 w 8262114"/>
              <a:gd name="connsiteY145" fmla="*/ 1552516 h 3255881"/>
              <a:gd name="connsiteX146" fmla="*/ 3338513 w 8262114"/>
              <a:gd name="connsiteY146" fmla="*/ 1562041 h 3255881"/>
              <a:gd name="connsiteX147" fmla="*/ 3259931 w 8262114"/>
              <a:gd name="connsiteY147" fmla="*/ 1619191 h 3255881"/>
              <a:gd name="connsiteX148" fmla="*/ 3214688 w 8262114"/>
              <a:gd name="connsiteY148" fmla="*/ 1666816 h 3255881"/>
              <a:gd name="connsiteX149" fmla="*/ 3205163 w 8262114"/>
              <a:gd name="connsiteY149" fmla="*/ 1695391 h 3255881"/>
              <a:gd name="connsiteX150" fmla="*/ 3181351 w 8262114"/>
              <a:gd name="connsiteY150" fmla="*/ 1738254 h 3255881"/>
              <a:gd name="connsiteX151" fmla="*/ 3102769 w 8262114"/>
              <a:gd name="connsiteY151" fmla="*/ 1714441 h 3255881"/>
              <a:gd name="connsiteX152" fmla="*/ 3057525 w 8262114"/>
              <a:gd name="connsiteY152" fmla="*/ 1659672 h 3255881"/>
              <a:gd name="connsiteX153" fmla="*/ 3005138 w 8262114"/>
              <a:gd name="connsiteY153" fmla="*/ 1619191 h 3255881"/>
              <a:gd name="connsiteX154" fmla="*/ 2967038 w 8262114"/>
              <a:gd name="connsiteY154" fmla="*/ 1562041 h 3255881"/>
              <a:gd name="connsiteX155" fmla="*/ 2947988 w 8262114"/>
              <a:gd name="connsiteY155" fmla="*/ 1533466 h 3255881"/>
              <a:gd name="connsiteX156" fmla="*/ 2890838 w 8262114"/>
              <a:gd name="connsiteY156" fmla="*/ 1504891 h 3255881"/>
              <a:gd name="connsiteX157" fmla="*/ 2862263 w 8262114"/>
              <a:gd name="connsiteY157" fmla="*/ 1485841 h 3255881"/>
              <a:gd name="connsiteX158" fmla="*/ 2833688 w 8262114"/>
              <a:gd name="connsiteY158" fmla="*/ 1476316 h 3255881"/>
              <a:gd name="connsiteX159" fmla="*/ 2805113 w 8262114"/>
              <a:gd name="connsiteY159" fmla="*/ 1457266 h 3255881"/>
              <a:gd name="connsiteX160" fmla="*/ 2738438 w 8262114"/>
              <a:gd name="connsiteY160" fmla="*/ 1438216 h 3255881"/>
              <a:gd name="connsiteX161" fmla="*/ 2709863 w 8262114"/>
              <a:gd name="connsiteY161" fmla="*/ 1428691 h 3255881"/>
              <a:gd name="connsiteX162" fmla="*/ 2605088 w 8262114"/>
              <a:gd name="connsiteY162" fmla="*/ 1419166 h 3255881"/>
              <a:gd name="connsiteX163" fmla="*/ 2509838 w 8262114"/>
              <a:gd name="connsiteY163" fmla="*/ 1409641 h 3255881"/>
              <a:gd name="connsiteX164" fmla="*/ 2452688 w 8262114"/>
              <a:gd name="connsiteY164" fmla="*/ 1371541 h 3255881"/>
              <a:gd name="connsiteX165" fmla="*/ 2395538 w 8262114"/>
              <a:gd name="connsiteY165" fmla="*/ 1352491 h 3255881"/>
              <a:gd name="connsiteX166" fmla="*/ 2366963 w 8262114"/>
              <a:gd name="connsiteY166" fmla="*/ 1342966 h 3255881"/>
              <a:gd name="connsiteX167" fmla="*/ 2309813 w 8262114"/>
              <a:gd name="connsiteY167" fmla="*/ 1333441 h 3255881"/>
              <a:gd name="connsiteX168" fmla="*/ 2233613 w 8262114"/>
              <a:gd name="connsiteY168" fmla="*/ 1342966 h 3255881"/>
              <a:gd name="connsiteX169" fmla="*/ 2185988 w 8262114"/>
              <a:gd name="connsiteY169" fmla="*/ 1333441 h 3255881"/>
              <a:gd name="connsiteX170" fmla="*/ 2176463 w 8262114"/>
              <a:gd name="connsiteY170" fmla="*/ 1304866 h 3255881"/>
              <a:gd name="connsiteX171" fmla="*/ 2157413 w 8262114"/>
              <a:gd name="connsiteY171" fmla="*/ 1238191 h 3255881"/>
              <a:gd name="connsiteX172" fmla="*/ 2155032 w 8262114"/>
              <a:gd name="connsiteY172" fmla="*/ 1204854 h 3255881"/>
              <a:gd name="connsiteX173" fmla="*/ 2128838 w 8262114"/>
              <a:gd name="connsiteY173" fmla="*/ 1166753 h 3255881"/>
              <a:gd name="connsiteX174" fmla="*/ 2057400 w 8262114"/>
              <a:gd name="connsiteY174" fmla="*/ 1104841 h 3255881"/>
              <a:gd name="connsiteX175" fmla="*/ 2062163 w 8262114"/>
              <a:gd name="connsiteY175" fmla="*/ 1066741 h 3255881"/>
              <a:gd name="connsiteX176" fmla="*/ 2033588 w 8262114"/>
              <a:gd name="connsiteY176" fmla="*/ 1057216 h 3255881"/>
              <a:gd name="connsiteX177" fmla="*/ 2081213 w 8262114"/>
              <a:gd name="connsiteY177" fmla="*/ 1009591 h 3255881"/>
              <a:gd name="connsiteX178" fmla="*/ 2128838 w 8262114"/>
              <a:gd name="connsiteY178" fmla="*/ 1000066 h 3255881"/>
              <a:gd name="connsiteX179" fmla="*/ 2147888 w 8262114"/>
              <a:gd name="connsiteY179" fmla="*/ 942916 h 3255881"/>
              <a:gd name="connsiteX180" fmla="*/ 2119313 w 8262114"/>
              <a:gd name="connsiteY180" fmla="*/ 914341 h 3255881"/>
              <a:gd name="connsiteX181" fmla="*/ 2014538 w 8262114"/>
              <a:gd name="connsiteY181" fmla="*/ 885766 h 3255881"/>
              <a:gd name="connsiteX182" fmla="*/ 2005013 w 8262114"/>
              <a:gd name="connsiteY182" fmla="*/ 857191 h 3255881"/>
              <a:gd name="connsiteX183" fmla="*/ 2024063 w 8262114"/>
              <a:gd name="connsiteY183" fmla="*/ 828616 h 3255881"/>
              <a:gd name="connsiteX184" fmla="*/ 2014538 w 8262114"/>
              <a:gd name="connsiteY184" fmla="*/ 800041 h 3255881"/>
              <a:gd name="connsiteX185" fmla="*/ 1976438 w 8262114"/>
              <a:gd name="connsiteY185" fmla="*/ 742891 h 3255881"/>
              <a:gd name="connsiteX186" fmla="*/ 1804988 w 8262114"/>
              <a:gd name="connsiteY186" fmla="*/ 685741 h 3255881"/>
              <a:gd name="connsiteX187" fmla="*/ 1776413 w 8262114"/>
              <a:gd name="connsiteY187" fmla="*/ 676216 h 3255881"/>
              <a:gd name="connsiteX188" fmla="*/ 1747838 w 8262114"/>
              <a:gd name="connsiteY188" fmla="*/ 666691 h 3255881"/>
              <a:gd name="connsiteX189" fmla="*/ 1690688 w 8262114"/>
              <a:gd name="connsiteY189" fmla="*/ 628591 h 3255881"/>
              <a:gd name="connsiteX190" fmla="*/ 1654969 w 8262114"/>
              <a:gd name="connsiteY190" fmla="*/ 592872 h 3255881"/>
              <a:gd name="connsiteX191" fmla="*/ 1581150 w 8262114"/>
              <a:gd name="connsiteY191" fmla="*/ 519053 h 3255881"/>
              <a:gd name="connsiteX192" fmla="*/ 1493045 w 8262114"/>
              <a:gd name="connsiteY192" fmla="*/ 433328 h 3255881"/>
              <a:gd name="connsiteX193" fmla="*/ 1370452 w 8262114"/>
              <a:gd name="connsiteY193" fmla="*/ 335756 h 3255881"/>
              <a:gd name="connsiteX194" fmla="*/ 1350170 w 8262114"/>
              <a:gd name="connsiteY194" fmla="*/ 316647 h 3255881"/>
              <a:gd name="connsiteX195" fmla="*/ 1373982 w 8262114"/>
              <a:gd name="connsiteY195" fmla="*/ 323791 h 3255881"/>
              <a:gd name="connsiteX196" fmla="*/ 1440657 w 8262114"/>
              <a:gd name="connsiteY196" fmla="*/ 342841 h 3255881"/>
              <a:gd name="connsiteX197" fmla="*/ 1440657 w 8262114"/>
              <a:gd name="connsiteY197" fmla="*/ 290453 h 3255881"/>
              <a:gd name="connsiteX198" fmla="*/ 1376363 w 8262114"/>
              <a:gd name="connsiteY198" fmla="*/ 204729 h 3255881"/>
              <a:gd name="connsiteX199" fmla="*/ 1338263 w 8262114"/>
              <a:gd name="connsiteY199" fmla="*/ 178534 h 3255881"/>
              <a:gd name="connsiteX200" fmla="*/ 1319213 w 8262114"/>
              <a:gd name="connsiteY200" fmla="*/ 161866 h 3255881"/>
              <a:gd name="connsiteX201" fmla="*/ 1166813 w 8262114"/>
              <a:gd name="connsiteY201" fmla="*/ 133291 h 3255881"/>
              <a:gd name="connsiteX202" fmla="*/ 1138238 w 8262114"/>
              <a:gd name="connsiteY202" fmla="*/ 123766 h 3255881"/>
              <a:gd name="connsiteX203" fmla="*/ 1081088 w 8262114"/>
              <a:gd name="connsiteY203" fmla="*/ 85666 h 3255881"/>
              <a:gd name="connsiteX204" fmla="*/ 1033463 w 8262114"/>
              <a:gd name="connsiteY204" fmla="*/ 47566 h 3255881"/>
              <a:gd name="connsiteX205" fmla="*/ 976313 w 8262114"/>
              <a:gd name="connsiteY205" fmla="*/ 9466 h 3255881"/>
              <a:gd name="connsiteX206" fmla="*/ 547688 w 8262114"/>
              <a:gd name="connsiteY206" fmla="*/ 9466 h 3255881"/>
              <a:gd name="connsiteX207" fmla="*/ 452438 w 8262114"/>
              <a:gd name="connsiteY207" fmla="*/ 18991 h 3255881"/>
              <a:gd name="connsiteX208" fmla="*/ 395288 w 8262114"/>
              <a:gd name="connsiteY208" fmla="*/ 47566 h 3255881"/>
              <a:gd name="connsiteX209" fmla="*/ 319088 w 8262114"/>
              <a:gd name="connsiteY209" fmla="*/ 159485 h 3255881"/>
              <a:gd name="connsiteX210" fmla="*/ 307182 w 8262114"/>
              <a:gd name="connsiteY210" fmla="*/ 216634 h 3255881"/>
              <a:gd name="connsiteX211" fmla="*/ 254794 w 8262114"/>
              <a:gd name="connsiteY211" fmla="*/ 283310 h 3255881"/>
              <a:gd name="connsiteX212" fmla="*/ 180975 w 8262114"/>
              <a:gd name="connsiteY212" fmla="*/ 330935 h 3255881"/>
              <a:gd name="connsiteX213" fmla="*/ 76201 w 8262114"/>
              <a:gd name="connsiteY213" fmla="*/ 357129 h 3255881"/>
              <a:gd name="connsiteX214" fmla="*/ 42863 w 8262114"/>
              <a:gd name="connsiteY214" fmla="*/ 361891 h 3255881"/>
              <a:gd name="connsiteX215" fmla="*/ 0 w 8262114"/>
              <a:gd name="connsiteY215" fmla="*/ 371416 h 3255881"/>
              <a:gd name="connsiteX216" fmla="*/ 21431 w 8262114"/>
              <a:gd name="connsiteY216" fmla="*/ 416660 h 3255881"/>
              <a:gd name="connsiteX217" fmla="*/ 33338 w 8262114"/>
              <a:gd name="connsiteY217" fmla="*/ 419041 h 3255881"/>
              <a:gd name="connsiteX218" fmla="*/ 90488 w 8262114"/>
              <a:gd name="connsiteY218" fmla="*/ 447616 h 3255881"/>
              <a:gd name="connsiteX219" fmla="*/ 147638 w 8262114"/>
              <a:gd name="connsiteY219" fmla="*/ 476191 h 3255881"/>
              <a:gd name="connsiteX220" fmla="*/ 166688 w 8262114"/>
              <a:gd name="connsiteY220" fmla="*/ 504766 h 3255881"/>
              <a:gd name="connsiteX221" fmla="*/ 166688 w 8262114"/>
              <a:gd name="connsiteY221" fmla="*/ 571441 h 3255881"/>
              <a:gd name="connsiteX222" fmla="*/ 138113 w 8262114"/>
              <a:gd name="connsiteY222" fmla="*/ 580966 h 3255881"/>
              <a:gd name="connsiteX223" fmla="*/ 128588 w 8262114"/>
              <a:gd name="connsiteY223" fmla="*/ 666691 h 3255881"/>
              <a:gd name="connsiteX224" fmla="*/ 100013 w 8262114"/>
              <a:gd name="connsiteY224" fmla="*/ 676216 h 3255881"/>
              <a:gd name="connsiteX225" fmla="*/ 90488 w 8262114"/>
              <a:gd name="connsiteY225" fmla="*/ 704791 h 3255881"/>
              <a:gd name="connsiteX226" fmla="*/ 119063 w 8262114"/>
              <a:gd name="connsiteY226" fmla="*/ 714316 h 3255881"/>
              <a:gd name="connsiteX227" fmla="*/ 138113 w 8262114"/>
              <a:gd name="connsiteY227" fmla="*/ 771466 h 3255881"/>
              <a:gd name="connsiteX228" fmla="*/ 147638 w 8262114"/>
              <a:gd name="connsiteY228" fmla="*/ 838141 h 3255881"/>
              <a:gd name="connsiteX229" fmla="*/ 166688 w 8262114"/>
              <a:gd name="connsiteY229" fmla="*/ 866716 h 3255881"/>
              <a:gd name="connsiteX230" fmla="*/ 157163 w 8262114"/>
              <a:gd name="connsiteY230" fmla="*/ 923866 h 3255881"/>
              <a:gd name="connsiteX0" fmla="*/ 7415213 w 8262114"/>
              <a:gd name="connsiteY0" fmla="*/ 3247966 h 3255881"/>
              <a:gd name="connsiteX1" fmla="*/ 7434263 w 8262114"/>
              <a:gd name="connsiteY1" fmla="*/ 3047941 h 3255881"/>
              <a:gd name="connsiteX2" fmla="*/ 7453313 w 8262114"/>
              <a:gd name="connsiteY2" fmla="*/ 2981266 h 3255881"/>
              <a:gd name="connsiteX3" fmla="*/ 7510463 w 8262114"/>
              <a:gd name="connsiteY3" fmla="*/ 2952691 h 3255881"/>
              <a:gd name="connsiteX4" fmla="*/ 7539038 w 8262114"/>
              <a:gd name="connsiteY4" fmla="*/ 2933641 h 3255881"/>
              <a:gd name="connsiteX5" fmla="*/ 7596188 w 8262114"/>
              <a:gd name="connsiteY5" fmla="*/ 2914591 h 3255881"/>
              <a:gd name="connsiteX6" fmla="*/ 7662863 w 8262114"/>
              <a:gd name="connsiteY6" fmla="*/ 2895541 h 3255881"/>
              <a:gd name="connsiteX7" fmla="*/ 7681913 w 8262114"/>
              <a:gd name="connsiteY7" fmla="*/ 2866966 h 3255881"/>
              <a:gd name="connsiteX8" fmla="*/ 7691438 w 8262114"/>
              <a:gd name="connsiteY8" fmla="*/ 2838391 h 3255881"/>
              <a:gd name="connsiteX9" fmla="*/ 7777163 w 8262114"/>
              <a:gd name="connsiteY9" fmla="*/ 2800291 h 3255881"/>
              <a:gd name="connsiteX10" fmla="*/ 7805738 w 8262114"/>
              <a:gd name="connsiteY10" fmla="*/ 2790766 h 3255881"/>
              <a:gd name="connsiteX11" fmla="*/ 7834313 w 8262114"/>
              <a:gd name="connsiteY11" fmla="*/ 2781241 h 3255881"/>
              <a:gd name="connsiteX12" fmla="*/ 7996238 w 8262114"/>
              <a:gd name="connsiteY12" fmla="*/ 2762191 h 3255881"/>
              <a:gd name="connsiteX13" fmla="*/ 8062913 w 8262114"/>
              <a:gd name="connsiteY13" fmla="*/ 2743141 h 3255881"/>
              <a:gd name="connsiteX14" fmla="*/ 8120063 w 8262114"/>
              <a:gd name="connsiteY14" fmla="*/ 2724091 h 3255881"/>
              <a:gd name="connsiteX15" fmla="*/ 8148638 w 8262114"/>
              <a:gd name="connsiteY15" fmla="*/ 2714566 h 3255881"/>
              <a:gd name="connsiteX16" fmla="*/ 8158163 w 8262114"/>
              <a:gd name="connsiteY16" fmla="*/ 2609791 h 3255881"/>
              <a:gd name="connsiteX17" fmla="*/ 8167688 w 8262114"/>
              <a:gd name="connsiteY17" fmla="*/ 2552641 h 3255881"/>
              <a:gd name="connsiteX18" fmla="*/ 8224838 w 8262114"/>
              <a:gd name="connsiteY18" fmla="*/ 2514541 h 3255881"/>
              <a:gd name="connsiteX19" fmla="*/ 8243888 w 8262114"/>
              <a:gd name="connsiteY19" fmla="*/ 2485966 h 3255881"/>
              <a:gd name="connsiteX20" fmla="*/ 7929563 w 8262114"/>
              <a:gd name="connsiteY20" fmla="*/ 2428816 h 3255881"/>
              <a:gd name="connsiteX21" fmla="*/ 7939088 w 8262114"/>
              <a:gd name="connsiteY21" fmla="*/ 2333566 h 3255881"/>
              <a:gd name="connsiteX22" fmla="*/ 7958138 w 8262114"/>
              <a:gd name="connsiteY22" fmla="*/ 2266891 h 3255881"/>
              <a:gd name="connsiteX23" fmla="*/ 7929563 w 8262114"/>
              <a:gd name="connsiteY23" fmla="*/ 2095441 h 3255881"/>
              <a:gd name="connsiteX24" fmla="*/ 7910513 w 8262114"/>
              <a:gd name="connsiteY24" fmla="*/ 2038291 h 3255881"/>
              <a:gd name="connsiteX25" fmla="*/ 7900988 w 8262114"/>
              <a:gd name="connsiteY25" fmla="*/ 2009716 h 3255881"/>
              <a:gd name="connsiteX26" fmla="*/ 7929563 w 8262114"/>
              <a:gd name="connsiteY26" fmla="*/ 1876366 h 3255881"/>
              <a:gd name="connsiteX27" fmla="*/ 7948613 w 8262114"/>
              <a:gd name="connsiteY27" fmla="*/ 1847791 h 3255881"/>
              <a:gd name="connsiteX28" fmla="*/ 7853363 w 8262114"/>
              <a:gd name="connsiteY28" fmla="*/ 1838266 h 3255881"/>
              <a:gd name="connsiteX29" fmla="*/ 7796213 w 8262114"/>
              <a:gd name="connsiteY29" fmla="*/ 1790641 h 3255881"/>
              <a:gd name="connsiteX30" fmla="*/ 7739063 w 8262114"/>
              <a:gd name="connsiteY30" fmla="*/ 1771591 h 3255881"/>
              <a:gd name="connsiteX31" fmla="*/ 7710488 w 8262114"/>
              <a:gd name="connsiteY31" fmla="*/ 1752541 h 3255881"/>
              <a:gd name="connsiteX32" fmla="*/ 7567613 w 8262114"/>
              <a:gd name="connsiteY32" fmla="*/ 1733491 h 3255881"/>
              <a:gd name="connsiteX33" fmla="*/ 7510463 w 8262114"/>
              <a:gd name="connsiteY33" fmla="*/ 1714441 h 3255881"/>
              <a:gd name="connsiteX34" fmla="*/ 7453313 w 8262114"/>
              <a:gd name="connsiteY34" fmla="*/ 1676341 h 3255881"/>
              <a:gd name="connsiteX35" fmla="*/ 7424738 w 8262114"/>
              <a:gd name="connsiteY35" fmla="*/ 1657291 h 3255881"/>
              <a:gd name="connsiteX36" fmla="*/ 7396163 w 8262114"/>
              <a:gd name="connsiteY36" fmla="*/ 1647766 h 3255881"/>
              <a:gd name="connsiteX37" fmla="*/ 7358063 w 8262114"/>
              <a:gd name="connsiteY37" fmla="*/ 1600141 h 3255881"/>
              <a:gd name="connsiteX38" fmla="*/ 7319963 w 8262114"/>
              <a:gd name="connsiteY38" fmla="*/ 1542991 h 3255881"/>
              <a:gd name="connsiteX39" fmla="*/ 7272338 w 8262114"/>
              <a:gd name="connsiteY39" fmla="*/ 1485841 h 3255881"/>
              <a:gd name="connsiteX40" fmla="*/ 7262813 w 8262114"/>
              <a:gd name="connsiteY40" fmla="*/ 1457266 h 3255881"/>
              <a:gd name="connsiteX41" fmla="*/ 7224713 w 8262114"/>
              <a:gd name="connsiteY41" fmla="*/ 1400116 h 3255881"/>
              <a:gd name="connsiteX42" fmla="*/ 7215188 w 8262114"/>
              <a:gd name="connsiteY42" fmla="*/ 1371541 h 3255881"/>
              <a:gd name="connsiteX43" fmla="*/ 7196138 w 8262114"/>
              <a:gd name="connsiteY43" fmla="*/ 1342966 h 3255881"/>
              <a:gd name="connsiteX44" fmla="*/ 7177088 w 8262114"/>
              <a:gd name="connsiteY44" fmla="*/ 1285816 h 3255881"/>
              <a:gd name="connsiteX45" fmla="*/ 7119938 w 8262114"/>
              <a:gd name="connsiteY45" fmla="*/ 1238191 h 3255881"/>
              <a:gd name="connsiteX46" fmla="*/ 7091363 w 8262114"/>
              <a:gd name="connsiteY46" fmla="*/ 1219141 h 3255881"/>
              <a:gd name="connsiteX47" fmla="*/ 7062788 w 8262114"/>
              <a:gd name="connsiteY47" fmla="*/ 1190566 h 3255881"/>
              <a:gd name="connsiteX48" fmla="*/ 7034213 w 8262114"/>
              <a:gd name="connsiteY48" fmla="*/ 1171516 h 3255881"/>
              <a:gd name="connsiteX49" fmla="*/ 6986588 w 8262114"/>
              <a:gd name="connsiteY49" fmla="*/ 1114366 h 3255881"/>
              <a:gd name="connsiteX50" fmla="*/ 6958013 w 8262114"/>
              <a:gd name="connsiteY50" fmla="*/ 1095316 h 3255881"/>
              <a:gd name="connsiteX51" fmla="*/ 6938963 w 8262114"/>
              <a:gd name="connsiteY51" fmla="*/ 1066741 h 3255881"/>
              <a:gd name="connsiteX52" fmla="*/ 6910388 w 8262114"/>
              <a:gd name="connsiteY52" fmla="*/ 1047691 h 3255881"/>
              <a:gd name="connsiteX53" fmla="*/ 6900863 w 8262114"/>
              <a:gd name="connsiteY53" fmla="*/ 1019116 h 3255881"/>
              <a:gd name="connsiteX54" fmla="*/ 6910388 w 8262114"/>
              <a:gd name="connsiteY54" fmla="*/ 981016 h 3255881"/>
              <a:gd name="connsiteX55" fmla="*/ 6967538 w 8262114"/>
              <a:gd name="connsiteY55" fmla="*/ 952441 h 3255881"/>
              <a:gd name="connsiteX56" fmla="*/ 6986588 w 8262114"/>
              <a:gd name="connsiteY56" fmla="*/ 923866 h 3255881"/>
              <a:gd name="connsiteX57" fmla="*/ 7005638 w 8262114"/>
              <a:gd name="connsiteY57" fmla="*/ 866716 h 3255881"/>
              <a:gd name="connsiteX58" fmla="*/ 6977063 w 8262114"/>
              <a:gd name="connsiteY58" fmla="*/ 857191 h 3255881"/>
              <a:gd name="connsiteX59" fmla="*/ 6910388 w 8262114"/>
              <a:gd name="connsiteY59" fmla="*/ 847666 h 3255881"/>
              <a:gd name="connsiteX60" fmla="*/ 6872288 w 8262114"/>
              <a:gd name="connsiteY60" fmla="*/ 828616 h 3255881"/>
              <a:gd name="connsiteX61" fmla="*/ 6843713 w 8262114"/>
              <a:gd name="connsiteY61" fmla="*/ 819091 h 3255881"/>
              <a:gd name="connsiteX62" fmla="*/ 6786563 w 8262114"/>
              <a:gd name="connsiteY62" fmla="*/ 780991 h 3255881"/>
              <a:gd name="connsiteX63" fmla="*/ 6748463 w 8262114"/>
              <a:gd name="connsiteY63" fmla="*/ 733366 h 3255881"/>
              <a:gd name="connsiteX64" fmla="*/ 6738938 w 8262114"/>
              <a:gd name="connsiteY64" fmla="*/ 704791 h 3255881"/>
              <a:gd name="connsiteX65" fmla="*/ 6691313 w 8262114"/>
              <a:gd name="connsiteY65" fmla="*/ 657166 h 3255881"/>
              <a:gd name="connsiteX66" fmla="*/ 6643688 w 8262114"/>
              <a:gd name="connsiteY66" fmla="*/ 619066 h 3255881"/>
              <a:gd name="connsiteX67" fmla="*/ 6624638 w 8262114"/>
              <a:gd name="connsiteY67" fmla="*/ 590491 h 3255881"/>
              <a:gd name="connsiteX68" fmla="*/ 6596063 w 8262114"/>
              <a:gd name="connsiteY68" fmla="*/ 580966 h 3255881"/>
              <a:gd name="connsiteX69" fmla="*/ 6567488 w 8262114"/>
              <a:gd name="connsiteY69" fmla="*/ 561916 h 3255881"/>
              <a:gd name="connsiteX70" fmla="*/ 6538913 w 8262114"/>
              <a:gd name="connsiteY70" fmla="*/ 552391 h 3255881"/>
              <a:gd name="connsiteX71" fmla="*/ 6510338 w 8262114"/>
              <a:gd name="connsiteY71" fmla="*/ 533341 h 3255881"/>
              <a:gd name="connsiteX72" fmla="*/ 6462713 w 8262114"/>
              <a:gd name="connsiteY72" fmla="*/ 523816 h 3255881"/>
              <a:gd name="connsiteX73" fmla="*/ 6376988 w 8262114"/>
              <a:gd name="connsiteY73" fmla="*/ 533341 h 3255881"/>
              <a:gd name="connsiteX74" fmla="*/ 6319838 w 8262114"/>
              <a:gd name="connsiteY74" fmla="*/ 571441 h 3255881"/>
              <a:gd name="connsiteX75" fmla="*/ 6262688 w 8262114"/>
              <a:gd name="connsiteY75" fmla="*/ 619066 h 3255881"/>
              <a:gd name="connsiteX76" fmla="*/ 6176963 w 8262114"/>
              <a:gd name="connsiteY76" fmla="*/ 657166 h 3255881"/>
              <a:gd name="connsiteX77" fmla="*/ 6148388 w 8262114"/>
              <a:gd name="connsiteY77" fmla="*/ 666691 h 3255881"/>
              <a:gd name="connsiteX78" fmla="*/ 6148388 w 8262114"/>
              <a:gd name="connsiteY78" fmla="*/ 800041 h 3255881"/>
              <a:gd name="connsiteX79" fmla="*/ 6138863 w 8262114"/>
              <a:gd name="connsiteY79" fmla="*/ 961966 h 3255881"/>
              <a:gd name="connsiteX80" fmla="*/ 6119813 w 8262114"/>
              <a:gd name="connsiteY80" fmla="*/ 1085791 h 3255881"/>
              <a:gd name="connsiteX81" fmla="*/ 6136482 w 8262114"/>
              <a:gd name="connsiteY81" fmla="*/ 1195328 h 3255881"/>
              <a:gd name="connsiteX82" fmla="*/ 6165057 w 8262114"/>
              <a:gd name="connsiteY82" fmla="*/ 1340585 h 3255881"/>
              <a:gd name="connsiteX83" fmla="*/ 6205538 w 8262114"/>
              <a:gd name="connsiteY83" fmla="*/ 1435835 h 3255881"/>
              <a:gd name="connsiteX84" fmla="*/ 6162676 w 8262114"/>
              <a:gd name="connsiteY84" fmla="*/ 1492985 h 3255881"/>
              <a:gd name="connsiteX85" fmla="*/ 6196013 w 8262114"/>
              <a:gd name="connsiteY85" fmla="*/ 1647766 h 3255881"/>
              <a:gd name="connsiteX86" fmla="*/ 6198394 w 8262114"/>
              <a:gd name="connsiteY86" fmla="*/ 1757303 h 3255881"/>
              <a:gd name="connsiteX87" fmla="*/ 6153150 w 8262114"/>
              <a:gd name="connsiteY87" fmla="*/ 1759685 h 3255881"/>
              <a:gd name="connsiteX88" fmla="*/ 6119813 w 8262114"/>
              <a:gd name="connsiteY88" fmla="*/ 1752541 h 3255881"/>
              <a:gd name="connsiteX89" fmla="*/ 5955507 w 8262114"/>
              <a:gd name="connsiteY89" fmla="*/ 1781116 h 3255881"/>
              <a:gd name="connsiteX90" fmla="*/ 5955507 w 8262114"/>
              <a:gd name="connsiteY90" fmla="*/ 1854934 h 3255881"/>
              <a:gd name="connsiteX91" fmla="*/ 5967413 w 8262114"/>
              <a:gd name="connsiteY91" fmla="*/ 1904941 h 3255881"/>
              <a:gd name="connsiteX92" fmla="*/ 5962650 w 8262114"/>
              <a:gd name="connsiteY92" fmla="*/ 1954947 h 3255881"/>
              <a:gd name="connsiteX93" fmla="*/ 5684045 w 8262114"/>
              <a:gd name="connsiteY93" fmla="*/ 1916847 h 3255881"/>
              <a:gd name="connsiteX94" fmla="*/ 5434013 w 8262114"/>
              <a:gd name="connsiteY94" fmla="*/ 1940660 h 3255881"/>
              <a:gd name="connsiteX95" fmla="*/ 5300663 w 8262114"/>
              <a:gd name="connsiteY95" fmla="*/ 1904941 h 3255881"/>
              <a:gd name="connsiteX96" fmla="*/ 5243513 w 8262114"/>
              <a:gd name="connsiteY96" fmla="*/ 1914466 h 3255881"/>
              <a:gd name="connsiteX97" fmla="*/ 5186363 w 8262114"/>
              <a:gd name="connsiteY97" fmla="*/ 1933516 h 3255881"/>
              <a:gd name="connsiteX98" fmla="*/ 5157788 w 8262114"/>
              <a:gd name="connsiteY98" fmla="*/ 1914466 h 3255881"/>
              <a:gd name="connsiteX99" fmla="*/ 5053013 w 8262114"/>
              <a:gd name="connsiteY99" fmla="*/ 1895416 h 3255881"/>
              <a:gd name="connsiteX100" fmla="*/ 5033963 w 8262114"/>
              <a:gd name="connsiteY100" fmla="*/ 1838266 h 3255881"/>
              <a:gd name="connsiteX101" fmla="*/ 5024438 w 8262114"/>
              <a:gd name="connsiteY101" fmla="*/ 1809691 h 3255881"/>
              <a:gd name="connsiteX102" fmla="*/ 4891088 w 8262114"/>
              <a:gd name="connsiteY102" fmla="*/ 1781116 h 3255881"/>
              <a:gd name="connsiteX103" fmla="*/ 4814888 w 8262114"/>
              <a:gd name="connsiteY103" fmla="*/ 1743016 h 3255881"/>
              <a:gd name="connsiteX104" fmla="*/ 4786313 w 8262114"/>
              <a:gd name="connsiteY104" fmla="*/ 1714441 h 3255881"/>
              <a:gd name="connsiteX105" fmla="*/ 4776788 w 8262114"/>
              <a:gd name="connsiteY105" fmla="*/ 1685866 h 3255881"/>
              <a:gd name="connsiteX106" fmla="*/ 4795838 w 8262114"/>
              <a:gd name="connsiteY106" fmla="*/ 1628716 h 3255881"/>
              <a:gd name="connsiteX107" fmla="*/ 4814888 w 8262114"/>
              <a:gd name="connsiteY107" fmla="*/ 1476316 h 3255881"/>
              <a:gd name="connsiteX108" fmla="*/ 4852988 w 8262114"/>
              <a:gd name="connsiteY108" fmla="*/ 1419166 h 3255881"/>
              <a:gd name="connsiteX109" fmla="*/ 4872038 w 8262114"/>
              <a:gd name="connsiteY109" fmla="*/ 1390591 h 3255881"/>
              <a:gd name="connsiteX110" fmla="*/ 4919663 w 8262114"/>
              <a:gd name="connsiteY110" fmla="*/ 1314391 h 3255881"/>
              <a:gd name="connsiteX111" fmla="*/ 4929188 w 8262114"/>
              <a:gd name="connsiteY111" fmla="*/ 1285816 h 3255881"/>
              <a:gd name="connsiteX112" fmla="*/ 4872038 w 8262114"/>
              <a:gd name="connsiteY112" fmla="*/ 1257241 h 3255881"/>
              <a:gd name="connsiteX113" fmla="*/ 4843463 w 8262114"/>
              <a:gd name="connsiteY113" fmla="*/ 1238191 h 3255881"/>
              <a:gd name="connsiteX114" fmla="*/ 4786313 w 8262114"/>
              <a:gd name="connsiteY114" fmla="*/ 1219141 h 3255881"/>
              <a:gd name="connsiteX115" fmla="*/ 4757738 w 8262114"/>
              <a:gd name="connsiteY115" fmla="*/ 1209616 h 3255881"/>
              <a:gd name="connsiteX116" fmla="*/ 4729163 w 8262114"/>
              <a:gd name="connsiteY116" fmla="*/ 1219141 h 3255881"/>
              <a:gd name="connsiteX117" fmla="*/ 4672013 w 8262114"/>
              <a:gd name="connsiteY117" fmla="*/ 1247716 h 3255881"/>
              <a:gd name="connsiteX118" fmla="*/ 4576763 w 8262114"/>
              <a:gd name="connsiteY118" fmla="*/ 1209616 h 3255881"/>
              <a:gd name="connsiteX119" fmla="*/ 4538663 w 8262114"/>
              <a:gd name="connsiteY119" fmla="*/ 1161991 h 3255881"/>
              <a:gd name="connsiteX120" fmla="*/ 4481513 w 8262114"/>
              <a:gd name="connsiteY120" fmla="*/ 1181041 h 3255881"/>
              <a:gd name="connsiteX121" fmla="*/ 4452938 w 8262114"/>
              <a:gd name="connsiteY121" fmla="*/ 1190566 h 3255881"/>
              <a:gd name="connsiteX122" fmla="*/ 4414838 w 8262114"/>
              <a:gd name="connsiteY122" fmla="*/ 1276291 h 3255881"/>
              <a:gd name="connsiteX123" fmla="*/ 4405313 w 8262114"/>
              <a:gd name="connsiteY123" fmla="*/ 1304866 h 3255881"/>
              <a:gd name="connsiteX124" fmla="*/ 4395788 w 8262114"/>
              <a:gd name="connsiteY124" fmla="*/ 1333441 h 3255881"/>
              <a:gd name="connsiteX125" fmla="*/ 4367213 w 8262114"/>
              <a:gd name="connsiteY125" fmla="*/ 1352491 h 3255881"/>
              <a:gd name="connsiteX126" fmla="*/ 4348163 w 8262114"/>
              <a:gd name="connsiteY126" fmla="*/ 1381066 h 3255881"/>
              <a:gd name="connsiteX127" fmla="*/ 4329113 w 8262114"/>
              <a:gd name="connsiteY127" fmla="*/ 1438216 h 3255881"/>
              <a:gd name="connsiteX128" fmla="*/ 4310063 w 8262114"/>
              <a:gd name="connsiteY128" fmla="*/ 1466791 h 3255881"/>
              <a:gd name="connsiteX129" fmla="*/ 4300538 w 8262114"/>
              <a:gd name="connsiteY129" fmla="*/ 1495366 h 3255881"/>
              <a:gd name="connsiteX130" fmla="*/ 4291013 w 8262114"/>
              <a:gd name="connsiteY130" fmla="*/ 1533466 h 3255881"/>
              <a:gd name="connsiteX131" fmla="*/ 4262438 w 8262114"/>
              <a:gd name="connsiteY131" fmla="*/ 1552516 h 3255881"/>
              <a:gd name="connsiteX132" fmla="*/ 4224338 w 8262114"/>
              <a:gd name="connsiteY132" fmla="*/ 1545372 h 3255881"/>
              <a:gd name="connsiteX133" fmla="*/ 4167188 w 8262114"/>
              <a:gd name="connsiteY133" fmla="*/ 1562041 h 3255881"/>
              <a:gd name="connsiteX134" fmla="*/ 4110038 w 8262114"/>
              <a:gd name="connsiteY134" fmla="*/ 1583472 h 3255881"/>
              <a:gd name="connsiteX135" fmla="*/ 4081463 w 8262114"/>
              <a:gd name="connsiteY135" fmla="*/ 1590616 h 3255881"/>
              <a:gd name="connsiteX136" fmla="*/ 4055270 w 8262114"/>
              <a:gd name="connsiteY136" fmla="*/ 1595379 h 3255881"/>
              <a:gd name="connsiteX137" fmla="*/ 3948113 w 8262114"/>
              <a:gd name="connsiteY137" fmla="*/ 1609666 h 3255881"/>
              <a:gd name="connsiteX138" fmla="*/ 3910013 w 8262114"/>
              <a:gd name="connsiteY138" fmla="*/ 1600141 h 3255881"/>
              <a:gd name="connsiteX139" fmla="*/ 3757613 w 8262114"/>
              <a:gd name="connsiteY139" fmla="*/ 1590616 h 3255881"/>
              <a:gd name="connsiteX140" fmla="*/ 3729038 w 8262114"/>
              <a:gd name="connsiteY140" fmla="*/ 1571566 h 3255881"/>
              <a:gd name="connsiteX141" fmla="*/ 3700463 w 8262114"/>
              <a:gd name="connsiteY141" fmla="*/ 1562041 h 3255881"/>
              <a:gd name="connsiteX142" fmla="*/ 3652838 w 8262114"/>
              <a:gd name="connsiteY142" fmla="*/ 1523941 h 3255881"/>
              <a:gd name="connsiteX143" fmla="*/ 3481388 w 8262114"/>
              <a:gd name="connsiteY143" fmla="*/ 1533466 h 3255881"/>
              <a:gd name="connsiteX144" fmla="*/ 3414713 w 8262114"/>
              <a:gd name="connsiteY144" fmla="*/ 1542991 h 3255881"/>
              <a:gd name="connsiteX145" fmla="*/ 3386138 w 8262114"/>
              <a:gd name="connsiteY145" fmla="*/ 1552516 h 3255881"/>
              <a:gd name="connsiteX146" fmla="*/ 3338513 w 8262114"/>
              <a:gd name="connsiteY146" fmla="*/ 1562041 h 3255881"/>
              <a:gd name="connsiteX147" fmla="*/ 3259931 w 8262114"/>
              <a:gd name="connsiteY147" fmla="*/ 1619191 h 3255881"/>
              <a:gd name="connsiteX148" fmla="*/ 3214688 w 8262114"/>
              <a:gd name="connsiteY148" fmla="*/ 1666816 h 3255881"/>
              <a:gd name="connsiteX149" fmla="*/ 3205163 w 8262114"/>
              <a:gd name="connsiteY149" fmla="*/ 1695391 h 3255881"/>
              <a:gd name="connsiteX150" fmla="*/ 3181351 w 8262114"/>
              <a:gd name="connsiteY150" fmla="*/ 1738254 h 3255881"/>
              <a:gd name="connsiteX151" fmla="*/ 3102769 w 8262114"/>
              <a:gd name="connsiteY151" fmla="*/ 1714441 h 3255881"/>
              <a:gd name="connsiteX152" fmla="*/ 3057525 w 8262114"/>
              <a:gd name="connsiteY152" fmla="*/ 1659672 h 3255881"/>
              <a:gd name="connsiteX153" fmla="*/ 3005138 w 8262114"/>
              <a:gd name="connsiteY153" fmla="*/ 1619191 h 3255881"/>
              <a:gd name="connsiteX154" fmla="*/ 2967038 w 8262114"/>
              <a:gd name="connsiteY154" fmla="*/ 1562041 h 3255881"/>
              <a:gd name="connsiteX155" fmla="*/ 2947988 w 8262114"/>
              <a:gd name="connsiteY155" fmla="*/ 1533466 h 3255881"/>
              <a:gd name="connsiteX156" fmla="*/ 2890838 w 8262114"/>
              <a:gd name="connsiteY156" fmla="*/ 1504891 h 3255881"/>
              <a:gd name="connsiteX157" fmla="*/ 2862263 w 8262114"/>
              <a:gd name="connsiteY157" fmla="*/ 1485841 h 3255881"/>
              <a:gd name="connsiteX158" fmla="*/ 2833688 w 8262114"/>
              <a:gd name="connsiteY158" fmla="*/ 1476316 h 3255881"/>
              <a:gd name="connsiteX159" fmla="*/ 2805113 w 8262114"/>
              <a:gd name="connsiteY159" fmla="*/ 1457266 h 3255881"/>
              <a:gd name="connsiteX160" fmla="*/ 2738438 w 8262114"/>
              <a:gd name="connsiteY160" fmla="*/ 1438216 h 3255881"/>
              <a:gd name="connsiteX161" fmla="*/ 2709863 w 8262114"/>
              <a:gd name="connsiteY161" fmla="*/ 1428691 h 3255881"/>
              <a:gd name="connsiteX162" fmla="*/ 2605088 w 8262114"/>
              <a:gd name="connsiteY162" fmla="*/ 1419166 h 3255881"/>
              <a:gd name="connsiteX163" fmla="*/ 2509838 w 8262114"/>
              <a:gd name="connsiteY163" fmla="*/ 1409641 h 3255881"/>
              <a:gd name="connsiteX164" fmla="*/ 2452688 w 8262114"/>
              <a:gd name="connsiteY164" fmla="*/ 1371541 h 3255881"/>
              <a:gd name="connsiteX165" fmla="*/ 2395538 w 8262114"/>
              <a:gd name="connsiteY165" fmla="*/ 1352491 h 3255881"/>
              <a:gd name="connsiteX166" fmla="*/ 2366963 w 8262114"/>
              <a:gd name="connsiteY166" fmla="*/ 1342966 h 3255881"/>
              <a:gd name="connsiteX167" fmla="*/ 2309813 w 8262114"/>
              <a:gd name="connsiteY167" fmla="*/ 1333441 h 3255881"/>
              <a:gd name="connsiteX168" fmla="*/ 2233613 w 8262114"/>
              <a:gd name="connsiteY168" fmla="*/ 1342966 h 3255881"/>
              <a:gd name="connsiteX169" fmla="*/ 2185988 w 8262114"/>
              <a:gd name="connsiteY169" fmla="*/ 1333441 h 3255881"/>
              <a:gd name="connsiteX170" fmla="*/ 2176463 w 8262114"/>
              <a:gd name="connsiteY170" fmla="*/ 1304866 h 3255881"/>
              <a:gd name="connsiteX171" fmla="*/ 2157413 w 8262114"/>
              <a:gd name="connsiteY171" fmla="*/ 1238191 h 3255881"/>
              <a:gd name="connsiteX172" fmla="*/ 2155032 w 8262114"/>
              <a:gd name="connsiteY172" fmla="*/ 1204854 h 3255881"/>
              <a:gd name="connsiteX173" fmla="*/ 2128838 w 8262114"/>
              <a:gd name="connsiteY173" fmla="*/ 1166753 h 3255881"/>
              <a:gd name="connsiteX174" fmla="*/ 2057400 w 8262114"/>
              <a:gd name="connsiteY174" fmla="*/ 1104841 h 3255881"/>
              <a:gd name="connsiteX175" fmla="*/ 2062163 w 8262114"/>
              <a:gd name="connsiteY175" fmla="*/ 1066741 h 3255881"/>
              <a:gd name="connsiteX176" fmla="*/ 2033588 w 8262114"/>
              <a:gd name="connsiteY176" fmla="*/ 1057216 h 3255881"/>
              <a:gd name="connsiteX177" fmla="*/ 2081213 w 8262114"/>
              <a:gd name="connsiteY177" fmla="*/ 1009591 h 3255881"/>
              <a:gd name="connsiteX178" fmla="*/ 2128838 w 8262114"/>
              <a:gd name="connsiteY178" fmla="*/ 1000066 h 3255881"/>
              <a:gd name="connsiteX179" fmla="*/ 2147888 w 8262114"/>
              <a:gd name="connsiteY179" fmla="*/ 942916 h 3255881"/>
              <a:gd name="connsiteX180" fmla="*/ 2119313 w 8262114"/>
              <a:gd name="connsiteY180" fmla="*/ 914341 h 3255881"/>
              <a:gd name="connsiteX181" fmla="*/ 2014538 w 8262114"/>
              <a:gd name="connsiteY181" fmla="*/ 885766 h 3255881"/>
              <a:gd name="connsiteX182" fmla="*/ 2005013 w 8262114"/>
              <a:gd name="connsiteY182" fmla="*/ 857191 h 3255881"/>
              <a:gd name="connsiteX183" fmla="*/ 2024063 w 8262114"/>
              <a:gd name="connsiteY183" fmla="*/ 828616 h 3255881"/>
              <a:gd name="connsiteX184" fmla="*/ 2014538 w 8262114"/>
              <a:gd name="connsiteY184" fmla="*/ 800041 h 3255881"/>
              <a:gd name="connsiteX185" fmla="*/ 1976438 w 8262114"/>
              <a:gd name="connsiteY185" fmla="*/ 742891 h 3255881"/>
              <a:gd name="connsiteX186" fmla="*/ 1804988 w 8262114"/>
              <a:gd name="connsiteY186" fmla="*/ 685741 h 3255881"/>
              <a:gd name="connsiteX187" fmla="*/ 1776413 w 8262114"/>
              <a:gd name="connsiteY187" fmla="*/ 676216 h 3255881"/>
              <a:gd name="connsiteX188" fmla="*/ 1747838 w 8262114"/>
              <a:gd name="connsiteY188" fmla="*/ 666691 h 3255881"/>
              <a:gd name="connsiteX189" fmla="*/ 1690688 w 8262114"/>
              <a:gd name="connsiteY189" fmla="*/ 628591 h 3255881"/>
              <a:gd name="connsiteX190" fmla="*/ 1654969 w 8262114"/>
              <a:gd name="connsiteY190" fmla="*/ 592872 h 3255881"/>
              <a:gd name="connsiteX191" fmla="*/ 1581150 w 8262114"/>
              <a:gd name="connsiteY191" fmla="*/ 519053 h 3255881"/>
              <a:gd name="connsiteX192" fmla="*/ 1493045 w 8262114"/>
              <a:gd name="connsiteY192" fmla="*/ 433328 h 3255881"/>
              <a:gd name="connsiteX193" fmla="*/ 1370452 w 8262114"/>
              <a:gd name="connsiteY193" fmla="*/ 335756 h 3255881"/>
              <a:gd name="connsiteX194" fmla="*/ 1350170 w 8262114"/>
              <a:gd name="connsiteY194" fmla="*/ 316647 h 3255881"/>
              <a:gd name="connsiteX195" fmla="*/ 1373982 w 8262114"/>
              <a:gd name="connsiteY195" fmla="*/ 323791 h 3255881"/>
              <a:gd name="connsiteX196" fmla="*/ 1440657 w 8262114"/>
              <a:gd name="connsiteY196" fmla="*/ 342841 h 3255881"/>
              <a:gd name="connsiteX197" fmla="*/ 1440657 w 8262114"/>
              <a:gd name="connsiteY197" fmla="*/ 290453 h 3255881"/>
              <a:gd name="connsiteX198" fmla="*/ 1376363 w 8262114"/>
              <a:gd name="connsiteY198" fmla="*/ 204729 h 3255881"/>
              <a:gd name="connsiteX199" fmla="*/ 1338263 w 8262114"/>
              <a:gd name="connsiteY199" fmla="*/ 178534 h 3255881"/>
              <a:gd name="connsiteX200" fmla="*/ 1319213 w 8262114"/>
              <a:gd name="connsiteY200" fmla="*/ 161866 h 3255881"/>
              <a:gd name="connsiteX201" fmla="*/ 1166813 w 8262114"/>
              <a:gd name="connsiteY201" fmla="*/ 133291 h 3255881"/>
              <a:gd name="connsiteX202" fmla="*/ 1138238 w 8262114"/>
              <a:gd name="connsiteY202" fmla="*/ 123766 h 3255881"/>
              <a:gd name="connsiteX203" fmla="*/ 1081088 w 8262114"/>
              <a:gd name="connsiteY203" fmla="*/ 85666 h 3255881"/>
              <a:gd name="connsiteX204" fmla="*/ 1033463 w 8262114"/>
              <a:gd name="connsiteY204" fmla="*/ 47566 h 3255881"/>
              <a:gd name="connsiteX205" fmla="*/ 976313 w 8262114"/>
              <a:gd name="connsiteY205" fmla="*/ 9466 h 3255881"/>
              <a:gd name="connsiteX206" fmla="*/ 547688 w 8262114"/>
              <a:gd name="connsiteY206" fmla="*/ 9466 h 3255881"/>
              <a:gd name="connsiteX207" fmla="*/ 452438 w 8262114"/>
              <a:gd name="connsiteY207" fmla="*/ 18991 h 3255881"/>
              <a:gd name="connsiteX208" fmla="*/ 395288 w 8262114"/>
              <a:gd name="connsiteY208" fmla="*/ 47566 h 3255881"/>
              <a:gd name="connsiteX209" fmla="*/ 319088 w 8262114"/>
              <a:gd name="connsiteY209" fmla="*/ 159485 h 3255881"/>
              <a:gd name="connsiteX210" fmla="*/ 307182 w 8262114"/>
              <a:gd name="connsiteY210" fmla="*/ 216634 h 3255881"/>
              <a:gd name="connsiteX211" fmla="*/ 254794 w 8262114"/>
              <a:gd name="connsiteY211" fmla="*/ 283310 h 3255881"/>
              <a:gd name="connsiteX212" fmla="*/ 180975 w 8262114"/>
              <a:gd name="connsiteY212" fmla="*/ 330935 h 3255881"/>
              <a:gd name="connsiteX213" fmla="*/ 76201 w 8262114"/>
              <a:gd name="connsiteY213" fmla="*/ 357129 h 3255881"/>
              <a:gd name="connsiteX214" fmla="*/ 42863 w 8262114"/>
              <a:gd name="connsiteY214" fmla="*/ 361891 h 3255881"/>
              <a:gd name="connsiteX215" fmla="*/ 0 w 8262114"/>
              <a:gd name="connsiteY215" fmla="*/ 371416 h 3255881"/>
              <a:gd name="connsiteX216" fmla="*/ 21431 w 8262114"/>
              <a:gd name="connsiteY216" fmla="*/ 416660 h 3255881"/>
              <a:gd name="connsiteX217" fmla="*/ 33338 w 8262114"/>
              <a:gd name="connsiteY217" fmla="*/ 419041 h 3255881"/>
              <a:gd name="connsiteX218" fmla="*/ 90488 w 8262114"/>
              <a:gd name="connsiteY218" fmla="*/ 447616 h 3255881"/>
              <a:gd name="connsiteX219" fmla="*/ 147638 w 8262114"/>
              <a:gd name="connsiteY219" fmla="*/ 476191 h 3255881"/>
              <a:gd name="connsiteX220" fmla="*/ 166688 w 8262114"/>
              <a:gd name="connsiteY220" fmla="*/ 504766 h 3255881"/>
              <a:gd name="connsiteX221" fmla="*/ 166688 w 8262114"/>
              <a:gd name="connsiteY221" fmla="*/ 571441 h 3255881"/>
              <a:gd name="connsiteX222" fmla="*/ 138113 w 8262114"/>
              <a:gd name="connsiteY222" fmla="*/ 580966 h 3255881"/>
              <a:gd name="connsiteX223" fmla="*/ 128588 w 8262114"/>
              <a:gd name="connsiteY223" fmla="*/ 666691 h 3255881"/>
              <a:gd name="connsiteX224" fmla="*/ 100013 w 8262114"/>
              <a:gd name="connsiteY224" fmla="*/ 676216 h 3255881"/>
              <a:gd name="connsiteX225" fmla="*/ 90488 w 8262114"/>
              <a:gd name="connsiteY225" fmla="*/ 704791 h 3255881"/>
              <a:gd name="connsiteX226" fmla="*/ 119063 w 8262114"/>
              <a:gd name="connsiteY226" fmla="*/ 714316 h 3255881"/>
              <a:gd name="connsiteX227" fmla="*/ 138113 w 8262114"/>
              <a:gd name="connsiteY227" fmla="*/ 771466 h 3255881"/>
              <a:gd name="connsiteX228" fmla="*/ 147638 w 8262114"/>
              <a:gd name="connsiteY228" fmla="*/ 838141 h 3255881"/>
              <a:gd name="connsiteX229" fmla="*/ 166688 w 8262114"/>
              <a:gd name="connsiteY229" fmla="*/ 866716 h 3255881"/>
              <a:gd name="connsiteX230" fmla="*/ 157163 w 8262114"/>
              <a:gd name="connsiteY230" fmla="*/ 923866 h 3255881"/>
              <a:gd name="connsiteX0" fmla="*/ 7415213 w 8262114"/>
              <a:gd name="connsiteY0" fmla="*/ 3247966 h 3255881"/>
              <a:gd name="connsiteX1" fmla="*/ 7434263 w 8262114"/>
              <a:gd name="connsiteY1" fmla="*/ 3047941 h 3255881"/>
              <a:gd name="connsiteX2" fmla="*/ 7453313 w 8262114"/>
              <a:gd name="connsiteY2" fmla="*/ 2981266 h 3255881"/>
              <a:gd name="connsiteX3" fmla="*/ 7510463 w 8262114"/>
              <a:gd name="connsiteY3" fmla="*/ 2952691 h 3255881"/>
              <a:gd name="connsiteX4" fmla="*/ 7539038 w 8262114"/>
              <a:gd name="connsiteY4" fmla="*/ 2933641 h 3255881"/>
              <a:gd name="connsiteX5" fmla="*/ 7596188 w 8262114"/>
              <a:gd name="connsiteY5" fmla="*/ 2914591 h 3255881"/>
              <a:gd name="connsiteX6" fmla="*/ 7662863 w 8262114"/>
              <a:gd name="connsiteY6" fmla="*/ 2895541 h 3255881"/>
              <a:gd name="connsiteX7" fmla="*/ 7681913 w 8262114"/>
              <a:gd name="connsiteY7" fmla="*/ 2866966 h 3255881"/>
              <a:gd name="connsiteX8" fmla="*/ 7691438 w 8262114"/>
              <a:gd name="connsiteY8" fmla="*/ 2838391 h 3255881"/>
              <a:gd name="connsiteX9" fmla="*/ 7777163 w 8262114"/>
              <a:gd name="connsiteY9" fmla="*/ 2800291 h 3255881"/>
              <a:gd name="connsiteX10" fmla="*/ 7805738 w 8262114"/>
              <a:gd name="connsiteY10" fmla="*/ 2790766 h 3255881"/>
              <a:gd name="connsiteX11" fmla="*/ 7834313 w 8262114"/>
              <a:gd name="connsiteY11" fmla="*/ 2781241 h 3255881"/>
              <a:gd name="connsiteX12" fmla="*/ 7996238 w 8262114"/>
              <a:gd name="connsiteY12" fmla="*/ 2762191 h 3255881"/>
              <a:gd name="connsiteX13" fmla="*/ 8062913 w 8262114"/>
              <a:gd name="connsiteY13" fmla="*/ 2743141 h 3255881"/>
              <a:gd name="connsiteX14" fmla="*/ 8120063 w 8262114"/>
              <a:gd name="connsiteY14" fmla="*/ 2724091 h 3255881"/>
              <a:gd name="connsiteX15" fmla="*/ 8148638 w 8262114"/>
              <a:gd name="connsiteY15" fmla="*/ 2714566 h 3255881"/>
              <a:gd name="connsiteX16" fmla="*/ 8158163 w 8262114"/>
              <a:gd name="connsiteY16" fmla="*/ 2609791 h 3255881"/>
              <a:gd name="connsiteX17" fmla="*/ 8167688 w 8262114"/>
              <a:gd name="connsiteY17" fmla="*/ 2552641 h 3255881"/>
              <a:gd name="connsiteX18" fmla="*/ 8224838 w 8262114"/>
              <a:gd name="connsiteY18" fmla="*/ 2514541 h 3255881"/>
              <a:gd name="connsiteX19" fmla="*/ 8243888 w 8262114"/>
              <a:gd name="connsiteY19" fmla="*/ 2485966 h 3255881"/>
              <a:gd name="connsiteX20" fmla="*/ 7929563 w 8262114"/>
              <a:gd name="connsiteY20" fmla="*/ 2428816 h 3255881"/>
              <a:gd name="connsiteX21" fmla="*/ 7939088 w 8262114"/>
              <a:gd name="connsiteY21" fmla="*/ 2333566 h 3255881"/>
              <a:gd name="connsiteX22" fmla="*/ 7958138 w 8262114"/>
              <a:gd name="connsiteY22" fmla="*/ 2266891 h 3255881"/>
              <a:gd name="connsiteX23" fmla="*/ 7929563 w 8262114"/>
              <a:gd name="connsiteY23" fmla="*/ 2095441 h 3255881"/>
              <a:gd name="connsiteX24" fmla="*/ 7910513 w 8262114"/>
              <a:gd name="connsiteY24" fmla="*/ 2038291 h 3255881"/>
              <a:gd name="connsiteX25" fmla="*/ 7900988 w 8262114"/>
              <a:gd name="connsiteY25" fmla="*/ 2009716 h 3255881"/>
              <a:gd name="connsiteX26" fmla="*/ 7929563 w 8262114"/>
              <a:gd name="connsiteY26" fmla="*/ 1876366 h 3255881"/>
              <a:gd name="connsiteX27" fmla="*/ 7948613 w 8262114"/>
              <a:gd name="connsiteY27" fmla="*/ 1847791 h 3255881"/>
              <a:gd name="connsiteX28" fmla="*/ 7853363 w 8262114"/>
              <a:gd name="connsiteY28" fmla="*/ 1838266 h 3255881"/>
              <a:gd name="connsiteX29" fmla="*/ 7796213 w 8262114"/>
              <a:gd name="connsiteY29" fmla="*/ 1790641 h 3255881"/>
              <a:gd name="connsiteX30" fmla="*/ 7739063 w 8262114"/>
              <a:gd name="connsiteY30" fmla="*/ 1771591 h 3255881"/>
              <a:gd name="connsiteX31" fmla="*/ 7710488 w 8262114"/>
              <a:gd name="connsiteY31" fmla="*/ 1752541 h 3255881"/>
              <a:gd name="connsiteX32" fmla="*/ 7567613 w 8262114"/>
              <a:gd name="connsiteY32" fmla="*/ 1733491 h 3255881"/>
              <a:gd name="connsiteX33" fmla="*/ 7510463 w 8262114"/>
              <a:gd name="connsiteY33" fmla="*/ 1714441 h 3255881"/>
              <a:gd name="connsiteX34" fmla="*/ 7453313 w 8262114"/>
              <a:gd name="connsiteY34" fmla="*/ 1676341 h 3255881"/>
              <a:gd name="connsiteX35" fmla="*/ 7424738 w 8262114"/>
              <a:gd name="connsiteY35" fmla="*/ 1657291 h 3255881"/>
              <a:gd name="connsiteX36" fmla="*/ 7396163 w 8262114"/>
              <a:gd name="connsiteY36" fmla="*/ 1647766 h 3255881"/>
              <a:gd name="connsiteX37" fmla="*/ 7358063 w 8262114"/>
              <a:gd name="connsiteY37" fmla="*/ 1600141 h 3255881"/>
              <a:gd name="connsiteX38" fmla="*/ 7319963 w 8262114"/>
              <a:gd name="connsiteY38" fmla="*/ 1542991 h 3255881"/>
              <a:gd name="connsiteX39" fmla="*/ 7272338 w 8262114"/>
              <a:gd name="connsiteY39" fmla="*/ 1485841 h 3255881"/>
              <a:gd name="connsiteX40" fmla="*/ 7262813 w 8262114"/>
              <a:gd name="connsiteY40" fmla="*/ 1457266 h 3255881"/>
              <a:gd name="connsiteX41" fmla="*/ 7224713 w 8262114"/>
              <a:gd name="connsiteY41" fmla="*/ 1400116 h 3255881"/>
              <a:gd name="connsiteX42" fmla="*/ 7215188 w 8262114"/>
              <a:gd name="connsiteY42" fmla="*/ 1371541 h 3255881"/>
              <a:gd name="connsiteX43" fmla="*/ 7196138 w 8262114"/>
              <a:gd name="connsiteY43" fmla="*/ 1342966 h 3255881"/>
              <a:gd name="connsiteX44" fmla="*/ 7177088 w 8262114"/>
              <a:gd name="connsiteY44" fmla="*/ 1285816 h 3255881"/>
              <a:gd name="connsiteX45" fmla="*/ 7119938 w 8262114"/>
              <a:gd name="connsiteY45" fmla="*/ 1238191 h 3255881"/>
              <a:gd name="connsiteX46" fmla="*/ 7091363 w 8262114"/>
              <a:gd name="connsiteY46" fmla="*/ 1219141 h 3255881"/>
              <a:gd name="connsiteX47" fmla="*/ 7062788 w 8262114"/>
              <a:gd name="connsiteY47" fmla="*/ 1190566 h 3255881"/>
              <a:gd name="connsiteX48" fmla="*/ 7034213 w 8262114"/>
              <a:gd name="connsiteY48" fmla="*/ 1171516 h 3255881"/>
              <a:gd name="connsiteX49" fmla="*/ 6986588 w 8262114"/>
              <a:gd name="connsiteY49" fmla="*/ 1114366 h 3255881"/>
              <a:gd name="connsiteX50" fmla="*/ 6958013 w 8262114"/>
              <a:gd name="connsiteY50" fmla="*/ 1095316 h 3255881"/>
              <a:gd name="connsiteX51" fmla="*/ 6938963 w 8262114"/>
              <a:gd name="connsiteY51" fmla="*/ 1066741 h 3255881"/>
              <a:gd name="connsiteX52" fmla="*/ 6910388 w 8262114"/>
              <a:gd name="connsiteY52" fmla="*/ 1047691 h 3255881"/>
              <a:gd name="connsiteX53" fmla="*/ 6900863 w 8262114"/>
              <a:gd name="connsiteY53" fmla="*/ 1019116 h 3255881"/>
              <a:gd name="connsiteX54" fmla="*/ 6910388 w 8262114"/>
              <a:gd name="connsiteY54" fmla="*/ 981016 h 3255881"/>
              <a:gd name="connsiteX55" fmla="*/ 6967538 w 8262114"/>
              <a:gd name="connsiteY55" fmla="*/ 952441 h 3255881"/>
              <a:gd name="connsiteX56" fmla="*/ 6986588 w 8262114"/>
              <a:gd name="connsiteY56" fmla="*/ 923866 h 3255881"/>
              <a:gd name="connsiteX57" fmla="*/ 7005638 w 8262114"/>
              <a:gd name="connsiteY57" fmla="*/ 866716 h 3255881"/>
              <a:gd name="connsiteX58" fmla="*/ 6977063 w 8262114"/>
              <a:gd name="connsiteY58" fmla="*/ 857191 h 3255881"/>
              <a:gd name="connsiteX59" fmla="*/ 6910388 w 8262114"/>
              <a:gd name="connsiteY59" fmla="*/ 847666 h 3255881"/>
              <a:gd name="connsiteX60" fmla="*/ 6872288 w 8262114"/>
              <a:gd name="connsiteY60" fmla="*/ 828616 h 3255881"/>
              <a:gd name="connsiteX61" fmla="*/ 6843713 w 8262114"/>
              <a:gd name="connsiteY61" fmla="*/ 819091 h 3255881"/>
              <a:gd name="connsiteX62" fmla="*/ 6786563 w 8262114"/>
              <a:gd name="connsiteY62" fmla="*/ 780991 h 3255881"/>
              <a:gd name="connsiteX63" fmla="*/ 6748463 w 8262114"/>
              <a:gd name="connsiteY63" fmla="*/ 733366 h 3255881"/>
              <a:gd name="connsiteX64" fmla="*/ 6738938 w 8262114"/>
              <a:gd name="connsiteY64" fmla="*/ 704791 h 3255881"/>
              <a:gd name="connsiteX65" fmla="*/ 6691313 w 8262114"/>
              <a:gd name="connsiteY65" fmla="*/ 657166 h 3255881"/>
              <a:gd name="connsiteX66" fmla="*/ 6643688 w 8262114"/>
              <a:gd name="connsiteY66" fmla="*/ 619066 h 3255881"/>
              <a:gd name="connsiteX67" fmla="*/ 6624638 w 8262114"/>
              <a:gd name="connsiteY67" fmla="*/ 590491 h 3255881"/>
              <a:gd name="connsiteX68" fmla="*/ 6596063 w 8262114"/>
              <a:gd name="connsiteY68" fmla="*/ 580966 h 3255881"/>
              <a:gd name="connsiteX69" fmla="*/ 6567488 w 8262114"/>
              <a:gd name="connsiteY69" fmla="*/ 561916 h 3255881"/>
              <a:gd name="connsiteX70" fmla="*/ 6538913 w 8262114"/>
              <a:gd name="connsiteY70" fmla="*/ 552391 h 3255881"/>
              <a:gd name="connsiteX71" fmla="*/ 6510338 w 8262114"/>
              <a:gd name="connsiteY71" fmla="*/ 533341 h 3255881"/>
              <a:gd name="connsiteX72" fmla="*/ 6462713 w 8262114"/>
              <a:gd name="connsiteY72" fmla="*/ 523816 h 3255881"/>
              <a:gd name="connsiteX73" fmla="*/ 6376988 w 8262114"/>
              <a:gd name="connsiteY73" fmla="*/ 533341 h 3255881"/>
              <a:gd name="connsiteX74" fmla="*/ 6319838 w 8262114"/>
              <a:gd name="connsiteY74" fmla="*/ 571441 h 3255881"/>
              <a:gd name="connsiteX75" fmla="*/ 6262688 w 8262114"/>
              <a:gd name="connsiteY75" fmla="*/ 619066 h 3255881"/>
              <a:gd name="connsiteX76" fmla="*/ 6176963 w 8262114"/>
              <a:gd name="connsiteY76" fmla="*/ 657166 h 3255881"/>
              <a:gd name="connsiteX77" fmla="*/ 6148388 w 8262114"/>
              <a:gd name="connsiteY77" fmla="*/ 666691 h 3255881"/>
              <a:gd name="connsiteX78" fmla="*/ 6148388 w 8262114"/>
              <a:gd name="connsiteY78" fmla="*/ 800041 h 3255881"/>
              <a:gd name="connsiteX79" fmla="*/ 6138863 w 8262114"/>
              <a:gd name="connsiteY79" fmla="*/ 961966 h 3255881"/>
              <a:gd name="connsiteX80" fmla="*/ 6119813 w 8262114"/>
              <a:gd name="connsiteY80" fmla="*/ 1085791 h 3255881"/>
              <a:gd name="connsiteX81" fmla="*/ 6136482 w 8262114"/>
              <a:gd name="connsiteY81" fmla="*/ 1195328 h 3255881"/>
              <a:gd name="connsiteX82" fmla="*/ 6165057 w 8262114"/>
              <a:gd name="connsiteY82" fmla="*/ 1340585 h 3255881"/>
              <a:gd name="connsiteX83" fmla="*/ 6205538 w 8262114"/>
              <a:gd name="connsiteY83" fmla="*/ 1435835 h 3255881"/>
              <a:gd name="connsiteX84" fmla="*/ 6162676 w 8262114"/>
              <a:gd name="connsiteY84" fmla="*/ 1492985 h 3255881"/>
              <a:gd name="connsiteX85" fmla="*/ 6196013 w 8262114"/>
              <a:gd name="connsiteY85" fmla="*/ 1647766 h 3255881"/>
              <a:gd name="connsiteX86" fmla="*/ 6198394 w 8262114"/>
              <a:gd name="connsiteY86" fmla="*/ 1757303 h 3255881"/>
              <a:gd name="connsiteX87" fmla="*/ 6153150 w 8262114"/>
              <a:gd name="connsiteY87" fmla="*/ 1759685 h 3255881"/>
              <a:gd name="connsiteX88" fmla="*/ 6119813 w 8262114"/>
              <a:gd name="connsiteY88" fmla="*/ 1752541 h 3255881"/>
              <a:gd name="connsiteX89" fmla="*/ 5955507 w 8262114"/>
              <a:gd name="connsiteY89" fmla="*/ 1781116 h 3255881"/>
              <a:gd name="connsiteX90" fmla="*/ 5955507 w 8262114"/>
              <a:gd name="connsiteY90" fmla="*/ 1854934 h 3255881"/>
              <a:gd name="connsiteX91" fmla="*/ 5967413 w 8262114"/>
              <a:gd name="connsiteY91" fmla="*/ 1904941 h 3255881"/>
              <a:gd name="connsiteX92" fmla="*/ 5962650 w 8262114"/>
              <a:gd name="connsiteY92" fmla="*/ 1954947 h 3255881"/>
              <a:gd name="connsiteX93" fmla="*/ 5684045 w 8262114"/>
              <a:gd name="connsiteY93" fmla="*/ 1916847 h 3255881"/>
              <a:gd name="connsiteX94" fmla="*/ 5434013 w 8262114"/>
              <a:gd name="connsiteY94" fmla="*/ 1940660 h 3255881"/>
              <a:gd name="connsiteX95" fmla="*/ 5300663 w 8262114"/>
              <a:gd name="connsiteY95" fmla="*/ 1904941 h 3255881"/>
              <a:gd name="connsiteX96" fmla="*/ 5243513 w 8262114"/>
              <a:gd name="connsiteY96" fmla="*/ 1914466 h 3255881"/>
              <a:gd name="connsiteX97" fmla="*/ 5186363 w 8262114"/>
              <a:gd name="connsiteY97" fmla="*/ 1933516 h 3255881"/>
              <a:gd name="connsiteX98" fmla="*/ 5157788 w 8262114"/>
              <a:gd name="connsiteY98" fmla="*/ 1914466 h 3255881"/>
              <a:gd name="connsiteX99" fmla="*/ 5098257 w 8262114"/>
              <a:gd name="connsiteY99" fmla="*/ 1840647 h 3255881"/>
              <a:gd name="connsiteX100" fmla="*/ 5033963 w 8262114"/>
              <a:gd name="connsiteY100" fmla="*/ 1838266 h 3255881"/>
              <a:gd name="connsiteX101" fmla="*/ 5024438 w 8262114"/>
              <a:gd name="connsiteY101" fmla="*/ 1809691 h 3255881"/>
              <a:gd name="connsiteX102" fmla="*/ 4891088 w 8262114"/>
              <a:gd name="connsiteY102" fmla="*/ 1781116 h 3255881"/>
              <a:gd name="connsiteX103" fmla="*/ 4814888 w 8262114"/>
              <a:gd name="connsiteY103" fmla="*/ 1743016 h 3255881"/>
              <a:gd name="connsiteX104" fmla="*/ 4786313 w 8262114"/>
              <a:gd name="connsiteY104" fmla="*/ 1714441 h 3255881"/>
              <a:gd name="connsiteX105" fmla="*/ 4776788 w 8262114"/>
              <a:gd name="connsiteY105" fmla="*/ 1685866 h 3255881"/>
              <a:gd name="connsiteX106" fmla="*/ 4795838 w 8262114"/>
              <a:gd name="connsiteY106" fmla="*/ 1628716 h 3255881"/>
              <a:gd name="connsiteX107" fmla="*/ 4814888 w 8262114"/>
              <a:gd name="connsiteY107" fmla="*/ 1476316 h 3255881"/>
              <a:gd name="connsiteX108" fmla="*/ 4852988 w 8262114"/>
              <a:gd name="connsiteY108" fmla="*/ 1419166 h 3255881"/>
              <a:gd name="connsiteX109" fmla="*/ 4872038 w 8262114"/>
              <a:gd name="connsiteY109" fmla="*/ 1390591 h 3255881"/>
              <a:gd name="connsiteX110" fmla="*/ 4919663 w 8262114"/>
              <a:gd name="connsiteY110" fmla="*/ 1314391 h 3255881"/>
              <a:gd name="connsiteX111" fmla="*/ 4929188 w 8262114"/>
              <a:gd name="connsiteY111" fmla="*/ 1285816 h 3255881"/>
              <a:gd name="connsiteX112" fmla="*/ 4872038 w 8262114"/>
              <a:gd name="connsiteY112" fmla="*/ 1257241 h 3255881"/>
              <a:gd name="connsiteX113" fmla="*/ 4843463 w 8262114"/>
              <a:gd name="connsiteY113" fmla="*/ 1238191 h 3255881"/>
              <a:gd name="connsiteX114" fmla="*/ 4786313 w 8262114"/>
              <a:gd name="connsiteY114" fmla="*/ 1219141 h 3255881"/>
              <a:gd name="connsiteX115" fmla="*/ 4757738 w 8262114"/>
              <a:gd name="connsiteY115" fmla="*/ 1209616 h 3255881"/>
              <a:gd name="connsiteX116" fmla="*/ 4729163 w 8262114"/>
              <a:gd name="connsiteY116" fmla="*/ 1219141 h 3255881"/>
              <a:gd name="connsiteX117" fmla="*/ 4672013 w 8262114"/>
              <a:gd name="connsiteY117" fmla="*/ 1247716 h 3255881"/>
              <a:gd name="connsiteX118" fmla="*/ 4576763 w 8262114"/>
              <a:gd name="connsiteY118" fmla="*/ 1209616 h 3255881"/>
              <a:gd name="connsiteX119" fmla="*/ 4538663 w 8262114"/>
              <a:gd name="connsiteY119" fmla="*/ 1161991 h 3255881"/>
              <a:gd name="connsiteX120" fmla="*/ 4481513 w 8262114"/>
              <a:gd name="connsiteY120" fmla="*/ 1181041 h 3255881"/>
              <a:gd name="connsiteX121" fmla="*/ 4452938 w 8262114"/>
              <a:gd name="connsiteY121" fmla="*/ 1190566 h 3255881"/>
              <a:gd name="connsiteX122" fmla="*/ 4414838 w 8262114"/>
              <a:gd name="connsiteY122" fmla="*/ 1276291 h 3255881"/>
              <a:gd name="connsiteX123" fmla="*/ 4405313 w 8262114"/>
              <a:gd name="connsiteY123" fmla="*/ 1304866 h 3255881"/>
              <a:gd name="connsiteX124" fmla="*/ 4395788 w 8262114"/>
              <a:gd name="connsiteY124" fmla="*/ 1333441 h 3255881"/>
              <a:gd name="connsiteX125" fmla="*/ 4367213 w 8262114"/>
              <a:gd name="connsiteY125" fmla="*/ 1352491 h 3255881"/>
              <a:gd name="connsiteX126" fmla="*/ 4348163 w 8262114"/>
              <a:gd name="connsiteY126" fmla="*/ 1381066 h 3255881"/>
              <a:gd name="connsiteX127" fmla="*/ 4329113 w 8262114"/>
              <a:gd name="connsiteY127" fmla="*/ 1438216 h 3255881"/>
              <a:gd name="connsiteX128" fmla="*/ 4310063 w 8262114"/>
              <a:gd name="connsiteY128" fmla="*/ 1466791 h 3255881"/>
              <a:gd name="connsiteX129" fmla="*/ 4300538 w 8262114"/>
              <a:gd name="connsiteY129" fmla="*/ 1495366 h 3255881"/>
              <a:gd name="connsiteX130" fmla="*/ 4291013 w 8262114"/>
              <a:gd name="connsiteY130" fmla="*/ 1533466 h 3255881"/>
              <a:gd name="connsiteX131" fmla="*/ 4262438 w 8262114"/>
              <a:gd name="connsiteY131" fmla="*/ 1552516 h 3255881"/>
              <a:gd name="connsiteX132" fmla="*/ 4224338 w 8262114"/>
              <a:gd name="connsiteY132" fmla="*/ 1545372 h 3255881"/>
              <a:gd name="connsiteX133" fmla="*/ 4167188 w 8262114"/>
              <a:gd name="connsiteY133" fmla="*/ 1562041 h 3255881"/>
              <a:gd name="connsiteX134" fmla="*/ 4110038 w 8262114"/>
              <a:gd name="connsiteY134" fmla="*/ 1583472 h 3255881"/>
              <a:gd name="connsiteX135" fmla="*/ 4081463 w 8262114"/>
              <a:gd name="connsiteY135" fmla="*/ 1590616 h 3255881"/>
              <a:gd name="connsiteX136" fmla="*/ 4055270 w 8262114"/>
              <a:gd name="connsiteY136" fmla="*/ 1595379 h 3255881"/>
              <a:gd name="connsiteX137" fmla="*/ 3948113 w 8262114"/>
              <a:gd name="connsiteY137" fmla="*/ 1609666 h 3255881"/>
              <a:gd name="connsiteX138" fmla="*/ 3910013 w 8262114"/>
              <a:gd name="connsiteY138" fmla="*/ 1600141 h 3255881"/>
              <a:gd name="connsiteX139" fmla="*/ 3757613 w 8262114"/>
              <a:gd name="connsiteY139" fmla="*/ 1590616 h 3255881"/>
              <a:gd name="connsiteX140" fmla="*/ 3729038 w 8262114"/>
              <a:gd name="connsiteY140" fmla="*/ 1571566 h 3255881"/>
              <a:gd name="connsiteX141" fmla="*/ 3700463 w 8262114"/>
              <a:gd name="connsiteY141" fmla="*/ 1562041 h 3255881"/>
              <a:gd name="connsiteX142" fmla="*/ 3652838 w 8262114"/>
              <a:gd name="connsiteY142" fmla="*/ 1523941 h 3255881"/>
              <a:gd name="connsiteX143" fmla="*/ 3481388 w 8262114"/>
              <a:gd name="connsiteY143" fmla="*/ 1533466 h 3255881"/>
              <a:gd name="connsiteX144" fmla="*/ 3414713 w 8262114"/>
              <a:gd name="connsiteY144" fmla="*/ 1542991 h 3255881"/>
              <a:gd name="connsiteX145" fmla="*/ 3386138 w 8262114"/>
              <a:gd name="connsiteY145" fmla="*/ 1552516 h 3255881"/>
              <a:gd name="connsiteX146" fmla="*/ 3338513 w 8262114"/>
              <a:gd name="connsiteY146" fmla="*/ 1562041 h 3255881"/>
              <a:gd name="connsiteX147" fmla="*/ 3259931 w 8262114"/>
              <a:gd name="connsiteY147" fmla="*/ 1619191 h 3255881"/>
              <a:gd name="connsiteX148" fmla="*/ 3214688 w 8262114"/>
              <a:gd name="connsiteY148" fmla="*/ 1666816 h 3255881"/>
              <a:gd name="connsiteX149" fmla="*/ 3205163 w 8262114"/>
              <a:gd name="connsiteY149" fmla="*/ 1695391 h 3255881"/>
              <a:gd name="connsiteX150" fmla="*/ 3181351 w 8262114"/>
              <a:gd name="connsiteY150" fmla="*/ 1738254 h 3255881"/>
              <a:gd name="connsiteX151" fmla="*/ 3102769 w 8262114"/>
              <a:gd name="connsiteY151" fmla="*/ 1714441 h 3255881"/>
              <a:gd name="connsiteX152" fmla="*/ 3057525 w 8262114"/>
              <a:gd name="connsiteY152" fmla="*/ 1659672 h 3255881"/>
              <a:gd name="connsiteX153" fmla="*/ 3005138 w 8262114"/>
              <a:gd name="connsiteY153" fmla="*/ 1619191 h 3255881"/>
              <a:gd name="connsiteX154" fmla="*/ 2967038 w 8262114"/>
              <a:gd name="connsiteY154" fmla="*/ 1562041 h 3255881"/>
              <a:gd name="connsiteX155" fmla="*/ 2947988 w 8262114"/>
              <a:gd name="connsiteY155" fmla="*/ 1533466 h 3255881"/>
              <a:gd name="connsiteX156" fmla="*/ 2890838 w 8262114"/>
              <a:gd name="connsiteY156" fmla="*/ 1504891 h 3255881"/>
              <a:gd name="connsiteX157" fmla="*/ 2862263 w 8262114"/>
              <a:gd name="connsiteY157" fmla="*/ 1485841 h 3255881"/>
              <a:gd name="connsiteX158" fmla="*/ 2833688 w 8262114"/>
              <a:gd name="connsiteY158" fmla="*/ 1476316 h 3255881"/>
              <a:gd name="connsiteX159" fmla="*/ 2805113 w 8262114"/>
              <a:gd name="connsiteY159" fmla="*/ 1457266 h 3255881"/>
              <a:gd name="connsiteX160" fmla="*/ 2738438 w 8262114"/>
              <a:gd name="connsiteY160" fmla="*/ 1438216 h 3255881"/>
              <a:gd name="connsiteX161" fmla="*/ 2709863 w 8262114"/>
              <a:gd name="connsiteY161" fmla="*/ 1428691 h 3255881"/>
              <a:gd name="connsiteX162" fmla="*/ 2605088 w 8262114"/>
              <a:gd name="connsiteY162" fmla="*/ 1419166 h 3255881"/>
              <a:gd name="connsiteX163" fmla="*/ 2509838 w 8262114"/>
              <a:gd name="connsiteY163" fmla="*/ 1409641 h 3255881"/>
              <a:gd name="connsiteX164" fmla="*/ 2452688 w 8262114"/>
              <a:gd name="connsiteY164" fmla="*/ 1371541 h 3255881"/>
              <a:gd name="connsiteX165" fmla="*/ 2395538 w 8262114"/>
              <a:gd name="connsiteY165" fmla="*/ 1352491 h 3255881"/>
              <a:gd name="connsiteX166" fmla="*/ 2366963 w 8262114"/>
              <a:gd name="connsiteY166" fmla="*/ 1342966 h 3255881"/>
              <a:gd name="connsiteX167" fmla="*/ 2309813 w 8262114"/>
              <a:gd name="connsiteY167" fmla="*/ 1333441 h 3255881"/>
              <a:gd name="connsiteX168" fmla="*/ 2233613 w 8262114"/>
              <a:gd name="connsiteY168" fmla="*/ 1342966 h 3255881"/>
              <a:gd name="connsiteX169" fmla="*/ 2185988 w 8262114"/>
              <a:gd name="connsiteY169" fmla="*/ 1333441 h 3255881"/>
              <a:gd name="connsiteX170" fmla="*/ 2176463 w 8262114"/>
              <a:gd name="connsiteY170" fmla="*/ 1304866 h 3255881"/>
              <a:gd name="connsiteX171" fmla="*/ 2157413 w 8262114"/>
              <a:gd name="connsiteY171" fmla="*/ 1238191 h 3255881"/>
              <a:gd name="connsiteX172" fmla="*/ 2155032 w 8262114"/>
              <a:gd name="connsiteY172" fmla="*/ 1204854 h 3255881"/>
              <a:gd name="connsiteX173" fmla="*/ 2128838 w 8262114"/>
              <a:gd name="connsiteY173" fmla="*/ 1166753 h 3255881"/>
              <a:gd name="connsiteX174" fmla="*/ 2057400 w 8262114"/>
              <a:gd name="connsiteY174" fmla="*/ 1104841 h 3255881"/>
              <a:gd name="connsiteX175" fmla="*/ 2062163 w 8262114"/>
              <a:gd name="connsiteY175" fmla="*/ 1066741 h 3255881"/>
              <a:gd name="connsiteX176" fmla="*/ 2033588 w 8262114"/>
              <a:gd name="connsiteY176" fmla="*/ 1057216 h 3255881"/>
              <a:gd name="connsiteX177" fmla="*/ 2081213 w 8262114"/>
              <a:gd name="connsiteY177" fmla="*/ 1009591 h 3255881"/>
              <a:gd name="connsiteX178" fmla="*/ 2128838 w 8262114"/>
              <a:gd name="connsiteY178" fmla="*/ 1000066 h 3255881"/>
              <a:gd name="connsiteX179" fmla="*/ 2147888 w 8262114"/>
              <a:gd name="connsiteY179" fmla="*/ 942916 h 3255881"/>
              <a:gd name="connsiteX180" fmla="*/ 2119313 w 8262114"/>
              <a:gd name="connsiteY180" fmla="*/ 914341 h 3255881"/>
              <a:gd name="connsiteX181" fmla="*/ 2014538 w 8262114"/>
              <a:gd name="connsiteY181" fmla="*/ 885766 h 3255881"/>
              <a:gd name="connsiteX182" fmla="*/ 2005013 w 8262114"/>
              <a:gd name="connsiteY182" fmla="*/ 857191 h 3255881"/>
              <a:gd name="connsiteX183" fmla="*/ 2024063 w 8262114"/>
              <a:gd name="connsiteY183" fmla="*/ 828616 h 3255881"/>
              <a:gd name="connsiteX184" fmla="*/ 2014538 w 8262114"/>
              <a:gd name="connsiteY184" fmla="*/ 800041 h 3255881"/>
              <a:gd name="connsiteX185" fmla="*/ 1976438 w 8262114"/>
              <a:gd name="connsiteY185" fmla="*/ 742891 h 3255881"/>
              <a:gd name="connsiteX186" fmla="*/ 1804988 w 8262114"/>
              <a:gd name="connsiteY186" fmla="*/ 685741 h 3255881"/>
              <a:gd name="connsiteX187" fmla="*/ 1776413 w 8262114"/>
              <a:gd name="connsiteY187" fmla="*/ 676216 h 3255881"/>
              <a:gd name="connsiteX188" fmla="*/ 1747838 w 8262114"/>
              <a:gd name="connsiteY188" fmla="*/ 666691 h 3255881"/>
              <a:gd name="connsiteX189" fmla="*/ 1690688 w 8262114"/>
              <a:gd name="connsiteY189" fmla="*/ 628591 h 3255881"/>
              <a:gd name="connsiteX190" fmla="*/ 1654969 w 8262114"/>
              <a:gd name="connsiteY190" fmla="*/ 592872 h 3255881"/>
              <a:gd name="connsiteX191" fmla="*/ 1581150 w 8262114"/>
              <a:gd name="connsiteY191" fmla="*/ 519053 h 3255881"/>
              <a:gd name="connsiteX192" fmla="*/ 1493045 w 8262114"/>
              <a:gd name="connsiteY192" fmla="*/ 433328 h 3255881"/>
              <a:gd name="connsiteX193" fmla="*/ 1370452 w 8262114"/>
              <a:gd name="connsiteY193" fmla="*/ 335756 h 3255881"/>
              <a:gd name="connsiteX194" fmla="*/ 1350170 w 8262114"/>
              <a:gd name="connsiteY194" fmla="*/ 316647 h 3255881"/>
              <a:gd name="connsiteX195" fmla="*/ 1373982 w 8262114"/>
              <a:gd name="connsiteY195" fmla="*/ 323791 h 3255881"/>
              <a:gd name="connsiteX196" fmla="*/ 1440657 w 8262114"/>
              <a:gd name="connsiteY196" fmla="*/ 342841 h 3255881"/>
              <a:gd name="connsiteX197" fmla="*/ 1440657 w 8262114"/>
              <a:gd name="connsiteY197" fmla="*/ 290453 h 3255881"/>
              <a:gd name="connsiteX198" fmla="*/ 1376363 w 8262114"/>
              <a:gd name="connsiteY198" fmla="*/ 204729 h 3255881"/>
              <a:gd name="connsiteX199" fmla="*/ 1338263 w 8262114"/>
              <a:gd name="connsiteY199" fmla="*/ 178534 h 3255881"/>
              <a:gd name="connsiteX200" fmla="*/ 1319213 w 8262114"/>
              <a:gd name="connsiteY200" fmla="*/ 161866 h 3255881"/>
              <a:gd name="connsiteX201" fmla="*/ 1166813 w 8262114"/>
              <a:gd name="connsiteY201" fmla="*/ 133291 h 3255881"/>
              <a:gd name="connsiteX202" fmla="*/ 1138238 w 8262114"/>
              <a:gd name="connsiteY202" fmla="*/ 123766 h 3255881"/>
              <a:gd name="connsiteX203" fmla="*/ 1081088 w 8262114"/>
              <a:gd name="connsiteY203" fmla="*/ 85666 h 3255881"/>
              <a:gd name="connsiteX204" fmla="*/ 1033463 w 8262114"/>
              <a:gd name="connsiteY204" fmla="*/ 47566 h 3255881"/>
              <a:gd name="connsiteX205" fmla="*/ 976313 w 8262114"/>
              <a:gd name="connsiteY205" fmla="*/ 9466 h 3255881"/>
              <a:gd name="connsiteX206" fmla="*/ 547688 w 8262114"/>
              <a:gd name="connsiteY206" fmla="*/ 9466 h 3255881"/>
              <a:gd name="connsiteX207" fmla="*/ 452438 w 8262114"/>
              <a:gd name="connsiteY207" fmla="*/ 18991 h 3255881"/>
              <a:gd name="connsiteX208" fmla="*/ 395288 w 8262114"/>
              <a:gd name="connsiteY208" fmla="*/ 47566 h 3255881"/>
              <a:gd name="connsiteX209" fmla="*/ 319088 w 8262114"/>
              <a:gd name="connsiteY209" fmla="*/ 159485 h 3255881"/>
              <a:gd name="connsiteX210" fmla="*/ 307182 w 8262114"/>
              <a:gd name="connsiteY210" fmla="*/ 216634 h 3255881"/>
              <a:gd name="connsiteX211" fmla="*/ 254794 w 8262114"/>
              <a:gd name="connsiteY211" fmla="*/ 283310 h 3255881"/>
              <a:gd name="connsiteX212" fmla="*/ 180975 w 8262114"/>
              <a:gd name="connsiteY212" fmla="*/ 330935 h 3255881"/>
              <a:gd name="connsiteX213" fmla="*/ 76201 w 8262114"/>
              <a:gd name="connsiteY213" fmla="*/ 357129 h 3255881"/>
              <a:gd name="connsiteX214" fmla="*/ 42863 w 8262114"/>
              <a:gd name="connsiteY214" fmla="*/ 361891 h 3255881"/>
              <a:gd name="connsiteX215" fmla="*/ 0 w 8262114"/>
              <a:gd name="connsiteY215" fmla="*/ 371416 h 3255881"/>
              <a:gd name="connsiteX216" fmla="*/ 21431 w 8262114"/>
              <a:gd name="connsiteY216" fmla="*/ 416660 h 3255881"/>
              <a:gd name="connsiteX217" fmla="*/ 33338 w 8262114"/>
              <a:gd name="connsiteY217" fmla="*/ 419041 h 3255881"/>
              <a:gd name="connsiteX218" fmla="*/ 90488 w 8262114"/>
              <a:gd name="connsiteY218" fmla="*/ 447616 h 3255881"/>
              <a:gd name="connsiteX219" fmla="*/ 147638 w 8262114"/>
              <a:gd name="connsiteY219" fmla="*/ 476191 h 3255881"/>
              <a:gd name="connsiteX220" fmla="*/ 166688 w 8262114"/>
              <a:gd name="connsiteY220" fmla="*/ 504766 h 3255881"/>
              <a:gd name="connsiteX221" fmla="*/ 166688 w 8262114"/>
              <a:gd name="connsiteY221" fmla="*/ 571441 h 3255881"/>
              <a:gd name="connsiteX222" fmla="*/ 138113 w 8262114"/>
              <a:gd name="connsiteY222" fmla="*/ 580966 h 3255881"/>
              <a:gd name="connsiteX223" fmla="*/ 128588 w 8262114"/>
              <a:gd name="connsiteY223" fmla="*/ 666691 h 3255881"/>
              <a:gd name="connsiteX224" fmla="*/ 100013 w 8262114"/>
              <a:gd name="connsiteY224" fmla="*/ 676216 h 3255881"/>
              <a:gd name="connsiteX225" fmla="*/ 90488 w 8262114"/>
              <a:gd name="connsiteY225" fmla="*/ 704791 h 3255881"/>
              <a:gd name="connsiteX226" fmla="*/ 119063 w 8262114"/>
              <a:gd name="connsiteY226" fmla="*/ 714316 h 3255881"/>
              <a:gd name="connsiteX227" fmla="*/ 138113 w 8262114"/>
              <a:gd name="connsiteY227" fmla="*/ 771466 h 3255881"/>
              <a:gd name="connsiteX228" fmla="*/ 147638 w 8262114"/>
              <a:gd name="connsiteY228" fmla="*/ 838141 h 3255881"/>
              <a:gd name="connsiteX229" fmla="*/ 166688 w 8262114"/>
              <a:gd name="connsiteY229" fmla="*/ 866716 h 3255881"/>
              <a:gd name="connsiteX230" fmla="*/ 157163 w 8262114"/>
              <a:gd name="connsiteY230" fmla="*/ 923866 h 3255881"/>
              <a:gd name="connsiteX0" fmla="*/ 7415213 w 8262114"/>
              <a:gd name="connsiteY0" fmla="*/ 3247966 h 3255881"/>
              <a:gd name="connsiteX1" fmla="*/ 7434263 w 8262114"/>
              <a:gd name="connsiteY1" fmla="*/ 3047941 h 3255881"/>
              <a:gd name="connsiteX2" fmla="*/ 7453313 w 8262114"/>
              <a:gd name="connsiteY2" fmla="*/ 2981266 h 3255881"/>
              <a:gd name="connsiteX3" fmla="*/ 7510463 w 8262114"/>
              <a:gd name="connsiteY3" fmla="*/ 2952691 h 3255881"/>
              <a:gd name="connsiteX4" fmla="*/ 7539038 w 8262114"/>
              <a:gd name="connsiteY4" fmla="*/ 2933641 h 3255881"/>
              <a:gd name="connsiteX5" fmla="*/ 7596188 w 8262114"/>
              <a:gd name="connsiteY5" fmla="*/ 2914591 h 3255881"/>
              <a:gd name="connsiteX6" fmla="*/ 7662863 w 8262114"/>
              <a:gd name="connsiteY6" fmla="*/ 2895541 h 3255881"/>
              <a:gd name="connsiteX7" fmla="*/ 7681913 w 8262114"/>
              <a:gd name="connsiteY7" fmla="*/ 2866966 h 3255881"/>
              <a:gd name="connsiteX8" fmla="*/ 7691438 w 8262114"/>
              <a:gd name="connsiteY8" fmla="*/ 2838391 h 3255881"/>
              <a:gd name="connsiteX9" fmla="*/ 7777163 w 8262114"/>
              <a:gd name="connsiteY9" fmla="*/ 2800291 h 3255881"/>
              <a:gd name="connsiteX10" fmla="*/ 7805738 w 8262114"/>
              <a:gd name="connsiteY10" fmla="*/ 2790766 h 3255881"/>
              <a:gd name="connsiteX11" fmla="*/ 7834313 w 8262114"/>
              <a:gd name="connsiteY11" fmla="*/ 2781241 h 3255881"/>
              <a:gd name="connsiteX12" fmla="*/ 7996238 w 8262114"/>
              <a:gd name="connsiteY12" fmla="*/ 2762191 h 3255881"/>
              <a:gd name="connsiteX13" fmla="*/ 8062913 w 8262114"/>
              <a:gd name="connsiteY13" fmla="*/ 2743141 h 3255881"/>
              <a:gd name="connsiteX14" fmla="*/ 8120063 w 8262114"/>
              <a:gd name="connsiteY14" fmla="*/ 2724091 h 3255881"/>
              <a:gd name="connsiteX15" fmla="*/ 8148638 w 8262114"/>
              <a:gd name="connsiteY15" fmla="*/ 2714566 h 3255881"/>
              <a:gd name="connsiteX16" fmla="*/ 8158163 w 8262114"/>
              <a:gd name="connsiteY16" fmla="*/ 2609791 h 3255881"/>
              <a:gd name="connsiteX17" fmla="*/ 8167688 w 8262114"/>
              <a:gd name="connsiteY17" fmla="*/ 2552641 h 3255881"/>
              <a:gd name="connsiteX18" fmla="*/ 8224838 w 8262114"/>
              <a:gd name="connsiteY18" fmla="*/ 2514541 h 3255881"/>
              <a:gd name="connsiteX19" fmla="*/ 8243888 w 8262114"/>
              <a:gd name="connsiteY19" fmla="*/ 2485966 h 3255881"/>
              <a:gd name="connsiteX20" fmla="*/ 7929563 w 8262114"/>
              <a:gd name="connsiteY20" fmla="*/ 2428816 h 3255881"/>
              <a:gd name="connsiteX21" fmla="*/ 7939088 w 8262114"/>
              <a:gd name="connsiteY21" fmla="*/ 2333566 h 3255881"/>
              <a:gd name="connsiteX22" fmla="*/ 7958138 w 8262114"/>
              <a:gd name="connsiteY22" fmla="*/ 2266891 h 3255881"/>
              <a:gd name="connsiteX23" fmla="*/ 7929563 w 8262114"/>
              <a:gd name="connsiteY23" fmla="*/ 2095441 h 3255881"/>
              <a:gd name="connsiteX24" fmla="*/ 7910513 w 8262114"/>
              <a:gd name="connsiteY24" fmla="*/ 2038291 h 3255881"/>
              <a:gd name="connsiteX25" fmla="*/ 7900988 w 8262114"/>
              <a:gd name="connsiteY25" fmla="*/ 2009716 h 3255881"/>
              <a:gd name="connsiteX26" fmla="*/ 7929563 w 8262114"/>
              <a:gd name="connsiteY26" fmla="*/ 1876366 h 3255881"/>
              <a:gd name="connsiteX27" fmla="*/ 7948613 w 8262114"/>
              <a:gd name="connsiteY27" fmla="*/ 1847791 h 3255881"/>
              <a:gd name="connsiteX28" fmla="*/ 7853363 w 8262114"/>
              <a:gd name="connsiteY28" fmla="*/ 1838266 h 3255881"/>
              <a:gd name="connsiteX29" fmla="*/ 7796213 w 8262114"/>
              <a:gd name="connsiteY29" fmla="*/ 1790641 h 3255881"/>
              <a:gd name="connsiteX30" fmla="*/ 7739063 w 8262114"/>
              <a:gd name="connsiteY30" fmla="*/ 1771591 h 3255881"/>
              <a:gd name="connsiteX31" fmla="*/ 7710488 w 8262114"/>
              <a:gd name="connsiteY31" fmla="*/ 1752541 h 3255881"/>
              <a:gd name="connsiteX32" fmla="*/ 7567613 w 8262114"/>
              <a:gd name="connsiteY32" fmla="*/ 1733491 h 3255881"/>
              <a:gd name="connsiteX33" fmla="*/ 7510463 w 8262114"/>
              <a:gd name="connsiteY33" fmla="*/ 1714441 h 3255881"/>
              <a:gd name="connsiteX34" fmla="*/ 7453313 w 8262114"/>
              <a:gd name="connsiteY34" fmla="*/ 1676341 h 3255881"/>
              <a:gd name="connsiteX35" fmla="*/ 7424738 w 8262114"/>
              <a:gd name="connsiteY35" fmla="*/ 1657291 h 3255881"/>
              <a:gd name="connsiteX36" fmla="*/ 7396163 w 8262114"/>
              <a:gd name="connsiteY36" fmla="*/ 1647766 h 3255881"/>
              <a:gd name="connsiteX37" fmla="*/ 7358063 w 8262114"/>
              <a:gd name="connsiteY37" fmla="*/ 1600141 h 3255881"/>
              <a:gd name="connsiteX38" fmla="*/ 7319963 w 8262114"/>
              <a:gd name="connsiteY38" fmla="*/ 1542991 h 3255881"/>
              <a:gd name="connsiteX39" fmla="*/ 7272338 w 8262114"/>
              <a:gd name="connsiteY39" fmla="*/ 1485841 h 3255881"/>
              <a:gd name="connsiteX40" fmla="*/ 7262813 w 8262114"/>
              <a:gd name="connsiteY40" fmla="*/ 1457266 h 3255881"/>
              <a:gd name="connsiteX41" fmla="*/ 7224713 w 8262114"/>
              <a:gd name="connsiteY41" fmla="*/ 1400116 h 3255881"/>
              <a:gd name="connsiteX42" fmla="*/ 7215188 w 8262114"/>
              <a:gd name="connsiteY42" fmla="*/ 1371541 h 3255881"/>
              <a:gd name="connsiteX43" fmla="*/ 7196138 w 8262114"/>
              <a:gd name="connsiteY43" fmla="*/ 1342966 h 3255881"/>
              <a:gd name="connsiteX44" fmla="*/ 7177088 w 8262114"/>
              <a:gd name="connsiteY44" fmla="*/ 1285816 h 3255881"/>
              <a:gd name="connsiteX45" fmla="*/ 7119938 w 8262114"/>
              <a:gd name="connsiteY45" fmla="*/ 1238191 h 3255881"/>
              <a:gd name="connsiteX46" fmla="*/ 7091363 w 8262114"/>
              <a:gd name="connsiteY46" fmla="*/ 1219141 h 3255881"/>
              <a:gd name="connsiteX47" fmla="*/ 7062788 w 8262114"/>
              <a:gd name="connsiteY47" fmla="*/ 1190566 h 3255881"/>
              <a:gd name="connsiteX48" fmla="*/ 7034213 w 8262114"/>
              <a:gd name="connsiteY48" fmla="*/ 1171516 h 3255881"/>
              <a:gd name="connsiteX49" fmla="*/ 6986588 w 8262114"/>
              <a:gd name="connsiteY49" fmla="*/ 1114366 h 3255881"/>
              <a:gd name="connsiteX50" fmla="*/ 6958013 w 8262114"/>
              <a:gd name="connsiteY50" fmla="*/ 1095316 h 3255881"/>
              <a:gd name="connsiteX51" fmla="*/ 6938963 w 8262114"/>
              <a:gd name="connsiteY51" fmla="*/ 1066741 h 3255881"/>
              <a:gd name="connsiteX52" fmla="*/ 6910388 w 8262114"/>
              <a:gd name="connsiteY52" fmla="*/ 1047691 h 3255881"/>
              <a:gd name="connsiteX53" fmla="*/ 6900863 w 8262114"/>
              <a:gd name="connsiteY53" fmla="*/ 1019116 h 3255881"/>
              <a:gd name="connsiteX54" fmla="*/ 6910388 w 8262114"/>
              <a:gd name="connsiteY54" fmla="*/ 981016 h 3255881"/>
              <a:gd name="connsiteX55" fmla="*/ 6967538 w 8262114"/>
              <a:gd name="connsiteY55" fmla="*/ 952441 h 3255881"/>
              <a:gd name="connsiteX56" fmla="*/ 6986588 w 8262114"/>
              <a:gd name="connsiteY56" fmla="*/ 923866 h 3255881"/>
              <a:gd name="connsiteX57" fmla="*/ 7005638 w 8262114"/>
              <a:gd name="connsiteY57" fmla="*/ 866716 h 3255881"/>
              <a:gd name="connsiteX58" fmla="*/ 6977063 w 8262114"/>
              <a:gd name="connsiteY58" fmla="*/ 857191 h 3255881"/>
              <a:gd name="connsiteX59" fmla="*/ 6910388 w 8262114"/>
              <a:gd name="connsiteY59" fmla="*/ 847666 h 3255881"/>
              <a:gd name="connsiteX60" fmla="*/ 6872288 w 8262114"/>
              <a:gd name="connsiteY60" fmla="*/ 828616 h 3255881"/>
              <a:gd name="connsiteX61" fmla="*/ 6843713 w 8262114"/>
              <a:gd name="connsiteY61" fmla="*/ 819091 h 3255881"/>
              <a:gd name="connsiteX62" fmla="*/ 6786563 w 8262114"/>
              <a:gd name="connsiteY62" fmla="*/ 780991 h 3255881"/>
              <a:gd name="connsiteX63" fmla="*/ 6748463 w 8262114"/>
              <a:gd name="connsiteY63" fmla="*/ 733366 h 3255881"/>
              <a:gd name="connsiteX64" fmla="*/ 6738938 w 8262114"/>
              <a:gd name="connsiteY64" fmla="*/ 704791 h 3255881"/>
              <a:gd name="connsiteX65" fmla="*/ 6691313 w 8262114"/>
              <a:gd name="connsiteY65" fmla="*/ 657166 h 3255881"/>
              <a:gd name="connsiteX66" fmla="*/ 6643688 w 8262114"/>
              <a:gd name="connsiteY66" fmla="*/ 619066 h 3255881"/>
              <a:gd name="connsiteX67" fmla="*/ 6624638 w 8262114"/>
              <a:gd name="connsiteY67" fmla="*/ 590491 h 3255881"/>
              <a:gd name="connsiteX68" fmla="*/ 6596063 w 8262114"/>
              <a:gd name="connsiteY68" fmla="*/ 580966 h 3255881"/>
              <a:gd name="connsiteX69" fmla="*/ 6567488 w 8262114"/>
              <a:gd name="connsiteY69" fmla="*/ 561916 h 3255881"/>
              <a:gd name="connsiteX70" fmla="*/ 6538913 w 8262114"/>
              <a:gd name="connsiteY70" fmla="*/ 552391 h 3255881"/>
              <a:gd name="connsiteX71" fmla="*/ 6510338 w 8262114"/>
              <a:gd name="connsiteY71" fmla="*/ 533341 h 3255881"/>
              <a:gd name="connsiteX72" fmla="*/ 6462713 w 8262114"/>
              <a:gd name="connsiteY72" fmla="*/ 523816 h 3255881"/>
              <a:gd name="connsiteX73" fmla="*/ 6376988 w 8262114"/>
              <a:gd name="connsiteY73" fmla="*/ 533341 h 3255881"/>
              <a:gd name="connsiteX74" fmla="*/ 6319838 w 8262114"/>
              <a:gd name="connsiteY74" fmla="*/ 571441 h 3255881"/>
              <a:gd name="connsiteX75" fmla="*/ 6262688 w 8262114"/>
              <a:gd name="connsiteY75" fmla="*/ 619066 h 3255881"/>
              <a:gd name="connsiteX76" fmla="*/ 6176963 w 8262114"/>
              <a:gd name="connsiteY76" fmla="*/ 657166 h 3255881"/>
              <a:gd name="connsiteX77" fmla="*/ 6148388 w 8262114"/>
              <a:gd name="connsiteY77" fmla="*/ 666691 h 3255881"/>
              <a:gd name="connsiteX78" fmla="*/ 6148388 w 8262114"/>
              <a:gd name="connsiteY78" fmla="*/ 800041 h 3255881"/>
              <a:gd name="connsiteX79" fmla="*/ 6138863 w 8262114"/>
              <a:gd name="connsiteY79" fmla="*/ 961966 h 3255881"/>
              <a:gd name="connsiteX80" fmla="*/ 6119813 w 8262114"/>
              <a:gd name="connsiteY80" fmla="*/ 1085791 h 3255881"/>
              <a:gd name="connsiteX81" fmla="*/ 6136482 w 8262114"/>
              <a:gd name="connsiteY81" fmla="*/ 1195328 h 3255881"/>
              <a:gd name="connsiteX82" fmla="*/ 6165057 w 8262114"/>
              <a:gd name="connsiteY82" fmla="*/ 1340585 h 3255881"/>
              <a:gd name="connsiteX83" fmla="*/ 6205538 w 8262114"/>
              <a:gd name="connsiteY83" fmla="*/ 1435835 h 3255881"/>
              <a:gd name="connsiteX84" fmla="*/ 6162676 w 8262114"/>
              <a:gd name="connsiteY84" fmla="*/ 1492985 h 3255881"/>
              <a:gd name="connsiteX85" fmla="*/ 6196013 w 8262114"/>
              <a:gd name="connsiteY85" fmla="*/ 1647766 h 3255881"/>
              <a:gd name="connsiteX86" fmla="*/ 6198394 w 8262114"/>
              <a:gd name="connsiteY86" fmla="*/ 1757303 h 3255881"/>
              <a:gd name="connsiteX87" fmla="*/ 6153150 w 8262114"/>
              <a:gd name="connsiteY87" fmla="*/ 1759685 h 3255881"/>
              <a:gd name="connsiteX88" fmla="*/ 6119813 w 8262114"/>
              <a:gd name="connsiteY88" fmla="*/ 1752541 h 3255881"/>
              <a:gd name="connsiteX89" fmla="*/ 5955507 w 8262114"/>
              <a:gd name="connsiteY89" fmla="*/ 1781116 h 3255881"/>
              <a:gd name="connsiteX90" fmla="*/ 5955507 w 8262114"/>
              <a:gd name="connsiteY90" fmla="*/ 1854934 h 3255881"/>
              <a:gd name="connsiteX91" fmla="*/ 5967413 w 8262114"/>
              <a:gd name="connsiteY91" fmla="*/ 1904941 h 3255881"/>
              <a:gd name="connsiteX92" fmla="*/ 5962650 w 8262114"/>
              <a:gd name="connsiteY92" fmla="*/ 1954947 h 3255881"/>
              <a:gd name="connsiteX93" fmla="*/ 5684045 w 8262114"/>
              <a:gd name="connsiteY93" fmla="*/ 1916847 h 3255881"/>
              <a:gd name="connsiteX94" fmla="*/ 5434013 w 8262114"/>
              <a:gd name="connsiteY94" fmla="*/ 1940660 h 3255881"/>
              <a:gd name="connsiteX95" fmla="*/ 5300663 w 8262114"/>
              <a:gd name="connsiteY95" fmla="*/ 1904941 h 3255881"/>
              <a:gd name="connsiteX96" fmla="*/ 5243513 w 8262114"/>
              <a:gd name="connsiteY96" fmla="*/ 1914466 h 3255881"/>
              <a:gd name="connsiteX97" fmla="*/ 5186363 w 8262114"/>
              <a:gd name="connsiteY97" fmla="*/ 1933516 h 3255881"/>
              <a:gd name="connsiteX98" fmla="*/ 5179219 w 8262114"/>
              <a:gd name="connsiteY98" fmla="*/ 1890653 h 3255881"/>
              <a:gd name="connsiteX99" fmla="*/ 5098257 w 8262114"/>
              <a:gd name="connsiteY99" fmla="*/ 1840647 h 3255881"/>
              <a:gd name="connsiteX100" fmla="*/ 5033963 w 8262114"/>
              <a:gd name="connsiteY100" fmla="*/ 1838266 h 3255881"/>
              <a:gd name="connsiteX101" fmla="*/ 5024438 w 8262114"/>
              <a:gd name="connsiteY101" fmla="*/ 1809691 h 3255881"/>
              <a:gd name="connsiteX102" fmla="*/ 4891088 w 8262114"/>
              <a:gd name="connsiteY102" fmla="*/ 1781116 h 3255881"/>
              <a:gd name="connsiteX103" fmla="*/ 4814888 w 8262114"/>
              <a:gd name="connsiteY103" fmla="*/ 1743016 h 3255881"/>
              <a:gd name="connsiteX104" fmla="*/ 4786313 w 8262114"/>
              <a:gd name="connsiteY104" fmla="*/ 1714441 h 3255881"/>
              <a:gd name="connsiteX105" fmla="*/ 4776788 w 8262114"/>
              <a:gd name="connsiteY105" fmla="*/ 1685866 h 3255881"/>
              <a:gd name="connsiteX106" fmla="*/ 4795838 w 8262114"/>
              <a:gd name="connsiteY106" fmla="*/ 1628716 h 3255881"/>
              <a:gd name="connsiteX107" fmla="*/ 4814888 w 8262114"/>
              <a:gd name="connsiteY107" fmla="*/ 1476316 h 3255881"/>
              <a:gd name="connsiteX108" fmla="*/ 4852988 w 8262114"/>
              <a:gd name="connsiteY108" fmla="*/ 1419166 h 3255881"/>
              <a:gd name="connsiteX109" fmla="*/ 4872038 w 8262114"/>
              <a:gd name="connsiteY109" fmla="*/ 1390591 h 3255881"/>
              <a:gd name="connsiteX110" fmla="*/ 4919663 w 8262114"/>
              <a:gd name="connsiteY110" fmla="*/ 1314391 h 3255881"/>
              <a:gd name="connsiteX111" fmla="*/ 4929188 w 8262114"/>
              <a:gd name="connsiteY111" fmla="*/ 1285816 h 3255881"/>
              <a:gd name="connsiteX112" fmla="*/ 4872038 w 8262114"/>
              <a:gd name="connsiteY112" fmla="*/ 1257241 h 3255881"/>
              <a:gd name="connsiteX113" fmla="*/ 4843463 w 8262114"/>
              <a:gd name="connsiteY113" fmla="*/ 1238191 h 3255881"/>
              <a:gd name="connsiteX114" fmla="*/ 4786313 w 8262114"/>
              <a:gd name="connsiteY114" fmla="*/ 1219141 h 3255881"/>
              <a:gd name="connsiteX115" fmla="*/ 4757738 w 8262114"/>
              <a:gd name="connsiteY115" fmla="*/ 1209616 h 3255881"/>
              <a:gd name="connsiteX116" fmla="*/ 4729163 w 8262114"/>
              <a:gd name="connsiteY116" fmla="*/ 1219141 h 3255881"/>
              <a:gd name="connsiteX117" fmla="*/ 4672013 w 8262114"/>
              <a:gd name="connsiteY117" fmla="*/ 1247716 h 3255881"/>
              <a:gd name="connsiteX118" fmla="*/ 4576763 w 8262114"/>
              <a:gd name="connsiteY118" fmla="*/ 1209616 h 3255881"/>
              <a:gd name="connsiteX119" fmla="*/ 4538663 w 8262114"/>
              <a:gd name="connsiteY119" fmla="*/ 1161991 h 3255881"/>
              <a:gd name="connsiteX120" fmla="*/ 4481513 w 8262114"/>
              <a:gd name="connsiteY120" fmla="*/ 1181041 h 3255881"/>
              <a:gd name="connsiteX121" fmla="*/ 4452938 w 8262114"/>
              <a:gd name="connsiteY121" fmla="*/ 1190566 h 3255881"/>
              <a:gd name="connsiteX122" fmla="*/ 4414838 w 8262114"/>
              <a:gd name="connsiteY122" fmla="*/ 1276291 h 3255881"/>
              <a:gd name="connsiteX123" fmla="*/ 4405313 w 8262114"/>
              <a:gd name="connsiteY123" fmla="*/ 1304866 h 3255881"/>
              <a:gd name="connsiteX124" fmla="*/ 4395788 w 8262114"/>
              <a:gd name="connsiteY124" fmla="*/ 1333441 h 3255881"/>
              <a:gd name="connsiteX125" fmla="*/ 4367213 w 8262114"/>
              <a:gd name="connsiteY125" fmla="*/ 1352491 h 3255881"/>
              <a:gd name="connsiteX126" fmla="*/ 4348163 w 8262114"/>
              <a:gd name="connsiteY126" fmla="*/ 1381066 h 3255881"/>
              <a:gd name="connsiteX127" fmla="*/ 4329113 w 8262114"/>
              <a:gd name="connsiteY127" fmla="*/ 1438216 h 3255881"/>
              <a:gd name="connsiteX128" fmla="*/ 4310063 w 8262114"/>
              <a:gd name="connsiteY128" fmla="*/ 1466791 h 3255881"/>
              <a:gd name="connsiteX129" fmla="*/ 4300538 w 8262114"/>
              <a:gd name="connsiteY129" fmla="*/ 1495366 h 3255881"/>
              <a:gd name="connsiteX130" fmla="*/ 4291013 w 8262114"/>
              <a:gd name="connsiteY130" fmla="*/ 1533466 h 3255881"/>
              <a:gd name="connsiteX131" fmla="*/ 4262438 w 8262114"/>
              <a:gd name="connsiteY131" fmla="*/ 1552516 h 3255881"/>
              <a:gd name="connsiteX132" fmla="*/ 4224338 w 8262114"/>
              <a:gd name="connsiteY132" fmla="*/ 1545372 h 3255881"/>
              <a:gd name="connsiteX133" fmla="*/ 4167188 w 8262114"/>
              <a:gd name="connsiteY133" fmla="*/ 1562041 h 3255881"/>
              <a:gd name="connsiteX134" fmla="*/ 4110038 w 8262114"/>
              <a:gd name="connsiteY134" fmla="*/ 1583472 h 3255881"/>
              <a:gd name="connsiteX135" fmla="*/ 4081463 w 8262114"/>
              <a:gd name="connsiteY135" fmla="*/ 1590616 h 3255881"/>
              <a:gd name="connsiteX136" fmla="*/ 4055270 w 8262114"/>
              <a:gd name="connsiteY136" fmla="*/ 1595379 h 3255881"/>
              <a:gd name="connsiteX137" fmla="*/ 3948113 w 8262114"/>
              <a:gd name="connsiteY137" fmla="*/ 1609666 h 3255881"/>
              <a:gd name="connsiteX138" fmla="*/ 3910013 w 8262114"/>
              <a:gd name="connsiteY138" fmla="*/ 1600141 h 3255881"/>
              <a:gd name="connsiteX139" fmla="*/ 3757613 w 8262114"/>
              <a:gd name="connsiteY139" fmla="*/ 1590616 h 3255881"/>
              <a:gd name="connsiteX140" fmla="*/ 3729038 w 8262114"/>
              <a:gd name="connsiteY140" fmla="*/ 1571566 h 3255881"/>
              <a:gd name="connsiteX141" fmla="*/ 3700463 w 8262114"/>
              <a:gd name="connsiteY141" fmla="*/ 1562041 h 3255881"/>
              <a:gd name="connsiteX142" fmla="*/ 3652838 w 8262114"/>
              <a:gd name="connsiteY142" fmla="*/ 1523941 h 3255881"/>
              <a:gd name="connsiteX143" fmla="*/ 3481388 w 8262114"/>
              <a:gd name="connsiteY143" fmla="*/ 1533466 h 3255881"/>
              <a:gd name="connsiteX144" fmla="*/ 3414713 w 8262114"/>
              <a:gd name="connsiteY144" fmla="*/ 1542991 h 3255881"/>
              <a:gd name="connsiteX145" fmla="*/ 3386138 w 8262114"/>
              <a:gd name="connsiteY145" fmla="*/ 1552516 h 3255881"/>
              <a:gd name="connsiteX146" fmla="*/ 3338513 w 8262114"/>
              <a:gd name="connsiteY146" fmla="*/ 1562041 h 3255881"/>
              <a:gd name="connsiteX147" fmla="*/ 3259931 w 8262114"/>
              <a:gd name="connsiteY147" fmla="*/ 1619191 h 3255881"/>
              <a:gd name="connsiteX148" fmla="*/ 3214688 w 8262114"/>
              <a:gd name="connsiteY148" fmla="*/ 1666816 h 3255881"/>
              <a:gd name="connsiteX149" fmla="*/ 3205163 w 8262114"/>
              <a:gd name="connsiteY149" fmla="*/ 1695391 h 3255881"/>
              <a:gd name="connsiteX150" fmla="*/ 3181351 w 8262114"/>
              <a:gd name="connsiteY150" fmla="*/ 1738254 h 3255881"/>
              <a:gd name="connsiteX151" fmla="*/ 3102769 w 8262114"/>
              <a:gd name="connsiteY151" fmla="*/ 1714441 h 3255881"/>
              <a:gd name="connsiteX152" fmla="*/ 3057525 w 8262114"/>
              <a:gd name="connsiteY152" fmla="*/ 1659672 h 3255881"/>
              <a:gd name="connsiteX153" fmla="*/ 3005138 w 8262114"/>
              <a:gd name="connsiteY153" fmla="*/ 1619191 h 3255881"/>
              <a:gd name="connsiteX154" fmla="*/ 2967038 w 8262114"/>
              <a:gd name="connsiteY154" fmla="*/ 1562041 h 3255881"/>
              <a:gd name="connsiteX155" fmla="*/ 2947988 w 8262114"/>
              <a:gd name="connsiteY155" fmla="*/ 1533466 h 3255881"/>
              <a:gd name="connsiteX156" fmla="*/ 2890838 w 8262114"/>
              <a:gd name="connsiteY156" fmla="*/ 1504891 h 3255881"/>
              <a:gd name="connsiteX157" fmla="*/ 2862263 w 8262114"/>
              <a:gd name="connsiteY157" fmla="*/ 1485841 h 3255881"/>
              <a:gd name="connsiteX158" fmla="*/ 2833688 w 8262114"/>
              <a:gd name="connsiteY158" fmla="*/ 1476316 h 3255881"/>
              <a:gd name="connsiteX159" fmla="*/ 2805113 w 8262114"/>
              <a:gd name="connsiteY159" fmla="*/ 1457266 h 3255881"/>
              <a:gd name="connsiteX160" fmla="*/ 2738438 w 8262114"/>
              <a:gd name="connsiteY160" fmla="*/ 1438216 h 3255881"/>
              <a:gd name="connsiteX161" fmla="*/ 2709863 w 8262114"/>
              <a:gd name="connsiteY161" fmla="*/ 1428691 h 3255881"/>
              <a:gd name="connsiteX162" fmla="*/ 2605088 w 8262114"/>
              <a:gd name="connsiteY162" fmla="*/ 1419166 h 3255881"/>
              <a:gd name="connsiteX163" fmla="*/ 2509838 w 8262114"/>
              <a:gd name="connsiteY163" fmla="*/ 1409641 h 3255881"/>
              <a:gd name="connsiteX164" fmla="*/ 2452688 w 8262114"/>
              <a:gd name="connsiteY164" fmla="*/ 1371541 h 3255881"/>
              <a:gd name="connsiteX165" fmla="*/ 2395538 w 8262114"/>
              <a:gd name="connsiteY165" fmla="*/ 1352491 h 3255881"/>
              <a:gd name="connsiteX166" fmla="*/ 2366963 w 8262114"/>
              <a:gd name="connsiteY166" fmla="*/ 1342966 h 3255881"/>
              <a:gd name="connsiteX167" fmla="*/ 2309813 w 8262114"/>
              <a:gd name="connsiteY167" fmla="*/ 1333441 h 3255881"/>
              <a:gd name="connsiteX168" fmla="*/ 2233613 w 8262114"/>
              <a:gd name="connsiteY168" fmla="*/ 1342966 h 3255881"/>
              <a:gd name="connsiteX169" fmla="*/ 2185988 w 8262114"/>
              <a:gd name="connsiteY169" fmla="*/ 1333441 h 3255881"/>
              <a:gd name="connsiteX170" fmla="*/ 2176463 w 8262114"/>
              <a:gd name="connsiteY170" fmla="*/ 1304866 h 3255881"/>
              <a:gd name="connsiteX171" fmla="*/ 2157413 w 8262114"/>
              <a:gd name="connsiteY171" fmla="*/ 1238191 h 3255881"/>
              <a:gd name="connsiteX172" fmla="*/ 2155032 w 8262114"/>
              <a:gd name="connsiteY172" fmla="*/ 1204854 h 3255881"/>
              <a:gd name="connsiteX173" fmla="*/ 2128838 w 8262114"/>
              <a:gd name="connsiteY173" fmla="*/ 1166753 h 3255881"/>
              <a:gd name="connsiteX174" fmla="*/ 2057400 w 8262114"/>
              <a:gd name="connsiteY174" fmla="*/ 1104841 h 3255881"/>
              <a:gd name="connsiteX175" fmla="*/ 2062163 w 8262114"/>
              <a:gd name="connsiteY175" fmla="*/ 1066741 h 3255881"/>
              <a:gd name="connsiteX176" fmla="*/ 2033588 w 8262114"/>
              <a:gd name="connsiteY176" fmla="*/ 1057216 h 3255881"/>
              <a:gd name="connsiteX177" fmla="*/ 2081213 w 8262114"/>
              <a:gd name="connsiteY177" fmla="*/ 1009591 h 3255881"/>
              <a:gd name="connsiteX178" fmla="*/ 2128838 w 8262114"/>
              <a:gd name="connsiteY178" fmla="*/ 1000066 h 3255881"/>
              <a:gd name="connsiteX179" fmla="*/ 2147888 w 8262114"/>
              <a:gd name="connsiteY179" fmla="*/ 942916 h 3255881"/>
              <a:gd name="connsiteX180" fmla="*/ 2119313 w 8262114"/>
              <a:gd name="connsiteY180" fmla="*/ 914341 h 3255881"/>
              <a:gd name="connsiteX181" fmla="*/ 2014538 w 8262114"/>
              <a:gd name="connsiteY181" fmla="*/ 885766 h 3255881"/>
              <a:gd name="connsiteX182" fmla="*/ 2005013 w 8262114"/>
              <a:gd name="connsiteY182" fmla="*/ 857191 h 3255881"/>
              <a:gd name="connsiteX183" fmla="*/ 2024063 w 8262114"/>
              <a:gd name="connsiteY183" fmla="*/ 828616 h 3255881"/>
              <a:gd name="connsiteX184" fmla="*/ 2014538 w 8262114"/>
              <a:gd name="connsiteY184" fmla="*/ 800041 h 3255881"/>
              <a:gd name="connsiteX185" fmla="*/ 1976438 w 8262114"/>
              <a:gd name="connsiteY185" fmla="*/ 742891 h 3255881"/>
              <a:gd name="connsiteX186" fmla="*/ 1804988 w 8262114"/>
              <a:gd name="connsiteY186" fmla="*/ 685741 h 3255881"/>
              <a:gd name="connsiteX187" fmla="*/ 1776413 w 8262114"/>
              <a:gd name="connsiteY187" fmla="*/ 676216 h 3255881"/>
              <a:gd name="connsiteX188" fmla="*/ 1747838 w 8262114"/>
              <a:gd name="connsiteY188" fmla="*/ 666691 h 3255881"/>
              <a:gd name="connsiteX189" fmla="*/ 1690688 w 8262114"/>
              <a:gd name="connsiteY189" fmla="*/ 628591 h 3255881"/>
              <a:gd name="connsiteX190" fmla="*/ 1654969 w 8262114"/>
              <a:gd name="connsiteY190" fmla="*/ 592872 h 3255881"/>
              <a:gd name="connsiteX191" fmla="*/ 1581150 w 8262114"/>
              <a:gd name="connsiteY191" fmla="*/ 519053 h 3255881"/>
              <a:gd name="connsiteX192" fmla="*/ 1493045 w 8262114"/>
              <a:gd name="connsiteY192" fmla="*/ 433328 h 3255881"/>
              <a:gd name="connsiteX193" fmla="*/ 1370452 w 8262114"/>
              <a:gd name="connsiteY193" fmla="*/ 335756 h 3255881"/>
              <a:gd name="connsiteX194" fmla="*/ 1350170 w 8262114"/>
              <a:gd name="connsiteY194" fmla="*/ 316647 h 3255881"/>
              <a:gd name="connsiteX195" fmla="*/ 1373982 w 8262114"/>
              <a:gd name="connsiteY195" fmla="*/ 323791 h 3255881"/>
              <a:gd name="connsiteX196" fmla="*/ 1440657 w 8262114"/>
              <a:gd name="connsiteY196" fmla="*/ 342841 h 3255881"/>
              <a:gd name="connsiteX197" fmla="*/ 1440657 w 8262114"/>
              <a:gd name="connsiteY197" fmla="*/ 290453 h 3255881"/>
              <a:gd name="connsiteX198" fmla="*/ 1376363 w 8262114"/>
              <a:gd name="connsiteY198" fmla="*/ 204729 h 3255881"/>
              <a:gd name="connsiteX199" fmla="*/ 1338263 w 8262114"/>
              <a:gd name="connsiteY199" fmla="*/ 178534 h 3255881"/>
              <a:gd name="connsiteX200" fmla="*/ 1319213 w 8262114"/>
              <a:gd name="connsiteY200" fmla="*/ 161866 h 3255881"/>
              <a:gd name="connsiteX201" fmla="*/ 1166813 w 8262114"/>
              <a:gd name="connsiteY201" fmla="*/ 133291 h 3255881"/>
              <a:gd name="connsiteX202" fmla="*/ 1138238 w 8262114"/>
              <a:gd name="connsiteY202" fmla="*/ 123766 h 3255881"/>
              <a:gd name="connsiteX203" fmla="*/ 1081088 w 8262114"/>
              <a:gd name="connsiteY203" fmla="*/ 85666 h 3255881"/>
              <a:gd name="connsiteX204" fmla="*/ 1033463 w 8262114"/>
              <a:gd name="connsiteY204" fmla="*/ 47566 h 3255881"/>
              <a:gd name="connsiteX205" fmla="*/ 976313 w 8262114"/>
              <a:gd name="connsiteY205" fmla="*/ 9466 h 3255881"/>
              <a:gd name="connsiteX206" fmla="*/ 547688 w 8262114"/>
              <a:gd name="connsiteY206" fmla="*/ 9466 h 3255881"/>
              <a:gd name="connsiteX207" fmla="*/ 452438 w 8262114"/>
              <a:gd name="connsiteY207" fmla="*/ 18991 h 3255881"/>
              <a:gd name="connsiteX208" fmla="*/ 395288 w 8262114"/>
              <a:gd name="connsiteY208" fmla="*/ 47566 h 3255881"/>
              <a:gd name="connsiteX209" fmla="*/ 319088 w 8262114"/>
              <a:gd name="connsiteY209" fmla="*/ 159485 h 3255881"/>
              <a:gd name="connsiteX210" fmla="*/ 307182 w 8262114"/>
              <a:gd name="connsiteY210" fmla="*/ 216634 h 3255881"/>
              <a:gd name="connsiteX211" fmla="*/ 254794 w 8262114"/>
              <a:gd name="connsiteY211" fmla="*/ 283310 h 3255881"/>
              <a:gd name="connsiteX212" fmla="*/ 180975 w 8262114"/>
              <a:gd name="connsiteY212" fmla="*/ 330935 h 3255881"/>
              <a:gd name="connsiteX213" fmla="*/ 76201 w 8262114"/>
              <a:gd name="connsiteY213" fmla="*/ 357129 h 3255881"/>
              <a:gd name="connsiteX214" fmla="*/ 42863 w 8262114"/>
              <a:gd name="connsiteY214" fmla="*/ 361891 h 3255881"/>
              <a:gd name="connsiteX215" fmla="*/ 0 w 8262114"/>
              <a:gd name="connsiteY215" fmla="*/ 371416 h 3255881"/>
              <a:gd name="connsiteX216" fmla="*/ 21431 w 8262114"/>
              <a:gd name="connsiteY216" fmla="*/ 416660 h 3255881"/>
              <a:gd name="connsiteX217" fmla="*/ 33338 w 8262114"/>
              <a:gd name="connsiteY217" fmla="*/ 419041 h 3255881"/>
              <a:gd name="connsiteX218" fmla="*/ 90488 w 8262114"/>
              <a:gd name="connsiteY218" fmla="*/ 447616 h 3255881"/>
              <a:gd name="connsiteX219" fmla="*/ 147638 w 8262114"/>
              <a:gd name="connsiteY219" fmla="*/ 476191 h 3255881"/>
              <a:gd name="connsiteX220" fmla="*/ 166688 w 8262114"/>
              <a:gd name="connsiteY220" fmla="*/ 504766 h 3255881"/>
              <a:gd name="connsiteX221" fmla="*/ 166688 w 8262114"/>
              <a:gd name="connsiteY221" fmla="*/ 571441 h 3255881"/>
              <a:gd name="connsiteX222" fmla="*/ 138113 w 8262114"/>
              <a:gd name="connsiteY222" fmla="*/ 580966 h 3255881"/>
              <a:gd name="connsiteX223" fmla="*/ 128588 w 8262114"/>
              <a:gd name="connsiteY223" fmla="*/ 666691 h 3255881"/>
              <a:gd name="connsiteX224" fmla="*/ 100013 w 8262114"/>
              <a:gd name="connsiteY224" fmla="*/ 676216 h 3255881"/>
              <a:gd name="connsiteX225" fmla="*/ 90488 w 8262114"/>
              <a:gd name="connsiteY225" fmla="*/ 704791 h 3255881"/>
              <a:gd name="connsiteX226" fmla="*/ 119063 w 8262114"/>
              <a:gd name="connsiteY226" fmla="*/ 714316 h 3255881"/>
              <a:gd name="connsiteX227" fmla="*/ 138113 w 8262114"/>
              <a:gd name="connsiteY227" fmla="*/ 771466 h 3255881"/>
              <a:gd name="connsiteX228" fmla="*/ 147638 w 8262114"/>
              <a:gd name="connsiteY228" fmla="*/ 838141 h 3255881"/>
              <a:gd name="connsiteX229" fmla="*/ 166688 w 8262114"/>
              <a:gd name="connsiteY229" fmla="*/ 866716 h 3255881"/>
              <a:gd name="connsiteX230" fmla="*/ 157163 w 8262114"/>
              <a:gd name="connsiteY230" fmla="*/ 923866 h 3255881"/>
              <a:gd name="connsiteX0" fmla="*/ 7415213 w 8262114"/>
              <a:gd name="connsiteY0" fmla="*/ 3247966 h 3255881"/>
              <a:gd name="connsiteX1" fmla="*/ 7434263 w 8262114"/>
              <a:gd name="connsiteY1" fmla="*/ 3047941 h 3255881"/>
              <a:gd name="connsiteX2" fmla="*/ 7453313 w 8262114"/>
              <a:gd name="connsiteY2" fmla="*/ 2981266 h 3255881"/>
              <a:gd name="connsiteX3" fmla="*/ 7510463 w 8262114"/>
              <a:gd name="connsiteY3" fmla="*/ 2952691 h 3255881"/>
              <a:gd name="connsiteX4" fmla="*/ 7539038 w 8262114"/>
              <a:gd name="connsiteY4" fmla="*/ 2933641 h 3255881"/>
              <a:gd name="connsiteX5" fmla="*/ 7605713 w 8262114"/>
              <a:gd name="connsiteY5" fmla="*/ 3016984 h 3255881"/>
              <a:gd name="connsiteX6" fmla="*/ 7662863 w 8262114"/>
              <a:gd name="connsiteY6" fmla="*/ 2895541 h 3255881"/>
              <a:gd name="connsiteX7" fmla="*/ 7681913 w 8262114"/>
              <a:gd name="connsiteY7" fmla="*/ 2866966 h 3255881"/>
              <a:gd name="connsiteX8" fmla="*/ 7691438 w 8262114"/>
              <a:gd name="connsiteY8" fmla="*/ 2838391 h 3255881"/>
              <a:gd name="connsiteX9" fmla="*/ 7777163 w 8262114"/>
              <a:gd name="connsiteY9" fmla="*/ 2800291 h 3255881"/>
              <a:gd name="connsiteX10" fmla="*/ 7805738 w 8262114"/>
              <a:gd name="connsiteY10" fmla="*/ 2790766 h 3255881"/>
              <a:gd name="connsiteX11" fmla="*/ 7834313 w 8262114"/>
              <a:gd name="connsiteY11" fmla="*/ 2781241 h 3255881"/>
              <a:gd name="connsiteX12" fmla="*/ 7996238 w 8262114"/>
              <a:gd name="connsiteY12" fmla="*/ 2762191 h 3255881"/>
              <a:gd name="connsiteX13" fmla="*/ 8062913 w 8262114"/>
              <a:gd name="connsiteY13" fmla="*/ 2743141 h 3255881"/>
              <a:gd name="connsiteX14" fmla="*/ 8120063 w 8262114"/>
              <a:gd name="connsiteY14" fmla="*/ 2724091 h 3255881"/>
              <a:gd name="connsiteX15" fmla="*/ 8148638 w 8262114"/>
              <a:gd name="connsiteY15" fmla="*/ 2714566 h 3255881"/>
              <a:gd name="connsiteX16" fmla="*/ 8158163 w 8262114"/>
              <a:gd name="connsiteY16" fmla="*/ 2609791 h 3255881"/>
              <a:gd name="connsiteX17" fmla="*/ 8167688 w 8262114"/>
              <a:gd name="connsiteY17" fmla="*/ 2552641 h 3255881"/>
              <a:gd name="connsiteX18" fmla="*/ 8224838 w 8262114"/>
              <a:gd name="connsiteY18" fmla="*/ 2514541 h 3255881"/>
              <a:gd name="connsiteX19" fmla="*/ 8243888 w 8262114"/>
              <a:gd name="connsiteY19" fmla="*/ 2485966 h 3255881"/>
              <a:gd name="connsiteX20" fmla="*/ 7929563 w 8262114"/>
              <a:gd name="connsiteY20" fmla="*/ 2428816 h 3255881"/>
              <a:gd name="connsiteX21" fmla="*/ 7939088 w 8262114"/>
              <a:gd name="connsiteY21" fmla="*/ 2333566 h 3255881"/>
              <a:gd name="connsiteX22" fmla="*/ 7958138 w 8262114"/>
              <a:gd name="connsiteY22" fmla="*/ 2266891 h 3255881"/>
              <a:gd name="connsiteX23" fmla="*/ 7929563 w 8262114"/>
              <a:gd name="connsiteY23" fmla="*/ 2095441 h 3255881"/>
              <a:gd name="connsiteX24" fmla="*/ 7910513 w 8262114"/>
              <a:gd name="connsiteY24" fmla="*/ 2038291 h 3255881"/>
              <a:gd name="connsiteX25" fmla="*/ 7900988 w 8262114"/>
              <a:gd name="connsiteY25" fmla="*/ 2009716 h 3255881"/>
              <a:gd name="connsiteX26" fmla="*/ 7929563 w 8262114"/>
              <a:gd name="connsiteY26" fmla="*/ 1876366 h 3255881"/>
              <a:gd name="connsiteX27" fmla="*/ 7948613 w 8262114"/>
              <a:gd name="connsiteY27" fmla="*/ 1847791 h 3255881"/>
              <a:gd name="connsiteX28" fmla="*/ 7853363 w 8262114"/>
              <a:gd name="connsiteY28" fmla="*/ 1838266 h 3255881"/>
              <a:gd name="connsiteX29" fmla="*/ 7796213 w 8262114"/>
              <a:gd name="connsiteY29" fmla="*/ 1790641 h 3255881"/>
              <a:gd name="connsiteX30" fmla="*/ 7739063 w 8262114"/>
              <a:gd name="connsiteY30" fmla="*/ 1771591 h 3255881"/>
              <a:gd name="connsiteX31" fmla="*/ 7710488 w 8262114"/>
              <a:gd name="connsiteY31" fmla="*/ 1752541 h 3255881"/>
              <a:gd name="connsiteX32" fmla="*/ 7567613 w 8262114"/>
              <a:gd name="connsiteY32" fmla="*/ 1733491 h 3255881"/>
              <a:gd name="connsiteX33" fmla="*/ 7510463 w 8262114"/>
              <a:gd name="connsiteY33" fmla="*/ 1714441 h 3255881"/>
              <a:gd name="connsiteX34" fmla="*/ 7453313 w 8262114"/>
              <a:gd name="connsiteY34" fmla="*/ 1676341 h 3255881"/>
              <a:gd name="connsiteX35" fmla="*/ 7424738 w 8262114"/>
              <a:gd name="connsiteY35" fmla="*/ 1657291 h 3255881"/>
              <a:gd name="connsiteX36" fmla="*/ 7396163 w 8262114"/>
              <a:gd name="connsiteY36" fmla="*/ 1647766 h 3255881"/>
              <a:gd name="connsiteX37" fmla="*/ 7358063 w 8262114"/>
              <a:gd name="connsiteY37" fmla="*/ 1600141 h 3255881"/>
              <a:gd name="connsiteX38" fmla="*/ 7319963 w 8262114"/>
              <a:gd name="connsiteY38" fmla="*/ 1542991 h 3255881"/>
              <a:gd name="connsiteX39" fmla="*/ 7272338 w 8262114"/>
              <a:gd name="connsiteY39" fmla="*/ 1485841 h 3255881"/>
              <a:gd name="connsiteX40" fmla="*/ 7262813 w 8262114"/>
              <a:gd name="connsiteY40" fmla="*/ 1457266 h 3255881"/>
              <a:gd name="connsiteX41" fmla="*/ 7224713 w 8262114"/>
              <a:gd name="connsiteY41" fmla="*/ 1400116 h 3255881"/>
              <a:gd name="connsiteX42" fmla="*/ 7215188 w 8262114"/>
              <a:gd name="connsiteY42" fmla="*/ 1371541 h 3255881"/>
              <a:gd name="connsiteX43" fmla="*/ 7196138 w 8262114"/>
              <a:gd name="connsiteY43" fmla="*/ 1342966 h 3255881"/>
              <a:gd name="connsiteX44" fmla="*/ 7177088 w 8262114"/>
              <a:gd name="connsiteY44" fmla="*/ 1285816 h 3255881"/>
              <a:gd name="connsiteX45" fmla="*/ 7119938 w 8262114"/>
              <a:gd name="connsiteY45" fmla="*/ 1238191 h 3255881"/>
              <a:gd name="connsiteX46" fmla="*/ 7091363 w 8262114"/>
              <a:gd name="connsiteY46" fmla="*/ 1219141 h 3255881"/>
              <a:gd name="connsiteX47" fmla="*/ 7062788 w 8262114"/>
              <a:gd name="connsiteY47" fmla="*/ 1190566 h 3255881"/>
              <a:gd name="connsiteX48" fmla="*/ 7034213 w 8262114"/>
              <a:gd name="connsiteY48" fmla="*/ 1171516 h 3255881"/>
              <a:gd name="connsiteX49" fmla="*/ 6986588 w 8262114"/>
              <a:gd name="connsiteY49" fmla="*/ 1114366 h 3255881"/>
              <a:gd name="connsiteX50" fmla="*/ 6958013 w 8262114"/>
              <a:gd name="connsiteY50" fmla="*/ 1095316 h 3255881"/>
              <a:gd name="connsiteX51" fmla="*/ 6938963 w 8262114"/>
              <a:gd name="connsiteY51" fmla="*/ 1066741 h 3255881"/>
              <a:gd name="connsiteX52" fmla="*/ 6910388 w 8262114"/>
              <a:gd name="connsiteY52" fmla="*/ 1047691 h 3255881"/>
              <a:gd name="connsiteX53" fmla="*/ 6900863 w 8262114"/>
              <a:gd name="connsiteY53" fmla="*/ 1019116 h 3255881"/>
              <a:gd name="connsiteX54" fmla="*/ 6910388 w 8262114"/>
              <a:gd name="connsiteY54" fmla="*/ 981016 h 3255881"/>
              <a:gd name="connsiteX55" fmla="*/ 6967538 w 8262114"/>
              <a:gd name="connsiteY55" fmla="*/ 952441 h 3255881"/>
              <a:gd name="connsiteX56" fmla="*/ 6986588 w 8262114"/>
              <a:gd name="connsiteY56" fmla="*/ 923866 h 3255881"/>
              <a:gd name="connsiteX57" fmla="*/ 7005638 w 8262114"/>
              <a:gd name="connsiteY57" fmla="*/ 866716 h 3255881"/>
              <a:gd name="connsiteX58" fmla="*/ 6977063 w 8262114"/>
              <a:gd name="connsiteY58" fmla="*/ 857191 h 3255881"/>
              <a:gd name="connsiteX59" fmla="*/ 6910388 w 8262114"/>
              <a:gd name="connsiteY59" fmla="*/ 847666 h 3255881"/>
              <a:gd name="connsiteX60" fmla="*/ 6872288 w 8262114"/>
              <a:gd name="connsiteY60" fmla="*/ 828616 h 3255881"/>
              <a:gd name="connsiteX61" fmla="*/ 6843713 w 8262114"/>
              <a:gd name="connsiteY61" fmla="*/ 819091 h 3255881"/>
              <a:gd name="connsiteX62" fmla="*/ 6786563 w 8262114"/>
              <a:gd name="connsiteY62" fmla="*/ 780991 h 3255881"/>
              <a:gd name="connsiteX63" fmla="*/ 6748463 w 8262114"/>
              <a:gd name="connsiteY63" fmla="*/ 733366 h 3255881"/>
              <a:gd name="connsiteX64" fmla="*/ 6738938 w 8262114"/>
              <a:gd name="connsiteY64" fmla="*/ 704791 h 3255881"/>
              <a:gd name="connsiteX65" fmla="*/ 6691313 w 8262114"/>
              <a:gd name="connsiteY65" fmla="*/ 657166 h 3255881"/>
              <a:gd name="connsiteX66" fmla="*/ 6643688 w 8262114"/>
              <a:gd name="connsiteY66" fmla="*/ 619066 h 3255881"/>
              <a:gd name="connsiteX67" fmla="*/ 6624638 w 8262114"/>
              <a:gd name="connsiteY67" fmla="*/ 590491 h 3255881"/>
              <a:gd name="connsiteX68" fmla="*/ 6596063 w 8262114"/>
              <a:gd name="connsiteY68" fmla="*/ 580966 h 3255881"/>
              <a:gd name="connsiteX69" fmla="*/ 6567488 w 8262114"/>
              <a:gd name="connsiteY69" fmla="*/ 561916 h 3255881"/>
              <a:gd name="connsiteX70" fmla="*/ 6538913 w 8262114"/>
              <a:gd name="connsiteY70" fmla="*/ 552391 h 3255881"/>
              <a:gd name="connsiteX71" fmla="*/ 6510338 w 8262114"/>
              <a:gd name="connsiteY71" fmla="*/ 533341 h 3255881"/>
              <a:gd name="connsiteX72" fmla="*/ 6462713 w 8262114"/>
              <a:gd name="connsiteY72" fmla="*/ 523816 h 3255881"/>
              <a:gd name="connsiteX73" fmla="*/ 6376988 w 8262114"/>
              <a:gd name="connsiteY73" fmla="*/ 533341 h 3255881"/>
              <a:gd name="connsiteX74" fmla="*/ 6319838 w 8262114"/>
              <a:gd name="connsiteY74" fmla="*/ 571441 h 3255881"/>
              <a:gd name="connsiteX75" fmla="*/ 6262688 w 8262114"/>
              <a:gd name="connsiteY75" fmla="*/ 619066 h 3255881"/>
              <a:gd name="connsiteX76" fmla="*/ 6176963 w 8262114"/>
              <a:gd name="connsiteY76" fmla="*/ 657166 h 3255881"/>
              <a:gd name="connsiteX77" fmla="*/ 6148388 w 8262114"/>
              <a:gd name="connsiteY77" fmla="*/ 666691 h 3255881"/>
              <a:gd name="connsiteX78" fmla="*/ 6148388 w 8262114"/>
              <a:gd name="connsiteY78" fmla="*/ 800041 h 3255881"/>
              <a:gd name="connsiteX79" fmla="*/ 6138863 w 8262114"/>
              <a:gd name="connsiteY79" fmla="*/ 961966 h 3255881"/>
              <a:gd name="connsiteX80" fmla="*/ 6119813 w 8262114"/>
              <a:gd name="connsiteY80" fmla="*/ 1085791 h 3255881"/>
              <a:gd name="connsiteX81" fmla="*/ 6136482 w 8262114"/>
              <a:gd name="connsiteY81" fmla="*/ 1195328 h 3255881"/>
              <a:gd name="connsiteX82" fmla="*/ 6165057 w 8262114"/>
              <a:gd name="connsiteY82" fmla="*/ 1340585 h 3255881"/>
              <a:gd name="connsiteX83" fmla="*/ 6205538 w 8262114"/>
              <a:gd name="connsiteY83" fmla="*/ 1435835 h 3255881"/>
              <a:gd name="connsiteX84" fmla="*/ 6162676 w 8262114"/>
              <a:gd name="connsiteY84" fmla="*/ 1492985 h 3255881"/>
              <a:gd name="connsiteX85" fmla="*/ 6196013 w 8262114"/>
              <a:gd name="connsiteY85" fmla="*/ 1647766 h 3255881"/>
              <a:gd name="connsiteX86" fmla="*/ 6198394 w 8262114"/>
              <a:gd name="connsiteY86" fmla="*/ 1757303 h 3255881"/>
              <a:gd name="connsiteX87" fmla="*/ 6153150 w 8262114"/>
              <a:gd name="connsiteY87" fmla="*/ 1759685 h 3255881"/>
              <a:gd name="connsiteX88" fmla="*/ 6119813 w 8262114"/>
              <a:gd name="connsiteY88" fmla="*/ 1752541 h 3255881"/>
              <a:gd name="connsiteX89" fmla="*/ 5955507 w 8262114"/>
              <a:gd name="connsiteY89" fmla="*/ 1781116 h 3255881"/>
              <a:gd name="connsiteX90" fmla="*/ 5955507 w 8262114"/>
              <a:gd name="connsiteY90" fmla="*/ 1854934 h 3255881"/>
              <a:gd name="connsiteX91" fmla="*/ 5967413 w 8262114"/>
              <a:gd name="connsiteY91" fmla="*/ 1904941 h 3255881"/>
              <a:gd name="connsiteX92" fmla="*/ 5962650 w 8262114"/>
              <a:gd name="connsiteY92" fmla="*/ 1954947 h 3255881"/>
              <a:gd name="connsiteX93" fmla="*/ 5684045 w 8262114"/>
              <a:gd name="connsiteY93" fmla="*/ 1916847 h 3255881"/>
              <a:gd name="connsiteX94" fmla="*/ 5434013 w 8262114"/>
              <a:gd name="connsiteY94" fmla="*/ 1940660 h 3255881"/>
              <a:gd name="connsiteX95" fmla="*/ 5300663 w 8262114"/>
              <a:gd name="connsiteY95" fmla="*/ 1904941 h 3255881"/>
              <a:gd name="connsiteX96" fmla="*/ 5243513 w 8262114"/>
              <a:gd name="connsiteY96" fmla="*/ 1914466 h 3255881"/>
              <a:gd name="connsiteX97" fmla="*/ 5186363 w 8262114"/>
              <a:gd name="connsiteY97" fmla="*/ 1933516 h 3255881"/>
              <a:gd name="connsiteX98" fmla="*/ 5179219 w 8262114"/>
              <a:gd name="connsiteY98" fmla="*/ 1890653 h 3255881"/>
              <a:gd name="connsiteX99" fmla="*/ 5098257 w 8262114"/>
              <a:gd name="connsiteY99" fmla="*/ 1840647 h 3255881"/>
              <a:gd name="connsiteX100" fmla="*/ 5033963 w 8262114"/>
              <a:gd name="connsiteY100" fmla="*/ 1838266 h 3255881"/>
              <a:gd name="connsiteX101" fmla="*/ 5024438 w 8262114"/>
              <a:gd name="connsiteY101" fmla="*/ 1809691 h 3255881"/>
              <a:gd name="connsiteX102" fmla="*/ 4891088 w 8262114"/>
              <a:gd name="connsiteY102" fmla="*/ 1781116 h 3255881"/>
              <a:gd name="connsiteX103" fmla="*/ 4814888 w 8262114"/>
              <a:gd name="connsiteY103" fmla="*/ 1743016 h 3255881"/>
              <a:gd name="connsiteX104" fmla="*/ 4786313 w 8262114"/>
              <a:gd name="connsiteY104" fmla="*/ 1714441 h 3255881"/>
              <a:gd name="connsiteX105" fmla="*/ 4776788 w 8262114"/>
              <a:gd name="connsiteY105" fmla="*/ 1685866 h 3255881"/>
              <a:gd name="connsiteX106" fmla="*/ 4795838 w 8262114"/>
              <a:gd name="connsiteY106" fmla="*/ 1628716 h 3255881"/>
              <a:gd name="connsiteX107" fmla="*/ 4814888 w 8262114"/>
              <a:gd name="connsiteY107" fmla="*/ 1476316 h 3255881"/>
              <a:gd name="connsiteX108" fmla="*/ 4852988 w 8262114"/>
              <a:gd name="connsiteY108" fmla="*/ 1419166 h 3255881"/>
              <a:gd name="connsiteX109" fmla="*/ 4872038 w 8262114"/>
              <a:gd name="connsiteY109" fmla="*/ 1390591 h 3255881"/>
              <a:gd name="connsiteX110" fmla="*/ 4919663 w 8262114"/>
              <a:gd name="connsiteY110" fmla="*/ 1314391 h 3255881"/>
              <a:gd name="connsiteX111" fmla="*/ 4929188 w 8262114"/>
              <a:gd name="connsiteY111" fmla="*/ 1285816 h 3255881"/>
              <a:gd name="connsiteX112" fmla="*/ 4872038 w 8262114"/>
              <a:gd name="connsiteY112" fmla="*/ 1257241 h 3255881"/>
              <a:gd name="connsiteX113" fmla="*/ 4843463 w 8262114"/>
              <a:gd name="connsiteY113" fmla="*/ 1238191 h 3255881"/>
              <a:gd name="connsiteX114" fmla="*/ 4786313 w 8262114"/>
              <a:gd name="connsiteY114" fmla="*/ 1219141 h 3255881"/>
              <a:gd name="connsiteX115" fmla="*/ 4757738 w 8262114"/>
              <a:gd name="connsiteY115" fmla="*/ 1209616 h 3255881"/>
              <a:gd name="connsiteX116" fmla="*/ 4729163 w 8262114"/>
              <a:gd name="connsiteY116" fmla="*/ 1219141 h 3255881"/>
              <a:gd name="connsiteX117" fmla="*/ 4672013 w 8262114"/>
              <a:gd name="connsiteY117" fmla="*/ 1247716 h 3255881"/>
              <a:gd name="connsiteX118" fmla="*/ 4576763 w 8262114"/>
              <a:gd name="connsiteY118" fmla="*/ 1209616 h 3255881"/>
              <a:gd name="connsiteX119" fmla="*/ 4538663 w 8262114"/>
              <a:gd name="connsiteY119" fmla="*/ 1161991 h 3255881"/>
              <a:gd name="connsiteX120" fmla="*/ 4481513 w 8262114"/>
              <a:gd name="connsiteY120" fmla="*/ 1181041 h 3255881"/>
              <a:gd name="connsiteX121" fmla="*/ 4452938 w 8262114"/>
              <a:gd name="connsiteY121" fmla="*/ 1190566 h 3255881"/>
              <a:gd name="connsiteX122" fmla="*/ 4414838 w 8262114"/>
              <a:gd name="connsiteY122" fmla="*/ 1276291 h 3255881"/>
              <a:gd name="connsiteX123" fmla="*/ 4405313 w 8262114"/>
              <a:gd name="connsiteY123" fmla="*/ 1304866 h 3255881"/>
              <a:gd name="connsiteX124" fmla="*/ 4395788 w 8262114"/>
              <a:gd name="connsiteY124" fmla="*/ 1333441 h 3255881"/>
              <a:gd name="connsiteX125" fmla="*/ 4367213 w 8262114"/>
              <a:gd name="connsiteY125" fmla="*/ 1352491 h 3255881"/>
              <a:gd name="connsiteX126" fmla="*/ 4348163 w 8262114"/>
              <a:gd name="connsiteY126" fmla="*/ 1381066 h 3255881"/>
              <a:gd name="connsiteX127" fmla="*/ 4329113 w 8262114"/>
              <a:gd name="connsiteY127" fmla="*/ 1438216 h 3255881"/>
              <a:gd name="connsiteX128" fmla="*/ 4310063 w 8262114"/>
              <a:gd name="connsiteY128" fmla="*/ 1466791 h 3255881"/>
              <a:gd name="connsiteX129" fmla="*/ 4300538 w 8262114"/>
              <a:gd name="connsiteY129" fmla="*/ 1495366 h 3255881"/>
              <a:gd name="connsiteX130" fmla="*/ 4291013 w 8262114"/>
              <a:gd name="connsiteY130" fmla="*/ 1533466 h 3255881"/>
              <a:gd name="connsiteX131" fmla="*/ 4262438 w 8262114"/>
              <a:gd name="connsiteY131" fmla="*/ 1552516 h 3255881"/>
              <a:gd name="connsiteX132" fmla="*/ 4224338 w 8262114"/>
              <a:gd name="connsiteY132" fmla="*/ 1545372 h 3255881"/>
              <a:gd name="connsiteX133" fmla="*/ 4167188 w 8262114"/>
              <a:gd name="connsiteY133" fmla="*/ 1562041 h 3255881"/>
              <a:gd name="connsiteX134" fmla="*/ 4110038 w 8262114"/>
              <a:gd name="connsiteY134" fmla="*/ 1583472 h 3255881"/>
              <a:gd name="connsiteX135" fmla="*/ 4081463 w 8262114"/>
              <a:gd name="connsiteY135" fmla="*/ 1590616 h 3255881"/>
              <a:gd name="connsiteX136" fmla="*/ 4055270 w 8262114"/>
              <a:gd name="connsiteY136" fmla="*/ 1595379 h 3255881"/>
              <a:gd name="connsiteX137" fmla="*/ 3948113 w 8262114"/>
              <a:gd name="connsiteY137" fmla="*/ 1609666 h 3255881"/>
              <a:gd name="connsiteX138" fmla="*/ 3910013 w 8262114"/>
              <a:gd name="connsiteY138" fmla="*/ 1600141 h 3255881"/>
              <a:gd name="connsiteX139" fmla="*/ 3757613 w 8262114"/>
              <a:gd name="connsiteY139" fmla="*/ 1590616 h 3255881"/>
              <a:gd name="connsiteX140" fmla="*/ 3729038 w 8262114"/>
              <a:gd name="connsiteY140" fmla="*/ 1571566 h 3255881"/>
              <a:gd name="connsiteX141" fmla="*/ 3700463 w 8262114"/>
              <a:gd name="connsiteY141" fmla="*/ 1562041 h 3255881"/>
              <a:gd name="connsiteX142" fmla="*/ 3652838 w 8262114"/>
              <a:gd name="connsiteY142" fmla="*/ 1523941 h 3255881"/>
              <a:gd name="connsiteX143" fmla="*/ 3481388 w 8262114"/>
              <a:gd name="connsiteY143" fmla="*/ 1533466 h 3255881"/>
              <a:gd name="connsiteX144" fmla="*/ 3414713 w 8262114"/>
              <a:gd name="connsiteY144" fmla="*/ 1542991 h 3255881"/>
              <a:gd name="connsiteX145" fmla="*/ 3386138 w 8262114"/>
              <a:gd name="connsiteY145" fmla="*/ 1552516 h 3255881"/>
              <a:gd name="connsiteX146" fmla="*/ 3338513 w 8262114"/>
              <a:gd name="connsiteY146" fmla="*/ 1562041 h 3255881"/>
              <a:gd name="connsiteX147" fmla="*/ 3259931 w 8262114"/>
              <a:gd name="connsiteY147" fmla="*/ 1619191 h 3255881"/>
              <a:gd name="connsiteX148" fmla="*/ 3214688 w 8262114"/>
              <a:gd name="connsiteY148" fmla="*/ 1666816 h 3255881"/>
              <a:gd name="connsiteX149" fmla="*/ 3205163 w 8262114"/>
              <a:gd name="connsiteY149" fmla="*/ 1695391 h 3255881"/>
              <a:gd name="connsiteX150" fmla="*/ 3181351 w 8262114"/>
              <a:gd name="connsiteY150" fmla="*/ 1738254 h 3255881"/>
              <a:gd name="connsiteX151" fmla="*/ 3102769 w 8262114"/>
              <a:gd name="connsiteY151" fmla="*/ 1714441 h 3255881"/>
              <a:gd name="connsiteX152" fmla="*/ 3057525 w 8262114"/>
              <a:gd name="connsiteY152" fmla="*/ 1659672 h 3255881"/>
              <a:gd name="connsiteX153" fmla="*/ 3005138 w 8262114"/>
              <a:gd name="connsiteY153" fmla="*/ 1619191 h 3255881"/>
              <a:gd name="connsiteX154" fmla="*/ 2967038 w 8262114"/>
              <a:gd name="connsiteY154" fmla="*/ 1562041 h 3255881"/>
              <a:gd name="connsiteX155" fmla="*/ 2947988 w 8262114"/>
              <a:gd name="connsiteY155" fmla="*/ 1533466 h 3255881"/>
              <a:gd name="connsiteX156" fmla="*/ 2890838 w 8262114"/>
              <a:gd name="connsiteY156" fmla="*/ 1504891 h 3255881"/>
              <a:gd name="connsiteX157" fmla="*/ 2862263 w 8262114"/>
              <a:gd name="connsiteY157" fmla="*/ 1485841 h 3255881"/>
              <a:gd name="connsiteX158" fmla="*/ 2833688 w 8262114"/>
              <a:gd name="connsiteY158" fmla="*/ 1476316 h 3255881"/>
              <a:gd name="connsiteX159" fmla="*/ 2805113 w 8262114"/>
              <a:gd name="connsiteY159" fmla="*/ 1457266 h 3255881"/>
              <a:gd name="connsiteX160" fmla="*/ 2738438 w 8262114"/>
              <a:gd name="connsiteY160" fmla="*/ 1438216 h 3255881"/>
              <a:gd name="connsiteX161" fmla="*/ 2709863 w 8262114"/>
              <a:gd name="connsiteY161" fmla="*/ 1428691 h 3255881"/>
              <a:gd name="connsiteX162" fmla="*/ 2605088 w 8262114"/>
              <a:gd name="connsiteY162" fmla="*/ 1419166 h 3255881"/>
              <a:gd name="connsiteX163" fmla="*/ 2509838 w 8262114"/>
              <a:gd name="connsiteY163" fmla="*/ 1409641 h 3255881"/>
              <a:gd name="connsiteX164" fmla="*/ 2452688 w 8262114"/>
              <a:gd name="connsiteY164" fmla="*/ 1371541 h 3255881"/>
              <a:gd name="connsiteX165" fmla="*/ 2395538 w 8262114"/>
              <a:gd name="connsiteY165" fmla="*/ 1352491 h 3255881"/>
              <a:gd name="connsiteX166" fmla="*/ 2366963 w 8262114"/>
              <a:gd name="connsiteY166" fmla="*/ 1342966 h 3255881"/>
              <a:gd name="connsiteX167" fmla="*/ 2309813 w 8262114"/>
              <a:gd name="connsiteY167" fmla="*/ 1333441 h 3255881"/>
              <a:gd name="connsiteX168" fmla="*/ 2233613 w 8262114"/>
              <a:gd name="connsiteY168" fmla="*/ 1342966 h 3255881"/>
              <a:gd name="connsiteX169" fmla="*/ 2185988 w 8262114"/>
              <a:gd name="connsiteY169" fmla="*/ 1333441 h 3255881"/>
              <a:gd name="connsiteX170" fmla="*/ 2176463 w 8262114"/>
              <a:gd name="connsiteY170" fmla="*/ 1304866 h 3255881"/>
              <a:gd name="connsiteX171" fmla="*/ 2157413 w 8262114"/>
              <a:gd name="connsiteY171" fmla="*/ 1238191 h 3255881"/>
              <a:gd name="connsiteX172" fmla="*/ 2155032 w 8262114"/>
              <a:gd name="connsiteY172" fmla="*/ 1204854 h 3255881"/>
              <a:gd name="connsiteX173" fmla="*/ 2128838 w 8262114"/>
              <a:gd name="connsiteY173" fmla="*/ 1166753 h 3255881"/>
              <a:gd name="connsiteX174" fmla="*/ 2057400 w 8262114"/>
              <a:gd name="connsiteY174" fmla="*/ 1104841 h 3255881"/>
              <a:gd name="connsiteX175" fmla="*/ 2062163 w 8262114"/>
              <a:gd name="connsiteY175" fmla="*/ 1066741 h 3255881"/>
              <a:gd name="connsiteX176" fmla="*/ 2033588 w 8262114"/>
              <a:gd name="connsiteY176" fmla="*/ 1057216 h 3255881"/>
              <a:gd name="connsiteX177" fmla="*/ 2081213 w 8262114"/>
              <a:gd name="connsiteY177" fmla="*/ 1009591 h 3255881"/>
              <a:gd name="connsiteX178" fmla="*/ 2128838 w 8262114"/>
              <a:gd name="connsiteY178" fmla="*/ 1000066 h 3255881"/>
              <a:gd name="connsiteX179" fmla="*/ 2147888 w 8262114"/>
              <a:gd name="connsiteY179" fmla="*/ 942916 h 3255881"/>
              <a:gd name="connsiteX180" fmla="*/ 2119313 w 8262114"/>
              <a:gd name="connsiteY180" fmla="*/ 914341 h 3255881"/>
              <a:gd name="connsiteX181" fmla="*/ 2014538 w 8262114"/>
              <a:gd name="connsiteY181" fmla="*/ 885766 h 3255881"/>
              <a:gd name="connsiteX182" fmla="*/ 2005013 w 8262114"/>
              <a:gd name="connsiteY182" fmla="*/ 857191 h 3255881"/>
              <a:gd name="connsiteX183" fmla="*/ 2024063 w 8262114"/>
              <a:gd name="connsiteY183" fmla="*/ 828616 h 3255881"/>
              <a:gd name="connsiteX184" fmla="*/ 2014538 w 8262114"/>
              <a:gd name="connsiteY184" fmla="*/ 800041 h 3255881"/>
              <a:gd name="connsiteX185" fmla="*/ 1976438 w 8262114"/>
              <a:gd name="connsiteY185" fmla="*/ 742891 h 3255881"/>
              <a:gd name="connsiteX186" fmla="*/ 1804988 w 8262114"/>
              <a:gd name="connsiteY186" fmla="*/ 685741 h 3255881"/>
              <a:gd name="connsiteX187" fmla="*/ 1776413 w 8262114"/>
              <a:gd name="connsiteY187" fmla="*/ 676216 h 3255881"/>
              <a:gd name="connsiteX188" fmla="*/ 1747838 w 8262114"/>
              <a:gd name="connsiteY188" fmla="*/ 666691 h 3255881"/>
              <a:gd name="connsiteX189" fmla="*/ 1690688 w 8262114"/>
              <a:gd name="connsiteY189" fmla="*/ 628591 h 3255881"/>
              <a:gd name="connsiteX190" fmla="*/ 1654969 w 8262114"/>
              <a:gd name="connsiteY190" fmla="*/ 592872 h 3255881"/>
              <a:gd name="connsiteX191" fmla="*/ 1581150 w 8262114"/>
              <a:gd name="connsiteY191" fmla="*/ 519053 h 3255881"/>
              <a:gd name="connsiteX192" fmla="*/ 1493045 w 8262114"/>
              <a:gd name="connsiteY192" fmla="*/ 433328 h 3255881"/>
              <a:gd name="connsiteX193" fmla="*/ 1370452 w 8262114"/>
              <a:gd name="connsiteY193" fmla="*/ 335756 h 3255881"/>
              <a:gd name="connsiteX194" fmla="*/ 1350170 w 8262114"/>
              <a:gd name="connsiteY194" fmla="*/ 316647 h 3255881"/>
              <a:gd name="connsiteX195" fmla="*/ 1373982 w 8262114"/>
              <a:gd name="connsiteY195" fmla="*/ 323791 h 3255881"/>
              <a:gd name="connsiteX196" fmla="*/ 1440657 w 8262114"/>
              <a:gd name="connsiteY196" fmla="*/ 342841 h 3255881"/>
              <a:gd name="connsiteX197" fmla="*/ 1440657 w 8262114"/>
              <a:gd name="connsiteY197" fmla="*/ 290453 h 3255881"/>
              <a:gd name="connsiteX198" fmla="*/ 1376363 w 8262114"/>
              <a:gd name="connsiteY198" fmla="*/ 204729 h 3255881"/>
              <a:gd name="connsiteX199" fmla="*/ 1338263 w 8262114"/>
              <a:gd name="connsiteY199" fmla="*/ 178534 h 3255881"/>
              <a:gd name="connsiteX200" fmla="*/ 1319213 w 8262114"/>
              <a:gd name="connsiteY200" fmla="*/ 161866 h 3255881"/>
              <a:gd name="connsiteX201" fmla="*/ 1166813 w 8262114"/>
              <a:gd name="connsiteY201" fmla="*/ 133291 h 3255881"/>
              <a:gd name="connsiteX202" fmla="*/ 1138238 w 8262114"/>
              <a:gd name="connsiteY202" fmla="*/ 123766 h 3255881"/>
              <a:gd name="connsiteX203" fmla="*/ 1081088 w 8262114"/>
              <a:gd name="connsiteY203" fmla="*/ 85666 h 3255881"/>
              <a:gd name="connsiteX204" fmla="*/ 1033463 w 8262114"/>
              <a:gd name="connsiteY204" fmla="*/ 47566 h 3255881"/>
              <a:gd name="connsiteX205" fmla="*/ 976313 w 8262114"/>
              <a:gd name="connsiteY205" fmla="*/ 9466 h 3255881"/>
              <a:gd name="connsiteX206" fmla="*/ 547688 w 8262114"/>
              <a:gd name="connsiteY206" fmla="*/ 9466 h 3255881"/>
              <a:gd name="connsiteX207" fmla="*/ 452438 w 8262114"/>
              <a:gd name="connsiteY207" fmla="*/ 18991 h 3255881"/>
              <a:gd name="connsiteX208" fmla="*/ 395288 w 8262114"/>
              <a:gd name="connsiteY208" fmla="*/ 47566 h 3255881"/>
              <a:gd name="connsiteX209" fmla="*/ 319088 w 8262114"/>
              <a:gd name="connsiteY209" fmla="*/ 159485 h 3255881"/>
              <a:gd name="connsiteX210" fmla="*/ 307182 w 8262114"/>
              <a:gd name="connsiteY210" fmla="*/ 216634 h 3255881"/>
              <a:gd name="connsiteX211" fmla="*/ 254794 w 8262114"/>
              <a:gd name="connsiteY211" fmla="*/ 283310 h 3255881"/>
              <a:gd name="connsiteX212" fmla="*/ 180975 w 8262114"/>
              <a:gd name="connsiteY212" fmla="*/ 330935 h 3255881"/>
              <a:gd name="connsiteX213" fmla="*/ 76201 w 8262114"/>
              <a:gd name="connsiteY213" fmla="*/ 357129 h 3255881"/>
              <a:gd name="connsiteX214" fmla="*/ 42863 w 8262114"/>
              <a:gd name="connsiteY214" fmla="*/ 361891 h 3255881"/>
              <a:gd name="connsiteX215" fmla="*/ 0 w 8262114"/>
              <a:gd name="connsiteY215" fmla="*/ 371416 h 3255881"/>
              <a:gd name="connsiteX216" fmla="*/ 21431 w 8262114"/>
              <a:gd name="connsiteY216" fmla="*/ 416660 h 3255881"/>
              <a:gd name="connsiteX217" fmla="*/ 33338 w 8262114"/>
              <a:gd name="connsiteY217" fmla="*/ 419041 h 3255881"/>
              <a:gd name="connsiteX218" fmla="*/ 90488 w 8262114"/>
              <a:gd name="connsiteY218" fmla="*/ 447616 h 3255881"/>
              <a:gd name="connsiteX219" fmla="*/ 147638 w 8262114"/>
              <a:gd name="connsiteY219" fmla="*/ 476191 h 3255881"/>
              <a:gd name="connsiteX220" fmla="*/ 166688 w 8262114"/>
              <a:gd name="connsiteY220" fmla="*/ 504766 h 3255881"/>
              <a:gd name="connsiteX221" fmla="*/ 166688 w 8262114"/>
              <a:gd name="connsiteY221" fmla="*/ 571441 h 3255881"/>
              <a:gd name="connsiteX222" fmla="*/ 138113 w 8262114"/>
              <a:gd name="connsiteY222" fmla="*/ 580966 h 3255881"/>
              <a:gd name="connsiteX223" fmla="*/ 128588 w 8262114"/>
              <a:gd name="connsiteY223" fmla="*/ 666691 h 3255881"/>
              <a:gd name="connsiteX224" fmla="*/ 100013 w 8262114"/>
              <a:gd name="connsiteY224" fmla="*/ 676216 h 3255881"/>
              <a:gd name="connsiteX225" fmla="*/ 90488 w 8262114"/>
              <a:gd name="connsiteY225" fmla="*/ 704791 h 3255881"/>
              <a:gd name="connsiteX226" fmla="*/ 119063 w 8262114"/>
              <a:gd name="connsiteY226" fmla="*/ 714316 h 3255881"/>
              <a:gd name="connsiteX227" fmla="*/ 138113 w 8262114"/>
              <a:gd name="connsiteY227" fmla="*/ 771466 h 3255881"/>
              <a:gd name="connsiteX228" fmla="*/ 147638 w 8262114"/>
              <a:gd name="connsiteY228" fmla="*/ 838141 h 3255881"/>
              <a:gd name="connsiteX229" fmla="*/ 166688 w 8262114"/>
              <a:gd name="connsiteY229" fmla="*/ 866716 h 3255881"/>
              <a:gd name="connsiteX230" fmla="*/ 157163 w 8262114"/>
              <a:gd name="connsiteY230" fmla="*/ 923866 h 3255881"/>
              <a:gd name="connsiteX0" fmla="*/ 7415213 w 8262114"/>
              <a:gd name="connsiteY0" fmla="*/ 3247966 h 3255881"/>
              <a:gd name="connsiteX1" fmla="*/ 7434263 w 8262114"/>
              <a:gd name="connsiteY1" fmla="*/ 3047941 h 3255881"/>
              <a:gd name="connsiteX2" fmla="*/ 7453313 w 8262114"/>
              <a:gd name="connsiteY2" fmla="*/ 2981266 h 3255881"/>
              <a:gd name="connsiteX3" fmla="*/ 7510463 w 8262114"/>
              <a:gd name="connsiteY3" fmla="*/ 2952691 h 3255881"/>
              <a:gd name="connsiteX4" fmla="*/ 7539038 w 8262114"/>
              <a:gd name="connsiteY4" fmla="*/ 2933641 h 3255881"/>
              <a:gd name="connsiteX5" fmla="*/ 7605713 w 8262114"/>
              <a:gd name="connsiteY5" fmla="*/ 3016984 h 3255881"/>
              <a:gd name="connsiteX6" fmla="*/ 7684295 w 8262114"/>
              <a:gd name="connsiteY6" fmla="*/ 2971741 h 3255881"/>
              <a:gd name="connsiteX7" fmla="*/ 7681913 w 8262114"/>
              <a:gd name="connsiteY7" fmla="*/ 2866966 h 3255881"/>
              <a:gd name="connsiteX8" fmla="*/ 7691438 w 8262114"/>
              <a:gd name="connsiteY8" fmla="*/ 2838391 h 3255881"/>
              <a:gd name="connsiteX9" fmla="*/ 7777163 w 8262114"/>
              <a:gd name="connsiteY9" fmla="*/ 2800291 h 3255881"/>
              <a:gd name="connsiteX10" fmla="*/ 7805738 w 8262114"/>
              <a:gd name="connsiteY10" fmla="*/ 2790766 h 3255881"/>
              <a:gd name="connsiteX11" fmla="*/ 7834313 w 8262114"/>
              <a:gd name="connsiteY11" fmla="*/ 2781241 h 3255881"/>
              <a:gd name="connsiteX12" fmla="*/ 7996238 w 8262114"/>
              <a:gd name="connsiteY12" fmla="*/ 2762191 h 3255881"/>
              <a:gd name="connsiteX13" fmla="*/ 8062913 w 8262114"/>
              <a:gd name="connsiteY13" fmla="*/ 2743141 h 3255881"/>
              <a:gd name="connsiteX14" fmla="*/ 8120063 w 8262114"/>
              <a:gd name="connsiteY14" fmla="*/ 2724091 h 3255881"/>
              <a:gd name="connsiteX15" fmla="*/ 8148638 w 8262114"/>
              <a:gd name="connsiteY15" fmla="*/ 2714566 h 3255881"/>
              <a:gd name="connsiteX16" fmla="*/ 8158163 w 8262114"/>
              <a:gd name="connsiteY16" fmla="*/ 2609791 h 3255881"/>
              <a:gd name="connsiteX17" fmla="*/ 8167688 w 8262114"/>
              <a:gd name="connsiteY17" fmla="*/ 2552641 h 3255881"/>
              <a:gd name="connsiteX18" fmla="*/ 8224838 w 8262114"/>
              <a:gd name="connsiteY18" fmla="*/ 2514541 h 3255881"/>
              <a:gd name="connsiteX19" fmla="*/ 8243888 w 8262114"/>
              <a:gd name="connsiteY19" fmla="*/ 2485966 h 3255881"/>
              <a:gd name="connsiteX20" fmla="*/ 7929563 w 8262114"/>
              <a:gd name="connsiteY20" fmla="*/ 2428816 h 3255881"/>
              <a:gd name="connsiteX21" fmla="*/ 7939088 w 8262114"/>
              <a:gd name="connsiteY21" fmla="*/ 2333566 h 3255881"/>
              <a:gd name="connsiteX22" fmla="*/ 7958138 w 8262114"/>
              <a:gd name="connsiteY22" fmla="*/ 2266891 h 3255881"/>
              <a:gd name="connsiteX23" fmla="*/ 7929563 w 8262114"/>
              <a:gd name="connsiteY23" fmla="*/ 2095441 h 3255881"/>
              <a:gd name="connsiteX24" fmla="*/ 7910513 w 8262114"/>
              <a:gd name="connsiteY24" fmla="*/ 2038291 h 3255881"/>
              <a:gd name="connsiteX25" fmla="*/ 7900988 w 8262114"/>
              <a:gd name="connsiteY25" fmla="*/ 2009716 h 3255881"/>
              <a:gd name="connsiteX26" fmla="*/ 7929563 w 8262114"/>
              <a:gd name="connsiteY26" fmla="*/ 1876366 h 3255881"/>
              <a:gd name="connsiteX27" fmla="*/ 7948613 w 8262114"/>
              <a:gd name="connsiteY27" fmla="*/ 1847791 h 3255881"/>
              <a:gd name="connsiteX28" fmla="*/ 7853363 w 8262114"/>
              <a:gd name="connsiteY28" fmla="*/ 1838266 h 3255881"/>
              <a:gd name="connsiteX29" fmla="*/ 7796213 w 8262114"/>
              <a:gd name="connsiteY29" fmla="*/ 1790641 h 3255881"/>
              <a:gd name="connsiteX30" fmla="*/ 7739063 w 8262114"/>
              <a:gd name="connsiteY30" fmla="*/ 1771591 h 3255881"/>
              <a:gd name="connsiteX31" fmla="*/ 7710488 w 8262114"/>
              <a:gd name="connsiteY31" fmla="*/ 1752541 h 3255881"/>
              <a:gd name="connsiteX32" fmla="*/ 7567613 w 8262114"/>
              <a:gd name="connsiteY32" fmla="*/ 1733491 h 3255881"/>
              <a:gd name="connsiteX33" fmla="*/ 7510463 w 8262114"/>
              <a:gd name="connsiteY33" fmla="*/ 1714441 h 3255881"/>
              <a:gd name="connsiteX34" fmla="*/ 7453313 w 8262114"/>
              <a:gd name="connsiteY34" fmla="*/ 1676341 h 3255881"/>
              <a:gd name="connsiteX35" fmla="*/ 7424738 w 8262114"/>
              <a:gd name="connsiteY35" fmla="*/ 1657291 h 3255881"/>
              <a:gd name="connsiteX36" fmla="*/ 7396163 w 8262114"/>
              <a:gd name="connsiteY36" fmla="*/ 1647766 h 3255881"/>
              <a:gd name="connsiteX37" fmla="*/ 7358063 w 8262114"/>
              <a:gd name="connsiteY37" fmla="*/ 1600141 h 3255881"/>
              <a:gd name="connsiteX38" fmla="*/ 7319963 w 8262114"/>
              <a:gd name="connsiteY38" fmla="*/ 1542991 h 3255881"/>
              <a:gd name="connsiteX39" fmla="*/ 7272338 w 8262114"/>
              <a:gd name="connsiteY39" fmla="*/ 1485841 h 3255881"/>
              <a:gd name="connsiteX40" fmla="*/ 7262813 w 8262114"/>
              <a:gd name="connsiteY40" fmla="*/ 1457266 h 3255881"/>
              <a:gd name="connsiteX41" fmla="*/ 7224713 w 8262114"/>
              <a:gd name="connsiteY41" fmla="*/ 1400116 h 3255881"/>
              <a:gd name="connsiteX42" fmla="*/ 7215188 w 8262114"/>
              <a:gd name="connsiteY42" fmla="*/ 1371541 h 3255881"/>
              <a:gd name="connsiteX43" fmla="*/ 7196138 w 8262114"/>
              <a:gd name="connsiteY43" fmla="*/ 1342966 h 3255881"/>
              <a:gd name="connsiteX44" fmla="*/ 7177088 w 8262114"/>
              <a:gd name="connsiteY44" fmla="*/ 1285816 h 3255881"/>
              <a:gd name="connsiteX45" fmla="*/ 7119938 w 8262114"/>
              <a:gd name="connsiteY45" fmla="*/ 1238191 h 3255881"/>
              <a:gd name="connsiteX46" fmla="*/ 7091363 w 8262114"/>
              <a:gd name="connsiteY46" fmla="*/ 1219141 h 3255881"/>
              <a:gd name="connsiteX47" fmla="*/ 7062788 w 8262114"/>
              <a:gd name="connsiteY47" fmla="*/ 1190566 h 3255881"/>
              <a:gd name="connsiteX48" fmla="*/ 7034213 w 8262114"/>
              <a:gd name="connsiteY48" fmla="*/ 1171516 h 3255881"/>
              <a:gd name="connsiteX49" fmla="*/ 6986588 w 8262114"/>
              <a:gd name="connsiteY49" fmla="*/ 1114366 h 3255881"/>
              <a:gd name="connsiteX50" fmla="*/ 6958013 w 8262114"/>
              <a:gd name="connsiteY50" fmla="*/ 1095316 h 3255881"/>
              <a:gd name="connsiteX51" fmla="*/ 6938963 w 8262114"/>
              <a:gd name="connsiteY51" fmla="*/ 1066741 h 3255881"/>
              <a:gd name="connsiteX52" fmla="*/ 6910388 w 8262114"/>
              <a:gd name="connsiteY52" fmla="*/ 1047691 h 3255881"/>
              <a:gd name="connsiteX53" fmla="*/ 6900863 w 8262114"/>
              <a:gd name="connsiteY53" fmla="*/ 1019116 h 3255881"/>
              <a:gd name="connsiteX54" fmla="*/ 6910388 w 8262114"/>
              <a:gd name="connsiteY54" fmla="*/ 981016 h 3255881"/>
              <a:gd name="connsiteX55" fmla="*/ 6967538 w 8262114"/>
              <a:gd name="connsiteY55" fmla="*/ 952441 h 3255881"/>
              <a:gd name="connsiteX56" fmla="*/ 6986588 w 8262114"/>
              <a:gd name="connsiteY56" fmla="*/ 923866 h 3255881"/>
              <a:gd name="connsiteX57" fmla="*/ 7005638 w 8262114"/>
              <a:gd name="connsiteY57" fmla="*/ 866716 h 3255881"/>
              <a:gd name="connsiteX58" fmla="*/ 6977063 w 8262114"/>
              <a:gd name="connsiteY58" fmla="*/ 857191 h 3255881"/>
              <a:gd name="connsiteX59" fmla="*/ 6910388 w 8262114"/>
              <a:gd name="connsiteY59" fmla="*/ 847666 h 3255881"/>
              <a:gd name="connsiteX60" fmla="*/ 6872288 w 8262114"/>
              <a:gd name="connsiteY60" fmla="*/ 828616 h 3255881"/>
              <a:gd name="connsiteX61" fmla="*/ 6843713 w 8262114"/>
              <a:gd name="connsiteY61" fmla="*/ 819091 h 3255881"/>
              <a:gd name="connsiteX62" fmla="*/ 6786563 w 8262114"/>
              <a:gd name="connsiteY62" fmla="*/ 780991 h 3255881"/>
              <a:gd name="connsiteX63" fmla="*/ 6748463 w 8262114"/>
              <a:gd name="connsiteY63" fmla="*/ 733366 h 3255881"/>
              <a:gd name="connsiteX64" fmla="*/ 6738938 w 8262114"/>
              <a:gd name="connsiteY64" fmla="*/ 704791 h 3255881"/>
              <a:gd name="connsiteX65" fmla="*/ 6691313 w 8262114"/>
              <a:gd name="connsiteY65" fmla="*/ 657166 h 3255881"/>
              <a:gd name="connsiteX66" fmla="*/ 6643688 w 8262114"/>
              <a:gd name="connsiteY66" fmla="*/ 619066 h 3255881"/>
              <a:gd name="connsiteX67" fmla="*/ 6624638 w 8262114"/>
              <a:gd name="connsiteY67" fmla="*/ 590491 h 3255881"/>
              <a:gd name="connsiteX68" fmla="*/ 6596063 w 8262114"/>
              <a:gd name="connsiteY68" fmla="*/ 580966 h 3255881"/>
              <a:gd name="connsiteX69" fmla="*/ 6567488 w 8262114"/>
              <a:gd name="connsiteY69" fmla="*/ 561916 h 3255881"/>
              <a:gd name="connsiteX70" fmla="*/ 6538913 w 8262114"/>
              <a:gd name="connsiteY70" fmla="*/ 552391 h 3255881"/>
              <a:gd name="connsiteX71" fmla="*/ 6510338 w 8262114"/>
              <a:gd name="connsiteY71" fmla="*/ 533341 h 3255881"/>
              <a:gd name="connsiteX72" fmla="*/ 6462713 w 8262114"/>
              <a:gd name="connsiteY72" fmla="*/ 523816 h 3255881"/>
              <a:gd name="connsiteX73" fmla="*/ 6376988 w 8262114"/>
              <a:gd name="connsiteY73" fmla="*/ 533341 h 3255881"/>
              <a:gd name="connsiteX74" fmla="*/ 6319838 w 8262114"/>
              <a:gd name="connsiteY74" fmla="*/ 571441 h 3255881"/>
              <a:gd name="connsiteX75" fmla="*/ 6262688 w 8262114"/>
              <a:gd name="connsiteY75" fmla="*/ 619066 h 3255881"/>
              <a:gd name="connsiteX76" fmla="*/ 6176963 w 8262114"/>
              <a:gd name="connsiteY76" fmla="*/ 657166 h 3255881"/>
              <a:gd name="connsiteX77" fmla="*/ 6148388 w 8262114"/>
              <a:gd name="connsiteY77" fmla="*/ 666691 h 3255881"/>
              <a:gd name="connsiteX78" fmla="*/ 6148388 w 8262114"/>
              <a:gd name="connsiteY78" fmla="*/ 800041 h 3255881"/>
              <a:gd name="connsiteX79" fmla="*/ 6138863 w 8262114"/>
              <a:gd name="connsiteY79" fmla="*/ 961966 h 3255881"/>
              <a:gd name="connsiteX80" fmla="*/ 6119813 w 8262114"/>
              <a:gd name="connsiteY80" fmla="*/ 1085791 h 3255881"/>
              <a:gd name="connsiteX81" fmla="*/ 6136482 w 8262114"/>
              <a:gd name="connsiteY81" fmla="*/ 1195328 h 3255881"/>
              <a:gd name="connsiteX82" fmla="*/ 6165057 w 8262114"/>
              <a:gd name="connsiteY82" fmla="*/ 1340585 h 3255881"/>
              <a:gd name="connsiteX83" fmla="*/ 6205538 w 8262114"/>
              <a:gd name="connsiteY83" fmla="*/ 1435835 h 3255881"/>
              <a:gd name="connsiteX84" fmla="*/ 6162676 w 8262114"/>
              <a:gd name="connsiteY84" fmla="*/ 1492985 h 3255881"/>
              <a:gd name="connsiteX85" fmla="*/ 6196013 w 8262114"/>
              <a:gd name="connsiteY85" fmla="*/ 1647766 h 3255881"/>
              <a:gd name="connsiteX86" fmla="*/ 6198394 w 8262114"/>
              <a:gd name="connsiteY86" fmla="*/ 1757303 h 3255881"/>
              <a:gd name="connsiteX87" fmla="*/ 6153150 w 8262114"/>
              <a:gd name="connsiteY87" fmla="*/ 1759685 h 3255881"/>
              <a:gd name="connsiteX88" fmla="*/ 6119813 w 8262114"/>
              <a:gd name="connsiteY88" fmla="*/ 1752541 h 3255881"/>
              <a:gd name="connsiteX89" fmla="*/ 5955507 w 8262114"/>
              <a:gd name="connsiteY89" fmla="*/ 1781116 h 3255881"/>
              <a:gd name="connsiteX90" fmla="*/ 5955507 w 8262114"/>
              <a:gd name="connsiteY90" fmla="*/ 1854934 h 3255881"/>
              <a:gd name="connsiteX91" fmla="*/ 5967413 w 8262114"/>
              <a:gd name="connsiteY91" fmla="*/ 1904941 h 3255881"/>
              <a:gd name="connsiteX92" fmla="*/ 5962650 w 8262114"/>
              <a:gd name="connsiteY92" fmla="*/ 1954947 h 3255881"/>
              <a:gd name="connsiteX93" fmla="*/ 5684045 w 8262114"/>
              <a:gd name="connsiteY93" fmla="*/ 1916847 h 3255881"/>
              <a:gd name="connsiteX94" fmla="*/ 5434013 w 8262114"/>
              <a:gd name="connsiteY94" fmla="*/ 1940660 h 3255881"/>
              <a:gd name="connsiteX95" fmla="*/ 5300663 w 8262114"/>
              <a:gd name="connsiteY95" fmla="*/ 1904941 h 3255881"/>
              <a:gd name="connsiteX96" fmla="*/ 5243513 w 8262114"/>
              <a:gd name="connsiteY96" fmla="*/ 1914466 h 3255881"/>
              <a:gd name="connsiteX97" fmla="*/ 5186363 w 8262114"/>
              <a:gd name="connsiteY97" fmla="*/ 1933516 h 3255881"/>
              <a:gd name="connsiteX98" fmla="*/ 5179219 w 8262114"/>
              <a:gd name="connsiteY98" fmla="*/ 1890653 h 3255881"/>
              <a:gd name="connsiteX99" fmla="*/ 5098257 w 8262114"/>
              <a:gd name="connsiteY99" fmla="*/ 1840647 h 3255881"/>
              <a:gd name="connsiteX100" fmla="*/ 5033963 w 8262114"/>
              <a:gd name="connsiteY100" fmla="*/ 1838266 h 3255881"/>
              <a:gd name="connsiteX101" fmla="*/ 5024438 w 8262114"/>
              <a:gd name="connsiteY101" fmla="*/ 1809691 h 3255881"/>
              <a:gd name="connsiteX102" fmla="*/ 4891088 w 8262114"/>
              <a:gd name="connsiteY102" fmla="*/ 1781116 h 3255881"/>
              <a:gd name="connsiteX103" fmla="*/ 4814888 w 8262114"/>
              <a:gd name="connsiteY103" fmla="*/ 1743016 h 3255881"/>
              <a:gd name="connsiteX104" fmla="*/ 4786313 w 8262114"/>
              <a:gd name="connsiteY104" fmla="*/ 1714441 h 3255881"/>
              <a:gd name="connsiteX105" fmla="*/ 4776788 w 8262114"/>
              <a:gd name="connsiteY105" fmla="*/ 1685866 h 3255881"/>
              <a:gd name="connsiteX106" fmla="*/ 4795838 w 8262114"/>
              <a:gd name="connsiteY106" fmla="*/ 1628716 h 3255881"/>
              <a:gd name="connsiteX107" fmla="*/ 4814888 w 8262114"/>
              <a:gd name="connsiteY107" fmla="*/ 1476316 h 3255881"/>
              <a:gd name="connsiteX108" fmla="*/ 4852988 w 8262114"/>
              <a:gd name="connsiteY108" fmla="*/ 1419166 h 3255881"/>
              <a:gd name="connsiteX109" fmla="*/ 4872038 w 8262114"/>
              <a:gd name="connsiteY109" fmla="*/ 1390591 h 3255881"/>
              <a:gd name="connsiteX110" fmla="*/ 4919663 w 8262114"/>
              <a:gd name="connsiteY110" fmla="*/ 1314391 h 3255881"/>
              <a:gd name="connsiteX111" fmla="*/ 4929188 w 8262114"/>
              <a:gd name="connsiteY111" fmla="*/ 1285816 h 3255881"/>
              <a:gd name="connsiteX112" fmla="*/ 4872038 w 8262114"/>
              <a:gd name="connsiteY112" fmla="*/ 1257241 h 3255881"/>
              <a:gd name="connsiteX113" fmla="*/ 4843463 w 8262114"/>
              <a:gd name="connsiteY113" fmla="*/ 1238191 h 3255881"/>
              <a:gd name="connsiteX114" fmla="*/ 4786313 w 8262114"/>
              <a:gd name="connsiteY114" fmla="*/ 1219141 h 3255881"/>
              <a:gd name="connsiteX115" fmla="*/ 4757738 w 8262114"/>
              <a:gd name="connsiteY115" fmla="*/ 1209616 h 3255881"/>
              <a:gd name="connsiteX116" fmla="*/ 4729163 w 8262114"/>
              <a:gd name="connsiteY116" fmla="*/ 1219141 h 3255881"/>
              <a:gd name="connsiteX117" fmla="*/ 4672013 w 8262114"/>
              <a:gd name="connsiteY117" fmla="*/ 1247716 h 3255881"/>
              <a:gd name="connsiteX118" fmla="*/ 4576763 w 8262114"/>
              <a:gd name="connsiteY118" fmla="*/ 1209616 h 3255881"/>
              <a:gd name="connsiteX119" fmla="*/ 4538663 w 8262114"/>
              <a:gd name="connsiteY119" fmla="*/ 1161991 h 3255881"/>
              <a:gd name="connsiteX120" fmla="*/ 4481513 w 8262114"/>
              <a:gd name="connsiteY120" fmla="*/ 1181041 h 3255881"/>
              <a:gd name="connsiteX121" fmla="*/ 4452938 w 8262114"/>
              <a:gd name="connsiteY121" fmla="*/ 1190566 h 3255881"/>
              <a:gd name="connsiteX122" fmla="*/ 4414838 w 8262114"/>
              <a:gd name="connsiteY122" fmla="*/ 1276291 h 3255881"/>
              <a:gd name="connsiteX123" fmla="*/ 4405313 w 8262114"/>
              <a:gd name="connsiteY123" fmla="*/ 1304866 h 3255881"/>
              <a:gd name="connsiteX124" fmla="*/ 4395788 w 8262114"/>
              <a:gd name="connsiteY124" fmla="*/ 1333441 h 3255881"/>
              <a:gd name="connsiteX125" fmla="*/ 4367213 w 8262114"/>
              <a:gd name="connsiteY125" fmla="*/ 1352491 h 3255881"/>
              <a:gd name="connsiteX126" fmla="*/ 4348163 w 8262114"/>
              <a:gd name="connsiteY126" fmla="*/ 1381066 h 3255881"/>
              <a:gd name="connsiteX127" fmla="*/ 4329113 w 8262114"/>
              <a:gd name="connsiteY127" fmla="*/ 1438216 h 3255881"/>
              <a:gd name="connsiteX128" fmla="*/ 4310063 w 8262114"/>
              <a:gd name="connsiteY128" fmla="*/ 1466791 h 3255881"/>
              <a:gd name="connsiteX129" fmla="*/ 4300538 w 8262114"/>
              <a:gd name="connsiteY129" fmla="*/ 1495366 h 3255881"/>
              <a:gd name="connsiteX130" fmla="*/ 4291013 w 8262114"/>
              <a:gd name="connsiteY130" fmla="*/ 1533466 h 3255881"/>
              <a:gd name="connsiteX131" fmla="*/ 4262438 w 8262114"/>
              <a:gd name="connsiteY131" fmla="*/ 1552516 h 3255881"/>
              <a:gd name="connsiteX132" fmla="*/ 4224338 w 8262114"/>
              <a:gd name="connsiteY132" fmla="*/ 1545372 h 3255881"/>
              <a:gd name="connsiteX133" fmla="*/ 4167188 w 8262114"/>
              <a:gd name="connsiteY133" fmla="*/ 1562041 h 3255881"/>
              <a:gd name="connsiteX134" fmla="*/ 4110038 w 8262114"/>
              <a:gd name="connsiteY134" fmla="*/ 1583472 h 3255881"/>
              <a:gd name="connsiteX135" fmla="*/ 4081463 w 8262114"/>
              <a:gd name="connsiteY135" fmla="*/ 1590616 h 3255881"/>
              <a:gd name="connsiteX136" fmla="*/ 4055270 w 8262114"/>
              <a:gd name="connsiteY136" fmla="*/ 1595379 h 3255881"/>
              <a:gd name="connsiteX137" fmla="*/ 3948113 w 8262114"/>
              <a:gd name="connsiteY137" fmla="*/ 1609666 h 3255881"/>
              <a:gd name="connsiteX138" fmla="*/ 3910013 w 8262114"/>
              <a:gd name="connsiteY138" fmla="*/ 1600141 h 3255881"/>
              <a:gd name="connsiteX139" fmla="*/ 3757613 w 8262114"/>
              <a:gd name="connsiteY139" fmla="*/ 1590616 h 3255881"/>
              <a:gd name="connsiteX140" fmla="*/ 3729038 w 8262114"/>
              <a:gd name="connsiteY140" fmla="*/ 1571566 h 3255881"/>
              <a:gd name="connsiteX141" fmla="*/ 3700463 w 8262114"/>
              <a:gd name="connsiteY141" fmla="*/ 1562041 h 3255881"/>
              <a:gd name="connsiteX142" fmla="*/ 3652838 w 8262114"/>
              <a:gd name="connsiteY142" fmla="*/ 1523941 h 3255881"/>
              <a:gd name="connsiteX143" fmla="*/ 3481388 w 8262114"/>
              <a:gd name="connsiteY143" fmla="*/ 1533466 h 3255881"/>
              <a:gd name="connsiteX144" fmla="*/ 3414713 w 8262114"/>
              <a:gd name="connsiteY144" fmla="*/ 1542991 h 3255881"/>
              <a:gd name="connsiteX145" fmla="*/ 3386138 w 8262114"/>
              <a:gd name="connsiteY145" fmla="*/ 1552516 h 3255881"/>
              <a:gd name="connsiteX146" fmla="*/ 3338513 w 8262114"/>
              <a:gd name="connsiteY146" fmla="*/ 1562041 h 3255881"/>
              <a:gd name="connsiteX147" fmla="*/ 3259931 w 8262114"/>
              <a:gd name="connsiteY147" fmla="*/ 1619191 h 3255881"/>
              <a:gd name="connsiteX148" fmla="*/ 3214688 w 8262114"/>
              <a:gd name="connsiteY148" fmla="*/ 1666816 h 3255881"/>
              <a:gd name="connsiteX149" fmla="*/ 3205163 w 8262114"/>
              <a:gd name="connsiteY149" fmla="*/ 1695391 h 3255881"/>
              <a:gd name="connsiteX150" fmla="*/ 3181351 w 8262114"/>
              <a:gd name="connsiteY150" fmla="*/ 1738254 h 3255881"/>
              <a:gd name="connsiteX151" fmla="*/ 3102769 w 8262114"/>
              <a:gd name="connsiteY151" fmla="*/ 1714441 h 3255881"/>
              <a:gd name="connsiteX152" fmla="*/ 3057525 w 8262114"/>
              <a:gd name="connsiteY152" fmla="*/ 1659672 h 3255881"/>
              <a:gd name="connsiteX153" fmla="*/ 3005138 w 8262114"/>
              <a:gd name="connsiteY153" fmla="*/ 1619191 h 3255881"/>
              <a:gd name="connsiteX154" fmla="*/ 2967038 w 8262114"/>
              <a:gd name="connsiteY154" fmla="*/ 1562041 h 3255881"/>
              <a:gd name="connsiteX155" fmla="*/ 2947988 w 8262114"/>
              <a:gd name="connsiteY155" fmla="*/ 1533466 h 3255881"/>
              <a:gd name="connsiteX156" fmla="*/ 2890838 w 8262114"/>
              <a:gd name="connsiteY156" fmla="*/ 1504891 h 3255881"/>
              <a:gd name="connsiteX157" fmla="*/ 2862263 w 8262114"/>
              <a:gd name="connsiteY157" fmla="*/ 1485841 h 3255881"/>
              <a:gd name="connsiteX158" fmla="*/ 2833688 w 8262114"/>
              <a:gd name="connsiteY158" fmla="*/ 1476316 h 3255881"/>
              <a:gd name="connsiteX159" fmla="*/ 2805113 w 8262114"/>
              <a:gd name="connsiteY159" fmla="*/ 1457266 h 3255881"/>
              <a:gd name="connsiteX160" fmla="*/ 2738438 w 8262114"/>
              <a:gd name="connsiteY160" fmla="*/ 1438216 h 3255881"/>
              <a:gd name="connsiteX161" fmla="*/ 2709863 w 8262114"/>
              <a:gd name="connsiteY161" fmla="*/ 1428691 h 3255881"/>
              <a:gd name="connsiteX162" fmla="*/ 2605088 w 8262114"/>
              <a:gd name="connsiteY162" fmla="*/ 1419166 h 3255881"/>
              <a:gd name="connsiteX163" fmla="*/ 2509838 w 8262114"/>
              <a:gd name="connsiteY163" fmla="*/ 1409641 h 3255881"/>
              <a:gd name="connsiteX164" fmla="*/ 2452688 w 8262114"/>
              <a:gd name="connsiteY164" fmla="*/ 1371541 h 3255881"/>
              <a:gd name="connsiteX165" fmla="*/ 2395538 w 8262114"/>
              <a:gd name="connsiteY165" fmla="*/ 1352491 h 3255881"/>
              <a:gd name="connsiteX166" fmla="*/ 2366963 w 8262114"/>
              <a:gd name="connsiteY166" fmla="*/ 1342966 h 3255881"/>
              <a:gd name="connsiteX167" fmla="*/ 2309813 w 8262114"/>
              <a:gd name="connsiteY167" fmla="*/ 1333441 h 3255881"/>
              <a:gd name="connsiteX168" fmla="*/ 2233613 w 8262114"/>
              <a:gd name="connsiteY168" fmla="*/ 1342966 h 3255881"/>
              <a:gd name="connsiteX169" fmla="*/ 2185988 w 8262114"/>
              <a:gd name="connsiteY169" fmla="*/ 1333441 h 3255881"/>
              <a:gd name="connsiteX170" fmla="*/ 2176463 w 8262114"/>
              <a:gd name="connsiteY170" fmla="*/ 1304866 h 3255881"/>
              <a:gd name="connsiteX171" fmla="*/ 2157413 w 8262114"/>
              <a:gd name="connsiteY171" fmla="*/ 1238191 h 3255881"/>
              <a:gd name="connsiteX172" fmla="*/ 2155032 w 8262114"/>
              <a:gd name="connsiteY172" fmla="*/ 1204854 h 3255881"/>
              <a:gd name="connsiteX173" fmla="*/ 2128838 w 8262114"/>
              <a:gd name="connsiteY173" fmla="*/ 1166753 h 3255881"/>
              <a:gd name="connsiteX174" fmla="*/ 2057400 w 8262114"/>
              <a:gd name="connsiteY174" fmla="*/ 1104841 h 3255881"/>
              <a:gd name="connsiteX175" fmla="*/ 2062163 w 8262114"/>
              <a:gd name="connsiteY175" fmla="*/ 1066741 h 3255881"/>
              <a:gd name="connsiteX176" fmla="*/ 2033588 w 8262114"/>
              <a:gd name="connsiteY176" fmla="*/ 1057216 h 3255881"/>
              <a:gd name="connsiteX177" fmla="*/ 2081213 w 8262114"/>
              <a:gd name="connsiteY177" fmla="*/ 1009591 h 3255881"/>
              <a:gd name="connsiteX178" fmla="*/ 2128838 w 8262114"/>
              <a:gd name="connsiteY178" fmla="*/ 1000066 h 3255881"/>
              <a:gd name="connsiteX179" fmla="*/ 2147888 w 8262114"/>
              <a:gd name="connsiteY179" fmla="*/ 942916 h 3255881"/>
              <a:gd name="connsiteX180" fmla="*/ 2119313 w 8262114"/>
              <a:gd name="connsiteY180" fmla="*/ 914341 h 3255881"/>
              <a:gd name="connsiteX181" fmla="*/ 2014538 w 8262114"/>
              <a:gd name="connsiteY181" fmla="*/ 885766 h 3255881"/>
              <a:gd name="connsiteX182" fmla="*/ 2005013 w 8262114"/>
              <a:gd name="connsiteY182" fmla="*/ 857191 h 3255881"/>
              <a:gd name="connsiteX183" fmla="*/ 2024063 w 8262114"/>
              <a:gd name="connsiteY183" fmla="*/ 828616 h 3255881"/>
              <a:gd name="connsiteX184" fmla="*/ 2014538 w 8262114"/>
              <a:gd name="connsiteY184" fmla="*/ 800041 h 3255881"/>
              <a:gd name="connsiteX185" fmla="*/ 1976438 w 8262114"/>
              <a:gd name="connsiteY185" fmla="*/ 742891 h 3255881"/>
              <a:gd name="connsiteX186" fmla="*/ 1804988 w 8262114"/>
              <a:gd name="connsiteY186" fmla="*/ 685741 h 3255881"/>
              <a:gd name="connsiteX187" fmla="*/ 1776413 w 8262114"/>
              <a:gd name="connsiteY187" fmla="*/ 676216 h 3255881"/>
              <a:gd name="connsiteX188" fmla="*/ 1747838 w 8262114"/>
              <a:gd name="connsiteY188" fmla="*/ 666691 h 3255881"/>
              <a:gd name="connsiteX189" fmla="*/ 1690688 w 8262114"/>
              <a:gd name="connsiteY189" fmla="*/ 628591 h 3255881"/>
              <a:gd name="connsiteX190" fmla="*/ 1654969 w 8262114"/>
              <a:gd name="connsiteY190" fmla="*/ 592872 h 3255881"/>
              <a:gd name="connsiteX191" fmla="*/ 1581150 w 8262114"/>
              <a:gd name="connsiteY191" fmla="*/ 519053 h 3255881"/>
              <a:gd name="connsiteX192" fmla="*/ 1493045 w 8262114"/>
              <a:gd name="connsiteY192" fmla="*/ 433328 h 3255881"/>
              <a:gd name="connsiteX193" fmla="*/ 1370452 w 8262114"/>
              <a:gd name="connsiteY193" fmla="*/ 335756 h 3255881"/>
              <a:gd name="connsiteX194" fmla="*/ 1350170 w 8262114"/>
              <a:gd name="connsiteY194" fmla="*/ 316647 h 3255881"/>
              <a:gd name="connsiteX195" fmla="*/ 1373982 w 8262114"/>
              <a:gd name="connsiteY195" fmla="*/ 323791 h 3255881"/>
              <a:gd name="connsiteX196" fmla="*/ 1440657 w 8262114"/>
              <a:gd name="connsiteY196" fmla="*/ 342841 h 3255881"/>
              <a:gd name="connsiteX197" fmla="*/ 1440657 w 8262114"/>
              <a:gd name="connsiteY197" fmla="*/ 290453 h 3255881"/>
              <a:gd name="connsiteX198" fmla="*/ 1376363 w 8262114"/>
              <a:gd name="connsiteY198" fmla="*/ 204729 h 3255881"/>
              <a:gd name="connsiteX199" fmla="*/ 1338263 w 8262114"/>
              <a:gd name="connsiteY199" fmla="*/ 178534 h 3255881"/>
              <a:gd name="connsiteX200" fmla="*/ 1319213 w 8262114"/>
              <a:gd name="connsiteY200" fmla="*/ 161866 h 3255881"/>
              <a:gd name="connsiteX201" fmla="*/ 1166813 w 8262114"/>
              <a:gd name="connsiteY201" fmla="*/ 133291 h 3255881"/>
              <a:gd name="connsiteX202" fmla="*/ 1138238 w 8262114"/>
              <a:gd name="connsiteY202" fmla="*/ 123766 h 3255881"/>
              <a:gd name="connsiteX203" fmla="*/ 1081088 w 8262114"/>
              <a:gd name="connsiteY203" fmla="*/ 85666 h 3255881"/>
              <a:gd name="connsiteX204" fmla="*/ 1033463 w 8262114"/>
              <a:gd name="connsiteY204" fmla="*/ 47566 h 3255881"/>
              <a:gd name="connsiteX205" fmla="*/ 976313 w 8262114"/>
              <a:gd name="connsiteY205" fmla="*/ 9466 h 3255881"/>
              <a:gd name="connsiteX206" fmla="*/ 547688 w 8262114"/>
              <a:gd name="connsiteY206" fmla="*/ 9466 h 3255881"/>
              <a:gd name="connsiteX207" fmla="*/ 452438 w 8262114"/>
              <a:gd name="connsiteY207" fmla="*/ 18991 h 3255881"/>
              <a:gd name="connsiteX208" fmla="*/ 395288 w 8262114"/>
              <a:gd name="connsiteY208" fmla="*/ 47566 h 3255881"/>
              <a:gd name="connsiteX209" fmla="*/ 319088 w 8262114"/>
              <a:gd name="connsiteY209" fmla="*/ 159485 h 3255881"/>
              <a:gd name="connsiteX210" fmla="*/ 307182 w 8262114"/>
              <a:gd name="connsiteY210" fmla="*/ 216634 h 3255881"/>
              <a:gd name="connsiteX211" fmla="*/ 254794 w 8262114"/>
              <a:gd name="connsiteY211" fmla="*/ 283310 h 3255881"/>
              <a:gd name="connsiteX212" fmla="*/ 180975 w 8262114"/>
              <a:gd name="connsiteY212" fmla="*/ 330935 h 3255881"/>
              <a:gd name="connsiteX213" fmla="*/ 76201 w 8262114"/>
              <a:gd name="connsiteY213" fmla="*/ 357129 h 3255881"/>
              <a:gd name="connsiteX214" fmla="*/ 42863 w 8262114"/>
              <a:gd name="connsiteY214" fmla="*/ 361891 h 3255881"/>
              <a:gd name="connsiteX215" fmla="*/ 0 w 8262114"/>
              <a:gd name="connsiteY215" fmla="*/ 371416 h 3255881"/>
              <a:gd name="connsiteX216" fmla="*/ 21431 w 8262114"/>
              <a:gd name="connsiteY216" fmla="*/ 416660 h 3255881"/>
              <a:gd name="connsiteX217" fmla="*/ 33338 w 8262114"/>
              <a:gd name="connsiteY217" fmla="*/ 419041 h 3255881"/>
              <a:gd name="connsiteX218" fmla="*/ 90488 w 8262114"/>
              <a:gd name="connsiteY218" fmla="*/ 447616 h 3255881"/>
              <a:gd name="connsiteX219" fmla="*/ 147638 w 8262114"/>
              <a:gd name="connsiteY219" fmla="*/ 476191 h 3255881"/>
              <a:gd name="connsiteX220" fmla="*/ 166688 w 8262114"/>
              <a:gd name="connsiteY220" fmla="*/ 504766 h 3255881"/>
              <a:gd name="connsiteX221" fmla="*/ 166688 w 8262114"/>
              <a:gd name="connsiteY221" fmla="*/ 571441 h 3255881"/>
              <a:gd name="connsiteX222" fmla="*/ 138113 w 8262114"/>
              <a:gd name="connsiteY222" fmla="*/ 580966 h 3255881"/>
              <a:gd name="connsiteX223" fmla="*/ 128588 w 8262114"/>
              <a:gd name="connsiteY223" fmla="*/ 666691 h 3255881"/>
              <a:gd name="connsiteX224" fmla="*/ 100013 w 8262114"/>
              <a:gd name="connsiteY224" fmla="*/ 676216 h 3255881"/>
              <a:gd name="connsiteX225" fmla="*/ 90488 w 8262114"/>
              <a:gd name="connsiteY225" fmla="*/ 704791 h 3255881"/>
              <a:gd name="connsiteX226" fmla="*/ 119063 w 8262114"/>
              <a:gd name="connsiteY226" fmla="*/ 714316 h 3255881"/>
              <a:gd name="connsiteX227" fmla="*/ 138113 w 8262114"/>
              <a:gd name="connsiteY227" fmla="*/ 771466 h 3255881"/>
              <a:gd name="connsiteX228" fmla="*/ 147638 w 8262114"/>
              <a:gd name="connsiteY228" fmla="*/ 838141 h 3255881"/>
              <a:gd name="connsiteX229" fmla="*/ 166688 w 8262114"/>
              <a:gd name="connsiteY229" fmla="*/ 866716 h 3255881"/>
              <a:gd name="connsiteX230" fmla="*/ 157163 w 8262114"/>
              <a:gd name="connsiteY230" fmla="*/ 923866 h 3255881"/>
              <a:gd name="connsiteX0" fmla="*/ 7415213 w 8262114"/>
              <a:gd name="connsiteY0" fmla="*/ 3247966 h 3255881"/>
              <a:gd name="connsiteX1" fmla="*/ 7434263 w 8262114"/>
              <a:gd name="connsiteY1" fmla="*/ 3047941 h 3255881"/>
              <a:gd name="connsiteX2" fmla="*/ 7453313 w 8262114"/>
              <a:gd name="connsiteY2" fmla="*/ 2981266 h 3255881"/>
              <a:gd name="connsiteX3" fmla="*/ 7510463 w 8262114"/>
              <a:gd name="connsiteY3" fmla="*/ 2952691 h 3255881"/>
              <a:gd name="connsiteX4" fmla="*/ 7539038 w 8262114"/>
              <a:gd name="connsiteY4" fmla="*/ 2933641 h 3255881"/>
              <a:gd name="connsiteX5" fmla="*/ 7605713 w 8262114"/>
              <a:gd name="connsiteY5" fmla="*/ 3016984 h 3255881"/>
              <a:gd name="connsiteX6" fmla="*/ 7684295 w 8262114"/>
              <a:gd name="connsiteY6" fmla="*/ 2971741 h 3255881"/>
              <a:gd name="connsiteX7" fmla="*/ 7734300 w 8262114"/>
              <a:gd name="connsiteY7" fmla="*/ 2871729 h 3255881"/>
              <a:gd name="connsiteX8" fmla="*/ 7691438 w 8262114"/>
              <a:gd name="connsiteY8" fmla="*/ 2838391 h 3255881"/>
              <a:gd name="connsiteX9" fmla="*/ 7777163 w 8262114"/>
              <a:gd name="connsiteY9" fmla="*/ 2800291 h 3255881"/>
              <a:gd name="connsiteX10" fmla="*/ 7805738 w 8262114"/>
              <a:gd name="connsiteY10" fmla="*/ 2790766 h 3255881"/>
              <a:gd name="connsiteX11" fmla="*/ 7834313 w 8262114"/>
              <a:gd name="connsiteY11" fmla="*/ 2781241 h 3255881"/>
              <a:gd name="connsiteX12" fmla="*/ 7996238 w 8262114"/>
              <a:gd name="connsiteY12" fmla="*/ 2762191 h 3255881"/>
              <a:gd name="connsiteX13" fmla="*/ 8062913 w 8262114"/>
              <a:gd name="connsiteY13" fmla="*/ 2743141 h 3255881"/>
              <a:gd name="connsiteX14" fmla="*/ 8120063 w 8262114"/>
              <a:gd name="connsiteY14" fmla="*/ 2724091 h 3255881"/>
              <a:gd name="connsiteX15" fmla="*/ 8148638 w 8262114"/>
              <a:gd name="connsiteY15" fmla="*/ 2714566 h 3255881"/>
              <a:gd name="connsiteX16" fmla="*/ 8158163 w 8262114"/>
              <a:gd name="connsiteY16" fmla="*/ 2609791 h 3255881"/>
              <a:gd name="connsiteX17" fmla="*/ 8167688 w 8262114"/>
              <a:gd name="connsiteY17" fmla="*/ 2552641 h 3255881"/>
              <a:gd name="connsiteX18" fmla="*/ 8224838 w 8262114"/>
              <a:gd name="connsiteY18" fmla="*/ 2514541 h 3255881"/>
              <a:gd name="connsiteX19" fmla="*/ 8243888 w 8262114"/>
              <a:gd name="connsiteY19" fmla="*/ 2485966 h 3255881"/>
              <a:gd name="connsiteX20" fmla="*/ 7929563 w 8262114"/>
              <a:gd name="connsiteY20" fmla="*/ 2428816 h 3255881"/>
              <a:gd name="connsiteX21" fmla="*/ 7939088 w 8262114"/>
              <a:gd name="connsiteY21" fmla="*/ 2333566 h 3255881"/>
              <a:gd name="connsiteX22" fmla="*/ 7958138 w 8262114"/>
              <a:gd name="connsiteY22" fmla="*/ 2266891 h 3255881"/>
              <a:gd name="connsiteX23" fmla="*/ 7929563 w 8262114"/>
              <a:gd name="connsiteY23" fmla="*/ 2095441 h 3255881"/>
              <a:gd name="connsiteX24" fmla="*/ 7910513 w 8262114"/>
              <a:gd name="connsiteY24" fmla="*/ 2038291 h 3255881"/>
              <a:gd name="connsiteX25" fmla="*/ 7900988 w 8262114"/>
              <a:gd name="connsiteY25" fmla="*/ 2009716 h 3255881"/>
              <a:gd name="connsiteX26" fmla="*/ 7929563 w 8262114"/>
              <a:gd name="connsiteY26" fmla="*/ 1876366 h 3255881"/>
              <a:gd name="connsiteX27" fmla="*/ 7948613 w 8262114"/>
              <a:gd name="connsiteY27" fmla="*/ 1847791 h 3255881"/>
              <a:gd name="connsiteX28" fmla="*/ 7853363 w 8262114"/>
              <a:gd name="connsiteY28" fmla="*/ 1838266 h 3255881"/>
              <a:gd name="connsiteX29" fmla="*/ 7796213 w 8262114"/>
              <a:gd name="connsiteY29" fmla="*/ 1790641 h 3255881"/>
              <a:gd name="connsiteX30" fmla="*/ 7739063 w 8262114"/>
              <a:gd name="connsiteY30" fmla="*/ 1771591 h 3255881"/>
              <a:gd name="connsiteX31" fmla="*/ 7710488 w 8262114"/>
              <a:gd name="connsiteY31" fmla="*/ 1752541 h 3255881"/>
              <a:gd name="connsiteX32" fmla="*/ 7567613 w 8262114"/>
              <a:gd name="connsiteY32" fmla="*/ 1733491 h 3255881"/>
              <a:gd name="connsiteX33" fmla="*/ 7510463 w 8262114"/>
              <a:gd name="connsiteY33" fmla="*/ 1714441 h 3255881"/>
              <a:gd name="connsiteX34" fmla="*/ 7453313 w 8262114"/>
              <a:gd name="connsiteY34" fmla="*/ 1676341 h 3255881"/>
              <a:gd name="connsiteX35" fmla="*/ 7424738 w 8262114"/>
              <a:gd name="connsiteY35" fmla="*/ 1657291 h 3255881"/>
              <a:gd name="connsiteX36" fmla="*/ 7396163 w 8262114"/>
              <a:gd name="connsiteY36" fmla="*/ 1647766 h 3255881"/>
              <a:gd name="connsiteX37" fmla="*/ 7358063 w 8262114"/>
              <a:gd name="connsiteY37" fmla="*/ 1600141 h 3255881"/>
              <a:gd name="connsiteX38" fmla="*/ 7319963 w 8262114"/>
              <a:gd name="connsiteY38" fmla="*/ 1542991 h 3255881"/>
              <a:gd name="connsiteX39" fmla="*/ 7272338 w 8262114"/>
              <a:gd name="connsiteY39" fmla="*/ 1485841 h 3255881"/>
              <a:gd name="connsiteX40" fmla="*/ 7262813 w 8262114"/>
              <a:gd name="connsiteY40" fmla="*/ 1457266 h 3255881"/>
              <a:gd name="connsiteX41" fmla="*/ 7224713 w 8262114"/>
              <a:gd name="connsiteY41" fmla="*/ 1400116 h 3255881"/>
              <a:gd name="connsiteX42" fmla="*/ 7215188 w 8262114"/>
              <a:gd name="connsiteY42" fmla="*/ 1371541 h 3255881"/>
              <a:gd name="connsiteX43" fmla="*/ 7196138 w 8262114"/>
              <a:gd name="connsiteY43" fmla="*/ 1342966 h 3255881"/>
              <a:gd name="connsiteX44" fmla="*/ 7177088 w 8262114"/>
              <a:gd name="connsiteY44" fmla="*/ 1285816 h 3255881"/>
              <a:gd name="connsiteX45" fmla="*/ 7119938 w 8262114"/>
              <a:gd name="connsiteY45" fmla="*/ 1238191 h 3255881"/>
              <a:gd name="connsiteX46" fmla="*/ 7091363 w 8262114"/>
              <a:gd name="connsiteY46" fmla="*/ 1219141 h 3255881"/>
              <a:gd name="connsiteX47" fmla="*/ 7062788 w 8262114"/>
              <a:gd name="connsiteY47" fmla="*/ 1190566 h 3255881"/>
              <a:gd name="connsiteX48" fmla="*/ 7034213 w 8262114"/>
              <a:gd name="connsiteY48" fmla="*/ 1171516 h 3255881"/>
              <a:gd name="connsiteX49" fmla="*/ 6986588 w 8262114"/>
              <a:gd name="connsiteY49" fmla="*/ 1114366 h 3255881"/>
              <a:gd name="connsiteX50" fmla="*/ 6958013 w 8262114"/>
              <a:gd name="connsiteY50" fmla="*/ 1095316 h 3255881"/>
              <a:gd name="connsiteX51" fmla="*/ 6938963 w 8262114"/>
              <a:gd name="connsiteY51" fmla="*/ 1066741 h 3255881"/>
              <a:gd name="connsiteX52" fmla="*/ 6910388 w 8262114"/>
              <a:gd name="connsiteY52" fmla="*/ 1047691 h 3255881"/>
              <a:gd name="connsiteX53" fmla="*/ 6900863 w 8262114"/>
              <a:gd name="connsiteY53" fmla="*/ 1019116 h 3255881"/>
              <a:gd name="connsiteX54" fmla="*/ 6910388 w 8262114"/>
              <a:gd name="connsiteY54" fmla="*/ 981016 h 3255881"/>
              <a:gd name="connsiteX55" fmla="*/ 6967538 w 8262114"/>
              <a:gd name="connsiteY55" fmla="*/ 952441 h 3255881"/>
              <a:gd name="connsiteX56" fmla="*/ 6986588 w 8262114"/>
              <a:gd name="connsiteY56" fmla="*/ 923866 h 3255881"/>
              <a:gd name="connsiteX57" fmla="*/ 7005638 w 8262114"/>
              <a:gd name="connsiteY57" fmla="*/ 866716 h 3255881"/>
              <a:gd name="connsiteX58" fmla="*/ 6977063 w 8262114"/>
              <a:gd name="connsiteY58" fmla="*/ 857191 h 3255881"/>
              <a:gd name="connsiteX59" fmla="*/ 6910388 w 8262114"/>
              <a:gd name="connsiteY59" fmla="*/ 847666 h 3255881"/>
              <a:gd name="connsiteX60" fmla="*/ 6872288 w 8262114"/>
              <a:gd name="connsiteY60" fmla="*/ 828616 h 3255881"/>
              <a:gd name="connsiteX61" fmla="*/ 6843713 w 8262114"/>
              <a:gd name="connsiteY61" fmla="*/ 819091 h 3255881"/>
              <a:gd name="connsiteX62" fmla="*/ 6786563 w 8262114"/>
              <a:gd name="connsiteY62" fmla="*/ 780991 h 3255881"/>
              <a:gd name="connsiteX63" fmla="*/ 6748463 w 8262114"/>
              <a:gd name="connsiteY63" fmla="*/ 733366 h 3255881"/>
              <a:gd name="connsiteX64" fmla="*/ 6738938 w 8262114"/>
              <a:gd name="connsiteY64" fmla="*/ 704791 h 3255881"/>
              <a:gd name="connsiteX65" fmla="*/ 6691313 w 8262114"/>
              <a:gd name="connsiteY65" fmla="*/ 657166 h 3255881"/>
              <a:gd name="connsiteX66" fmla="*/ 6643688 w 8262114"/>
              <a:gd name="connsiteY66" fmla="*/ 619066 h 3255881"/>
              <a:gd name="connsiteX67" fmla="*/ 6624638 w 8262114"/>
              <a:gd name="connsiteY67" fmla="*/ 590491 h 3255881"/>
              <a:gd name="connsiteX68" fmla="*/ 6596063 w 8262114"/>
              <a:gd name="connsiteY68" fmla="*/ 580966 h 3255881"/>
              <a:gd name="connsiteX69" fmla="*/ 6567488 w 8262114"/>
              <a:gd name="connsiteY69" fmla="*/ 561916 h 3255881"/>
              <a:gd name="connsiteX70" fmla="*/ 6538913 w 8262114"/>
              <a:gd name="connsiteY70" fmla="*/ 552391 h 3255881"/>
              <a:gd name="connsiteX71" fmla="*/ 6510338 w 8262114"/>
              <a:gd name="connsiteY71" fmla="*/ 533341 h 3255881"/>
              <a:gd name="connsiteX72" fmla="*/ 6462713 w 8262114"/>
              <a:gd name="connsiteY72" fmla="*/ 523816 h 3255881"/>
              <a:gd name="connsiteX73" fmla="*/ 6376988 w 8262114"/>
              <a:gd name="connsiteY73" fmla="*/ 533341 h 3255881"/>
              <a:gd name="connsiteX74" fmla="*/ 6319838 w 8262114"/>
              <a:gd name="connsiteY74" fmla="*/ 571441 h 3255881"/>
              <a:gd name="connsiteX75" fmla="*/ 6262688 w 8262114"/>
              <a:gd name="connsiteY75" fmla="*/ 619066 h 3255881"/>
              <a:gd name="connsiteX76" fmla="*/ 6176963 w 8262114"/>
              <a:gd name="connsiteY76" fmla="*/ 657166 h 3255881"/>
              <a:gd name="connsiteX77" fmla="*/ 6148388 w 8262114"/>
              <a:gd name="connsiteY77" fmla="*/ 666691 h 3255881"/>
              <a:gd name="connsiteX78" fmla="*/ 6148388 w 8262114"/>
              <a:gd name="connsiteY78" fmla="*/ 800041 h 3255881"/>
              <a:gd name="connsiteX79" fmla="*/ 6138863 w 8262114"/>
              <a:gd name="connsiteY79" fmla="*/ 961966 h 3255881"/>
              <a:gd name="connsiteX80" fmla="*/ 6119813 w 8262114"/>
              <a:gd name="connsiteY80" fmla="*/ 1085791 h 3255881"/>
              <a:gd name="connsiteX81" fmla="*/ 6136482 w 8262114"/>
              <a:gd name="connsiteY81" fmla="*/ 1195328 h 3255881"/>
              <a:gd name="connsiteX82" fmla="*/ 6165057 w 8262114"/>
              <a:gd name="connsiteY82" fmla="*/ 1340585 h 3255881"/>
              <a:gd name="connsiteX83" fmla="*/ 6205538 w 8262114"/>
              <a:gd name="connsiteY83" fmla="*/ 1435835 h 3255881"/>
              <a:gd name="connsiteX84" fmla="*/ 6162676 w 8262114"/>
              <a:gd name="connsiteY84" fmla="*/ 1492985 h 3255881"/>
              <a:gd name="connsiteX85" fmla="*/ 6196013 w 8262114"/>
              <a:gd name="connsiteY85" fmla="*/ 1647766 h 3255881"/>
              <a:gd name="connsiteX86" fmla="*/ 6198394 w 8262114"/>
              <a:gd name="connsiteY86" fmla="*/ 1757303 h 3255881"/>
              <a:gd name="connsiteX87" fmla="*/ 6153150 w 8262114"/>
              <a:gd name="connsiteY87" fmla="*/ 1759685 h 3255881"/>
              <a:gd name="connsiteX88" fmla="*/ 6119813 w 8262114"/>
              <a:gd name="connsiteY88" fmla="*/ 1752541 h 3255881"/>
              <a:gd name="connsiteX89" fmla="*/ 5955507 w 8262114"/>
              <a:gd name="connsiteY89" fmla="*/ 1781116 h 3255881"/>
              <a:gd name="connsiteX90" fmla="*/ 5955507 w 8262114"/>
              <a:gd name="connsiteY90" fmla="*/ 1854934 h 3255881"/>
              <a:gd name="connsiteX91" fmla="*/ 5967413 w 8262114"/>
              <a:gd name="connsiteY91" fmla="*/ 1904941 h 3255881"/>
              <a:gd name="connsiteX92" fmla="*/ 5962650 w 8262114"/>
              <a:gd name="connsiteY92" fmla="*/ 1954947 h 3255881"/>
              <a:gd name="connsiteX93" fmla="*/ 5684045 w 8262114"/>
              <a:gd name="connsiteY93" fmla="*/ 1916847 h 3255881"/>
              <a:gd name="connsiteX94" fmla="*/ 5434013 w 8262114"/>
              <a:gd name="connsiteY94" fmla="*/ 1940660 h 3255881"/>
              <a:gd name="connsiteX95" fmla="*/ 5300663 w 8262114"/>
              <a:gd name="connsiteY95" fmla="*/ 1904941 h 3255881"/>
              <a:gd name="connsiteX96" fmla="*/ 5243513 w 8262114"/>
              <a:gd name="connsiteY96" fmla="*/ 1914466 h 3255881"/>
              <a:gd name="connsiteX97" fmla="*/ 5186363 w 8262114"/>
              <a:gd name="connsiteY97" fmla="*/ 1933516 h 3255881"/>
              <a:gd name="connsiteX98" fmla="*/ 5179219 w 8262114"/>
              <a:gd name="connsiteY98" fmla="*/ 1890653 h 3255881"/>
              <a:gd name="connsiteX99" fmla="*/ 5098257 w 8262114"/>
              <a:gd name="connsiteY99" fmla="*/ 1840647 h 3255881"/>
              <a:gd name="connsiteX100" fmla="*/ 5033963 w 8262114"/>
              <a:gd name="connsiteY100" fmla="*/ 1838266 h 3255881"/>
              <a:gd name="connsiteX101" fmla="*/ 5024438 w 8262114"/>
              <a:gd name="connsiteY101" fmla="*/ 1809691 h 3255881"/>
              <a:gd name="connsiteX102" fmla="*/ 4891088 w 8262114"/>
              <a:gd name="connsiteY102" fmla="*/ 1781116 h 3255881"/>
              <a:gd name="connsiteX103" fmla="*/ 4814888 w 8262114"/>
              <a:gd name="connsiteY103" fmla="*/ 1743016 h 3255881"/>
              <a:gd name="connsiteX104" fmla="*/ 4786313 w 8262114"/>
              <a:gd name="connsiteY104" fmla="*/ 1714441 h 3255881"/>
              <a:gd name="connsiteX105" fmla="*/ 4776788 w 8262114"/>
              <a:gd name="connsiteY105" fmla="*/ 1685866 h 3255881"/>
              <a:gd name="connsiteX106" fmla="*/ 4795838 w 8262114"/>
              <a:gd name="connsiteY106" fmla="*/ 1628716 h 3255881"/>
              <a:gd name="connsiteX107" fmla="*/ 4814888 w 8262114"/>
              <a:gd name="connsiteY107" fmla="*/ 1476316 h 3255881"/>
              <a:gd name="connsiteX108" fmla="*/ 4852988 w 8262114"/>
              <a:gd name="connsiteY108" fmla="*/ 1419166 h 3255881"/>
              <a:gd name="connsiteX109" fmla="*/ 4872038 w 8262114"/>
              <a:gd name="connsiteY109" fmla="*/ 1390591 h 3255881"/>
              <a:gd name="connsiteX110" fmla="*/ 4919663 w 8262114"/>
              <a:gd name="connsiteY110" fmla="*/ 1314391 h 3255881"/>
              <a:gd name="connsiteX111" fmla="*/ 4929188 w 8262114"/>
              <a:gd name="connsiteY111" fmla="*/ 1285816 h 3255881"/>
              <a:gd name="connsiteX112" fmla="*/ 4872038 w 8262114"/>
              <a:gd name="connsiteY112" fmla="*/ 1257241 h 3255881"/>
              <a:gd name="connsiteX113" fmla="*/ 4843463 w 8262114"/>
              <a:gd name="connsiteY113" fmla="*/ 1238191 h 3255881"/>
              <a:gd name="connsiteX114" fmla="*/ 4786313 w 8262114"/>
              <a:gd name="connsiteY114" fmla="*/ 1219141 h 3255881"/>
              <a:gd name="connsiteX115" fmla="*/ 4757738 w 8262114"/>
              <a:gd name="connsiteY115" fmla="*/ 1209616 h 3255881"/>
              <a:gd name="connsiteX116" fmla="*/ 4729163 w 8262114"/>
              <a:gd name="connsiteY116" fmla="*/ 1219141 h 3255881"/>
              <a:gd name="connsiteX117" fmla="*/ 4672013 w 8262114"/>
              <a:gd name="connsiteY117" fmla="*/ 1247716 h 3255881"/>
              <a:gd name="connsiteX118" fmla="*/ 4576763 w 8262114"/>
              <a:gd name="connsiteY118" fmla="*/ 1209616 h 3255881"/>
              <a:gd name="connsiteX119" fmla="*/ 4538663 w 8262114"/>
              <a:gd name="connsiteY119" fmla="*/ 1161991 h 3255881"/>
              <a:gd name="connsiteX120" fmla="*/ 4481513 w 8262114"/>
              <a:gd name="connsiteY120" fmla="*/ 1181041 h 3255881"/>
              <a:gd name="connsiteX121" fmla="*/ 4452938 w 8262114"/>
              <a:gd name="connsiteY121" fmla="*/ 1190566 h 3255881"/>
              <a:gd name="connsiteX122" fmla="*/ 4414838 w 8262114"/>
              <a:gd name="connsiteY122" fmla="*/ 1276291 h 3255881"/>
              <a:gd name="connsiteX123" fmla="*/ 4405313 w 8262114"/>
              <a:gd name="connsiteY123" fmla="*/ 1304866 h 3255881"/>
              <a:gd name="connsiteX124" fmla="*/ 4395788 w 8262114"/>
              <a:gd name="connsiteY124" fmla="*/ 1333441 h 3255881"/>
              <a:gd name="connsiteX125" fmla="*/ 4367213 w 8262114"/>
              <a:gd name="connsiteY125" fmla="*/ 1352491 h 3255881"/>
              <a:gd name="connsiteX126" fmla="*/ 4348163 w 8262114"/>
              <a:gd name="connsiteY126" fmla="*/ 1381066 h 3255881"/>
              <a:gd name="connsiteX127" fmla="*/ 4329113 w 8262114"/>
              <a:gd name="connsiteY127" fmla="*/ 1438216 h 3255881"/>
              <a:gd name="connsiteX128" fmla="*/ 4310063 w 8262114"/>
              <a:gd name="connsiteY128" fmla="*/ 1466791 h 3255881"/>
              <a:gd name="connsiteX129" fmla="*/ 4300538 w 8262114"/>
              <a:gd name="connsiteY129" fmla="*/ 1495366 h 3255881"/>
              <a:gd name="connsiteX130" fmla="*/ 4291013 w 8262114"/>
              <a:gd name="connsiteY130" fmla="*/ 1533466 h 3255881"/>
              <a:gd name="connsiteX131" fmla="*/ 4262438 w 8262114"/>
              <a:gd name="connsiteY131" fmla="*/ 1552516 h 3255881"/>
              <a:gd name="connsiteX132" fmla="*/ 4224338 w 8262114"/>
              <a:gd name="connsiteY132" fmla="*/ 1545372 h 3255881"/>
              <a:gd name="connsiteX133" fmla="*/ 4167188 w 8262114"/>
              <a:gd name="connsiteY133" fmla="*/ 1562041 h 3255881"/>
              <a:gd name="connsiteX134" fmla="*/ 4110038 w 8262114"/>
              <a:gd name="connsiteY134" fmla="*/ 1583472 h 3255881"/>
              <a:gd name="connsiteX135" fmla="*/ 4081463 w 8262114"/>
              <a:gd name="connsiteY135" fmla="*/ 1590616 h 3255881"/>
              <a:gd name="connsiteX136" fmla="*/ 4055270 w 8262114"/>
              <a:gd name="connsiteY136" fmla="*/ 1595379 h 3255881"/>
              <a:gd name="connsiteX137" fmla="*/ 3948113 w 8262114"/>
              <a:gd name="connsiteY137" fmla="*/ 1609666 h 3255881"/>
              <a:gd name="connsiteX138" fmla="*/ 3910013 w 8262114"/>
              <a:gd name="connsiteY138" fmla="*/ 1600141 h 3255881"/>
              <a:gd name="connsiteX139" fmla="*/ 3757613 w 8262114"/>
              <a:gd name="connsiteY139" fmla="*/ 1590616 h 3255881"/>
              <a:gd name="connsiteX140" fmla="*/ 3729038 w 8262114"/>
              <a:gd name="connsiteY140" fmla="*/ 1571566 h 3255881"/>
              <a:gd name="connsiteX141" fmla="*/ 3700463 w 8262114"/>
              <a:gd name="connsiteY141" fmla="*/ 1562041 h 3255881"/>
              <a:gd name="connsiteX142" fmla="*/ 3652838 w 8262114"/>
              <a:gd name="connsiteY142" fmla="*/ 1523941 h 3255881"/>
              <a:gd name="connsiteX143" fmla="*/ 3481388 w 8262114"/>
              <a:gd name="connsiteY143" fmla="*/ 1533466 h 3255881"/>
              <a:gd name="connsiteX144" fmla="*/ 3414713 w 8262114"/>
              <a:gd name="connsiteY144" fmla="*/ 1542991 h 3255881"/>
              <a:gd name="connsiteX145" fmla="*/ 3386138 w 8262114"/>
              <a:gd name="connsiteY145" fmla="*/ 1552516 h 3255881"/>
              <a:gd name="connsiteX146" fmla="*/ 3338513 w 8262114"/>
              <a:gd name="connsiteY146" fmla="*/ 1562041 h 3255881"/>
              <a:gd name="connsiteX147" fmla="*/ 3259931 w 8262114"/>
              <a:gd name="connsiteY147" fmla="*/ 1619191 h 3255881"/>
              <a:gd name="connsiteX148" fmla="*/ 3214688 w 8262114"/>
              <a:gd name="connsiteY148" fmla="*/ 1666816 h 3255881"/>
              <a:gd name="connsiteX149" fmla="*/ 3205163 w 8262114"/>
              <a:gd name="connsiteY149" fmla="*/ 1695391 h 3255881"/>
              <a:gd name="connsiteX150" fmla="*/ 3181351 w 8262114"/>
              <a:gd name="connsiteY150" fmla="*/ 1738254 h 3255881"/>
              <a:gd name="connsiteX151" fmla="*/ 3102769 w 8262114"/>
              <a:gd name="connsiteY151" fmla="*/ 1714441 h 3255881"/>
              <a:gd name="connsiteX152" fmla="*/ 3057525 w 8262114"/>
              <a:gd name="connsiteY152" fmla="*/ 1659672 h 3255881"/>
              <a:gd name="connsiteX153" fmla="*/ 3005138 w 8262114"/>
              <a:gd name="connsiteY153" fmla="*/ 1619191 h 3255881"/>
              <a:gd name="connsiteX154" fmla="*/ 2967038 w 8262114"/>
              <a:gd name="connsiteY154" fmla="*/ 1562041 h 3255881"/>
              <a:gd name="connsiteX155" fmla="*/ 2947988 w 8262114"/>
              <a:gd name="connsiteY155" fmla="*/ 1533466 h 3255881"/>
              <a:gd name="connsiteX156" fmla="*/ 2890838 w 8262114"/>
              <a:gd name="connsiteY156" fmla="*/ 1504891 h 3255881"/>
              <a:gd name="connsiteX157" fmla="*/ 2862263 w 8262114"/>
              <a:gd name="connsiteY157" fmla="*/ 1485841 h 3255881"/>
              <a:gd name="connsiteX158" fmla="*/ 2833688 w 8262114"/>
              <a:gd name="connsiteY158" fmla="*/ 1476316 h 3255881"/>
              <a:gd name="connsiteX159" fmla="*/ 2805113 w 8262114"/>
              <a:gd name="connsiteY159" fmla="*/ 1457266 h 3255881"/>
              <a:gd name="connsiteX160" fmla="*/ 2738438 w 8262114"/>
              <a:gd name="connsiteY160" fmla="*/ 1438216 h 3255881"/>
              <a:gd name="connsiteX161" fmla="*/ 2709863 w 8262114"/>
              <a:gd name="connsiteY161" fmla="*/ 1428691 h 3255881"/>
              <a:gd name="connsiteX162" fmla="*/ 2605088 w 8262114"/>
              <a:gd name="connsiteY162" fmla="*/ 1419166 h 3255881"/>
              <a:gd name="connsiteX163" fmla="*/ 2509838 w 8262114"/>
              <a:gd name="connsiteY163" fmla="*/ 1409641 h 3255881"/>
              <a:gd name="connsiteX164" fmla="*/ 2452688 w 8262114"/>
              <a:gd name="connsiteY164" fmla="*/ 1371541 h 3255881"/>
              <a:gd name="connsiteX165" fmla="*/ 2395538 w 8262114"/>
              <a:gd name="connsiteY165" fmla="*/ 1352491 h 3255881"/>
              <a:gd name="connsiteX166" fmla="*/ 2366963 w 8262114"/>
              <a:gd name="connsiteY166" fmla="*/ 1342966 h 3255881"/>
              <a:gd name="connsiteX167" fmla="*/ 2309813 w 8262114"/>
              <a:gd name="connsiteY167" fmla="*/ 1333441 h 3255881"/>
              <a:gd name="connsiteX168" fmla="*/ 2233613 w 8262114"/>
              <a:gd name="connsiteY168" fmla="*/ 1342966 h 3255881"/>
              <a:gd name="connsiteX169" fmla="*/ 2185988 w 8262114"/>
              <a:gd name="connsiteY169" fmla="*/ 1333441 h 3255881"/>
              <a:gd name="connsiteX170" fmla="*/ 2176463 w 8262114"/>
              <a:gd name="connsiteY170" fmla="*/ 1304866 h 3255881"/>
              <a:gd name="connsiteX171" fmla="*/ 2157413 w 8262114"/>
              <a:gd name="connsiteY171" fmla="*/ 1238191 h 3255881"/>
              <a:gd name="connsiteX172" fmla="*/ 2155032 w 8262114"/>
              <a:gd name="connsiteY172" fmla="*/ 1204854 h 3255881"/>
              <a:gd name="connsiteX173" fmla="*/ 2128838 w 8262114"/>
              <a:gd name="connsiteY173" fmla="*/ 1166753 h 3255881"/>
              <a:gd name="connsiteX174" fmla="*/ 2057400 w 8262114"/>
              <a:gd name="connsiteY174" fmla="*/ 1104841 h 3255881"/>
              <a:gd name="connsiteX175" fmla="*/ 2062163 w 8262114"/>
              <a:gd name="connsiteY175" fmla="*/ 1066741 h 3255881"/>
              <a:gd name="connsiteX176" fmla="*/ 2033588 w 8262114"/>
              <a:gd name="connsiteY176" fmla="*/ 1057216 h 3255881"/>
              <a:gd name="connsiteX177" fmla="*/ 2081213 w 8262114"/>
              <a:gd name="connsiteY177" fmla="*/ 1009591 h 3255881"/>
              <a:gd name="connsiteX178" fmla="*/ 2128838 w 8262114"/>
              <a:gd name="connsiteY178" fmla="*/ 1000066 h 3255881"/>
              <a:gd name="connsiteX179" fmla="*/ 2147888 w 8262114"/>
              <a:gd name="connsiteY179" fmla="*/ 942916 h 3255881"/>
              <a:gd name="connsiteX180" fmla="*/ 2119313 w 8262114"/>
              <a:gd name="connsiteY180" fmla="*/ 914341 h 3255881"/>
              <a:gd name="connsiteX181" fmla="*/ 2014538 w 8262114"/>
              <a:gd name="connsiteY181" fmla="*/ 885766 h 3255881"/>
              <a:gd name="connsiteX182" fmla="*/ 2005013 w 8262114"/>
              <a:gd name="connsiteY182" fmla="*/ 857191 h 3255881"/>
              <a:gd name="connsiteX183" fmla="*/ 2024063 w 8262114"/>
              <a:gd name="connsiteY183" fmla="*/ 828616 h 3255881"/>
              <a:gd name="connsiteX184" fmla="*/ 2014538 w 8262114"/>
              <a:gd name="connsiteY184" fmla="*/ 800041 h 3255881"/>
              <a:gd name="connsiteX185" fmla="*/ 1976438 w 8262114"/>
              <a:gd name="connsiteY185" fmla="*/ 742891 h 3255881"/>
              <a:gd name="connsiteX186" fmla="*/ 1804988 w 8262114"/>
              <a:gd name="connsiteY186" fmla="*/ 685741 h 3255881"/>
              <a:gd name="connsiteX187" fmla="*/ 1776413 w 8262114"/>
              <a:gd name="connsiteY187" fmla="*/ 676216 h 3255881"/>
              <a:gd name="connsiteX188" fmla="*/ 1747838 w 8262114"/>
              <a:gd name="connsiteY188" fmla="*/ 666691 h 3255881"/>
              <a:gd name="connsiteX189" fmla="*/ 1690688 w 8262114"/>
              <a:gd name="connsiteY189" fmla="*/ 628591 h 3255881"/>
              <a:gd name="connsiteX190" fmla="*/ 1654969 w 8262114"/>
              <a:gd name="connsiteY190" fmla="*/ 592872 h 3255881"/>
              <a:gd name="connsiteX191" fmla="*/ 1581150 w 8262114"/>
              <a:gd name="connsiteY191" fmla="*/ 519053 h 3255881"/>
              <a:gd name="connsiteX192" fmla="*/ 1493045 w 8262114"/>
              <a:gd name="connsiteY192" fmla="*/ 433328 h 3255881"/>
              <a:gd name="connsiteX193" fmla="*/ 1370452 w 8262114"/>
              <a:gd name="connsiteY193" fmla="*/ 335756 h 3255881"/>
              <a:gd name="connsiteX194" fmla="*/ 1350170 w 8262114"/>
              <a:gd name="connsiteY194" fmla="*/ 316647 h 3255881"/>
              <a:gd name="connsiteX195" fmla="*/ 1373982 w 8262114"/>
              <a:gd name="connsiteY195" fmla="*/ 323791 h 3255881"/>
              <a:gd name="connsiteX196" fmla="*/ 1440657 w 8262114"/>
              <a:gd name="connsiteY196" fmla="*/ 342841 h 3255881"/>
              <a:gd name="connsiteX197" fmla="*/ 1440657 w 8262114"/>
              <a:gd name="connsiteY197" fmla="*/ 290453 h 3255881"/>
              <a:gd name="connsiteX198" fmla="*/ 1376363 w 8262114"/>
              <a:gd name="connsiteY198" fmla="*/ 204729 h 3255881"/>
              <a:gd name="connsiteX199" fmla="*/ 1338263 w 8262114"/>
              <a:gd name="connsiteY199" fmla="*/ 178534 h 3255881"/>
              <a:gd name="connsiteX200" fmla="*/ 1319213 w 8262114"/>
              <a:gd name="connsiteY200" fmla="*/ 161866 h 3255881"/>
              <a:gd name="connsiteX201" fmla="*/ 1166813 w 8262114"/>
              <a:gd name="connsiteY201" fmla="*/ 133291 h 3255881"/>
              <a:gd name="connsiteX202" fmla="*/ 1138238 w 8262114"/>
              <a:gd name="connsiteY202" fmla="*/ 123766 h 3255881"/>
              <a:gd name="connsiteX203" fmla="*/ 1081088 w 8262114"/>
              <a:gd name="connsiteY203" fmla="*/ 85666 h 3255881"/>
              <a:gd name="connsiteX204" fmla="*/ 1033463 w 8262114"/>
              <a:gd name="connsiteY204" fmla="*/ 47566 h 3255881"/>
              <a:gd name="connsiteX205" fmla="*/ 976313 w 8262114"/>
              <a:gd name="connsiteY205" fmla="*/ 9466 h 3255881"/>
              <a:gd name="connsiteX206" fmla="*/ 547688 w 8262114"/>
              <a:gd name="connsiteY206" fmla="*/ 9466 h 3255881"/>
              <a:gd name="connsiteX207" fmla="*/ 452438 w 8262114"/>
              <a:gd name="connsiteY207" fmla="*/ 18991 h 3255881"/>
              <a:gd name="connsiteX208" fmla="*/ 395288 w 8262114"/>
              <a:gd name="connsiteY208" fmla="*/ 47566 h 3255881"/>
              <a:gd name="connsiteX209" fmla="*/ 319088 w 8262114"/>
              <a:gd name="connsiteY209" fmla="*/ 159485 h 3255881"/>
              <a:gd name="connsiteX210" fmla="*/ 307182 w 8262114"/>
              <a:gd name="connsiteY210" fmla="*/ 216634 h 3255881"/>
              <a:gd name="connsiteX211" fmla="*/ 254794 w 8262114"/>
              <a:gd name="connsiteY211" fmla="*/ 283310 h 3255881"/>
              <a:gd name="connsiteX212" fmla="*/ 180975 w 8262114"/>
              <a:gd name="connsiteY212" fmla="*/ 330935 h 3255881"/>
              <a:gd name="connsiteX213" fmla="*/ 76201 w 8262114"/>
              <a:gd name="connsiteY213" fmla="*/ 357129 h 3255881"/>
              <a:gd name="connsiteX214" fmla="*/ 42863 w 8262114"/>
              <a:gd name="connsiteY214" fmla="*/ 361891 h 3255881"/>
              <a:gd name="connsiteX215" fmla="*/ 0 w 8262114"/>
              <a:gd name="connsiteY215" fmla="*/ 371416 h 3255881"/>
              <a:gd name="connsiteX216" fmla="*/ 21431 w 8262114"/>
              <a:gd name="connsiteY216" fmla="*/ 416660 h 3255881"/>
              <a:gd name="connsiteX217" fmla="*/ 33338 w 8262114"/>
              <a:gd name="connsiteY217" fmla="*/ 419041 h 3255881"/>
              <a:gd name="connsiteX218" fmla="*/ 90488 w 8262114"/>
              <a:gd name="connsiteY218" fmla="*/ 447616 h 3255881"/>
              <a:gd name="connsiteX219" fmla="*/ 147638 w 8262114"/>
              <a:gd name="connsiteY219" fmla="*/ 476191 h 3255881"/>
              <a:gd name="connsiteX220" fmla="*/ 166688 w 8262114"/>
              <a:gd name="connsiteY220" fmla="*/ 504766 h 3255881"/>
              <a:gd name="connsiteX221" fmla="*/ 166688 w 8262114"/>
              <a:gd name="connsiteY221" fmla="*/ 571441 h 3255881"/>
              <a:gd name="connsiteX222" fmla="*/ 138113 w 8262114"/>
              <a:gd name="connsiteY222" fmla="*/ 580966 h 3255881"/>
              <a:gd name="connsiteX223" fmla="*/ 128588 w 8262114"/>
              <a:gd name="connsiteY223" fmla="*/ 666691 h 3255881"/>
              <a:gd name="connsiteX224" fmla="*/ 100013 w 8262114"/>
              <a:gd name="connsiteY224" fmla="*/ 676216 h 3255881"/>
              <a:gd name="connsiteX225" fmla="*/ 90488 w 8262114"/>
              <a:gd name="connsiteY225" fmla="*/ 704791 h 3255881"/>
              <a:gd name="connsiteX226" fmla="*/ 119063 w 8262114"/>
              <a:gd name="connsiteY226" fmla="*/ 714316 h 3255881"/>
              <a:gd name="connsiteX227" fmla="*/ 138113 w 8262114"/>
              <a:gd name="connsiteY227" fmla="*/ 771466 h 3255881"/>
              <a:gd name="connsiteX228" fmla="*/ 147638 w 8262114"/>
              <a:gd name="connsiteY228" fmla="*/ 838141 h 3255881"/>
              <a:gd name="connsiteX229" fmla="*/ 166688 w 8262114"/>
              <a:gd name="connsiteY229" fmla="*/ 866716 h 3255881"/>
              <a:gd name="connsiteX230" fmla="*/ 157163 w 8262114"/>
              <a:gd name="connsiteY230" fmla="*/ 923866 h 3255881"/>
              <a:gd name="connsiteX0" fmla="*/ 7415213 w 8262114"/>
              <a:gd name="connsiteY0" fmla="*/ 3247966 h 3255881"/>
              <a:gd name="connsiteX1" fmla="*/ 7434263 w 8262114"/>
              <a:gd name="connsiteY1" fmla="*/ 3047941 h 3255881"/>
              <a:gd name="connsiteX2" fmla="*/ 7453313 w 8262114"/>
              <a:gd name="connsiteY2" fmla="*/ 2981266 h 3255881"/>
              <a:gd name="connsiteX3" fmla="*/ 7510463 w 8262114"/>
              <a:gd name="connsiteY3" fmla="*/ 2952691 h 3255881"/>
              <a:gd name="connsiteX4" fmla="*/ 7539038 w 8262114"/>
              <a:gd name="connsiteY4" fmla="*/ 2933641 h 3255881"/>
              <a:gd name="connsiteX5" fmla="*/ 7605713 w 8262114"/>
              <a:gd name="connsiteY5" fmla="*/ 3016984 h 3255881"/>
              <a:gd name="connsiteX6" fmla="*/ 7684295 w 8262114"/>
              <a:gd name="connsiteY6" fmla="*/ 2971741 h 3255881"/>
              <a:gd name="connsiteX7" fmla="*/ 7734300 w 8262114"/>
              <a:gd name="connsiteY7" fmla="*/ 2871729 h 3255881"/>
              <a:gd name="connsiteX8" fmla="*/ 7765257 w 8262114"/>
              <a:gd name="connsiteY8" fmla="*/ 2838391 h 3255881"/>
              <a:gd name="connsiteX9" fmla="*/ 7777163 w 8262114"/>
              <a:gd name="connsiteY9" fmla="*/ 2800291 h 3255881"/>
              <a:gd name="connsiteX10" fmla="*/ 7805738 w 8262114"/>
              <a:gd name="connsiteY10" fmla="*/ 2790766 h 3255881"/>
              <a:gd name="connsiteX11" fmla="*/ 7834313 w 8262114"/>
              <a:gd name="connsiteY11" fmla="*/ 2781241 h 3255881"/>
              <a:gd name="connsiteX12" fmla="*/ 7996238 w 8262114"/>
              <a:gd name="connsiteY12" fmla="*/ 2762191 h 3255881"/>
              <a:gd name="connsiteX13" fmla="*/ 8062913 w 8262114"/>
              <a:gd name="connsiteY13" fmla="*/ 2743141 h 3255881"/>
              <a:gd name="connsiteX14" fmla="*/ 8120063 w 8262114"/>
              <a:gd name="connsiteY14" fmla="*/ 2724091 h 3255881"/>
              <a:gd name="connsiteX15" fmla="*/ 8148638 w 8262114"/>
              <a:gd name="connsiteY15" fmla="*/ 2714566 h 3255881"/>
              <a:gd name="connsiteX16" fmla="*/ 8158163 w 8262114"/>
              <a:gd name="connsiteY16" fmla="*/ 2609791 h 3255881"/>
              <a:gd name="connsiteX17" fmla="*/ 8167688 w 8262114"/>
              <a:gd name="connsiteY17" fmla="*/ 2552641 h 3255881"/>
              <a:gd name="connsiteX18" fmla="*/ 8224838 w 8262114"/>
              <a:gd name="connsiteY18" fmla="*/ 2514541 h 3255881"/>
              <a:gd name="connsiteX19" fmla="*/ 8243888 w 8262114"/>
              <a:gd name="connsiteY19" fmla="*/ 2485966 h 3255881"/>
              <a:gd name="connsiteX20" fmla="*/ 7929563 w 8262114"/>
              <a:gd name="connsiteY20" fmla="*/ 2428816 h 3255881"/>
              <a:gd name="connsiteX21" fmla="*/ 7939088 w 8262114"/>
              <a:gd name="connsiteY21" fmla="*/ 2333566 h 3255881"/>
              <a:gd name="connsiteX22" fmla="*/ 7958138 w 8262114"/>
              <a:gd name="connsiteY22" fmla="*/ 2266891 h 3255881"/>
              <a:gd name="connsiteX23" fmla="*/ 7929563 w 8262114"/>
              <a:gd name="connsiteY23" fmla="*/ 2095441 h 3255881"/>
              <a:gd name="connsiteX24" fmla="*/ 7910513 w 8262114"/>
              <a:gd name="connsiteY24" fmla="*/ 2038291 h 3255881"/>
              <a:gd name="connsiteX25" fmla="*/ 7900988 w 8262114"/>
              <a:gd name="connsiteY25" fmla="*/ 2009716 h 3255881"/>
              <a:gd name="connsiteX26" fmla="*/ 7929563 w 8262114"/>
              <a:gd name="connsiteY26" fmla="*/ 1876366 h 3255881"/>
              <a:gd name="connsiteX27" fmla="*/ 7948613 w 8262114"/>
              <a:gd name="connsiteY27" fmla="*/ 1847791 h 3255881"/>
              <a:gd name="connsiteX28" fmla="*/ 7853363 w 8262114"/>
              <a:gd name="connsiteY28" fmla="*/ 1838266 h 3255881"/>
              <a:gd name="connsiteX29" fmla="*/ 7796213 w 8262114"/>
              <a:gd name="connsiteY29" fmla="*/ 1790641 h 3255881"/>
              <a:gd name="connsiteX30" fmla="*/ 7739063 w 8262114"/>
              <a:gd name="connsiteY30" fmla="*/ 1771591 h 3255881"/>
              <a:gd name="connsiteX31" fmla="*/ 7710488 w 8262114"/>
              <a:gd name="connsiteY31" fmla="*/ 1752541 h 3255881"/>
              <a:gd name="connsiteX32" fmla="*/ 7567613 w 8262114"/>
              <a:gd name="connsiteY32" fmla="*/ 1733491 h 3255881"/>
              <a:gd name="connsiteX33" fmla="*/ 7510463 w 8262114"/>
              <a:gd name="connsiteY33" fmla="*/ 1714441 h 3255881"/>
              <a:gd name="connsiteX34" fmla="*/ 7453313 w 8262114"/>
              <a:gd name="connsiteY34" fmla="*/ 1676341 h 3255881"/>
              <a:gd name="connsiteX35" fmla="*/ 7424738 w 8262114"/>
              <a:gd name="connsiteY35" fmla="*/ 1657291 h 3255881"/>
              <a:gd name="connsiteX36" fmla="*/ 7396163 w 8262114"/>
              <a:gd name="connsiteY36" fmla="*/ 1647766 h 3255881"/>
              <a:gd name="connsiteX37" fmla="*/ 7358063 w 8262114"/>
              <a:gd name="connsiteY37" fmla="*/ 1600141 h 3255881"/>
              <a:gd name="connsiteX38" fmla="*/ 7319963 w 8262114"/>
              <a:gd name="connsiteY38" fmla="*/ 1542991 h 3255881"/>
              <a:gd name="connsiteX39" fmla="*/ 7272338 w 8262114"/>
              <a:gd name="connsiteY39" fmla="*/ 1485841 h 3255881"/>
              <a:gd name="connsiteX40" fmla="*/ 7262813 w 8262114"/>
              <a:gd name="connsiteY40" fmla="*/ 1457266 h 3255881"/>
              <a:gd name="connsiteX41" fmla="*/ 7224713 w 8262114"/>
              <a:gd name="connsiteY41" fmla="*/ 1400116 h 3255881"/>
              <a:gd name="connsiteX42" fmla="*/ 7215188 w 8262114"/>
              <a:gd name="connsiteY42" fmla="*/ 1371541 h 3255881"/>
              <a:gd name="connsiteX43" fmla="*/ 7196138 w 8262114"/>
              <a:gd name="connsiteY43" fmla="*/ 1342966 h 3255881"/>
              <a:gd name="connsiteX44" fmla="*/ 7177088 w 8262114"/>
              <a:gd name="connsiteY44" fmla="*/ 1285816 h 3255881"/>
              <a:gd name="connsiteX45" fmla="*/ 7119938 w 8262114"/>
              <a:gd name="connsiteY45" fmla="*/ 1238191 h 3255881"/>
              <a:gd name="connsiteX46" fmla="*/ 7091363 w 8262114"/>
              <a:gd name="connsiteY46" fmla="*/ 1219141 h 3255881"/>
              <a:gd name="connsiteX47" fmla="*/ 7062788 w 8262114"/>
              <a:gd name="connsiteY47" fmla="*/ 1190566 h 3255881"/>
              <a:gd name="connsiteX48" fmla="*/ 7034213 w 8262114"/>
              <a:gd name="connsiteY48" fmla="*/ 1171516 h 3255881"/>
              <a:gd name="connsiteX49" fmla="*/ 6986588 w 8262114"/>
              <a:gd name="connsiteY49" fmla="*/ 1114366 h 3255881"/>
              <a:gd name="connsiteX50" fmla="*/ 6958013 w 8262114"/>
              <a:gd name="connsiteY50" fmla="*/ 1095316 h 3255881"/>
              <a:gd name="connsiteX51" fmla="*/ 6938963 w 8262114"/>
              <a:gd name="connsiteY51" fmla="*/ 1066741 h 3255881"/>
              <a:gd name="connsiteX52" fmla="*/ 6910388 w 8262114"/>
              <a:gd name="connsiteY52" fmla="*/ 1047691 h 3255881"/>
              <a:gd name="connsiteX53" fmla="*/ 6900863 w 8262114"/>
              <a:gd name="connsiteY53" fmla="*/ 1019116 h 3255881"/>
              <a:gd name="connsiteX54" fmla="*/ 6910388 w 8262114"/>
              <a:gd name="connsiteY54" fmla="*/ 981016 h 3255881"/>
              <a:gd name="connsiteX55" fmla="*/ 6967538 w 8262114"/>
              <a:gd name="connsiteY55" fmla="*/ 952441 h 3255881"/>
              <a:gd name="connsiteX56" fmla="*/ 6986588 w 8262114"/>
              <a:gd name="connsiteY56" fmla="*/ 923866 h 3255881"/>
              <a:gd name="connsiteX57" fmla="*/ 7005638 w 8262114"/>
              <a:gd name="connsiteY57" fmla="*/ 866716 h 3255881"/>
              <a:gd name="connsiteX58" fmla="*/ 6977063 w 8262114"/>
              <a:gd name="connsiteY58" fmla="*/ 857191 h 3255881"/>
              <a:gd name="connsiteX59" fmla="*/ 6910388 w 8262114"/>
              <a:gd name="connsiteY59" fmla="*/ 847666 h 3255881"/>
              <a:gd name="connsiteX60" fmla="*/ 6872288 w 8262114"/>
              <a:gd name="connsiteY60" fmla="*/ 828616 h 3255881"/>
              <a:gd name="connsiteX61" fmla="*/ 6843713 w 8262114"/>
              <a:gd name="connsiteY61" fmla="*/ 819091 h 3255881"/>
              <a:gd name="connsiteX62" fmla="*/ 6786563 w 8262114"/>
              <a:gd name="connsiteY62" fmla="*/ 780991 h 3255881"/>
              <a:gd name="connsiteX63" fmla="*/ 6748463 w 8262114"/>
              <a:gd name="connsiteY63" fmla="*/ 733366 h 3255881"/>
              <a:gd name="connsiteX64" fmla="*/ 6738938 w 8262114"/>
              <a:gd name="connsiteY64" fmla="*/ 704791 h 3255881"/>
              <a:gd name="connsiteX65" fmla="*/ 6691313 w 8262114"/>
              <a:gd name="connsiteY65" fmla="*/ 657166 h 3255881"/>
              <a:gd name="connsiteX66" fmla="*/ 6643688 w 8262114"/>
              <a:gd name="connsiteY66" fmla="*/ 619066 h 3255881"/>
              <a:gd name="connsiteX67" fmla="*/ 6624638 w 8262114"/>
              <a:gd name="connsiteY67" fmla="*/ 590491 h 3255881"/>
              <a:gd name="connsiteX68" fmla="*/ 6596063 w 8262114"/>
              <a:gd name="connsiteY68" fmla="*/ 580966 h 3255881"/>
              <a:gd name="connsiteX69" fmla="*/ 6567488 w 8262114"/>
              <a:gd name="connsiteY69" fmla="*/ 561916 h 3255881"/>
              <a:gd name="connsiteX70" fmla="*/ 6538913 w 8262114"/>
              <a:gd name="connsiteY70" fmla="*/ 552391 h 3255881"/>
              <a:gd name="connsiteX71" fmla="*/ 6510338 w 8262114"/>
              <a:gd name="connsiteY71" fmla="*/ 533341 h 3255881"/>
              <a:gd name="connsiteX72" fmla="*/ 6462713 w 8262114"/>
              <a:gd name="connsiteY72" fmla="*/ 523816 h 3255881"/>
              <a:gd name="connsiteX73" fmla="*/ 6376988 w 8262114"/>
              <a:gd name="connsiteY73" fmla="*/ 533341 h 3255881"/>
              <a:gd name="connsiteX74" fmla="*/ 6319838 w 8262114"/>
              <a:gd name="connsiteY74" fmla="*/ 571441 h 3255881"/>
              <a:gd name="connsiteX75" fmla="*/ 6262688 w 8262114"/>
              <a:gd name="connsiteY75" fmla="*/ 619066 h 3255881"/>
              <a:gd name="connsiteX76" fmla="*/ 6176963 w 8262114"/>
              <a:gd name="connsiteY76" fmla="*/ 657166 h 3255881"/>
              <a:gd name="connsiteX77" fmla="*/ 6148388 w 8262114"/>
              <a:gd name="connsiteY77" fmla="*/ 666691 h 3255881"/>
              <a:gd name="connsiteX78" fmla="*/ 6148388 w 8262114"/>
              <a:gd name="connsiteY78" fmla="*/ 800041 h 3255881"/>
              <a:gd name="connsiteX79" fmla="*/ 6138863 w 8262114"/>
              <a:gd name="connsiteY79" fmla="*/ 961966 h 3255881"/>
              <a:gd name="connsiteX80" fmla="*/ 6119813 w 8262114"/>
              <a:gd name="connsiteY80" fmla="*/ 1085791 h 3255881"/>
              <a:gd name="connsiteX81" fmla="*/ 6136482 w 8262114"/>
              <a:gd name="connsiteY81" fmla="*/ 1195328 h 3255881"/>
              <a:gd name="connsiteX82" fmla="*/ 6165057 w 8262114"/>
              <a:gd name="connsiteY82" fmla="*/ 1340585 h 3255881"/>
              <a:gd name="connsiteX83" fmla="*/ 6205538 w 8262114"/>
              <a:gd name="connsiteY83" fmla="*/ 1435835 h 3255881"/>
              <a:gd name="connsiteX84" fmla="*/ 6162676 w 8262114"/>
              <a:gd name="connsiteY84" fmla="*/ 1492985 h 3255881"/>
              <a:gd name="connsiteX85" fmla="*/ 6196013 w 8262114"/>
              <a:gd name="connsiteY85" fmla="*/ 1647766 h 3255881"/>
              <a:gd name="connsiteX86" fmla="*/ 6198394 w 8262114"/>
              <a:gd name="connsiteY86" fmla="*/ 1757303 h 3255881"/>
              <a:gd name="connsiteX87" fmla="*/ 6153150 w 8262114"/>
              <a:gd name="connsiteY87" fmla="*/ 1759685 h 3255881"/>
              <a:gd name="connsiteX88" fmla="*/ 6119813 w 8262114"/>
              <a:gd name="connsiteY88" fmla="*/ 1752541 h 3255881"/>
              <a:gd name="connsiteX89" fmla="*/ 5955507 w 8262114"/>
              <a:gd name="connsiteY89" fmla="*/ 1781116 h 3255881"/>
              <a:gd name="connsiteX90" fmla="*/ 5955507 w 8262114"/>
              <a:gd name="connsiteY90" fmla="*/ 1854934 h 3255881"/>
              <a:gd name="connsiteX91" fmla="*/ 5967413 w 8262114"/>
              <a:gd name="connsiteY91" fmla="*/ 1904941 h 3255881"/>
              <a:gd name="connsiteX92" fmla="*/ 5962650 w 8262114"/>
              <a:gd name="connsiteY92" fmla="*/ 1954947 h 3255881"/>
              <a:gd name="connsiteX93" fmla="*/ 5684045 w 8262114"/>
              <a:gd name="connsiteY93" fmla="*/ 1916847 h 3255881"/>
              <a:gd name="connsiteX94" fmla="*/ 5434013 w 8262114"/>
              <a:gd name="connsiteY94" fmla="*/ 1940660 h 3255881"/>
              <a:gd name="connsiteX95" fmla="*/ 5300663 w 8262114"/>
              <a:gd name="connsiteY95" fmla="*/ 1904941 h 3255881"/>
              <a:gd name="connsiteX96" fmla="*/ 5243513 w 8262114"/>
              <a:gd name="connsiteY96" fmla="*/ 1914466 h 3255881"/>
              <a:gd name="connsiteX97" fmla="*/ 5186363 w 8262114"/>
              <a:gd name="connsiteY97" fmla="*/ 1933516 h 3255881"/>
              <a:gd name="connsiteX98" fmla="*/ 5179219 w 8262114"/>
              <a:gd name="connsiteY98" fmla="*/ 1890653 h 3255881"/>
              <a:gd name="connsiteX99" fmla="*/ 5098257 w 8262114"/>
              <a:gd name="connsiteY99" fmla="*/ 1840647 h 3255881"/>
              <a:gd name="connsiteX100" fmla="*/ 5033963 w 8262114"/>
              <a:gd name="connsiteY100" fmla="*/ 1838266 h 3255881"/>
              <a:gd name="connsiteX101" fmla="*/ 5024438 w 8262114"/>
              <a:gd name="connsiteY101" fmla="*/ 1809691 h 3255881"/>
              <a:gd name="connsiteX102" fmla="*/ 4891088 w 8262114"/>
              <a:gd name="connsiteY102" fmla="*/ 1781116 h 3255881"/>
              <a:gd name="connsiteX103" fmla="*/ 4814888 w 8262114"/>
              <a:gd name="connsiteY103" fmla="*/ 1743016 h 3255881"/>
              <a:gd name="connsiteX104" fmla="*/ 4786313 w 8262114"/>
              <a:gd name="connsiteY104" fmla="*/ 1714441 h 3255881"/>
              <a:gd name="connsiteX105" fmla="*/ 4776788 w 8262114"/>
              <a:gd name="connsiteY105" fmla="*/ 1685866 h 3255881"/>
              <a:gd name="connsiteX106" fmla="*/ 4795838 w 8262114"/>
              <a:gd name="connsiteY106" fmla="*/ 1628716 h 3255881"/>
              <a:gd name="connsiteX107" fmla="*/ 4814888 w 8262114"/>
              <a:gd name="connsiteY107" fmla="*/ 1476316 h 3255881"/>
              <a:gd name="connsiteX108" fmla="*/ 4852988 w 8262114"/>
              <a:gd name="connsiteY108" fmla="*/ 1419166 h 3255881"/>
              <a:gd name="connsiteX109" fmla="*/ 4872038 w 8262114"/>
              <a:gd name="connsiteY109" fmla="*/ 1390591 h 3255881"/>
              <a:gd name="connsiteX110" fmla="*/ 4919663 w 8262114"/>
              <a:gd name="connsiteY110" fmla="*/ 1314391 h 3255881"/>
              <a:gd name="connsiteX111" fmla="*/ 4929188 w 8262114"/>
              <a:gd name="connsiteY111" fmla="*/ 1285816 h 3255881"/>
              <a:gd name="connsiteX112" fmla="*/ 4872038 w 8262114"/>
              <a:gd name="connsiteY112" fmla="*/ 1257241 h 3255881"/>
              <a:gd name="connsiteX113" fmla="*/ 4843463 w 8262114"/>
              <a:gd name="connsiteY113" fmla="*/ 1238191 h 3255881"/>
              <a:gd name="connsiteX114" fmla="*/ 4786313 w 8262114"/>
              <a:gd name="connsiteY114" fmla="*/ 1219141 h 3255881"/>
              <a:gd name="connsiteX115" fmla="*/ 4757738 w 8262114"/>
              <a:gd name="connsiteY115" fmla="*/ 1209616 h 3255881"/>
              <a:gd name="connsiteX116" fmla="*/ 4729163 w 8262114"/>
              <a:gd name="connsiteY116" fmla="*/ 1219141 h 3255881"/>
              <a:gd name="connsiteX117" fmla="*/ 4672013 w 8262114"/>
              <a:gd name="connsiteY117" fmla="*/ 1247716 h 3255881"/>
              <a:gd name="connsiteX118" fmla="*/ 4576763 w 8262114"/>
              <a:gd name="connsiteY118" fmla="*/ 1209616 h 3255881"/>
              <a:gd name="connsiteX119" fmla="*/ 4538663 w 8262114"/>
              <a:gd name="connsiteY119" fmla="*/ 1161991 h 3255881"/>
              <a:gd name="connsiteX120" fmla="*/ 4481513 w 8262114"/>
              <a:gd name="connsiteY120" fmla="*/ 1181041 h 3255881"/>
              <a:gd name="connsiteX121" fmla="*/ 4452938 w 8262114"/>
              <a:gd name="connsiteY121" fmla="*/ 1190566 h 3255881"/>
              <a:gd name="connsiteX122" fmla="*/ 4414838 w 8262114"/>
              <a:gd name="connsiteY122" fmla="*/ 1276291 h 3255881"/>
              <a:gd name="connsiteX123" fmla="*/ 4405313 w 8262114"/>
              <a:gd name="connsiteY123" fmla="*/ 1304866 h 3255881"/>
              <a:gd name="connsiteX124" fmla="*/ 4395788 w 8262114"/>
              <a:gd name="connsiteY124" fmla="*/ 1333441 h 3255881"/>
              <a:gd name="connsiteX125" fmla="*/ 4367213 w 8262114"/>
              <a:gd name="connsiteY125" fmla="*/ 1352491 h 3255881"/>
              <a:gd name="connsiteX126" fmla="*/ 4348163 w 8262114"/>
              <a:gd name="connsiteY126" fmla="*/ 1381066 h 3255881"/>
              <a:gd name="connsiteX127" fmla="*/ 4329113 w 8262114"/>
              <a:gd name="connsiteY127" fmla="*/ 1438216 h 3255881"/>
              <a:gd name="connsiteX128" fmla="*/ 4310063 w 8262114"/>
              <a:gd name="connsiteY128" fmla="*/ 1466791 h 3255881"/>
              <a:gd name="connsiteX129" fmla="*/ 4300538 w 8262114"/>
              <a:gd name="connsiteY129" fmla="*/ 1495366 h 3255881"/>
              <a:gd name="connsiteX130" fmla="*/ 4291013 w 8262114"/>
              <a:gd name="connsiteY130" fmla="*/ 1533466 h 3255881"/>
              <a:gd name="connsiteX131" fmla="*/ 4262438 w 8262114"/>
              <a:gd name="connsiteY131" fmla="*/ 1552516 h 3255881"/>
              <a:gd name="connsiteX132" fmla="*/ 4224338 w 8262114"/>
              <a:gd name="connsiteY132" fmla="*/ 1545372 h 3255881"/>
              <a:gd name="connsiteX133" fmla="*/ 4167188 w 8262114"/>
              <a:gd name="connsiteY133" fmla="*/ 1562041 h 3255881"/>
              <a:gd name="connsiteX134" fmla="*/ 4110038 w 8262114"/>
              <a:gd name="connsiteY134" fmla="*/ 1583472 h 3255881"/>
              <a:gd name="connsiteX135" fmla="*/ 4081463 w 8262114"/>
              <a:gd name="connsiteY135" fmla="*/ 1590616 h 3255881"/>
              <a:gd name="connsiteX136" fmla="*/ 4055270 w 8262114"/>
              <a:gd name="connsiteY136" fmla="*/ 1595379 h 3255881"/>
              <a:gd name="connsiteX137" fmla="*/ 3948113 w 8262114"/>
              <a:gd name="connsiteY137" fmla="*/ 1609666 h 3255881"/>
              <a:gd name="connsiteX138" fmla="*/ 3910013 w 8262114"/>
              <a:gd name="connsiteY138" fmla="*/ 1600141 h 3255881"/>
              <a:gd name="connsiteX139" fmla="*/ 3757613 w 8262114"/>
              <a:gd name="connsiteY139" fmla="*/ 1590616 h 3255881"/>
              <a:gd name="connsiteX140" fmla="*/ 3729038 w 8262114"/>
              <a:gd name="connsiteY140" fmla="*/ 1571566 h 3255881"/>
              <a:gd name="connsiteX141" fmla="*/ 3700463 w 8262114"/>
              <a:gd name="connsiteY141" fmla="*/ 1562041 h 3255881"/>
              <a:gd name="connsiteX142" fmla="*/ 3652838 w 8262114"/>
              <a:gd name="connsiteY142" fmla="*/ 1523941 h 3255881"/>
              <a:gd name="connsiteX143" fmla="*/ 3481388 w 8262114"/>
              <a:gd name="connsiteY143" fmla="*/ 1533466 h 3255881"/>
              <a:gd name="connsiteX144" fmla="*/ 3414713 w 8262114"/>
              <a:gd name="connsiteY144" fmla="*/ 1542991 h 3255881"/>
              <a:gd name="connsiteX145" fmla="*/ 3386138 w 8262114"/>
              <a:gd name="connsiteY145" fmla="*/ 1552516 h 3255881"/>
              <a:gd name="connsiteX146" fmla="*/ 3338513 w 8262114"/>
              <a:gd name="connsiteY146" fmla="*/ 1562041 h 3255881"/>
              <a:gd name="connsiteX147" fmla="*/ 3259931 w 8262114"/>
              <a:gd name="connsiteY147" fmla="*/ 1619191 h 3255881"/>
              <a:gd name="connsiteX148" fmla="*/ 3214688 w 8262114"/>
              <a:gd name="connsiteY148" fmla="*/ 1666816 h 3255881"/>
              <a:gd name="connsiteX149" fmla="*/ 3205163 w 8262114"/>
              <a:gd name="connsiteY149" fmla="*/ 1695391 h 3255881"/>
              <a:gd name="connsiteX150" fmla="*/ 3181351 w 8262114"/>
              <a:gd name="connsiteY150" fmla="*/ 1738254 h 3255881"/>
              <a:gd name="connsiteX151" fmla="*/ 3102769 w 8262114"/>
              <a:gd name="connsiteY151" fmla="*/ 1714441 h 3255881"/>
              <a:gd name="connsiteX152" fmla="*/ 3057525 w 8262114"/>
              <a:gd name="connsiteY152" fmla="*/ 1659672 h 3255881"/>
              <a:gd name="connsiteX153" fmla="*/ 3005138 w 8262114"/>
              <a:gd name="connsiteY153" fmla="*/ 1619191 h 3255881"/>
              <a:gd name="connsiteX154" fmla="*/ 2967038 w 8262114"/>
              <a:gd name="connsiteY154" fmla="*/ 1562041 h 3255881"/>
              <a:gd name="connsiteX155" fmla="*/ 2947988 w 8262114"/>
              <a:gd name="connsiteY155" fmla="*/ 1533466 h 3255881"/>
              <a:gd name="connsiteX156" fmla="*/ 2890838 w 8262114"/>
              <a:gd name="connsiteY156" fmla="*/ 1504891 h 3255881"/>
              <a:gd name="connsiteX157" fmla="*/ 2862263 w 8262114"/>
              <a:gd name="connsiteY157" fmla="*/ 1485841 h 3255881"/>
              <a:gd name="connsiteX158" fmla="*/ 2833688 w 8262114"/>
              <a:gd name="connsiteY158" fmla="*/ 1476316 h 3255881"/>
              <a:gd name="connsiteX159" fmla="*/ 2805113 w 8262114"/>
              <a:gd name="connsiteY159" fmla="*/ 1457266 h 3255881"/>
              <a:gd name="connsiteX160" fmla="*/ 2738438 w 8262114"/>
              <a:gd name="connsiteY160" fmla="*/ 1438216 h 3255881"/>
              <a:gd name="connsiteX161" fmla="*/ 2709863 w 8262114"/>
              <a:gd name="connsiteY161" fmla="*/ 1428691 h 3255881"/>
              <a:gd name="connsiteX162" fmla="*/ 2605088 w 8262114"/>
              <a:gd name="connsiteY162" fmla="*/ 1419166 h 3255881"/>
              <a:gd name="connsiteX163" fmla="*/ 2509838 w 8262114"/>
              <a:gd name="connsiteY163" fmla="*/ 1409641 h 3255881"/>
              <a:gd name="connsiteX164" fmla="*/ 2452688 w 8262114"/>
              <a:gd name="connsiteY164" fmla="*/ 1371541 h 3255881"/>
              <a:gd name="connsiteX165" fmla="*/ 2395538 w 8262114"/>
              <a:gd name="connsiteY165" fmla="*/ 1352491 h 3255881"/>
              <a:gd name="connsiteX166" fmla="*/ 2366963 w 8262114"/>
              <a:gd name="connsiteY166" fmla="*/ 1342966 h 3255881"/>
              <a:gd name="connsiteX167" fmla="*/ 2309813 w 8262114"/>
              <a:gd name="connsiteY167" fmla="*/ 1333441 h 3255881"/>
              <a:gd name="connsiteX168" fmla="*/ 2233613 w 8262114"/>
              <a:gd name="connsiteY168" fmla="*/ 1342966 h 3255881"/>
              <a:gd name="connsiteX169" fmla="*/ 2185988 w 8262114"/>
              <a:gd name="connsiteY169" fmla="*/ 1333441 h 3255881"/>
              <a:gd name="connsiteX170" fmla="*/ 2176463 w 8262114"/>
              <a:gd name="connsiteY170" fmla="*/ 1304866 h 3255881"/>
              <a:gd name="connsiteX171" fmla="*/ 2157413 w 8262114"/>
              <a:gd name="connsiteY171" fmla="*/ 1238191 h 3255881"/>
              <a:gd name="connsiteX172" fmla="*/ 2155032 w 8262114"/>
              <a:gd name="connsiteY172" fmla="*/ 1204854 h 3255881"/>
              <a:gd name="connsiteX173" fmla="*/ 2128838 w 8262114"/>
              <a:gd name="connsiteY173" fmla="*/ 1166753 h 3255881"/>
              <a:gd name="connsiteX174" fmla="*/ 2057400 w 8262114"/>
              <a:gd name="connsiteY174" fmla="*/ 1104841 h 3255881"/>
              <a:gd name="connsiteX175" fmla="*/ 2062163 w 8262114"/>
              <a:gd name="connsiteY175" fmla="*/ 1066741 h 3255881"/>
              <a:gd name="connsiteX176" fmla="*/ 2033588 w 8262114"/>
              <a:gd name="connsiteY176" fmla="*/ 1057216 h 3255881"/>
              <a:gd name="connsiteX177" fmla="*/ 2081213 w 8262114"/>
              <a:gd name="connsiteY177" fmla="*/ 1009591 h 3255881"/>
              <a:gd name="connsiteX178" fmla="*/ 2128838 w 8262114"/>
              <a:gd name="connsiteY178" fmla="*/ 1000066 h 3255881"/>
              <a:gd name="connsiteX179" fmla="*/ 2147888 w 8262114"/>
              <a:gd name="connsiteY179" fmla="*/ 942916 h 3255881"/>
              <a:gd name="connsiteX180" fmla="*/ 2119313 w 8262114"/>
              <a:gd name="connsiteY180" fmla="*/ 914341 h 3255881"/>
              <a:gd name="connsiteX181" fmla="*/ 2014538 w 8262114"/>
              <a:gd name="connsiteY181" fmla="*/ 885766 h 3255881"/>
              <a:gd name="connsiteX182" fmla="*/ 2005013 w 8262114"/>
              <a:gd name="connsiteY182" fmla="*/ 857191 h 3255881"/>
              <a:gd name="connsiteX183" fmla="*/ 2024063 w 8262114"/>
              <a:gd name="connsiteY183" fmla="*/ 828616 h 3255881"/>
              <a:gd name="connsiteX184" fmla="*/ 2014538 w 8262114"/>
              <a:gd name="connsiteY184" fmla="*/ 800041 h 3255881"/>
              <a:gd name="connsiteX185" fmla="*/ 1976438 w 8262114"/>
              <a:gd name="connsiteY185" fmla="*/ 742891 h 3255881"/>
              <a:gd name="connsiteX186" fmla="*/ 1804988 w 8262114"/>
              <a:gd name="connsiteY186" fmla="*/ 685741 h 3255881"/>
              <a:gd name="connsiteX187" fmla="*/ 1776413 w 8262114"/>
              <a:gd name="connsiteY187" fmla="*/ 676216 h 3255881"/>
              <a:gd name="connsiteX188" fmla="*/ 1747838 w 8262114"/>
              <a:gd name="connsiteY188" fmla="*/ 666691 h 3255881"/>
              <a:gd name="connsiteX189" fmla="*/ 1690688 w 8262114"/>
              <a:gd name="connsiteY189" fmla="*/ 628591 h 3255881"/>
              <a:gd name="connsiteX190" fmla="*/ 1654969 w 8262114"/>
              <a:gd name="connsiteY190" fmla="*/ 592872 h 3255881"/>
              <a:gd name="connsiteX191" fmla="*/ 1581150 w 8262114"/>
              <a:gd name="connsiteY191" fmla="*/ 519053 h 3255881"/>
              <a:gd name="connsiteX192" fmla="*/ 1493045 w 8262114"/>
              <a:gd name="connsiteY192" fmla="*/ 433328 h 3255881"/>
              <a:gd name="connsiteX193" fmla="*/ 1370452 w 8262114"/>
              <a:gd name="connsiteY193" fmla="*/ 335756 h 3255881"/>
              <a:gd name="connsiteX194" fmla="*/ 1350170 w 8262114"/>
              <a:gd name="connsiteY194" fmla="*/ 316647 h 3255881"/>
              <a:gd name="connsiteX195" fmla="*/ 1373982 w 8262114"/>
              <a:gd name="connsiteY195" fmla="*/ 323791 h 3255881"/>
              <a:gd name="connsiteX196" fmla="*/ 1440657 w 8262114"/>
              <a:gd name="connsiteY196" fmla="*/ 342841 h 3255881"/>
              <a:gd name="connsiteX197" fmla="*/ 1440657 w 8262114"/>
              <a:gd name="connsiteY197" fmla="*/ 290453 h 3255881"/>
              <a:gd name="connsiteX198" fmla="*/ 1376363 w 8262114"/>
              <a:gd name="connsiteY198" fmla="*/ 204729 h 3255881"/>
              <a:gd name="connsiteX199" fmla="*/ 1338263 w 8262114"/>
              <a:gd name="connsiteY199" fmla="*/ 178534 h 3255881"/>
              <a:gd name="connsiteX200" fmla="*/ 1319213 w 8262114"/>
              <a:gd name="connsiteY200" fmla="*/ 161866 h 3255881"/>
              <a:gd name="connsiteX201" fmla="*/ 1166813 w 8262114"/>
              <a:gd name="connsiteY201" fmla="*/ 133291 h 3255881"/>
              <a:gd name="connsiteX202" fmla="*/ 1138238 w 8262114"/>
              <a:gd name="connsiteY202" fmla="*/ 123766 h 3255881"/>
              <a:gd name="connsiteX203" fmla="*/ 1081088 w 8262114"/>
              <a:gd name="connsiteY203" fmla="*/ 85666 h 3255881"/>
              <a:gd name="connsiteX204" fmla="*/ 1033463 w 8262114"/>
              <a:gd name="connsiteY204" fmla="*/ 47566 h 3255881"/>
              <a:gd name="connsiteX205" fmla="*/ 976313 w 8262114"/>
              <a:gd name="connsiteY205" fmla="*/ 9466 h 3255881"/>
              <a:gd name="connsiteX206" fmla="*/ 547688 w 8262114"/>
              <a:gd name="connsiteY206" fmla="*/ 9466 h 3255881"/>
              <a:gd name="connsiteX207" fmla="*/ 452438 w 8262114"/>
              <a:gd name="connsiteY207" fmla="*/ 18991 h 3255881"/>
              <a:gd name="connsiteX208" fmla="*/ 395288 w 8262114"/>
              <a:gd name="connsiteY208" fmla="*/ 47566 h 3255881"/>
              <a:gd name="connsiteX209" fmla="*/ 319088 w 8262114"/>
              <a:gd name="connsiteY209" fmla="*/ 159485 h 3255881"/>
              <a:gd name="connsiteX210" fmla="*/ 307182 w 8262114"/>
              <a:gd name="connsiteY210" fmla="*/ 216634 h 3255881"/>
              <a:gd name="connsiteX211" fmla="*/ 254794 w 8262114"/>
              <a:gd name="connsiteY211" fmla="*/ 283310 h 3255881"/>
              <a:gd name="connsiteX212" fmla="*/ 180975 w 8262114"/>
              <a:gd name="connsiteY212" fmla="*/ 330935 h 3255881"/>
              <a:gd name="connsiteX213" fmla="*/ 76201 w 8262114"/>
              <a:gd name="connsiteY213" fmla="*/ 357129 h 3255881"/>
              <a:gd name="connsiteX214" fmla="*/ 42863 w 8262114"/>
              <a:gd name="connsiteY214" fmla="*/ 361891 h 3255881"/>
              <a:gd name="connsiteX215" fmla="*/ 0 w 8262114"/>
              <a:gd name="connsiteY215" fmla="*/ 371416 h 3255881"/>
              <a:gd name="connsiteX216" fmla="*/ 21431 w 8262114"/>
              <a:gd name="connsiteY216" fmla="*/ 416660 h 3255881"/>
              <a:gd name="connsiteX217" fmla="*/ 33338 w 8262114"/>
              <a:gd name="connsiteY217" fmla="*/ 419041 h 3255881"/>
              <a:gd name="connsiteX218" fmla="*/ 90488 w 8262114"/>
              <a:gd name="connsiteY218" fmla="*/ 447616 h 3255881"/>
              <a:gd name="connsiteX219" fmla="*/ 147638 w 8262114"/>
              <a:gd name="connsiteY219" fmla="*/ 476191 h 3255881"/>
              <a:gd name="connsiteX220" fmla="*/ 166688 w 8262114"/>
              <a:gd name="connsiteY220" fmla="*/ 504766 h 3255881"/>
              <a:gd name="connsiteX221" fmla="*/ 166688 w 8262114"/>
              <a:gd name="connsiteY221" fmla="*/ 571441 h 3255881"/>
              <a:gd name="connsiteX222" fmla="*/ 138113 w 8262114"/>
              <a:gd name="connsiteY222" fmla="*/ 580966 h 3255881"/>
              <a:gd name="connsiteX223" fmla="*/ 128588 w 8262114"/>
              <a:gd name="connsiteY223" fmla="*/ 666691 h 3255881"/>
              <a:gd name="connsiteX224" fmla="*/ 100013 w 8262114"/>
              <a:gd name="connsiteY224" fmla="*/ 676216 h 3255881"/>
              <a:gd name="connsiteX225" fmla="*/ 90488 w 8262114"/>
              <a:gd name="connsiteY225" fmla="*/ 704791 h 3255881"/>
              <a:gd name="connsiteX226" fmla="*/ 119063 w 8262114"/>
              <a:gd name="connsiteY226" fmla="*/ 714316 h 3255881"/>
              <a:gd name="connsiteX227" fmla="*/ 138113 w 8262114"/>
              <a:gd name="connsiteY227" fmla="*/ 771466 h 3255881"/>
              <a:gd name="connsiteX228" fmla="*/ 147638 w 8262114"/>
              <a:gd name="connsiteY228" fmla="*/ 838141 h 3255881"/>
              <a:gd name="connsiteX229" fmla="*/ 166688 w 8262114"/>
              <a:gd name="connsiteY229" fmla="*/ 866716 h 3255881"/>
              <a:gd name="connsiteX230" fmla="*/ 157163 w 8262114"/>
              <a:gd name="connsiteY230" fmla="*/ 923866 h 3255881"/>
              <a:gd name="connsiteX0" fmla="*/ 7415213 w 8262114"/>
              <a:gd name="connsiteY0" fmla="*/ 3247966 h 3255881"/>
              <a:gd name="connsiteX1" fmla="*/ 7434263 w 8262114"/>
              <a:gd name="connsiteY1" fmla="*/ 3047941 h 3255881"/>
              <a:gd name="connsiteX2" fmla="*/ 7453313 w 8262114"/>
              <a:gd name="connsiteY2" fmla="*/ 2981266 h 3255881"/>
              <a:gd name="connsiteX3" fmla="*/ 7510463 w 8262114"/>
              <a:gd name="connsiteY3" fmla="*/ 2952691 h 3255881"/>
              <a:gd name="connsiteX4" fmla="*/ 7548563 w 8262114"/>
              <a:gd name="connsiteY4" fmla="*/ 2969359 h 3255881"/>
              <a:gd name="connsiteX5" fmla="*/ 7605713 w 8262114"/>
              <a:gd name="connsiteY5" fmla="*/ 3016984 h 3255881"/>
              <a:gd name="connsiteX6" fmla="*/ 7684295 w 8262114"/>
              <a:gd name="connsiteY6" fmla="*/ 2971741 h 3255881"/>
              <a:gd name="connsiteX7" fmla="*/ 7734300 w 8262114"/>
              <a:gd name="connsiteY7" fmla="*/ 2871729 h 3255881"/>
              <a:gd name="connsiteX8" fmla="*/ 7765257 w 8262114"/>
              <a:gd name="connsiteY8" fmla="*/ 2838391 h 3255881"/>
              <a:gd name="connsiteX9" fmla="*/ 7777163 w 8262114"/>
              <a:gd name="connsiteY9" fmla="*/ 2800291 h 3255881"/>
              <a:gd name="connsiteX10" fmla="*/ 7805738 w 8262114"/>
              <a:gd name="connsiteY10" fmla="*/ 2790766 h 3255881"/>
              <a:gd name="connsiteX11" fmla="*/ 7834313 w 8262114"/>
              <a:gd name="connsiteY11" fmla="*/ 2781241 h 3255881"/>
              <a:gd name="connsiteX12" fmla="*/ 7996238 w 8262114"/>
              <a:gd name="connsiteY12" fmla="*/ 2762191 h 3255881"/>
              <a:gd name="connsiteX13" fmla="*/ 8062913 w 8262114"/>
              <a:gd name="connsiteY13" fmla="*/ 2743141 h 3255881"/>
              <a:gd name="connsiteX14" fmla="*/ 8120063 w 8262114"/>
              <a:gd name="connsiteY14" fmla="*/ 2724091 h 3255881"/>
              <a:gd name="connsiteX15" fmla="*/ 8148638 w 8262114"/>
              <a:gd name="connsiteY15" fmla="*/ 2714566 h 3255881"/>
              <a:gd name="connsiteX16" fmla="*/ 8158163 w 8262114"/>
              <a:gd name="connsiteY16" fmla="*/ 2609791 h 3255881"/>
              <a:gd name="connsiteX17" fmla="*/ 8167688 w 8262114"/>
              <a:gd name="connsiteY17" fmla="*/ 2552641 h 3255881"/>
              <a:gd name="connsiteX18" fmla="*/ 8224838 w 8262114"/>
              <a:gd name="connsiteY18" fmla="*/ 2514541 h 3255881"/>
              <a:gd name="connsiteX19" fmla="*/ 8243888 w 8262114"/>
              <a:gd name="connsiteY19" fmla="*/ 2485966 h 3255881"/>
              <a:gd name="connsiteX20" fmla="*/ 7929563 w 8262114"/>
              <a:gd name="connsiteY20" fmla="*/ 2428816 h 3255881"/>
              <a:gd name="connsiteX21" fmla="*/ 7939088 w 8262114"/>
              <a:gd name="connsiteY21" fmla="*/ 2333566 h 3255881"/>
              <a:gd name="connsiteX22" fmla="*/ 7958138 w 8262114"/>
              <a:gd name="connsiteY22" fmla="*/ 2266891 h 3255881"/>
              <a:gd name="connsiteX23" fmla="*/ 7929563 w 8262114"/>
              <a:gd name="connsiteY23" fmla="*/ 2095441 h 3255881"/>
              <a:gd name="connsiteX24" fmla="*/ 7910513 w 8262114"/>
              <a:gd name="connsiteY24" fmla="*/ 2038291 h 3255881"/>
              <a:gd name="connsiteX25" fmla="*/ 7900988 w 8262114"/>
              <a:gd name="connsiteY25" fmla="*/ 2009716 h 3255881"/>
              <a:gd name="connsiteX26" fmla="*/ 7929563 w 8262114"/>
              <a:gd name="connsiteY26" fmla="*/ 1876366 h 3255881"/>
              <a:gd name="connsiteX27" fmla="*/ 7948613 w 8262114"/>
              <a:gd name="connsiteY27" fmla="*/ 1847791 h 3255881"/>
              <a:gd name="connsiteX28" fmla="*/ 7853363 w 8262114"/>
              <a:gd name="connsiteY28" fmla="*/ 1838266 h 3255881"/>
              <a:gd name="connsiteX29" fmla="*/ 7796213 w 8262114"/>
              <a:gd name="connsiteY29" fmla="*/ 1790641 h 3255881"/>
              <a:gd name="connsiteX30" fmla="*/ 7739063 w 8262114"/>
              <a:gd name="connsiteY30" fmla="*/ 1771591 h 3255881"/>
              <a:gd name="connsiteX31" fmla="*/ 7710488 w 8262114"/>
              <a:gd name="connsiteY31" fmla="*/ 1752541 h 3255881"/>
              <a:gd name="connsiteX32" fmla="*/ 7567613 w 8262114"/>
              <a:gd name="connsiteY32" fmla="*/ 1733491 h 3255881"/>
              <a:gd name="connsiteX33" fmla="*/ 7510463 w 8262114"/>
              <a:gd name="connsiteY33" fmla="*/ 1714441 h 3255881"/>
              <a:gd name="connsiteX34" fmla="*/ 7453313 w 8262114"/>
              <a:gd name="connsiteY34" fmla="*/ 1676341 h 3255881"/>
              <a:gd name="connsiteX35" fmla="*/ 7424738 w 8262114"/>
              <a:gd name="connsiteY35" fmla="*/ 1657291 h 3255881"/>
              <a:gd name="connsiteX36" fmla="*/ 7396163 w 8262114"/>
              <a:gd name="connsiteY36" fmla="*/ 1647766 h 3255881"/>
              <a:gd name="connsiteX37" fmla="*/ 7358063 w 8262114"/>
              <a:gd name="connsiteY37" fmla="*/ 1600141 h 3255881"/>
              <a:gd name="connsiteX38" fmla="*/ 7319963 w 8262114"/>
              <a:gd name="connsiteY38" fmla="*/ 1542991 h 3255881"/>
              <a:gd name="connsiteX39" fmla="*/ 7272338 w 8262114"/>
              <a:gd name="connsiteY39" fmla="*/ 1485841 h 3255881"/>
              <a:gd name="connsiteX40" fmla="*/ 7262813 w 8262114"/>
              <a:gd name="connsiteY40" fmla="*/ 1457266 h 3255881"/>
              <a:gd name="connsiteX41" fmla="*/ 7224713 w 8262114"/>
              <a:gd name="connsiteY41" fmla="*/ 1400116 h 3255881"/>
              <a:gd name="connsiteX42" fmla="*/ 7215188 w 8262114"/>
              <a:gd name="connsiteY42" fmla="*/ 1371541 h 3255881"/>
              <a:gd name="connsiteX43" fmla="*/ 7196138 w 8262114"/>
              <a:gd name="connsiteY43" fmla="*/ 1342966 h 3255881"/>
              <a:gd name="connsiteX44" fmla="*/ 7177088 w 8262114"/>
              <a:gd name="connsiteY44" fmla="*/ 1285816 h 3255881"/>
              <a:gd name="connsiteX45" fmla="*/ 7119938 w 8262114"/>
              <a:gd name="connsiteY45" fmla="*/ 1238191 h 3255881"/>
              <a:gd name="connsiteX46" fmla="*/ 7091363 w 8262114"/>
              <a:gd name="connsiteY46" fmla="*/ 1219141 h 3255881"/>
              <a:gd name="connsiteX47" fmla="*/ 7062788 w 8262114"/>
              <a:gd name="connsiteY47" fmla="*/ 1190566 h 3255881"/>
              <a:gd name="connsiteX48" fmla="*/ 7034213 w 8262114"/>
              <a:gd name="connsiteY48" fmla="*/ 1171516 h 3255881"/>
              <a:gd name="connsiteX49" fmla="*/ 6986588 w 8262114"/>
              <a:gd name="connsiteY49" fmla="*/ 1114366 h 3255881"/>
              <a:gd name="connsiteX50" fmla="*/ 6958013 w 8262114"/>
              <a:gd name="connsiteY50" fmla="*/ 1095316 h 3255881"/>
              <a:gd name="connsiteX51" fmla="*/ 6938963 w 8262114"/>
              <a:gd name="connsiteY51" fmla="*/ 1066741 h 3255881"/>
              <a:gd name="connsiteX52" fmla="*/ 6910388 w 8262114"/>
              <a:gd name="connsiteY52" fmla="*/ 1047691 h 3255881"/>
              <a:gd name="connsiteX53" fmla="*/ 6900863 w 8262114"/>
              <a:gd name="connsiteY53" fmla="*/ 1019116 h 3255881"/>
              <a:gd name="connsiteX54" fmla="*/ 6910388 w 8262114"/>
              <a:gd name="connsiteY54" fmla="*/ 981016 h 3255881"/>
              <a:gd name="connsiteX55" fmla="*/ 6967538 w 8262114"/>
              <a:gd name="connsiteY55" fmla="*/ 952441 h 3255881"/>
              <a:gd name="connsiteX56" fmla="*/ 6986588 w 8262114"/>
              <a:gd name="connsiteY56" fmla="*/ 923866 h 3255881"/>
              <a:gd name="connsiteX57" fmla="*/ 7005638 w 8262114"/>
              <a:gd name="connsiteY57" fmla="*/ 866716 h 3255881"/>
              <a:gd name="connsiteX58" fmla="*/ 6977063 w 8262114"/>
              <a:gd name="connsiteY58" fmla="*/ 857191 h 3255881"/>
              <a:gd name="connsiteX59" fmla="*/ 6910388 w 8262114"/>
              <a:gd name="connsiteY59" fmla="*/ 847666 h 3255881"/>
              <a:gd name="connsiteX60" fmla="*/ 6872288 w 8262114"/>
              <a:gd name="connsiteY60" fmla="*/ 828616 h 3255881"/>
              <a:gd name="connsiteX61" fmla="*/ 6843713 w 8262114"/>
              <a:gd name="connsiteY61" fmla="*/ 819091 h 3255881"/>
              <a:gd name="connsiteX62" fmla="*/ 6786563 w 8262114"/>
              <a:gd name="connsiteY62" fmla="*/ 780991 h 3255881"/>
              <a:gd name="connsiteX63" fmla="*/ 6748463 w 8262114"/>
              <a:gd name="connsiteY63" fmla="*/ 733366 h 3255881"/>
              <a:gd name="connsiteX64" fmla="*/ 6738938 w 8262114"/>
              <a:gd name="connsiteY64" fmla="*/ 704791 h 3255881"/>
              <a:gd name="connsiteX65" fmla="*/ 6691313 w 8262114"/>
              <a:gd name="connsiteY65" fmla="*/ 657166 h 3255881"/>
              <a:gd name="connsiteX66" fmla="*/ 6643688 w 8262114"/>
              <a:gd name="connsiteY66" fmla="*/ 619066 h 3255881"/>
              <a:gd name="connsiteX67" fmla="*/ 6624638 w 8262114"/>
              <a:gd name="connsiteY67" fmla="*/ 590491 h 3255881"/>
              <a:gd name="connsiteX68" fmla="*/ 6596063 w 8262114"/>
              <a:gd name="connsiteY68" fmla="*/ 580966 h 3255881"/>
              <a:gd name="connsiteX69" fmla="*/ 6567488 w 8262114"/>
              <a:gd name="connsiteY69" fmla="*/ 561916 h 3255881"/>
              <a:gd name="connsiteX70" fmla="*/ 6538913 w 8262114"/>
              <a:gd name="connsiteY70" fmla="*/ 552391 h 3255881"/>
              <a:gd name="connsiteX71" fmla="*/ 6510338 w 8262114"/>
              <a:gd name="connsiteY71" fmla="*/ 533341 h 3255881"/>
              <a:gd name="connsiteX72" fmla="*/ 6462713 w 8262114"/>
              <a:gd name="connsiteY72" fmla="*/ 523816 h 3255881"/>
              <a:gd name="connsiteX73" fmla="*/ 6376988 w 8262114"/>
              <a:gd name="connsiteY73" fmla="*/ 533341 h 3255881"/>
              <a:gd name="connsiteX74" fmla="*/ 6319838 w 8262114"/>
              <a:gd name="connsiteY74" fmla="*/ 571441 h 3255881"/>
              <a:gd name="connsiteX75" fmla="*/ 6262688 w 8262114"/>
              <a:gd name="connsiteY75" fmla="*/ 619066 h 3255881"/>
              <a:gd name="connsiteX76" fmla="*/ 6176963 w 8262114"/>
              <a:gd name="connsiteY76" fmla="*/ 657166 h 3255881"/>
              <a:gd name="connsiteX77" fmla="*/ 6148388 w 8262114"/>
              <a:gd name="connsiteY77" fmla="*/ 666691 h 3255881"/>
              <a:gd name="connsiteX78" fmla="*/ 6148388 w 8262114"/>
              <a:gd name="connsiteY78" fmla="*/ 800041 h 3255881"/>
              <a:gd name="connsiteX79" fmla="*/ 6138863 w 8262114"/>
              <a:gd name="connsiteY79" fmla="*/ 961966 h 3255881"/>
              <a:gd name="connsiteX80" fmla="*/ 6119813 w 8262114"/>
              <a:gd name="connsiteY80" fmla="*/ 1085791 h 3255881"/>
              <a:gd name="connsiteX81" fmla="*/ 6136482 w 8262114"/>
              <a:gd name="connsiteY81" fmla="*/ 1195328 h 3255881"/>
              <a:gd name="connsiteX82" fmla="*/ 6165057 w 8262114"/>
              <a:gd name="connsiteY82" fmla="*/ 1340585 h 3255881"/>
              <a:gd name="connsiteX83" fmla="*/ 6205538 w 8262114"/>
              <a:gd name="connsiteY83" fmla="*/ 1435835 h 3255881"/>
              <a:gd name="connsiteX84" fmla="*/ 6162676 w 8262114"/>
              <a:gd name="connsiteY84" fmla="*/ 1492985 h 3255881"/>
              <a:gd name="connsiteX85" fmla="*/ 6196013 w 8262114"/>
              <a:gd name="connsiteY85" fmla="*/ 1647766 h 3255881"/>
              <a:gd name="connsiteX86" fmla="*/ 6198394 w 8262114"/>
              <a:gd name="connsiteY86" fmla="*/ 1757303 h 3255881"/>
              <a:gd name="connsiteX87" fmla="*/ 6153150 w 8262114"/>
              <a:gd name="connsiteY87" fmla="*/ 1759685 h 3255881"/>
              <a:gd name="connsiteX88" fmla="*/ 6119813 w 8262114"/>
              <a:gd name="connsiteY88" fmla="*/ 1752541 h 3255881"/>
              <a:gd name="connsiteX89" fmla="*/ 5955507 w 8262114"/>
              <a:gd name="connsiteY89" fmla="*/ 1781116 h 3255881"/>
              <a:gd name="connsiteX90" fmla="*/ 5955507 w 8262114"/>
              <a:gd name="connsiteY90" fmla="*/ 1854934 h 3255881"/>
              <a:gd name="connsiteX91" fmla="*/ 5967413 w 8262114"/>
              <a:gd name="connsiteY91" fmla="*/ 1904941 h 3255881"/>
              <a:gd name="connsiteX92" fmla="*/ 5962650 w 8262114"/>
              <a:gd name="connsiteY92" fmla="*/ 1954947 h 3255881"/>
              <a:gd name="connsiteX93" fmla="*/ 5684045 w 8262114"/>
              <a:gd name="connsiteY93" fmla="*/ 1916847 h 3255881"/>
              <a:gd name="connsiteX94" fmla="*/ 5434013 w 8262114"/>
              <a:gd name="connsiteY94" fmla="*/ 1940660 h 3255881"/>
              <a:gd name="connsiteX95" fmla="*/ 5300663 w 8262114"/>
              <a:gd name="connsiteY95" fmla="*/ 1904941 h 3255881"/>
              <a:gd name="connsiteX96" fmla="*/ 5243513 w 8262114"/>
              <a:gd name="connsiteY96" fmla="*/ 1914466 h 3255881"/>
              <a:gd name="connsiteX97" fmla="*/ 5186363 w 8262114"/>
              <a:gd name="connsiteY97" fmla="*/ 1933516 h 3255881"/>
              <a:gd name="connsiteX98" fmla="*/ 5179219 w 8262114"/>
              <a:gd name="connsiteY98" fmla="*/ 1890653 h 3255881"/>
              <a:gd name="connsiteX99" fmla="*/ 5098257 w 8262114"/>
              <a:gd name="connsiteY99" fmla="*/ 1840647 h 3255881"/>
              <a:gd name="connsiteX100" fmla="*/ 5033963 w 8262114"/>
              <a:gd name="connsiteY100" fmla="*/ 1838266 h 3255881"/>
              <a:gd name="connsiteX101" fmla="*/ 5024438 w 8262114"/>
              <a:gd name="connsiteY101" fmla="*/ 1809691 h 3255881"/>
              <a:gd name="connsiteX102" fmla="*/ 4891088 w 8262114"/>
              <a:gd name="connsiteY102" fmla="*/ 1781116 h 3255881"/>
              <a:gd name="connsiteX103" fmla="*/ 4814888 w 8262114"/>
              <a:gd name="connsiteY103" fmla="*/ 1743016 h 3255881"/>
              <a:gd name="connsiteX104" fmla="*/ 4786313 w 8262114"/>
              <a:gd name="connsiteY104" fmla="*/ 1714441 h 3255881"/>
              <a:gd name="connsiteX105" fmla="*/ 4776788 w 8262114"/>
              <a:gd name="connsiteY105" fmla="*/ 1685866 h 3255881"/>
              <a:gd name="connsiteX106" fmla="*/ 4795838 w 8262114"/>
              <a:gd name="connsiteY106" fmla="*/ 1628716 h 3255881"/>
              <a:gd name="connsiteX107" fmla="*/ 4814888 w 8262114"/>
              <a:gd name="connsiteY107" fmla="*/ 1476316 h 3255881"/>
              <a:gd name="connsiteX108" fmla="*/ 4852988 w 8262114"/>
              <a:gd name="connsiteY108" fmla="*/ 1419166 h 3255881"/>
              <a:gd name="connsiteX109" fmla="*/ 4872038 w 8262114"/>
              <a:gd name="connsiteY109" fmla="*/ 1390591 h 3255881"/>
              <a:gd name="connsiteX110" fmla="*/ 4919663 w 8262114"/>
              <a:gd name="connsiteY110" fmla="*/ 1314391 h 3255881"/>
              <a:gd name="connsiteX111" fmla="*/ 4929188 w 8262114"/>
              <a:gd name="connsiteY111" fmla="*/ 1285816 h 3255881"/>
              <a:gd name="connsiteX112" fmla="*/ 4872038 w 8262114"/>
              <a:gd name="connsiteY112" fmla="*/ 1257241 h 3255881"/>
              <a:gd name="connsiteX113" fmla="*/ 4843463 w 8262114"/>
              <a:gd name="connsiteY113" fmla="*/ 1238191 h 3255881"/>
              <a:gd name="connsiteX114" fmla="*/ 4786313 w 8262114"/>
              <a:gd name="connsiteY114" fmla="*/ 1219141 h 3255881"/>
              <a:gd name="connsiteX115" fmla="*/ 4757738 w 8262114"/>
              <a:gd name="connsiteY115" fmla="*/ 1209616 h 3255881"/>
              <a:gd name="connsiteX116" fmla="*/ 4729163 w 8262114"/>
              <a:gd name="connsiteY116" fmla="*/ 1219141 h 3255881"/>
              <a:gd name="connsiteX117" fmla="*/ 4672013 w 8262114"/>
              <a:gd name="connsiteY117" fmla="*/ 1247716 h 3255881"/>
              <a:gd name="connsiteX118" fmla="*/ 4576763 w 8262114"/>
              <a:gd name="connsiteY118" fmla="*/ 1209616 h 3255881"/>
              <a:gd name="connsiteX119" fmla="*/ 4538663 w 8262114"/>
              <a:gd name="connsiteY119" fmla="*/ 1161991 h 3255881"/>
              <a:gd name="connsiteX120" fmla="*/ 4481513 w 8262114"/>
              <a:gd name="connsiteY120" fmla="*/ 1181041 h 3255881"/>
              <a:gd name="connsiteX121" fmla="*/ 4452938 w 8262114"/>
              <a:gd name="connsiteY121" fmla="*/ 1190566 h 3255881"/>
              <a:gd name="connsiteX122" fmla="*/ 4414838 w 8262114"/>
              <a:gd name="connsiteY122" fmla="*/ 1276291 h 3255881"/>
              <a:gd name="connsiteX123" fmla="*/ 4405313 w 8262114"/>
              <a:gd name="connsiteY123" fmla="*/ 1304866 h 3255881"/>
              <a:gd name="connsiteX124" fmla="*/ 4395788 w 8262114"/>
              <a:gd name="connsiteY124" fmla="*/ 1333441 h 3255881"/>
              <a:gd name="connsiteX125" fmla="*/ 4367213 w 8262114"/>
              <a:gd name="connsiteY125" fmla="*/ 1352491 h 3255881"/>
              <a:gd name="connsiteX126" fmla="*/ 4348163 w 8262114"/>
              <a:gd name="connsiteY126" fmla="*/ 1381066 h 3255881"/>
              <a:gd name="connsiteX127" fmla="*/ 4329113 w 8262114"/>
              <a:gd name="connsiteY127" fmla="*/ 1438216 h 3255881"/>
              <a:gd name="connsiteX128" fmla="*/ 4310063 w 8262114"/>
              <a:gd name="connsiteY128" fmla="*/ 1466791 h 3255881"/>
              <a:gd name="connsiteX129" fmla="*/ 4300538 w 8262114"/>
              <a:gd name="connsiteY129" fmla="*/ 1495366 h 3255881"/>
              <a:gd name="connsiteX130" fmla="*/ 4291013 w 8262114"/>
              <a:gd name="connsiteY130" fmla="*/ 1533466 h 3255881"/>
              <a:gd name="connsiteX131" fmla="*/ 4262438 w 8262114"/>
              <a:gd name="connsiteY131" fmla="*/ 1552516 h 3255881"/>
              <a:gd name="connsiteX132" fmla="*/ 4224338 w 8262114"/>
              <a:gd name="connsiteY132" fmla="*/ 1545372 h 3255881"/>
              <a:gd name="connsiteX133" fmla="*/ 4167188 w 8262114"/>
              <a:gd name="connsiteY133" fmla="*/ 1562041 h 3255881"/>
              <a:gd name="connsiteX134" fmla="*/ 4110038 w 8262114"/>
              <a:gd name="connsiteY134" fmla="*/ 1583472 h 3255881"/>
              <a:gd name="connsiteX135" fmla="*/ 4081463 w 8262114"/>
              <a:gd name="connsiteY135" fmla="*/ 1590616 h 3255881"/>
              <a:gd name="connsiteX136" fmla="*/ 4055270 w 8262114"/>
              <a:gd name="connsiteY136" fmla="*/ 1595379 h 3255881"/>
              <a:gd name="connsiteX137" fmla="*/ 3948113 w 8262114"/>
              <a:gd name="connsiteY137" fmla="*/ 1609666 h 3255881"/>
              <a:gd name="connsiteX138" fmla="*/ 3910013 w 8262114"/>
              <a:gd name="connsiteY138" fmla="*/ 1600141 h 3255881"/>
              <a:gd name="connsiteX139" fmla="*/ 3757613 w 8262114"/>
              <a:gd name="connsiteY139" fmla="*/ 1590616 h 3255881"/>
              <a:gd name="connsiteX140" fmla="*/ 3729038 w 8262114"/>
              <a:gd name="connsiteY140" fmla="*/ 1571566 h 3255881"/>
              <a:gd name="connsiteX141" fmla="*/ 3700463 w 8262114"/>
              <a:gd name="connsiteY141" fmla="*/ 1562041 h 3255881"/>
              <a:gd name="connsiteX142" fmla="*/ 3652838 w 8262114"/>
              <a:gd name="connsiteY142" fmla="*/ 1523941 h 3255881"/>
              <a:gd name="connsiteX143" fmla="*/ 3481388 w 8262114"/>
              <a:gd name="connsiteY143" fmla="*/ 1533466 h 3255881"/>
              <a:gd name="connsiteX144" fmla="*/ 3414713 w 8262114"/>
              <a:gd name="connsiteY144" fmla="*/ 1542991 h 3255881"/>
              <a:gd name="connsiteX145" fmla="*/ 3386138 w 8262114"/>
              <a:gd name="connsiteY145" fmla="*/ 1552516 h 3255881"/>
              <a:gd name="connsiteX146" fmla="*/ 3338513 w 8262114"/>
              <a:gd name="connsiteY146" fmla="*/ 1562041 h 3255881"/>
              <a:gd name="connsiteX147" fmla="*/ 3259931 w 8262114"/>
              <a:gd name="connsiteY147" fmla="*/ 1619191 h 3255881"/>
              <a:gd name="connsiteX148" fmla="*/ 3214688 w 8262114"/>
              <a:gd name="connsiteY148" fmla="*/ 1666816 h 3255881"/>
              <a:gd name="connsiteX149" fmla="*/ 3205163 w 8262114"/>
              <a:gd name="connsiteY149" fmla="*/ 1695391 h 3255881"/>
              <a:gd name="connsiteX150" fmla="*/ 3181351 w 8262114"/>
              <a:gd name="connsiteY150" fmla="*/ 1738254 h 3255881"/>
              <a:gd name="connsiteX151" fmla="*/ 3102769 w 8262114"/>
              <a:gd name="connsiteY151" fmla="*/ 1714441 h 3255881"/>
              <a:gd name="connsiteX152" fmla="*/ 3057525 w 8262114"/>
              <a:gd name="connsiteY152" fmla="*/ 1659672 h 3255881"/>
              <a:gd name="connsiteX153" fmla="*/ 3005138 w 8262114"/>
              <a:gd name="connsiteY153" fmla="*/ 1619191 h 3255881"/>
              <a:gd name="connsiteX154" fmla="*/ 2967038 w 8262114"/>
              <a:gd name="connsiteY154" fmla="*/ 1562041 h 3255881"/>
              <a:gd name="connsiteX155" fmla="*/ 2947988 w 8262114"/>
              <a:gd name="connsiteY155" fmla="*/ 1533466 h 3255881"/>
              <a:gd name="connsiteX156" fmla="*/ 2890838 w 8262114"/>
              <a:gd name="connsiteY156" fmla="*/ 1504891 h 3255881"/>
              <a:gd name="connsiteX157" fmla="*/ 2862263 w 8262114"/>
              <a:gd name="connsiteY157" fmla="*/ 1485841 h 3255881"/>
              <a:gd name="connsiteX158" fmla="*/ 2833688 w 8262114"/>
              <a:gd name="connsiteY158" fmla="*/ 1476316 h 3255881"/>
              <a:gd name="connsiteX159" fmla="*/ 2805113 w 8262114"/>
              <a:gd name="connsiteY159" fmla="*/ 1457266 h 3255881"/>
              <a:gd name="connsiteX160" fmla="*/ 2738438 w 8262114"/>
              <a:gd name="connsiteY160" fmla="*/ 1438216 h 3255881"/>
              <a:gd name="connsiteX161" fmla="*/ 2709863 w 8262114"/>
              <a:gd name="connsiteY161" fmla="*/ 1428691 h 3255881"/>
              <a:gd name="connsiteX162" fmla="*/ 2605088 w 8262114"/>
              <a:gd name="connsiteY162" fmla="*/ 1419166 h 3255881"/>
              <a:gd name="connsiteX163" fmla="*/ 2509838 w 8262114"/>
              <a:gd name="connsiteY163" fmla="*/ 1409641 h 3255881"/>
              <a:gd name="connsiteX164" fmla="*/ 2452688 w 8262114"/>
              <a:gd name="connsiteY164" fmla="*/ 1371541 h 3255881"/>
              <a:gd name="connsiteX165" fmla="*/ 2395538 w 8262114"/>
              <a:gd name="connsiteY165" fmla="*/ 1352491 h 3255881"/>
              <a:gd name="connsiteX166" fmla="*/ 2366963 w 8262114"/>
              <a:gd name="connsiteY166" fmla="*/ 1342966 h 3255881"/>
              <a:gd name="connsiteX167" fmla="*/ 2309813 w 8262114"/>
              <a:gd name="connsiteY167" fmla="*/ 1333441 h 3255881"/>
              <a:gd name="connsiteX168" fmla="*/ 2233613 w 8262114"/>
              <a:gd name="connsiteY168" fmla="*/ 1342966 h 3255881"/>
              <a:gd name="connsiteX169" fmla="*/ 2185988 w 8262114"/>
              <a:gd name="connsiteY169" fmla="*/ 1333441 h 3255881"/>
              <a:gd name="connsiteX170" fmla="*/ 2176463 w 8262114"/>
              <a:gd name="connsiteY170" fmla="*/ 1304866 h 3255881"/>
              <a:gd name="connsiteX171" fmla="*/ 2157413 w 8262114"/>
              <a:gd name="connsiteY171" fmla="*/ 1238191 h 3255881"/>
              <a:gd name="connsiteX172" fmla="*/ 2155032 w 8262114"/>
              <a:gd name="connsiteY172" fmla="*/ 1204854 h 3255881"/>
              <a:gd name="connsiteX173" fmla="*/ 2128838 w 8262114"/>
              <a:gd name="connsiteY173" fmla="*/ 1166753 h 3255881"/>
              <a:gd name="connsiteX174" fmla="*/ 2057400 w 8262114"/>
              <a:gd name="connsiteY174" fmla="*/ 1104841 h 3255881"/>
              <a:gd name="connsiteX175" fmla="*/ 2062163 w 8262114"/>
              <a:gd name="connsiteY175" fmla="*/ 1066741 h 3255881"/>
              <a:gd name="connsiteX176" fmla="*/ 2033588 w 8262114"/>
              <a:gd name="connsiteY176" fmla="*/ 1057216 h 3255881"/>
              <a:gd name="connsiteX177" fmla="*/ 2081213 w 8262114"/>
              <a:gd name="connsiteY177" fmla="*/ 1009591 h 3255881"/>
              <a:gd name="connsiteX178" fmla="*/ 2128838 w 8262114"/>
              <a:gd name="connsiteY178" fmla="*/ 1000066 h 3255881"/>
              <a:gd name="connsiteX179" fmla="*/ 2147888 w 8262114"/>
              <a:gd name="connsiteY179" fmla="*/ 942916 h 3255881"/>
              <a:gd name="connsiteX180" fmla="*/ 2119313 w 8262114"/>
              <a:gd name="connsiteY180" fmla="*/ 914341 h 3255881"/>
              <a:gd name="connsiteX181" fmla="*/ 2014538 w 8262114"/>
              <a:gd name="connsiteY181" fmla="*/ 885766 h 3255881"/>
              <a:gd name="connsiteX182" fmla="*/ 2005013 w 8262114"/>
              <a:gd name="connsiteY182" fmla="*/ 857191 h 3255881"/>
              <a:gd name="connsiteX183" fmla="*/ 2024063 w 8262114"/>
              <a:gd name="connsiteY183" fmla="*/ 828616 h 3255881"/>
              <a:gd name="connsiteX184" fmla="*/ 2014538 w 8262114"/>
              <a:gd name="connsiteY184" fmla="*/ 800041 h 3255881"/>
              <a:gd name="connsiteX185" fmla="*/ 1976438 w 8262114"/>
              <a:gd name="connsiteY185" fmla="*/ 742891 h 3255881"/>
              <a:gd name="connsiteX186" fmla="*/ 1804988 w 8262114"/>
              <a:gd name="connsiteY186" fmla="*/ 685741 h 3255881"/>
              <a:gd name="connsiteX187" fmla="*/ 1776413 w 8262114"/>
              <a:gd name="connsiteY187" fmla="*/ 676216 h 3255881"/>
              <a:gd name="connsiteX188" fmla="*/ 1747838 w 8262114"/>
              <a:gd name="connsiteY188" fmla="*/ 666691 h 3255881"/>
              <a:gd name="connsiteX189" fmla="*/ 1690688 w 8262114"/>
              <a:gd name="connsiteY189" fmla="*/ 628591 h 3255881"/>
              <a:gd name="connsiteX190" fmla="*/ 1654969 w 8262114"/>
              <a:gd name="connsiteY190" fmla="*/ 592872 h 3255881"/>
              <a:gd name="connsiteX191" fmla="*/ 1581150 w 8262114"/>
              <a:gd name="connsiteY191" fmla="*/ 519053 h 3255881"/>
              <a:gd name="connsiteX192" fmla="*/ 1493045 w 8262114"/>
              <a:gd name="connsiteY192" fmla="*/ 433328 h 3255881"/>
              <a:gd name="connsiteX193" fmla="*/ 1370452 w 8262114"/>
              <a:gd name="connsiteY193" fmla="*/ 335756 h 3255881"/>
              <a:gd name="connsiteX194" fmla="*/ 1350170 w 8262114"/>
              <a:gd name="connsiteY194" fmla="*/ 316647 h 3255881"/>
              <a:gd name="connsiteX195" fmla="*/ 1373982 w 8262114"/>
              <a:gd name="connsiteY195" fmla="*/ 323791 h 3255881"/>
              <a:gd name="connsiteX196" fmla="*/ 1440657 w 8262114"/>
              <a:gd name="connsiteY196" fmla="*/ 342841 h 3255881"/>
              <a:gd name="connsiteX197" fmla="*/ 1440657 w 8262114"/>
              <a:gd name="connsiteY197" fmla="*/ 290453 h 3255881"/>
              <a:gd name="connsiteX198" fmla="*/ 1376363 w 8262114"/>
              <a:gd name="connsiteY198" fmla="*/ 204729 h 3255881"/>
              <a:gd name="connsiteX199" fmla="*/ 1338263 w 8262114"/>
              <a:gd name="connsiteY199" fmla="*/ 178534 h 3255881"/>
              <a:gd name="connsiteX200" fmla="*/ 1319213 w 8262114"/>
              <a:gd name="connsiteY200" fmla="*/ 161866 h 3255881"/>
              <a:gd name="connsiteX201" fmla="*/ 1166813 w 8262114"/>
              <a:gd name="connsiteY201" fmla="*/ 133291 h 3255881"/>
              <a:gd name="connsiteX202" fmla="*/ 1138238 w 8262114"/>
              <a:gd name="connsiteY202" fmla="*/ 123766 h 3255881"/>
              <a:gd name="connsiteX203" fmla="*/ 1081088 w 8262114"/>
              <a:gd name="connsiteY203" fmla="*/ 85666 h 3255881"/>
              <a:gd name="connsiteX204" fmla="*/ 1033463 w 8262114"/>
              <a:gd name="connsiteY204" fmla="*/ 47566 h 3255881"/>
              <a:gd name="connsiteX205" fmla="*/ 976313 w 8262114"/>
              <a:gd name="connsiteY205" fmla="*/ 9466 h 3255881"/>
              <a:gd name="connsiteX206" fmla="*/ 547688 w 8262114"/>
              <a:gd name="connsiteY206" fmla="*/ 9466 h 3255881"/>
              <a:gd name="connsiteX207" fmla="*/ 452438 w 8262114"/>
              <a:gd name="connsiteY207" fmla="*/ 18991 h 3255881"/>
              <a:gd name="connsiteX208" fmla="*/ 395288 w 8262114"/>
              <a:gd name="connsiteY208" fmla="*/ 47566 h 3255881"/>
              <a:gd name="connsiteX209" fmla="*/ 319088 w 8262114"/>
              <a:gd name="connsiteY209" fmla="*/ 159485 h 3255881"/>
              <a:gd name="connsiteX210" fmla="*/ 307182 w 8262114"/>
              <a:gd name="connsiteY210" fmla="*/ 216634 h 3255881"/>
              <a:gd name="connsiteX211" fmla="*/ 254794 w 8262114"/>
              <a:gd name="connsiteY211" fmla="*/ 283310 h 3255881"/>
              <a:gd name="connsiteX212" fmla="*/ 180975 w 8262114"/>
              <a:gd name="connsiteY212" fmla="*/ 330935 h 3255881"/>
              <a:gd name="connsiteX213" fmla="*/ 76201 w 8262114"/>
              <a:gd name="connsiteY213" fmla="*/ 357129 h 3255881"/>
              <a:gd name="connsiteX214" fmla="*/ 42863 w 8262114"/>
              <a:gd name="connsiteY214" fmla="*/ 361891 h 3255881"/>
              <a:gd name="connsiteX215" fmla="*/ 0 w 8262114"/>
              <a:gd name="connsiteY215" fmla="*/ 371416 h 3255881"/>
              <a:gd name="connsiteX216" fmla="*/ 21431 w 8262114"/>
              <a:gd name="connsiteY216" fmla="*/ 416660 h 3255881"/>
              <a:gd name="connsiteX217" fmla="*/ 33338 w 8262114"/>
              <a:gd name="connsiteY217" fmla="*/ 419041 h 3255881"/>
              <a:gd name="connsiteX218" fmla="*/ 90488 w 8262114"/>
              <a:gd name="connsiteY218" fmla="*/ 447616 h 3255881"/>
              <a:gd name="connsiteX219" fmla="*/ 147638 w 8262114"/>
              <a:gd name="connsiteY219" fmla="*/ 476191 h 3255881"/>
              <a:gd name="connsiteX220" fmla="*/ 166688 w 8262114"/>
              <a:gd name="connsiteY220" fmla="*/ 504766 h 3255881"/>
              <a:gd name="connsiteX221" fmla="*/ 166688 w 8262114"/>
              <a:gd name="connsiteY221" fmla="*/ 571441 h 3255881"/>
              <a:gd name="connsiteX222" fmla="*/ 138113 w 8262114"/>
              <a:gd name="connsiteY222" fmla="*/ 580966 h 3255881"/>
              <a:gd name="connsiteX223" fmla="*/ 128588 w 8262114"/>
              <a:gd name="connsiteY223" fmla="*/ 666691 h 3255881"/>
              <a:gd name="connsiteX224" fmla="*/ 100013 w 8262114"/>
              <a:gd name="connsiteY224" fmla="*/ 676216 h 3255881"/>
              <a:gd name="connsiteX225" fmla="*/ 90488 w 8262114"/>
              <a:gd name="connsiteY225" fmla="*/ 704791 h 3255881"/>
              <a:gd name="connsiteX226" fmla="*/ 119063 w 8262114"/>
              <a:gd name="connsiteY226" fmla="*/ 714316 h 3255881"/>
              <a:gd name="connsiteX227" fmla="*/ 138113 w 8262114"/>
              <a:gd name="connsiteY227" fmla="*/ 771466 h 3255881"/>
              <a:gd name="connsiteX228" fmla="*/ 147638 w 8262114"/>
              <a:gd name="connsiteY228" fmla="*/ 838141 h 3255881"/>
              <a:gd name="connsiteX229" fmla="*/ 166688 w 8262114"/>
              <a:gd name="connsiteY229" fmla="*/ 866716 h 3255881"/>
              <a:gd name="connsiteX230" fmla="*/ 157163 w 8262114"/>
              <a:gd name="connsiteY230" fmla="*/ 923866 h 3255881"/>
              <a:gd name="connsiteX0" fmla="*/ 7415213 w 8262114"/>
              <a:gd name="connsiteY0" fmla="*/ 3247966 h 3255881"/>
              <a:gd name="connsiteX1" fmla="*/ 7434263 w 8262114"/>
              <a:gd name="connsiteY1" fmla="*/ 3047941 h 3255881"/>
              <a:gd name="connsiteX2" fmla="*/ 7453313 w 8262114"/>
              <a:gd name="connsiteY2" fmla="*/ 2981266 h 3255881"/>
              <a:gd name="connsiteX3" fmla="*/ 7510463 w 8262114"/>
              <a:gd name="connsiteY3" fmla="*/ 2952691 h 3255881"/>
              <a:gd name="connsiteX4" fmla="*/ 7548563 w 8262114"/>
              <a:gd name="connsiteY4" fmla="*/ 2969359 h 3255881"/>
              <a:gd name="connsiteX5" fmla="*/ 7610476 w 8262114"/>
              <a:gd name="connsiteY5" fmla="*/ 3002696 h 3255881"/>
              <a:gd name="connsiteX6" fmla="*/ 7684295 w 8262114"/>
              <a:gd name="connsiteY6" fmla="*/ 2971741 h 3255881"/>
              <a:gd name="connsiteX7" fmla="*/ 7734300 w 8262114"/>
              <a:gd name="connsiteY7" fmla="*/ 2871729 h 3255881"/>
              <a:gd name="connsiteX8" fmla="*/ 7765257 w 8262114"/>
              <a:gd name="connsiteY8" fmla="*/ 2838391 h 3255881"/>
              <a:gd name="connsiteX9" fmla="*/ 7777163 w 8262114"/>
              <a:gd name="connsiteY9" fmla="*/ 2800291 h 3255881"/>
              <a:gd name="connsiteX10" fmla="*/ 7805738 w 8262114"/>
              <a:gd name="connsiteY10" fmla="*/ 2790766 h 3255881"/>
              <a:gd name="connsiteX11" fmla="*/ 7834313 w 8262114"/>
              <a:gd name="connsiteY11" fmla="*/ 2781241 h 3255881"/>
              <a:gd name="connsiteX12" fmla="*/ 7996238 w 8262114"/>
              <a:gd name="connsiteY12" fmla="*/ 2762191 h 3255881"/>
              <a:gd name="connsiteX13" fmla="*/ 8062913 w 8262114"/>
              <a:gd name="connsiteY13" fmla="*/ 2743141 h 3255881"/>
              <a:gd name="connsiteX14" fmla="*/ 8120063 w 8262114"/>
              <a:gd name="connsiteY14" fmla="*/ 2724091 h 3255881"/>
              <a:gd name="connsiteX15" fmla="*/ 8148638 w 8262114"/>
              <a:gd name="connsiteY15" fmla="*/ 2714566 h 3255881"/>
              <a:gd name="connsiteX16" fmla="*/ 8158163 w 8262114"/>
              <a:gd name="connsiteY16" fmla="*/ 2609791 h 3255881"/>
              <a:gd name="connsiteX17" fmla="*/ 8167688 w 8262114"/>
              <a:gd name="connsiteY17" fmla="*/ 2552641 h 3255881"/>
              <a:gd name="connsiteX18" fmla="*/ 8224838 w 8262114"/>
              <a:gd name="connsiteY18" fmla="*/ 2514541 h 3255881"/>
              <a:gd name="connsiteX19" fmla="*/ 8243888 w 8262114"/>
              <a:gd name="connsiteY19" fmla="*/ 2485966 h 3255881"/>
              <a:gd name="connsiteX20" fmla="*/ 7929563 w 8262114"/>
              <a:gd name="connsiteY20" fmla="*/ 2428816 h 3255881"/>
              <a:gd name="connsiteX21" fmla="*/ 7939088 w 8262114"/>
              <a:gd name="connsiteY21" fmla="*/ 2333566 h 3255881"/>
              <a:gd name="connsiteX22" fmla="*/ 7958138 w 8262114"/>
              <a:gd name="connsiteY22" fmla="*/ 2266891 h 3255881"/>
              <a:gd name="connsiteX23" fmla="*/ 7929563 w 8262114"/>
              <a:gd name="connsiteY23" fmla="*/ 2095441 h 3255881"/>
              <a:gd name="connsiteX24" fmla="*/ 7910513 w 8262114"/>
              <a:gd name="connsiteY24" fmla="*/ 2038291 h 3255881"/>
              <a:gd name="connsiteX25" fmla="*/ 7900988 w 8262114"/>
              <a:gd name="connsiteY25" fmla="*/ 2009716 h 3255881"/>
              <a:gd name="connsiteX26" fmla="*/ 7929563 w 8262114"/>
              <a:gd name="connsiteY26" fmla="*/ 1876366 h 3255881"/>
              <a:gd name="connsiteX27" fmla="*/ 7948613 w 8262114"/>
              <a:gd name="connsiteY27" fmla="*/ 1847791 h 3255881"/>
              <a:gd name="connsiteX28" fmla="*/ 7853363 w 8262114"/>
              <a:gd name="connsiteY28" fmla="*/ 1838266 h 3255881"/>
              <a:gd name="connsiteX29" fmla="*/ 7796213 w 8262114"/>
              <a:gd name="connsiteY29" fmla="*/ 1790641 h 3255881"/>
              <a:gd name="connsiteX30" fmla="*/ 7739063 w 8262114"/>
              <a:gd name="connsiteY30" fmla="*/ 1771591 h 3255881"/>
              <a:gd name="connsiteX31" fmla="*/ 7710488 w 8262114"/>
              <a:gd name="connsiteY31" fmla="*/ 1752541 h 3255881"/>
              <a:gd name="connsiteX32" fmla="*/ 7567613 w 8262114"/>
              <a:gd name="connsiteY32" fmla="*/ 1733491 h 3255881"/>
              <a:gd name="connsiteX33" fmla="*/ 7510463 w 8262114"/>
              <a:gd name="connsiteY33" fmla="*/ 1714441 h 3255881"/>
              <a:gd name="connsiteX34" fmla="*/ 7453313 w 8262114"/>
              <a:gd name="connsiteY34" fmla="*/ 1676341 h 3255881"/>
              <a:gd name="connsiteX35" fmla="*/ 7424738 w 8262114"/>
              <a:gd name="connsiteY35" fmla="*/ 1657291 h 3255881"/>
              <a:gd name="connsiteX36" fmla="*/ 7396163 w 8262114"/>
              <a:gd name="connsiteY36" fmla="*/ 1647766 h 3255881"/>
              <a:gd name="connsiteX37" fmla="*/ 7358063 w 8262114"/>
              <a:gd name="connsiteY37" fmla="*/ 1600141 h 3255881"/>
              <a:gd name="connsiteX38" fmla="*/ 7319963 w 8262114"/>
              <a:gd name="connsiteY38" fmla="*/ 1542991 h 3255881"/>
              <a:gd name="connsiteX39" fmla="*/ 7272338 w 8262114"/>
              <a:gd name="connsiteY39" fmla="*/ 1485841 h 3255881"/>
              <a:gd name="connsiteX40" fmla="*/ 7262813 w 8262114"/>
              <a:gd name="connsiteY40" fmla="*/ 1457266 h 3255881"/>
              <a:gd name="connsiteX41" fmla="*/ 7224713 w 8262114"/>
              <a:gd name="connsiteY41" fmla="*/ 1400116 h 3255881"/>
              <a:gd name="connsiteX42" fmla="*/ 7215188 w 8262114"/>
              <a:gd name="connsiteY42" fmla="*/ 1371541 h 3255881"/>
              <a:gd name="connsiteX43" fmla="*/ 7196138 w 8262114"/>
              <a:gd name="connsiteY43" fmla="*/ 1342966 h 3255881"/>
              <a:gd name="connsiteX44" fmla="*/ 7177088 w 8262114"/>
              <a:gd name="connsiteY44" fmla="*/ 1285816 h 3255881"/>
              <a:gd name="connsiteX45" fmla="*/ 7119938 w 8262114"/>
              <a:gd name="connsiteY45" fmla="*/ 1238191 h 3255881"/>
              <a:gd name="connsiteX46" fmla="*/ 7091363 w 8262114"/>
              <a:gd name="connsiteY46" fmla="*/ 1219141 h 3255881"/>
              <a:gd name="connsiteX47" fmla="*/ 7062788 w 8262114"/>
              <a:gd name="connsiteY47" fmla="*/ 1190566 h 3255881"/>
              <a:gd name="connsiteX48" fmla="*/ 7034213 w 8262114"/>
              <a:gd name="connsiteY48" fmla="*/ 1171516 h 3255881"/>
              <a:gd name="connsiteX49" fmla="*/ 6986588 w 8262114"/>
              <a:gd name="connsiteY49" fmla="*/ 1114366 h 3255881"/>
              <a:gd name="connsiteX50" fmla="*/ 6958013 w 8262114"/>
              <a:gd name="connsiteY50" fmla="*/ 1095316 h 3255881"/>
              <a:gd name="connsiteX51" fmla="*/ 6938963 w 8262114"/>
              <a:gd name="connsiteY51" fmla="*/ 1066741 h 3255881"/>
              <a:gd name="connsiteX52" fmla="*/ 6910388 w 8262114"/>
              <a:gd name="connsiteY52" fmla="*/ 1047691 h 3255881"/>
              <a:gd name="connsiteX53" fmla="*/ 6900863 w 8262114"/>
              <a:gd name="connsiteY53" fmla="*/ 1019116 h 3255881"/>
              <a:gd name="connsiteX54" fmla="*/ 6910388 w 8262114"/>
              <a:gd name="connsiteY54" fmla="*/ 981016 h 3255881"/>
              <a:gd name="connsiteX55" fmla="*/ 6967538 w 8262114"/>
              <a:gd name="connsiteY55" fmla="*/ 952441 h 3255881"/>
              <a:gd name="connsiteX56" fmla="*/ 6986588 w 8262114"/>
              <a:gd name="connsiteY56" fmla="*/ 923866 h 3255881"/>
              <a:gd name="connsiteX57" fmla="*/ 7005638 w 8262114"/>
              <a:gd name="connsiteY57" fmla="*/ 866716 h 3255881"/>
              <a:gd name="connsiteX58" fmla="*/ 6977063 w 8262114"/>
              <a:gd name="connsiteY58" fmla="*/ 857191 h 3255881"/>
              <a:gd name="connsiteX59" fmla="*/ 6910388 w 8262114"/>
              <a:gd name="connsiteY59" fmla="*/ 847666 h 3255881"/>
              <a:gd name="connsiteX60" fmla="*/ 6872288 w 8262114"/>
              <a:gd name="connsiteY60" fmla="*/ 828616 h 3255881"/>
              <a:gd name="connsiteX61" fmla="*/ 6843713 w 8262114"/>
              <a:gd name="connsiteY61" fmla="*/ 819091 h 3255881"/>
              <a:gd name="connsiteX62" fmla="*/ 6786563 w 8262114"/>
              <a:gd name="connsiteY62" fmla="*/ 780991 h 3255881"/>
              <a:gd name="connsiteX63" fmla="*/ 6748463 w 8262114"/>
              <a:gd name="connsiteY63" fmla="*/ 733366 h 3255881"/>
              <a:gd name="connsiteX64" fmla="*/ 6738938 w 8262114"/>
              <a:gd name="connsiteY64" fmla="*/ 704791 h 3255881"/>
              <a:gd name="connsiteX65" fmla="*/ 6691313 w 8262114"/>
              <a:gd name="connsiteY65" fmla="*/ 657166 h 3255881"/>
              <a:gd name="connsiteX66" fmla="*/ 6643688 w 8262114"/>
              <a:gd name="connsiteY66" fmla="*/ 619066 h 3255881"/>
              <a:gd name="connsiteX67" fmla="*/ 6624638 w 8262114"/>
              <a:gd name="connsiteY67" fmla="*/ 590491 h 3255881"/>
              <a:gd name="connsiteX68" fmla="*/ 6596063 w 8262114"/>
              <a:gd name="connsiteY68" fmla="*/ 580966 h 3255881"/>
              <a:gd name="connsiteX69" fmla="*/ 6567488 w 8262114"/>
              <a:gd name="connsiteY69" fmla="*/ 561916 h 3255881"/>
              <a:gd name="connsiteX70" fmla="*/ 6538913 w 8262114"/>
              <a:gd name="connsiteY70" fmla="*/ 552391 h 3255881"/>
              <a:gd name="connsiteX71" fmla="*/ 6510338 w 8262114"/>
              <a:gd name="connsiteY71" fmla="*/ 533341 h 3255881"/>
              <a:gd name="connsiteX72" fmla="*/ 6462713 w 8262114"/>
              <a:gd name="connsiteY72" fmla="*/ 523816 h 3255881"/>
              <a:gd name="connsiteX73" fmla="*/ 6376988 w 8262114"/>
              <a:gd name="connsiteY73" fmla="*/ 533341 h 3255881"/>
              <a:gd name="connsiteX74" fmla="*/ 6319838 w 8262114"/>
              <a:gd name="connsiteY74" fmla="*/ 571441 h 3255881"/>
              <a:gd name="connsiteX75" fmla="*/ 6262688 w 8262114"/>
              <a:gd name="connsiteY75" fmla="*/ 619066 h 3255881"/>
              <a:gd name="connsiteX76" fmla="*/ 6176963 w 8262114"/>
              <a:gd name="connsiteY76" fmla="*/ 657166 h 3255881"/>
              <a:gd name="connsiteX77" fmla="*/ 6148388 w 8262114"/>
              <a:gd name="connsiteY77" fmla="*/ 666691 h 3255881"/>
              <a:gd name="connsiteX78" fmla="*/ 6148388 w 8262114"/>
              <a:gd name="connsiteY78" fmla="*/ 800041 h 3255881"/>
              <a:gd name="connsiteX79" fmla="*/ 6138863 w 8262114"/>
              <a:gd name="connsiteY79" fmla="*/ 961966 h 3255881"/>
              <a:gd name="connsiteX80" fmla="*/ 6119813 w 8262114"/>
              <a:gd name="connsiteY80" fmla="*/ 1085791 h 3255881"/>
              <a:gd name="connsiteX81" fmla="*/ 6136482 w 8262114"/>
              <a:gd name="connsiteY81" fmla="*/ 1195328 h 3255881"/>
              <a:gd name="connsiteX82" fmla="*/ 6165057 w 8262114"/>
              <a:gd name="connsiteY82" fmla="*/ 1340585 h 3255881"/>
              <a:gd name="connsiteX83" fmla="*/ 6205538 w 8262114"/>
              <a:gd name="connsiteY83" fmla="*/ 1435835 h 3255881"/>
              <a:gd name="connsiteX84" fmla="*/ 6162676 w 8262114"/>
              <a:gd name="connsiteY84" fmla="*/ 1492985 h 3255881"/>
              <a:gd name="connsiteX85" fmla="*/ 6196013 w 8262114"/>
              <a:gd name="connsiteY85" fmla="*/ 1647766 h 3255881"/>
              <a:gd name="connsiteX86" fmla="*/ 6198394 w 8262114"/>
              <a:gd name="connsiteY86" fmla="*/ 1757303 h 3255881"/>
              <a:gd name="connsiteX87" fmla="*/ 6153150 w 8262114"/>
              <a:gd name="connsiteY87" fmla="*/ 1759685 h 3255881"/>
              <a:gd name="connsiteX88" fmla="*/ 6119813 w 8262114"/>
              <a:gd name="connsiteY88" fmla="*/ 1752541 h 3255881"/>
              <a:gd name="connsiteX89" fmla="*/ 5955507 w 8262114"/>
              <a:gd name="connsiteY89" fmla="*/ 1781116 h 3255881"/>
              <a:gd name="connsiteX90" fmla="*/ 5955507 w 8262114"/>
              <a:gd name="connsiteY90" fmla="*/ 1854934 h 3255881"/>
              <a:gd name="connsiteX91" fmla="*/ 5967413 w 8262114"/>
              <a:gd name="connsiteY91" fmla="*/ 1904941 h 3255881"/>
              <a:gd name="connsiteX92" fmla="*/ 5962650 w 8262114"/>
              <a:gd name="connsiteY92" fmla="*/ 1954947 h 3255881"/>
              <a:gd name="connsiteX93" fmla="*/ 5684045 w 8262114"/>
              <a:gd name="connsiteY93" fmla="*/ 1916847 h 3255881"/>
              <a:gd name="connsiteX94" fmla="*/ 5434013 w 8262114"/>
              <a:gd name="connsiteY94" fmla="*/ 1940660 h 3255881"/>
              <a:gd name="connsiteX95" fmla="*/ 5300663 w 8262114"/>
              <a:gd name="connsiteY95" fmla="*/ 1904941 h 3255881"/>
              <a:gd name="connsiteX96" fmla="*/ 5243513 w 8262114"/>
              <a:gd name="connsiteY96" fmla="*/ 1914466 h 3255881"/>
              <a:gd name="connsiteX97" fmla="*/ 5186363 w 8262114"/>
              <a:gd name="connsiteY97" fmla="*/ 1933516 h 3255881"/>
              <a:gd name="connsiteX98" fmla="*/ 5179219 w 8262114"/>
              <a:gd name="connsiteY98" fmla="*/ 1890653 h 3255881"/>
              <a:gd name="connsiteX99" fmla="*/ 5098257 w 8262114"/>
              <a:gd name="connsiteY99" fmla="*/ 1840647 h 3255881"/>
              <a:gd name="connsiteX100" fmla="*/ 5033963 w 8262114"/>
              <a:gd name="connsiteY100" fmla="*/ 1838266 h 3255881"/>
              <a:gd name="connsiteX101" fmla="*/ 5024438 w 8262114"/>
              <a:gd name="connsiteY101" fmla="*/ 1809691 h 3255881"/>
              <a:gd name="connsiteX102" fmla="*/ 4891088 w 8262114"/>
              <a:gd name="connsiteY102" fmla="*/ 1781116 h 3255881"/>
              <a:gd name="connsiteX103" fmla="*/ 4814888 w 8262114"/>
              <a:gd name="connsiteY103" fmla="*/ 1743016 h 3255881"/>
              <a:gd name="connsiteX104" fmla="*/ 4786313 w 8262114"/>
              <a:gd name="connsiteY104" fmla="*/ 1714441 h 3255881"/>
              <a:gd name="connsiteX105" fmla="*/ 4776788 w 8262114"/>
              <a:gd name="connsiteY105" fmla="*/ 1685866 h 3255881"/>
              <a:gd name="connsiteX106" fmla="*/ 4795838 w 8262114"/>
              <a:gd name="connsiteY106" fmla="*/ 1628716 h 3255881"/>
              <a:gd name="connsiteX107" fmla="*/ 4814888 w 8262114"/>
              <a:gd name="connsiteY107" fmla="*/ 1476316 h 3255881"/>
              <a:gd name="connsiteX108" fmla="*/ 4852988 w 8262114"/>
              <a:gd name="connsiteY108" fmla="*/ 1419166 h 3255881"/>
              <a:gd name="connsiteX109" fmla="*/ 4872038 w 8262114"/>
              <a:gd name="connsiteY109" fmla="*/ 1390591 h 3255881"/>
              <a:gd name="connsiteX110" fmla="*/ 4919663 w 8262114"/>
              <a:gd name="connsiteY110" fmla="*/ 1314391 h 3255881"/>
              <a:gd name="connsiteX111" fmla="*/ 4929188 w 8262114"/>
              <a:gd name="connsiteY111" fmla="*/ 1285816 h 3255881"/>
              <a:gd name="connsiteX112" fmla="*/ 4872038 w 8262114"/>
              <a:gd name="connsiteY112" fmla="*/ 1257241 h 3255881"/>
              <a:gd name="connsiteX113" fmla="*/ 4843463 w 8262114"/>
              <a:gd name="connsiteY113" fmla="*/ 1238191 h 3255881"/>
              <a:gd name="connsiteX114" fmla="*/ 4786313 w 8262114"/>
              <a:gd name="connsiteY114" fmla="*/ 1219141 h 3255881"/>
              <a:gd name="connsiteX115" fmla="*/ 4757738 w 8262114"/>
              <a:gd name="connsiteY115" fmla="*/ 1209616 h 3255881"/>
              <a:gd name="connsiteX116" fmla="*/ 4729163 w 8262114"/>
              <a:gd name="connsiteY116" fmla="*/ 1219141 h 3255881"/>
              <a:gd name="connsiteX117" fmla="*/ 4672013 w 8262114"/>
              <a:gd name="connsiteY117" fmla="*/ 1247716 h 3255881"/>
              <a:gd name="connsiteX118" fmla="*/ 4576763 w 8262114"/>
              <a:gd name="connsiteY118" fmla="*/ 1209616 h 3255881"/>
              <a:gd name="connsiteX119" fmla="*/ 4538663 w 8262114"/>
              <a:gd name="connsiteY119" fmla="*/ 1161991 h 3255881"/>
              <a:gd name="connsiteX120" fmla="*/ 4481513 w 8262114"/>
              <a:gd name="connsiteY120" fmla="*/ 1181041 h 3255881"/>
              <a:gd name="connsiteX121" fmla="*/ 4452938 w 8262114"/>
              <a:gd name="connsiteY121" fmla="*/ 1190566 h 3255881"/>
              <a:gd name="connsiteX122" fmla="*/ 4414838 w 8262114"/>
              <a:gd name="connsiteY122" fmla="*/ 1276291 h 3255881"/>
              <a:gd name="connsiteX123" fmla="*/ 4405313 w 8262114"/>
              <a:gd name="connsiteY123" fmla="*/ 1304866 h 3255881"/>
              <a:gd name="connsiteX124" fmla="*/ 4395788 w 8262114"/>
              <a:gd name="connsiteY124" fmla="*/ 1333441 h 3255881"/>
              <a:gd name="connsiteX125" fmla="*/ 4367213 w 8262114"/>
              <a:gd name="connsiteY125" fmla="*/ 1352491 h 3255881"/>
              <a:gd name="connsiteX126" fmla="*/ 4348163 w 8262114"/>
              <a:gd name="connsiteY126" fmla="*/ 1381066 h 3255881"/>
              <a:gd name="connsiteX127" fmla="*/ 4329113 w 8262114"/>
              <a:gd name="connsiteY127" fmla="*/ 1438216 h 3255881"/>
              <a:gd name="connsiteX128" fmla="*/ 4310063 w 8262114"/>
              <a:gd name="connsiteY128" fmla="*/ 1466791 h 3255881"/>
              <a:gd name="connsiteX129" fmla="*/ 4300538 w 8262114"/>
              <a:gd name="connsiteY129" fmla="*/ 1495366 h 3255881"/>
              <a:gd name="connsiteX130" fmla="*/ 4291013 w 8262114"/>
              <a:gd name="connsiteY130" fmla="*/ 1533466 h 3255881"/>
              <a:gd name="connsiteX131" fmla="*/ 4262438 w 8262114"/>
              <a:gd name="connsiteY131" fmla="*/ 1552516 h 3255881"/>
              <a:gd name="connsiteX132" fmla="*/ 4224338 w 8262114"/>
              <a:gd name="connsiteY132" fmla="*/ 1545372 h 3255881"/>
              <a:gd name="connsiteX133" fmla="*/ 4167188 w 8262114"/>
              <a:gd name="connsiteY133" fmla="*/ 1562041 h 3255881"/>
              <a:gd name="connsiteX134" fmla="*/ 4110038 w 8262114"/>
              <a:gd name="connsiteY134" fmla="*/ 1583472 h 3255881"/>
              <a:gd name="connsiteX135" fmla="*/ 4081463 w 8262114"/>
              <a:gd name="connsiteY135" fmla="*/ 1590616 h 3255881"/>
              <a:gd name="connsiteX136" fmla="*/ 4055270 w 8262114"/>
              <a:gd name="connsiteY136" fmla="*/ 1595379 h 3255881"/>
              <a:gd name="connsiteX137" fmla="*/ 3948113 w 8262114"/>
              <a:gd name="connsiteY137" fmla="*/ 1609666 h 3255881"/>
              <a:gd name="connsiteX138" fmla="*/ 3910013 w 8262114"/>
              <a:gd name="connsiteY138" fmla="*/ 1600141 h 3255881"/>
              <a:gd name="connsiteX139" fmla="*/ 3757613 w 8262114"/>
              <a:gd name="connsiteY139" fmla="*/ 1590616 h 3255881"/>
              <a:gd name="connsiteX140" fmla="*/ 3729038 w 8262114"/>
              <a:gd name="connsiteY140" fmla="*/ 1571566 h 3255881"/>
              <a:gd name="connsiteX141" fmla="*/ 3700463 w 8262114"/>
              <a:gd name="connsiteY141" fmla="*/ 1562041 h 3255881"/>
              <a:gd name="connsiteX142" fmla="*/ 3652838 w 8262114"/>
              <a:gd name="connsiteY142" fmla="*/ 1523941 h 3255881"/>
              <a:gd name="connsiteX143" fmla="*/ 3481388 w 8262114"/>
              <a:gd name="connsiteY143" fmla="*/ 1533466 h 3255881"/>
              <a:gd name="connsiteX144" fmla="*/ 3414713 w 8262114"/>
              <a:gd name="connsiteY144" fmla="*/ 1542991 h 3255881"/>
              <a:gd name="connsiteX145" fmla="*/ 3386138 w 8262114"/>
              <a:gd name="connsiteY145" fmla="*/ 1552516 h 3255881"/>
              <a:gd name="connsiteX146" fmla="*/ 3338513 w 8262114"/>
              <a:gd name="connsiteY146" fmla="*/ 1562041 h 3255881"/>
              <a:gd name="connsiteX147" fmla="*/ 3259931 w 8262114"/>
              <a:gd name="connsiteY147" fmla="*/ 1619191 h 3255881"/>
              <a:gd name="connsiteX148" fmla="*/ 3214688 w 8262114"/>
              <a:gd name="connsiteY148" fmla="*/ 1666816 h 3255881"/>
              <a:gd name="connsiteX149" fmla="*/ 3205163 w 8262114"/>
              <a:gd name="connsiteY149" fmla="*/ 1695391 h 3255881"/>
              <a:gd name="connsiteX150" fmla="*/ 3181351 w 8262114"/>
              <a:gd name="connsiteY150" fmla="*/ 1738254 h 3255881"/>
              <a:gd name="connsiteX151" fmla="*/ 3102769 w 8262114"/>
              <a:gd name="connsiteY151" fmla="*/ 1714441 h 3255881"/>
              <a:gd name="connsiteX152" fmla="*/ 3057525 w 8262114"/>
              <a:gd name="connsiteY152" fmla="*/ 1659672 h 3255881"/>
              <a:gd name="connsiteX153" fmla="*/ 3005138 w 8262114"/>
              <a:gd name="connsiteY153" fmla="*/ 1619191 h 3255881"/>
              <a:gd name="connsiteX154" fmla="*/ 2967038 w 8262114"/>
              <a:gd name="connsiteY154" fmla="*/ 1562041 h 3255881"/>
              <a:gd name="connsiteX155" fmla="*/ 2947988 w 8262114"/>
              <a:gd name="connsiteY155" fmla="*/ 1533466 h 3255881"/>
              <a:gd name="connsiteX156" fmla="*/ 2890838 w 8262114"/>
              <a:gd name="connsiteY156" fmla="*/ 1504891 h 3255881"/>
              <a:gd name="connsiteX157" fmla="*/ 2862263 w 8262114"/>
              <a:gd name="connsiteY157" fmla="*/ 1485841 h 3255881"/>
              <a:gd name="connsiteX158" fmla="*/ 2833688 w 8262114"/>
              <a:gd name="connsiteY158" fmla="*/ 1476316 h 3255881"/>
              <a:gd name="connsiteX159" fmla="*/ 2805113 w 8262114"/>
              <a:gd name="connsiteY159" fmla="*/ 1457266 h 3255881"/>
              <a:gd name="connsiteX160" fmla="*/ 2738438 w 8262114"/>
              <a:gd name="connsiteY160" fmla="*/ 1438216 h 3255881"/>
              <a:gd name="connsiteX161" fmla="*/ 2709863 w 8262114"/>
              <a:gd name="connsiteY161" fmla="*/ 1428691 h 3255881"/>
              <a:gd name="connsiteX162" fmla="*/ 2605088 w 8262114"/>
              <a:gd name="connsiteY162" fmla="*/ 1419166 h 3255881"/>
              <a:gd name="connsiteX163" fmla="*/ 2509838 w 8262114"/>
              <a:gd name="connsiteY163" fmla="*/ 1409641 h 3255881"/>
              <a:gd name="connsiteX164" fmla="*/ 2452688 w 8262114"/>
              <a:gd name="connsiteY164" fmla="*/ 1371541 h 3255881"/>
              <a:gd name="connsiteX165" fmla="*/ 2395538 w 8262114"/>
              <a:gd name="connsiteY165" fmla="*/ 1352491 h 3255881"/>
              <a:gd name="connsiteX166" fmla="*/ 2366963 w 8262114"/>
              <a:gd name="connsiteY166" fmla="*/ 1342966 h 3255881"/>
              <a:gd name="connsiteX167" fmla="*/ 2309813 w 8262114"/>
              <a:gd name="connsiteY167" fmla="*/ 1333441 h 3255881"/>
              <a:gd name="connsiteX168" fmla="*/ 2233613 w 8262114"/>
              <a:gd name="connsiteY168" fmla="*/ 1342966 h 3255881"/>
              <a:gd name="connsiteX169" fmla="*/ 2185988 w 8262114"/>
              <a:gd name="connsiteY169" fmla="*/ 1333441 h 3255881"/>
              <a:gd name="connsiteX170" fmla="*/ 2176463 w 8262114"/>
              <a:gd name="connsiteY170" fmla="*/ 1304866 h 3255881"/>
              <a:gd name="connsiteX171" fmla="*/ 2157413 w 8262114"/>
              <a:gd name="connsiteY171" fmla="*/ 1238191 h 3255881"/>
              <a:gd name="connsiteX172" fmla="*/ 2155032 w 8262114"/>
              <a:gd name="connsiteY172" fmla="*/ 1204854 h 3255881"/>
              <a:gd name="connsiteX173" fmla="*/ 2128838 w 8262114"/>
              <a:gd name="connsiteY173" fmla="*/ 1166753 h 3255881"/>
              <a:gd name="connsiteX174" fmla="*/ 2057400 w 8262114"/>
              <a:gd name="connsiteY174" fmla="*/ 1104841 h 3255881"/>
              <a:gd name="connsiteX175" fmla="*/ 2062163 w 8262114"/>
              <a:gd name="connsiteY175" fmla="*/ 1066741 h 3255881"/>
              <a:gd name="connsiteX176" fmla="*/ 2033588 w 8262114"/>
              <a:gd name="connsiteY176" fmla="*/ 1057216 h 3255881"/>
              <a:gd name="connsiteX177" fmla="*/ 2081213 w 8262114"/>
              <a:gd name="connsiteY177" fmla="*/ 1009591 h 3255881"/>
              <a:gd name="connsiteX178" fmla="*/ 2128838 w 8262114"/>
              <a:gd name="connsiteY178" fmla="*/ 1000066 h 3255881"/>
              <a:gd name="connsiteX179" fmla="*/ 2147888 w 8262114"/>
              <a:gd name="connsiteY179" fmla="*/ 942916 h 3255881"/>
              <a:gd name="connsiteX180" fmla="*/ 2119313 w 8262114"/>
              <a:gd name="connsiteY180" fmla="*/ 914341 h 3255881"/>
              <a:gd name="connsiteX181" fmla="*/ 2014538 w 8262114"/>
              <a:gd name="connsiteY181" fmla="*/ 885766 h 3255881"/>
              <a:gd name="connsiteX182" fmla="*/ 2005013 w 8262114"/>
              <a:gd name="connsiteY182" fmla="*/ 857191 h 3255881"/>
              <a:gd name="connsiteX183" fmla="*/ 2024063 w 8262114"/>
              <a:gd name="connsiteY183" fmla="*/ 828616 h 3255881"/>
              <a:gd name="connsiteX184" fmla="*/ 2014538 w 8262114"/>
              <a:gd name="connsiteY184" fmla="*/ 800041 h 3255881"/>
              <a:gd name="connsiteX185" fmla="*/ 1976438 w 8262114"/>
              <a:gd name="connsiteY185" fmla="*/ 742891 h 3255881"/>
              <a:gd name="connsiteX186" fmla="*/ 1804988 w 8262114"/>
              <a:gd name="connsiteY186" fmla="*/ 685741 h 3255881"/>
              <a:gd name="connsiteX187" fmla="*/ 1776413 w 8262114"/>
              <a:gd name="connsiteY187" fmla="*/ 676216 h 3255881"/>
              <a:gd name="connsiteX188" fmla="*/ 1747838 w 8262114"/>
              <a:gd name="connsiteY188" fmla="*/ 666691 h 3255881"/>
              <a:gd name="connsiteX189" fmla="*/ 1690688 w 8262114"/>
              <a:gd name="connsiteY189" fmla="*/ 628591 h 3255881"/>
              <a:gd name="connsiteX190" fmla="*/ 1654969 w 8262114"/>
              <a:gd name="connsiteY190" fmla="*/ 592872 h 3255881"/>
              <a:gd name="connsiteX191" fmla="*/ 1581150 w 8262114"/>
              <a:gd name="connsiteY191" fmla="*/ 519053 h 3255881"/>
              <a:gd name="connsiteX192" fmla="*/ 1493045 w 8262114"/>
              <a:gd name="connsiteY192" fmla="*/ 433328 h 3255881"/>
              <a:gd name="connsiteX193" fmla="*/ 1370452 w 8262114"/>
              <a:gd name="connsiteY193" fmla="*/ 335756 h 3255881"/>
              <a:gd name="connsiteX194" fmla="*/ 1350170 w 8262114"/>
              <a:gd name="connsiteY194" fmla="*/ 316647 h 3255881"/>
              <a:gd name="connsiteX195" fmla="*/ 1373982 w 8262114"/>
              <a:gd name="connsiteY195" fmla="*/ 323791 h 3255881"/>
              <a:gd name="connsiteX196" fmla="*/ 1440657 w 8262114"/>
              <a:gd name="connsiteY196" fmla="*/ 342841 h 3255881"/>
              <a:gd name="connsiteX197" fmla="*/ 1440657 w 8262114"/>
              <a:gd name="connsiteY197" fmla="*/ 290453 h 3255881"/>
              <a:gd name="connsiteX198" fmla="*/ 1376363 w 8262114"/>
              <a:gd name="connsiteY198" fmla="*/ 204729 h 3255881"/>
              <a:gd name="connsiteX199" fmla="*/ 1338263 w 8262114"/>
              <a:gd name="connsiteY199" fmla="*/ 178534 h 3255881"/>
              <a:gd name="connsiteX200" fmla="*/ 1319213 w 8262114"/>
              <a:gd name="connsiteY200" fmla="*/ 161866 h 3255881"/>
              <a:gd name="connsiteX201" fmla="*/ 1166813 w 8262114"/>
              <a:gd name="connsiteY201" fmla="*/ 133291 h 3255881"/>
              <a:gd name="connsiteX202" fmla="*/ 1138238 w 8262114"/>
              <a:gd name="connsiteY202" fmla="*/ 123766 h 3255881"/>
              <a:gd name="connsiteX203" fmla="*/ 1081088 w 8262114"/>
              <a:gd name="connsiteY203" fmla="*/ 85666 h 3255881"/>
              <a:gd name="connsiteX204" fmla="*/ 1033463 w 8262114"/>
              <a:gd name="connsiteY204" fmla="*/ 47566 h 3255881"/>
              <a:gd name="connsiteX205" fmla="*/ 976313 w 8262114"/>
              <a:gd name="connsiteY205" fmla="*/ 9466 h 3255881"/>
              <a:gd name="connsiteX206" fmla="*/ 547688 w 8262114"/>
              <a:gd name="connsiteY206" fmla="*/ 9466 h 3255881"/>
              <a:gd name="connsiteX207" fmla="*/ 452438 w 8262114"/>
              <a:gd name="connsiteY207" fmla="*/ 18991 h 3255881"/>
              <a:gd name="connsiteX208" fmla="*/ 395288 w 8262114"/>
              <a:gd name="connsiteY208" fmla="*/ 47566 h 3255881"/>
              <a:gd name="connsiteX209" fmla="*/ 319088 w 8262114"/>
              <a:gd name="connsiteY209" fmla="*/ 159485 h 3255881"/>
              <a:gd name="connsiteX210" fmla="*/ 307182 w 8262114"/>
              <a:gd name="connsiteY210" fmla="*/ 216634 h 3255881"/>
              <a:gd name="connsiteX211" fmla="*/ 254794 w 8262114"/>
              <a:gd name="connsiteY211" fmla="*/ 283310 h 3255881"/>
              <a:gd name="connsiteX212" fmla="*/ 180975 w 8262114"/>
              <a:gd name="connsiteY212" fmla="*/ 330935 h 3255881"/>
              <a:gd name="connsiteX213" fmla="*/ 76201 w 8262114"/>
              <a:gd name="connsiteY213" fmla="*/ 357129 h 3255881"/>
              <a:gd name="connsiteX214" fmla="*/ 42863 w 8262114"/>
              <a:gd name="connsiteY214" fmla="*/ 361891 h 3255881"/>
              <a:gd name="connsiteX215" fmla="*/ 0 w 8262114"/>
              <a:gd name="connsiteY215" fmla="*/ 371416 h 3255881"/>
              <a:gd name="connsiteX216" fmla="*/ 21431 w 8262114"/>
              <a:gd name="connsiteY216" fmla="*/ 416660 h 3255881"/>
              <a:gd name="connsiteX217" fmla="*/ 33338 w 8262114"/>
              <a:gd name="connsiteY217" fmla="*/ 419041 h 3255881"/>
              <a:gd name="connsiteX218" fmla="*/ 90488 w 8262114"/>
              <a:gd name="connsiteY218" fmla="*/ 447616 h 3255881"/>
              <a:gd name="connsiteX219" fmla="*/ 147638 w 8262114"/>
              <a:gd name="connsiteY219" fmla="*/ 476191 h 3255881"/>
              <a:gd name="connsiteX220" fmla="*/ 166688 w 8262114"/>
              <a:gd name="connsiteY220" fmla="*/ 504766 h 3255881"/>
              <a:gd name="connsiteX221" fmla="*/ 166688 w 8262114"/>
              <a:gd name="connsiteY221" fmla="*/ 571441 h 3255881"/>
              <a:gd name="connsiteX222" fmla="*/ 138113 w 8262114"/>
              <a:gd name="connsiteY222" fmla="*/ 580966 h 3255881"/>
              <a:gd name="connsiteX223" fmla="*/ 128588 w 8262114"/>
              <a:gd name="connsiteY223" fmla="*/ 666691 h 3255881"/>
              <a:gd name="connsiteX224" fmla="*/ 100013 w 8262114"/>
              <a:gd name="connsiteY224" fmla="*/ 676216 h 3255881"/>
              <a:gd name="connsiteX225" fmla="*/ 90488 w 8262114"/>
              <a:gd name="connsiteY225" fmla="*/ 704791 h 3255881"/>
              <a:gd name="connsiteX226" fmla="*/ 119063 w 8262114"/>
              <a:gd name="connsiteY226" fmla="*/ 714316 h 3255881"/>
              <a:gd name="connsiteX227" fmla="*/ 138113 w 8262114"/>
              <a:gd name="connsiteY227" fmla="*/ 771466 h 3255881"/>
              <a:gd name="connsiteX228" fmla="*/ 147638 w 8262114"/>
              <a:gd name="connsiteY228" fmla="*/ 838141 h 3255881"/>
              <a:gd name="connsiteX229" fmla="*/ 166688 w 8262114"/>
              <a:gd name="connsiteY229" fmla="*/ 866716 h 3255881"/>
              <a:gd name="connsiteX230" fmla="*/ 157163 w 8262114"/>
              <a:gd name="connsiteY230" fmla="*/ 923866 h 3255881"/>
              <a:gd name="connsiteX0" fmla="*/ 7415213 w 8262114"/>
              <a:gd name="connsiteY0" fmla="*/ 3247966 h 3255881"/>
              <a:gd name="connsiteX1" fmla="*/ 7434263 w 8262114"/>
              <a:gd name="connsiteY1" fmla="*/ 3047941 h 3255881"/>
              <a:gd name="connsiteX2" fmla="*/ 7453313 w 8262114"/>
              <a:gd name="connsiteY2" fmla="*/ 2981266 h 3255881"/>
              <a:gd name="connsiteX3" fmla="*/ 7529513 w 8262114"/>
              <a:gd name="connsiteY3" fmla="*/ 2978885 h 3255881"/>
              <a:gd name="connsiteX4" fmla="*/ 7548563 w 8262114"/>
              <a:gd name="connsiteY4" fmla="*/ 2969359 h 3255881"/>
              <a:gd name="connsiteX5" fmla="*/ 7610476 w 8262114"/>
              <a:gd name="connsiteY5" fmla="*/ 3002696 h 3255881"/>
              <a:gd name="connsiteX6" fmla="*/ 7684295 w 8262114"/>
              <a:gd name="connsiteY6" fmla="*/ 2971741 h 3255881"/>
              <a:gd name="connsiteX7" fmla="*/ 7734300 w 8262114"/>
              <a:gd name="connsiteY7" fmla="*/ 2871729 h 3255881"/>
              <a:gd name="connsiteX8" fmla="*/ 7765257 w 8262114"/>
              <a:gd name="connsiteY8" fmla="*/ 2838391 h 3255881"/>
              <a:gd name="connsiteX9" fmla="*/ 7777163 w 8262114"/>
              <a:gd name="connsiteY9" fmla="*/ 2800291 h 3255881"/>
              <a:gd name="connsiteX10" fmla="*/ 7805738 w 8262114"/>
              <a:gd name="connsiteY10" fmla="*/ 2790766 h 3255881"/>
              <a:gd name="connsiteX11" fmla="*/ 7834313 w 8262114"/>
              <a:gd name="connsiteY11" fmla="*/ 2781241 h 3255881"/>
              <a:gd name="connsiteX12" fmla="*/ 7996238 w 8262114"/>
              <a:gd name="connsiteY12" fmla="*/ 2762191 h 3255881"/>
              <a:gd name="connsiteX13" fmla="*/ 8062913 w 8262114"/>
              <a:gd name="connsiteY13" fmla="*/ 2743141 h 3255881"/>
              <a:gd name="connsiteX14" fmla="*/ 8120063 w 8262114"/>
              <a:gd name="connsiteY14" fmla="*/ 2724091 h 3255881"/>
              <a:gd name="connsiteX15" fmla="*/ 8148638 w 8262114"/>
              <a:gd name="connsiteY15" fmla="*/ 2714566 h 3255881"/>
              <a:gd name="connsiteX16" fmla="*/ 8158163 w 8262114"/>
              <a:gd name="connsiteY16" fmla="*/ 2609791 h 3255881"/>
              <a:gd name="connsiteX17" fmla="*/ 8167688 w 8262114"/>
              <a:gd name="connsiteY17" fmla="*/ 2552641 h 3255881"/>
              <a:gd name="connsiteX18" fmla="*/ 8224838 w 8262114"/>
              <a:gd name="connsiteY18" fmla="*/ 2514541 h 3255881"/>
              <a:gd name="connsiteX19" fmla="*/ 8243888 w 8262114"/>
              <a:gd name="connsiteY19" fmla="*/ 2485966 h 3255881"/>
              <a:gd name="connsiteX20" fmla="*/ 7929563 w 8262114"/>
              <a:gd name="connsiteY20" fmla="*/ 2428816 h 3255881"/>
              <a:gd name="connsiteX21" fmla="*/ 7939088 w 8262114"/>
              <a:gd name="connsiteY21" fmla="*/ 2333566 h 3255881"/>
              <a:gd name="connsiteX22" fmla="*/ 7958138 w 8262114"/>
              <a:gd name="connsiteY22" fmla="*/ 2266891 h 3255881"/>
              <a:gd name="connsiteX23" fmla="*/ 7929563 w 8262114"/>
              <a:gd name="connsiteY23" fmla="*/ 2095441 h 3255881"/>
              <a:gd name="connsiteX24" fmla="*/ 7910513 w 8262114"/>
              <a:gd name="connsiteY24" fmla="*/ 2038291 h 3255881"/>
              <a:gd name="connsiteX25" fmla="*/ 7900988 w 8262114"/>
              <a:gd name="connsiteY25" fmla="*/ 2009716 h 3255881"/>
              <a:gd name="connsiteX26" fmla="*/ 7929563 w 8262114"/>
              <a:gd name="connsiteY26" fmla="*/ 1876366 h 3255881"/>
              <a:gd name="connsiteX27" fmla="*/ 7948613 w 8262114"/>
              <a:gd name="connsiteY27" fmla="*/ 1847791 h 3255881"/>
              <a:gd name="connsiteX28" fmla="*/ 7853363 w 8262114"/>
              <a:gd name="connsiteY28" fmla="*/ 1838266 h 3255881"/>
              <a:gd name="connsiteX29" fmla="*/ 7796213 w 8262114"/>
              <a:gd name="connsiteY29" fmla="*/ 1790641 h 3255881"/>
              <a:gd name="connsiteX30" fmla="*/ 7739063 w 8262114"/>
              <a:gd name="connsiteY30" fmla="*/ 1771591 h 3255881"/>
              <a:gd name="connsiteX31" fmla="*/ 7710488 w 8262114"/>
              <a:gd name="connsiteY31" fmla="*/ 1752541 h 3255881"/>
              <a:gd name="connsiteX32" fmla="*/ 7567613 w 8262114"/>
              <a:gd name="connsiteY32" fmla="*/ 1733491 h 3255881"/>
              <a:gd name="connsiteX33" fmla="*/ 7510463 w 8262114"/>
              <a:gd name="connsiteY33" fmla="*/ 1714441 h 3255881"/>
              <a:gd name="connsiteX34" fmla="*/ 7453313 w 8262114"/>
              <a:gd name="connsiteY34" fmla="*/ 1676341 h 3255881"/>
              <a:gd name="connsiteX35" fmla="*/ 7424738 w 8262114"/>
              <a:gd name="connsiteY35" fmla="*/ 1657291 h 3255881"/>
              <a:gd name="connsiteX36" fmla="*/ 7396163 w 8262114"/>
              <a:gd name="connsiteY36" fmla="*/ 1647766 h 3255881"/>
              <a:gd name="connsiteX37" fmla="*/ 7358063 w 8262114"/>
              <a:gd name="connsiteY37" fmla="*/ 1600141 h 3255881"/>
              <a:gd name="connsiteX38" fmla="*/ 7319963 w 8262114"/>
              <a:gd name="connsiteY38" fmla="*/ 1542991 h 3255881"/>
              <a:gd name="connsiteX39" fmla="*/ 7272338 w 8262114"/>
              <a:gd name="connsiteY39" fmla="*/ 1485841 h 3255881"/>
              <a:gd name="connsiteX40" fmla="*/ 7262813 w 8262114"/>
              <a:gd name="connsiteY40" fmla="*/ 1457266 h 3255881"/>
              <a:gd name="connsiteX41" fmla="*/ 7224713 w 8262114"/>
              <a:gd name="connsiteY41" fmla="*/ 1400116 h 3255881"/>
              <a:gd name="connsiteX42" fmla="*/ 7215188 w 8262114"/>
              <a:gd name="connsiteY42" fmla="*/ 1371541 h 3255881"/>
              <a:gd name="connsiteX43" fmla="*/ 7196138 w 8262114"/>
              <a:gd name="connsiteY43" fmla="*/ 1342966 h 3255881"/>
              <a:gd name="connsiteX44" fmla="*/ 7177088 w 8262114"/>
              <a:gd name="connsiteY44" fmla="*/ 1285816 h 3255881"/>
              <a:gd name="connsiteX45" fmla="*/ 7119938 w 8262114"/>
              <a:gd name="connsiteY45" fmla="*/ 1238191 h 3255881"/>
              <a:gd name="connsiteX46" fmla="*/ 7091363 w 8262114"/>
              <a:gd name="connsiteY46" fmla="*/ 1219141 h 3255881"/>
              <a:gd name="connsiteX47" fmla="*/ 7062788 w 8262114"/>
              <a:gd name="connsiteY47" fmla="*/ 1190566 h 3255881"/>
              <a:gd name="connsiteX48" fmla="*/ 7034213 w 8262114"/>
              <a:gd name="connsiteY48" fmla="*/ 1171516 h 3255881"/>
              <a:gd name="connsiteX49" fmla="*/ 6986588 w 8262114"/>
              <a:gd name="connsiteY49" fmla="*/ 1114366 h 3255881"/>
              <a:gd name="connsiteX50" fmla="*/ 6958013 w 8262114"/>
              <a:gd name="connsiteY50" fmla="*/ 1095316 h 3255881"/>
              <a:gd name="connsiteX51" fmla="*/ 6938963 w 8262114"/>
              <a:gd name="connsiteY51" fmla="*/ 1066741 h 3255881"/>
              <a:gd name="connsiteX52" fmla="*/ 6910388 w 8262114"/>
              <a:gd name="connsiteY52" fmla="*/ 1047691 h 3255881"/>
              <a:gd name="connsiteX53" fmla="*/ 6900863 w 8262114"/>
              <a:gd name="connsiteY53" fmla="*/ 1019116 h 3255881"/>
              <a:gd name="connsiteX54" fmla="*/ 6910388 w 8262114"/>
              <a:gd name="connsiteY54" fmla="*/ 981016 h 3255881"/>
              <a:gd name="connsiteX55" fmla="*/ 6967538 w 8262114"/>
              <a:gd name="connsiteY55" fmla="*/ 952441 h 3255881"/>
              <a:gd name="connsiteX56" fmla="*/ 6986588 w 8262114"/>
              <a:gd name="connsiteY56" fmla="*/ 923866 h 3255881"/>
              <a:gd name="connsiteX57" fmla="*/ 7005638 w 8262114"/>
              <a:gd name="connsiteY57" fmla="*/ 866716 h 3255881"/>
              <a:gd name="connsiteX58" fmla="*/ 6977063 w 8262114"/>
              <a:gd name="connsiteY58" fmla="*/ 857191 h 3255881"/>
              <a:gd name="connsiteX59" fmla="*/ 6910388 w 8262114"/>
              <a:gd name="connsiteY59" fmla="*/ 847666 h 3255881"/>
              <a:gd name="connsiteX60" fmla="*/ 6872288 w 8262114"/>
              <a:gd name="connsiteY60" fmla="*/ 828616 h 3255881"/>
              <a:gd name="connsiteX61" fmla="*/ 6843713 w 8262114"/>
              <a:gd name="connsiteY61" fmla="*/ 819091 h 3255881"/>
              <a:gd name="connsiteX62" fmla="*/ 6786563 w 8262114"/>
              <a:gd name="connsiteY62" fmla="*/ 780991 h 3255881"/>
              <a:gd name="connsiteX63" fmla="*/ 6748463 w 8262114"/>
              <a:gd name="connsiteY63" fmla="*/ 733366 h 3255881"/>
              <a:gd name="connsiteX64" fmla="*/ 6738938 w 8262114"/>
              <a:gd name="connsiteY64" fmla="*/ 704791 h 3255881"/>
              <a:gd name="connsiteX65" fmla="*/ 6691313 w 8262114"/>
              <a:gd name="connsiteY65" fmla="*/ 657166 h 3255881"/>
              <a:gd name="connsiteX66" fmla="*/ 6643688 w 8262114"/>
              <a:gd name="connsiteY66" fmla="*/ 619066 h 3255881"/>
              <a:gd name="connsiteX67" fmla="*/ 6624638 w 8262114"/>
              <a:gd name="connsiteY67" fmla="*/ 590491 h 3255881"/>
              <a:gd name="connsiteX68" fmla="*/ 6596063 w 8262114"/>
              <a:gd name="connsiteY68" fmla="*/ 580966 h 3255881"/>
              <a:gd name="connsiteX69" fmla="*/ 6567488 w 8262114"/>
              <a:gd name="connsiteY69" fmla="*/ 561916 h 3255881"/>
              <a:gd name="connsiteX70" fmla="*/ 6538913 w 8262114"/>
              <a:gd name="connsiteY70" fmla="*/ 552391 h 3255881"/>
              <a:gd name="connsiteX71" fmla="*/ 6510338 w 8262114"/>
              <a:gd name="connsiteY71" fmla="*/ 533341 h 3255881"/>
              <a:gd name="connsiteX72" fmla="*/ 6462713 w 8262114"/>
              <a:gd name="connsiteY72" fmla="*/ 523816 h 3255881"/>
              <a:gd name="connsiteX73" fmla="*/ 6376988 w 8262114"/>
              <a:gd name="connsiteY73" fmla="*/ 533341 h 3255881"/>
              <a:gd name="connsiteX74" fmla="*/ 6319838 w 8262114"/>
              <a:gd name="connsiteY74" fmla="*/ 571441 h 3255881"/>
              <a:gd name="connsiteX75" fmla="*/ 6262688 w 8262114"/>
              <a:gd name="connsiteY75" fmla="*/ 619066 h 3255881"/>
              <a:gd name="connsiteX76" fmla="*/ 6176963 w 8262114"/>
              <a:gd name="connsiteY76" fmla="*/ 657166 h 3255881"/>
              <a:gd name="connsiteX77" fmla="*/ 6148388 w 8262114"/>
              <a:gd name="connsiteY77" fmla="*/ 666691 h 3255881"/>
              <a:gd name="connsiteX78" fmla="*/ 6148388 w 8262114"/>
              <a:gd name="connsiteY78" fmla="*/ 800041 h 3255881"/>
              <a:gd name="connsiteX79" fmla="*/ 6138863 w 8262114"/>
              <a:gd name="connsiteY79" fmla="*/ 961966 h 3255881"/>
              <a:gd name="connsiteX80" fmla="*/ 6119813 w 8262114"/>
              <a:gd name="connsiteY80" fmla="*/ 1085791 h 3255881"/>
              <a:gd name="connsiteX81" fmla="*/ 6136482 w 8262114"/>
              <a:gd name="connsiteY81" fmla="*/ 1195328 h 3255881"/>
              <a:gd name="connsiteX82" fmla="*/ 6165057 w 8262114"/>
              <a:gd name="connsiteY82" fmla="*/ 1340585 h 3255881"/>
              <a:gd name="connsiteX83" fmla="*/ 6205538 w 8262114"/>
              <a:gd name="connsiteY83" fmla="*/ 1435835 h 3255881"/>
              <a:gd name="connsiteX84" fmla="*/ 6162676 w 8262114"/>
              <a:gd name="connsiteY84" fmla="*/ 1492985 h 3255881"/>
              <a:gd name="connsiteX85" fmla="*/ 6196013 w 8262114"/>
              <a:gd name="connsiteY85" fmla="*/ 1647766 h 3255881"/>
              <a:gd name="connsiteX86" fmla="*/ 6198394 w 8262114"/>
              <a:gd name="connsiteY86" fmla="*/ 1757303 h 3255881"/>
              <a:gd name="connsiteX87" fmla="*/ 6153150 w 8262114"/>
              <a:gd name="connsiteY87" fmla="*/ 1759685 h 3255881"/>
              <a:gd name="connsiteX88" fmla="*/ 6119813 w 8262114"/>
              <a:gd name="connsiteY88" fmla="*/ 1752541 h 3255881"/>
              <a:gd name="connsiteX89" fmla="*/ 5955507 w 8262114"/>
              <a:gd name="connsiteY89" fmla="*/ 1781116 h 3255881"/>
              <a:gd name="connsiteX90" fmla="*/ 5955507 w 8262114"/>
              <a:gd name="connsiteY90" fmla="*/ 1854934 h 3255881"/>
              <a:gd name="connsiteX91" fmla="*/ 5967413 w 8262114"/>
              <a:gd name="connsiteY91" fmla="*/ 1904941 h 3255881"/>
              <a:gd name="connsiteX92" fmla="*/ 5962650 w 8262114"/>
              <a:gd name="connsiteY92" fmla="*/ 1954947 h 3255881"/>
              <a:gd name="connsiteX93" fmla="*/ 5684045 w 8262114"/>
              <a:gd name="connsiteY93" fmla="*/ 1916847 h 3255881"/>
              <a:gd name="connsiteX94" fmla="*/ 5434013 w 8262114"/>
              <a:gd name="connsiteY94" fmla="*/ 1940660 h 3255881"/>
              <a:gd name="connsiteX95" fmla="*/ 5300663 w 8262114"/>
              <a:gd name="connsiteY95" fmla="*/ 1904941 h 3255881"/>
              <a:gd name="connsiteX96" fmla="*/ 5243513 w 8262114"/>
              <a:gd name="connsiteY96" fmla="*/ 1914466 h 3255881"/>
              <a:gd name="connsiteX97" fmla="*/ 5186363 w 8262114"/>
              <a:gd name="connsiteY97" fmla="*/ 1933516 h 3255881"/>
              <a:gd name="connsiteX98" fmla="*/ 5179219 w 8262114"/>
              <a:gd name="connsiteY98" fmla="*/ 1890653 h 3255881"/>
              <a:gd name="connsiteX99" fmla="*/ 5098257 w 8262114"/>
              <a:gd name="connsiteY99" fmla="*/ 1840647 h 3255881"/>
              <a:gd name="connsiteX100" fmla="*/ 5033963 w 8262114"/>
              <a:gd name="connsiteY100" fmla="*/ 1838266 h 3255881"/>
              <a:gd name="connsiteX101" fmla="*/ 5024438 w 8262114"/>
              <a:gd name="connsiteY101" fmla="*/ 1809691 h 3255881"/>
              <a:gd name="connsiteX102" fmla="*/ 4891088 w 8262114"/>
              <a:gd name="connsiteY102" fmla="*/ 1781116 h 3255881"/>
              <a:gd name="connsiteX103" fmla="*/ 4814888 w 8262114"/>
              <a:gd name="connsiteY103" fmla="*/ 1743016 h 3255881"/>
              <a:gd name="connsiteX104" fmla="*/ 4786313 w 8262114"/>
              <a:gd name="connsiteY104" fmla="*/ 1714441 h 3255881"/>
              <a:gd name="connsiteX105" fmla="*/ 4776788 w 8262114"/>
              <a:gd name="connsiteY105" fmla="*/ 1685866 h 3255881"/>
              <a:gd name="connsiteX106" fmla="*/ 4795838 w 8262114"/>
              <a:gd name="connsiteY106" fmla="*/ 1628716 h 3255881"/>
              <a:gd name="connsiteX107" fmla="*/ 4814888 w 8262114"/>
              <a:gd name="connsiteY107" fmla="*/ 1476316 h 3255881"/>
              <a:gd name="connsiteX108" fmla="*/ 4852988 w 8262114"/>
              <a:gd name="connsiteY108" fmla="*/ 1419166 h 3255881"/>
              <a:gd name="connsiteX109" fmla="*/ 4872038 w 8262114"/>
              <a:gd name="connsiteY109" fmla="*/ 1390591 h 3255881"/>
              <a:gd name="connsiteX110" fmla="*/ 4919663 w 8262114"/>
              <a:gd name="connsiteY110" fmla="*/ 1314391 h 3255881"/>
              <a:gd name="connsiteX111" fmla="*/ 4929188 w 8262114"/>
              <a:gd name="connsiteY111" fmla="*/ 1285816 h 3255881"/>
              <a:gd name="connsiteX112" fmla="*/ 4872038 w 8262114"/>
              <a:gd name="connsiteY112" fmla="*/ 1257241 h 3255881"/>
              <a:gd name="connsiteX113" fmla="*/ 4843463 w 8262114"/>
              <a:gd name="connsiteY113" fmla="*/ 1238191 h 3255881"/>
              <a:gd name="connsiteX114" fmla="*/ 4786313 w 8262114"/>
              <a:gd name="connsiteY114" fmla="*/ 1219141 h 3255881"/>
              <a:gd name="connsiteX115" fmla="*/ 4757738 w 8262114"/>
              <a:gd name="connsiteY115" fmla="*/ 1209616 h 3255881"/>
              <a:gd name="connsiteX116" fmla="*/ 4729163 w 8262114"/>
              <a:gd name="connsiteY116" fmla="*/ 1219141 h 3255881"/>
              <a:gd name="connsiteX117" fmla="*/ 4672013 w 8262114"/>
              <a:gd name="connsiteY117" fmla="*/ 1247716 h 3255881"/>
              <a:gd name="connsiteX118" fmla="*/ 4576763 w 8262114"/>
              <a:gd name="connsiteY118" fmla="*/ 1209616 h 3255881"/>
              <a:gd name="connsiteX119" fmla="*/ 4538663 w 8262114"/>
              <a:gd name="connsiteY119" fmla="*/ 1161991 h 3255881"/>
              <a:gd name="connsiteX120" fmla="*/ 4481513 w 8262114"/>
              <a:gd name="connsiteY120" fmla="*/ 1181041 h 3255881"/>
              <a:gd name="connsiteX121" fmla="*/ 4452938 w 8262114"/>
              <a:gd name="connsiteY121" fmla="*/ 1190566 h 3255881"/>
              <a:gd name="connsiteX122" fmla="*/ 4414838 w 8262114"/>
              <a:gd name="connsiteY122" fmla="*/ 1276291 h 3255881"/>
              <a:gd name="connsiteX123" fmla="*/ 4405313 w 8262114"/>
              <a:gd name="connsiteY123" fmla="*/ 1304866 h 3255881"/>
              <a:gd name="connsiteX124" fmla="*/ 4395788 w 8262114"/>
              <a:gd name="connsiteY124" fmla="*/ 1333441 h 3255881"/>
              <a:gd name="connsiteX125" fmla="*/ 4367213 w 8262114"/>
              <a:gd name="connsiteY125" fmla="*/ 1352491 h 3255881"/>
              <a:gd name="connsiteX126" fmla="*/ 4348163 w 8262114"/>
              <a:gd name="connsiteY126" fmla="*/ 1381066 h 3255881"/>
              <a:gd name="connsiteX127" fmla="*/ 4329113 w 8262114"/>
              <a:gd name="connsiteY127" fmla="*/ 1438216 h 3255881"/>
              <a:gd name="connsiteX128" fmla="*/ 4310063 w 8262114"/>
              <a:gd name="connsiteY128" fmla="*/ 1466791 h 3255881"/>
              <a:gd name="connsiteX129" fmla="*/ 4300538 w 8262114"/>
              <a:gd name="connsiteY129" fmla="*/ 1495366 h 3255881"/>
              <a:gd name="connsiteX130" fmla="*/ 4291013 w 8262114"/>
              <a:gd name="connsiteY130" fmla="*/ 1533466 h 3255881"/>
              <a:gd name="connsiteX131" fmla="*/ 4262438 w 8262114"/>
              <a:gd name="connsiteY131" fmla="*/ 1552516 h 3255881"/>
              <a:gd name="connsiteX132" fmla="*/ 4224338 w 8262114"/>
              <a:gd name="connsiteY132" fmla="*/ 1545372 h 3255881"/>
              <a:gd name="connsiteX133" fmla="*/ 4167188 w 8262114"/>
              <a:gd name="connsiteY133" fmla="*/ 1562041 h 3255881"/>
              <a:gd name="connsiteX134" fmla="*/ 4110038 w 8262114"/>
              <a:gd name="connsiteY134" fmla="*/ 1583472 h 3255881"/>
              <a:gd name="connsiteX135" fmla="*/ 4081463 w 8262114"/>
              <a:gd name="connsiteY135" fmla="*/ 1590616 h 3255881"/>
              <a:gd name="connsiteX136" fmla="*/ 4055270 w 8262114"/>
              <a:gd name="connsiteY136" fmla="*/ 1595379 h 3255881"/>
              <a:gd name="connsiteX137" fmla="*/ 3948113 w 8262114"/>
              <a:gd name="connsiteY137" fmla="*/ 1609666 h 3255881"/>
              <a:gd name="connsiteX138" fmla="*/ 3910013 w 8262114"/>
              <a:gd name="connsiteY138" fmla="*/ 1600141 h 3255881"/>
              <a:gd name="connsiteX139" fmla="*/ 3757613 w 8262114"/>
              <a:gd name="connsiteY139" fmla="*/ 1590616 h 3255881"/>
              <a:gd name="connsiteX140" fmla="*/ 3729038 w 8262114"/>
              <a:gd name="connsiteY140" fmla="*/ 1571566 h 3255881"/>
              <a:gd name="connsiteX141" fmla="*/ 3700463 w 8262114"/>
              <a:gd name="connsiteY141" fmla="*/ 1562041 h 3255881"/>
              <a:gd name="connsiteX142" fmla="*/ 3652838 w 8262114"/>
              <a:gd name="connsiteY142" fmla="*/ 1523941 h 3255881"/>
              <a:gd name="connsiteX143" fmla="*/ 3481388 w 8262114"/>
              <a:gd name="connsiteY143" fmla="*/ 1533466 h 3255881"/>
              <a:gd name="connsiteX144" fmla="*/ 3414713 w 8262114"/>
              <a:gd name="connsiteY144" fmla="*/ 1542991 h 3255881"/>
              <a:gd name="connsiteX145" fmla="*/ 3386138 w 8262114"/>
              <a:gd name="connsiteY145" fmla="*/ 1552516 h 3255881"/>
              <a:gd name="connsiteX146" fmla="*/ 3338513 w 8262114"/>
              <a:gd name="connsiteY146" fmla="*/ 1562041 h 3255881"/>
              <a:gd name="connsiteX147" fmla="*/ 3259931 w 8262114"/>
              <a:gd name="connsiteY147" fmla="*/ 1619191 h 3255881"/>
              <a:gd name="connsiteX148" fmla="*/ 3214688 w 8262114"/>
              <a:gd name="connsiteY148" fmla="*/ 1666816 h 3255881"/>
              <a:gd name="connsiteX149" fmla="*/ 3205163 w 8262114"/>
              <a:gd name="connsiteY149" fmla="*/ 1695391 h 3255881"/>
              <a:gd name="connsiteX150" fmla="*/ 3181351 w 8262114"/>
              <a:gd name="connsiteY150" fmla="*/ 1738254 h 3255881"/>
              <a:gd name="connsiteX151" fmla="*/ 3102769 w 8262114"/>
              <a:gd name="connsiteY151" fmla="*/ 1714441 h 3255881"/>
              <a:gd name="connsiteX152" fmla="*/ 3057525 w 8262114"/>
              <a:gd name="connsiteY152" fmla="*/ 1659672 h 3255881"/>
              <a:gd name="connsiteX153" fmla="*/ 3005138 w 8262114"/>
              <a:gd name="connsiteY153" fmla="*/ 1619191 h 3255881"/>
              <a:gd name="connsiteX154" fmla="*/ 2967038 w 8262114"/>
              <a:gd name="connsiteY154" fmla="*/ 1562041 h 3255881"/>
              <a:gd name="connsiteX155" fmla="*/ 2947988 w 8262114"/>
              <a:gd name="connsiteY155" fmla="*/ 1533466 h 3255881"/>
              <a:gd name="connsiteX156" fmla="*/ 2890838 w 8262114"/>
              <a:gd name="connsiteY156" fmla="*/ 1504891 h 3255881"/>
              <a:gd name="connsiteX157" fmla="*/ 2862263 w 8262114"/>
              <a:gd name="connsiteY157" fmla="*/ 1485841 h 3255881"/>
              <a:gd name="connsiteX158" fmla="*/ 2833688 w 8262114"/>
              <a:gd name="connsiteY158" fmla="*/ 1476316 h 3255881"/>
              <a:gd name="connsiteX159" fmla="*/ 2805113 w 8262114"/>
              <a:gd name="connsiteY159" fmla="*/ 1457266 h 3255881"/>
              <a:gd name="connsiteX160" fmla="*/ 2738438 w 8262114"/>
              <a:gd name="connsiteY160" fmla="*/ 1438216 h 3255881"/>
              <a:gd name="connsiteX161" fmla="*/ 2709863 w 8262114"/>
              <a:gd name="connsiteY161" fmla="*/ 1428691 h 3255881"/>
              <a:gd name="connsiteX162" fmla="*/ 2605088 w 8262114"/>
              <a:gd name="connsiteY162" fmla="*/ 1419166 h 3255881"/>
              <a:gd name="connsiteX163" fmla="*/ 2509838 w 8262114"/>
              <a:gd name="connsiteY163" fmla="*/ 1409641 h 3255881"/>
              <a:gd name="connsiteX164" fmla="*/ 2452688 w 8262114"/>
              <a:gd name="connsiteY164" fmla="*/ 1371541 h 3255881"/>
              <a:gd name="connsiteX165" fmla="*/ 2395538 w 8262114"/>
              <a:gd name="connsiteY165" fmla="*/ 1352491 h 3255881"/>
              <a:gd name="connsiteX166" fmla="*/ 2366963 w 8262114"/>
              <a:gd name="connsiteY166" fmla="*/ 1342966 h 3255881"/>
              <a:gd name="connsiteX167" fmla="*/ 2309813 w 8262114"/>
              <a:gd name="connsiteY167" fmla="*/ 1333441 h 3255881"/>
              <a:gd name="connsiteX168" fmla="*/ 2233613 w 8262114"/>
              <a:gd name="connsiteY168" fmla="*/ 1342966 h 3255881"/>
              <a:gd name="connsiteX169" fmla="*/ 2185988 w 8262114"/>
              <a:gd name="connsiteY169" fmla="*/ 1333441 h 3255881"/>
              <a:gd name="connsiteX170" fmla="*/ 2176463 w 8262114"/>
              <a:gd name="connsiteY170" fmla="*/ 1304866 h 3255881"/>
              <a:gd name="connsiteX171" fmla="*/ 2157413 w 8262114"/>
              <a:gd name="connsiteY171" fmla="*/ 1238191 h 3255881"/>
              <a:gd name="connsiteX172" fmla="*/ 2155032 w 8262114"/>
              <a:gd name="connsiteY172" fmla="*/ 1204854 h 3255881"/>
              <a:gd name="connsiteX173" fmla="*/ 2128838 w 8262114"/>
              <a:gd name="connsiteY173" fmla="*/ 1166753 h 3255881"/>
              <a:gd name="connsiteX174" fmla="*/ 2057400 w 8262114"/>
              <a:gd name="connsiteY174" fmla="*/ 1104841 h 3255881"/>
              <a:gd name="connsiteX175" fmla="*/ 2062163 w 8262114"/>
              <a:gd name="connsiteY175" fmla="*/ 1066741 h 3255881"/>
              <a:gd name="connsiteX176" fmla="*/ 2033588 w 8262114"/>
              <a:gd name="connsiteY176" fmla="*/ 1057216 h 3255881"/>
              <a:gd name="connsiteX177" fmla="*/ 2081213 w 8262114"/>
              <a:gd name="connsiteY177" fmla="*/ 1009591 h 3255881"/>
              <a:gd name="connsiteX178" fmla="*/ 2128838 w 8262114"/>
              <a:gd name="connsiteY178" fmla="*/ 1000066 h 3255881"/>
              <a:gd name="connsiteX179" fmla="*/ 2147888 w 8262114"/>
              <a:gd name="connsiteY179" fmla="*/ 942916 h 3255881"/>
              <a:gd name="connsiteX180" fmla="*/ 2119313 w 8262114"/>
              <a:gd name="connsiteY180" fmla="*/ 914341 h 3255881"/>
              <a:gd name="connsiteX181" fmla="*/ 2014538 w 8262114"/>
              <a:gd name="connsiteY181" fmla="*/ 885766 h 3255881"/>
              <a:gd name="connsiteX182" fmla="*/ 2005013 w 8262114"/>
              <a:gd name="connsiteY182" fmla="*/ 857191 h 3255881"/>
              <a:gd name="connsiteX183" fmla="*/ 2024063 w 8262114"/>
              <a:gd name="connsiteY183" fmla="*/ 828616 h 3255881"/>
              <a:gd name="connsiteX184" fmla="*/ 2014538 w 8262114"/>
              <a:gd name="connsiteY184" fmla="*/ 800041 h 3255881"/>
              <a:gd name="connsiteX185" fmla="*/ 1976438 w 8262114"/>
              <a:gd name="connsiteY185" fmla="*/ 742891 h 3255881"/>
              <a:gd name="connsiteX186" fmla="*/ 1804988 w 8262114"/>
              <a:gd name="connsiteY186" fmla="*/ 685741 h 3255881"/>
              <a:gd name="connsiteX187" fmla="*/ 1776413 w 8262114"/>
              <a:gd name="connsiteY187" fmla="*/ 676216 h 3255881"/>
              <a:gd name="connsiteX188" fmla="*/ 1747838 w 8262114"/>
              <a:gd name="connsiteY188" fmla="*/ 666691 h 3255881"/>
              <a:gd name="connsiteX189" fmla="*/ 1690688 w 8262114"/>
              <a:gd name="connsiteY189" fmla="*/ 628591 h 3255881"/>
              <a:gd name="connsiteX190" fmla="*/ 1654969 w 8262114"/>
              <a:gd name="connsiteY190" fmla="*/ 592872 h 3255881"/>
              <a:gd name="connsiteX191" fmla="*/ 1581150 w 8262114"/>
              <a:gd name="connsiteY191" fmla="*/ 519053 h 3255881"/>
              <a:gd name="connsiteX192" fmla="*/ 1493045 w 8262114"/>
              <a:gd name="connsiteY192" fmla="*/ 433328 h 3255881"/>
              <a:gd name="connsiteX193" fmla="*/ 1370452 w 8262114"/>
              <a:gd name="connsiteY193" fmla="*/ 335756 h 3255881"/>
              <a:gd name="connsiteX194" fmla="*/ 1350170 w 8262114"/>
              <a:gd name="connsiteY194" fmla="*/ 316647 h 3255881"/>
              <a:gd name="connsiteX195" fmla="*/ 1373982 w 8262114"/>
              <a:gd name="connsiteY195" fmla="*/ 323791 h 3255881"/>
              <a:gd name="connsiteX196" fmla="*/ 1440657 w 8262114"/>
              <a:gd name="connsiteY196" fmla="*/ 342841 h 3255881"/>
              <a:gd name="connsiteX197" fmla="*/ 1440657 w 8262114"/>
              <a:gd name="connsiteY197" fmla="*/ 290453 h 3255881"/>
              <a:gd name="connsiteX198" fmla="*/ 1376363 w 8262114"/>
              <a:gd name="connsiteY198" fmla="*/ 204729 h 3255881"/>
              <a:gd name="connsiteX199" fmla="*/ 1338263 w 8262114"/>
              <a:gd name="connsiteY199" fmla="*/ 178534 h 3255881"/>
              <a:gd name="connsiteX200" fmla="*/ 1319213 w 8262114"/>
              <a:gd name="connsiteY200" fmla="*/ 161866 h 3255881"/>
              <a:gd name="connsiteX201" fmla="*/ 1166813 w 8262114"/>
              <a:gd name="connsiteY201" fmla="*/ 133291 h 3255881"/>
              <a:gd name="connsiteX202" fmla="*/ 1138238 w 8262114"/>
              <a:gd name="connsiteY202" fmla="*/ 123766 h 3255881"/>
              <a:gd name="connsiteX203" fmla="*/ 1081088 w 8262114"/>
              <a:gd name="connsiteY203" fmla="*/ 85666 h 3255881"/>
              <a:gd name="connsiteX204" fmla="*/ 1033463 w 8262114"/>
              <a:gd name="connsiteY204" fmla="*/ 47566 h 3255881"/>
              <a:gd name="connsiteX205" fmla="*/ 976313 w 8262114"/>
              <a:gd name="connsiteY205" fmla="*/ 9466 h 3255881"/>
              <a:gd name="connsiteX206" fmla="*/ 547688 w 8262114"/>
              <a:gd name="connsiteY206" fmla="*/ 9466 h 3255881"/>
              <a:gd name="connsiteX207" fmla="*/ 452438 w 8262114"/>
              <a:gd name="connsiteY207" fmla="*/ 18991 h 3255881"/>
              <a:gd name="connsiteX208" fmla="*/ 395288 w 8262114"/>
              <a:gd name="connsiteY208" fmla="*/ 47566 h 3255881"/>
              <a:gd name="connsiteX209" fmla="*/ 319088 w 8262114"/>
              <a:gd name="connsiteY209" fmla="*/ 159485 h 3255881"/>
              <a:gd name="connsiteX210" fmla="*/ 307182 w 8262114"/>
              <a:gd name="connsiteY210" fmla="*/ 216634 h 3255881"/>
              <a:gd name="connsiteX211" fmla="*/ 254794 w 8262114"/>
              <a:gd name="connsiteY211" fmla="*/ 283310 h 3255881"/>
              <a:gd name="connsiteX212" fmla="*/ 180975 w 8262114"/>
              <a:gd name="connsiteY212" fmla="*/ 330935 h 3255881"/>
              <a:gd name="connsiteX213" fmla="*/ 76201 w 8262114"/>
              <a:gd name="connsiteY213" fmla="*/ 357129 h 3255881"/>
              <a:gd name="connsiteX214" fmla="*/ 42863 w 8262114"/>
              <a:gd name="connsiteY214" fmla="*/ 361891 h 3255881"/>
              <a:gd name="connsiteX215" fmla="*/ 0 w 8262114"/>
              <a:gd name="connsiteY215" fmla="*/ 371416 h 3255881"/>
              <a:gd name="connsiteX216" fmla="*/ 21431 w 8262114"/>
              <a:gd name="connsiteY216" fmla="*/ 416660 h 3255881"/>
              <a:gd name="connsiteX217" fmla="*/ 33338 w 8262114"/>
              <a:gd name="connsiteY217" fmla="*/ 419041 h 3255881"/>
              <a:gd name="connsiteX218" fmla="*/ 90488 w 8262114"/>
              <a:gd name="connsiteY218" fmla="*/ 447616 h 3255881"/>
              <a:gd name="connsiteX219" fmla="*/ 147638 w 8262114"/>
              <a:gd name="connsiteY219" fmla="*/ 476191 h 3255881"/>
              <a:gd name="connsiteX220" fmla="*/ 166688 w 8262114"/>
              <a:gd name="connsiteY220" fmla="*/ 504766 h 3255881"/>
              <a:gd name="connsiteX221" fmla="*/ 166688 w 8262114"/>
              <a:gd name="connsiteY221" fmla="*/ 571441 h 3255881"/>
              <a:gd name="connsiteX222" fmla="*/ 138113 w 8262114"/>
              <a:gd name="connsiteY222" fmla="*/ 580966 h 3255881"/>
              <a:gd name="connsiteX223" fmla="*/ 128588 w 8262114"/>
              <a:gd name="connsiteY223" fmla="*/ 666691 h 3255881"/>
              <a:gd name="connsiteX224" fmla="*/ 100013 w 8262114"/>
              <a:gd name="connsiteY224" fmla="*/ 676216 h 3255881"/>
              <a:gd name="connsiteX225" fmla="*/ 90488 w 8262114"/>
              <a:gd name="connsiteY225" fmla="*/ 704791 h 3255881"/>
              <a:gd name="connsiteX226" fmla="*/ 119063 w 8262114"/>
              <a:gd name="connsiteY226" fmla="*/ 714316 h 3255881"/>
              <a:gd name="connsiteX227" fmla="*/ 138113 w 8262114"/>
              <a:gd name="connsiteY227" fmla="*/ 771466 h 3255881"/>
              <a:gd name="connsiteX228" fmla="*/ 147638 w 8262114"/>
              <a:gd name="connsiteY228" fmla="*/ 838141 h 3255881"/>
              <a:gd name="connsiteX229" fmla="*/ 166688 w 8262114"/>
              <a:gd name="connsiteY229" fmla="*/ 866716 h 3255881"/>
              <a:gd name="connsiteX230" fmla="*/ 157163 w 8262114"/>
              <a:gd name="connsiteY230" fmla="*/ 923866 h 3255881"/>
              <a:gd name="connsiteX0" fmla="*/ 7415213 w 8262114"/>
              <a:gd name="connsiteY0" fmla="*/ 3247966 h 3255881"/>
              <a:gd name="connsiteX1" fmla="*/ 7434263 w 8262114"/>
              <a:gd name="connsiteY1" fmla="*/ 3047941 h 3255881"/>
              <a:gd name="connsiteX2" fmla="*/ 7486650 w 8262114"/>
              <a:gd name="connsiteY2" fmla="*/ 3012222 h 3255881"/>
              <a:gd name="connsiteX3" fmla="*/ 7529513 w 8262114"/>
              <a:gd name="connsiteY3" fmla="*/ 2978885 h 3255881"/>
              <a:gd name="connsiteX4" fmla="*/ 7548563 w 8262114"/>
              <a:gd name="connsiteY4" fmla="*/ 2969359 h 3255881"/>
              <a:gd name="connsiteX5" fmla="*/ 7610476 w 8262114"/>
              <a:gd name="connsiteY5" fmla="*/ 3002696 h 3255881"/>
              <a:gd name="connsiteX6" fmla="*/ 7684295 w 8262114"/>
              <a:gd name="connsiteY6" fmla="*/ 2971741 h 3255881"/>
              <a:gd name="connsiteX7" fmla="*/ 7734300 w 8262114"/>
              <a:gd name="connsiteY7" fmla="*/ 2871729 h 3255881"/>
              <a:gd name="connsiteX8" fmla="*/ 7765257 w 8262114"/>
              <a:gd name="connsiteY8" fmla="*/ 2838391 h 3255881"/>
              <a:gd name="connsiteX9" fmla="*/ 7777163 w 8262114"/>
              <a:gd name="connsiteY9" fmla="*/ 2800291 h 3255881"/>
              <a:gd name="connsiteX10" fmla="*/ 7805738 w 8262114"/>
              <a:gd name="connsiteY10" fmla="*/ 2790766 h 3255881"/>
              <a:gd name="connsiteX11" fmla="*/ 7834313 w 8262114"/>
              <a:gd name="connsiteY11" fmla="*/ 2781241 h 3255881"/>
              <a:gd name="connsiteX12" fmla="*/ 7996238 w 8262114"/>
              <a:gd name="connsiteY12" fmla="*/ 2762191 h 3255881"/>
              <a:gd name="connsiteX13" fmla="*/ 8062913 w 8262114"/>
              <a:gd name="connsiteY13" fmla="*/ 2743141 h 3255881"/>
              <a:gd name="connsiteX14" fmla="*/ 8120063 w 8262114"/>
              <a:gd name="connsiteY14" fmla="*/ 2724091 h 3255881"/>
              <a:gd name="connsiteX15" fmla="*/ 8148638 w 8262114"/>
              <a:gd name="connsiteY15" fmla="*/ 2714566 h 3255881"/>
              <a:gd name="connsiteX16" fmla="*/ 8158163 w 8262114"/>
              <a:gd name="connsiteY16" fmla="*/ 2609791 h 3255881"/>
              <a:gd name="connsiteX17" fmla="*/ 8167688 w 8262114"/>
              <a:gd name="connsiteY17" fmla="*/ 2552641 h 3255881"/>
              <a:gd name="connsiteX18" fmla="*/ 8224838 w 8262114"/>
              <a:gd name="connsiteY18" fmla="*/ 2514541 h 3255881"/>
              <a:gd name="connsiteX19" fmla="*/ 8243888 w 8262114"/>
              <a:gd name="connsiteY19" fmla="*/ 2485966 h 3255881"/>
              <a:gd name="connsiteX20" fmla="*/ 7929563 w 8262114"/>
              <a:gd name="connsiteY20" fmla="*/ 2428816 h 3255881"/>
              <a:gd name="connsiteX21" fmla="*/ 7939088 w 8262114"/>
              <a:gd name="connsiteY21" fmla="*/ 2333566 h 3255881"/>
              <a:gd name="connsiteX22" fmla="*/ 7958138 w 8262114"/>
              <a:gd name="connsiteY22" fmla="*/ 2266891 h 3255881"/>
              <a:gd name="connsiteX23" fmla="*/ 7929563 w 8262114"/>
              <a:gd name="connsiteY23" fmla="*/ 2095441 h 3255881"/>
              <a:gd name="connsiteX24" fmla="*/ 7910513 w 8262114"/>
              <a:gd name="connsiteY24" fmla="*/ 2038291 h 3255881"/>
              <a:gd name="connsiteX25" fmla="*/ 7900988 w 8262114"/>
              <a:gd name="connsiteY25" fmla="*/ 2009716 h 3255881"/>
              <a:gd name="connsiteX26" fmla="*/ 7929563 w 8262114"/>
              <a:gd name="connsiteY26" fmla="*/ 1876366 h 3255881"/>
              <a:gd name="connsiteX27" fmla="*/ 7948613 w 8262114"/>
              <a:gd name="connsiteY27" fmla="*/ 1847791 h 3255881"/>
              <a:gd name="connsiteX28" fmla="*/ 7853363 w 8262114"/>
              <a:gd name="connsiteY28" fmla="*/ 1838266 h 3255881"/>
              <a:gd name="connsiteX29" fmla="*/ 7796213 w 8262114"/>
              <a:gd name="connsiteY29" fmla="*/ 1790641 h 3255881"/>
              <a:gd name="connsiteX30" fmla="*/ 7739063 w 8262114"/>
              <a:gd name="connsiteY30" fmla="*/ 1771591 h 3255881"/>
              <a:gd name="connsiteX31" fmla="*/ 7710488 w 8262114"/>
              <a:gd name="connsiteY31" fmla="*/ 1752541 h 3255881"/>
              <a:gd name="connsiteX32" fmla="*/ 7567613 w 8262114"/>
              <a:gd name="connsiteY32" fmla="*/ 1733491 h 3255881"/>
              <a:gd name="connsiteX33" fmla="*/ 7510463 w 8262114"/>
              <a:gd name="connsiteY33" fmla="*/ 1714441 h 3255881"/>
              <a:gd name="connsiteX34" fmla="*/ 7453313 w 8262114"/>
              <a:gd name="connsiteY34" fmla="*/ 1676341 h 3255881"/>
              <a:gd name="connsiteX35" fmla="*/ 7424738 w 8262114"/>
              <a:gd name="connsiteY35" fmla="*/ 1657291 h 3255881"/>
              <a:gd name="connsiteX36" fmla="*/ 7396163 w 8262114"/>
              <a:gd name="connsiteY36" fmla="*/ 1647766 h 3255881"/>
              <a:gd name="connsiteX37" fmla="*/ 7358063 w 8262114"/>
              <a:gd name="connsiteY37" fmla="*/ 1600141 h 3255881"/>
              <a:gd name="connsiteX38" fmla="*/ 7319963 w 8262114"/>
              <a:gd name="connsiteY38" fmla="*/ 1542991 h 3255881"/>
              <a:gd name="connsiteX39" fmla="*/ 7272338 w 8262114"/>
              <a:gd name="connsiteY39" fmla="*/ 1485841 h 3255881"/>
              <a:gd name="connsiteX40" fmla="*/ 7262813 w 8262114"/>
              <a:gd name="connsiteY40" fmla="*/ 1457266 h 3255881"/>
              <a:gd name="connsiteX41" fmla="*/ 7224713 w 8262114"/>
              <a:gd name="connsiteY41" fmla="*/ 1400116 h 3255881"/>
              <a:gd name="connsiteX42" fmla="*/ 7215188 w 8262114"/>
              <a:gd name="connsiteY42" fmla="*/ 1371541 h 3255881"/>
              <a:gd name="connsiteX43" fmla="*/ 7196138 w 8262114"/>
              <a:gd name="connsiteY43" fmla="*/ 1342966 h 3255881"/>
              <a:gd name="connsiteX44" fmla="*/ 7177088 w 8262114"/>
              <a:gd name="connsiteY44" fmla="*/ 1285816 h 3255881"/>
              <a:gd name="connsiteX45" fmla="*/ 7119938 w 8262114"/>
              <a:gd name="connsiteY45" fmla="*/ 1238191 h 3255881"/>
              <a:gd name="connsiteX46" fmla="*/ 7091363 w 8262114"/>
              <a:gd name="connsiteY46" fmla="*/ 1219141 h 3255881"/>
              <a:gd name="connsiteX47" fmla="*/ 7062788 w 8262114"/>
              <a:gd name="connsiteY47" fmla="*/ 1190566 h 3255881"/>
              <a:gd name="connsiteX48" fmla="*/ 7034213 w 8262114"/>
              <a:gd name="connsiteY48" fmla="*/ 1171516 h 3255881"/>
              <a:gd name="connsiteX49" fmla="*/ 6986588 w 8262114"/>
              <a:gd name="connsiteY49" fmla="*/ 1114366 h 3255881"/>
              <a:gd name="connsiteX50" fmla="*/ 6958013 w 8262114"/>
              <a:gd name="connsiteY50" fmla="*/ 1095316 h 3255881"/>
              <a:gd name="connsiteX51" fmla="*/ 6938963 w 8262114"/>
              <a:gd name="connsiteY51" fmla="*/ 1066741 h 3255881"/>
              <a:gd name="connsiteX52" fmla="*/ 6910388 w 8262114"/>
              <a:gd name="connsiteY52" fmla="*/ 1047691 h 3255881"/>
              <a:gd name="connsiteX53" fmla="*/ 6900863 w 8262114"/>
              <a:gd name="connsiteY53" fmla="*/ 1019116 h 3255881"/>
              <a:gd name="connsiteX54" fmla="*/ 6910388 w 8262114"/>
              <a:gd name="connsiteY54" fmla="*/ 981016 h 3255881"/>
              <a:gd name="connsiteX55" fmla="*/ 6967538 w 8262114"/>
              <a:gd name="connsiteY55" fmla="*/ 952441 h 3255881"/>
              <a:gd name="connsiteX56" fmla="*/ 6986588 w 8262114"/>
              <a:gd name="connsiteY56" fmla="*/ 923866 h 3255881"/>
              <a:gd name="connsiteX57" fmla="*/ 7005638 w 8262114"/>
              <a:gd name="connsiteY57" fmla="*/ 866716 h 3255881"/>
              <a:gd name="connsiteX58" fmla="*/ 6977063 w 8262114"/>
              <a:gd name="connsiteY58" fmla="*/ 857191 h 3255881"/>
              <a:gd name="connsiteX59" fmla="*/ 6910388 w 8262114"/>
              <a:gd name="connsiteY59" fmla="*/ 847666 h 3255881"/>
              <a:gd name="connsiteX60" fmla="*/ 6872288 w 8262114"/>
              <a:gd name="connsiteY60" fmla="*/ 828616 h 3255881"/>
              <a:gd name="connsiteX61" fmla="*/ 6843713 w 8262114"/>
              <a:gd name="connsiteY61" fmla="*/ 819091 h 3255881"/>
              <a:gd name="connsiteX62" fmla="*/ 6786563 w 8262114"/>
              <a:gd name="connsiteY62" fmla="*/ 780991 h 3255881"/>
              <a:gd name="connsiteX63" fmla="*/ 6748463 w 8262114"/>
              <a:gd name="connsiteY63" fmla="*/ 733366 h 3255881"/>
              <a:gd name="connsiteX64" fmla="*/ 6738938 w 8262114"/>
              <a:gd name="connsiteY64" fmla="*/ 704791 h 3255881"/>
              <a:gd name="connsiteX65" fmla="*/ 6691313 w 8262114"/>
              <a:gd name="connsiteY65" fmla="*/ 657166 h 3255881"/>
              <a:gd name="connsiteX66" fmla="*/ 6643688 w 8262114"/>
              <a:gd name="connsiteY66" fmla="*/ 619066 h 3255881"/>
              <a:gd name="connsiteX67" fmla="*/ 6624638 w 8262114"/>
              <a:gd name="connsiteY67" fmla="*/ 590491 h 3255881"/>
              <a:gd name="connsiteX68" fmla="*/ 6596063 w 8262114"/>
              <a:gd name="connsiteY68" fmla="*/ 580966 h 3255881"/>
              <a:gd name="connsiteX69" fmla="*/ 6567488 w 8262114"/>
              <a:gd name="connsiteY69" fmla="*/ 561916 h 3255881"/>
              <a:gd name="connsiteX70" fmla="*/ 6538913 w 8262114"/>
              <a:gd name="connsiteY70" fmla="*/ 552391 h 3255881"/>
              <a:gd name="connsiteX71" fmla="*/ 6510338 w 8262114"/>
              <a:gd name="connsiteY71" fmla="*/ 533341 h 3255881"/>
              <a:gd name="connsiteX72" fmla="*/ 6462713 w 8262114"/>
              <a:gd name="connsiteY72" fmla="*/ 523816 h 3255881"/>
              <a:gd name="connsiteX73" fmla="*/ 6376988 w 8262114"/>
              <a:gd name="connsiteY73" fmla="*/ 533341 h 3255881"/>
              <a:gd name="connsiteX74" fmla="*/ 6319838 w 8262114"/>
              <a:gd name="connsiteY74" fmla="*/ 571441 h 3255881"/>
              <a:gd name="connsiteX75" fmla="*/ 6262688 w 8262114"/>
              <a:gd name="connsiteY75" fmla="*/ 619066 h 3255881"/>
              <a:gd name="connsiteX76" fmla="*/ 6176963 w 8262114"/>
              <a:gd name="connsiteY76" fmla="*/ 657166 h 3255881"/>
              <a:gd name="connsiteX77" fmla="*/ 6148388 w 8262114"/>
              <a:gd name="connsiteY77" fmla="*/ 666691 h 3255881"/>
              <a:gd name="connsiteX78" fmla="*/ 6148388 w 8262114"/>
              <a:gd name="connsiteY78" fmla="*/ 800041 h 3255881"/>
              <a:gd name="connsiteX79" fmla="*/ 6138863 w 8262114"/>
              <a:gd name="connsiteY79" fmla="*/ 961966 h 3255881"/>
              <a:gd name="connsiteX80" fmla="*/ 6119813 w 8262114"/>
              <a:gd name="connsiteY80" fmla="*/ 1085791 h 3255881"/>
              <a:gd name="connsiteX81" fmla="*/ 6136482 w 8262114"/>
              <a:gd name="connsiteY81" fmla="*/ 1195328 h 3255881"/>
              <a:gd name="connsiteX82" fmla="*/ 6165057 w 8262114"/>
              <a:gd name="connsiteY82" fmla="*/ 1340585 h 3255881"/>
              <a:gd name="connsiteX83" fmla="*/ 6205538 w 8262114"/>
              <a:gd name="connsiteY83" fmla="*/ 1435835 h 3255881"/>
              <a:gd name="connsiteX84" fmla="*/ 6162676 w 8262114"/>
              <a:gd name="connsiteY84" fmla="*/ 1492985 h 3255881"/>
              <a:gd name="connsiteX85" fmla="*/ 6196013 w 8262114"/>
              <a:gd name="connsiteY85" fmla="*/ 1647766 h 3255881"/>
              <a:gd name="connsiteX86" fmla="*/ 6198394 w 8262114"/>
              <a:gd name="connsiteY86" fmla="*/ 1757303 h 3255881"/>
              <a:gd name="connsiteX87" fmla="*/ 6153150 w 8262114"/>
              <a:gd name="connsiteY87" fmla="*/ 1759685 h 3255881"/>
              <a:gd name="connsiteX88" fmla="*/ 6119813 w 8262114"/>
              <a:gd name="connsiteY88" fmla="*/ 1752541 h 3255881"/>
              <a:gd name="connsiteX89" fmla="*/ 5955507 w 8262114"/>
              <a:gd name="connsiteY89" fmla="*/ 1781116 h 3255881"/>
              <a:gd name="connsiteX90" fmla="*/ 5955507 w 8262114"/>
              <a:gd name="connsiteY90" fmla="*/ 1854934 h 3255881"/>
              <a:gd name="connsiteX91" fmla="*/ 5967413 w 8262114"/>
              <a:gd name="connsiteY91" fmla="*/ 1904941 h 3255881"/>
              <a:gd name="connsiteX92" fmla="*/ 5962650 w 8262114"/>
              <a:gd name="connsiteY92" fmla="*/ 1954947 h 3255881"/>
              <a:gd name="connsiteX93" fmla="*/ 5684045 w 8262114"/>
              <a:gd name="connsiteY93" fmla="*/ 1916847 h 3255881"/>
              <a:gd name="connsiteX94" fmla="*/ 5434013 w 8262114"/>
              <a:gd name="connsiteY94" fmla="*/ 1940660 h 3255881"/>
              <a:gd name="connsiteX95" fmla="*/ 5300663 w 8262114"/>
              <a:gd name="connsiteY95" fmla="*/ 1904941 h 3255881"/>
              <a:gd name="connsiteX96" fmla="*/ 5243513 w 8262114"/>
              <a:gd name="connsiteY96" fmla="*/ 1914466 h 3255881"/>
              <a:gd name="connsiteX97" fmla="*/ 5186363 w 8262114"/>
              <a:gd name="connsiteY97" fmla="*/ 1933516 h 3255881"/>
              <a:gd name="connsiteX98" fmla="*/ 5179219 w 8262114"/>
              <a:gd name="connsiteY98" fmla="*/ 1890653 h 3255881"/>
              <a:gd name="connsiteX99" fmla="*/ 5098257 w 8262114"/>
              <a:gd name="connsiteY99" fmla="*/ 1840647 h 3255881"/>
              <a:gd name="connsiteX100" fmla="*/ 5033963 w 8262114"/>
              <a:gd name="connsiteY100" fmla="*/ 1838266 h 3255881"/>
              <a:gd name="connsiteX101" fmla="*/ 5024438 w 8262114"/>
              <a:gd name="connsiteY101" fmla="*/ 1809691 h 3255881"/>
              <a:gd name="connsiteX102" fmla="*/ 4891088 w 8262114"/>
              <a:gd name="connsiteY102" fmla="*/ 1781116 h 3255881"/>
              <a:gd name="connsiteX103" fmla="*/ 4814888 w 8262114"/>
              <a:gd name="connsiteY103" fmla="*/ 1743016 h 3255881"/>
              <a:gd name="connsiteX104" fmla="*/ 4786313 w 8262114"/>
              <a:gd name="connsiteY104" fmla="*/ 1714441 h 3255881"/>
              <a:gd name="connsiteX105" fmla="*/ 4776788 w 8262114"/>
              <a:gd name="connsiteY105" fmla="*/ 1685866 h 3255881"/>
              <a:gd name="connsiteX106" fmla="*/ 4795838 w 8262114"/>
              <a:gd name="connsiteY106" fmla="*/ 1628716 h 3255881"/>
              <a:gd name="connsiteX107" fmla="*/ 4814888 w 8262114"/>
              <a:gd name="connsiteY107" fmla="*/ 1476316 h 3255881"/>
              <a:gd name="connsiteX108" fmla="*/ 4852988 w 8262114"/>
              <a:gd name="connsiteY108" fmla="*/ 1419166 h 3255881"/>
              <a:gd name="connsiteX109" fmla="*/ 4872038 w 8262114"/>
              <a:gd name="connsiteY109" fmla="*/ 1390591 h 3255881"/>
              <a:gd name="connsiteX110" fmla="*/ 4919663 w 8262114"/>
              <a:gd name="connsiteY110" fmla="*/ 1314391 h 3255881"/>
              <a:gd name="connsiteX111" fmla="*/ 4929188 w 8262114"/>
              <a:gd name="connsiteY111" fmla="*/ 1285816 h 3255881"/>
              <a:gd name="connsiteX112" fmla="*/ 4872038 w 8262114"/>
              <a:gd name="connsiteY112" fmla="*/ 1257241 h 3255881"/>
              <a:gd name="connsiteX113" fmla="*/ 4843463 w 8262114"/>
              <a:gd name="connsiteY113" fmla="*/ 1238191 h 3255881"/>
              <a:gd name="connsiteX114" fmla="*/ 4786313 w 8262114"/>
              <a:gd name="connsiteY114" fmla="*/ 1219141 h 3255881"/>
              <a:gd name="connsiteX115" fmla="*/ 4757738 w 8262114"/>
              <a:gd name="connsiteY115" fmla="*/ 1209616 h 3255881"/>
              <a:gd name="connsiteX116" fmla="*/ 4729163 w 8262114"/>
              <a:gd name="connsiteY116" fmla="*/ 1219141 h 3255881"/>
              <a:gd name="connsiteX117" fmla="*/ 4672013 w 8262114"/>
              <a:gd name="connsiteY117" fmla="*/ 1247716 h 3255881"/>
              <a:gd name="connsiteX118" fmla="*/ 4576763 w 8262114"/>
              <a:gd name="connsiteY118" fmla="*/ 1209616 h 3255881"/>
              <a:gd name="connsiteX119" fmla="*/ 4538663 w 8262114"/>
              <a:gd name="connsiteY119" fmla="*/ 1161991 h 3255881"/>
              <a:gd name="connsiteX120" fmla="*/ 4481513 w 8262114"/>
              <a:gd name="connsiteY120" fmla="*/ 1181041 h 3255881"/>
              <a:gd name="connsiteX121" fmla="*/ 4452938 w 8262114"/>
              <a:gd name="connsiteY121" fmla="*/ 1190566 h 3255881"/>
              <a:gd name="connsiteX122" fmla="*/ 4414838 w 8262114"/>
              <a:gd name="connsiteY122" fmla="*/ 1276291 h 3255881"/>
              <a:gd name="connsiteX123" fmla="*/ 4405313 w 8262114"/>
              <a:gd name="connsiteY123" fmla="*/ 1304866 h 3255881"/>
              <a:gd name="connsiteX124" fmla="*/ 4395788 w 8262114"/>
              <a:gd name="connsiteY124" fmla="*/ 1333441 h 3255881"/>
              <a:gd name="connsiteX125" fmla="*/ 4367213 w 8262114"/>
              <a:gd name="connsiteY125" fmla="*/ 1352491 h 3255881"/>
              <a:gd name="connsiteX126" fmla="*/ 4348163 w 8262114"/>
              <a:gd name="connsiteY126" fmla="*/ 1381066 h 3255881"/>
              <a:gd name="connsiteX127" fmla="*/ 4329113 w 8262114"/>
              <a:gd name="connsiteY127" fmla="*/ 1438216 h 3255881"/>
              <a:gd name="connsiteX128" fmla="*/ 4310063 w 8262114"/>
              <a:gd name="connsiteY128" fmla="*/ 1466791 h 3255881"/>
              <a:gd name="connsiteX129" fmla="*/ 4300538 w 8262114"/>
              <a:gd name="connsiteY129" fmla="*/ 1495366 h 3255881"/>
              <a:gd name="connsiteX130" fmla="*/ 4291013 w 8262114"/>
              <a:gd name="connsiteY130" fmla="*/ 1533466 h 3255881"/>
              <a:gd name="connsiteX131" fmla="*/ 4262438 w 8262114"/>
              <a:gd name="connsiteY131" fmla="*/ 1552516 h 3255881"/>
              <a:gd name="connsiteX132" fmla="*/ 4224338 w 8262114"/>
              <a:gd name="connsiteY132" fmla="*/ 1545372 h 3255881"/>
              <a:gd name="connsiteX133" fmla="*/ 4167188 w 8262114"/>
              <a:gd name="connsiteY133" fmla="*/ 1562041 h 3255881"/>
              <a:gd name="connsiteX134" fmla="*/ 4110038 w 8262114"/>
              <a:gd name="connsiteY134" fmla="*/ 1583472 h 3255881"/>
              <a:gd name="connsiteX135" fmla="*/ 4081463 w 8262114"/>
              <a:gd name="connsiteY135" fmla="*/ 1590616 h 3255881"/>
              <a:gd name="connsiteX136" fmla="*/ 4055270 w 8262114"/>
              <a:gd name="connsiteY136" fmla="*/ 1595379 h 3255881"/>
              <a:gd name="connsiteX137" fmla="*/ 3948113 w 8262114"/>
              <a:gd name="connsiteY137" fmla="*/ 1609666 h 3255881"/>
              <a:gd name="connsiteX138" fmla="*/ 3910013 w 8262114"/>
              <a:gd name="connsiteY138" fmla="*/ 1600141 h 3255881"/>
              <a:gd name="connsiteX139" fmla="*/ 3757613 w 8262114"/>
              <a:gd name="connsiteY139" fmla="*/ 1590616 h 3255881"/>
              <a:gd name="connsiteX140" fmla="*/ 3729038 w 8262114"/>
              <a:gd name="connsiteY140" fmla="*/ 1571566 h 3255881"/>
              <a:gd name="connsiteX141" fmla="*/ 3700463 w 8262114"/>
              <a:gd name="connsiteY141" fmla="*/ 1562041 h 3255881"/>
              <a:gd name="connsiteX142" fmla="*/ 3652838 w 8262114"/>
              <a:gd name="connsiteY142" fmla="*/ 1523941 h 3255881"/>
              <a:gd name="connsiteX143" fmla="*/ 3481388 w 8262114"/>
              <a:gd name="connsiteY143" fmla="*/ 1533466 h 3255881"/>
              <a:gd name="connsiteX144" fmla="*/ 3414713 w 8262114"/>
              <a:gd name="connsiteY144" fmla="*/ 1542991 h 3255881"/>
              <a:gd name="connsiteX145" fmla="*/ 3386138 w 8262114"/>
              <a:gd name="connsiteY145" fmla="*/ 1552516 h 3255881"/>
              <a:gd name="connsiteX146" fmla="*/ 3338513 w 8262114"/>
              <a:gd name="connsiteY146" fmla="*/ 1562041 h 3255881"/>
              <a:gd name="connsiteX147" fmla="*/ 3259931 w 8262114"/>
              <a:gd name="connsiteY147" fmla="*/ 1619191 h 3255881"/>
              <a:gd name="connsiteX148" fmla="*/ 3214688 w 8262114"/>
              <a:gd name="connsiteY148" fmla="*/ 1666816 h 3255881"/>
              <a:gd name="connsiteX149" fmla="*/ 3205163 w 8262114"/>
              <a:gd name="connsiteY149" fmla="*/ 1695391 h 3255881"/>
              <a:gd name="connsiteX150" fmla="*/ 3181351 w 8262114"/>
              <a:gd name="connsiteY150" fmla="*/ 1738254 h 3255881"/>
              <a:gd name="connsiteX151" fmla="*/ 3102769 w 8262114"/>
              <a:gd name="connsiteY151" fmla="*/ 1714441 h 3255881"/>
              <a:gd name="connsiteX152" fmla="*/ 3057525 w 8262114"/>
              <a:gd name="connsiteY152" fmla="*/ 1659672 h 3255881"/>
              <a:gd name="connsiteX153" fmla="*/ 3005138 w 8262114"/>
              <a:gd name="connsiteY153" fmla="*/ 1619191 h 3255881"/>
              <a:gd name="connsiteX154" fmla="*/ 2967038 w 8262114"/>
              <a:gd name="connsiteY154" fmla="*/ 1562041 h 3255881"/>
              <a:gd name="connsiteX155" fmla="*/ 2947988 w 8262114"/>
              <a:gd name="connsiteY155" fmla="*/ 1533466 h 3255881"/>
              <a:gd name="connsiteX156" fmla="*/ 2890838 w 8262114"/>
              <a:gd name="connsiteY156" fmla="*/ 1504891 h 3255881"/>
              <a:gd name="connsiteX157" fmla="*/ 2862263 w 8262114"/>
              <a:gd name="connsiteY157" fmla="*/ 1485841 h 3255881"/>
              <a:gd name="connsiteX158" fmla="*/ 2833688 w 8262114"/>
              <a:gd name="connsiteY158" fmla="*/ 1476316 h 3255881"/>
              <a:gd name="connsiteX159" fmla="*/ 2805113 w 8262114"/>
              <a:gd name="connsiteY159" fmla="*/ 1457266 h 3255881"/>
              <a:gd name="connsiteX160" fmla="*/ 2738438 w 8262114"/>
              <a:gd name="connsiteY160" fmla="*/ 1438216 h 3255881"/>
              <a:gd name="connsiteX161" fmla="*/ 2709863 w 8262114"/>
              <a:gd name="connsiteY161" fmla="*/ 1428691 h 3255881"/>
              <a:gd name="connsiteX162" fmla="*/ 2605088 w 8262114"/>
              <a:gd name="connsiteY162" fmla="*/ 1419166 h 3255881"/>
              <a:gd name="connsiteX163" fmla="*/ 2509838 w 8262114"/>
              <a:gd name="connsiteY163" fmla="*/ 1409641 h 3255881"/>
              <a:gd name="connsiteX164" fmla="*/ 2452688 w 8262114"/>
              <a:gd name="connsiteY164" fmla="*/ 1371541 h 3255881"/>
              <a:gd name="connsiteX165" fmla="*/ 2395538 w 8262114"/>
              <a:gd name="connsiteY165" fmla="*/ 1352491 h 3255881"/>
              <a:gd name="connsiteX166" fmla="*/ 2366963 w 8262114"/>
              <a:gd name="connsiteY166" fmla="*/ 1342966 h 3255881"/>
              <a:gd name="connsiteX167" fmla="*/ 2309813 w 8262114"/>
              <a:gd name="connsiteY167" fmla="*/ 1333441 h 3255881"/>
              <a:gd name="connsiteX168" fmla="*/ 2233613 w 8262114"/>
              <a:gd name="connsiteY168" fmla="*/ 1342966 h 3255881"/>
              <a:gd name="connsiteX169" fmla="*/ 2185988 w 8262114"/>
              <a:gd name="connsiteY169" fmla="*/ 1333441 h 3255881"/>
              <a:gd name="connsiteX170" fmla="*/ 2176463 w 8262114"/>
              <a:gd name="connsiteY170" fmla="*/ 1304866 h 3255881"/>
              <a:gd name="connsiteX171" fmla="*/ 2157413 w 8262114"/>
              <a:gd name="connsiteY171" fmla="*/ 1238191 h 3255881"/>
              <a:gd name="connsiteX172" fmla="*/ 2155032 w 8262114"/>
              <a:gd name="connsiteY172" fmla="*/ 1204854 h 3255881"/>
              <a:gd name="connsiteX173" fmla="*/ 2128838 w 8262114"/>
              <a:gd name="connsiteY173" fmla="*/ 1166753 h 3255881"/>
              <a:gd name="connsiteX174" fmla="*/ 2057400 w 8262114"/>
              <a:gd name="connsiteY174" fmla="*/ 1104841 h 3255881"/>
              <a:gd name="connsiteX175" fmla="*/ 2062163 w 8262114"/>
              <a:gd name="connsiteY175" fmla="*/ 1066741 h 3255881"/>
              <a:gd name="connsiteX176" fmla="*/ 2033588 w 8262114"/>
              <a:gd name="connsiteY176" fmla="*/ 1057216 h 3255881"/>
              <a:gd name="connsiteX177" fmla="*/ 2081213 w 8262114"/>
              <a:gd name="connsiteY177" fmla="*/ 1009591 h 3255881"/>
              <a:gd name="connsiteX178" fmla="*/ 2128838 w 8262114"/>
              <a:gd name="connsiteY178" fmla="*/ 1000066 h 3255881"/>
              <a:gd name="connsiteX179" fmla="*/ 2147888 w 8262114"/>
              <a:gd name="connsiteY179" fmla="*/ 942916 h 3255881"/>
              <a:gd name="connsiteX180" fmla="*/ 2119313 w 8262114"/>
              <a:gd name="connsiteY180" fmla="*/ 914341 h 3255881"/>
              <a:gd name="connsiteX181" fmla="*/ 2014538 w 8262114"/>
              <a:gd name="connsiteY181" fmla="*/ 885766 h 3255881"/>
              <a:gd name="connsiteX182" fmla="*/ 2005013 w 8262114"/>
              <a:gd name="connsiteY182" fmla="*/ 857191 h 3255881"/>
              <a:gd name="connsiteX183" fmla="*/ 2024063 w 8262114"/>
              <a:gd name="connsiteY183" fmla="*/ 828616 h 3255881"/>
              <a:gd name="connsiteX184" fmla="*/ 2014538 w 8262114"/>
              <a:gd name="connsiteY184" fmla="*/ 800041 h 3255881"/>
              <a:gd name="connsiteX185" fmla="*/ 1976438 w 8262114"/>
              <a:gd name="connsiteY185" fmla="*/ 742891 h 3255881"/>
              <a:gd name="connsiteX186" fmla="*/ 1804988 w 8262114"/>
              <a:gd name="connsiteY186" fmla="*/ 685741 h 3255881"/>
              <a:gd name="connsiteX187" fmla="*/ 1776413 w 8262114"/>
              <a:gd name="connsiteY187" fmla="*/ 676216 h 3255881"/>
              <a:gd name="connsiteX188" fmla="*/ 1747838 w 8262114"/>
              <a:gd name="connsiteY188" fmla="*/ 666691 h 3255881"/>
              <a:gd name="connsiteX189" fmla="*/ 1690688 w 8262114"/>
              <a:gd name="connsiteY189" fmla="*/ 628591 h 3255881"/>
              <a:gd name="connsiteX190" fmla="*/ 1654969 w 8262114"/>
              <a:gd name="connsiteY190" fmla="*/ 592872 h 3255881"/>
              <a:gd name="connsiteX191" fmla="*/ 1581150 w 8262114"/>
              <a:gd name="connsiteY191" fmla="*/ 519053 h 3255881"/>
              <a:gd name="connsiteX192" fmla="*/ 1493045 w 8262114"/>
              <a:gd name="connsiteY192" fmla="*/ 433328 h 3255881"/>
              <a:gd name="connsiteX193" fmla="*/ 1370452 w 8262114"/>
              <a:gd name="connsiteY193" fmla="*/ 335756 h 3255881"/>
              <a:gd name="connsiteX194" fmla="*/ 1350170 w 8262114"/>
              <a:gd name="connsiteY194" fmla="*/ 316647 h 3255881"/>
              <a:gd name="connsiteX195" fmla="*/ 1373982 w 8262114"/>
              <a:gd name="connsiteY195" fmla="*/ 323791 h 3255881"/>
              <a:gd name="connsiteX196" fmla="*/ 1440657 w 8262114"/>
              <a:gd name="connsiteY196" fmla="*/ 342841 h 3255881"/>
              <a:gd name="connsiteX197" fmla="*/ 1440657 w 8262114"/>
              <a:gd name="connsiteY197" fmla="*/ 290453 h 3255881"/>
              <a:gd name="connsiteX198" fmla="*/ 1376363 w 8262114"/>
              <a:gd name="connsiteY198" fmla="*/ 204729 h 3255881"/>
              <a:gd name="connsiteX199" fmla="*/ 1338263 w 8262114"/>
              <a:gd name="connsiteY199" fmla="*/ 178534 h 3255881"/>
              <a:gd name="connsiteX200" fmla="*/ 1319213 w 8262114"/>
              <a:gd name="connsiteY200" fmla="*/ 161866 h 3255881"/>
              <a:gd name="connsiteX201" fmla="*/ 1166813 w 8262114"/>
              <a:gd name="connsiteY201" fmla="*/ 133291 h 3255881"/>
              <a:gd name="connsiteX202" fmla="*/ 1138238 w 8262114"/>
              <a:gd name="connsiteY202" fmla="*/ 123766 h 3255881"/>
              <a:gd name="connsiteX203" fmla="*/ 1081088 w 8262114"/>
              <a:gd name="connsiteY203" fmla="*/ 85666 h 3255881"/>
              <a:gd name="connsiteX204" fmla="*/ 1033463 w 8262114"/>
              <a:gd name="connsiteY204" fmla="*/ 47566 h 3255881"/>
              <a:gd name="connsiteX205" fmla="*/ 976313 w 8262114"/>
              <a:gd name="connsiteY205" fmla="*/ 9466 h 3255881"/>
              <a:gd name="connsiteX206" fmla="*/ 547688 w 8262114"/>
              <a:gd name="connsiteY206" fmla="*/ 9466 h 3255881"/>
              <a:gd name="connsiteX207" fmla="*/ 452438 w 8262114"/>
              <a:gd name="connsiteY207" fmla="*/ 18991 h 3255881"/>
              <a:gd name="connsiteX208" fmla="*/ 395288 w 8262114"/>
              <a:gd name="connsiteY208" fmla="*/ 47566 h 3255881"/>
              <a:gd name="connsiteX209" fmla="*/ 319088 w 8262114"/>
              <a:gd name="connsiteY209" fmla="*/ 159485 h 3255881"/>
              <a:gd name="connsiteX210" fmla="*/ 307182 w 8262114"/>
              <a:gd name="connsiteY210" fmla="*/ 216634 h 3255881"/>
              <a:gd name="connsiteX211" fmla="*/ 254794 w 8262114"/>
              <a:gd name="connsiteY211" fmla="*/ 283310 h 3255881"/>
              <a:gd name="connsiteX212" fmla="*/ 180975 w 8262114"/>
              <a:gd name="connsiteY212" fmla="*/ 330935 h 3255881"/>
              <a:gd name="connsiteX213" fmla="*/ 76201 w 8262114"/>
              <a:gd name="connsiteY213" fmla="*/ 357129 h 3255881"/>
              <a:gd name="connsiteX214" fmla="*/ 42863 w 8262114"/>
              <a:gd name="connsiteY214" fmla="*/ 361891 h 3255881"/>
              <a:gd name="connsiteX215" fmla="*/ 0 w 8262114"/>
              <a:gd name="connsiteY215" fmla="*/ 371416 h 3255881"/>
              <a:gd name="connsiteX216" fmla="*/ 21431 w 8262114"/>
              <a:gd name="connsiteY216" fmla="*/ 416660 h 3255881"/>
              <a:gd name="connsiteX217" fmla="*/ 33338 w 8262114"/>
              <a:gd name="connsiteY217" fmla="*/ 419041 h 3255881"/>
              <a:gd name="connsiteX218" fmla="*/ 90488 w 8262114"/>
              <a:gd name="connsiteY218" fmla="*/ 447616 h 3255881"/>
              <a:gd name="connsiteX219" fmla="*/ 147638 w 8262114"/>
              <a:gd name="connsiteY219" fmla="*/ 476191 h 3255881"/>
              <a:gd name="connsiteX220" fmla="*/ 166688 w 8262114"/>
              <a:gd name="connsiteY220" fmla="*/ 504766 h 3255881"/>
              <a:gd name="connsiteX221" fmla="*/ 166688 w 8262114"/>
              <a:gd name="connsiteY221" fmla="*/ 571441 h 3255881"/>
              <a:gd name="connsiteX222" fmla="*/ 138113 w 8262114"/>
              <a:gd name="connsiteY222" fmla="*/ 580966 h 3255881"/>
              <a:gd name="connsiteX223" fmla="*/ 128588 w 8262114"/>
              <a:gd name="connsiteY223" fmla="*/ 666691 h 3255881"/>
              <a:gd name="connsiteX224" fmla="*/ 100013 w 8262114"/>
              <a:gd name="connsiteY224" fmla="*/ 676216 h 3255881"/>
              <a:gd name="connsiteX225" fmla="*/ 90488 w 8262114"/>
              <a:gd name="connsiteY225" fmla="*/ 704791 h 3255881"/>
              <a:gd name="connsiteX226" fmla="*/ 119063 w 8262114"/>
              <a:gd name="connsiteY226" fmla="*/ 714316 h 3255881"/>
              <a:gd name="connsiteX227" fmla="*/ 138113 w 8262114"/>
              <a:gd name="connsiteY227" fmla="*/ 771466 h 3255881"/>
              <a:gd name="connsiteX228" fmla="*/ 147638 w 8262114"/>
              <a:gd name="connsiteY228" fmla="*/ 838141 h 3255881"/>
              <a:gd name="connsiteX229" fmla="*/ 166688 w 8262114"/>
              <a:gd name="connsiteY229" fmla="*/ 866716 h 3255881"/>
              <a:gd name="connsiteX230" fmla="*/ 157163 w 8262114"/>
              <a:gd name="connsiteY230" fmla="*/ 923866 h 3255881"/>
              <a:gd name="connsiteX0" fmla="*/ 7415213 w 8262114"/>
              <a:gd name="connsiteY0" fmla="*/ 3247966 h 3286838"/>
              <a:gd name="connsiteX1" fmla="*/ 7481888 w 8262114"/>
              <a:gd name="connsiteY1" fmla="*/ 3078898 h 3286838"/>
              <a:gd name="connsiteX2" fmla="*/ 7486650 w 8262114"/>
              <a:gd name="connsiteY2" fmla="*/ 3012222 h 3286838"/>
              <a:gd name="connsiteX3" fmla="*/ 7529513 w 8262114"/>
              <a:gd name="connsiteY3" fmla="*/ 2978885 h 3286838"/>
              <a:gd name="connsiteX4" fmla="*/ 7548563 w 8262114"/>
              <a:gd name="connsiteY4" fmla="*/ 2969359 h 3286838"/>
              <a:gd name="connsiteX5" fmla="*/ 7610476 w 8262114"/>
              <a:gd name="connsiteY5" fmla="*/ 3002696 h 3286838"/>
              <a:gd name="connsiteX6" fmla="*/ 7684295 w 8262114"/>
              <a:gd name="connsiteY6" fmla="*/ 2971741 h 3286838"/>
              <a:gd name="connsiteX7" fmla="*/ 7734300 w 8262114"/>
              <a:gd name="connsiteY7" fmla="*/ 2871729 h 3286838"/>
              <a:gd name="connsiteX8" fmla="*/ 7765257 w 8262114"/>
              <a:gd name="connsiteY8" fmla="*/ 2838391 h 3286838"/>
              <a:gd name="connsiteX9" fmla="*/ 7777163 w 8262114"/>
              <a:gd name="connsiteY9" fmla="*/ 2800291 h 3286838"/>
              <a:gd name="connsiteX10" fmla="*/ 7805738 w 8262114"/>
              <a:gd name="connsiteY10" fmla="*/ 2790766 h 3286838"/>
              <a:gd name="connsiteX11" fmla="*/ 7834313 w 8262114"/>
              <a:gd name="connsiteY11" fmla="*/ 2781241 h 3286838"/>
              <a:gd name="connsiteX12" fmla="*/ 7996238 w 8262114"/>
              <a:gd name="connsiteY12" fmla="*/ 2762191 h 3286838"/>
              <a:gd name="connsiteX13" fmla="*/ 8062913 w 8262114"/>
              <a:gd name="connsiteY13" fmla="*/ 2743141 h 3286838"/>
              <a:gd name="connsiteX14" fmla="*/ 8120063 w 8262114"/>
              <a:gd name="connsiteY14" fmla="*/ 2724091 h 3286838"/>
              <a:gd name="connsiteX15" fmla="*/ 8148638 w 8262114"/>
              <a:gd name="connsiteY15" fmla="*/ 2714566 h 3286838"/>
              <a:gd name="connsiteX16" fmla="*/ 8158163 w 8262114"/>
              <a:gd name="connsiteY16" fmla="*/ 2609791 h 3286838"/>
              <a:gd name="connsiteX17" fmla="*/ 8167688 w 8262114"/>
              <a:gd name="connsiteY17" fmla="*/ 2552641 h 3286838"/>
              <a:gd name="connsiteX18" fmla="*/ 8224838 w 8262114"/>
              <a:gd name="connsiteY18" fmla="*/ 2514541 h 3286838"/>
              <a:gd name="connsiteX19" fmla="*/ 8243888 w 8262114"/>
              <a:gd name="connsiteY19" fmla="*/ 2485966 h 3286838"/>
              <a:gd name="connsiteX20" fmla="*/ 7929563 w 8262114"/>
              <a:gd name="connsiteY20" fmla="*/ 2428816 h 3286838"/>
              <a:gd name="connsiteX21" fmla="*/ 7939088 w 8262114"/>
              <a:gd name="connsiteY21" fmla="*/ 2333566 h 3286838"/>
              <a:gd name="connsiteX22" fmla="*/ 7958138 w 8262114"/>
              <a:gd name="connsiteY22" fmla="*/ 2266891 h 3286838"/>
              <a:gd name="connsiteX23" fmla="*/ 7929563 w 8262114"/>
              <a:gd name="connsiteY23" fmla="*/ 2095441 h 3286838"/>
              <a:gd name="connsiteX24" fmla="*/ 7910513 w 8262114"/>
              <a:gd name="connsiteY24" fmla="*/ 2038291 h 3286838"/>
              <a:gd name="connsiteX25" fmla="*/ 7900988 w 8262114"/>
              <a:gd name="connsiteY25" fmla="*/ 2009716 h 3286838"/>
              <a:gd name="connsiteX26" fmla="*/ 7929563 w 8262114"/>
              <a:gd name="connsiteY26" fmla="*/ 1876366 h 3286838"/>
              <a:gd name="connsiteX27" fmla="*/ 7948613 w 8262114"/>
              <a:gd name="connsiteY27" fmla="*/ 1847791 h 3286838"/>
              <a:gd name="connsiteX28" fmla="*/ 7853363 w 8262114"/>
              <a:gd name="connsiteY28" fmla="*/ 1838266 h 3286838"/>
              <a:gd name="connsiteX29" fmla="*/ 7796213 w 8262114"/>
              <a:gd name="connsiteY29" fmla="*/ 1790641 h 3286838"/>
              <a:gd name="connsiteX30" fmla="*/ 7739063 w 8262114"/>
              <a:gd name="connsiteY30" fmla="*/ 1771591 h 3286838"/>
              <a:gd name="connsiteX31" fmla="*/ 7710488 w 8262114"/>
              <a:gd name="connsiteY31" fmla="*/ 1752541 h 3286838"/>
              <a:gd name="connsiteX32" fmla="*/ 7567613 w 8262114"/>
              <a:gd name="connsiteY32" fmla="*/ 1733491 h 3286838"/>
              <a:gd name="connsiteX33" fmla="*/ 7510463 w 8262114"/>
              <a:gd name="connsiteY33" fmla="*/ 1714441 h 3286838"/>
              <a:gd name="connsiteX34" fmla="*/ 7453313 w 8262114"/>
              <a:gd name="connsiteY34" fmla="*/ 1676341 h 3286838"/>
              <a:gd name="connsiteX35" fmla="*/ 7424738 w 8262114"/>
              <a:gd name="connsiteY35" fmla="*/ 1657291 h 3286838"/>
              <a:gd name="connsiteX36" fmla="*/ 7396163 w 8262114"/>
              <a:gd name="connsiteY36" fmla="*/ 1647766 h 3286838"/>
              <a:gd name="connsiteX37" fmla="*/ 7358063 w 8262114"/>
              <a:gd name="connsiteY37" fmla="*/ 1600141 h 3286838"/>
              <a:gd name="connsiteX38" fmla="*/ 7319963 w 8262114"/>
              <a:gd name="connsiteY38" fmla="*/ 1542991 h 3286838"/>
              <a:gd name="connsiteX39" fmla="*/ 7272338 w 8262114"/>
              <a:gd name="connsiteY39" fmla="*/ 1485841 h 3286838"/>
              <a:gd name="connsiteX40" fmla="*/ 7262813 w 8262114"/>
              <a:gd name="connsiteY40" fmla="*/ 1457266 h 3286838"/>
              <a:gd name="connsiteX41" fmla="*/ 7224713 w 8262114"/>
              <a:gd name="connsiteY41" fmla="*/ 1400116 h 3286838"/>
              <a:gd name="connsiteX42" fmla="*/ 7215188 w 8262114"/>
              <a:gd name="connsiteY42" fmla="*/ 1371541 h 3286838"/>
              <a:gd name="connsiteX43" fmla="*/ 7196138 w 8262114"/>
              <a:gd name="connsiteY43" fmla="*/ 1342966 h 3286838"/>
              <a:gd name="connsiteX44" fmla="*/ 7177088 w 8262114"/>
              <a:gd name="connsiteY44" fmla="*/ 1285816 h 3286838"/>
              <a:gd name="connsiteX45" fmla="*/ 7119938 w 8262114"/>
              <a:gd name="connsiteY45" fmla="*/ 1238191 h 3286838"/>
              <a:gd name="connsiteX46" fmla="*/ 7091363 w 8262114"/>
              <a:gd name="connsiteY46" fmla="*/ 1219141 h 3286838"/>
              <a:gd name="connsiteX47" fmla="*/ 7062788 w 8262114"/>
              <a:gd name="connsiteY47" fmla="*/ 1190566 h 3286838"/>
              <a:gd name="connsiteX48" fmla="*/ 7034213 w 8262114"/>
              <a:gd name="connsiteY48" fmla="*/ 1171516 h 3286838"/>
              <a:gd name="connsiteX49" fmla="*/ 6986588 w 8262114"/>
              <a:gd name="connsiteY49" fmla="*/ 1114366 h 3286838"/>
              <a:gd name="connsiteX50" fmla="*/ 6958013 w 8262114"/>
              <a:gd name="connsiteY50" fmla="*/ 1095316 h 3286838"/>
              <a:gd name="connsiteX51" fmla="*/ 6938963 w 8262114"/>
              <a:gd name="connsiteY51" fmla="*/ 1066741 h 3286838"/>
              <a:gd name="connsiteX52" fmla="*/ 6910388 w 8262114"/>
              <a:gd name="connsiteY52" fmla="*/ 1047691 h 3286838"/>
              <a:gd name="connsiteX53" fmla="*/ 6900863 w 8262114"/>
              <a:gd name="connsiteY53" fmla="*/ 1019116 h 3286838"/>
              <a:gd name="connsiteX54" fmla="*/ 6910388 w 8262114"/>
              <a:gd name="connsiteY54" fmla="*/ 981016 h 3286838"/>
              <a:gd name="connsiteX55" fmla="*/ 6967538 w 8262114"/>
              <a:gd name="connsiteY55" fmla="*/ 952441 h 3286838"/>
              <a:gd name="connsiteX56" fmla="*/ 6986588 w 8262114"/>
              <a:gd name="connsiteY56" fmla="*/ 923866 h 3286838"/>
              <a:gd name="connsiteX57" fmla="*/ 7005638 w 8262114"/>
              <a:gd name="connsiteY57" fmla="*/ 866716 h 3286838"/>
              <a:gd name="connsiteX58" fmla="*/ 6977063 w 8262114"/>
              <a:gd name="connsiteY58" fmla="*/ 857191 h 3286838"/>
              <a:gd name="connsiteX59" fmla="*/ 6910388 w 8262114"/>
              <a:gd name="connsiteY59" fmla="*/ 847666 h 3286838"/>
              <a:gd name="connsiteX60" fmla="*/ 6872288 w 8262114"/>
              <a:gd name="connsiteY60" fmla="*/ 828616 h 3286838"/>
              <a:gd name="connsiteX61" fmla="*/ 6843713 w 8262114"/>
              <a:gd name="connsiteY61" fmla="*/ 819091 h 3286838"/>
              <a:gd name="connsiteX62" fmla="*/ 6786563 w 8262114"/>
              <a:gd name="connsiteY62" fmla="*/ 780991 h 3286838"/>
              <a:gd name="connsiteX63" fmla="*/ 6748463 w 8262114"/>
              <a:gd name="connsiteY63" fmla="*/ 733366 h 3286838"/>
              <a:gd name="connsiteX64" fmla="*/ 6738938 w 8262114"/>
              <a:gd name="connsiteY64" fmla="*/ 704791 h 3286838"/>
              <a:gd name="connsiteX65" fmla="*/ 6691313 w 8262114"/>
              <a:gd name="connsiteY65" fmla="*/ 657166 h 3286838"/>
              <a:gd name="connsiteX66" fmla="*/ 6643688 w 8262114"/>
              <a:gd name="connsiteY66" fmla="*/ 619066 h 3286838"/>
              <a:gd name="connsiteX67" fmla="*/ 6624638 w 8262114"/>
              <a:gd name="connsiteY67" fmla="*/ 590491 h 3286838"/>
              <a:gd name="connsiteX68" fmla="*/ 6596063 w 8262114"/>
              <a:gd name="connsiteY68" fmla="*/ 580966 h 3286838"/>
              <a:gd name="connsiteX69" fmla="*/ 6567488 w 8262114"/>
              <a:gd name="connsiteY69" fmla="*/ 561916 h 3286838"/>
              <a:gd name="connsiteX70" fmla="*/ 6538913 w 8262114"/>
              <a:gd name="connsiteY70" fmla="*/ 552391 h 3286838"/>
              <a:gd name="connsiteX71" fmla="*/ 6510338 w 8262114"/>
              <a:gd name="connsiteY71" fmla="*/ 533341 h 3286838"/>
              <a:gd name="connsiteX72" fmla="*/ 6462713 w 8262114"/>
              <a:gd name="connsiteY72" fmla="*/ 523816 h 3286838"/>
              <a:gd name="connsiteX73" fmla="*/ 6376988 w 8262114"/>
              <a:gd name="connsiteY73" fmla="*/ 533341 h 3286838"/>
              <a:gd name="connsiteX74" fmla="*/ 6319838 w 8262114"/>
              <a:gd name="connsiteY74" fmla="*/ 571441 h 3286838"/>
              <a:gd name="connsiteX75" fmla="*/ 6262688 w 8262114"/>
              <a:gd name="connsiteY75" fmla="*/ 619066 h 3286838"/>
              <a:gd name="connsiteX76" fmla="*/ 6176963 w 8262114"/>
              <a:gd name="connsiteY76" fmla="*/ 657166 h 3286838"/>
              <a:gd name="connsiteX77" fmla="*/ 6148388 w 8262114"/>
              <a:gd name="connsiteY77" fmla="*/ 666691 h 3286838"/>
              <a:gd name="connsiteX78" fmla="*/ 6148388 w 8262114"/>
              <a:gd name="connsiteY78" fmla="*/ 800041 h 3286838"/>
              <a:gd name="connsiteX79" fmla="*/ 6138863 w 8262114"/>
              <a:gd name="connsiteY79" fmla="*/ 961966 h 3286838"/>
              <a:gd name="connsiteX80" fmla="*/ 6119813 w 8262114"/>
              <a:gd name="connsiteY80" fmla="*/ 1085791 h 3286838"/>
              <a:gd name="connsiteX81" fmla="*/ 6136482 w 8262114"/>
              <a:gd name="connsiteY81" fmla="*/ 1195328 h 3286838"/>
              <a:gd name="connsiteX82" fmla="*/ 6165057 w 8262114"/>
              <a:gd name="connsiteY82" fmla="*/ 1340585 h 3286838"/>
              <a:gd name="connsiteX83" fmla="*/ 6205538 w 8262114"/>
              <a:gd name="connsiteY83" fmla="*/ 1435835 h 3286838"/>
              <a:gd name="connsiteX84" fmla="*/ 6162676 w 8262114"/>
              <a:gd name="connsiteY84" fmla="*/ 1492985 h 3286838"/>
              <a:gd name="connsiteX85" fmla="*/ 6196013 w 8262114"/>
              <a:gd name="connsiteY85" fmla="*/ 1647766 h 3286838"/>
              <a:gd name="connsiteX86" fmla="*/ 6198394 w 8262114"/>
              <a:gd name="connsiteY86" fmla="*/ 1757303 h 3286838"/>
              <a:gd name="connsiteX87" fmla="*/ 6153150 w 8262114"/>
              <a:gd name="connsiteY87" fmla="*/ 1759685 h 3286838"/>
              <a:gd name="connsiteX88" fmla="*/ 6119813 w 8262114"/>
              <a:gd name="connsiteY88" fmla="*/ 1752541 h 3286838"/>
              <a:gd name="connsiteX89" fmla="*/ 5955507 w 8262114"/>
              <a:gd name="connsiteY89" fmla="*/ 1781116 h 3286838"/>
              <a:gd name="connsiteX90" fmla="*/ 5955507 w 8262114"/>
              <a:gd name="connsiteY90" fmla="*/ 1854934 h 3286838"/>
              <a:gd name="connsiteX91" fmla="*/ 5967413 w 8262114"/>
              <a:gd name="connsiteY91" fmla="*/ 1904941 h 3286838"/>
              <a:gd name="connsiteX92" fmla="*/ 5962650 w 8262114"/>
              <a:gd name="connsiteY92" fmla="*/ 1954947 h 3286838"/>
              <a:gd name="connsiteX93" fmla="*/ 5684045 w 8262114"/>
              <a:gd name="connsiteY93" fmla="*/ 1916847 h 3286838"/>
              <a:gd name="connsiteX94" fmla="*/ 5434013 w 8262114"/>
              <a:gd name="connsiteY94" fmla="*/ 1940660 h 3286838"/>
              <a:gd name="connsiteX95" fmla="*/ 5300663 w 8262114"/>
              <a:gd name="connsiteY95" fmla="*/ 1904941 h 3286838"/>
              <a:gd name="connsiteX96" fmla="*/ 5243513 w 8262114"/>
              <a:gd name="connsiteY96" fmla="*/ 1914466 h 3286838"/>
              <a:gd name="connsiteX97" fmla="*/ 5186363 w 8262114"/>
              <a:gd name="connsiteY97" fmla="*/ 1933516 h 3286838"/>
              <a:gd name="connsiteX98" fmla="*/ 5179219 w 8262114"/>
              <a:gd name="connsiteY98" fmla="*/ 1890653 h 3286838"/>
              <a:gd name="connsiteX99" fmla="*/ 5098257 w 8262114"/>
              <a:gd name="connsiteY99" fmla="*/ 1840647 h 3286838"/>
              <a:gd name="connsiteX100" fmla="*/ 5033963 w 8262114"/>
              <a:gd name="connsiteY100" fmla="*/ 1838266 h 3286838"/>
              <a:gd name="connsiteX101" fmla="*/ 5024438 w 8262114"/>
              <a:gd name="connsiteY101" fmla="*/ 1809691 h 3286838"/>
              <a:gd name="connsiteX102" fmla="*/ 4891088 w 8262114"/>
              <a:gd name="connsiteY102" fmla="*/ 1781116 h 3286838"/>
              <a:gd name="connsiteX103" fmla="*/ 4814888 w 8262114"/>
              <a:gd name="connsiteY103" fmla="*/ 1743016 h 3286838"/>
              <a:gd name="connsiteX104" fmla="*/ 4786313 w 8262114"/>
              <a:gd name="connsiteY104" fmla="*/ 1714441 h 3286838"/>
              <a:gd name="connsiteX105" fmla="*/ 4776788 w 8262114"/>
              <a:gd name="connsiteY105" fmla="*/ 1685866 h 3286838"/>
              <a:gd name="connsiteX106" fmla="*/ 4795838 w 8262114"/>
              <a:gd name="connsiteY106" fmla="*/ 1628716 h 3286838"/>
              <a:gd name="connsiteX107" fmla="*/ 4814888 w 8262114"/>
              <a:gd name="connsiteY107" fmla="*/ 1476316 h 3286838"/>
              <a:gd name="connsiteX108" fmla="*/ 4852988 w 8262114"/>
              <a:gd name="connsiteY108" fmla="*/ 1419166 h 3286838"/>
              <a:gd name="connsiteX109" fmla="*/ 4872038 w 8262114"/>
              <a:gd name="connsiteY109" fmla="*/ 1390591 h 3286838"/>
              <a:gd name="connsiteX110" fmla="*/ 4919663 w 8262114"/>
              <a:gd name="connsiteY110" fmla="*/ 1314391 h 3286838"/>
              <a:gd name="connsiteX111" fmla="*/ 4929188 w 8262114"/>
              <a:gd name="connsiteY111" fmla="*/ 1285816 h 3286838"/>
              <a:gd name="connsiteX112" fmla="*/ 4872038 w 8262114"/>
              <a:gd name="connsiteY112" fmla="*/ 1257241 h 3286838"/>
              <a:gd name="connsiteX113" fmla="*/ 4843463 w 8262114"/>
              <a:gd name="connsiteY113" fmla="*/ 1238191 h 3286838"/>
              <a:gd name="connsiteX114" fmla="*/ 4786313 w 8262114"/>
              <a:gd name="connsiteY114" fmla="*/ 1219141 h 3286838"/>
              <a:gd name="connsiteX115" fmla="*/ 4757738 w 8262114"/>
              <a:gd name="connsiteY115" fmla="*/ 1209616 h 3286838"/>
              <a:gd name="connsiteX116" fmla="*/ 4729163 w 8262114"/>
              <a:gd name="connsiteY116" fmla="*/ 1219141 h 3286838"/>
              <a:gd name="connsiteX117" fmla="*/ 4672013 w 8262114"/>
              <a:gd name="connsiteY117" fmla="*/ 1247716 h 3286838"/>
              <a:gd name="connsiteX118" fmla="*/ 4576763 w 8262114"/>
              <a:gd name="connsiteY118" fmla="*/ 1209616 h 3286838"/>
              <a:gd name="connsiteX119" fmla="*/ 4538663 w 8262114"/>
              <a:gd name="connsiteY119" fmla="*/ 1161991 h 3286838"/>
              <a:gd name="connsiteX120" fmla="*/ 4481513 w 8262114"/>
              <a:gd name="connsiteY120" fmla="*/ 1181041 h 3286838"/>
              <a:gd name="connsiteX121" fmla="*/ 4452938 w 8262114"/>
              <a:gd name="connsiteY121" fmla="*/ 1190566 h 3286838"/>
              <a:gd name="connsiteX122" fmla="*/ 4414838 w 8262114"/>
              <a:gd name="connsiteY122" fmla="*/ 1276291 h 3286838"/>
              <a:gd name="connsiteX123" fmla="*/ 4405313 w 8262114"/>
              <a:gd name="connsiteY123" fmla="*/ 1304866 h 3286838"/>
              <a:gd name="connsiteX124" fmla="*/ 4395788 w 8262114"/>
              <a:gd name="connsiteY124" fmla="*/ 1333441 h 3286838"/>
              <a:gd name="connsiteX125" fmla="*/ 4367213 w 8262114"/>
              <a:gd name="connsiteY125" fmla="*/ 1352491 h 3286838"/>
              <a:gd name="connsiteX126" fmla="*/ 4348163 w 8262114"/>
              <a:gd name="connsiteY126" fmla="*/ 1381066 h 3286838"/>
              <a:gd name="connsiteX127" fmla="*/ 4329113 w 8262114"/>
              <a:gd name="connsiteY127" fmla="*/ 1438216 h 3286838"/>
              <a:gd name="connsiteX128" fmla="*/ 4310063 w 8262114"/>
              <a:gd name="connsiteY128" fmla="*/ 1466791 h 3286838"/>
              <a:gd name="connsiteX129" fmla="*/ 4300538 w 8262114"/>
              <a:gd name="connsiteY129" fmla="*/ 1495366 h 3286838"/>
              <a:gd name="connsiteX130" fmla="*/ 4291013 w 8262114"/>
              <a:gd name="connsiteY130" fmla="*/ 1533466 h 3286838"/>
              <a:gd name="connsiteX131" fmla="*/ 4262438 w 8262114"/>
              <a:gd name="connsiteY131" fmla="*/ 1552516 h 3286838"/>
              <a:gd name="connsiteX132" fmla="*/ 4224338 w 8262114"/>
              <a:gd name="connsiteY132" fmla="*/ 1545372 h 3286838"/>
              <a:gd name="connsiteX133" fmla="*/ 4167188 w 8262114"/>
              <a:gd name="connsiteY133" fmla="*/ 1562041 h 3286838"/>
              <a:gd name="connsiteX134" fmla="*/ 4110038 w 8262114"/>
              <a:gd name="connsiteY134" fmla="*/ 1583472 h 3286838"/>
              <a:gd name="connsiteX135" fmla="*/ 4081463 w 8262114"/>
              <a:gd name="connsiteY135" fmla="*/ 1590616 h 3286838"/>
              <a:gd name="connsiteX136" fmla="*/ 4055270 w 8262114"/>
              <a:gd name="connsiteY136" fmla="*/ 1595379 h 3286838"/>
              <a:gd name="connsiteX137" fmla="*/ 3948113 w 8262114"/>
              <a:gd name="connsiteY137" fmla="*/ 1609666 h 3286838"/>
              <a:gd name="connsiteX138" fmla="*/ 3910013 w 8262114"/>
              <a:gd name="connsiteY138" fmla="*/ 1600141 h 3286838"/>
              <a:gd name="connsiteX139" fmla="*/ 3757613 w 8262114"/>
              <a:gd name="connsiteY139" fmla="*/ 1590616 h 3286838"/>
              <a:gd name="connsiteX140" fmla="*/ 3729038 w 8262114"/>
              <a:gd name="connsiteY140" fmla="*/ 1571566 h 3286838"/>
              <a:gd name="connsiteX141" fmla="*/ 3700463 w 8262114"/>
              <a:gd name="connsiteY141" fmla="*/ 1562041 h 3286838"/>
              <a:gd name="connsiteX142" fmla="*/ 3652838 w 8262114"/>
              <a:gd name="connsiteY142" fmla="*/ 1523941 h 3286838"/>
              <a:gd name="connsiteX143" fmla="*/ 3481388 w 8262114"/>
              <a:gd name="connsiteY143" fmla="*/ 1533466 h 3286838"/>
              <a:gd name="connsiteX144" fmla="*/ 3414713 w 8262114"/>
              <a:gd name="connsiteY144" fmla="*/ 1542991 h 3286838"/>
              <a:gd name="connsiteX145" fmla="*/ 3386138 w 8262114"/>
              <a:gd name="connsiteY145" fmla="*/ 1552516 h 3286838"/>
              <a:gd name="connsiteX146" fmla="*/ 3338513 w 8262114"/>
              <a:gd name="connsiteY146" fmla="*/ 1562041 h 3286838"/>
              <a:gd name="connsiteX147" fmla="*/ 3259931 w 8262114"/>
              <a:gd name="connsiteY147" fmla="*/ 1619191 h 3286838"/>
              <a:gd name="connsiteX148" fmla="*/ 3214688 w 8262114"/>
              <a:gd name="connsiteY148" fmla="*/ 1666816 h 3286838"/>
              <a:gd name="connsiteX149" fmla="*/ 3205163 w 8262114"/>
              <a:gd name="connsiteY149" fmla="*/ 1695391 h 3286838"/>
              <a:gd name="connsiteX150" fmla="*/ 3181351 w 8262114"/>
              <a:gd name="connsiteY150" fmla="*/ 1738254 h 3286838"/>
              <a:gd name="connsiteX151" fmla="*/ 3102769 w 8262114"/>
              <a:gd name="connsiteY151" fmla="*/ 1714441 h 3286838"/>
              <a:gd name="connsiteX152" fmla="*/ 3057525 w 8262114"/>
              <a:gd name="connsiteY152" fmla="*/ 1659672 h 3286838"/>
              <a:gd name="connsiteX153" fmla="*/ 3005138 w 8262114"/>
              <a:gd name="connsiteY153" fmla="*/ 1619191 h 3286838"/>
              <a:gd name="connsiteX154" fmla="*/ 2967038 w 8262114"/>
              <a:gd name="connsiteY154" fmla="*/ 1562041 h 3286838"/>
              <a:gd name="connsiteX155" fmla="*/ 2947988 w 8262114"/>
              <a:gd name="connsiteY155" fmla="*/ 1533466 h 3286838"/>
              <a:gd name="connsiteX156" fmla="*/ 2890838 w 8262114"/>
              <a:gd name="connsiteY156" fmla="*/ 1504891 h 3286838"/>
              <a:gd name="connsiteX157" fmla="*/ 2862263 w 8262114"/>
              <a:gd name="connsiteY157" fmla="*/ 1485841 h 3286838"/>
              <a:gd name="connsiteX158" fmla="*/ 2833688 w 8262114"/>
              <a:gd name="connsiteY158" fmla="*/ 1476316 h 3286838"/>
              <a:gd name="connsiteX159" fmla="*/ 2805113 w 8262114"/>
              <a:gd name="connsiteY159" fmla="*/ 1457266 h 3286838"/>
              <a:gd name="connsiteX160" fmla="*/ 2738438 w 8262114"/>
              <a:gd name="connsiteY160" fmla="*/ 1438216 h 3286838"/>
              <a:gd name="connsiteX161" fmla="*/ 2709863 w 8262114"/>
              <a:gd name="connsiteY161" fmla="*/ 1428691 h 3286838"/>
              <a:gd name="connsiteX162" fmla="*/ 2605088 w 8262114"/>
              <a:gd name="connsiteY162" fmla="*/ 1419166 h 3286838"/>
              <a:gd name="connsiteX163" fmla="*/ 2509838 w 8262114"/>
              <a:gd name="connsiteY163" fmla="*/ 1409641 h 3286838"/>
              <a:gd name="connsiteX164" fmla="*/ 2452688 w 8262114"/>
              <a:gd name="connsiteY164" fmla="*/ 1371541 h 3286838"/>
              <a:gd name="connsiteX165" fmla="*/ 2395538 w 8262114"/>
              <a:gd name="connsiteY165" fmla="*/ 1352491 h 3286838"/>
              <a:gd name="connsiteX166" fmla="*/ 2366963 w 8262114"/>
              <a:gd name="connsiteY166" fmla="*/ 1342966 h 3286838"/>
              <a:gd name="connsiteX167" fmla="*/ 2309813 w 8262114"/>
              <a:gd name="connsiteY167" fmla="*/ 1333441 h 3286838"/>
              <a:gd name="connsiteX168" fmla="*/ 2233613 w 8262114"/>
              <a:gd name="connsiteY168" fmla="*/ 1342966 h 3286838"/>
              <a:gd name="connsiteX169" fmla="*/ 2185988 w 8262114"/>
              <a:gd name="connsiteY169" fmla="*/ 1333441 h 3286838"/>
              <a:gd name="connsiteX170" fmla="*/ 2176463 w 8262114"/>
              <a:gd name="connsiteY170" fmla="*/ 1304866 h 3286838"/>
              <a:gd name="connsiteX171" fmla="*/ 2157413 w 8262114"/>
              <a:gd name="connsiteY171" fmla="*/ 1238191 h 3286838"/>
              <a:gd name="connsiteX172" fmla="*/ 2155032 w 8262114"/>
              <a:gd name="connsiteY172" fmla="*/ 1204854 h 3286838"/>
              <a:gd name="connsiteX173" fmla="*/ 2128838 w 8262114"/>
              <a:gd name="connsiteY173" fmla="*/ 1166753 h 3286838"/>
              <a:gd name="connsiteX174" fmla="*/ 2057400 w 8262114"/>
              <a:gd name="connsiteY174" fmla="*/ 1104841 h 3286838"/>
              <a:gd name="connsiteX175" fmla="*/ 2062163 w 8262114"/>
              <a:gd name="connsiteY175" fmla="*/ 1066741 h 3286838"/>
              <a:gd name="connsiteX176" fmla="*/ 2033588 w 8262114"/>
              <a:gd name="connsiteY176" fmla="*/ 1057216 h 3286838"/>
              <a:gd name="connsiteX177" fmla="*/ 2081213 w 8262114"/>
              <a:gd name="connsiteY177" fmla="*/ 1009591 h 3286838"/>
              <a:gd name="connsiteX178" fmla="*/ 2128838 w 8262114"/>
              <a:gd name="connsiteY178" fmla="*/ 1000066 h 3286838"/>
              <a:gd name="connsiteX179" fmla="*/ 2147888 w 8262114"/>
              <a:gd name="connsiteY179" fmla="*/ 942916 h 3286838"/>
              <a:gd name="connsiteX180" fmla="*/ 2119313 w 8262114"/>
              <a:gd name="connsiteY180" fmla="*/ 914341 h 3286838"/>
              <a:gd name="connsiteX181" fmla="*/ 2014538 w 8262114"/>
              <a:gd name="connsiteY181" fmla="*/ 885766 h 3286838"/>
              <a:gd name="connsiteX182" fmla="*/ 2005013 w 8262114"/>
              <a:gd name="connsiteY182" fmla="*/ 857191 h 3286838"/>
              <a:gd name="connsiteX183" fmla="*/ 2024063 w 8262114"/>
              <a:gd name="connsiteY183" fmla="*/ 828616 h 3286838"/>
              <a:gd name="connsiteX184" fmla="*/ 2014538 w 8262114"/>
              <a:gd name="connsiteY184" fmla="*/ 800041 h 3286838"/>
              <a:gd name="connsiteX185" fmla="*/ 1976438 w 8262114"/>
              <a:gd name="connsiteY185" fmla="*/ 742891 h 3286838"/>
              <a:gd name="connsiteX186" fmla="*/ 1804988 w 8262114"/>
              <a:gd name="connsiteY186" fmla="*/ 685741 h 3286838"/>
              <a:gd name="connsiteX187" fmla="*/ 1776413 w 8262114"/>
              <a:gd name="connsiteY187" fmla="*/ 676216 h 3286838"/>
              <a:gd name="connsiteX188" fmla="*/ 1747838 w 8262114"/>
              <a:gd name="connsiteY188" fmla="*/ 666691 h 3286838"/>
              <a:gd name="connsiteX189" fmla="*/ 1690688 w 8262114"/>
              <a:gd name="connsiteY189" fmla="*/ 628591 h 3286838"/>
              <a:gd name="connsiteX190" fmla="*/ 1654969 w 8262114"/>
              <a:gd name="connsiteY190" fmla="*/ 592872 h 3286838"/>
              <a:gd name="connsiteX191" fmla="*/ 1581150 w 8262114"/>
              <a:gd name="connsiteY191" fmla="*/ 519053 h 3286838"/>
              <a:gd name="connsiteX192" fmla="*/ 1493045 w 8262114"/>
              <a:gd name="connsiteY192" fmla="*/ 433328 h 3286838"/>
              <a:gd name="connsiteX193" fmla="*/ 1370452 w 8262114"/>
              <a:gd name="connsiteY193" fmla="*/ 335756 h 3286838"/>
              <a:gd name="connsiteX194" fmla="*/ 1350170 w 8262114"/>
              <a:gd name="connsiteY194" fmla="*/ 316647 h 3286838"/>
              <a:gd name="connsiteX195" fmla="*/ 1373982 w 8262114"/>
              <a:gd name="connsiteY195" fmla="*/ 323791 h 3286838"/>
              <a:gd name="connsiteX196" fmla="*/ 1440657 w 8262114"/>
              <a:gd name="connsiteY196" fmla="*/ 342841 h 3286838"/>
              <a:gd name="connsiteX197" fmla="*/ 1440657 w 8262114"/>
              <a:gd name="connsiteY197" fmla="*/ 290453 h 3286838"/>
              <a:gd name="connsiteX198" fmla="*/ 1376363 w 8262114"/>
              <a:gd name="connsiteY198" fmla="*/ 204729 h 3286838"/>
              <a:gd name="connsiteX199" fmla="*/ 1338263 w 8262114"/>
              <a:gd name="connsiteY199" fmla="*/ 178534 h 3286838"/>
              <a:gd name="connsiteX200" fmla="*/ 1319213 w 8262114"/>
              <a:gd name="connsiteY200" fmla="*/ 161866 h 3286838"/>
              <a:gd name="connsiteX201" fmla="*/ 1166813 w 8262114"/>
              <a:gd name="connsiteY201" fmla="*/ 133291 h 3286838"/>
              <a:gd name="connsiteX202" fmla="*/ 1138238 w 8262114"/>
              <a:gd name="connsiteY202" fmla="*/ 123766 h 3286838"/>
              <a:gd name="connsiteX203" fmla="*/ 1081088 w 8262114"/>
              <a:gd name="connsiteY203" fmla="*/ 85666 h 3286838"/>
              <a:gd name="connsiteX204" fmla="*/ 1033463 w 8262114"/>
              <a:gd name="connsiteY204" fmla="*/ 47566 h 3286838"/>
              <a:gd name="connsiteX205" fmla="*/ 976313 w 8262114"/>
              <a:gd name="connsiteY205" fmla="*/ 9466 h 3286838"/>
              <a:gd name="connsiteX206" fmla="*/ 547688 w 8262114"/>
              <a:gd name="connsiteY206" fmla="*/ 9466 h 3286838"/>
              <a:gd name="connsiteX207" fmla="*/ 452438 w 8262114"/>
              <a:gd name="connsiteY207" fmla="*/ 18991 h 3286838"/>
              <a:gd name="connsiteX208" fmla="*/ 395288 w 8262114"/>
              <a:gd name="connsiteY208" fmla="*/ 47566 h 3286838"/>
              <a:gd name="connsiteX209" fmla="*/ 319088 w 8262114"/>
              <a:gd name="connsiteY209" fmla="*/ 159485 h 3286838"/>
              <a:gd name="connsiteX210" fmla="*/ 307182 w 8262114"/>
              <a:gd name="connsiteY210" fmla="*/ 216634 h 3286838"/>
              <a:gd name="connsiteX211" fmla="*/ 254794 w 8262114"/>
              <a:gd name="connsiteY211" fmla="*/ 283310 h 3286838"/>
              <a:gd name="connsiteX212" fmla="*/ 180975 w 8262114"/>
              <a:gd name="connsiteY212" fmla="*/ 330935 h 3286838"/>
              <a:gd name="connsiteX213" fmla="*/ 76201 w 8262114"/>
              <a:gd name="connsiteY213" fmla="*/ 357129 h 3286838"/>
              <a:gd name="connsiteX214" fmla="*/ 42863 w 8262114"/>
              <a:gd name="connsiteY214" fmla="*/ 361891 h 3286838"/>
              <a:gd name="connsiteX215" fmla="*/ 0 w 8262114"/>
              <a:gd name="connsiteY215" fmla="*/ 371416 h 3286838"/>
              <a:gd name="connsiteX216" fmla="*/ 21431 w 8262114"/>
              <a:gd name="connsiteY216" fmla="*/ 416660 h 3286838"/>
              <a:gd name="connsiteX217" fmla="*/ 33338 w 8262114"/>
              <a:gd name="connsiteY217" fmla="*/ 419041 h 3286838"/>
              <a:gd name="connsiteX218" fmla="*/ 90488 w 8262114"/>
              <a:gd name="connsiteY218" fmla="*/ 447616 h 3286838"/>
              <a:gd name="connsiteX219" fmla="*/ 147638 w 8262114"/>
              <a:gd name="connsiteY219" fmla="*/ 476191 h 3286838"/>
              <a:gd name="connsiteX220" fmla="*/ 166688 w 8262114"/>
              <a:gd name="connsiteY220" fmla="*/ 504766 h 3286838"/>
              <a:gd name="connsiteX221" fmla="*/ 166688 w 8262114"/>
              <a:gd name="connsiteY221" fmla="*/ 571441 h 3286838"/>
              <a:gd name="connsiteX222" fmla="*/ 138113 w 8262114"/>
              <a:gd name="connsiteY222" fmla="*/ 580966 h 3286838"/>
              <a:gd name="connsiteX223" fmla="*/ 128588 w 8262114"/>
              <a:gd name="connsiteY223" fmla="*/ 666691 h 3286838"/>
              <a:gd name="connsiteX224" fmla="*/ 100013 w 8262114"/>
              <a:gd name="connsiteY224" fmla="*/ 676216 h 3286838"/>
              <a:gd name="connsiteX225" fmla="*/ 90488 w 8262114"/>
              <a:gd name="connsiteY225" fmla="*/ 704791 h 3286838"/>
              <a:gd name="connsiteX226" fmla="*/ 119063 w 8262114"/>
              <a:gd name="connsiteY226" fmla="*/ 714316 h 3286838"/>
              <a:gd name="connsiteX227" fmla="*/ 138113 w 8262114"/>
              <a:gd name="connsiteY227" fmla="*/ 771466 h 3286838"/>
              <a:gd name="connsiteX228" fmla="*/ 147638 w 8262114"/>
              <a:gd name="connsiteY228" fmla="*/ 838141 h 3286838"/>
              <a:gd name="connsiteX229" fmla="*/ 166688 w 8262114"/>
              <a:gd name="connsiteY229" fmla="*/ 866716 h 3286838"/>
              <a:gd name="connsiteX230" fmla="*/ 157163 w 8262114"/>
              <a:gd name="connsiteY230" fmla="*/ 923866 h 3286838"/>
              <a:gd name="connsiteX0" fmla="*/ 7319963 w 8262114"/>
              <a:gd name="connsiteY0" fmla="*/ 3590866 h 3590866"/>
              <a:gd name="connsiteX1" fmla="*/ 7481888 w 8262114"/>
              <a:gd name="connsiteY1" fmla="*/ 3078898 h 3590866"/>
              <a:gd name="connsiteX2" fmla="*/ 7486650 w 8262114"/>
              <a:gd name="connsiteY2" fmla="*/ 3012222 h 3590866"/>
              <a:gd name="connsiteX3" fmla="*/ 7529513 w 8262114"/>
              <a:gd name="connsiteY3" fmla="*/ 2978885 h 3590866"/>
              <a:gd name="connsiteX4" fmla="*/ 7548563 w 8262114"/>
              <a:gd name="connsiteY4" fmla="*/ 2969359 h 3590866"/>
              <a:gd name="connsiteX5" fmla="*/ 7610476 w 8262114"/>
              <a:gd name="connsiteY5" fmla="*/ 3002696 h 3590866"/>
              <a:gd name="connsiteX6" fmla="*/ 7684295 w 8262114"/>
              <a:gd name="connsiteY6" fmla="*/ 2971741 h 3590866"/>
              <a:gd name="connsiteX7" fmla="*/ 7734300 w 8262114"/>
              <a:gd name="connsiteY7" fmla="*/ 2871729 h 3590866"/>
              <a:gd name="connsiteX8" fmla="*/ 7765257 w 8262114"/>
              <a:gd name="connsiteY8" fmla="*/ 2838391 h 3590866"/>
              <a:gd name="connsiteX9" fmla="*/ 7777163 w 8262114"/>
              <a:gd name="connsiteY9" fmla="*/ 2800291 h 3590866"/>
              <a:gd name="connsiteX10" fmla="*/ 7805738 w 8262114"/>
              <a:gd name="connsiteY10" fmla="*/ 2790766 h 3590866"/>
              <a:gd name="connsiteX11" fmla="*/ 7834313 w 8262114"/>
              <a:gd name="connsiteY11" fmla="*/ 2781241 h 3590866"/>
              <a:gd name="connsiteX12" fmla="*/ 7996238 w 8262114"/>
              <a:gd name="connsiteY12" fmla="*/ 2762191 h 3590866"/>
              <a:gd name="connsiteX13" fmla="*/ 8062913 w 8262114"/>
              <a:gd name="connsiteY13" fmla="*/ 2743141 h 3590866"/>
              <a:gd name="connsiteX14" fmla="*/ 8120063 w 8262114"/>
              <a:gd name="connsiteY14" fmla="*/ 2724091 h 3590866"/>
              <a:gd name="connsiteX15" fmla="*/ 8148638 w 8262114"/>
              <a:gd name="connsiteY15" fmla="*/ 2714566 h 3590866"/>
              <a:gd name="connsiteX16" fmla="*/ 8158163 w 8262114"/>
              <a:gd name="connsiteY16" fmla="*/ 2609791 h 3590866"/>
              <a:gd name="connsiteX17" fmla="*/ 8167688 w 8262114"/>
              <a:gd name="connsiteY17" fmla="*/ 2552641 h 3590866"/>
              <a:gd name="connsiteX18" fmla="*/ 8224838 w 8262114"/>
              <a:gd name="connsiteY18" fmla="*/ 2514541 h 3590866"/>
              <a:gd name="connsiteX19" fmla="*/ 8243888 w 8262114"/>
              <a:gd name="connsiteY19" fmla="*/ 2485966 h 3590866"/>
              <a:gd name="connsiteX20" fmla="*/ 7929563 w 8262114"/>
              <a:gd name="connsiteY20" fmla="*/ 2428816 h 3590866"/>
              <a:gd name="connsiteX21" fmla="*/ 7939088 w 8262114"/>
              <a:gd name="connsiteY21" fmla="*/ 2333566 h 3590866"/>
              <a:gd name="connsiteX22" fmla="*/ 7958138 w 8262114"/>
              <a:gd name="connsiteY22" fmla="*/ 2266891 h 3590866"/>
              <a:gd name="connsiteX23" fmla="*/ 7929563 w 8262114"/>
              <a:gd name="connsiteY23" fmla="*/ 2095441 h 3590866"/>
              <a:gd name="connsiteX24" fmla="*/ 7910513 w 8262114"/>
              <a:gd name="connsiteY24" fmla="*/ 2038291 h 3590866"/>
              <a:gd name="connsiteX25" fmla="*/ 7900988 w 8262114"/>
              <a:gd name="connsiteY25" fmla="*/ 2009716 h 3590866"/>
              <a:gd name="connsiteX26" fmla="*/ 7929563 w 8262114"/>
              <a:gd name="connsiteY26" fmla="*/ 1876366 h 3590866"/>
              <a:gd name="connsiteX27" fmla="*/ 7948613 w 8262114"/>
              <a:gd name="connsiteY27" fmla="*/ 1847791 h 3590866"/>
              <a:gd name="connsiteX28" fmla="*/ 7853363 w 8262114"/>
              <a:gd name="connsiteY28" fmla="*/ 1838266 h 3590866"/>
              <a:gd name="connsiteX29" fmla="*/ 7796213 w 8262114"/>
              <a:gd name="connsiteY29" fmla="*/ 1790641 h 3590866"/>
              <a:gd name="connsiteX30" fmla="*/ 7739063 w 8262114"/>
              <a:gd name="connsiteY30" fmla="*/ 1771591 h 3590866"/>
              <a:gd name="connsiteX31" fmla="*/ 7710488 w 8262114"/>
              <a:gd name="connsiteY31" fmla="*/ 1752541 h 3590866"/>
              <a:gd name="connsiteX32" fmla="*/ 7567613 w 8262114"/>
              <a:gd name="connsiteY32" fmla="*/ 1733491 h 3590866"/>
              <a:gd name="connsiteX33" fmla="*/ 7510463 w 8262114"/>
              <a:gd name="connsiteY33" fmla="*/ 1714441 h 3590866"/>
              <a:gd name="connsiteX34" fmla="*/ 7453313 w 8262114"/>
              <a:gd name="connsiteY34" fmla="*/ 1676341 h 3590866"/>
              <a:gd name="connsiteX35" fmla="*/ 7424738 w 8262114"/>
              <a:gd name="connsiteY35" fmla="*/ 1657291 h 3590866"/>
              <a:gd name="connsiteX36" fmla="*/ 7396163 w 8262114"/>
              <a:gd name="connsiteY36" fmla="*/ 1647766 h 3590866"/>
              <a:gd name="connsiteX37" fmla="*/ 7358063 w 8262114"/>
              <a:gd name="connsiteY37" fmla="*/ 1600141 h 3590866"/>
              <a:gd name="connsiteX38" fmla="*/ 7319963 w 8262114"/>
              <a:gd name="connsiteY38" fmla="*/ 1542991 h 3590866"/>
              <a:gd name="connsiteX39" fmla="*/ 7272338 w 8262114"/>
              <a:gd name="connsiteY39" fmla="*/ 1485841 h 3590866"/>
              <a:gd name="connsiteX40" fmla="*/ 7262813 w 8262114"/>
              <a:gd name="connsiteY40" fmla="*/ 1457266 h 3590866"/>
              <a:gd name="connsiteX41" fmla="*/ 7224713 w 8262114"/>
              <a:gd name="connsiteY41" fmla="*/ 1400116 h 3590866"/>
              <a:gd name="connsiteX42" fmla="*/ 7215188 w 8262114"/>
              <a:gd name="connsiteY42" fmla="*/ 1371541 h 3590866"/>
              <a:gd name="connsiteX43" fmla="*/ 7196138 w 8262114"/>
              <a:gd name="connsiteY43" fmla="*/ 1342966 h 3590866"/>
              <a:gd name="connsiteX44" fmla="*/ 7177088 w 8262114"/>
              <a:gd name="connsiteY44" fmla="*/ 1285816 h 3590866"/>
              <a:gd name="connsiteX45" fmla="*/ 7119938 w 8262114"/>
              <a:gd name="connsiteY45" fmla="*/ 1238191 h 3590866"/>
              <a:gd name="connsiteX46" fmla="*/ 7091363 w 8262114"/>
              <a:gd name="connsiteY46" fmla="*/ 1219141 h 3590866"/>
              <a:gd name="connsiteX47" fmla="*/ 7062788 w 8262114"/>
              <a:gd name="connsiteY47" fmla="*/ 1190566 h 3590866"/>
              <a:gd name="connsiteX48" fmla="*/ 7034213 w 8262114"/>
              <a:gd name="connsiteY48" fmla="*/ 1171516 h 3590866"/>
              <a:gd name="connsiteX49" fmla="*/ 6986588 w 8262114"/>
              <a:gd name="connsiteY49" fmla="*/ 1114366 h 3590866"/>
              <a:gd name="connsiteX50" fmla="*/ 6958013 w 8262114"/>
              <a:gd name="connsiteY50" fmla="*/ 1095316 h 3590866"/>
              <a:gd name="connsiteX51" fmla="*/ 6938963 w 8262114"/>
              <a:gd name="connsiteY51" fmla="*/ 1066741 h 3590866"/>
              <a:gd name="connsiteX52" fmla="*/ 6910388 w 8262114"/>
              <a:gd name="connsiteY52" fmla="*/ 1047691 h 3590866"/>
              <a:gd name="connsiteX53" fmla="*/ 6900863 w 8262114"/>
              <a:gd name="connsiteY53" fmla="*/ 1019116 h 3590866"/>
              <a:gd name="connsiteX54" fmla="*/ 6910388 w 8262114"/>
              <a:gd name="connsiteY54" fmla="*/ 981016 h 3590866"/>
              <a:gd name="connsiteX55" fmla="*/ 6967538 w 8262114"/>
              <a:gd name="connsiteY55" fmla="*/ 952441 h 3590866"/>
              <a:gd name="connsiteX56" fmla="*/ 6986588 w 8262114"/>
              <a:gd name="connsiteY56" fmla="*/ 923866 h 3590866"/>
              <a:gd name="connsiteX57" fmla="*/ 7005638 w 8262114"/>
              <a:gd name="connsiteY57" fmla="*/ 866716 h 3590866"/>
              <a:gd name="connsiteX58" fmla="*/ 6977063 w 8262114"/>
              <a:gd name="connsiteY58" fmla="*/ 857191 h 3590866"/>
              <a:gd name="connsiteX59" fmla="*/ 6910388 w 8262114"/>
              <a:gd name="connsiteY59" fmla="*/ 847666 h 3590866"/>
              <a:gd name="connsiteX60" fmla="*/ 6872288 w 8262114"/>
              <a:gd name="connsiteY60" fmla="*/ 828616 h 3590866"/>
              <a:gd name="connsiteX61" fmla="*/ 6843713 w 8262114"/>
              <a:gd name="connsiteY61" fmla="*/ 819091 h 3590866"/>
              <a:gd name="connsiteX62" fmla="*/ 6786563 w 8262114"/>
              <a:gd name="connsiteY62" fmla="*/ 780991 h 3590866"/>
              <a:gd name="connsiteX63" fmla="*/ 6748463 w 8262114"/>
              <a:gd name="connsiteY63" fmla="*/ 733366 h 3590866"/>
              <a:gd name="connsiteX64" fmla="*/ 6738938 w 8262114"/>
              <a:gd name="connsiteY64" fmla="*/ 704791 h 3590866"/>
              <a:gd name="connsiteX65" fmla="*/ 6691313 w 8262114"/>
              <a:gd name="connsiteY65" fmla="*/ 657166 h 3590866"/>
              <a:gd name="connsiteX66" fmla="*/ 6643688 w 8262114"/>
              <a:gd name="connsiteY66" fmla="*/ 619066 h 3590866"/>
              <a:gd name="connsiteX67" fmla="*/ 6624638 w 8262114"/>
              <a:gd name="connsiteY67" fmla="*/ 590491 h 3590866"/>
              <a:gd name="connsiteX68" fmla="*/ 6596063 w 8262114"/>
              <a:gd name="connsiteY68" fmla="*/ 580966 h 3590866"/>
              <a:gd name="connsiteX69" fmla="*/ 6567488 w 8262114"/>
              <a:gd name="connsiteY69" fmla="*/ 561916 h 3590866"/>
              <a:gd name="connsiteX70" fmla="*/ 6538913 w 8262114"/>
              <a:gd name="connsiteY70" fmla="*/ 552391 h 3590866"/>
              <a:gd name="connsiteX71" fmla="*/ 6510338 w 8262114"/>
              <a:gd name="connsiteY71" fmla="*/ 533341 h 3590866"/>
              <a:gd name="connsiteX72" fmla="*/ 6462713 w 8262114"/>
              <a:gd name="connsiteY72" fmla="*/ 523816 h 3590866"/>
              <a:gd name="connsiteX73" fmla="*/ 6376988 w 8262114"/>
              <a:gd name="connsiteY73" fmla="*/ 533341 h 3590866"/>
              <a:gd name="connsiteX74" fmla="*/ 6319838 w 8262114"/>
              <a:gd name="connsiteY74" fmla="*/ 571441 h 3590866"/>
              <a:gd name="connsiteX75" fmla="*/ 6262688 w 8262114"/>
              <a:gd name="connsiteY75" fmla="*/ 619066 h 3590866"/>
              <a:gd name="connsiteX76" fmla="*/ 6176963 w 8262114"/>
              <a:gd name="connsiteY76" fmla="*/ 657166 h 3590866"/>
              <a:gd name="connsiteX77" fmla="*/ 6148388 w 8262114"/>
              <a:gd name="connsiteY77" fmla="*/ 666691 h 3590866"/>
              <a:gd name="connsiteX78" fmla="*/ 6148388 w 8262114"/>
              <a:gd name="connsiteY78" fmla="*/ 800041 h 3590866"/>
              <a:gd name="connsiteX79" fmla="*/ 6138863 w 8262114"/>
              <a:gd name="connsiteY79" fmla="*/ 961966 h 3590866"/>
              <a:gd name="connsiteX80" fmla="*/ 6119813 w 8262114"/>
              <a:gd name="connsiteY80" fmla="*/ 1085791 h 3590866"/>
              <a:gd name="connsiteX81" fmla="*/ 6136482 w 8262114"/>
              <a:gd name="connsiteY81" fmla="*/ 1195328 h 3590866"/>
              <a:gd name="connsiteX82" fmla="*/ 6165057 w 8262114"/>
              <a:gd name="connsiteY82" fmla="*/ 1340585 h 3590866"/>
              <a:gd name="connsiteX83" fmla="*/ 6205538 w 8262114"/>
              <a:gd name="connsiteY83" fmla="*/ 1435835 h 3590866"/>
              <a:gd name="connsiteX84" fmla="*/ 6162676 w 8262114"/>
              <a:gd name="connsiteY84" fmla="*/ 1492985 h 3590866"/>
              <a:gd name="connsiteX85" fmla="*/ 6196013 w 8262114"/>
              <a:gd name="connsiteY85" fmla="*/ 1647766 h 3590866"/>
              <a:gd name="connsiteX86" fmla="*/ 6198394 w 8262114"/>
              <a:gd name="connsiteY86" fmla="*/ 1757303 h 3590866"/>
              <a:gd name="connsiteX87" fmla="*/ 6153150 w 8262114"/>
              <a:gd name="connsiteY87" fmla="*/ 1759685 h 3590866"/>
              <a:gd name="connsiteX88" fmla="*/ 6119813 w 8262114"/>
              <a:gd name="connsiteY88" fmla="*/ 1752541 h 3590866"/>
              <a:gd name="connsiteX89" fmla="*/ 5955507 w 8262114"/>
              <a:gd name="connsiteY89" fmla="*/ 1781116 h 3590866"/>
              <a:gd name="connsiteX90" fmla="*/ 5955507 w 8262114"/>
              <a:gd name="connsiteY90" fmla="*/ 1854934 h 3590866"/>
              <a:gd name="connsiteX91" fmla="*/ 5967413 w 8262114"/>
              <a:gd name="connsiteY91" fmla="*/ 1904941 h 3590866"/>
              <a:gd name="connsiteX92" fmla="*/ 5962650 w 8262114"/>
              <a:gd name="connsiteY92" fmla="*/ 1954947 h 3590866"/>
              <a:gd name="connsiteX93" fmla="*/ 5684045 w 8262114"/>
              <a:gd name="connsiteY93" fmla="*/ 1916847 h 3590866"/>
              <a:gd name="connsiteX94" fmla="*/ 5434013 w 8262114"/>
              <a:gd name="connsiteY94" fmla="*/ 1940660 h 3590866"/>
              <a:gd name="connsiteX95" fmla="*/ 5300663 w 8262114"/>
              <a:gd name="connsiteY95" fmla="*/ 1904941 h 3590866"/>
              <a:gd name="connsiteX96" fmla="*/ 5243513 w 8262114"/>
              <a:gd name="connsiteY96" fmla="*/ 1914466 h 3590866"/>
              <a:gd name="connsiteX97" fmla="*/ 5186363 w 8262114"/>
              <a:gd name="connsiteY97" fmla="*/ 1933516 h 3590866"/>
              <a:gd name="connsiteX98" fmla="*/ 5179219 w 8262114"/>
              <a:gd name="connsiteY98" fmla="*/ 1890653 h 3590866"/>
              <a:gd name="connsiteX99" fmla="*/ 5098257 w 8262114"/>
              <a:gd name="connsiteY99" fmla="*/ 1840647 h 3590866"/>
              <a:gd name="connsiteX100" fmla="*/ 5033963 w 8262114"/>
              <a:gd name="connsiteY100" fmla="*/ 1838266 h 3590866"/>
              <a:gd name="connsiteX101" fmla="*/ 5024438 w 8262114"/>
              <a:gd name="connsiteY101" fmla="*/ 1809691 h 3590866"/>
              <a:gd name="connsiteX102" fmla="*/ 4891088 w 8262114"/>
              <a:gd name="connsiteY102" fmla="*/ 1781116 h 3590866"/>
              <a:gd name="connsiteX103" fmla="*/ 4814888 w 8262114"/>
              <a:gd name="connsiteY103" fmla="*/ 1743016 h 3590866"/>
              <a:gd name="connsiteX104" fmla="*/ 4786313 w 8262114"/>
              <a:gd name="connsiteY104" fmla="*/ 1714441 h 3590866"/>
              <a:gd name="connsiteX105" fmla="*/ 4776788 w 8262114"/>
              <a:gd name="connsiteY105" fmla="*/ 1685866 h 3590866"/>
              <a:gd name="connsiteX106" fmla="*/ 4795838 w 8262114"/>
              <a:gd name="connsiteY106" fmla="*/ 1628716 h 3590866"/>
              <a:gd name="connsiteX107" fmla="*/ 4814888 w 8262114"/>
              <a:gd name="connsiteY107" fmla="*/ 1476316 h 3590866"/>
              <a:gd name="connsiteX108" fmla="*/ 4852988 w 8262114"/>
              <a:gd name="connsiteY108" fmla="*/ 1419166 h 3590866"/>
              <a:gd name="connsiteX109" fmla="*/ 4872038 w 8262114"/>
              <a:gd name="connsiteY109" fmla="*/ 1390591 h 3590866"/>
              <a:gd name="connsiteX110" fmla="*/ 4919663 w 8262114"/>
              <a:gd name="connsiteY110" fmla="*/ 1314391 h 3590866"/>
              <a:gd name="connsiteX111" fmla="*/ 4929188 w 8262114"/>
              <a:gd name="connsiteY111" fmla="*/ 1285816 h 3590866"/>
              <a:gd name="connsiteX112" fmla="*/ 4872038 w 8262114"/>
              <a:gd name="connsiteY112" fmla="*/ 1257241 h 3590866"/>
              <a:gd name="connsiteX113" fmla="*/ 4843463 w 8262114"/>
              <a:gd name="connsiteY113" fmla="*/ 1238191 h 3590866"/>
              <a:gd name="connsiteX114" fmla="*/ 4786313 w 8262114"/>
              <a:gd name="connsiteY114" fmla="*/ 1219141 h 3590866"/>
              <a:gd name="connsiteX115" fmla="*/ 4757738 w 8262114"/>
              <a:gd name="connsiteY115" fmla="*/ 1209616 h 3590866"/>
              <a:gd name="connsiteX116" fmla="*/ 4729163 w 8262114"/>
              <a:gd name="connsiteY116" fmla="*/ 1219141 h 3590866"/>
              <a:gd name="connsiteX117" fmla="*/ 4672013 w 8262114"/>
              <a:gd name="connsiteY117" fmla="*/ 1247716 h 3590866"/>
              <a:gd name="connsiteX118" fmla="*/ 4576763 w 8262114"/>
              <a:gd name="connsiteY118" fmla="*/ 1209616 h 3590866"/>
              <a:gd name="connsiteX119" fmla="*/ 4538663 w 8262114"/>
              <a:gd name="connsiteY119" fmla="*/ 1161991 h 3590866"/>
              <a:gd name="connsiteX120" fmla="*/ 4481513 w 8262114"/>
              <a:gd name="connsiteY120" fmla="*/ 1181041 h 3590866"/>
              <a:gd name="connsiteX121" fmla="*/ 4452938 w 8262114"/>
              <a:gd name="connsiteY121" fmla="*/ 1190566 h 3590866"/>
              <a:gd name="connsiteX122" fmla="*/ 4414838 w 8262114"/>
              <a:gd name="connsiteY122" fmla="*/ 1276291 h 3590866"/>
              <a:gd name="connsiteX123" fmla="*/ 4405313 w 8262114"/>
              <a:gd name="connsiteY123" fmla="*/ 1304866 h 3590866"/>
              <a:gd name="connsiteX124" fmla="*/ 4395788 w 8262114"/>
              <a:gd name="connsiteY124" fmla="*/ 1333441 h 3590866"/>
              <a:gd name="connsiteX125" fmla="*/ 4367213 w 8262114"/>
              <a:gd name="connsiteY125" fmla="*/ 1352491 h 3590866"/>
              <a:gd name="connsiteX126" fmla="*/ 4348163 w 8262114"/>
              <a:gd name="connsiteY126" fmla="*/ 1381066 h 3590866"/>
              <a:gd name="connsiteX127" fmla="*/ 4329113 w 8262114"/>
              <a:gd name="connsiteY127" fmla="*/ 1438216 h 3590866"/>
              <a:gd name="connsiteX128" fmla="*/ 4310063 w 8262114"/>
              <a:gd name="connsiteY128" fmla="*/ 1466791 h 3590866"/>
              <a:gd name="connsiteX129" fmla="*/ 4300538 w 8262114"/>
              <a:gd name="connsiteY129" fmla="*/ 1495366 h 3590866"/>
              <a:gd name="connsiteX130" fmla="*/ 4291013 w 8262114"/>
              <a:gd name="connsiteY130" fmla="*/ 1533466 h 3590866"/>
              <a:gd name="connsiteX131" fmla="*/ 4262438 w 8262114"/>
              <a:gd name="connsiteY131" fmla="*/ 1552516 h 3590866"/>
              <a:gd name="connsiteX132" fmla="*/ 4224338 w 8262114"/>
              <a:gd name="connsiteY132" fmla="*/ 1545372 h 3590866"/>
              <a:gd name="connsiteX133" fmla="*/ 4167188 w 8262114"/>
              <a:gd name="connsiteY133" fmla="*/ 1562041 h 3590866"/>
              <a:gd name="connsiteX134" fmla="*/ 4110038 w 8262114"/>
              <a:gd name="connsiteY134" fmla="*/ 1583472 h 3590866"/>
              <a:gd name="connsiteX135" fmla="*/ 4081463 w 8262114"/>
              <a:gd name="connsiteY135" fmla="*/ 1590616 h 3590866"/>
              <a:gd name="connsiteX136" fmla="*/ 4055270 w 8262114"/>
              <a:gd name="connsiteY136" fmla="*/ 1595379 h 3590866"/>
              <a:gd name="connsiteX137" fmla="*/ 3948113 w 8262114"/>
              <a:gd name="connsiteY137" fmla="*/ 1609666 h 3590866"/>
              <a:gd name="connsiteX138" fmla="*/ 3910013 w 8262114"/>
              <a:gd name="connsiteY138" fmla="*/ 1600141 h 3590866"/>
              <a:gd name="connsiteX139" fmla="*/ 3757613 w 8262114"/>
              <a:gd name="connsiteY139" fmla="*/ 1590616 h 3590866"/>
              <a:gd name="connsiteX140" fmla="*/ 3729038 w 8262114"/>
              <a:gd name="connsiteY140" fmla="*/ 1571566 h 3590866"/>
              <a:gd name="connsiteX141" fmla="*/ 3700463 w 8262114"/>
              <a:gd name="connsiteY141" fmla="*/ 1562041 h 3590866"/>
              <a:gd name="connsiteX142" fmla="*/ 3652838 w 8262114"/>
              <a:gd name="connsiteY142" fmla="*/ 1523941 h 3590866"/>
              <a:gd name="connsiteX143" fmla="*/ 3481388 w 8262114"/>
              <a:gd name="connsiteY143" fmla="*/ 1533466 h 3590866"/>
              <a:gd name="connsiteX144" fmla="*/ 3414713 w 8262114"/>
              <a:gd name="connsiteY144" fmla="*/ 1542991 h 3590866"/>
              <a:gd name="connsiteX145" fmla="*/ 3386138 w 8262114"/>
              <a:gd name="connsiteY145" fmla="*/ 1552516 h 3590866"/>
              <a:gd name="connsiteX146" fmla="*/ 3338513 w 8262114"/>
              <a:gd name="connsiteY146" fmla="*/ 1562041 h 3590866"/>
              <a:gd name="connsiteX147" fmla="*/ 3259931 w 8262114"/>
              <a:gd name="connsiteY147" fmla="*/ 1619191 h 3590866"/>
              <a:gd name="connsiteX148" fmla="*/ 3214688 w 8262114"/>
              <a:gd name="connsiteY148" fmla="*/ 1666816 h 3590866"/>
              <a:gd name="connsiteX149" fmla="*/ 3205163 w 8262114"/>
              <a:gd name="connsiteY149" fmla="*/ 1695391 h 3590866"/>
              <a:gd name="connsiteX150" fmla="*/ 3181351 w 8262114"/>
              <a:gd name="connsiteY150" fmla="*/ 1738254 h 3590866"/>
              <a:gd name="connsiteX151" fmla="*/ 3102769 w 8262114"/>
              <a:gd name="connsiteY151" fmla="*/ 1714441 h 3590866"/>
              <a:gd name="connsiteX152" fmla="*/ 3057525 w 8262114"/>
              <a:gd name="connsiteY152" fmla="*/ 1659672 h 3590866"/>
              <a:gd name="connsiteX153" fmla="*/ 3005138 w 8262114"/>
              <a:gd name="connsiteY153" fmla="*/ 1619191 h 3590866"/>
              <a:gd name="connsiteX154" fmla="*/ 2967038 w 8262114"/>
              <a:gd name="connsiteY154" fmla="*/ 1562041 h 3590866"/>
              <a:gd name="connsiteX155" fmla="*/ 2947988 w 8262114"/>
              <a:gd name="connsiteY155" fmla="*/ 1533466 h 3590866"/>
              <a:gd name="connsiteX156" fmla="*/ 2890838 w 8262114"/>
              <a:gd name="connsiteY156" fmla="*/ 1504891 h 3590866"/>
              <a:gd name="connsiteX157" fmla="*/ 2862263 w 8262114"/>
              <a:gd name="connsiteY157" fmla="*/ 1485841 h 3590866"/>
              <a:gd name="connsiteX158" fmla="*/ 2833688 w 8262114"/>
              <a:gd name="connsiteY158" fmla="*/ 1476316 h 3590866"/>
              <a:gd name="connsiteX159" fmla="*/ 2805113 w 8262114"/>
              <a:gd name="connsiteY159" fmla="*/ 1457266 h 3590866"/>
              <a:gd name="connsiteX160" fmla="*/ 2738438 w 8262114"/>
              <a:gd name="connsiteY160" fmla="*/ 1438216 h 3590866"/>
              <a:gd name="connsiteX161" fmla="*/ 2709863 w 8262114"/>
              <a:gd name="connsiteY161" fmla="*/ 1428691 h 3590866"/>
              <a:gd name="connsiteX162" fmla="*/ 2605088 w 8262114"/>
              <a:gd name="connsiteY162" fmla="*/ 1419166 h 3590866"/>
              <a:gd name="connsiteX163" fmla="*/ 2509838 w 8262114"/>
              <a:gd name="connsiteY163" fmla="*/ 1409641 h 3590866"/>
              <a:gd name="connsiteX164" fmla="*/ 2452688 w 8262114"/>
              <a:gd name="connsiteY164" fmla="*/ 1371541 h 3590866"/>
              <a:gd name="connsiteX165" fmla="*/ 2395538 w 8262114"/>
              <a:gd name="connsiteY165" fmla="*/ 1352491 h 3590866"/>
              <a:gd name="connsiteX166" fmla="*/ 2366963 w 8262114"/>
              <a:gd name="connsiteY166" fmla="*/ 1342966 h 3590866"/>
              <a:gd name="connsiteX167" fmla="*/ 2309813 w 8262114"/>
              <a:gd name="connsiteY167" fmla="*/ 1333441 h 3590866"/>
              <a:gd name="connsiteX168" fmla="*/ 2233613 w 8262114"/>
              <a:gd name="connsiteY168" fmla="*/ 1342966 h 3590866"/>
              <a:gd name="connsiteX169" fmla="*/ 2185988 w 8262114"/>
              <a:gd name="connsiteY169" fmla="*/ 1333441 h 3590866"/>
              <a:gd name="connsiteX170" fmla="*/ 2176463 w 8262114"/>
              <a:gd name="connsiteY170" fmla="*/ 1304866 h 3590866"/>
              <a:gd name="connsiteX171" fmla="*/ 2157413 w 8262114"/>
              <a:gd name="connsiteY171" fmla="*/ 1238191 h 3590866"/>
              <a:gd name="connsiteX172" fmla="*/ 2155032 w 8262114"/>
              <a:gd name="connsiteY172" fmla="*/ 1204854 h 3590866"/>
              <a:gd name="connsiteX173" fmla="*/ 2128838 w 8262114"/>
              <a:gd name="connsiteY173" fmla="*/ 1166753 h 3590866"/>
              <a:gd name="connsiteX174" fmla="*/ 2057400 w 8262114"/>
              <a:gd name="connsiteY174" fmla="*/ 1104841 h 3590866"/>
              <a:gd name="connsiteX175" fmla="*/ 2062163 w 8262114"/>
              <a:gd name="connsiteY175" fmla="*/ 1066741 h 3590866"/>
              <a:gd name="connsiteX176" fmla="*/ 2033588 w 8262114"/>
              <a:gd name="connsiteY176" fmla="*/ 1057216 h 3590866"/>
              <a:gd name="connsiteX177" fmla="*/ 2081213 w 8262114"/>
              <a:gd name="connsiteY177" fmla="*/ 1009591 h 3590866"/>
              <a:gd name="connsiteX178" fmla="*/ 2128838 w 8262114"/>
              <a:gd name="connsiteY178" fmla="*/ 1000066 h 3590866"/>
              <a:gd name="connsiteX179" fmla="*/ 2147888 w 8262114"/>
              <a:gd name="connsiteY179" fmla="*/ 942916 h 3590866"/>
              <a:gd name="connsiteX180" fmla="*/ 2119313 w 8262114"/>
              <a:gd name="connsiteY180" fmla="*/ 914341 h 3590866"/>
              <a:gd name="connsiteX181" fmla="*/ 2014538 w 8262114"/>
              <a:gd name="connsiteY181" fmla="*/ 885766 h 3590866"/>
              <a:gd name="connsiteX182" fmla="*/ 2005013 w 8262114"/>
              <a:gd name="connsiteY182" fmla="*/ 857191 h 3590866"/>
              <a:gd name="connsiteX183" fmla="*/ 2024063 w 8262114"/>
              <a:gd name="connsiteY183" fmla="*/ 828616 h 3590866"/>
              <a:gd name="connsiteX184" fmla="*/ 2014538 w 8262114"/>
              <a:gd name="connsiteY184" fmla="*/ 800041 h 3590866"/>
              <a:gd name="connsiteX185" fmla="*/ 1976438 w 8262114"/>
              <a:gd name="connsiteY185" fmla="*/ 742891 h 3590866"/>
              <a:gd name="connsiteX186" fmla="*/ 1804988 w 8262114"/>
              <a:gd name="connsiteY186" fmla="*/ 685741 h 3590866"/>
              <a:gd name="connsiteX187" fmla="*/ 1776413 w 8262114"/>
              <a:gd name="connsiteY187" fmla="*/ 676216 h 3590866"/>
              <a:gd name="connsiteX188" fmla="*/ 1747838 w 8262114"/>
              <a:gd name="connsiteY188" fmla="*/ 666691 h 3590866"/>
              <a:gd name="connsiteX189" fmla="*/ 1690688 w 8262114"/>
              <a:gd name="connsiteY189" fmla="*/ 628591 h 3590866"/>
              <a:gd name="connsiteX190" fmla="*/ 1654969 w 8262114"/>
              <a:gd name="connsiteY190" fmla="*/ 592872 h 3590866"/>
              <a:gd name="connsiteX191" fmla="*/ 1581150 w 8262114"/>
              <a:gd name="connsiteY191" fmla="*/ 519053 h 3590866"/>
              <a:gd name="connsiteX192" fmla="*/ 1493045 w 8262114"/>
              <a:gd name="connsiteY192" fmla="*/ 433328 h 3590866"/>
              <a:gd name="connsiteX193" fmla="*/ 1370452 w 8262114"/>
              <a:gd name="connsiteY193" fmla="*/ 335756 h 3590866"/>
              <a:gd name="connsiteX194" fmla="*/ 1350170 w 8262114"/>
              <a:gd name="connsiteY194" fmla="*/ 316647 h 3590866"/>
              <a:gd name="connsiteX195" fmla="*/ 1373982 w 8262114"/>
              <a:gd name="connsiteY195" fmla="*/ 323791 h 3590866"/>
              <a:gd name="connsiteX196" fmla="*/ 1440657 w 8262114"/>
              <a:gd name="connsiteY196" fmla="*/ 342841 h 3590866"/>
              <a:gd name="connsiteX197" fmla="*/ 1440657 w 8262114"/>
              <a:gd name="connsiteY197" fmla="*/ 290453 h 3590866"/>
              <a:gd name="connsiteX198" fmla="*/ 1376363 w 8262114"/>
              <a:gd name="connsiteY198" fmla="*/ 204729 h 3590866"/>
              <a:gd name="connsiteX199" fmla="*/ 1338263 w 8262114"/>
              <a:gd name="connsiteY199" fmla="*/ 178534 h 3590866"/>
              <a:gd name="connsiteX200" fmla="*/ 1319213 w 8262114"/>
              <a:gd name="connsiteY200" fmla="*/ 161866 h 3590866"/>
              <a:gd name="connsiteX201" fmla="*/ 1166813 w 8262114"/>
              <a:gd name="connsiteY201" fmla="*/ 133291 h 3590866"/>
              <a:gd name="connsiteX202" fmla="*/ 1138238 w 8262114"/>
              <a:gd name="connsiteY202" fmla="*/ 123766 h 3590866"/>
              <a:gd name="connsiteX203" fmla="*/ 1081088 w 8262114"/>
              <a:gd name="connsiteY203" fmla="*/ 85666 h 3590866"/>
              <a:gd name="connsiteX204" fmla="*/ 1033463 w 8262114"/>
              <a:gd name="connsiteY204" fmla="*/ 47566 h 3590866"/>
              <a:gd name="connsiteX205" fmla="*/ 976313 w 8262114"/>
              <a:gd name="connsiteY205" fmla="*/ 9466 h 3590866"/>
              <a:gd name="connsiteX206" fmla="*/ 547688 w 8262114"/>
              <a:gd name="connsiteY206" fmla="*/ 9466 h 3590866"/>
              <a:gd name="connsiteX207" fmla="*/ 452438 w 8262114"/>
              <a:gd name="connsiteY207" fmla="*/ 18991 h 3590866"/>
              <a:gd name="connsiteX208" fmla="*/ 395288 w 8262114"/>
              <a:gd name="connsiteY208" fmla="*/ 47566 h 3590866"/>
              <a:gd name="connsiteX209" fmla="*/ 319088 w 8262114"/>
              <a:gd name="connsiteY209" fmla="*/ 159485 h 3590866"/>
              <a:gd name="connsiteX210" fmla="*/ 307182 w 8262114"/>
              <a:gd name="connsiteY210" fmla="*/ 216634 h 3590866"/>
              <a:gd name="connsiteX211" fmla="*/ 254794 w 8262114"/>
              <a:gd name="connsiteY211" fmla="*/ 283310 h 3590866"/>
              <a:gd name="connsiteX212" fmla="*/ 180975 w 8262114"/>
              <a:gd name="connsiteY212" fmla="*/ 330935 h 3590866"/>
              <a:gd name="connsiteX213" fmla="*/ 76201 w 8262114"/>
              <a:gd name="connsiteY213" fmla="*/ 357129 h 3590866"/>
              <a:gd name="connsiteX214" fmla="*/ 42863 w 8262114"/>
              <a:gd name="connsiteY214" fmla="*/ 361891 h 3590866"/>
              <a:gd name="connsiteX215" fmla="*/ 0 w 8262114"/>
              <a:gd name="connsiteY215" fmla="*/ 371416 h 3590866"/>
              <a:gd name="connsiteX216" fmla="*/ 21431 w 8262114"/>
              <a:gd name="connsiteY216" fmla="*/ 416660 h 3590866"/>
              <a:gd name="connsiteX217" fmla="*/ 33338 w 8262114"/>
              <a:gd name="connsiteY217" fmla="*/ 419041 h 3590866"/>
              <a:gd name="connsiteX218" fmla="*/ 90488 w 8262114"/>
              <a:gd name="connsiteY218" fmla="*/ 447616 h 3590866"/>
              <a:gd name="connsiteX219" fmla="*/ 147638 w 8262114"/>
              <a:gd name="connsiteY219" fmla="*/ 476191 h 3590866"/>
              <a:gd name="connsiteX220" fmla="*/ 166688 w 8262114"/>
              <a:gd name="connsiteY220" fmla="*/ 504766 h 3590866"/>
              <a:gd name="connsiteX221" fmla="*/ 166688 w 8262114"/>
              <a:gd name="connsiteY221" fmla="*/ 571441 h 3590866"/>
              <a:gd name="connsiteX222" fmla="*/ 138113 w 8262114"/>
              <a:gd name="connsiteY222" fmla="*/ 580966 h 3590866"/>
              <a:gd name="connsiteX223" fmla="*/ 128588 w 8262114"/>
              <a:gd name="connsiteY223" fmla="*/ 666691 h 3590866"/>
              <a:gd name="connsiteX224" fmla="*/ 100013 w 8262114"/>
              <a:gd name="connsiteY224" fmla="*/ 676216 h 3590866"/>
              <a:gd name="connsiteX225" fmla="*/ 90488 w 8262114"/>
              <a:gd name="connsiteY225" fmla="*/ 704791 h 3590866"/>
              <a:gd name="connsiteX226" fmla="*/ 119063 w 8262114"/>
              <a:gd name="connsiteY226" fmla="*/ 714316 h 3590866"/>
              <a:gd name="connsiteX227" fmla="*/ 138113 w 8262114"/>
              <a:gd name="connsiteY227" fmla="*/ 771466 h 3590866"/>
              <a:gd name="connsiteX228" fmla="*/ 147638 w 8262114"/>
              <a:gd name="connsiteY228" fmla="*/ 838141 h 3590866"/>
              <a:gd name="connsiteX229" fmla="*/ 166688 w 8262114"/>
              <a:gd name="connsiteY229" fmla="*/ 866716 h 3590866"/>
              <a:gd name="connsiteX230" fmla="*/ 157163 w 8262114"/>
              <a:gd name="connsiteY230" fmla="*/ 923866 h 3590866"/>
              <a:gd name="connsiteX0" fmla="*/ 7319963 w 8262114"/>
              <a:gd name="connsiteY0" fmla="*/ 3590866 h 3603545"/>
              <a:gd name="connsiteX1" fmla="*/ 7381876 w 8262114"/>
              <a:gd name="connsiteY1" fmla="*/ 3395605 h 3603545"/>
              <a:gd name="connsiteX2" fmla="*/ 7486650 w 8262114"/>
              <a:gd name="connsiteY2" fmla="*/ 3012222 h 3603545"/>
              <a:gd name="connsiteX3" fmla="*/ 7529513 w 8262114"/>
              <a:gd name="connsiteY3" fmla="*/ 2978885 h 3603545"/>
              <a:gd name="connsiteX4" fmla="*/ 7548563 w 8262114"/>
              <a:gd name="connsiteY4" fmla="*/ 2969359 h 3603545"/>
              <a:gd name="connsiteX5" fmla="*/ 7610476 w 8262114"/>
              <a:gd name="connsiteY5" fmla="*/ 3002696 h 3603545"/>
              <a:gd name="connsiteX6" fmla="*/ 7684295 w 8262114"/>
              <a:gd name="connsiteY6" fmla="*/ 2971741 h 3603545"/>
              <a:gd name="connsiteX7" fmla="*/ 7734300 w 8262114"/>
              <a:gd name="connsiteY7" fmla="*/ 2871729 h 3603545"/>
              <a:gd name="connsiteX8" fmla="*/ 7765257 w 8262114"/>
              <a:gd name="connsiteY8" fmla="*/ 2838391 h 3603545"/>
              <a:gd name="connsiteX9" fmla="*/ 7777163 w 8262114"/>
              <a:gd name="connsiteY9" fmla="*/ 2800291 h 3603545"/>
              <a:gd name="connsiteX10" fmla="*/ 7805738 w 8262114"/>
              <a:gd name="connsiteY10" fmla="*/ 2790766 h 3603545"/>
              <a:gd name="connsiteX11" fmla="*/ 7834313 w 8262114"/>
              <a:gd name="connsiteY11" fmla="*/ 2781241 h 3603545"/>
              <a:gd name="connsiteX12" fmla="*/ 7996238 w 8262114"/>
              <a:gd name="connsiteY12" fmla="*/ 2762191 h 3603545"/>
              <a:gd name="connsiteX13" fmla="*/ 8062913 w 8262114"/>
              <a:gd name="connsiteY13" fmla="*/ 2743141 h 3603545"/>
              <a:gd name="connsiteX14" fmla="*/ 8120063 w 8262114"/>
              <a:gd name="connsiteY14" fmla="*/ 2724091 h 3603545"/>
              <a:gd name="connsiteX15" fmla="*/ 8148638 w 8262114"/>
              <a:gd name="connsiteY15" fmla="*/ 2714566 h 3603545"/>
              <a:gd name="connsiteX16" fmla="*/ 8158163 w 8262114"/>
              <a:gd name="connsiteY16" fmla="*/ 2609791 h 3603545"/>
              <a:gd name="connsiteX17" fmla="*/ 8167688 w 8262114"/>
              <a:gd name="connsiteY17" fmla="*/ 2552641 h 3603545"/>
              <a:gd name="connsiteX18" fmla="*/ 8224838 w 8262114"/>
              <a:gd name="connsiteY18" fmla="*/ 2514541 h 3603545"/>
              <a:gd name="connsiteX19" fmla="*/ 8243888 w 8262114"/>
              <a:gd name="connsiteY19" fmla="*/ 2485966 h 3603545"/>
              <a:gd name="connsiteX20" fmla="*/ 7929563 w 8262114"/>
              <a:gd name="connsiteY20" fmla="*/ 2428816 h 3603545"/>
              <a:gd name="connsiteX21" fmla="*/ 7939088 w 8262114"/>
              <a:gd name="connsiteY21" fmla="*/ 2333566 h 3603545"/>
              <a:gd name="connsiteX22" fmla="*/ 7958138 w 8262114"/>
              <a:gd name="connsiteY22" fmla="*/ 2266891 h 3603545"/>
              <a:gd name="connsiteX23" fmla="*/ 7929563 w 8262114"/>
              <a:gd name="connsiteY23" fmla="*/ 2095441 h 3603545"/>
              <a:gd name="connsiteX24" fmla="*/ 7910513 w 8262114"/>
              <a:gd name="connsiteY24" fmla="*/ 2038291 h 3603545"/>
              <a:gd name="connsiteX25" fmla="*/ 7900988 w 8262114"/>
              <a:gd name="connsiteY25" fmla="*/ 2009716 h 3603545"/>
              <a:gd name="connsiteX26" fmla="*/ 7929563 w 8262114"/>
              <a:gd name="connsiteY26" fmla="*/ 1876366 h 3603545"/>
              <a:gd name="connsiteX27" fmla="*/ 7948613 w 8262114"/>
              <a:gd name="connsiteY27" fmla="*/ 1847791 h 3603545"/>
              <a:gd name="connsiteX28" fmla="*/ 7853363 w 8262114"/>
              <a:gd name="connsiteY28" fmla="*/ 1838266 h 3603545"/>
              <a:gd name="connsiteX29" fmla="*/ 7796213 w 8262114"/>
              <a:gd name="connsiteY29" fmla="*/ 1790641 h 3603545"/>
              <a:gd name="connsiteX30" fmla="*/ 7739063 w 8262114"/>
              <a:gd name="connsiteY30" fmla="*/ 1771591 h 3603545"/>
              <a:gd name="connsiteX31" fmla="*/ 7710488 w 8262114"/>
              <a:gd name="connsiteY31" fmla="*/ 1752541 h 3603545"/>
              <a:gd name="connsiteX32" fmla="*/ 7567613 w 8262114"/>
              <a:gd name="connsiteY32" fmla="*/ 1733491 h 3603545"/>
              <a:gd name="connsiteX33" fmla="*/ 7510463 w 8262114"/>
              <a:gd name="connsiteY33" fmla="*/ 1714441 h 3603545"/>
              <a:gd name="connsiteX34" fmla="*/ 7453313 w 8262114"/>
              <a:gd name="connsiteY34" fmla="*/ 1676341 h 3603545"/>
              <a:gd name="connsiteX35" fmla="*/ 7424738 w 8262114"/>
              <a:gd name="connsiteY35" fmla="*/ 1657291 h 3603545"/>
              <a:gd name="connsiteX36" fmla="*/ 7396163 w 8262114"/>
              <a:gd name="connsiteY36" fmla="*/ 1647766 h 3603545"/>
              <a:gd name="connsiteX37" fmla="*/ 7358063 w 8262114"/>
              <a:gd name="connsiteY37" fmla="*/ 1600141 h 3603545"/>
              <a:gd name="connsiteX38" fmla="*/ 7319963 w 8262114"/>
              <a:gd name="connsiteY38" fmla="*/ 1542991 h 3603545"/>
              <a:gd name="connsiteX39" fmla="*/ 7272338 w 8262114"/>
              <a:gd name="connsiteY39" fmla="*/ 1485841 h 3603545"/>
              <a:gd name="connsiteX40" fmla="*/ 7262813 w 8262114"/>
              <a:gd name="connsiteY40" fmla="*/ 1457266 h 3603545"/>
              <a:gd name="connsiteX41" fmla="*/ 7224713 w 8262114"/>
              <a:gd name="connsiteY41" fmla="*/ 1400116 h 3603545"/>
              <a:gd name="connsiteX42" fmla="*/ 7215188 w 8262114"/>
              <a:gd name="connsiteY42" fmla="*/ 1371541 h 3603545"/>
              <a:gd name="connsiteX43" fmla="*/ 7196138 w 8262114"/>
              <a:gd name="connsiteY43" fmla="*/ 1342966 h 3603545"/>
              <a:gd name="connsiteX44" fmla="*/ 7177088 w 8262114"/>
              <a:gd name="connsiteY44" fmla="*/ 1285816 h 3603545"/>
              <a:gd name="connsiteX45" fmla="*/ 7119938 w 8262114"/>
              <a:gd name="connsiteY45" fmla="*/ 1238191 h 3603545"/>
              <a:gd name="connsiteX46" fmla="*/ 7091363 w 8262114"/>
              <a:gd name="connsiteY46" fmla="*/ 1219141 h 3603545"/>
              <a:gd name="connsiteX47" fmla="*/ 7062788 w 8262114"/>
              <a:gd name="connsiteY47" fmla="*/ 1190566 h 3603545"/>
              <a:gd name="connsiteX48" fmla="*/ 7034213 w 8262114"/>
              <a:gd name="connsiteY48" fmla="*/ 1171516 h 3603545"/>
              <a:gd name="connsiteX49" fmla="*/ 6986588 w 8262114"/>
              <a:gd name="connsiteY49" fmla="*/ 1114366 h 3603545"/>
              <a:gd name="connsiteX50" fmla="*/ 6958013 w 8262114"/>
              <a:gd name="connsiteY50" fmla="*/ 1095316 h 3603545"/>
              <a:gd name="connsiteX51" fmla="*/ 6938963 w 8262114"/>
              <a:gd name="connsiteY51" fmla="*/ 1066741 h 3603545"/>
              <a:gd name="connsiteX52" fmla="*/ 6910388 w 8262114"/>
              <a:gd name="connsiteY52" fmla="*/ 1047691 h 3603545"/>
              <a:gd name="connsiteX53" fmla="*/ 6900863 w 8262114"/>
              <a:gd name="connsiteY53" fmla="*/ 1019116 h 3603545"/>
              <a:gd name="connsiteX54" fmla="*/ 6910388 w 8262114"/>
              <a:gd name="connsiteY54" fmla="*/ 981016 h 3603545"/>
              <a:gd name="connsiteX55" fmla="*/ 6967538 w 8262114"/>
              <a:gd name="connsiteY55" fmla="*/ 952441 h 3603545"/>
              <a:gd name="connsiteX56" fmla="*/ 6986588 w 8262114"/>
              <a:gd name="connsiteY56" fmla="*/ 923866 h 3603545"/>
              <a:gd name="connsiteX57" fmla="*/ 7005638 w 8262114"/>
              <a:gd name="connsiteY57" fmla="*/ 866716 h 3603545"/>
              <a:gd name="connsiteX58" fmla="*/ 6977063 w 8262114"/>
              <a:gd name="connsiteY58" fmla="*/ 857191 h 3603545"/>
              <a:gd name="connsiteX59" fmla="*/ 6910388 w 8262114"/>
              <a:gd name="connsiteY59" fmla="*/ 847666 h 3603545"/>
              <a:gd name="connsiteX60" fmla="*/ 6872288 w 8262114"/>
              <a:gd name="connsiteY60" fmla="*/ 828616 h 3603545"/>
              <a:gd name="connsiteX61" fmla="*/ 6843713 w 8262114"/>
              <a:gd name="connsiteY61" fmla="*/ 819091 h 3603545"/>
              <a:gd name="connsiteX62" fmla="*/ 6786563 w 8262114"/>
              <a:gd name="connsiteY62" fmla="*/ 780991 h 3603545"/>
              <a:gd name="connsiteX63" fmla="*/ 6748463 w 8262114"/>
              <a:gd name="connsiteY63" fmla="*/ 733366 h 3603545"/>
              <a:gd name="connsiteX64" fmla="*/ 6738938 w 8262114"/>
              <a:gd name="connsiteY64" fmla="*/ 704791 h 3603545"/>
              <a:gd name="connsiteX65" fmla="*/ 6691313 w 8262114"/>
              <a:gd name="connsiteY65" fmla="*/ 657166 h 3603545"/>
              <a:gd name="connsiteX66" fmla="*/ 6643688 w 8262114"/>
              <a:gd name="connsiteY66" fmla="*/ 619066 h 3603545"/>
              <a:gd name="connsiteX67" fmla="*/ 6624638 w 8262114"/>
              <a:gd name="connsiteY67" fmla="*/ 590491 h 3603545"/>
              <a:gd name="connsiteX68" fmla="*/ 6596063 w 8262114"/>
              <a:gd name="connsiteY68" fmla="*/ 580966 h 3603545"/>
              <a:gd name="connsiteX69" fmla="*/ 6567488 w 8262114"/>
              <a:gd name="connsiteY69" fmla="*/ 561916 h 3603545"/>
              <a:gd name="connsiteX70" fmla="*/ 6538913 w 8262114"/>
              <a:gd name="connsiteY70" fmla="*/ 552391 h 3603545"/>
              <a:gd name="connsiteX71" fmla="*/ 6510338 w 8262114"/>
              <a:gd name="connsiteY71" fmla="*/ 533341 h 3603545"/>
              <a:gd name="connsiteX72" fmla="*/ 6462713 w 8262114"/>
              <a:gd name="connsiteY72" fmla="*/ 523816 h 3603545"/>
              <a:gd name="connsiteX73" fmla="*/ 6376988 w 8262114"/>
              <a:gd name="connsiteY73" fmla="*/ 533341 h 3603545"/>
              <a:gd name="connsiteX74" fmla="*/ 6319838 w 8262114"/>
              <a:gd name="connsiteY74" fmla="*/ 571441 h 3603545"/>
              <a:gd name="connsiteX75" fmla="*/ 6262688 w 8262114"/>
              <a:gd name="connsiteY75" fmla="*/ 619066 h 3603545"/>
              <a:gd name="connsiteX76" fmla="*/ 6176963 w 8262114"/>
              <a:gd name="connsiteY76" fmla="*/ 657166 h 3603545"/>
              <a:gd name="connsiteX77" fmla="*/ 6148388 w 8262114"/>
              <a:gd name="connsiteY77" fmla="*/ 666691 h 3603545"/>
              <a:gd name="connsiteX78" fmla="*/ 6148388 w 8262114"/>
              <a:gd name="connsiteY78" fmla="*/ 800041 h 3603545"/>
              <a:gd name="connsiteX79" fmla="*/ 6138863 w 8262114"/>
              <a:gd name="connsiteY79" fmla="*/ 961966 h 3603545"/>
              <a:gd name="connsiteX80" fmla="*/ 6119813 w 8262114"/>
              <a:gd name="connsiteY80" fmla="*/ 1085791 h 3603545"/>
              <a:gd name="connsiteX81" fmla="*/ 6136482 w 8262114"/>
              <a:gd name="connsiteY81" fmla="*/ 1195328 h 3603545"/>
              <a:gd name="connsiteX82" fmla="*/ 6165057 w 8262114"/>
              <a:gd name="connsiteY82" fmla="*/ 1340585 h 3603545"/>
              <a:gd name="connsiteX83" fmla="*/ 6205538 w 8262114"/>
              <a:gd name="connsiteY83" fmla="*/ 1435835 h 3603545"/>
              <a:gd name="connsiteX84" fmla="*/ 6162676 w 8262114"/>
              <a:gd name="connsiteY84" fmla="*/ 1492985 h 3603545"/>
              <a:gd name="connsiteX85" fmla="*/ 6196013 w 8262114"/>
              <a:gd name="connsiteY85" fmla="*/ 1647766 h 3603545"/>
              <a:gd name="connsiteX86" fmla="*/ 6198394 w 8262114"/>
              <a:gd name="connsiteY86" fmla="*/ 1757303 h 3603545"/>
              <a:gd name="connsiteX87" fmla="*/ 6153150 w 8262114"/>
              <a:gd name="connsiteY87" fmla="*/ 1759685 h 3603545"/>
              <a:gd name="connsiteX88" fmla="*/ 6119813 w 8262114"/>
              <a:gd name="connsiteY88" fmla="*/ 1752541 h 3603545"/>
              <a:gd name="connsiteX89" fmla="*/ 5955507 w 8262114"/>
              <a:gd name="connsiteY89" fmla="*/ 1781116 h 3603545"/>
              <a:gd name="connsiteX90" fmla="*/ 5955507 w 8262114"/>
              <a:gd name="connsiteY90" fmla="*/ 1854934 h 3603545"/>
              <a:gd name="connsiteX91" fmla="*/ 5967413 w 8262114"/>
              <a:gd name="connsiteY91" fmla="*/ 1904941 h 3603545"/>
              <a:gd name="connsiteX92" fmla="*/ 5962650 w 8262114"/>
              <a:gd name="connsiteY92" fmla="*/ 1954947 h 3603545"/>
              <a:gd name="connsiteX93" fmla="*/ 5684045 w 8262114"/>
              <a:gd name="connsiteY93" fmla="*/ 1916847 h 3603545"/>
              <a:gd name="connsiteX94" fmla="*/ 5434013 w 8262114"/>
              <a:gd name="connsiteY94" fmla="*/ 1940660 h 3603545"/>
              <a:gd name="connsiteX95" fmla="*/ 5300663 w 8262114"/>
              <a:gd name="connsiteY95" fmla="*/ 1904941 h 3603545"/>
              <a:gd name="connsiteX96" fmla="*/ 5243513 w 8262114"/>
              <a:gd name="connsiteY96" fmla="*/ 1914466 h 3603545"/>
              <a:gd name="connsiteX97" fmla="*/ 5186363 w 8262114"/>
              <a:gd name="connsiteY97" fmla="*/ 1933516 h 3603545"/>
              <a:gd name="connsiteX98" fmla="*/ 5179219 w 8262114"/>
              <a:gd name="connsiteY98" fmla="*/ 1890653 h 3603545"/>
              <a:gd name="connsiteX99" fmla="*/ 5098257 w 8262114"/>
              <a:gd name="connsiteY99" fmla="*/ 1840647 h 3603545"/>
              <a:gd name="connsiteX100" fmla="*/ 5033963 w 8262114"/>
              <a:gd name="connsiteY100" fmla="*/ 1838266 h 3603545"/>
              <a:gd name="connsiteX101" fmla="*/ 5024438 w 8262114"/>
              <a:gd name="connsiteY101" fmla="*/ 1809691 h 3603545"/>
              <a:gd name="connsiteX102" fmla="*/ 4891088 w 8262114"/>
              <a:gd name="connsiteY102" fmla="*/ 1781116 h 3603545"/>
              <a:gd name="connsiteX103" fmla="*/ 4814888 w 8262114"/>
              <a:gd name="connsiteY103" fmla="*/ 1743016 h 3603545"/>
              <a:gd name="connsiteX104" fmla="*/ 4786313 w 8262114"/>
              <a:gd name="connsiteY104" fmla="*/ 1714441 h 3603545"/>
              <a:gd name="connsiteX105" fmla="*/ 4776788 w 8262114"/>
              <a:gd name="connsiteY105" fmla="*/ 1685866 h 3603545"/>
              <a:gd name="connsiteX106" fmla="*/ 4795838 w 8262114"/>
              <a:gd name="connsiteY106" fmla="*/ 1628716 h 3603545"/>
              <a:gd name="connsiteX107" fmla="*/ 4814888 w 8262114"/>
              <a:gd name="connsiteY107" fmla="*/ 1476316 h 3603545"/>
              <a:gd name="connsiteX108" fmla="*/ 4852988 w 8262114"/>
              <a:gd name="connsiteY108" fmla="*/ 1419166 h 3603545"/>
              <a:gd name="connsiteX109" fmla="*/ 4872038 w 8262114"/>
              <a:gd name="connsiteY109" fmla="*/ 1390591 h 3603545"/>
              <a:gd name="connsiteX110" fmla="*/ 4919663 w 8262114"/>
              <a:gd name="connsiteY110" fmla="*/ 1314391 h 3603545"/>
              <a:gd name="connsiteX111" fmla="*/ 4929188 w 8262114"/>
              <a:gd name="connsiteY111" fmla="*/ 1285816 h 3603545"/>
              <a:gd name="connsiteX112" fmla="*/ 4872038 w 8262114"/>
              <a:gd name="connsiteY112" fmla="*/ 1257241 h 3603545"/>
              <a:gd name="connsiteX113" fmla="*/ 4843463 w 8262114"/>
              <a:gd name="connsiteY113" fmla="*/ 1238191 h 3603545"/>
              <a:gd name="connsiteX114" fmla="*/ 4786313 w 8262114"/>
              <a:gd name="connsiteY114" fmla="*/ 1219141 h 3603545"/>
              <a:gd name="connsiteX115" fmla="*/ 4757738 w 8262114"/>
              <a:gd name="connsiteY115" fmla="*/ 1209616 h 3603545"/>
              <a:gd name="connsiteX116" fmla="*/ 4729163 w 8262114"/>
              <a:gd name="connsiteY116" fmla="*/ 1219141 h 3603545"/>
              <a:gd name="connsiteX117" fmla="*/ 4672013 w 8262114"/>
              <a:gd name="connsiteY117" fmla="*/ 1247716 h 3603545"/>
              <a:gd name="connsiteX118" fmla="*/ 4576763 w 8262114"/>
              <a:gd name="connsiteY118" fmla="*/ 1209616 h 3603545"/>
              <a:gd name="connsiteX119" fmla="*/ 4538663 w 8262114"/>
              <a:gd name="connsiteY119" fmla="*/ 1161991 h 3603545"/>
              <a:gd name="connsiteX120" fmla="*/ 4481513 w 8262114"/>
              <a:gd name="connsiteY120" fmla="*/ 1181041 h 3603545"/>
              <a:gd name="connsiteX121" fmla="*/ 4452938 w 8262114"/>
              <a:gd name="connsiteY121" fmla="*/ 1190566 h 3603545"/>
              <a:gd name="connsiteX122" fmla="*/ 4414838 w 8262114"/>
              <a:gd name="connsiteY122" fmla="*/ 1276291 h 3603545"/>
              <a:gd name="connsiteX123" fmla="*/ 4405313 w 8262114"/>
              <a:gd name="connsiteY123" fmla="*/ 1304866 h 3603545"/>
              <a:gd name="connsiteX124" fmla="*/ 4395788 w 8262114"/>
              <a:gd name="connsiteY124" fmla="*/ 1333441 h 3603545"/>
              <a:gd name="connsiteX125" fmla="*/ 4367213 w 8262114"/>
              <a:gd name="connsiteY125" fmla="*/ 1352491 h 3603545"/>
              <a:gd name="connsiteX126" fmla="*/ 4348163 w 8262114"/>
              <a:gd name="connsiteY126" fmla="*/ 1381066 h 3603545"/>
              <a:gd name="connsiteX127" fmla="*/ 4329113 w 8262114"/>
              <a:gd name="connsiteY127" fmla="*/ 1438216 h 3603545"/>
              <a:gd name="connsiteX128" fmla="*/ 4310063 w 8262114"/>
              <a:gd name="connsiteY128" fmla="*/ 1466791 h 3603545"/>
              <a:gd name="connsiteX129" fmla="*/ 4300538 w 8262114"/>
              <a:gd name="connsiteY129" fmla="*/ 1495366 h 3603545"/>
              <a:gd name="connsiteX130" fmla="*/ 4291013 w 8262114"/>
              <a:gd name="connsiteY130" fmla="*/ 1533466 h 3603545"/>
              <a:gd name="connsiteX131" fmla="*/ 4262438 w 8262114"/>
              <a:gd name="connsiteY131" fmla="*/ 1552516 h 3603545"/>
              <a:gd name="connsiteX132" fmla="*/ 4224338 w 8262114"/>
              <a:gd name="connsiteY132" fmla="*/ 1545372 h 3603545"/>
              <a:gd name="connsiteX133" fmla="*/ 4167188 w 8262114"/>
              <a:gd name="connsiteY133" fmla="*/ 1562041 h 3603545"/>
              <a:gd name="connsiteX134" fmla="*/ 4110038 w 8262114"/>
              <a:gd name="connsiteY134" fmla="*/ 1583472 h 3603545"/>
              <a:gd name="connsiteX135" fmla="*/ 4081463 w 8262114"/>
              <a:gd name="connsiteY135" fmla="*/ 1590616 h 3603545"/>
              <a:gd name="connsiteX136" fmla="*/ 4055270 w 8262114"/>
              <a:gd name="connsiteY136" fmla="*/ 1595379 h 3603545"/>
              <a:gd name="connsiteX137" fmla="*/ 3948113 w 8262114"/>
              <a:gd name="connsiteY137" fmla="*/ 1609666 h 3603545"/>
              <a:gd name="connsiteX138" fmla="*/ 3910013 w 8262114"/>
              <a:gd name="connsiteY138" fmla="*/ 1600141 h 3603545"/>
              <a:gd name="connsiteX139" fmla="*/ 3757613 w 8262114"/>
              <a:gd name="connsiteY139" fmla="*/ 1590616 h 3603545"/>
              <a:gd name="connsiteX140" fmla="*/ 3729038 w 8262114"/>
              <a:gd name="connsiteY140" fmla="*/ 1571566 h 3603545"/>
              <a:gd name="connsiteX141" fmla="*/ 3700463 w 8262114"/>
              <a:gd name="connsiteY141" fmla="*/ 1562041 h 3603545"/>
              <a:gd name="connsiteX142" fmla="*/ 3652838 w 8262114"/>
              <a:gd name="connsiteY142" fmla="*/ 1523941 h 3603545"/>
              <a:gd name="connsiteX143" fmla="*/ 3481388 w 8262114"/>
              <a:gd name="connsiteY143" fmla="*/ 1533466 h 3603545"/>
              <a:gd name="connsiteX144" fmla="*/ 3414713 w 8262114"/>
              <a:gd name="connsiteY144" fmla="*/ 1542991 h 3603545"/>
              <a:gd name="connsiteX145" fmla="*/ 3386138 w 8262114"/>
              <a:gd name="connsiteY145" fmla="*/ 1552516 h 3603545"/>
              <a:gd name="connsiteX146" fmla="*/ 3338513 w 8262114"/>
              <a:gd name="connsiteY146" fmla="*/ 1562041 h 3603545"/>
              <a:gd name="connsiteX147" fmla="*/ 3259931 w 8262114"/>
              <a:gd name="connsiteY147" fmla="*/ 1619191 h 3603545"/>
              <a:gd name="connsiteX148" fmla="*/ 3214688 w 8262114"/>
              <a:gd name="connsiteY148" fmla="*/ 1666816 h 3603545"/>
              <a:gd name="connsiteX149" fmla="*/ 3205163 w 8262114"/>
              <a:gd name="connsiteY149" fmla="*/ 1695391 h 3603545"/>
              <a:gd name="connsiteX150" fmla="*/ 3181351 w 8262114"/>
              <a:gd name="connsiteY150" fmla="*/ 1738254 h 3603545"/>
              <a:gd name="connsiteX151" fmla="*/ 3102769 w 8262114"/>
              <a:gd name="connsiteY151" fmla="*/ 1714441 h 3603545"/>
              <a:gd name="connsiteX152" fmla="*/ 3057525 w 8262114"/>
              <a:gd name="connsiteY152" fmla="*/ 1659672 h 3603545"/>
              <a:gd name="connsiteX153" fmla="*/ 3005138 w 8262114"/>
              <a:gd name="connsiteY153" fmla="*/ 1619191 h 3603545"/>
              <a:gd name="connsiteX154" fmla="*/ 2967038 w 8262114"/>
              <a:gd name="connsiteY154" fmla="*/ 1562041 h 3603545"/>
              <a:gd name="connsiteX155" fmla="*/ 2947988 w 8262114"/>
              <a:gd name="connsiteY155" fmla="*/ 1533466 h 3603545"/>
              <a:gd name="connsiteX156" fmla="*/ 2890838 w 8262114"/>
              <a:gd name="connsiteY156" fmla="*/ 1504891 h 3603545"/>
              <a:gd name="connsiteX157" fmla="*/ 2862263 w 8262114"/>
              <a:gd name="connsiteY157" fmla="*/ 1485841 h 3603545"/>
              <a:gd name="connsiteX158" fmla="*/ 2833688 w 8262114"/>
              <a:gd name="connsiteY158" fmla="*/ 1476316 h 3603545"/>
              <a:gd name="connsiteX159" fmla="*/ 2805113 w 8262114"/>
              <a:gd name="connsiteY159" fmla="*/ 1457266 h 3603545"/>
              <a:gd name="connsiteX160" fmla="*/ 2738438 w 8262114"/>
              <a:gd name="connsiteY160" fmla="*/ 1438216 h 3603545"/>
              <a:gd name="connsiteX161" fmla="*/ 2709863 w 8262114"/>
              <a:gd name="connsiteY161" fmla="*/ 1428691 h 3603545"/>
              <a:gd name="connsiteX162" fmla="*/ 2605088 w 8262114"/>
              <a:gd name="connsiteY162" fmla="*/ 1419166 h 3603545"/>
              <a:gd name="connsiteX163" fmla="*/ 2509838 w 8262114"/>
              <a:gd name="connsiteY163" fmla="*/ 1409641 h 3603545"/>
              <a:gd name="connsiteX164" fmla="*/ 2452688 w 8262114"/>
              <a:gd name="connsiteY164" fmla="*/ 1371541 h 3603545"/>
              <a:gd name="connsiteX165" fmla="*/ 2395538 w 8262114"/>
              <a:gd name="connsiteY165" fmla="*/ 1352491 h 3603545"/>
              <a:gd name="connsiteX166" fmla="*/ 2366963 w 8262114"/>
              <a:gd name="connsiteY166" fmla="*/ 1342966 h 3603545"/>
              <a:gd name="connsiteX167" fmla="*/ 2309813 w 8262114"/>
              <a:gd name="connsiteY167" fmla="*/ 1333441 h 3603545"/>
              <a:gd name="connsiteX168" fmla="*/ 2233613 w 8262114"/>
              <a:gd name="connsiteY168" fmla="*/ 1342966 h 3603545"/>
              <a:gd name="connsiteX169" fmla="*/ 2185988 w 8262114"/>
              <a:gd name="connsiteY169" fmla="*/ 1333441 h 3603545"/>
              <a:gd name="connsiteX170" fmla="*/ 2176463 w 8262114"/>
              <a:gd name="connsiteY170" fmla="*/ 1304866 h 3603545"/>
              <a:gd name="connsiteX171" fmla="*/ 2157413 w 8262114"/>
              <a:gd name="connsiteY171" fmla="*/ 1238191 h 3603545"/>
              <a:gd name="connsiteX172" fmla="*/ 2155032 w 8262114"/>
              <a:gd name="connsiteY172" fmla="*/ 1204854 h 3603545"/>
              <a:gd name="connsiteX173" fmla="*/ 2128838 w 8262114"/>
              <a:gd name="connsiteY173" fmla="*/ 1166753 h 3603545"/>
              <a:gd name="connsiteX174" fmla="*/ 2057400 w 8262114"/>
              <a:gd name="connsiteY174" fmla="*/ 1104841 h 3603545"/>
              <a:gd name="connsiteX175" fmla="*/ 2062163 w 8262114"/>
              <a:gd name="connsiteY175" fmla="*/ 1066741 h 3603545"/>
              <a:gd name="connsiteX176" fmla="*/ 2033588 w 8262114"/>
              <a:gd name="connsiteY176" fmla="*/ 1057216 h 3603545"/>
              <a:gd name="connsiteX177" fmla="*/ 2081213 w 8262114"/>
              <a:gd name="connsiteY177" fmla="*/ 1009591 h 3603545"/>
              <a:gd name="connsiteX178" fmla="*/ 2128838 w 8262114"/>
              <a:gd name="connsiteY178" fmla="*/ 1000066 h 3603545"/>
              <a:gd name="connsiteX179" fmla="*/ 2147888 w 8262114"/>
              <a:gd name="connsiteY179" fmla="*/ 942916 h 3603545"/>
              <a:gd name="connsiteX180" fmla="*/ 2119313 w 8262114"/>
              <a:gd name="connsiteY180" fmla="*/ 914341 h 3603545"/>
              <a:gd name="connsiteX181" fmla="*/ 2014538 w 8262114"/>
              <a:gd name="connsiteY181" fmla="*/ 885766 h 3603545"/>
              <a:gd name="connsiteX182" fmla="*/ 2005013 w 8262114"/>
              <a:gd name="connsiteY182" fmla="*/ 857191 h 3603545"/>
              <a:gd name="connsiteX183" fmla="*/ 2024063 w 8262114"/>
              <a:gd name="connsiteY183" fmla="*/ 828616 h 3603545"/>
              <a:gd name="connsiteX184" fmla="*/ 2014538 w 8262114"/>
              <a:gd name="connsiteY184" fmla="*/ 800041 h 3603545"/>
              <a:gd name="connsiteX185" fmla="*/ 1976438 w 8262114"/>
              <a:gd name="connsiteY185" fmla="*/ 742891 h 3603545"/>
              <a:gd name="connsiteX186" fmla="*/ 1804988 w 8262114"/>
              <a:gd name="connsiteY186" fmla="*/ 685741 h 3603545"/>
              <a:gd name="connsiteX187" fmla="*/ 1776413 w 8262114"/>
              <a:gd name="connsiteY187" fmla="*/ 676216 h 3603545"/>
              <a:gd name="connsiteX188" fmla="*/ 1747838 w 8262114"/>
              <a:gd name="connsiteY188" fmla="*/ 666691 h 3603545"/>
              <a:gd name="connsiteX189" fmla="*/ 1690688 w 8262114"/>
              <a:gd name="connsiteY189" fmla="*/ 628591 h 3603545"/>
              <a:gd name="connsiteX190" fmla="*/ 1654969 w 8262114"/>
              <a:gd name="connsiteY190" fmla="*/ 592872 h 3603545"/>
              <a:gd name="connsiteX191" fmla="*/ 1581150 w 8262114"/>
              <a:gd name="connsiteY191" fmla="*/ 519053 h 3603545"/>
              <a:gd name="connsiteX192" fmla="*/ 1493045 w 8262114"/>
              <a:gd name="connsiteY192" fmla="*/ 433328 h 3603545"/>
              <a:gd name="connsiteX193" fmla="*/ 1370452 w 8262114"/>
              <a:gd name="connsiteY193" fmla="*/ 335756 h 3603545"/>
              <a:gd name="connsiteX194" fmla="*/ 1350170 w 8262114"/>
              <a:gd name="connsiteY194" fmla="*/ 316647 h 3603545"/>
              <a:gd name="connsiteX195" fmla="*/ 1373982 w 8262114"/>
              <a:gd name="connsiteY195" fmla="*/ 323791 h 3603545"/>
              <a:gd name="connsiteX196" fmla="*/ 1440657 w 8262114"/>
              <a:gd name="connsiteY196" fmla="*/ 342841 h 3603545"/>
              <a:gd name="connsiteX197" fmla="*/ 1440657 w 8262114"/>
              <a:gd name="connsiteY197" fmla="*/ 290453 h 3603545"/>
              <a:gd name="connsiteX198" fmla="*/ 1376363 w 8262114"/>
              <a:gd name="connsiteY198" fmla="*/ 204729 h 3603545"/>
              <a:gd name="connsiteX199" fmla="*/ 1338263 w 8262114"/>
              <a:gd name="connsiteY199" fmla="*/ 178534 h 3603545"/>
              <a:gd name="connsiteX200" fmla="*/ 1319213 w 8262114"/>
              <a:gd name="connsiteY200" fmla="*/ 161866 h 3603545"/>
              <a:gd name="connsiteX201" fmla="*/ 1166813 w 8262114"/>
              <a:gd name="connsiteY201" fmla="*/ 133291 h 3603545"/>
              <a:gd name="connsiteX202" fmla="*/ 1138238 w 8262114"/>
              <a:gd name="connsiteY202" fmla="*/ 123766 h 3603545"/>
              <a:gd name="connsiteX203" fmla="*/ 1081088 w 8262114"/>
              <a:gd name="connsiteY203" fmla="*/ 85666 h 3603545"/>
              <a:gd name="connsiteX204" fmla="*/ 1033463 w 8262114"/>
              <a:gd name="connsiteY204" fmla="*/ 47566 h 3603545"/>
              <a:gd name="connsiteX205" fmla="*/ 976313 w 8262114"/>
              <a:gd name="connsiteY205" fmla="*/ 9466 h 3603545"/>
              <a:gd name="connsiteX206" fmla="*/ 547688 w 8262114"/>
              <a:gd name="connsiteY206" fmla="*/ 9466 h 3603545"/>
              <a:gd name="connsiteX207" fmla="*/ 452438 w 8262114"/>
              <a:gd name="connsiteY207" fmla="*/ 18991 h 3603545"/>
              <a:gd name="connsiteX208" fmla="*/ 395288 w 8262114"/>
              <a:gd name="connsiteY208" fmla="*/ 47566 h 3603545"/>
              <a:gd name="connsiteX209" fmla="*/ 319088 w 8262114"/>
              <a:gd name="connsiteY209" fmla="*/ 159485 h 3603545"/>
              <a:gd name="connsiteX210" fmla="*/ 307182 w 8262114"/>
              <a:gd name="connsiteY210" fmla="*/ 216634 h 3603545"/>
              <a:gd name="connsiteX211" fmla="*/ 254794 w 8262114"/>
              <a:gd name="connsiteY211" fmla="*/ 283310 h 3603545"/>
              <a:gd name="connsiteX212" fmla="*/ 180975 w 8262114"/>
              <a:gd name="connsiteY212" fmla="*/ 330935 h 3603545"/>
              <a:gd name="connsiteX213" fmla="*/ 76201 w 8262114"/>
              <a:gd name="connsiteY213" fmla="*/ 357129 h 3603545"/>
              <a:gd name="connsiteX214" fmla="*/ 42863 w 8262114"/>
              <a:gd name="connsiteY214" fmla="*/ 361891 h 3603545"/>
              <a:gd name="connsiteX215" fmla="*/ 0 w 8262114"/>
              <a:gd name="connsiteY215" fmla="*/ 371416 h 3603545"/>
              <a:gd name="connsiteX216" fmla="*/ 21431 w 8262114"/>
              <a:gd name="connsiteY216" fmla="*/ 416660 h 3603545"/>
              <a:gd name="connsiteX217" fmla="*/ 33338 w 8262114"/>
              <a:gd name="connsiteY217" fmla="*/ 419041 h 3603545"/>
              <a:gd name="connsiteX218" fmla="*/ 90488 w 8262114"/>
              <a:gd name="connsiteY218" fmla="*/ 447616 h 3603545"/>
              <a:gd name="connsiteX219" fmla="*/ 147638 w 8262114"/>
              <a:gd name="connsiteY219" fmla="*/ 476191 h 3603545"/>
              <a:gd name="connsiteX220" fmla="*/ 166688 w 8262114"/>
              <a:gd name="connsiteY220" fmla="*/ 504766 h 3603545"/>
              <a:gd name="connsiteX221" fmla="*/ 166688 w 8262114"/>
              <a:gd name="connsiteY221" fmla="*/ 571441 h 3603545"/>
              <a:gd name="connsiteX222" fmla="*/ 138113 w 8262114"/>
              <a:gd name="connsiteY222" fmla="*/ 580966 h 3603545"/>
              <a:gd name="connsiteX223" fmla="*/ 128588 w 8262114"/>
              <a:gd name="connsiteY223" fmla="*/ 666691 h 3603545"/>
              <a:gd name="connsiteX224" fmla="*/ 100013 w 8262114"/>
              <a:gd name="connsiteY224" fmla="*/ 676216 h 3603545"/>
              <a:gd name="connsiteX225" fmla="*/ 90488 w 8262114"/>
              <a:gd name="connsiteY225" fmla="*/ 704791 h 3603545"/>
              <a:gd name="connsiteX226" fmla="*/ 119063 w 8262114"/>
              <a:gd name="connsiteY226" fmla="*/ 714316 h 3603545"/>
              <a:gd name="connsiteX227" fmla="*/ 138113 w 8262114"/>
              <a:gd name="connsiteY227" fmla="*/ 771466 h 3603545"/>
              <a:gd name="connsiteX228" fmla="*/ 147638 w 8262114"/>
              <a:gd name="connsiteY228" fmla="*/ 838141 h 3603545"/>
              <a:gd name="connsiteX229" fmla="*/ 166688 w 8262114"/>
              <a:gd name="connsiteY229" fmla="*/ 866716 h 3603545"/>
              <a:gd name="connsiteX230" fmla="*/ 157163 w 8262114"/>
              <a:gd name="connsiteY230" fmla="*/ 923866 h 3603545"/>
              <a:gd name="connsiteX0" fmla="*/ 7319963 w 8262114"/>
              <a:gd name="connsiteY0" fmla="*/ 3590866 h 3603545"/>
              <a:gd name="connsiteX1" fmla="*/ 7381876 w 8262114"/>
              <a:gd name="connsiteY1" fmla="*/ 3395605 h 3603545"/>
              <a:gd name="connsiteX2" fmla="*/ 7398544 w 8262114"/>
              <a:gd name="connsiteY2" fmla="*/ 3281304 h 3603545"/>
              <a:gd name="connsiteX3" fmla="*/ 7529513 w 8262114"/>
              <a:gd name="connsiteY3" fmla="*/ 2978885 h 3603545"/>
              <a:gd name="connsiteX4" fmla="*/ 7548563 w 8262114"/>
              <a:gd name="connsiteY4" fmla="*/ 2969359 h 3603545"/>
              <a:gd name="connsiteX5" fmla="*/ 7610476 w 8262114"/>
              <a:gd name="connsiteY5" fmla="*/ 3002696 h 3603545"/>
              <a:gd name="connsiteX6" fmla="*/ 7684295 w 8262114"/>
              <a:gd name="connsiteY6" fmla="*/ 2971741 h 3603545"/>
              <a:gd name="connsiteX7" fmla="*/ 7734300 w 8262114"/>
              <a:gd name="connsiteY7" fmla="*/ 2871729 h 3603545"/>
              <a:gd name="connsiteX8" fmla="*/ 7765257 w 8262114"/>
              <a:gd name="connsiteY8" fmla="*/ 2838391 h 3603545"/>
              <a:gd name="connsiteX9" fmla="*/ 7777163 w 8262114"/>
              <a:gd name="connsiteY9" fmla="*/ 2800291 h 3603545"/>
              <a:gd name="connsiteX10" fmla="*/ 7805738 w 8262114"/>
              <a:gd name="connsiteY10" fmla="*/ 2790766 h 3603545"/>
              <a:gd name="connsiteX11" fmla="*/ 7834313 w 8262114"/>
              <a:gd name="connsiteY11" fmla="*/ 2781241 h 3603545"/>
              <a:gd name="connsiteX12" fmla="*/ 7996238 w 8262114"/>
              <a:gd name="connsiteY12" fmla="*/ 2762191 h 3603545"/>
              <a:gd name="connsiteX13" fmla="*/ 8062913 w 8262114"/>
              <a:gd name="connsiteY13" fmla="*/ 2743141 h 3603545"/>
              <a:gd name="connsiteX14" fmla="*/ 8120063 w 8262114"/>
              <a:gd name="connsiteY14" fmla="*/ 2724091 h 3603545"/>
              <a:gd name="connsiteX15" fmla="*/ 8148638 w 8262114"/>
              <a:gd name="connsiteY15" fmla="*/ 2714566 h 3603545"/>
              <a:gd name="connsiteX16" fmla="*/ 8158163 w 8262114"/>
              <a:gd name="connsiteY16" fmla="*/ 2609791 h 3603545"/>
              <a:gd name="connsiteX17" fmla="*/ 8167688 w 8262114"/>
              <a:gd name="connsiteY17" fmla="*/ 2552641 h 3603545"/>
              <a:gd name="connsiteX18" fmla="*/ 8224838 w 8262114"/>
              <a:gd name="connsiteY18" fmla="*/ 2514541 h 3603545"/>
              <a:gd name="connsiteX19" fmla="*/ 8243888 w 8262114"/>
              <a:gd name="connsiteY19" fmla="*/ 2485966 h 3603545"/>
              <a:gd name="connsiteX20" fmla="*/ 7929563 w 8262114"/>
              <a:gd name="connsiteY20" fmla="*/ 2428816 h 3603545"/>
              <a:gd name="connsiteX21" fmla="*/ 7939088 w 8262114"/>
              <a:gd name="connsiteY21" fmla="*/ 2333566 h 3603545"/>
              <a:gd name="connsiteX22" fmla="*/ 7958138 w 8262114"/>
              <a:gd name="connsiteY22" fmla="*/ 2266891 h 3603545"/>
              <a:gd name="connsiteX23" fmla="*/ 7929563 w 8262114"/>
              <a:gd name="connsiteY23" fmla="*/ 2095441 h 3603545"/>
              <a:gd name="connsiteX24" fmla="*/ 7910513 w 8262114"/>
              <a:gd name="connsiteY24" fmla="*/ 2038291 h 3603545"/>
              <a:gd name="connsiteX25" fmla="*/ 7900988 w 8262114"/>
              <a:gd name="connsiteY25" fmla="*/ 2009716 h 3603545"/>
              <a:gd name="connsiteX26" fmla="*/ 7929563 w 8262114"/>
              <a:gd name="connsiteY26" fmla="*/ 1876366 h 3603545"/>
              <a:gd name="connsiteX27" fmla="*/ 7948613 w 8262114"/>
              <a:gd name="connsiteY27" fmla="*/ 1847791 h 3603545"/>
              <a:gd name="connsiteX28" fmla="*/ 7853363 w 8262114"/>
              <a:gd name="connsiteY28" fmla="*/ 1838266 h 3603545"/>
              <a:gd name="connsiteX29" fmla="*/ 7796213 w 8262114"/>
              <a:gd name="connsiteY29" fmla="*/ 1790641 h 3603545"/>
              <a:gd name="connsiteX30" fmla="*/ 7739063 w 8262114"/>
              <a:gd name="connsiteY30" fmla="*/ 1771591 h 3603545"/>
              <a:gd name="connsiteX31" fmla="*/ 7710488 w 8262114"/>
              <a:gd name="connsiteY31" fmla="*/ 1752541 h 3603545"/>
              <a:gd name="connsiteX32" fmla="*/ 7567613 w 8262114"/>
              <a:gd name="connsiteY32" fmla="*/ 1733491 h 3603545"/>
              <a:gd name="connsiteX33" fmla="*/ 7510463 w 8262114"/>
              <a:gd name="connsiteY33" fmla="*/ 1714441 h 3603545"/>
              <a:gd name="connsiteX34" fmla="*/ 7453313 w 8262114"/>
              <a:gd name="connsiteY34" fmla="*/ 1676341 h 3603545"/>
              <a:gd name="connsiteX35" fmla="*/ 7424738 w 8262114"/>
              <a:gd name="connsiteY35" fmla="*/ 1657291 h 3603545"/>
              <a:gd name="connsiteX36" fmla="*/ 7396163 w 8262114"/>
              <a:gd name="connsiteY36" fmla="*/ 1647766 h 3603545"/>
              <a:gd name="connsiteX37" fmla="*/ 7358063 w 8262114"/>
              <a:gd name="connsiteY37" fmla="*/ 1600141 h 3603545"/>
              <a:gd name="connsiteX38" fmla="*/ 7319963 w 8262114"/>
              <a:gd name="connsiteY38" fmla="*/ 1542991 h 3603545"/>
              <a:gd name="connsiteX39" fmla="*/ 7272338 w 8262114"/>
              <a:gd name="connsiteY39" fmla="*/ 1485841 h 3603545"/>
              <a:gd name="connsiteX40" fmla="*/ 7262813 w 8262114"/>
              <a:gd name="connsiteY40" fmla="*/ 1457266 h 3603545"/>
              <a:gd name="connsiteX41" fmla="*/ 7224713 w 8262114"/>
              <a:gd name="connsiteY41" fmla="*/ 1400116 h 3603545"/>
              <a:gd name="connsiteX42" fmla="*/ 7215188 w 8262114"/>
              <a:gd name="connsiteY42" fmla="*/ 1371541 h 3603545"/>
              <a:gd name="connsiteX43" fmla="*/ 7196138 w 8262114"/>
              <a:gd name="connsiteY43" fmla="*/ 1342966 h 3603545"/>
              <a:gd name="connsiteX44" fmla="*/ 7177088 w 8262114"/>
              <a:gd name="connsiteY44" fmla="*/ 1285816 h 3603545"/>
              <a:gd name="connsiteX45" fmla="*/ 7119938 w 8262114"/>
              <a:gd name="connsiteY45" fmla="*/ 1238191 h 3603545"/>
              <a:gd name="connsiteX46" fmla="*/ 7091363 w 8262114"/>
              <a:gd name="connsiteY46" fmla="*/ 1219141 h 3603545"/>
              <a:gd name="connsiteX47" fmla="*/ 7062788 w 8262114"/>
              <a:gd name="connsiteY47" fmla="*/ 1190566 h 3603545"/>
              <a:gd name="connsiteX48" fmla="*/ 7034213 w 8262114"/>
              <a:gd name="connsiteY48" fmla="*/ 1171516 h 3603545"/>
              <a:gd name="connsiteX49" fmla="*/ 6986588 w 8262114"/>
              <a:gd name="connsiteY49" fmla="*/ 1114366 h 3603545"/>
              <a:gd name="connsiteX50" fmla="*/ 6958013 w 8262114"/>
              <a:gd name="connsiteY50" fmla="*/ 1095316 h 3603545"/>
              <a:gd name="connsiteX51" fmla="*/ 6938963 w 8262114"/>
              <a:gd name="connsiteY51" fmla="*/ 1066741 h 3603545"/>
              <a:gd name="connsiteX52" fmla="*/ 6910388 w 8262114"/>
              <a:gd name="connsiteY52" fmla="*/ 1047691 h 3603545"/>
              <a:gd name="connsiteX53" fmla="*/ 6900863 w 8262114"/>
              <a:gd name="connsiteY53" fmla="*/ 1019116 h 3603545"/>
              <a:gd name="connsiteX54" fmla="*/ 6910388 w 8262114"/>
              <a:gd name="connsiteY54" fmla="*/ 981016 h 3603545"/>
              <a:gd name="connsiteX55" fmla="*/ 6967538 w 8262114"/>
              <a:gd name="connsiteY55" fmla="*/ 952441 h 3603545"/>
              <a:gd name="connsiteX56" fmla="*/ 6986588 w 8262114"/>
              <a:gd name="connsiteY56" fmla="*/ 923866 h 3603545"/>
              <a:gd name="connsiteX57" fmla="*/ 7005638 w 8262114"/>
              <a:gd name="connsiteY57" fmla="*/ 866716 h 3603545"/>
              <a:gd name="connsiteX58" fmla="*/ 6977063 w 8262114"/>
              <a:gd name="connsiteY58" fmla="*/ 857191 h 3603545"/>
              <a:gd name="connsiteX59" fmla="*/ 6910388 w 8262114"/>
              <a:gd name="connsiteY59" fmla="*/ 847666 h 3603545"/>
              <a:gd name="connsiteX60" fmla="*/ 6872288 w 8262114"/>
              <a:gd name="connsiteY60" fmla="*/ 828616 h 3603545"/>
              <a:gd name="connsiteX61" fmla="*/ 6843713 w 8262114"/>
              <a:gd name="connsiteY61" fmla="*/ 819091 h 3603545"/>
              <a:gd name="connsiteX62" fmla="*/ 6786563 w 8262114"/>
              <a:gd name="connsiteY62" fmla="*/ 780991 h 3603545"/>
              <a:gd name="connsiteX63" fmla="*/ 6748463 w 8262114"/>
              <a:gd name="connsiteY63" fmla="*/ 733366 h 3603545"/>
              <a:gd name="connsiteX64" fmla="*/ 6738938 w 8262114"/>
              <a:gd name="connsiteY64" fmla="*/ 704791 h 3603545"/>
              <a:gd name="connsiteX65" fmla="*/ 6691313 w 8262114"/>
              <a:gd name="connsiteY65" fmla="*/ 657166 h 3603545"/>
              <a:gd name="connsiteX66" fmla="*/ 6643688 w 8262114"/>
              <a:gd name="connsiteY66" fmla="*/ 619066 h 3603545"/>
              <a:gd name="connsiteX67" fmla="*/ 6624638 w 8262114"/>
              <a:gd name="connsiteY67" fmla="*/ 590491 h 3603545"/>
              <a:gd name="connsiteX68" fmla="*/ 6596063 w 8262114"/>
              <a:gd name="connsiteY68" fmla="*/ 580966 h 3603545"/>
              <a:gd name="connsiteX69" fmla="*/ 6567488 w 8262114"/>
              <a:gd name="connsiteY69" fmla="*/ 561916 h 3603545"/>
              <a:gd name="connsiteX70" fmla="*/ 6538913 w 8262114"/>
              <a:gd name="connsiteY70" fmla="*/ 552391 h 3603545"/>
              <a:gd name="connsiteX71" fmla="*/ 6510338 w 8262114"/>
              <a:gd name="connsiteY71" fmla="*/ 533341 h 3603545"/>
              <a:gd name="connsiteX72" fmla="*/ 6462713 w 8262114"/>
              <a:gd name="connsiteY72" fmla="*/ 523816 h 3603545"/>
              <a:gd name="connsiteX73" fmla="*/ 6376988 w 8262114"/>
              <a:gd name="connsiteY73" fmla="*/ 533341 h 3603545"/>
              <a:gd name="connsiteX74" fmla="*/ 6319838 w 8262114"/>
              <a:gd name="connsiteY74" fmla="*/ 571441 h 3603545"/>
              <a:gd name="connsiteX75" fmla="*/ 6262688 w 8262114"/>
              <a:gd name="connsiteY75" fmla="*/ 619066 h 3603545"/>
              <a:gd name="connsiteX76" fmla="*/ 6176963 w 8262114"/>
              <a:gd name="connsiteY76" fmla="*/ 657166 h 3603545"/>
              <a:gd name="connsiteX77" fmla="*/ 6148388 w 8262114"/>
              <a:gd name="connsiteY77" fmla="*/ 666691 h 3603545"/>
              <a:gd name="connsiteX78" fmla="*/ 6148388 w 8262114"/>
              <a:gd name="connsiteY78" fmla="*/ 800041 h 3603545"/>
              <a:gd name="connsiteX79" fmla="*/ 6138863 w 8262114"/>
              <a:gd name="connsiteY79" fmla="*/ 961966 h 3603545"/>
              <a:gd name="connsiteX80" fmla="*/ 6119813 w 8262114"/>
              <a:gd name="connsiteY80" fmla="*/ 1085791 h 3603545"/>
              <a:gd name="connsiteX81" fmla="*/ 6136482 w 8262114"/>
              <a:gd name="connsiteY81" fmla="*/ 1195328 h 3603545"/>
              <a:gd name="connsiteX82" fmla="*/ 6165057 w 8262114"/>
              <a:gd name="connsiteY82" fmla="*/ 1340585 h 3603545"/>
              <a:gd name="connsiteX83" fmla="*/ 6205538 w 8262114"/>
              <a:gd name="connsiteY83" fmla="*/ 1435835 h 3603545"/>
              <a:gd name="connsiteX84" fmla="*/ 6162676 w 8262114"/>
              <a:gd name="connsiteY84" fmla="*/ 1492985 h 3603545"/>
              <a:gd name="connsiteX85" fmla="*/ 6196013 w 8262114"/>
              <a:gd name="connsiteY85" fmla="*/ 1647766 h 3603545"/>
              <a:gd name="connsiteX86" fmla="*/ 6198394 w 8262114"/>
              <a:gd name="connsiteY86" fmla="*/ 1757303 h 3603545"/>
              <a:gd name="connsiteX87" fmla="*/ 6153150 w 8262114"/>
              <a:gd name="connsiteY87" fmla="*/ 1759685 h 3603545"/>
              <a:gd name="connsiteX88" fmla="*/ 6119813 w 8262114"/>
              <a:gd name="connsiteY88" fmla="*/ 1752541 h 3603545"/>
              <a:gd name="connsiteX89" fmla="*/ 5955507 w 8262114"/>
              <a:gd name="connsiteY89" fmla="*/ 1781116 h 3603545"/>
              <a:gd name="connsiteX90" fmla="*/ 5955507 w 8262114"/>
              <a:gd name="connsiteY90" fmla="*/ 1854934 h 3603545"/>
              <a:gd name="connsiteX91" fmla="*/ 5967413 w 8262114"/>
              <a:gd name="connsiteY91" fmla="*/ 1904941 h 3603545"/>
              <a:gd name="connsiteX92" fmla="*/ 5962650 w 8262114"/>
              <a:gd name="connsiteY92" fmla="*/ 1954947 h 3603545"/>
              <a:gd name="connsiteX93" fmla="*/ 5684045 w 8262114"/>
              <a:gd name="connsiteY93" fmla="*/ 1916847 h 3603545"/>
              <a:gd name="connsiteX94" fmla="*/ 5434013 w 8262114"/>
              <a:gd name="connsiteY94" fmla="*/ 1940660 h 3603545"/>
              <a:gd name="connsiteX95" fmla="*/ 5300663 w 8262114"/>
              <a:gd name="connsiteY95" fmla="*/ 1904941 h 3603545"/>
              <a:gd name="connsiteX96" fmla="*/ 5243513 w 8262114"/>
              <a:gd name="connsiteY96" fmla="*/ 1914466 h 3603545"/>
              <a:gd name="connsiteX97" fmla="*/ 5186363 w 8262114"/>
              <a:gd name="connsiteY97" fmla="*/ 1933516 h 3603545"/>
              <a:gd name="connsiteX98" fmla="*/ 5179219 w 8262114"/>
              <a:gd name="connsiteY98" fmla="*/ 1890653 h 3603545"/>
              <a:gd name="connsiteX99" fmla="*/ 5098257 w 8262114"/>
              <a:gd name="connsiteY99" fmla="*/ 1840647 h 3603545"/>
              <a:gd name="connsiteX100" fmla="*/ 5033963 w 8262114"/>
              <a:gd name="connsiteY100" fmla="*/ 1838266 h 3603545"/>
              <a:gd name="connsiteX101" fmla="*/ 5024438 w 8262114"/>
              <a:gd name="connsiteY101" fmla="*/ 1809691 h 3603545"/>
              <a:gd name="connsiteX102" fmla="*/ 4891088 w 8262114"/>
              <a:gd name="connsiteY102" fmla="*/ 1781116 h 3603545"/>
              <a:gd name="connsiteX103" fmla="*/ 4814888 w 8262114"/>
              <a:gd name="connsiteY103" fmla="*/ 1743016 h 3603545"/>
              <a:gd name="connsiteX104" fmla="*/ 4786313 w 8262114"/>
              <a:gd name="connsiteY104" fmla="*/ 1714441 h 3603545"/>
              <a:gd name="connsiteX105" fmla="*/ 4776788 w 8262114"/>
              <a:gd name="connsiteY105" fmla="*/ 1685866 h 3603545"/>
              <a:gd name="connsiteX106" fmla="*/ 4795838 w 8262114"/>
              <a:gd name="connsiteY106" fmla="*/ 1628716 h 3603545"/>
              <a:gd name="connsiteX107" fmla="*/ 4814888 w 8262114"/>
              <a:gd name="connsiteY107" fmla="*/ 1476316 h 3603545"/>
              <a:gd name="connsiteX108" fmla="*/ 4852988 w 8262114"/>
              <a:gd name="connsiteY108" fmla="*/ 1419166 h 3603545"/>
              <a:gd name="connsiteX109" fmla="*/ 4872038 w 8262114"/>
              <a:gd name="connsiteY109" fmla="*/ 1390591 h 3603545"/>
              <a:gd name="connsiteX110" fmla="*/ 4919663 w 8262114"/>
              <a:gd name="connsiteY110" fmla="*/ 1314391 h 3603545"/>
              <a:gd name="connsiteX111" fmla="*/ 4929188 w 8262114"/>
              <a:gd name="connsiteY111" fmla="*/ 1285816 h 3603545"/>
              <a:gd name="connsiteX112" fmla="*/ 4872038 w 8262114"/>
              <a:gd name="connsiteY112" fmla="*/ 1257241 h 3603545"/>
              <a:gd name="connsiteX113" fmla="*/ 4843463 w 8262114"/>
              <a:gd name="connsiteY113" fmla="*/ 1238191 h 3603545"/>
              <a:gd name="connsiteX114" fmla="*/ 4786313 w 8262114"/>
              <a:gd name="connsiteY114" fmla="*/ 1219141 h 3603545"/>
              <a:gd name="connsiteX115" fmla="*/ 4757738 w 8262114"/>
              <a:gd name="connsiteY115" fmla="*/ 1209616 h 3603545"/>
              <a:gd name="connsiteX116" fmla="*/ 4729163 w 8262114"/>
              <a:gd name="connsiteY116" fmla="*/ 1219141 h 3603545"/>
              <a:gd name="connsiteX117" fmla="*/ 4672013 w 8262114"/>
              <a:gd name="connsiteY117" fmla="*/ 1247716 h 3603545"/>
              <a:gd name="connsiteX118" fmla="*/ 4576763 w 8262114"/>
              <a:gd name="connsiteY118" fmla="*/ 1209616 h 3603545"/>
              <a:gd name="connsiteX119" fmla="*/ 4538663 w 8262114"/>
              <a:gd name="connsiteY119" fmla="*/ 1161991 h 3603545"/>
              <a:gd name="connsiteX120" fmla="*/ 4481513 w 8262114"/>
              <a:gd name="connsiteY120" fmla="*/ 1181041 h 3603545"/>
              <a:gd name="connsiteX121" fmla="*/ 4452938 w 8262114"/>
              <a:gd name="connsiteY121" fmla="*/ 1190566 h 3603545"/>
              <a:gd name="connsiteX122" fmla="*/ 4414838 w 8262114"/>
              <a:gd name="connsiteY122" fmla="*/ 1276291 h 3603545"/>
              <a:gd name="connsiteX123" fmla="*/ 4405313 w 8262114"/>
              <a:gd name="connsiteY123" fmla="*/ 1304866 h 3603545"/>
              <a:gd name="connsiteX124" fmla="*/ 4395788 w 8262114"/>
              <a:gd name="connsiteY124" fmla="*/ 1333441 h 3603545"/>
              <a:gd name="connsiteX125" fmla="*/ 4367213 w 8262114"/>
              <a:gd name="connsiteY125" fmla="*/ 1352491 h 3603545"/>
              <a:gd name="connsiteX126" fmla="*/ 4348163 w 8262114"/>
              <a:gd name="connsiteY126" fmla="*/ 1381066 h 3603545"/>
              <a:gd name="connsiteX127" fmla="*/ 4329113 w 8262114"/>
              <a:gd name="connsiteY127" fmla="*/ 1438216 h 3603545"/>
              <a:gd name="connsiteX128" fmla="*/ 4310063 w 8262114"/>
              <a:gd name="connsiteY128" fmla="*/ 1466791 h 3603545"/>
              <a:gd name="connsiteX129" fmla="*/ 4300538 w 8262114"/>
              <a:gd name="connsiteY129" fmla="*/ 1495366 h 3603545"/>
              <a:gd name="connsiteX130" fmla="*/ 4291013 w 8262114"/>
              <a:gd name="connsiteY130" fmla="*/ 1533466 h 3603545"/>
              <a:gd name="connsiteX131" fmla="*/ 4262438 w 8262114"/>
              <a:gd name="connsiteY131" fmla="*/ 1552516 h 3603545"/>
              <a:gd name="connsiteX132" fmla="*/ 4224338 w 8262114"/>
              <a:gd name="connsiteY132" fmla="*/ 1545372 h 3603545"/>
              <a:gd name="connsiteX133" fmla="*/ 4167188 w 8262114"/>
              <a:gd name="connsiteY133" fmla="*/ 1562041 h 3603545"/>
              <a:gd name="connsiteX134" fmla="*/ 4110038 w 8262114"/>
              <a:gd name="connsiteY134" fmla="*/ 1583472 h 3603545"/>
              <a:gd name="connsiteX135" fmla="*/ 4081463 w 8262114"/>
              <a:gd name="connsiteY135" fmla="*/ 1590616 h 3603545"/>
              <a:gd name="connsiteX136" fmla="*/ 4055270 w 8262114"/>
              <a:gd name="connsiteY136" fmla="*/ 1595379 h 3603545"/>
              <a:gd name="connsiteX137" fmla="*/ 3948113 w 8262114"/>
              <a:gd name="connsiteY137" fmla="*/ 1609666 h 3603545"/>
              <a:gd name="connsiteX138" fmla="*/ 3910013 w 8262114"/>
              <a:gd name="connsiteY138" fmla="*/ 1600141 h 3603545"/>
              <a:gd name="connsiteX139" fmla="*/ 3757613 w 8262114"/>
              <a:gd name="connsiteY139" fmla="*/ 1590616 h 3603545"/>
              <a:gd name="connsiteX140" fmla="*/ 3729038 w 8262114"/>
              <a:gd name="connsiteY140" fmla="*/ 1571566 h 3603545"/>
              <a:gd name="connsiteX141" fmla="*/ 3700463 w 8262114"/>
              <a:gd name="connsiteY141" fmla="*/ 1562041 h 3603545"/>
              <a:gd name="connsiteX142" fmla="*/ 3652838 w 8262114"/>
              <a:gd name="connsiteY142" fmla="*/ 1523941 h 3603545"/>
              <a:gd name="connsiteX143" fmla="*/ 3481388 w 8262114"/>
              <a:gd name="connsiteY143" fmla="*/ 1533466 h 3603545"/>
              <a:gd name="connsiteX144" fmla="*/ 3414713 w 8262114"/>
              <a:gd name="connsiteY144" fmla="*/ 1542991 h 3603545"/>
              <a:gd name="connsiteX145" fmla="*/ 3386138 w 8262114"/>
              <a:gd name="connsiteY145" fmla="*/ 1552516 h 3603545"/>
              <a:gd name="connsiteX146" fmla="*/ 3338513 w 8262114"/>
              <a:gd name="connsiteY146" fmla="*/ 1562041 h 3603545"/>
              <a:gd name="connsiteX147" fmla="*/ 3259931 w 8262114"/>
              <a:gd name="connsiteY147" fmla="*/ 1619191 h 3603545"/>
              <a:gd name="connsiteX148" fmla="*/ 3214688 w 8262114"/>
              <a:gd name="connsiteY148" fmla="*/ 1666816 h 3603545"/>
              <a:gd name="connsiteX149" fmla="*/ 3205163 w 8262114"/>
              <a:gd name="connsiteY149" fmla="*/ 1695391 h 3603545"/>
              <a:gd name="connsiteX150" fmla="*/ 3181351 w 8262114"/>
              <a:gd name="connsiteY150" fmla="*/ 1738254 h 3603545"/>
              <a:gd name="connsiteX151" fmla="*/ 3102769 w 8262114"/>
              <a:gd name="connsiteY151" fmla="*/ 1714441 h 3603545"/>
              <a:gd name="connsiteX152" fmla="*/ 3057525 w 8262114"/>
              <a:gd name="connsiteY152" fmla="*/ 1659672 h 3603545"/>
              <a:gd name="connsiteX153" fmla="*/ 3005138 w 8262114"/>
              <a:gd name="connsiteY153" fmla="*/ 1619191 h 3603545"/>
              <a:gd name="connsiteX154" fmla="*/ 2967038 w 8262114"/>
              <a:gd name="connsiteY154" fmla="*/ 1562041 h 3603545"/>
              <a:gd name="connsiteX155" fmla="*/ 2947988 w 8262114"/>
              <a:gd name="connsiteY155" fmla="*/ 1533466 h 3603545"/>
              <a:gd name="connsiteX156" fmla="*/ 2890838 w 8262114"/>
              <a:gd name="connsiteY156" fmla="*/ 1504891 h 3603545"/>
              <a:gd name="connsiteX157" fmla="*/ 2862263 w 8262114"/>
              <a:gd name="connsiteY157" fmla="*/ 1485841 h 3603545"/>
              <a:gd name="connsiteX158" fmla="*/ 2833688 w 8262114"/>
              <a:gd name="connsiteY158" fmla="*/ 1476316 h 3603545"/>
              <a:gd name="connsiteX159" fmla="*/ 2805113 w 8262114"/>
              <a:gd name="connsiteY159" fmla="*/ 1457266 h 3603545"/>
              <a:gd name="connsiteX160" fmla="*/ 2738438 w 8262114"/>
              <a:gd name="connsiteY160" fmla="*/ 1438216 h 3603545"/>
              <a:gd name="connsiteX161" fmla="*/ 2709863 w 8262114"/>
              <a:gd name="connsiteY161" fmla="*/ 1428691 h 3603545"/>
              <a:gd name="connsiteX162" fmla="*/ 2605088 w 8262114"/>
              <a:gd name="connsiteY162" fmla="*/ 1419166 h 3603545"/>
              <a:gd name="connsiteX163" fmla="*/ 2509838 w 8262114"/>
              <a:gd name="connsiteY163" fmla="*/ 1409641 h 3603545"/>
              <a:gd name="connsiteX164" fmla="*/ 2452688 w 8262114"/>
              <a:gd name="connsiteY164" fmla="*/ 1371541 h 3603545"/>
              <a:gd name="connsiteX165" fmla="*/ 2395538 w 8262114"/>
              <a:gd name="connsiteY165" fmla="*/ 1352491 h 3603545"/>
              <a:gd name="connsiteX166" fmla="*/ 2366963 w 8262114"/>
              <a:gd name="connsiteY166" fmla="*/ 1342966 h 3603545"/>
              <a:gd name="connsiteX167" fmla="*/ 2309813 w 8262114"/>
              <a:gd name="connsiteY167" fmla="*/ 1333441 h 3603545"/>
              <a:gd name="connsiteX168" fmla="*/ 2233613 w 8262114"/>
              <a:gd name="connsiteY168" fmla="*/ 1342966 h 3603545"/>
              <a:gd name="connsiteX169" fmla="*/ 2185988 w 8262114"/>
              <a:gd name="connsiteY169" fmla="*/ 1333441 h 3603545"/>
              <a:gd name="connsiteX170" fmla="*/ 2176463 w 8262114"/>
              <a:gd name="connsiteY170" fmla="*/ 1304866 h 3603545"/>
              <a:gd name="connsiteX171" fmla="*/ 2157413 w 8262114"/>
              <a:gd name="connsiteY171" fmla="*/ 1238191 h 3603545"/>
              <a:gd name="connsiteX172" fmla="*/ 2155032 w 8262114"/>
              <a:gd name="connsiteY172" fmla="*/ 1204854 h 3603545"/>
              <a:gd name="connsiteX173" fmla="*/ 2128838 w 8262114"/>
              <a:gd name="connsiteY173" fmla="*/ 1166753 h 3603545"/>
              <a:gd name="connsiteX174" fmla="*/ 2057400 w 8262114"/>
              <a:gd name="connsiteY174" fmla="*/ 1104841 h 3603545"/>
              <a:gd name="connsiteX175" fmla="*/ 2062163 w 8262114"/>
              <a:gd name="connsiteY175" fmla="*/ 1066741 h 3603545"/>
              <a:gd name="connsiteX176" fmla="*/ 2033588 w 8262114"/>
              <a:gd name="connsiteY176" fmla="*/ 1057216 h 3603545"/>
              <a:gd name="connsiteX177" fmla="*/ 2081213 w 8262114"/>
              <a:gd name="connsiteY177" fmla="*/ 1009591 h 3603545"/>
              <a:gd name="connsiteX178" fmla="*/ 2128838 w 8262114"/>
              <a:gd name="connsiteY178" fmla="*/ 1000066 h 3603545"/>
              <a:gd name="connsiteX179" fmla="*/ 2147888 w 8262114"/>
              <a:gd name="connsiteY179" fmla="*/ 942916 h 3603545"/>
              <a:gd name="connsiteX180" fmla="*/ 2119313 w 8262114"/>
              <a:gd name="connsiteY180" fmla="*/ 914341 h 3603545"/>
              <a:gd name="connsiteX181" fmla="*/ 2014538 w 8262114"/>
              <a:gd name="connsiteY181" fmla="*/ 885766 h 3603545"/>
              <a:gd name="connsiteX182" fmla="*/ 2005013 w 8262114"/>
              <a:gd name="connsiteY182" fmla="*/ 857191 h 3603545"/>
              <a:gd name="connsiteX183" fmla="*/ 2024063 w 8262114"/>
              <a:gd name="connsiteY183" fmla="*/ 828616 h 3603545"/>
              <a:gd name="connsiteX184" fmla="*/ 2014538 w 8262114"/>
              <a:gd name="connsiteY184" fmla="*/ 800041 h 3603545"/>
              <a:gd name="connsiteX185" fmla="*/ 1976438 w 8262114"/>
              <a:gd name="connsiteY185" fmla="*/ 742891 h 3603545"/>
              <a:gd name="connsiteX186" fmla="*/ 1804988 w 8262114"/>
              <a:gd name="connsiteY186" fmla="*/ 685741 h 3603545"/>
              <a:gd name="connsiteX187" fmla="*/ 1776413 w 8262114"/>
              <a:gd name="connsiteY187" fmla="*/ 676216 h 3603545"/>
              <a:gd name="connsiteX188" fmla="*/ 1747838 w 8262114"/>
              <a:gd name="connsiteY188" fmla="*/ 666691 h 3603545"/>
              <a:gd name="connsiteX189" fmla="*/ 1690688 w 8262114"/>
              <a:gd name="connsiteY189" fmla="*/ 628591 h 3603545"/>
              <a:gd name="connsiteX190" fmla="*/ 1654969 w 8262114"/>
              <a:gd name="connsiteY190" fmla="*/ 592872 h 3603545"/>
              <a:gd name="connsiteX191" fmla="*/ 1581150 w 8262114"/>
              <a:gd name="connsiteY191" fmla="*/ 519053 h 3603545"/>
              <a:gd name="connsiteX192" fmla="*/ 1493045 w 8262114"/>
              <a:gd name="connsiteY192" fmla="*/ 433328 h 3603545"/>
              <a:gd name="connsiteX193" fmla="*/ 1370452 w 8262114"/>
              <a:gd name="connsiteY193" fmla="*/ 335756 h 3603545"/>
              <a:gd name="connsiteX194" fmla="*/ 1350170 w 8262114"/>
              <a:gd name="connsiteY194" fmla="*/ 316647 h 3603545"/>
              <a:gd name="connsiteX195" fmla="*/ 1373982 w 8262114"/>
              <a:gd name="connsiteY195" fmla="*/ 323791 h 3603545"/>
              <a:gd name="connsiteX196" fmla="*/ 1440657 w 8262114"/>
              <a:gd name="connsiteY196" fmla="*/ 342841 h 3603545"/>
              <a:gd name="connsiteX197" fmla="*/ 1440657 w 8262114"/>
              <a:gd name="connsiteY197" fmla="*/ 290453 h 3603545"/>
              <a:gd name="connsiteX198" fmla="*/ 1376363 w 8262114"/>
              <a:gd name="connsiteY198" fmla="*/ 204729 h 3603545"/>
              <a:gd name="connsiteX199" fmla="*/ 1338263 w 8262114"/>
              <a:gd name="connsiteY199" fmla="*/ 178534 h 3603545"/>
              <a:gd name="connsiteX200" fmla="*/ 1319213 w 8262114"/>
              <a:gd name="connsiteY200" fmla="*/ 161866 h 3603545"/>
              <a:gd name="connsiteX201" fmla="*/ 1166813 w 8262114"/>
              <a:gd name="connsiteY201" fmla="*/ 133291 h 3603545"/>
              <a:gd name="connsiteX202" fmla="*/ 1138238 w 8262114"/>
              <a:gd name="connsiteY202" fmla="*/ 123766 h 3603545"/>
              <a:gd name="connsiteX203" fmla="*/ 1081088 w 8262114"/>
              <a:gd name="connsiteY203" fmla="*/ 85666 h 3603545"/>
              <a:gd name="connsiteX204" fmla="*/ 1033463 w 8262114"/>
              <a:gd name="connsiteY204" fmla="*/ 47566 h 3603545"/>
              <a:gd name="connsiteX205" fmla="*/ 976313 w 8262114"/>
              <a:gd name="connsiteY205" fmla="*/ 9466 h 3603545"/>
              <a:gd name="connsiteX206" fmla="*/ 547688 w 8262114"/>
              <a:gd name="connsiteY206" fmla="*/ 9466 h 3603545"/>
              <a:gd name="connsiteX207" fmla="*/ 452438 w 8262114"/>
              <a:gd name="connsiteY207" fmla="*/ 18991 h 3603545"/>
              <a:gd name="connsiteX208" fmla="*/ 395288 w 8262114"/>
              <a:gd name="connsiteY208" fmla="*/ 47566 h 3603545"/>
              <a:gd name="connsiteX209" fmla="*/ 319088 w 8262114"/>
              <a:gd name="connsiteY209" fmla="*/ 159485 h 3603545"/>
              <a:gd name="connsiteX210" fmla="*/ 307182 w 8262114"/>
              <a:gd name="connsiteY210" fmla="*/ 216634 h 3603545"/>
              <a:gd name="connsiteX211" fmla="*/ 254794 w 8262114"/>
              <a:gd name="connsiteY211" fmla="*/ 283310 h 3603545"/>
              <a:gd name="connsiteX212" fmla="*/ 180975 w 8262114"/>
              <a:gd name="connsiteY212" fmla="*/ 330935 h 3603545"/>
              <a:gd name="connsiteX213" fmla="*/ 76201 w 8262114"/>
              <a:gd name="connsiteY213" fmla="*/ 357129 h 3603545"/>
              <a:gd name="connsiteX214" fmla="*/ 42863 w 8262114"/>
              <a:gd name="connsiteY214" fmla="*/ 361891 h 3603545"/>
              <a:gd name="connsiteX215" fmla="*/ 0 w 8262114"/>
              <a:gd name="connsiteY215" fmla="*/ 371416 h 3603545"/>
              <a:gd name="connsiteX216" fmla="*/ 21431 w 8262114"/>
              <a:gd name="connsiteY216" fmla="*/ 416660 h 3603545"/>
              <a:gd name="connsiteX217" fmla="*/ 33338 w 8262114"/>
              <a:gd name="connsiteY217" fmla="*/ 419041 h 3603545"/>
              <a:gd name="connsiteX218" fmla="*/ 90488 w 8262114"/>
              <a:gd name="connsiteY218" fmla="*/ 447616 h 3603545"/>
              <a:gd name="connsiteX219" fmla="*/ 147638 w 8262114"/>
              <a:gd name="connsiteY219" fmla="*/ 476191 h 3603545"/>
              <a:gd name="connsiteX220" fmla="*/ 166688 w 8262114"/>
              <a:gd name="connsiteY220" fmla="*/ 504766 h 3603545"/>
              <a:gd name="connsiteX221" fmla="*/ 166688 w 8262114"/>
              <a:gd name="connsiteY221" fmla="*/ 571441 h 3603545"/>
              <a:gd name="connsiteX222" fmla="*/ 138113 w 8262114"/>
              <a:gd name="connsiteY222" fmla="*/ 580966 h 3603545"/>
              <a:gd name="connsiteX223" fmla="*/ 128588 w 8262114"/>
              <a:gd name="connsiteY223" fmla="*/ 666691 h 3603545"/>
              <a:gd name="connsiteX224" fmla="*/ 100013 w 8262114"/>
              <a:gd name="connsiteY224" fmla="*/ 676216 h 3603545"/>
              <a:gd name="connsiteX225" fmla="*/ 90488 w 8262114"/>
              <a:gd name="connsiteY225" fmla="*/ 704791 h 3603545"/>
              <a:gd name="connsiteX226" fmla="*/ 119063 w 8262114"/>
              <a:gd name="connsiteY226" fmla="*/ 714316 h 3603545"/>
              <a:gd name="connsiteX227" fmla="*/ 138113 w 8262114"/>
              <a:gd name="connsiteY227" fmla="*/ 771466 h 3603545"/>
              <a:gd name="connsiteX228" fmla="*/ 147638 w 8262114"/>
              <a:gd name="connsiteY228" fmla="*/ 838141 h 3603545"/>
              <a:gd name="connsiteX229" fmla="*/ 166688 w 8262114"/>
              <a:gd name="connsiteY229" fmla="*/ 866716 h 3603545"/>
              <a:gd name="connsiteX230" fmla="*/ 157163 w 8262114"/>
              <a:gd name="connsiteY230" fmla="*/ 923866 h 3603545"/>
              <a:gd name="connsiteX0" fmla="*/ 7319963 w 8262114"/>
              <a:gd name="connsiteY0" fmla="*/ 3590866 h 3603545"/>
              <a:gd name="connsiteX1" fmla="*/ 7381876 w 8262114"/>
              <a:gd name="connsiteY1" fmla="*/ 3395605 h 3603545"/>
              <a:gd name="connsiteX2" fmla="*/ 7398544 w 8262114"/>
              <a:gd name="connsiteY2" fmla="*/ 3281304 h 3603545"/>
              <a:gd name="connsiteX3" fmla="*/ 7458075 w 8262114"/>
              <a:gd name="connsiteY3" fmla="*/ 3233678 h 3603545"/>
              <a:gd name="connsiteX4" fmla="*/ 7548563 w 8262114"/>
              <a:gd name="connsiteY4" fmla="*/ 2969359 h 3603545"/>
              <a:gd name="connsiteX5" fmla="*/ 7610476 w 8262114"/>
              <a:gd name="connsiteY5" fmla="*/ 3002696 h 3603545"/>
              <a:gd name="connsiteX6" fmla="*/ 7684295 w 8262114"/>
              <a:gd name="connsiteY6" fmla="*/ 2971741 h 3603545"/>
              <a:gd name="connsiteX7" fmla="*/ 7734300 w 8262114"/>
              <a:gd name="connsiteY7" fmla="*/ 2871729 h 3603545"/>
              <a:gd name="connsiteX8" fmla="*/ 7765257 w 8262114"/>
              <a:gd name="connsiteY8" fmla="*/ 2838391 h 3603545"/>
              <a:gd name="connsiteX9" fmla="*/ 7777163 w 8262114"/>
              <a:gd name="connsiteY9" fmla="*/ 2800291 h 3603545"/>
              <a:gd name="connsiteX10" fmla="*/ 7805738 w 8262114"/>
              <a:gd name="connsiteY10" fmla="*/ 2790766 h 3603545"/>
              <a:gd name="connsiteX11" fmla="*/ 7834313 w 8262114"/>
              <a:gd name="connsiteY11" fmla="*/ 2781241 h 3603545"/>
              <a:gd name="connsiteX12" fmla="*/ 7996238 w 8262114"/>
              <a:gd name="connsiteY12" fmla="*/ 2762191 h 3603545"/>
              <a:gd name="connsiteX13" fmla="*/ 8062913 w 8262114"/>
              <a:gd name="connsiteY13" fmla="*/ 2743141 h 3603545"/>
              <a:gd name="connsiteX14" fmla="*/ 8120063 w 8262114"/>
              <a:gd name="connsiteY14" fmla="*/ 2724091 h 3603545"/>
              <a:gd name="connsiteX15" fmla="*/ 8148638 w 8262114"/>
              <a:gd name="connsiteY15" fmla="*/ 2714566 h 3603545"/>
              <a:gd name="connsiteX16" fmla="*/ 8158163 w 8262114"/>
              <a:gd name="connsiteY16" fmla="*/ 2609791 h 3603545"/>
              <a:gd name="connsiteX17" fmla="*/ 8167688 w 8262114"/>
              <a:gd name="connsiteY17" fmla="*/ 2552641 h 3603545"/>
              <a:gd name="connsiteX18" fmla="*/ 8224838 w 8262114"/>
              <a:gd name="connsiteY18" fmla="*/ 2514541 h 3603545"/>
              <a:gd name="connsiteX19" fmla="*/ 8243888 w 8262114"/>
              <a:gd name="connsiteY19" fmla="*/ 2485966 h 3603545"/>
              <a:gd name="connsiteX20" fmla="*/ 7929563 w 8262114"/>
              <a:gd name="connsiteY20" fmla="*/ 2428816 h 3603545"/>
              <a:gd name="connsiteX21" fmla="*/ 7939088 w 8262114"/>
              <a:gd name="connsiteY21" fmla="*/ 2333566 h 3603545"/>
              <a:gd name="connsiteX22" fmla="*/ 7958138 w 8262114"/>
              <a:gd name="connsiteY22" fmla="*/ 2266891 h 3603545"/>
              <a:gd name="connsiteX23" fmla="*/ 7929563 w 8262114"/>
              <a:gd name="connsiteY23" fmla="*/ 2095441 h 3603545"/>
              <a:gd name="connsiteX24" fmla="*/ 7910513 w 8262114"/>
              <a:gd name="connsiteY24" fmla="*/ 2038291 h 3603545"/>
              <a:gd name="connsiteX25" fmla="*/ 7900988 w 8262114"/>
              <a:gd name="connsiteY25" fmla="*/ 2009716 h 3603545"/>
              <a:gd name="connsiteX26" fmla="*/ 7929563 w 8262114"/>
              <a:gd name="connsiteY26" fmla="*/ 1876366 h 3603545"/>
              <a:gd name="connsiteX27" fmla="*/ 7948613 w 8262114"/>
              <a:gd name="connsiteY27" fmla="*/ 1847791 h 3603545"/>
              <a:gd name="connsiteX28" fmla="*/ 7853363 w 8262114"/>
              <a:gd name="connsiteY28" fmla="*/ 1838266 h 3603545"/>
              <a:gd name="connsiteX29" fmla="*/ 7796213 w 8262114"/>
              <a:gd name="connsiteY29" fmla="*/ 1790641 h 3603545"/>
              <a:gd name="connsiteX30" fmla="*/ 7739063 w 8262114"/>
              <a:gd name="connsiteY30" fmla="*/ 1771591 h 3603545"/>
              <a:gd name="connsiteX31" fmla="*/ 7710488 w 8262114"/>
              <a:gd name="connsiteY31" fmla="*/ 1752541 h 3603545"/>
              <a:gd name="connsiteX32" fmla="*/ 7567613 w 8262114"/>
              <a:gd name="connsiteY32" fmla="*/ 1733491 h 3603545"/>
              <a:gd name="connsiteX33" fmla="*/ 7510463 w 8262114"/>
              <a:gd name="connsiteY33" fmla="*/ 1714441 h 3603545"/>
              <a:gd name="connsiteX34" fmla="*/ 7453313 w 8262114"/>
              <a:gd name="connsiteY34" fmla="*/ 1676341 h 3603545"/>
              <a:gd name="connsiteX35" fmla="*/ 7424738 w 8262114"/>
              <a:gd name="connsiteY35" fmla="*/ 1657291 h 3603545"/>
              <a:gd name="connsiteX36" fmla="*/ 7396163 w 8262114"/>
              <a:gd name="connsiteY36" fmla="*/ 1647766 h 3603545"/>
              <a:gd name="connsiteX37" fmla="*/ 7358063 w 8262114"/>
              <a:gd name="connsiteY37" fmla="*/ 1600141 h 3603545"/>
              <a:gd name="connsiteX38" fmla="*/ 7319963 w 8262114"/>
              <a:gd name="connsiteY38" fmla="*/ 1542991 h 3603545"/>
              <a:gd name="connsiteX39" fmla="*/ 7272338 w 8262114"/>
              <a:gd name="connsiteY39" fmla="*/ 1485841 h 3603545"/>
              <a:gd name="connsiteX40" fmla="*/ 7262813 w 8262114"/>
              <a:gd name="connsiteY40" fmla="*/ 1457266 h 3603545"/>
              <a:gd name="connsiteX41" fmla="*/ 7224713 w 8262114"/>
              <a:gd name="connsiteY41" fmla="*/ 1400116 h 3603545"/>
              <a:gd name="connsiteX42" fmla="*/ 7215188 w 8262114"/>
              <a:gd name="connsiteY42" fmla="*/ 1371541 h 3603545"/>
              <a:gd name="connsiteX43" fmla="*/ 7196138 w 8262114"/>
              <a:gd name="connsiteY43" fmla="*/ 1342966 h 3603545"/>
              <a:gd name="connsiteX44" fmla="*/ 7177088 w 8262114"/>
              <a:gd name="connsiteY44" fmla="*/ 1285816 h 3603545"/>
              <a:gd name="connsiteX45" fmla="*/ 7119938 w 8262114"/>
              <a:gd name="connsiteY45" fmla="*/ 1238191 h 3603545"/>
              <a:gd name="connsiteX46" fmla="*/ 7091363 w 8262114"/>
              <a:gd name="connsiteY46" fmla="*/ 1219141 h 3603545"/>
              <a:gd name="connsiteX47" fmla="*/ 7062788 w 8262114"/>
              <a:gd name="connsiteY47" fmla="*/ 1190566 h 3603545"/>
              <a:gd name="connsiteX48" fmla="*/ 7034213 w 8262114"/>
              <a:gd name="connsiteY48" fmla="*/ 1171516 h 3603545"/>
              <a:gd name="connsiteX49" fmla="*/ 6986588 w 8262114"/>
              <a:gd name="connsiteY49" fmla="*/ 1114366 h 3603545"/>
              <a:gd name="connsiteX50" fmla="*/ 6958013 w 8262114"/>
              <a:gd name="connsiteY50" fmla="*/ 1095316 h 3603545"/>
              <a:gd name="connsiteX51" fmla="*/ 6938963 w 8262114"/>
              <a:gd name="connsiteY51" fmla="*/ 1066741 h 3603545"/>
              <a:gd name="connsiteX52" fmla="*/ 6910388 w 8262114"/>
              <a:gd name="connsiteY52" fmla="*/ 1047691 h 3603545"/>
              <a:gd name="connsiteX53" fmla="*/ 6900863 w 8262114"/>
              <a:gd name="connsiteY53" fmla="*/ 1019116 h 3603545"/>
              <a:gd name="connsiteX54" fmla="*/ 6910388 w 8262114"/>
              <a:gd name="connsiteY54" fmla="*/ 981016 h 3603545"/>
              <a:gd name="connsiteX55" fmla="*/ 6967538 w 8262114"/>
              <a:gd name="connsiteY55" fmla="*/ 952441 h 3603545"/>
              <a:gd name="connsiteX56" fmla="*/ 6986588 w 8262114"/>
              <a:gd name="connsiteY56" fmla="*/ 923866 h 3603545"/>
              <a:gd name="connsiteX57" fmla="*/ 7005638 w 8262114"/>
              <a:gd name="connsiteY57" fmla="*/ 866716 h 3603545"/>
              <a:gd name="connsiteX58" fmla="*/ 6977063 w 8262114"/>
              <a:gd name="connsiteY58" fmla="*/ 857191 h 3603545"/>
              <a:gd name="connsiteX59" fmla="*/ 6910388 w 8262114"/>
              <a:gd name="connsiteY59" fmla="*/ 847666 h 3603545"/>
              <a:gd name="connsiteX60" fmla="*/ 6872288 w 8262114"/>
              <a:gd name="connsiteY60" fmla="*/ 828616 h 3603545"/>
              <a:gd name="connsiteX61" fmla="*/ 6843713 w 8262114"/>
              <a:gd name="connsiteY61" fmla="*/ 819091 h 3603545"/>
              <a:gd name="connsiteX62" fmla="*/ 6786563 w 8262114"/>
              <a:gd name="connsiteY62" fmla="*/ 780991 h 3603545"/>
              <a:gd name="connsiteX63" fmla="*/ 6748463 w 8262114"/>
              <a:gd name="connsiteY63" fmla="*/ 733366 h 3603545"/>
              <a:gd name="connsiteX64" fmla="*/ 6738938 w 8262114"/>
              <a:gd name="connsiteY64" fmla="*/ 704791 h 3603545"/>
              <a:gd name="connsiteX65" fmla="*/ 6691313 w 8262114"/>
              <a:gd name="connsiteY65" fmla="*/ 657166 h 3603545"/>
              <a:gd name="connsiteX66" fmla="*/ 6643688 w 8262114"/>
              <a:gd name="connsiteY66" fmla="*/ 619066 h 3603545"/>
              <a:gd name="connsiteX67" fmla="*/ 6624638 w 8262114"/>
              <a:gd name="connsiteY67" fmla="*/ 590491 h 3603545"/>
              <a:gd name="connsiteX68" fmla="*/ 6596063 w 8262114"/>
              <a:gd name="connsiteY68" fmla="*/ 580966 h 3603545"/>
              <a:gd name="connsiteX69" fmla="*/ 6567488 w 8262114"/>
              <a:gd name="connsiteY69" fmla="*/ 561916 h 3603545"/>
              <a:gd name="connsiteX70" fmla="*/ 6538913 w 8262114"/>
              <a:gd name="connsiteY70" fmla="*/ 552391 h 3603545"/>
              <a:gd name="connsiteX71" fmla="*/ 6510338 w 8262114"/>
              <a:gd name="connsiteY71" fmla="*/ 533341 h 3603545"/>
              <a:gd name="connsiteX72" fmla="*/ 6462713 w 8262114"/>
              <a:gd name="connsiteY72" fmla="*/ 523816 h 3603545"/>
              <a:gd name="connsiteX73" fmla="*/ 6376988 w 8262114"/>
              <a:gd name="connsiteY73" fmla="*/ 533341 h 3603545"/>
              <a:gd name="connsiteX74" fmla="*/ 6319838 w 8262114"/>
              <a:gd name="connsiteY74" fmla="*/ 571441 h 3603545"/>
              <a:gd name="connsiteX75" fmla="*/ 6262688 w 8262114"/>
              <a:gd name="connsiteY75" fmla="*/ 619066 h 3603545"/>
              <a:gd name="connsiteX76" fmla="*/ 6176963 w 8262114"/>
              <a:gd name="connsiteY76" fmla="*/ 657166 h 3603545"/>
              <a:gd name="connsiteX77" fmla="*/ 6148388 w 8262114"/>
              <a:gd name="connsiteY77" fmla="*/ 666691 h 3603545"/>
              <a:gd name="connsiteX78" fmla="*/ 6148388 w 8262114"/>
              <a:gd name="connsiteY78" fmla="*/ 800041 h 3603545"/>
              <a:gd name="connsiteX79" fmla="*/ 6138863 w 8262114"/>
              <a:gd name="connsiteY79" fmla="*/ 961966 h 3603545"/>
              <a:gd name="connsiteX80" fmla="*/ 6119813 w 8262114"/>
              <a:gd name="connsiteY80" fmla="*/ 1085791 h 3603545"/>
              <a:gd name="connsiteX81" fmla="*/ 6136482 w 8262114"/>
              <a:gd name="connsiteY81" fmla="*/ 1195328 h 3603545"/>
              <a:gd name="connsiteX82" fmla="*/ 6165057 w 8262114"/>
              <a:gd name="connsiteY82" fmla="*/ 1340585 h 3603545"/>
              <a:gd name="connsiteX83" fmla="*/ 6205538 w 8262114"/>
              <a:gd name="connsiteY83" fmla="*/ 1435835 h 3603545"/>
              <a:gd name="connsiteX84" fmla="*/ 6162676 w 8262114"/>
              <a:gd name="connsiteY84" fmla="*/ 1492985 h 3603545"/>
              <a:gd name="connsiteX85" fmla="*/ 6196013 w 8262114"/>
              <a:gd name="connsiteY85" fmla="*/ 1647766 h 3603545"/>
              <a:gd name="connsiteX86" fmla="*/ 6198394 w 8262114"/>
              <a:gd name="connsiteY86" fmla="*/ 1757303 h 3603545"/>
              <a:gd name="connsiteX87" fmla="*/ 6153150 w 8262114"/>
              <a:gd name="connsiteY87" fmla="*/ 1759685 h 3603545"/>
              <a:gd name="connsiteX88" fmla="*/ 6119813 w 8262114"/>
              <a:gd name="connsiteY88" fmla="*/ 1752541 h 3603545"/>
              <a:gd name="connsiteX89" fmla="*/ 5955507 w 8262114"/>
              <a:gd name="connsiteY89" fmla="*/ 1781116 h 3603545"/>
              <a:gd name="connsiteX90" fmla="*/ 5955507 w 8262114"/>
              <a:gd name="connsiteY90" fmla="*/ 1854934 h 3603545"/>
              <a:gd name="connsiteX91" fmla="*/ 5967413 w 8262114"/>
              <a:gd name="connsiteY91" fmla="*/ 1904941 h 3603545"/>
              <a:gd name="connsiteX92" fmla="*/ 5962650 w 8262114"/>
              <a:gd name="connsiteY92" fmla="*/ 1954947 h 3603545"/>
              <a:gd name="connsiteX93" fmla="*/ 5684045 w 8262114"/>
              <a:gd name="connsiteY93" fmla="*/ 1916847 h 3603545"/>
              <a:gd name="connsiteX94" fmla="*/ 5434013 w 8262114"/>
              <a:gd name="connsiteY94" fmla="*/ 1940660 h 3603545"/>
              <a:gd name="connsiteX95" fmla="*/ 5300663 w 8262114"/>
              <a:gd name="connsiteY95" fmla="*/ 1904941 h 3603545"/>
              <a:gd name="connsiteX96" fmla="*/ 5243513 w 8262114"/>
              <a:gd name="connsiteY96" fmla="*/ 1914466 h 3603545"/>
              <a:gd name="connsiteX97" fmla="*/ 5186363 w 8262114"/>
              <a:gd name="connsiteY97" fmla="*/ 1933516 h 3603545"/>
              <a:gd name="connsiteX98" fmla="*/ 5179219 w 8262114"/>
              <a:gd name="connsiteY98" fmla="*/ 1890653 h 3603545"/>
              <a:gd name="connsiteX99" fmla="*/ 5098257 w 8262114"/>
              <a:gd name="connsiteY99" fmla="*/ 1840647 h 3603545"/>
              <a:gd name="connsiteX100" fmla="*/ 5033963 w 8262114"/>
              <a:gd name="connsiteY100" fmla="*/ 1838266 h 3603545"/>
              <a:gd name="connsiteX101" fmla="*/ 5024438 w 8262114"/>
              <a:gd name="connsiteY101" fmla="*/ 1809691 h 3603545"/>
              <a:gd name="connsiteX102" fmla="*/ 4891088 w 8262114"/>
              <a:gd name="connsiteY102" fmla="*/ 1781116 h 3603545"/>
              <a:gd name="connsiteX103" fmla="*/ 4814888 w 8262114"/>
              <a:gd name="connsiteY103" fmla="*/ 1743016 h 3603545"/>
              <a:gd name="connsiteX104" fmla="*/ 4786313 w 8262114"/>
              <a:gd name="connsiteY104" fmla="*/ 1714441 h 3603545"/>
              <a:gd name="connsiteX105" fmla="*/ 4776788 w 8262114"/>
              <a:gd name="connsiteY105" fmla="*/ 1685866 h 3603545"/>
              <a:gd name="connsiteX106" fmla="*/ 4795838 w 8262114"/>
              <a:gd name="connsiteY106" fmla="*/ 1628716 h 3603545"/>
              <a:gd name="connsiteX107" fmla="*/ 4814888 w 8262114"/>
              <a:gd name="connsiteY107" fmla="*/ 1476316 h 3603545"/>
              <a:gd name="connsiteX108" fmla="*/ 4852988 w 8262114"/>
              <a:gd name="connsiteY108" fmla="*/ 1419166 h 3603545"/>
              <a:gd name="connsiteX109" fmla="*/ 4872038 w 8262114"/>
              <a:gd name="connsiteY109" fmla="*/ 1390591 h 3603545"/>
              <a:gd name="connsiteX110" fmla="*/ 4919663 w 8262114"/>
              <a:gd name="connsiteY110" fmla="*/ 1314391 h 3603545"/>
              <a:gd name="connsiteX111" fmla="*/ 4929188 w 8262114"/>
              <a:gd name="connsiteY111" fmla="*/ 1285816 h 3603545"/>
              <a:gd name="connsiteX112" fmla="*/ 4872038 w 8262114"/>
              <a:gd name="connsiteY112" fmla="*/ 1257241 h 3603545"/>
              <a:gd name="connsiteX113" fmla="*/ 4843463 w 8262114"/>
              <a:gd name="connsiteY113" fmla="*/ 1238191 h 3603545"/>
              <a:gd name="connsiteX114" fmla="*/ 4786313 w 8262114"/>
              <a:gd name="connsiteY114" fmla="*/ 1219141 h 3603545"/>
              <a:gd name="connsiteX115" fmla="*/ 4757738 w 8262114"/>
              <a:gd name="connsiteY115" fmla="*/ 1209616 h 3603545"/>
              <a:gd name="connsiteX116" fmla="*/ 4729163 w 8262114"/>
              <a:gd name="connsiteY116" fmla="*/ 1219141 h 3603545"/>
              <a:gd name="connsiteX117" fmla="*/ 4672013 w 8262114"/>
              <a:gd name="connsiteY117" fmla="*/ 1247716 h 3603545"/>
              <a:gd name="connsiteX118" fmla="*/ 4576763 w 8262114"/>
              <a:gd name="connsiteY118" fmla="*/ 1209616 h 3603545"/>
              <a:gd name="connsiteX119" fmla="*/ 4538663 w 8262114"/>
              <a:gd name="connsiteY119" fmla="*/ 1161991 h 3603545"/>
              <a:gd name="connsiteX120" fmla="*/ 4481513 w 8262114"/>
              <a:gd name="connsiteY120" fmla="*/ 1181041 h 3603545"/>
              <a:gd name="connsiteX121" fmla="*/ 4452938 w 8262114"/>
              <a:gd name="connsiteY121" fmla="*/ 1190566 h 3603545"/>
              <a:gd name="connsiteX122" fmla="*/ 4414838 w 8262114"/>
              <a:gd name="connsiteY122" fmla="*/ 1276291 h 3603545"/>
              <a:gd name="connsiteX123" fmla="*/ 4405313 w 8262114"/>
              <a:gd name="connsiteY123" fmla="*/ 1304866 h 3603545"/>
              <a:gd name="connsiteX124" fmla="*/ 4395788 w 8262114"/>
              <a:gd name="connsiteY124" fmla="*/ 1333441 h 3603545"/>
              <a:gd name="connsiteX125" fmla="*/ 4367213 w 8262114"/>
              <a:gd name="connsiteY125" fmla="*/ 1352491 h 3603545"/>
              <a:gd name="connsiteX126" fmla="*/ 4348163 w 8262114"/>
              <a:gd name="connsiteY126" fmla="*/ 1381066 h 3603545"/>
              <a:gd name="connsiteX127" fmla="*/ 4329113 w 8262114"/>
              <a:gd name="connsiteY127" fmla="*/ 1438216 h 3603545"/>
              <a:gd name="connsiteX128" fmla="*/ 4310063 w 8262114"/>
              <a:gd name="connsiteY128" fmla="*/ 1466791 h 3603545"/>
              <a:gd name="connsiteX129" fmla="*/ 4300538 w 8262114"/>
              <a:gd name="connsiteY129" fmla="*/ 1495366 h 3603545"/>
              <a:gd name="connsiteX130" fmla="*/ 4291013 w 8262114"/>
              <a:gd name="connsiteY130" fmla="*/ 1533466 h 3603545"/>
              <a:gd name="connsiteX131" fmla="*/ 4262438 w 8262114"/>
              <a:gd name="connsiteY131" fmla="*/ 1552516 h 3603545"/>
              <a:gd name="connsiteX132" fmla="*/ 4224338 w 8262114"/>
              <a:gd name="connsiteY132" fmla="*/ 1545372 h 3603545"/>
              <a:gd name="connsiteX133" fmla="*/ 4167188 w 8262114"/>
              <a:gd name="connsiteY133" fmla="*/ 1562041 h 3603545"/>
              <a:gd name="connsiteX134" fmla="*/ 4110038 w 8262114"/>
              <a:gd name="connsiteY134" fmla="*/ 1583472 h 3603545"/>
              <a:gd name="connsiteX135" fmla="*/ 4081463 w 8262114"/>
              <a:gd name="connsiteY135" fmla="*/ 1590616 h 3603545"/>
              <a:gd name="connsiteX136" fmla="*/ 4055270 w 8262114"/>
              <a:gd name="connsiteY136" fmla="*/ 1595379 h 3603545"/>
              <a:gd name="connsiteX137" fmla="*/ 3948113 w 8262114"/>
              <a:gd name="connsiteY137" fmla="*/ 1609666 h 3603545"/>
              <a:gd name="connsiteX138" fmla="*/ 3910013 w 8262114"/>
              <a:gd name="connsiteY138" fmla="*/ 1600141 h 3603545"/>
              <a:gd name="connsiteX139" fmla="*/ 3757613 w 8262114"/>
              <a:gd name="connsiteY139" fmla="*/ 1590616 h 3603545"/>
              <a:gd name="connsiteX140" fmla="*/ 3729038 w 8262114"/>
              <a:gd name="connsiteY140" fmla="*/ 1571566 h 3603545"/>
              <a:gd name="connsiteX141" fmla="*/ 3700463 w 8262114"/>
              <a:gd name="connsiteY141" fmla="*/ 1562041 h 3603545"/>
              <a:gd name="connsiteX142" fmla="*/ 3652838 w 8262114"/>
              <a:gd name="connsiteY142" fmla="*/ 1523941 h 3603545"/>
              <a:gd name="connsiteX143" fmla="*/ 3481388 w 8262114"/>
              <a:gd name="connsiteY143" fmla="*/ 1533466 h 3603545"/>
              <a:gd name="connsiteX144" fmla="*/ 3414713 w 8262114"/>
              <a:gd name="connsiteY144" fmla="*/ 1542991 h 3603545"/>
              <a:gd name="connsiteX145" fmla="*/ 3386138 w 8262114"/>
              <a:gd name="connsiteY145" fmla="*/ 1552516 h 3603545"/>
              <a:gd name="connsiteX146" fmla="*/ 3338513 w 8262114"/>
              <a:gd name="connsiteY146" fmla="*/ 1562041 h 3603545"/>
              <a:gd name="connsiteX147" fmla="*/ 3259931 w 8262114"/>
              <a:gd name="connsiteY147" fmla="*/ 1619191 h 3603545"/>
              <a:gd name="connsiteX148" fmla="*/ 3214688 w 8262114"/>
              <a:gd name="connsiteY148" fmla="*/ 1666816 h 3603545"/>
              <a:gd name="connsiteX149" fmla="*/ 3205163 w 8262114"/>
              <a:gd name="connsiteY149" fmla="*/ 1695391 h 3603545"/>
              <a:gd name="connsiteX150" fmla="*/ 3181351 w 8262114"/>
              <a:gd name="connsiteY150" fmla="*/ 1738254 h 3603545"/>
              <a:gd name="connsiteX151" fmla="*/ 3102769 w 8262114"/>
              <a:gd name="connsiteY151" fmla="*/ 1714441 h 3603545"/>
              <a:gd name="connsiteX152" fmla="*/ 3057525 w 8262114"/>
              <a:gd name="connsiteY152" fmla="*/ 1659672 h 3603545"/>
              <a:gd name="connsiteX153" fmla="*/ 3005138 w 8262114"/>
              <a:gd name="connsiteY153" fmla="*/ 1619191 h 3603545"/>
              <a:gd name="connsiteX154" fmla="*/ 2967038 w 8262114"/>
              <a:gd name="connsiteY154" fmla="*/ 1562041 h 3603545"/>
              <a:gd name="connsiteX155" fmla="*/ 2947988 w 8262114"/>
              <a:gd name="connsiteY155" fmla="*/ 1533466 h 3603545"/>
              <a:gd name="connsiteX156" fmla="*/ 2890838 w 8262114"/>
              <a:gd name="connsiteY156" fmla="*/ 1504891 h 3603545"/>
              <a:gd name="connsiteX157" fmla="*/ 2862263 w 8262114"/>
              <a:gd name="connsiteY157" fmla="*/ 1485841 h 3603545"/>
              <a:gd name="connsiteX158" fmla="*/ 2833688 w 8262114"/>
              <a:gd name="connsiteY158" fmla="*/ 1476316 h 3603545"/>
              <a:gd name="connsiteX159" fmla="*/ 2805113 w 8262114"/>
              <a:gd name="connsiteY159" fmla="*/ 1457266 h 3603545"/>
              <a:gd name="connsiteX160" fmla="*/ 2738438 w 8262114"/>
              <a:gd name="connsiteY160" fmla="*/ 1438216 h 3603545"/>
              <a:gd name="connsiteX161" fmla="*/ 2709863 w 8262114"/>
              <a:gd name="connsiteY161" fmla="*/ 1428691 h 3603545"/>
              <a:gd name="connsiteX162" fmla="*/ 2605088 w 8262114"/>
              <a:gd name="connsiteY162" fmla="*/ 1419166 h 3603545"/>
              <a:gd name="connsiteX163" fmla="*/ 2509838 w 8262114"/>
              <a:gd name="connsiteY163" fmla="*/ 1409641 h 3603545"/>
              <a:gd name="connsiteX164" fmla="*/ 2452688 w 8262114"/>
              <a:gd name="connsiteY164" fmla="*/ 1371541 h 3603545"/>
              <a:gd name="connsiteX165" fmla="*/ 2395538 w 8262114"/>
              <a:gd name="connsiteY165" fmla="*/ 1352491 h 3603545"/>
              <a:gd name="connsiteX166" fmla="*/ 2366963 w 8262114"/>
              <a:gd name="connsiteY166" fmla="*/ 1342966 h 3603545"/>
              <a:gd name="connsiteX167" fmla="*/ 2309813 w 8262114"/>
              <a:gd name="connsiteY167" fmla="*/ 1333441 h 3603545"/>
              <a:gd name="connsiteX168" fmla="*/ 2233613 w 8262114"/>
              <a:gd name="connsiteY168" fmla="*/ 1342966 h 3603545"/>
              <a:gd name="connsiteX169" fmla="*/ 2185988 w 8262114"/>
              <a:gd name="connsiteY169" fmla="*/ 1333441 h 3603545"/>
              <a:gd name="connsiteX170" fmla="*/ 2176463 w 8262114"/>
              <a:gd name="connsiteY170" fmla="*/ 1304866 h 3603545"/>
              <a:gd name="connsiteX171" fmla="*/ 2157413 w 8262114"/>
              <a:gd name="connsiteY171" fmla="*/ 1238191 h 3603545"/>
              <a:gd name="connsiteX172" fmla="*/ 2155032 w 8262114"/>
              <a:gd name="connsiteY172" fmla="*/ 1204854 h 3603545"/>
              <a:gd name="connsiteX173" fmla="*/ 2128838 w 8262114"/>
              <a:gd name="connsiteY173" fmla="*/ 1166753 h 3603545"/>
              <a:gd name="connsiteX174" fmla="*/ 2057400 w 8262114"/>
              <a:gd name="connsiteY174" fmla="*/ 1104841 h 3603545"/>
              <a:gd name="connsiteX175" fmla="*/ 2062163 w 8262114"/>
              <a:gd name="connsiteY175" fmla="*/ 1066741 h 3603545"/>
              <a:gd name="connsiteX176" fmla="*/ 2033588 w 8262114"/>
              <a:gd name="connsiteY176" fmla="*/ 1057216 h 3603545"/>
              <a:gd name="connsiteX177" fmla="*/ 2081213 w 8262114"/>
              <a:gd name="connsiteY177" fmla="*/ 1009591 h 3603545"/>
              <a:gd name="connsiteX178" fmla="*/ 2128838 w 8262114"/>
              <a:gd name="connsiteY178" fmla="*/ 1000066 h 3603545"/>
              <a:gd name="connsiteX179" fmla="*/ 2147888 w 8262114"/>
              <a:gd name="connsiteY179" fmla="*/ 942916 h 3603545"/>
              <a:gd name="connsiteX180" fmla="*/ 2119313 w 8262114"/>
              <a:gd name="connsiteY180" fmla="*/ 914341 h 3603545"/>
              <a:gd name="connsiteX181" fmla="*/ 2014538 w 8262114"/>
              <a:gd name="connsiteY181" fmla="*/ 885766 h 3603545"/>
              <a:gd name="connsiteX182" fmla="*/ 2005013 w 8262114"/>
              <a:gd name="connsiteY182" fmla="*/ 857191 h 3603545"/>
              <a:gd name="connsiteX183" fmla="*/ 2024063 w 8262114"/>
              <a:gd name="connsiteY183" fmla="*/ 828616 h 3603545"/>
              <a:gd name="connsiteX184" fmla="*/ 2014538 w 8262114"/>
              <a:gd name="connsiteY184" fmla="*/ 800041 h 3603545"/>
              <a:gd name="connsiteX185" fmla="*/ 1976438 w 8262114"/>
              <a:gd name="connsiteY185" fmla="*/ 742891 h 3603545"/>
              <a:gd name="connsiteX186" fmla="*/ 1804988 w 8262114"/>
              <a:gd name="connsiteY186" fmla="*/ 685741 h 3603545"/>
              <a:gd name="connsiteX187" fmla="*/ 1776413 w 8262114"/>
              <a:gd name="connsiteY187" fmla="*/ 676216 h 3603545"/>
              <a:gd name="connsiteX188" fmla="*/ 1747838 w 8262114"/>
              <a:gd name="connsiteY188" fmla="*/ 666691 h 3603545"/>
              <a:gd name="connsiteX189" fmla="*/ 1690688 w 8262114"/>
              <a:gd name="connsiteY189" fmla="*/ 628591 h 3603545"/>
              <a:gd name="connsiteX190" fmla="*/ 1654969 w 8262114"/>
              <a:gd name="connsiteY190" fmla="*/ 592872 h 3603545"/>
              <a:gd name="connsiteX191" fmla="*/ 1581150 w 8262114"/>
              <a:gd name="connsiteY191" fmla="*/ 519053 h 3603545"/>
              <a:gd name="connsiteX192" fmla="*/ 1493045 w 8262114"/>
              <a:gd name="connsiteY192" fmla="*/ 433328 h 3603545"/>
              <a:gd name="connsiteX193" fmla="*/ 1370452 w 8262114"/>
              <a:gd name="connsiteY193" fmla="*/ 335756 h 3603545"/>
              <a:gd name="connsiteX194" fmla="*/ 1350170 w 8262114"/>
              <a:gd name="connsiteY194" fmla="*/ 316647 h 3603545"/>
              <a:gd name="connsiteX195" fmla="*/ 1373982 w 8262114"/>
              <a:gd name="connsiteY195" fmla="*/ 323791 h 3603545"/>
              <a:gd name="connsiteX196" fmla="*/ 1440657 w 8262114"/>
              <a:gd name="connsiteY196" fmla="*/ 342841 h 3603545"/>
              <a:gd name="connsiteX197" fmla="*/ 1440657 w 8262114"/>
              <a:gd name="connsiteY197" fmla="*/ 290453 h 3603545"/>
              <a:gd name="connsiteX198" fmla="*/ 1376363 w 8262114"/>
              <a:gd name="connsiteY198" fmla="*/ 204729 h 3603545"/>
              <a:gd name="connsiteX199" fmla="*/ 1338263 w 8262114"/>
              <a:gd name="connsiteY199" fmla="*/ 178534 h 3603545"/>
              <a:gd name="connsiteX200" fmla="*/ 1319213 w 8262114"/>
              <a:gd name="connsiteY200" fmla="*/ 161866 h 3603545"/>
              <a:gd name="connsiteX201" fmla="*/ 1166813 w 8262114"/>
              <a:gd name="connsiteY201" fmla="*/ 133291 h 3603545"/>
              <a:gd name="connsiteX202" fmla="*/ 1138238 w 8262114"/>
              <a:gd name="connsiteY202" fmla="*/ 123766 h 3603545"/>
              <a:gd name="connsiteX203" fmla="*/ 1081088 w 8262114"/>
              <a:gd name="connsiteY203" fmla="*/ 85666 h 3603545"/>
              <a:gd name="connsiteX204" fmla="*/ 1033463 w 8262114"/>
              <a:gd name="connsiteY204" fmla="*/ 47566 h 3603545"/>
              <a:gd name="connsiteX205" fmla="*/ 976313 w 8262114"/>
              <a:gd name="connsiteY205" fmla="*/ 9466 h 3603545"/>
              <a:gd name="connsiteX206" fmla="*/ 547688 w 8262114"/>
              <a:gd name="connsiteY206" fmla="*/ 9466 h 3603545"/>
              <a:gd name="connsiteX207" fmla="*/ 452438 w 8262114"/>
              <a:gd name="connsiteY207" fmla="*/ 18991 h 3603545"/>
              <a:gd name="connsiteX208" fmla="*/ 395288 w 8262114"/>
              <a:gd name="connsiteY208" fmla="*/ 47566 h 3603545"/>
              <a:gd name="connsiteX209" fmla="*/ 319088 w 8262114"/>
              <a:gd name="connsiteY209" fmla="*/ 159485 h 3603545"/>
              <a:gd name="connsiteX210" fmla="*/ 307182 w 8262114"/>
              <a:gd name="connsiteY210" fmla="*/ 216634 h 3603545"/>
              <a:gd name="connsiteX211" fmla="*/ 254794 w 8262114"/>
              <a:gd name="connsiteY211" fmla="*/ 283310 h 3603545"/>
              <a:gd name="connsiteX212" fmla="*/ 180975 w 8262114"/>
              <a:gd name="connsiteY212" fmla="*/ 330935 h 3603545"/>
              <a:gd name="connsiteX213" fmla="*/ 76201 w 8262114"/>
              <a:gd name="connsiteY213" fmla="*/ 357129 h 3603545"/>
              <a:gd name="connsiteX214" fmla="*/ 42863 w 8262114"/>
              <a:gd name="connsiteY214" fmla="*/ 361891 h 3603545"/>
              <a:gd name="connsiteX215" fmla="*/ 0 w 8262114"/>
              <a:gd name="connsiteY215" fmla="*/ 371416 h 3603545"/>
              <a:gd name="connsiteX216" fmla="*/ 21431 w 8262114"/>
              <a:gd name="connsiteY216" fmla="*/ 416660 h 3603545"/>
              <a:gd name="connsiteX217" fmla="*/ 33338 w 8262114"/>
              <a:gd name="connsiteY217" fmla="*/ 419041 h 3603545"/>
              <a:gd name="connsiteX218" fmla="*/ 90488 w 8262114"/>
              <a:gd name="connsiteY218" fmla="*/ 447616 h 3603545"/>
              <a:gd name="connsiteX219" fmla="*/ 147638 w 8262114"/>
              <a:gd name="connsiteY219" fmla="*/ 476191 h 3603545"/>
              <a:gd name="connsiteX220" fmla="*/ 166688 w 8262114"/>
              <a:gd name="connsiteY220" fmla="*/ 504766 h 3603545"/>
              <a:gd name="connsiteX221" fmla="*/ 166688 w 8262114"/>
              <a:gd name="connsiteY221" fmla="*/ 571441 h 3603545"/>
              <a:gd name="connsiteX222" fmla="*/ 138113 w 8262114"/>
              <a:gd name="connsiteY222" fmla="*/ 580966 h 3603545"/>
              <a:gd name="connsiteX223" fmla="*/ 128588 w 8262114"/>
              <a:gd name="connsiteY223" fmla="*/ 666691 h 3603545"/>
              <a:gd name="connsiteX224" fmla="*/ 100013 w 8262114"/>
              <a:gd name="connsiteY224" fmla="*/ 676216 h 3603545"/>
              <a:gd name="connsiteX225" fmla="*/ 90488 w 8262114"/>
              <a:gd name="connsiteY225" fmla="*/ 704791 h 3603545"/>
              <a:gd name="connsiteX226" fmla="*/ 119063 w 8262114"/>
              <a:gd name="connsiteY226" fmla="*/ 714316 h 3603545"/>
              <a:gd name="connsiteX227" fmla="*/ 138113 w 8262114"/>
              <a:gd name="connsiteY227" fmla="*/ 771466 h 3603545"/>
              <a:gd name="connsiteX228" fmla="*/ 147638 w 8262114"/>
              <a:gd name="connsiteY228" fmla="*/ 838141 h 3603545"/>
              <a:gd name="connsiteX229" fmla="*/ 166688 w 8262114"/>
              <a:gd name="connsiteY229" fmla="*/ 866716 h 3603545"/>
              <a:gd name="connsiteX230" fmla="*/ 157163 w 8262114"/>
              <a:gd name="connsiteY230" fmla="*/ 923866 h 3603545"/>
              <a:gd name="connsiteX0" fmla="*/ 7319963 w 8262114"/>
              <a:gd name="connsiteY0" fmla="*/ 3590866 h 3603545"/>
              <a:gd name="connsiteX1" fmla="*/ 7381876 w 8262114"/>
              <a:gd name="connsiteY1" fmla="*/ 3395605 h 3603545"/>
              <a:gd name="connsiteX2" fmla="*/ 7398544 w 8262114"/>
              <a:gd name="connsiteY2" fmla="*/ 3281304 h 3603545"/>
              <a:gd name="connsiteX3" fmla="*/ 7458075 w 8262114"/>
              <a:gd name="connsiteY3" fmla="*/ 3233678 h 3603545"/>
              <a:gd name="connsiteX4" fmla="*/ 7481888 w 8262114"/>
              <a:gd name="connsiteY4" fmla="*/ 3000315 h 3603545"/>
              <a:gd name="connsiteX5" fmla="*/ 7610476 w 8262114"/>
              <a:gd name="connsiteY5" fmla="*/ 3002696 h 3603545"/>
              <a:gd name="connsiteX6" fmla="*/ 7684295 w 8262114"/>
              <a:gd name="connsiteY6" fmla="*/ 2971741 h 3603545"/>
              <a:gd name="connsiteX7" fmla="*/ 7734300 w 8262114"/>
              <a:gd name="connsiteY7" fmla="*/ 2871729 h 3603545"/>
              <a:gd name="connsiteX8" fmla="*/ 7765257 w 8262114"/>
              <a:gd name="connsiteY8" fmla="*/ 2838391 h 3603545"/>
              <a:gd name="connsiteX9" fmla="*/ 7777163 w 8262114"/>
              <a:gd name="connsiteY9" fmla="*/ 2800291 h 3603545"/>
              <a:gd name="connsiteX10" fmla="*/ 7805738 w 8262114"/>
              <a:gd name="connsiteY10" fmla="*/ 2790766 h 3603545"/>
              <a:gd name="connsiteX11" fmla="*/ 7834313 w 8262114"/>
              <a:gd name="connsiteY11" fmla="*/ 2781241 h 3603545"/>
              <a:gd name="connsiteX12" fmla="*/ 7996238 w 8262114"/>
              <a:gd name="connsiteY12" fmla="*/ 2762191 h 3603545"/>
              <a:gd name="connsiteX13" fmla="*/ 8062913 w 8262114"/>
              <a:gd name="connsiteY13" fmla="*/ 2743141 h 3603545"/>
              <a:gd name="connsiteX14" fmla="*/ 8120063 w 8262114"/>
              <a:gd name="connsiteY14" fmla="*/ 2724091 h 3603545"/>
              <a:gd name="connsiteX15" fmla="*/ 8148638 w 8262114"/>
              <a:gd name="connsiteY15" fmla="*/ 2714566 h 3603545"/>
              <a:gd name="connsiteX16" fmla="*/ 8158163 w 8262114"/>
              <a:gd name="connsiteY16" fmla="*/ 2609791 h 3603545"/>
              <a:gd name="connsiteX17" fmla="*/ 8167688 w 8262114"/>
              <a:gd name="connsiteY17" fmla="*/ 2552641 h 3603545"/>
              <a:gd name="connsiteX18" fmla="*/ 8224838 w 8262114"/>
              <a:gd name="connsiteY18" fmla="*/ 2514541 h 3603545"/>
              <a:gd name="connsiteX19" fmla="*/ 8243888 w 8262114"/>
              <a:gd name="connsiteY19" fmla="*/ 2485966 h 3603545"/>
              <a:gd name="connsiteX20" fmla="*/ 7929563 w 8262114"/>
              <a:gd name="connsiteY20" fmla="*/ 2428816 h 3603545"/>
              <a:gd name="connsiteX21" fmla="*/ 7939088 w 8262114"/>
              <a:gd name="connsiteY21" fmla="*/ 2333566 h 3603545"/>
              <a:gd name="connsiteX22" fmla="*/ 7958138 w 8262114"/>
              <a:gd name="connsiteY22" fmla="*/ 2266891 h 3603545"/>
              <a:gd name="connsiteX23" fmla="*/ 7929563 w 8262114"/>
              <a:gd name="connsiteY23" fmla="*/ 2095441 h 3603545"/>
              <a:gd name="connsiteX24" fmla="*/ 7910513 w 8262114"/>
              <a:gd name="connsiteY24" fmla="*/ 2038291 h 3603545"/>
              <a:gd name="connsiteX25" fmla="*/ 7900988 w 8262114"/>
              <a:gd name="connsiteY25" fmla="*/ 2009716 h 3603545"/>
              <a:gd name="connsiteX26" fmla="*/ 7929563 w 8262114"/>
              <a:gd name="connsiteY26" fmla="*/ 1876366 h 3603545"/>
              <a:gd name="connsiteX27" fmla="*/ 7948613 w 8262114"/>
              <a:gd name="connsiteY27" fmla="*/ 1847791 h 3603545"/>
              <a:gd name="connsiteX28" fmla="*/ 7853363 w 8262114"/>
              <a:gd name="connsiteY28" fmla="*/ 1838266 h 3603545"/>
              <a:gd name="connsiteX29" fmla="*/ 7796213 w 8262114"/>
              <a:gd name="connsiteY29" fmla="*/ 1790641 h 3603545"/>
              <a:gd name="connsiteX30" fmla="*/ 7739063 w 8262114"/>
              <a:gd name="connsiteY30" fmla="*/ 1771591 h 3603545"/>
              <a:gd name="connsiteX31" fmla="*/ 7710488 w 8262114"/>
              <a:gd name="connsiteY31" fmla="*/ 1752541 h 3603545"/>
              <a:gd name="connsiteX32" fmla="*/ 7567613 w 8262114"/>
              <a:gd name="connsiteY32" fmla="*/ 1733491 h 3603545"/>
              <a:gd name="connsiteX33" fmla="*/ 7510463 w 8262114"/>
              <a:gd name="connsiteY33" fmla="*/ 1714441 h 3603545"/>
              <a:gd name="connsiteX34" fmla="*/ 7453313 w 8262114"/>
              <a:gd name="connsiteY34" fmla="*/ 1676341 h 3603545"/>
              <a:gd name="connsiteX35" fmla="*/ 7424738 w 8262114"/>
              <a:gd name="connsiteY35" fmla="*/ 1657291 h 3603545"/>
              <a:gd name="connsiteX36" fmla="*/ 7396163 w 8262114"/>
              <a:gd name="connsiteY36" fmla="*/ 1647766 h 3603545"/>
              <a:gd name="connsiteX37" fmla="*/ 7358063 w 8262114"/>
              <a:gd name="connsiteY37" fmla="*/ 1600141 h 3603545"/>
              <a:gd name="connsiteX38" fmla="*/ 7319963 w 8262114"/>
              <a:gd name="connsiteY38" fmla="*/ 1542991 h 3603545"/>
              <a:gd name="connsiteX39" fmla="*/ 7272338 w 8262114"/>
              <a:gd name="connsiteY39" fmla="*/ 1485841 h 3603545"/>
              <a:gd name="connsiteX40" fmla="*/ 7262813 w 8262114"/>
              <a:gd name="connsiteY40" fmla="*/ 1457266 h 3603545"/>
              <a:gd name="connsiteX41" fmla="*/ 7224713 w 8262114"/>
              <a:gd name="connsiteY41" fmla="*/ 1400116 h 3603545"/>
              <a:gd name="connsiteX42" fmla="*/ 7215188 w 8262114"/>
              <a:gd name="connsiteY42" fmla="*/ 1371541 h 3603545"/>
              <a:gd name="connsiteX43" fmla="*/ 7196138 w 8262114"/>
              <a:gd name="connsiteY43" fmla="*/ 1342966 h 3603545"/>
              <a:gd name="connsiteX44" fmla="*/ 7177088 w 8262114"/>
              <a:gd name="connsiteY44" fmla="*/ 1285816 h 3603545"/>
              <a:gd name="connsiteX45" fmla="*/ 7119938 w 8262114"/>
              <a:gd name="connsiteY45" fmla="*/ 1238191 h 3603545"/>
              <a:gd name="connsiteX46" fmla="*/ 7091363 w 8262114"/>
              <a:gd name="connsiteY46" fmla="*/ 1219141 h 3603545"/>
              <a:gd name="connsiteX47" fmla="*/ 7062788 w 8262114"/>
              <a:gd name="connsiteY47" fmla="*/ 1190566 h 3603545"/>
              <a:gd name="connsiteX48" fmla="*/ 7034213 w 8262114"/>
              <a:gd name="connsiteY48" fmla="*/ 1171516 h 3603545"/>
              <a:gd name="connsiteX49" fmla="*/ 6986588 w 8262114"/>
              <a:gd name="connsiteY49" fmla="*/ 1114366 h 3603545"/>
              <a:gd name="connsiteX50" fmla="*/ 6958013 w 8262114"/>
              <a:gd name="connsiteY50" fmla="*/ 1095316 h 3603545"/>
              <a:gd name="connsiteX51" fmla="*/ 6938963 w 8262114"/>
              <a:gd name="connsiteY51" fmla="*/ 1066741 h 3603545"/>
              <a:gd name="connsiteX52" fmla="*/ 6910388 w 8262114"/>
              <a:gd name="connsiteY52" fmla="*/ 1047691 h 3603545"/>
              <a:gd name="connsiteX53" fmla="*/ 6900863 w 8262114"/>
              <a:gd name="connsiteY53" fmla="*/ 1019116 h 3603545"/>
              <a:gd name="connsiteX54" fmla="*/ 6910388 w 8262114"/>
              <a:gd name="connsiteY54" fmla="*/ 981016 h 3603545"/>
              <a:gd name="connsiteX55" fmla="*/ 6967538 w 8262114"/>
              <a:gd name="connsiteY55" fmla="*/ 952441 h 3603545"/>
              <a:gd name="connsiteX56" fmla="*/ 6986588 w 8262114"/>
              <a:gd name="connsiteY56" fmla="*/ 923866 h 3603545"/>
              <a:gd name="connsiteX57" fmla="*/ 7005638 w 8262114"/>
              <a:gd name="connsiteY57" fmla="*/ 866716 h 3603545"/>
              <a:gd name="connsiteX58" fmla="*/ 6977063 w 8262114"/>
              <a:gd name="connsiteY58" fmla="*/ 857191 h 3603545"/>
              <a:gd name="connsiteX59" fmla="*/ 6910388 w 8262114"/>
              <a:gd name="connsiteY59" fmla="*/ 847666 h 3603545"/>
              <a:gd name="connsiteX60" fmla="*/ 6872288 w 8262114"/>
              <a:gd name="connsiteY60" fmla="*/ 828616 h 3603545"/>
              <a:gd name="connsiteX61" fmla="*/ 6843713 w 8262114"/>
              <a:gd name="connsiteY61" fmla="*/ 819091 h 3603545"/>
              <a:gd name="connsiteX62" fmla="*/ 6786563 w 8262114"/>
              <a:gd name="connsiteY62" fmla="*/ 780991 h 3603545"/>
              <a:gd name="connsiteX63" fmla="*/ 6748463 w 8262114"/>
              <a:gd name="connsiteY63" fmla="*/ 733366 h 3603545"/>
              <a:gd name="connsiteX64" fmla="*/ 6738938 w 8262114"/>
              <a:gd name="connsiteY64" fmla="*/ 704791 h 3603545"/>
              <a:gd name="connsiteX65" fmla="*/ 6691313 w 8262114"/>
              <a:gd name="connsiteY65" fmla="*/ 657166 h 3603545"/>
              <a:gd name="connsiteX66" fmla="*/ 6643688 w 8262114"/>
              <a:gd name="connsiteY66" fmla="*/ 619066 h 3603545"/>
              <a:gd name="connsiteX67" fmla="*/ 6624638 w 8262114"/>
              <a:gd name="connsiteY67" fmla="*/ 590491 h 3603545"/>
              <a:gd name="connsiteX68" fmla="*/ 6596063 w 8262114"/>
              <a:gd name="connsiteY68" fmla="*/ 580966 h 3603545"/>
              <a:gd name="connsiteX69" fmla="*/ 6567488 w 8262114"/>
              <a:gd name="connsiteY69" fmla="*/ 561916 h 3603545"/>
              <a:gd name="connsiteX70" fmla="*/ 6538913 w 8262114"/>
              <a:gd name="connsiteY70" fmla="*/ 552391 h 3603545"/>
              <a:gd name="connsiteX71" fmla="*/ 6510338 w 8262114"/>
              <a:gd name="connsiteY71" fmla="*/ 533341 h 3603545"/>
              <a:gd name="connsiteX72" fmla="*/ 6462713 w 8262114"/>
              <a:gd name="connsiteY72" fmla="*/ 523816 h 3603545"/>
              <a:gd name="connsiteX73" fmla="*/ 6376988 w 8262114"/>
              <a:gd name="connsiteY73" fmla="*/ 533341 h 3603545"/>
              <a:gd name="connsiteX74" fmla="*/ 6319838 w 8262114"/>
              <a:gd name="connsiteY74" fmla="*/ 571441 h 3603545"/>
              <a:gd name="connsiteX75" fmla="*/ 6262688 w 8262114"/>
              <a:gd name="connsiteY75" fmla="*/ 619066 h 3603545"/>
              <a:gd name="connsiteX76" fmla="*/ 6176963 w 8262114"/>
              <a:gd name="connsiteY76" fmla="*/ 657166 h 3603545"/>
              <a:gd name="connsiteX77" fmla="*/ 6148388 w 8262114"/>
              <a:gd name="connsiteY77" fmla="*/ 666691 h 3603545"/>
              <a:gd name="connsiteX78" fmla="*/ 6148388 w 8262114"/>
              <a:gd name="connsiteY78" fmla="*/ 800041 h 3603545"/>
              <a:gd name="connsiteX79" fmla="*/ 6138863 w 8262114"/>
              <a:gd name="connsiteY79" fmla="*/ 961966 h 3603545"/>
              <a:gd name="connsiteX80" fmla="*/ 6119813 w 8262114"/>
              <a:gd name="connsiteY80" fmla="*/ 1085791 h 3603545"/>
              <a:gd name="connsiteX81" fmla="*/ 6136482 w 8262114"/>
              <a:gd name="connsiteY81" fmla="*/ 1195328 h 3603545"/>
              <a:gd name="connsiteX82" fmla="*/ 6165057 w 8262114"/>
              <a:gd name="connsiteY82" fmla="*/ 1340585 h 3603545"/>
              <a:gd name="connsiteX83" fmla="*/ 6205538 w 8262114"/>
              <a:gd name="connsiteY83" fmla="*/ 1435835 h 3603545"/>
              <a:gd name="connsiteX84" fmla="*/ 6162676 w 8262114"/>
              <a:gd name="connsiteY84" fmla="*/ 1492985 h 3603545"/>
              <a:gd name="connsiteX85" fmla="*/ 6196013 w 8262114"/>
              <a:gd name="connsiteY85" fmla="*/ 1647766 h 3603545"/>
              <a:gd name="connsiteX86" fmla="*/ 6198394 w 8262114"/>
              <a:gd name="connsiteY86" fmla="*/ 1757303 h 3603545"/>
              <a:gd name="connsiteX87" fmla="*/ 6153150 w 8262114"/>
              <a:gd name="connsiteY87" fmla="*/ 1759685 h 3603545"/>
              <a:gd name="connsiteX88" fmla="*/ 6119813 w 8262114"/>
              <a:gd name="connsiteY88" fmla="*/ 1752541 h 3603545"/>
              <a:gd name="connsiteX89" fmla="*/ 5955507 w 8262114"/>
              <a:gd name="connsiteY89" fmla="*/ 1781116 h 3603545"/>
              <a:gd name="connsiteX90" fmla="*/ 5955507 w 8262114"/>
              <a:gd name="connsiteY90" fmla="*/ 1854934 h 3603545"/>
              <a:gd name="connsiteX91" fmla="*/ 5967413 w 8262114"/>
              <a:gd name="connsiteY91" fmla="*/ 1904941 h 3603545"/>
              <a:gd name="connsiteX92" fmla="*/ 5962650 w 8262114"/>
              <a:gd name="connsiteY92" fmla="*/ 1954947 h 3603545"/>
              <a:gd name="connsiteX93" fmla="*/ 5684045 w 8262114"/>
              <a:gd name="connsiteY93" fmla="*/ 1916847 h 3603545"/>
              <a:gd name="connsiteX94" fmla="*/ 5434013 w 8262114"/>
              <a:gd name="connsiteY94" fmla="*/ 1940660 h 3603545"/>
              <a:gd name="connsiteX95" fmla="*/ 5300663 w 8262114"/>
              <a:gd name="connsiteY95" fmla="*/ 1904941 h 3603545"/>
              <a:gd name="connsiteX96" fmla="*/ 5243513 w 8262114"/>
              <a:gd name="connsiteY96" fmla="*/ 1914466 h 3603545"/>
              <a:gd name="connsiteX97" fmla="*/ 5186363 w 8262114"/>
              <a:gd name="connsiteY97" fmla="*/ 1933516 h 3603545"/>
              <a:gd name="connsiteX98" fmla="*/ 5179219 w 8262114"/>
              <a:gd name="connsiteY98" fmla="*/ 1890653 h 3603545"/>
              <a:gd name="connsiteX99" fmla="*/ 5098257 w 8262114"/>
              <a:gd name="connsiteY99" fmla="*/ 1840647 h 3603545"/>
              <a:gd name="connsiteX100" fmla="*/ 5033963 w 8262114"/>
              <a:gd name="connsiteY100" fmla="*/ 1838266 h 3603545"/>
              <a:gd name="connsiteX101" fmla="*/ 5024438 w 8262114"/>
              <a:gd name="connsiteY101" fmla="*/ 1809691 h 3603545"/>
              <a:gd name="connsiteX102" fmla="*/ 4891088 w 8262114"/>
              <a:gd name="connsiteY102" fmla="*/ 1781116 h 3603545"/>
              <a:gd name="connsiteX103" fmla="*/ 4814888 w 8262114"/>
              <a:gd name="connsiteY103" fmla="*/ 1743016 h 3603545"/>
              <a:gd name="connsiteX104" fmla="*/ 4786313 w 8262114"/>
              <a:gd name="connsiteY104" fmla="*/ 1714441 h 3603545"/>
              <a:gd name="connsiteX105" fmla="*/ 4776788 w 8262114"/>
              <a:gd name="connsiteY105" fmla="*/ 1685866 h 3603545"/>
              <a:gd name="connsiteX106" fmla="*/ 4795838 w 8262114"/>
              <a:gd name="connsiteY106" fmla="*/ 1628716 h 3603545"/>
              <a:gd name="connsiteX107" fmla="*/ 4814888 w 8262114"/>
              <a:gd name="connsiteY107" fmla="*/ 1476316 h 3603545"/>
              <a:gd name="connsiteX108" fmla="*/ 4852988 w 8262114"/>
              <a:gd name="connsiteY108" fmla="*/ 1419166 h 3603545"/>
              <a:gd name="connsiteX109" fmla="*/ 4872038 w 8262114"/>
              <a:gd name="connsiteY109" fmla="*/ 1390591 h 3603545"/>
              <a:gd name="connsiteX110" fmla="*/ 4919663 w 8262114"/>
              <a:gd name="connsiteY110" fmla="*/ 1314391 h 3603545"/>
              <a:gd name="connsiteX111" fmla="*/ 4929188 w 8262114"/>
              <a:gd name="connsiteY111" fmla="*/ 1285816 h 3603545"/>
              <a:gd name="connsiteX112" fmla="*/ 4872038 w 8262114"/>
              <a:gd name="connsiteY112" fmla="*/ 1257241 h 3603545"/>
              <a:gd name="connsiteX113" fmla="*/ 4843463 w 8262114"/>
              <a:gd name="connsiteY113" fmla="*/ 1238191 h 3603545"/>
              <a:gd name="connsiteX114" fmla="*/ 4786313 w 8262114"/>
              <a:gd name="connsiteY114" fmla="*/ 1219141 h 3603545"/>
              <a:gd name="connsiteX115" fmla="*/ 4757738 w 8262114"/>
              <a:gd name="connsiteY115" fmla="*/ 1209616 h 3603545"/>
              <a:gd name="connsiteX116" fmla="*/ 4729163 w 8262114"/>
              <a:gd name="connsiteY116" fmla="*/ 1219141 h 3603545"/>
              <a:gd name="connsiteX117" fmla="*/ 4672013 w 8262114"/>
              <a:gd name="connsiteY117" fmla="*/ 1247716 h 3603545"/>
              <a:gd name="connsiteX118" fmla="*/ 4576763 w 8262114"/>
              <a:gd name="connsiteY118" fmla="*/ 1209616 h 3603545"/>
              <a:gd name="connsiteX119" fmla="*/ 4538663 w 8262114"/>
              <a:gd name="connsiteY119" fmla="*/ 1161991 h 3603545"/>
              <a:gd name="connsiteX120" fmla="*/ 4481513 w 8262114"/>
              <a:gd name="connsiteY120" fmla="*/ 1181041 h 3603545"/>
              <a:gd name="connsiteX121" fmla="*/ 4452938 w 8262114"/>
              <a:gd name="connsiteY121" fmla="*/ 1190566 h 3603545"/>
              <a:gd name="connsiteX122" fmla="*/ 4414838 w 8262114"/>
              <a:gd name="connsiteY122" fmla="*/ 1276291 h 3603545"/>
              <a:gd name="connsiteX123" fmla="*/ 4405313 w 8262114"/>
              <a:gd name="connsiteY123" fmla="*/ 1304866 h 3603545"/>
              <a:gd name="connsiteX124" fmla="*/ 4395788 w 8262114"/>
              <a:gd name="connsiteY124" fmla="*/ 1333441 h 3603545"/>
              <a:gd name="connsiteX125" fmla="*/ 4367213 w 8262114"/>
              <a:gd name="connsiteY125" fmla="*/ 1352491 h 3603545"/>
              <a:gd name="connsiteX126" fmla="*/ 4348163 w 8262114"/>
              <a:gd name="connsiteY126" fmla="*/ 1381066 h 3603545"/>
              <a:gd name="connsiteX127" fmla="*/ 4329113 w 8262114"/>
              <a:gd name="connsiteY127" fmla="*/ 1438216 h 3603545"/>
              <a:gd name="connsiteX128" fmla="*/ 4310063 w 8262114"/>
              <a:gd name="connsiteY128" fmla="*/ 1466791 h 3603545"/>
              <a:gd name="connsiteX129" fmla="*/ 4300538 w 8262114"/>
              <a:gd name="connsiteY129" fmla="*/ 1495366 h 3603545"/>
              <a:gd name="connsiteX130" fmla="*/ 4291013 w 8262114"/>
              <a:gd name="connsiteY130" fmla="*/ 1533466 h 3603545"/>
              <a:gd name="connsiteX131" fmla="*/ 4262438 w 8262114"/>
              <a:gd name="connsiteY131" fmla="*/ 1552516 h 3603545"/>
              <a:gd name="connsiteX132" fmla="*/ 4224338 w 8262114"/>
              <a:gd name="connsiteY132" fmla="*/ 1545372 h 3603545"/>
              <a:gd name="connsiteX133" fmla="*/ 4167188 w 8262114"/>
              <a:gd name="connsiteY133" fmla="*/ 1562041 h 3603545"/>
              <a:gd name="connsiteX134" fmla="*/ 4110038 w 8262114"/>
              <a:gd name="connsiteY134" fmla="*/ 1583472 h 3603545"/>
              <a:gd name="connsiteX135" fmla="*/ 4081463 w 8262114"/>
              <a:gd name="connsiteY135" fmla="*/ 1590616 h 3603545"/>
              <a:gd name="connsiteX136" fmla="*/ 4055270 w 8262114"/>
              <a:gd name="connsiteY136" fmla="*/ 1595379 h 3603545"/>
              <a:gd name="connsiteX137" fmla="*/ 3948113 w 8262114"/>
              <a:gd name="connsiteY137" fmla="*/ 1609666 h 3603545"/>
              <a:gd name="connsiteX138" fmla="*/ 3910013 w 8262114"/>
              <a:gd name="connsiteY138" fmla="*/ 1600141 h 3603545"/>
              <a:gd name="connsiteX139" fmla="*/ 3757613 w 8262114"/>
              <a:gd name="connsiteY139" fmla="*/ 1590616 h 3603545"/>
              <a:gd name="connsiteX140" fmla="*/ 3729038 w 8262114"/>
              <a:gd name="connsiteY140" fmla="*/ 1571566 h 3603545"/>
              <a:gd name="connsiteX141" fmla="*/ 3700463 w 8262114"/>
              <a:gd name="connsiteY141" fmla="*/ 1562041 h 3603545"/>
              <a:gd name="connsiteX142" fmla="*/ 3652838 w 8262114"/>
              <a:gd name="connsiteY142" fmla="*/ 1523941 h 3603545"/>
              <a:gd name="connsiteX143" fmla="*/ 3481388 w 8262114"/>
              <a:gd name="connsiteY143" fmla="*/ 1533466 h 3603545"/>
              <a:gd name="connsiteX144" fmla="*/ 3414713 w 8262114"/>
              <a:gd name="connsiteY144" fmla="*/ 1542991 h 3603545"/>
              <a:gd name="connsiteX145" fmla="*/ 3386138 w 8262114"/>
              <a:gd name="connsiteY145" fmla="*/ 1552516 h 3603545"/>
              <a:gd name="connsiteX146" fmla="*/ 3338513 w 8262114"/>
              <a:gd name="connsiteY146" fmla="*/ 1562041 h 3603545"/>
              <a:gd name="connsiteX147" fmla="*/ 3259931 w 8262114"/>
              <a:gd name="connsiteY147" fmla="*/ 1619191 h 3603545"/>
              <a:gd name="connsiteX148" fmla="*/ 3214688 w 8262114"/>
              <a:gd name="connsiteY148" fmla="*/ 1666816 h 3603545"/>
              <a:gd name="connsiteX149" fmla="*/ 3205163 w 8262114"/>
              <a:gd name="connsiteY149" fmla="*/ 1695391 h 3603545"/>
              <a:gd name="connsiteX150" fmla="*/ 3181351 w 8262114"/>
              <a:gd name="connsiteY150" fmla="*/ 1738254 h 3603545"/>
              <a:gd name="connsiteX151" fmla="*/ 3102769 w 8262114"/>
              <a:gd name="connsiteY151" fmla="*/ 1714441 h 3603545"/>
              <a:gd name="connsiteX152" fmla="*/ 3057525 w 8262114"/>
              <a:gd name="connsiteY152" fmla="*/ 1659672 h 3603545"/>
              <a:gd name="connsiteX153" fmla="*/ 3005138 w 8262114"/>
              <a:gd name="connsiteY153" fmla="*/ 1619191 h 3603545"/>
              <a:gd name="connsiteX154" fmla="*/ 2967038 w 8262114"/>
              <a:gd name="connsiteY154" fmla="*/ 1562041 h 3603545"/>
              <a:gd name="connsiteX155" fmla="*/ 2947988 w 8262114"/>
              <a:gd name="connsiteY155" fmla="*/ 1533466 h 3603545"/>
              <a:gd name="connsiteX156" fmla="*/ 2890838 w 8262114"/>
              <a:gd name="connsiteY156" fmla="*/ 1504891 h 3603545"/>
              <a:gd name="connsiteX157" fmla="*/ 2862263 w 8262114"/>
              <a:gd name="connsiteY157" fmla="*/ 1485841 h 3603545"/>
              <a:gd name="connsiteX158" fmla="*/ 2833688 w 8262114"/>
              <a:gd name="connsiteY158" fmla="*/ 1476316 h 3603545"/>
              <a:gd name="connsiteX159" fmla="*/ 2805113 w 8262114"/>
              <a:gd name="connsiteY159" fmla="*/ 1457266 h 3603545"/>
              <a:gd name="connsiteX160" fmla="*/ 2738438 w 8262114"/>
              <a:gd name="connsiteY160" fmla="*/ 1438216 h 3603545"/>
              <a:gd name="connsiteX161" fmla="*/ 2709863 w 8262114"/>
              <a:gd name="connsiteY161" fmla="*/ 1428691 h 3603545"/>
              <a:gd name="connsiteX162" fmla="*/ 2605088 w 8262114"/>
              <a:gd name="connsiteY162" fmla="*/ 1419166 h 3603545"/>
              <a:gd name="connsiteX163" fmla="*/ 2509838 w 8262114"/>
              <a:gd name="connsiteY163" fmla="*/ 1409641 h 3603545"/>
              <a:gd name="connsiteX164" fmla="*/ 2452688 w 8262114"/>
              <a:gd name="connsiteY164" fmla="*/ 1371541 h 3603545"/>
              <a:gd name="connsiteX165" fmla="*/ 2395538 w 8262114"/>
              <a:gd name="connsiteY165" fmla="*/ 1352491 h 3603545"/>
              <a:gd name="connsiteX166" fmla="*/ 2366963 w 8262114"/>
              <a:gd name="connsiteY166" fmla="*/ 1342966 h 3603545"/>
              <a:gd name="connsiteX167" fmla="*/ 2309813 w 8262114"/>
              <a:gd name="connsiteY167" fmla="*/ 1333441 h 3603545"/>
              <a:gd name="connsiteX168" fmla="*/ 2233613 w 8262114"/>
              <a:gd name="connsiteY168" fmla="*/ 1342966 h 3603545"/>
              <a:gd name="connsiteX169" fmla="*/ 2185988 w 8262114"/>
              <a:gd name="connsiteY169" fmla="*/ 1333441 h 3603545"/>
              <a:gd name="connsiteX170" fmla="*/ 2176463 w 8262114"/>
              <a:gd name="connsiteY170" fmla="*/ 1304866 h 3603545"/>
              <a:gd name="connsiteX171" fmla="*/ 2157413 w 8262114"/>
              <a:gd name="connsiteY171" fmla="*/ 1238191 h 3603545"/>
              <a:gd name="connsiteX172" fmla="*/ 2155032 w 8262114"/>
              <a:gd name="connsiteY172" fmla="*/ 1204854 h 3603545"/>
              <a:gd name="connsiteX173" fmla="*/ 2128838 w 8262114"/>
              <a:gd name="connsiteY173" fmla="*/ 1166753 h 3603545"/>
              <a:gd name="connsiteX174" fmla="*/ 2057400 w 8262114"/>
              <a:gd name="connsiteY174" fmla="*/ 1104841 h 3603545"/>
              <a:gd name="connsiteX175" fmla="*/ 2062163 w 8262114"/>
              <a:gd name="connsiteY175" fmla="*/ 1066741 h 3603545"/>
              <a:gd name="connsiteX176" fmla="*/ 2033588 w 8262114"/>
              <a:gd name="connsiteY176" fmla="*/ 1057216 h 3603545"/>
              <a:gd name="connsiteX177" fmla="*/ 2081213 w 8262114"/>
              <a:gd name="connsiteY177" fmla="*/ 1009591 h 3603545"/>
              <a:gd name="connsiteX178" fmla="*/ 2128838 w 8262114"/>
              <a:gd name="connsiteY178" fmla="*/ 1000066 h 3603545"/>
              <a:gd name="connsiteX179" fmla="*/ 2147888 w 8262114"/>
              <a:gd name="connsiteY179" fmla="*/ 942916 h 3603545"/>
              <a:gd name="connsiteX180" fmla="*/ 2119313 w 8262114"/>
              <a:gd name="connsiteY180" fmla="*/ 914341 h 3603545"/>
              <a:gd name="connsiteX181" fmla="*/ 2014538 w 8262114"/>
              <a:gd name="connsiteY181" fmla="*/ 885766 h 3603545"/>
              <a:gd name="connsiteX182" fmla="*/ 2005013 w 8262114"/>
              <a:gd name="connsiteY182" fmla="*/ 857191 h 3603545"/>
              <a:gd name="connsiteX183" fmla="*/ 2024063 w 8262114"/>
              <a:gd name="connsiteY183" fmla="*/ 828616 h 3603545"/>
              <a:gd name="connsiteX184" fmla="*/ 2014538 w 8262114"/>
              <a:gd name="connsiteY184" fmla="*/ 800041 h 3603545"/>
              <a:gd name="connsiteX185" fmla="*/ 1976438 w 8262114"/>
              <a:gd name="connsiteY185" fmla="*/ 742891 h 3603545"/>
              <a:gd name="connsiteX186" fmla="*/ 1804988 w 8262114"/>
              <a:gd name="connsiteY186" fmla="*/ 685741 h 3603545"/>
              <a:gd name="connsiteX187" fmla="*/ 1776413 w 8262114"/>
              <a:gd name="connsiteY187" fmla="*/ 676216 h 3603545"/>
              <a:gd name="connsiteX188" fmla="*/ 1747838 w 8262114"/>
              <a:gd name="connsiteY188" fmla="*/ 666691 h 3603545"/>
              <a:gd name="connsiteX189" fmla="*/ 1690688 w 8262114"/>
              <a:gd name="connsiteY189" fmla="*/ 628591 h 3603545"/>
              <a:gd name="connsiteX190" fmla="*/ 1654969 w 8262114"/>
              <a:gd name="connsiteY190" fmla="*/ 592872 h 3603545"/>
              <a:gd name="connsiteX191" fmla="*/ 1581150 w 8262114"/>
              <a:gd name="connsiteY191" fmla="*/ 519053 h 3603545"/>
              <a:gd name="connsiteX192" fmla="*/ 1493045 w 8262114"/>
              <a:gd name="connsiteY192" fmla="*/ 433328 h 3603545"/>
              <a:gd name="connsiteX193" fmla="*/ 1370452 w 8262114"/>
              <a:gd name="connsiteY193" fmla="*/ 335756 h 3603545"/>
              <a:gd name="connsiteX194" fmla="*/ 1350170 w 8262114"/>
              <a:gd name="connsiteY194" fmla="*/ 316647 h 3603545"/>
              <a:gd name="connsiteX195" fmla="*/ 1373982 w 8262114"/>
              <a:gd name="connsiteY195" fmla="*/ 323791 h 3603545"/>
              <a:gd name="connsiteX196" fmla="*/ 1440657 w 8262114"/>
              <a:gd name="connsiteY196" fmla="*/ 342841 h 3603545"/>
              <a:gd name="connsiteX197" fmla="*/ 1440657 w 8262114"/>
              <a:gd name="connsiteY197" fmla="*/ 290453 h 3603545"/>
              <a:gd name="connsiteX198" fmla="*/ 1376363 w 8262114"/>
              <a:gd name="connsiteY198" fmla="*/ 204729 h 3603545"/>
              <a:gd name="connsiteX199" fmla="*/ 1338263 w 8262114"/>
              <a:gd name="connsiteY199" fmla="*/ 178534 h 3603545"/>
              <a:gd name="connsiteX200" fmla="*/ 1319213 w 8262114"/>
              <a:gd name="connsiteY200" fmla="*/ 161866 h 3603545"/>
              <a:gd name="connsiteX201" fmla="*/ 1166813 w 8262114"/>
              <a:gd name="connsiteY201" fmla="*/ 133291 h 3603545"/>
              <a:gd name="connsiteX202" fmla="*/ 1138238 w 8262114"/>
              <a:gd name="connsiteY202" fmla="*/ 123766 h 3603545"/>
              <a:gd name="connsiteX203" fmla="*/ 1081088 w 8262114"/>
              <a:gd name="connsiteY203" fmla="*/ 85666 h 3603545"/>
              <a:gd name="connsiteX204" fmla="*/ 1033463 w 8262114"/>
              <a:gd name="connsiteY204" fmla="*/ 47566 h 3603545"/>
              <a:gd name="connsiteX205" fmla="*/ 976313 w 8262114"/>
              <a:gd name="connsiteY205" fmla="*/ 9466 h 3603545"/>
              <a:gd name="connsiteX206" fmla="*/ 547688 w 8262114"/>
              <a:gd name="connsiteY206" fmla="*/ 9466 h 3603545"/>
              <a:gd name="connsiteX207" fmla="*/ 452438 w 8262114"/>
              <a:gd name="connsiteY207" fmla="*/ 18991 h 3603545"/>
              <a:gd name="connsiteX208" fmla="*/ 395288 w 8262114"/>
              <a:gd name="connsiteY208" fmla="*/ 47566 h 3603545"/>
              <a:gd name="connsiteX209" fmla="*/ 319088 w 8262114"/>
              <a:gd name="connsiteY209" fmla="*/ 159485 h 3603545"/>
              <a:gd name="connsiteX210" fmla="*/ 307182 w 8262114"/>
              <a:gd name="connsiteY210" fmla="*/ 216634 h 3603545"/>
              <a:gd name="connsiteX211" fmla="*/ 254794 w 8262114"/>
              <a:gd name="connsiteY211" fmla="*/ 283310 h 3603545"/>
              <a:gd name="connsiteX212" fmla="*/ 180975 w 8262114"/>
              <a:gd name="connsiteY212" fmla="*/ 330935 h 3603545"/>
              <a:gd name="connsiteX213" fmla="*/ 76201 w 8262114"/>
              <a:gd name="connsiteY213" fmla="*/ 357129 h 3603545"/>
              <a:gd name="connsiteX214" fmla="*/ 42863 w 8262114"/>
              <a:gd name="connsiteY214" fmla="*/ 361891 h 3603545"/>
              <a:gd name="connsiteX215" fmla="*/ 0 w 8262114"/>
              <a:gd name="connsiteY215" fmla="*/ 371416 h 3603545"/>
              <a:gd name="connsiteX216" fmla="*/ 21431 w 8262114"/>
              <a:gd name="connsiteY216" fmla="*/ 416660 h 3603545"/>
              <a:gd name="connsiteX217" fmla="*/ 33338 w 8262114"/>
              <a:gd name="connsiteY217" fmla="*/ 419041 h 3603545"/>
              <a:gd name="connsiteX218" fmla="*/ 90488 w 8262114"/>
              <a:gd name="connsiteY218" fmla="*/ 447616 h 3603545"/>
              <a:gd name="connsiteX219" fmla="*/ 147638 w 8262114"/>
              <a:gd name="connsiteY219" fmla="*/ 476191 h 3603545"/>
              <a:gd name="connsiteX220" fmla="*/ 166688 w 8262114"/>
              <a:gd name="connsiteY220" fmla="*/ 504766 h 3603545"/>
              <a:gd name="connsiteX221" fmla="*/ 166688 w 8262114"/>
              <a:gd name="connsiteY221" fmla="*/ 571441 h 3603545"/>
              <a:gd name="connsiteX222" fmla="*/ 138113 w 8262114"/>
              <a:gd name="connsiteY222" fmla="*/ 580966 h 3603545"/>
              <a:gd name="connsiteX223" fmla="*/ 128588 w 8262114"/>
              <a:gd name="connsiteY223" fmla="*/ 666691 h 3603545"/>
              <a:gd name="connsiteX224" fmla="*/ 100013 w 8262114"/>
              <a:gd name="connsiteY224" fmla="*/ 676216 h 3603545"/>
              <a:gd name="connsiteX225" fmla="*/ 90488 w 8262114"/>
              <a:gd name="connsiteY225" fmla="*/ 704791 h 3603545"/>
              <a:gd name="connsiteX226" fmla="*/ 119063 w 8262114"/>
              <a:gd name="connsiteY226" fmla="*/ 714316 h 3603545"/>
              <a:gd name="connsiteX227" fmla="*/ 138113 w 8262114"/>
              <a:gd name="connsiteY227" fmla="*/ 771466 h 3603545"/>
              <a:gd name="connsiteX228" fmla="*/ 147638 w 8262114"/>
              <a:gd name="connsiteY228" fmla="*/ 838141 h 3603545"/>
              <a:gd name="connsiteX229" fmla="*/ 166688 w 8262114"/>
              <a:gd name="connsiteY229" fmla="*/ 866716 h 3603545"/>
              <a:gd name="connsiteX230" fmla="*/ 157163 w 8262114"/>
              <a:gd name="connsiteY230" fmla="*/ 923866 h 3603545"/>
              <a:gd name="connsiteX0" fmla="*/ 7319963 w 8262114"/>
              <a:gd name="connsiteY0" fmla="*/ 3590866 h 3603545"/>
              <a:gd name="connsiteX1" fmla="*/ 7381876 w 8262114"/>
              <a:gd name="connsiteY1" fmla="*/ 3395605 h 3603545"/>
              <a:gd name="connsiteX2" fmla="*/ 7398544 w 8262114"/>
              <a:gd name="connsiteY2" fmla="*/ 3281304 h 3603545"/>
              <a:gd name="connsiteX3" fmla="*/ 7458075 w 8262114"/>
              <a:gd name="connsiteY3" fmla="*/ 3233678 h 3603545"/>
              <a:gd name="connsiteX4" fmla="*/ 7481888 w 8262114"/>
              <a:gd name="connsiteY4" fmla="*/ 3000315 h 3603545"/>
              <a:gd name="connsiteX5" fmla="*/ 7543801 w 8262114"/>
              <a:gd name="connsiteY5" fmla="*/ 2966977 h 3603545"/>
              <a:gd name="connsiteX6" fmla="*/ 7684295 w 8262114"/>
              <a:gd name="connsiteY6" fmla="*/ 2971741 h 3603545"/>
              <a:gd name="connsiteX7" fmla="*/ 7734300 w 8262114"/>
              <a:gd name="connsiteY7" fmla="*/ 2871729 h 3603545"/>
              <a:gd name="connsiteX8" fmla="*/ 7765257 w 8262114"/>
              <a:gd name="connsiteY8" fmla="*/ 2838391 h 3603545"/>
              <a:gd name="connsiteX9" fmla="*/ 7777163 w 8262114"/>
              <a:gd name="connsiteY9" fmla="*/ 2800291 h 3603545"/>
              <a:gd name="connsiteX10" fmla="*/ 7805738 w 8262114"/>
              <a:gd name="connsiteY10" fmla="*/ 2790766 h 3603545"/>
              <a:gd name="connsiteX11" fmla="*/ 7834313 w 8262114"/>
              <a:gd name="connsiteY11" fmla="*/ 2781241 h 3603545"/>
              <a:gd name="connsiteX12" fmla="*/ 7996238 w 8262114"/>
              <a:gd name="connsiteY12" fmla="*/ 2762191 h 3603545"/>
              <a:gd name="connsiteX13" fmla="*/ 8062913 w 8262114"/>
              <a:gd name="connsiteY13" fmla="*/ 2743141 h 3603545"/>
              <a:gd name="connsiteX14" fmla="*/ 8120063 w 8262114"/>
              <a:gd name="connsiteY14" fmla="*/ 2724091 h 3603545"/>
              <a:gd name="connsiteX15" fmla="*/ 8148638 w 8262114"/>
              <a:gd name="connsiteY15" fmla="*/ 2714566 h 3603545"/>
              <a:gd name="connsiteX16" fmla="*/ 8158163 w 8262114"/>
              <a:gd name="connsiteY16" fmla="*/ 2609791 h 3603545"/>
              <a:gd name="connsiteX17" fmla="*/ 8167688 w 8262114"/>
              <a:gd name="connsiteY17" fmla="*/ 2552641 h 3603545"/>
              <a:gd name="connsiteX18" fmla="*/ 8224838 w 8262114"/>
              <a:gd name="connsiteY18" fmla="*/ 2514541 h 3603545"/>
              <a:gd name="connsiteX19" fmla="*/ 8243888 w 8262114"/>
              <a:gd name="connsiteY19" fmla="*/ 2485966 h 3603545"/>
              <a:gd name="connsiteX20" fmla="*/ 7929563 w 8262114"/>
              <a:gd name="connsiteY20" fmla="*/ 2428816 h 3603545"/>
              <a:gd name="connsiteX21" fmla="*/ 7939088 w 8262114"/>
              <a:gd name="connsiteY21" fmla="*/ 2333566 h 3603545"/>
              <a:gd name="connsiteX22" fmla="*/ 7958138 w 8262114"/>
              <a:gd name="connsiteY22" fmla="*/ 2266891 h 3603545"/>
              <a:gd name="connsiteX23" fmla="*/ 7929563 w 8262114"/>
              <a:gd name="connsiteY23" fmla="*/ 2095441 h 3603545"/>
              <a:gd name="connsiteX24" fmla="*/ 7910513 w 8262114"/>
              <a:gd name="connsiteY24" fmla="*/ 2038291 h 3603545"/>
              <a:gd name="connsiteX25" fmla="*/ 7900988 w 8262114"/>
              <a:gd name="connsiteY25" fmla="*/ 2009716 h 3603545"/>
              <a:gd name="connsiteX26" fmla="*/ 7929563 w 8262114"/>
              <a:gd name="connsiteY26" fmla="*/ 1876366 h 3603545"/>
              <a:gd name="connsiteX27" fmla="*/ 7948613 w 8262114"/>
              <a:gd name="connsiteY27" fmla="*/ 1847791 h 3603545"/>
              <a:gd name="connsiteX28" fmla="*/ 7853363 w 8262114"/>
              <a:gd name="connsiteY28" fmla="*/ 1838266 h 3603545"/>
              <a:gd name="connsiteX29" fmla="*/ 7796213 w 8262114"/>
              <a:gd name="connsiteY29" fmla="*/ 1790641 h 3603545"/>
              <a:gd name="connsiteX30" fmla="*/ 7739063 w 8262114"/>
              <a:gd name="connsiteY30" fmla="*/ 1771591 h 3603545"/>
              <a:gd name="connsiteX31" fmla="*/ 7710488 w 8262114"/>
              <a:gd name="connsiteY31" fmla="*/ 1752541 h 3603545"/>
              <a:gd name="connsiteX32" fmla="*/ 7567613 w 8262114"/>
              <a:gd name="connsiteY32" fmla="*/ 1733491 h 3603545"/>
              <a:gd name="connsiteX33" fmla="*/ 7510463 w 8262114"/>
              <a:gd name="connsiteY33" fmla="*/ 1714441 h 3603545"/>
              <a:gd name="connsiteX34" fmla="*/ 7453313 w 8262114"/>
              <a:gd name="connsiteY34" fmla="*/ 1676341 h 3603545"/>
              <a:gd name="connsiteX35" fmla="*/ 7424738 w 8262114"/>
              <a:gd name="connsiteY35" fmla="*/ 1657291 h 3603545"/>
              <a:gd name="connsiteX36" fmla="*/ 7396163 w 8262114"/>
              <a:gd name="connsiteY36" fmla="*/ 1647766 h 3603545"/>
              <a:gd name="connsiteX37" fmla="*/ 7358063 w 8262114"/>
              <a:gd name="connsiteY37" fmla="*/ 1600141 h 3603545"/>
              <a:gd name="connsiteX38" fmla="*/ 7319963 w 8262114"/>
              <a:gd name="connsiteY38" fmla="*/ 1542991 h 3603545"/>
              <a:gd name="connsiteX39" fmla="*/ 7272338 w 8262114"/>
              <a:gd name="connsiteY39" fmla="*/ 1485841 h 3603545"/>
              <a:gd name="connsiteX40" fmla="*/ 7262813 w 8262114"/>
              <a:gd name="connsiteY40" fmla="*/ 1457266 h 3603545"/>
              <a:gd name="connsiteX41" fmla="*/ 7224713 w 8262114"/>
              <a:gd name="connsiteY41" fmla="*/ 1400116 h 3603545"/>
              <a:gd name="connsiteX42" fmla="*/ 7215188 w 8262114"/>
              <a:gd name="connsiteY42" fmla="*/ 1371541 h 3603545"/>
              <a:gd name="connsiteX43" fmla="*/ 7196138 w 8262114"/>
              <a:gd name="connsiteY43" fmla="*/ 1342966 h 3603545"/>
              <a:gd name="connsiteX44" fmla="*/ 7177088 w 8262114"/>
              <a:gd name="connsiteY44" fmla="*/ 1285816 h 3603545"/>
              <a:gd name="connsiteX45" fmla="*/ 7119938 w 8262114"/>
              <a:gd name="connsiteY45" fmla="*/ 1238191 h 3603545"/>
              <a:gd name="connsiteX46" fmla="*/ 7091363 w 8262114"/>
              <a:gd name="connsiteY46" fmla="*/ 1219141 h 3603545"/>
              <a:gd name="connsiteX47" fmla="*/ 7062788 w 8262114"/>
              <a:gd name="connsiteY47" fmla="*/ 1190566 h 3603545"/>
              <a:gd name="connsiteX48" fmla="*/ 7034213 w 8262114"/>
              <a:gd name="connsiteY48" fmla="*/ 1171516 h 3603545"/>
              <a:gd name="connsiteX49" fmla="*/ 6986588 w 8262114"/>
              <a:gd name="connsiteY49" fmla="*/ 1114366 h 3603545"/>
              <a:gd name="connsiteX50" fmla="*/ 6958013 w 8262114"/>
              <a:gd name="connsiteY50" fmla="*/ 1095316 h 3603545"/>
              <a:gd name="connsiteX51" fmla="*/ 6938963 w 8262114"/>
              <a:gd name="connsiteY51" fmla="*/ 1066741 h 3603545"/>
              <a:gd name="connsiteX52" fmla="*/ 6910388 w 8262114"/>
              <a:gd name="connsiteY52" fmla="*/ 1047691 h 3603545"/>
              <a:gd name="connsiteX53" fmla="*/ 6900863 w 8262114"/>
              <a:gd name="connsiteY53" fmla="*/ 1019116 h 3603545"/>
              <a:gd name="connsiteX54" fmla="*/ 6910388 w 8262114"/>
              <a:gd name="connsiteY54" fmla="*/ 981016 h 3603545"/>
              <a:gd name="connsiteX55" fmla="*/ 6967538 w 8262114"/>
              <a:gd name="connsiteY55" fmla="*/ 952441 h 3603545"/>
              <a:gd name="connsiteX56" fmla="*/ 6986588 w 8262114"/>
              <a:gd name="connsiteY56" fmla="*/ 923866 h 3603545"/>
              <a:gd name="connsiteX57" fmla="*/ 7005638 w 8262114"/>
              <a:gd name="connsiteY57" fmla="*/ 866716 h 3603545"/>
              <a:gd name="connsiteX58" fmla="*/ 6977063 w 8262114"/>
              <a:gd name="connsiteY58" fmla="*/ 857191 h 3603545"/>
              <a:gd name="connsiteX59" fmla="*/ 6910388 w 8262114"/>
              <a:gd name="connsiteY59" fmla="*/ 847666 h 3603545"/>
              <a:gd name="connsiteX60" fmla="*/ 6872288 w 8262114"/>
              <a:gd name="connsiteY60" fmla="*/ 828616 h 3603545"/>
              <a:gd name="connsiteX61" fmla="*/ 6843713 w 8262114"/>
              <a:gd name="connsiteY61" fmla="*/ 819091 h 3603545"/>
              <a:gd name="connsiteX62" fmla="*/ 6786563 w 8262114"/>
              <a:gd name="connsiteY62" fmla="*/ 780991 h 3603545"/>
              <a:gd name="connsiteX63" fmla="*/ 6748463 w 8262114"/>
              <a:gd name="connsiteY63" fmla="*/ 733366 h 3603545"/>
              <a:gd name="connsiteX64" fmla="*/ 6738938 w 8262114"/>
              <a:gd name="connsiteY64" fmla="*/ 704791 h 3603545"/>
              <a:gd name="connsiteX65" fmla="*/ 6691313 w 8262114"/>
              <a:gd name="connsiteY65" fmla="*/ 657166 h 3603545"/>
              <a:gd name="connsiteX66" fmla="*/ 6643688 w 8262114"/>
              <a:gd name="connsiteY66" fmla="*/ 619066 h 3603545"/>
              <a:gd name="connsiteX67" fmla="*/ 6624638 w 8262114"/>
              <a:gd name="connsiteY67" fmla="*/ 590491 h 3603545"/>
              <a:gd name="connsiteX68" fmla="*/ 6596063 w 8262114"/>
              <a:gd name="connsiteY68" fmla="*/ 580966 h 3603545"/>
              <a:gd name="connsiteX69" fmla="*/ 6567488 w 8262114"/>
              <a:gd name="connsiteY69" fmla="*/ 561916 h 3603545"/>
              <a:gd name="connsiteX70" fmla="*/ 6538913 w 8262114"/>
              <a:gd name="connsiteY70" fmla="*/ 552391 h 3603545"/>
              <a:gd name="connsiteX71" fmla="*/ 6510338 w 8262114"/>
              <a:gd name="connsiteY71" fmla="*/ 533341 h 3603545"/>
              <a:gd name="connsiteX72" fmla="*/ 6462713 w 8262114"/>
              <a:gd name="connsiteY72" fmla="*/ 523816 h 3603545"/>
              <a:gd name="connsiteX73" fmla="*/ 6376988 w 8262114"/>
              <a:gd name="connsiteY73" fmla="*/ 533341 h 3603545"/>
              <a:gd name="connsiteX74" fmla="*/ 6319838 w 8262114"/>
              <a:gd name="connsiteY74" fmla="*/ 571441 h 3603545"/>
              <a:gd name="connsiteX75" fmla="*/ 6262688 w 8262114"/>
              <a:gd name="connsiteY75" fmla="*/ 619066 h 3603545"/>
              <a:gd name="connsiteX76" fmla="*/ 6176963 w 8262114"/>
              <a:gd name="connsiteY76" fmla="*/ 657166 h 3603545"/>
              <a:gd name="connsiteX77" fmla="*/ 6148388 w 8262114"/>
              <a:gd name="connsiteY77" fmla="*/ 666691 h 3603545"/>
              <a:gd name="connsiteX78" fmla="*/ 6148388 w 8262114"/>
              <a:gd name="connsiteY78" fmla="*/ 800041 h 3603545"/>
              <a:gd name="connsiteX79" fmla="*/ 6138863 w 8262114"/>
              <a:gd name="connsiteY79" fmla="*/ 961966 h 3603545"/>
              <a:gd name="connsiteX80" fmla="*/ 6119813 w 8262114"/>
              <a:gd name="connsiteY80" fmla="*/ 1085791 h 3603545"/>
              <a:gd name="connsiteX81" fmla="*/ 6136482 w 8262114"/>
              <a:gd name="connsiteY81" fmla="*/ 1195328 h 3603545"/>
              <a:gd name="connsiteX82" fmla="*/ 6165057 w 8262114"/>
              <a:gd name="connsiteY82" fmla="*/ 1340585 h 3603545"/>
              <a:gd name="connsiteX83" fmla="*/ 6205538 w 8262114"/>
              <a:gd name="connsiteY83" fmla="*/ 1435835 h 3603545"/>
              <a:gd name="connsiteX84" fmla="*/ 6162676 w 8262114"/>
              <a:gd name="connsiteY84" fmla="*/ 1492985 h 3603545"/>
              <a:gd name="connsiteX85" fmla="*/ 6196013 w 8262114"/>
              <a:gd name="connsiteY85" fmla="*/ 1647766 h 3603545"/>
              <a:gd name="connsiteX86" fmla="*/ 6198394 w 8262114"/>
              <a:gd name="connsiteY86" fmla="*/ 1757303 h 3603545"/>
              <a:gd name="connsiteX87" fmla="*/ 6153150 w 8262114"/>
              <a:gd name="connsiteY87" fmla="*/ 1759685 h 3603545"/>
              <a:gd name="connsiteX88" fmla="*/ 6119813 w 8262114"/>
              <a:gd name="connsiteY88" fmla="*/ 1752541 h 3603545"/>
              <a:gd name="connsiteX89" fmla="*/ 5955507 w 8262114"/>
              <a:gd name="connsiteY89" fmla="*/ 1781116 h 3603545"/>
              <a:gd name="connsiteX90" fmla="*/ 5955507 w 8262114"/>
              <a:gd name="connsiteY90" fmla="*/ 1854934 h 3603545"/>
              <a:gd name="connsiteX91" fmla="*/ 5967413 w 8262114"/>
              <a:gd name="connsiteY91" fmla="*/ 1904941 h 3603545"/>
              <a:gd name="connsiteX92" fmla="*/ 5962650 w 8262114"/>
              <a:gd name="connsiteY92" fmla="*/ 1954947 h 3603545"/>
              <a:gd name="connsiteX93" fmla="*/ 5684045 w 8262114"/>
              <a:gd name="connsiteY93" fmla="*/ 1916847 h 3603545"/>
              <a:gd name="connsiteX94" fmla="*/ 5434013 w 8262114"/>
              <a:gd name="connsiteY94" fmla="*/ 1940660 h 3603545"/>
              <a:gd name="connsiteX95" fmla="*/ 5300663 w 8262114"/>
              <a:gd name="connsiteY95" fmla="*/ 1904941 h 3603545"/>
              <a:gd name="connsiteX96" fmla="*/ 5243513 w 8262114"/>
              <a:gd name="connsiteY96" fmla="*/ 1914466 h 3603545"/>
              <a:gd name="connsiteX97" fmla="*/ 5186363 w 8262114"/>
              <a:gd name="connsiteY97" fmla="*/ 1933516 h 3603545"/>
              <a:gd name="connsiteX98" fmla="*/ 5179219 w 8262114"/>
              <a:gd name="connsiteY98" fmla="*/ 1890653 h 3603545"/>
              <a:gd name="connsiteX99" fmla="*/ 5098257 w 8262114"/>
              <a:gd name="connsiteY99" fmla="*/ 1840647 h 3603545"/>
              <a:gd name="connsiteX100" fmla="*/ 5033963 w 8262114"/>
              <a:gd name="connsiteY100" fmla="*/ 1838266 h 3603545"/>
              <a:gd name="connsiteX101" fmla="*/ 5024438 w 8262114"/>
              <a:gd name="connsiteY101" fmla="*/ 1809691 h 3603545"/>
              <a:gd name="connsiteX102" fmla="*/ 4891088 w 8262114"/>
              <a:gd name="connsiteY102" fmla="*/ 1781116 h 3603545"/>
              <a:gd name="connsiteX103" fmla="*/ 4814888 w 8262114"/>
              <a:gd name="connsiteY103" fmla="*/ 1743016 h 3603545"/>
              <a:gd name="connsiteX104" fmla="*/ 4786313 w 8262114"/>
              <a:gd name="connsiteY104" fmla="*/ 1714441 h 3603545"/>
              <a:gd name="connsiteX105" fmla="*/ 4776788 w 8262114"/>
              <a:gd name="connsiteY105" fmla="*/ 1685866 h 3603545"/>
              <a:gd name="connsiteX106" fmla="*/ 4795838 w 8262114"/>
              <a:gd name="connsiteY106" fmla="*/ 1628716 h 3603545"/>
              <a:gd name="connsiteX107" fmla="*/ 4814888 w 8262114"/>
              <a:gd name="connsiteY107" fmla="*/ 1476316 h 3603545"/>
              <a:gd name="connsiteX108" fmla="*/ 4852988 w 8262114"/>
              <a:gd name="connsiteY108" fmla="*/ 1419166 h 3603545"/>
              <a:gd name="connsiteX109" fmla="*/ 4872038 w 8262114"/>
              <a:gd name="connsiteY109" fmla="*/ 1390591 h 3603545"/>
              <a:gd name="connsiteX110" fmla="*/ 4919663 w 8262114"/>
              <a:gd name="connsiteY110" fmla="*/ 1314391 h 3603545"/>
              <a:gd name="connsiteX111" fmla="*/ 4929188 w 8262114"/>
              <a:gd name="connsiteY111" fmla="*/ 1285816 h 3603545"/>
              <a:gd name="connsiteX112" fmla="*/ 4872038 w 8262114"/>
              <a:gd name="connsiteY112" fmla="*/ 1257241 h 3603545"/>
              <a:gd name="connsiteX113" fmla="*/ 4843463 w 8262114"/>
              <a:gd name="connsiteY113" fmla="*/ 1238191 h 3603545"/>
              <a:gd name="connsiteX114" fmla="*/ 4786313 w 8262114"/>
              <a:gd name="connsiteY114" fmla="*/ 1219141 h 3603545"/>
              <a:gd name="connsiteX115" fmla="*/ 4757738 w 8262114"/>
              <a:gd name="connsiteY115" fmla="*/ 1209616 h 3603545"/>
              <a:gd name="connsiteX116" fmla="*/ 4729163 w 8262114"/>
              <a:gd name="connsiteY116" fmla="*/ 1219141 h 3603545"/>
              <a:gd name="connsiteX117" fmla="*/ 4672013 w 8262114"/>
              <a:gd name="connsiteY117" fmla="*/ 1247716 h 3603545"/>
              <a:gd name="connsiteX118" fmla="*/ 4576763 w 8262114"/>
              <a:gd name="connsiteY118" fmla="*/ 1209616 h 3603545"/>
              <a:gd name="connsiteX119" fmla="*/ 4538663 w 8262114"/>
              <a:gd name="connsiteY119" fmla="*/ 1161991 h 3603545"/>
              <a:gd name="connsiteX120" fmla="*/ 4481513 w 8262114"/>
              <a:gd name="connsiteY120" fmla="*/ 1181041 h 3603545"/>
              <a:gd name="connsiteX121" fmla="*/ 4452938 w 8262114"/>
              <a:gd name="connsiteY121" fmla="*/ 1190566 h 3603545"/>
              <a:gd name="connsiteX122" fmla="*/ 4414838 w 8262114"/>
              <a:gd name="connsiteY122" fmla="*/ 1276291 h 3603545"/>
              <a:gd name="connsiteX123" fmla="*/ 4405313 w 8262114"/>
              <a:gd name="connsiteY123" fmla="*/ 1304866 h 3603545"/>
              <a:gd name="connsiteX124" fmla="*/ 4395788 w 8262114"/>
              <a:gd name="connsiteY124" fmla="*/ 1333441 h 3603545"/>
              <a:gd name="connsiteX125" fmla="*/ 4367213 w 8262114"/>
              <a:gd name="connsiteY125" fmla="*/ 1352491 h 3603545"/>
              <a:gd name="connsiteX126" fmla="*/ 4348163 w 8262114"/>
              <a:gd name="connsiteY126" fmla="*/ 1381066 h 3603545"/>
              <a:gd name="connsiteX127" fmla="*/ 4329113 w 8262114"/>
              <a:gd name="connsiteY127" fmla="*/ 1438216 h 3603545"/>
              <a:gd name="connsiteX128" fmla="*/ 4310063 w 8262114"/>
              <a:gd name="connsiteY128" fmla="*/ 1466791 h 3603545"/>
              <a:gd name="connsiteX129" fmla="*/ 4300538 w 8262114"/>
              <a:gd name="connsiteY129" fmla="*/ 1495366 h 3603545"/>
              <a:gd name="connsiteX130" fmla="*/ 4291013 w 8262114"/>
              <a:gd name="connsiteY130" fmla="*/ 1533466 h 3603545"/>
              <a:gd name="connsiteX131" fmla="*/ 4262438 w 8262114"/>
              <a:gd name="connsiteY131" fmla="*/ 1552516 h 3603545"/>
              <a:gd name="connsiteX132" fmla="*/ 4224338 w 8262114"/>
              <a:gd name="connsiteY132" fmla="*/ 1545372 h 3603545"/>
              <a:gd name="connsiteX133" fmla="*/ 4167188 w 8262114"/>
              <a:gd name="connsiteY133" fmla="*/ 1562041 h 3603545"/>
              <a:gd name="connsiteX134" fmla="*/ 4110038 w 8262114"/>
              <a:gd name="connsiteY134" fmla="*/ 1583472 h 3603545"/>
              <a:gd name="connsiteX135" fmla="*/ 4081463 w 8262114"/>
              <a:gd name="connsiteY135" fmla="*/ 1590616 h 3603545"/>
              <a:gd name="connsiteX136" fmla="*/ 4055270 w 8262114"/>
              <a:gd name="connsiteY136" fmla="*/ 1595379 h 3603545"/>
              <a:gd name="connsiteX137" fmla="*/ 3948113 w 8262114"/>
              <a:gd name="connsiteY137" fmla="*/ 1609666 h 3603545"/>
              <a:gd name="connsiteX138" fmla="*/ 3910013 w 8262114"/>
              <a:gd name="connsiteY138" fmla="*/ 1600141 h 3603545"/>
              <a:gd name="connsiteX139" fmla="*/ 3757613 w 8262114"/>
              <a:gd name="connsiteY139" fmla="*/ 1590616 h 3603545"/>
              <a:gd name="connsiteX140" fmla="*/ 3729038 w 8262114"/>
              <a:gd name="connsiteY140" fmla="*/ 1571566 h 3603545"/>
              <a:gd name="connsiteX141" fmla="*/ 3700463 w 8262114"/>
              <a:gd name="connsiteY141" fmla="*/ 1562041 h 3603545"/>
              <a:gd name="connsiteX142" fmla="*/ 3652838 w 8262114"/>
              <a:gd name="connsiteY142" fmla="*/ 1523941 h 3603545"/>
              <a:gd name="connsiteX143" fmla="*/ 3481388 w 8262114"/>
              <a:gd name="connsiteY143" fmla="*/ 1533466 h 3603545"/>
              <a:gd name="connsiteX144" fmla="*/ 3414713 w 8262114"/>
              <a:gd name="connsiteY144" fmla="*/ 1542991 h 3603545"/>
              <a:gd name="connsiteX145" fmla="*/ 3386138 w 8262114"/>
              <a:gd name="connsiteY145" fmla="*/ 1552516 h 3603545"/>
              <a:gd name="connsiteX146" fmla="*/ 3338513 w 8262114"/>
              <a:gd name="connsiteY146" fmla="*/ 1562041 h 3603545"/>
              <a:gd name="connsiteX147" fmla="*/ 3259931 w 8262114"/>
              <a:gd name="connsiteY147" fmla="*/ 1619191 h 3603545"/>
              <a:gd name="connsiteX148" fmla="*/ 3214688 w 8262114"/>
              <a:gd name="connsiteY148" fmla="*/ 1666816 h 3603545"/>
              <a:gd name="connsiteX149" fmla="*/ 3205163 w 8262114"/>
              <a:gd name="connsiteY149" fmla="*/ 1695391 h 3603545"/>
              <a:gd name="connsiteX150" fmla="*/ 3181351 w 8262114"/>
              <a:gd name="connsiteY150" fmla="*/ 1738254 h 3603545"/>
              <a:gd name="connsiteX151" fmla="*/ 3102769 w 8262114"/>
              <a:gd name="connsiteY151" fmla="*/ 1714441 h 3603545"/>
              <a:gd name="connsiteX152" fmla="*/ 3057525 w 8262114"/>
              <a:gd name="connsiteY152" fmla="*/ 1659672 h 3603545"/>
              <a:gd name="connsiteX153" fmla="*/ 3005138 w 8262114"/>
              <a:gd name="connsiteY153" fmla="*/ 1619191 h 3603545"/>
              <a:gd name="connsiteX154" fmla="*/ 2967038 w 8262114"/>
              <a:gd name="connsiteY154" fmla="*/ 1562041 h 3603545"/>
              <a:gd name="connsiteX155" fmla="*/ 2947988 w 8262114"/>
              <a:gd name="connsiteY155" fmla="*/ 1533466 h 3603545"/>
              <a:gd name="connsiteX156" fmla="*/ 2890838 w 8262114"/>
              <a:gd name="connsiteY156" fmla="*/ 1504891 h 3603545"/>
              <a:gd name="connsiteX157" fmla="*/ 2862263 w 8262114"/>
              <a:gd name="connsiteY157" fmla="*/ 1485841 h 3603545"/>
              <a:gd name="connsiteX158" fmla="*/ 2833688 w 8262114"/>
              <a:gd name="connsiteY158" fmla="*/ 1476316 h 3603545"/>
              <a:gd name="connsiteX159" fmla="*/ 2805113 w 8262114"/>
              <a:gd name="connsiteY159" fmla="*/ 1457266 h 3603545"/>
              <a:gd name="connsiteX160" fmla="*/ 2738438 w 8262114"/>
              <a:gd name="connsiteY160" fmla="*/ 1438216 h 3603545"/>
              <a:gd name="connsiteX161" fmla="*/ 2709863 w 8262114"/>
              <a:gd name="connsiteY161" fmla="*/ 1428691 h 3603545"/>
              <a:gd name="connsiteX162" fmla="*/ 2605088 w 8262114"/>
              <a:gd name="connsiteY162" fmla="*/ 1419166 h 3603545"/>
              <a:gd name="connsiteX163" fmla="*/ 2509838 w 8262114"/>
              <a:gd name="connsiteY163" fmla="*/ 1409641 h 3603545"/>
              <a:gd name="connsiteX164" fmla="*/ 2452688 w 8262114"/>
              <a:gd name="connsiteY164" fmla="*/ 1371541 h 3603545"/>
              <a:gd name="connsiteX165" fmla="*/ 2395538 w 8262114"/>
              <a:gd name="connsiteY165" fmla="*/ 1352491 h 3603545"/>
              <a:gd name="connsiteX166" fmla="*/ 2366963 w 8262114"/>
              <a:gd name="connsiteY166" fmla="*/ 1342966 h 3603545"/>
              <a:gd name="connsiteX167" fmla="*/ 2309813 w 8262114"/>
              <a:gd name="connsiteY167" fmla="*/ 1333441 h 3603545"/>
              <a:gd name="connsiteX168" fmla="*/ 2233613 w 8262114"/>
              <a:gd name="connsiteY168" fmla="*/ 1342966 h 3603545"/>
              <a:gd name="connsiteX169" fmla="*/ 2185988 w 8262114"/>
              <a:gd name="connsiteY169" fmla="*/ 1333441 h 3603545"/>
              <a:gd name="connsiteX170" fmla="*/ 2176463 w 8262114"/>
              <a:gd name="connsiteY170" fmla="*/ 1304866 h 3603545"/>
              <a:gd name="connsiteX171" fmla="*/ 2157413 w 8262114"/>
              <a:gd name="connsiteY171" fmla="*/ 1238191 h 3603545"/>
              <a:gd name="connsiteX172" fmla="*/ 2155032 w 8262114"/>
              <a:gd name="connsiteY172" fmla="*/ 1204854 h 3603545"/>
              <a:gd name="connsiteX173" fmla="*/ 2128838 w 8262114"/>
              <a:gd name="connsiteY173" fmla="*/ 1166753 h 3603545"/>
              <a:gd name="connsiteX174" fmla="*/ 2057400 w 8262114"/>
              <a:gd name="connsiteY174" fmla="*/ 1104841 h 3603545"/>
              <a:gd name="connsiteX175" fmla="*/ 2062163 w 8262114"/>
              <a:gd name="connsiteY175" fmla="*/ 1066741 h 3603545"/>
              <a:gd name="connsiteX176" fmla="*/ 2033588 w 8262114"/>
              <a:gd name="connsiteY176" fmla="*/ 1057216 h 3603545"/>
              <a:gd name="connsiteX177" fmla="*/ 2081213 w 8262114"/>
              <a:gd name="connsiteY177" fmla="*/ 1009591 h 3603545"/>
              <a:gd name="connsiteX178" fmla="*/ 2128838 w 8262114"/>
              <a:gd name="connsiteY178" fmla="*/ 1000066 h 3603545"/>
              <a:gd name="connsiteX179" fmla="*/ 2147888 w 8262114"/>
              <a:gd name="connsiteY179" fmla="*/ 942916 h 3603545"/>
              <a:gd name="connsiteX180" fmla="*/ 2119313 w 8262114"/>
              <a:gd name="connsiteY180" fmla="*/ 914341 h 3603545"/>
              <a:gd name="connsiteX181" fmla="*/ 2014538 w 8262114"/>
              <a:gd name="connsiteY181" fmla="*/ 885766 h 3603545"/>
              <a:gd name="connsiteX182" fmla="*/ 2005013 w 8262114"/>
              <a:gd name="connsiteY182" fmla="*/ 857191 h 3603545"/>
              <a:gd name="connsiteX183" fmla="*/ 2024063 w 8262114"/>
              <a:gd name="connsiteY183" fmla="*/ 828616 h 3603545"/>
              <a:gd name="connsiteX184" fmla="*/ 2014538 w 8262114"/>
              <a:gd name="connsiteY184" fmla="*/ 800041 h 3603545"/>
              <a:gd name="connsiteX185" fmla="*/ 1976438 w 8262114"/>
              <a:gd name="connsiteY185" fmla="*/ 742891 h 3603545"/>
              <a:gd name="connsiteX186" fmla="*/ 1804988 w 8262114"/>
              <a:gd name="connsiteY186" fmla="*/ 685741 h 3603545"/>
              <a:gd name="connsiteX187" fmla="*/ 1776413 w 8262114"/>
              <a:gd name="connsiteY187" fmla="*/ 676216 h 3603545"/>
              <a:gd name="connsiteX188" fmla="*/ 1747838 w 8262114"/>
              <a:gd name="connsiteY188" fmla="*/ 666691 h 3603545"/>
              <a:gd name="connsiteX189" fmla="*/ 1690688 w 8262114"/>
              <a:gd name="connsiteY189" fmla="*/ 628591 h 3603545"/>
              <a:gd name="connsiteX190" fmla="*/ 1654969 w 8262114"/>
              <a:gd name="connsiteY190" fmla="*/ 592872 h 3603545"/>
              <a:gd name="connsiteX191" fmla="*/ 1581150 w 8262114"/>
              <a:gd name="connsiteY191" fmla="*/ 519053 h 3603545"/>
              <a:gd name="connsiteX192" fmla="*/ 1493045 w 8262114"/>
              <a:gd name="connsiteY192" fmla="*/ 433328 h 3603545"/>
              <a:gd name="connsiteX193" fmla="*/ 1370452 w 8262114"/>
              <a:gd name="connsiteY193" fmla="*/ 335756 h 3603545"/>
              <a:gd name="connsiteX194" fmla="*/ 1350170 w 8262114"/>
              <a:gd name="connsiteY194" fmla="*/ 316647 h 3603545"/>
              <a:gd name="connsiteX195" fmla="*/ 1373982 w 8262114"/>
              <a:gd name="connsiteY195" fmla="*/ 323791 h 3603545"/>
              <a:gd name="connsiteX196" fmla="*/ 1440657 w 8262114"/>
              <a:gd name="connsiteY196" fmla="*/ 342841 h 3603545"/>
              <a:gd name="connsiteX197" fmla="*/ 1440657 w 8262114"/>
              <a:gd name="connsiteY197" fmla="*/ 290453 h 3603545"/>
              <a:gd name="connsiteX198" fmla="*/ 1376363 w 8262114"/>
              <a:gd name="connsiteY198" fmla="*/ 204729 h 3603545"/>
              <a:gd name="connsiteX199" fmla="*/ 1338263 w 8262114"/>
              <a:gd name="connsiteY199" fmla="*/ 178534 h 3603545"/>
              <a:gd name="connsiteX200" fmla="*/ 1319213 w 8262114"/>
              <a:gd name="connsiteY200" fmla="*/ 161866 h 3603545"/>
              <a:gd name="connsiteX201" fmla="*/ 1166813 w 8262114"/>
              <a:gd name="connsiteY201" fmla="*/ 133291 h 3603545"/>
              <a:gd name="connsiteX202" fmla="*/ 1138238 w 8262114"/>
              <a:gd name="connsiteY202" fmla="*/ 123766 h 3603545"/>
              <a:gd name="connsiteX203" fmla="*/ 1081088 w 8262114"/>
              <a:gd name="connsiteY203" fmla="*/ 85666 h 3603545"/>
              <a:gd name="connsiteX204" fmla="*/ 1033463 w 8262114"/>
              <a:gd name="connsiteY204" fmla="*/ 47566 h 3603545"/>
              <a:gd name="connsiteX205" fmla="*/ 976313 w 8262114"/>
              <a:gd name="connsiteY205" fmla="*/ 9466 h 3603545"/>
              <a:gd name="connsiteX206" fmla="*/ 547688 w 8262114"/>
              <a:gd name="connsiteY206" fmla="*/ 9466 h 3603545"/>
              <a:gd name="connsiteX207" fmla="*/ 452438 w 8262114"/>
              <a:gd name="connsiteY207" fmla="*/ 18991 h 3603545"/>
              <a:gd name="connsiteX208" fmla="*/ 395288 w 8262114"/>
              <a:gd name="connsiteY208" fmla="*/ 47566 h 3603545"/>
              <a:gd name="connsiteX209" fmla="*/ 319088 w 8262114"/>
              <a:gd name="connsiteY209" fmla="*/ 159485 h 3603545"/>
              <a:gd name="connsiteX210" fmla="*/ 307182 w 8262114"/>
              <a:gd name="connsiteY210" fmla="*/ 216634 h 3603545"/>
              <a:gd name="connsiteX211" fmla="*/ 254794 w 8262114"/>
              <a:gd name="connsiteY211" fmla="*/ 283310 h 3603545"/>
              <a:gd name="connsiteX212" fmla="*/ 180975 w 8262114"/>
              <a:gd name="connsiteY212" fmla="*/ 330935 h 3603545"/>
              <a:gd name="connsiteX213" fmla="*/ 76201 w 8262114"/>
              <a:gd name="connsiteY213" fmla="*/ 357129 h 3603545"/>
              <a:gd name="connsiteX214" fmla="*/ 42863 w 8262114"/>
              <a:gd name="connsiteY214" fmla="*/ 361891 h 3603545"/>
              <a:gd name="connsiteX215" fmla="*/ 0 w 8262114"/>
              <a:gd name="connsiteY215" fmla="*/ 371416 h 3603545"/>
              <a:gd name="connsiteX216" fmla="*/ 21431 w 8262114"/>
              <a:gd name="connsiteY216" fmla="*/ 416660 h 3603545"/>
              <a:gd name="connsiteX217" fmla="*/ 33338 w 8262114"/>
              <a:gd name="connsiteY217" fmla="*/ 419041 h 3603545"/>
              <a:gd name="connsiteX218" fmla="*/ 90488 w 8262114"/>
              <a:gd name="connsiteY218" fmla="*/ 447616 h 3603545"/>
              <a:gd name="connsiteX219" fmla="*/ 147638 w 8262114"/>
              <a:gd name="connsiteY219" fmla="*/ 476191 h 3603545"/>
              <a:gd name="connsiteX220" fmla="*/ 166688 w 8262114"/>
              <a:gd name="connsiteY220" fmla="*/ 504766 h 3603545"/>
              <a:gd name="connsiteX221" fmla="*/ 166688 w 8262114"/>
              <a:gd name="connsiteY221" fmla="*/ 571441 h 3603545"/>
              <a:gd name="connsiteX222" fmla="*/ 138113 w 8262114"/>
              <a:gd name="connsiteY222" fmla="*/ 580966 h 3603545"/>
              <a:gd name="connsiteX223" fmla="*/ 128588 w 8262114"/>
              <a:gd name="connsiteY223" fmla="*/ 666691 h 3603545"/>
              <a:gd name="connsiteX224" fmla="*/ 100013 w 8262114"/>
              <a:gd name="connsiteY224" fmla="*/ 676216 h 3603545"/>
              <a:gd name="connsiteX225" fmla="*/ 90488 w 8262114"/>
              <a:gd name="connsiteY225" fmla="*/ 704791 h 3603545"/>
              <a:gd name="connsiteX226" fmla="*/ 119063 w 8262114"/>
              <a:gd name="connsiteY226" fmla="*/ 714316 h 3603545"/>
              <a:gd name="connsiteX227" fmla="*/ 138113 w 8262114"/>
              <a:gd name="connsiteY227" fmla="*/ 771466 h 3603545"/>
              <a:gd name="connsiteX228" fmla="*/ 147638 w 8262114"/>
              <a:gd name="connsiteY228" fmla="*/ 838141 h 3603545"/>
              <a:gd name="connsiteX229" fmla="*/ 166688 w 8262114"/>
              <a:gd name="connsiteY229" fmla="*/ 866716 h 3603545"/>
              <a:gd name="connsiteX230" fmla="*/ 157163 w 8262114"/>
              <a:gd name="connsiteY230" fmla="*/ 923866 h 3603545"/>
              <a:gd name="connsiteX0" fmla="*/ 7319963 w 8262114"/>
              <a:gd name="connsiteY0" fmla="*/ 3590866 h 3603545"/>
              <a:gd name="connsiteX1" fmla="*/ 7381876 w 8262114"/>
              <a:gd name="connsiteY1" fmla="*/ 3395605 h 3603545"/>
              <a:gd name="connsiteX2" fmla="*/ 7398544 w 8262114"/>
              <a:gd name="connsiteY2" fmla="*/ 3281304 h 3603545"/>
              <a:gd name="connsiteX3" fmla="*/ 7458075 w 8262114"/>
              <a:gd name="connsiteY3" fmla="*/ 3233678 h 3603545"/>
              <a:gd name="connsiteX4" fmla="*/ 7481888 w 8262114"/>
              <a:gd name="connsiteY4" fmla="*/ 3000315 h 3603545"/>
              <a:gd name="connsiteX5" fmla="*/ 7543801 w 8262114"/>
              <a:gd name="connsiteY5" fmla="*/ 2966977 h 3603545"/>
              <a:gd name="connsiteX6" fmla="*/ 7636670 w 8262114"/>
              <a:gd name="connsiteY6" fmla="*/ 3007459 h 3603545"/>
              <a:gd name="connsiteX7" fmla="*/ 7734300 w 8262114"/>
              <a:gd name="connsiteY7" fmla="*/ 2871729 h 3603545"/>
              <a:gd name="connsiteX8" fmla="*/ 7765257 w 8262114"/>
              <a:gd name="connsiteY8" fmla="*/ 2838391 h 3603545"/>
              <a:gd name="connsiteX9" fmla="*/ 7777163 w 8262114"/>
              <a:gd name="connsiteY9" fmla="*/ 2800291 h 3603545"/>
              <a:gd name="connsiteX10" fmla="*/ 7805738 w 8262114"/>
              <a:gd name="connsiteY10" fmla="*/ 2790766 h 3603545"/>
              <a:gd name="connsiteX11" fmla="*/ 7834313 w 8262114"/>
              <a:gd name="connsiteY11" fmla="*/ 2781241 h 3603545"/>
              <a:gd name="connsiteX12" fmla="*/ 7996238 w 8262114"/>
              <a:gd name="connsiteY12" fmla="*/ 2762191 h 3603545"/>
              <a:gd name="connsiteX13" fmla="*/ 8062913 w 8262114"/>
              <a:gd name="connsiteY13" fmla="*/ 2743141 h 3603545"/>
              <a:gd name="connsiteX14" fmla="*/ 8120063 w 8262114"/>
              <a:gd name="connsiteY14" fmla="*/ 2724091 h 3603545"/>
              <a:gd name="connsiteX15" fmla="*/ 8148638 w 8262114"/>
              <a:gd name="connsiteY15" fmla="*/ 2714566 h 3603545"/>
              <a:gd name="connsiteX16" fmla="*/ 8158163 w 8262114"/>
              <a:gd name="connsiteY16" fmla="*/ 2609791 h 3603545"/>
              <a:gd name="connsiteX17" fmla="*/ 8167688 w 8262114"/>
              <a:gd name="connsiteY17" fmla="*/ 2552641 h 3603545"/>
              <a:gd name="connsiteX18" fmla="*/ 8224838 w 8262114"/>
              <a:gd name="connsiteY18" fmla="*/ 2514541 h 3603545"/>
              <a:gd name="connsiteX19" fmla="*/ 8243888 w 8262114"/>
              <a:gd name="connsiteY19" fmla="*/ 2485966 h 3603545"/>
              <a:gd name="connsiteX20" fmla="*/ 7929563 w 8262114"/>
              <a:gd name="connsiteY20" fmla="*/ 2428816 h 3603545"/>
              <a:gd name="connsiteX21" fmla="*/ 7939088 w 8262114"/>
              <a:gd name="connsiteY21" fmla="*/ 2333566 h 3603545"/>
              <a:gd name="connsiteX22" fmla="*/ 7958138 w 8262114"/>
              <a:gd name="connsiteY22" fmla="*/ 2266891 h 3603545"/>
              <a:gd name="connsiteX23" fmla="*/ 7929563 w 8262114"/>
              <a:gd name="connsiteY23" fmla="*/ 2095441 h 3603545"/>
              <a:gd name="connsiteX24" fmla="*/ 7910513 w 8262114"/>
              <a:gd name="connsiteY24" fmla="*/ 2038291 h 3603545"/>
              <a:gd name="connsiteX25" fmla="*/ 7900988 w 8262114"/>
              <a:gd name="connsiteY25" fmla="*/ 2009716 h 3603545"/>
              <a:gd name="connsiteX26" fmla="*/ 7929563 w 8262114"/>
              <a:gd name="connsiteY26" fmla="*/ 1876366 h 3603545"/>
              <a:gd name="connsiteX27" fmla="*/ 7948613 w 8262114"/>
              <a:gd name="connsiteY27" fmla="*/ 1847791 h 3603545"/>
              <a:gd name="connsiteX28" fmla="*/ 7853363 w 8262114"/>
              <a:gd name="connsiteY28" fmla="*/ 1838266 h 3603545"/>
              <a:gd name="connsiteX29" fmla="*/ 7796213 w 8262114"/>
              <a:gd name="connsiteY29" fmla="*/ 1790641 h 3603545"/>
              <a:gd name="connsiteX30" fmla="*/ 7739063 w 8262114"/>
              <a:gd name="connsiteY30" fmla="*/ 1771591 h 3603545"/>
              <a:gd name="connsiteX31" fmla="*/ 7710488 w 8262114"/>
              <a:gd name="connsiteY31" fmla="*/ 1752541 h 3603545"/>
              <a:gd name="connsiteX32" fmla="*/ 7567613 w 8262114"/>
              <a:gd name="connsiteY32" fmla="*/ 1733491 h 3603545"/>
              <a:gd name="connsiteX33" fmla="*/ 7510463 w 8262114"/>
              <a:gd name="connsiteY33" fmla="*/ 1714441 h 3603545"/>
              <a:gd name="connsiteX34" fmla="*/ 7453313 w 8262114"/>
              <a:gd name="connsiteY34" fmla="*/ 1676341 h 3603545"/>
              <a:gd name="connsiteX35" fmla="*/ 7424738 w 8262114"/>
              <a:gd name="connsiteY35" fmla="*/ 1657291 h 3603545"/>
              <a:gd name="connsiteX36" fmla="*/ 7396163 w 8262114"/>
              <a:gd name="connsiteY36" fmla="*/ 1647766 h 3603545"/>
              <a:gd name="connsiteX37" fmla="*/ 7358063 w 8262114"/>
              <a:gd name="connsiteY37" fmla="*/ 1600141 h 3603545"/>
              <a:gd name="connsiteX38" fmla="*/ 7319963 w 8262114"/>
              <a:gd name="connsiteY38" fmla="*/ 1542991 h 3603545"/>
              <a:gd name="connsiteX39" fmla="*/ 7272338 w 8262114"/>
              <a:gd name="connsiteY39" fmla="*/ 1485841 h 3603545"/>
              <a:gd name="connsiteX40" fmla="*/ 7262813 w 8262114"/>
              <a:gd name="connsiteY40" fmla="*/ 1457266 h 3603545"/>
              <a:gd name="connsiteX41" fmla="*/ 7224713 w 8262114"/>
              <a:gd name="connsiteY41" fmla="*/ 1400116 h 3603545"/>
              <a:gd name="connsiteX42" fmla="*/ 7215188 w 8262114"/>
              <a:gd name="connsiteY42" fmla="*/ 1371541 h 3603545"/>
              <a:gd name="connsiteX43" fmla="*/ 7196138 w 8262114"/>
              <a:gd name="connsiteY43" fmla="*/ 1342966 h 3603545"/>
              <a:gd name="connsiteX44" fmla="*/ 7177088 w 8262114"/>
              <a:gd name="connsiteY44" fmla="*/ 1285816 h 3603545"/>
              <a:gd name="connsiteX45" fmla="*/ 7119938 w 8262114"/>
              <a:gd name="connsiteY45" fmla="*/ 1238191 h 3603545"/>
              <a:gd name="connsiteX46" fmla="*/ 7091363 w 8262114"/>
              <a:gd name="connsiteY46" fmla="*/ 1219141 h 3603545"/>
              <a:gd name="connsiteX47" fmla="*/ 7062788 w 8262114"/>
              <a:gd name="connsiteY47" fmla="*/ 1190566 h 3603545"/>
              <a:gd name="connsiteX48" fmla="*/ 7034213 w 8262114"/>
              <a:gd name="connsiteY48" fmla="*/ 1171516 h 3603545"/>
              <a:gd name="connsiteX49" fmla="*/ 6986588 w 8262114"/>
              <a:gd name="connsiteY49" fmla="*/ 1114366 h 3603545"/>
              <a:gd name="connsiteX50" fmla="*/ 6958013 w 8262114"/>
              <a:gd name="connsiteY50" fmla="*/ 1095316 h 3603545"/>
              <a:gd name="connsiteX51" fmla="*/ 6938963 w 8262114"/>
              <a:gd name="connsiteY51" fmla="*/ 1066741 h 3603545"/>
              <a:gd name="connsiteX52" fmla="*/ 6910388 w 8262114"/>
              <a:gd name="connsiteY52" fmla="*/ 1047691 h 3603545"/>
              <a:gd name="connsiteX53" fmla="*/ 6900863 w 8262114"/>
              <a:gd name="connsiteY53" fmla="*/ 1019116 h 3603545"/>
              <a:gd name="connsiteX54" fmla="*/ 6910388 w 8262114"/>
              <a:gd name="connsiteY54" fmla="*/ 981016 h 3603545"/>
              <a:gd name="connsiteX55" fmla="*/ 6967538 w 8262114"/>
              <a:gd name="connsiteY55" fmla="*/ 952441 h 3603545"/>
              <a:gd name="connsiteX56" fmla="*/ 6986588 w 8262114"/>
              <a:gd name="connsiteY56" fmla="*/ 923866 h 3603545"/>
              <a:gd name="connsiteX57" fmla="*/ 7005638 w 8262114"/>
              <a:gd name="connsiteY57" fmla="*/ 866716 h 3603545"/>
              <a:gd name="connsiteX58" fmla="*/ 6977063 w 8262114"/>
              <a:gd name="connsiteY58" fmla="*/ 857191 h 3603545"/>
              <a:gd name="connsiteX59" fmla="*/ 6910388 w 8262114"/>
              <a:gd name="connsiteY59" fmla="*/ 847666 h 3603545"/>
              <a:gd name="connsiteX60" fmla="*/ 6872288 w 8262114"/>
              <a:gd name="connsiteY60" fmla="*/ 828616 h 3603545"/>
              <a:gd name="connsiteX61" fmla="*/ 6843713 w 8262114"/>
              <a:gd name="connsiteY61" fmla="*/ 819091 h 3603545"/>
              <a:gd name="connsiteX62" fmla="*/ 6786563 w 8262114"/>
              <a:gd name="connsiteY62" fmla="*/ 780991 h 3603545"/>
              <a:gd name="connsiteX63" fmla="*/ 6748463 w 8262114"/>
              <a:gd name="connsiteY63" fmla="*/ 733366 h 3603545"/>
              <a:gd name="connsiteX64" fmla="*/ 6738938 w 8262114"/>
              <a:gd name="connsiteY64" fmla="*/ 704791 h 3603545"/>
              <a:gd name="connsiteX65" fmla="*/ 6691313 w 8262114"/>
              <a:gd name="connsiteY65" fmla="*/ 657166 h 3603545"/>
              <a:gd name="connsiteX66" fmla="*/ 6643688 w 8262114"/>
              <a:gd name="connsiteY66" fmla="*/ 619066 h 3603545"/>
              <a:gd name="connsiteX67" fmla="*/ 6624638 w 8262114"/>
              <a:gd name="connsiteY67" fmla="*/ 590491 h 3603545"/>
              <a:gd name="connsiteX68" fmla="*/ 6596063 w 8262114"/>
              <a:gd name="connsiteY68" fmla="*/ 580966 h 3603545"/>
              <a:gd name="connsiteX69" fmla="*/ 6567488 w 8262114"/>
              <a:gd name="connsiteY69" fmla="*/ 561916 h 3603545"/>
              <a:gd name="connsiteX70" fmla="*/ 6538913 w 8262114"/>
              <a:gd name="connsiteY70" fmla="*/ 552391 h 3603545"/>
              <a:gd name="connsiteX71" fmla="*/ 6510338 w 8262114"/>
              <a:gd name="connsiteY71" fmla="*/ 533341 h 3603545"/>
              <a:gd name="connsiteX72" fmla="*/ 6462713 w 8262114"/>
              <a:gd name="connsiteY72" fmla="*/ 523816 h 3603545"/>
              <a:gd name="connsiteX73" fmla="*/ 6376988 w 8262114"/>
              <a:gd name="connsiteY73" fmla="*/ 533341 h 3603545"/>
              <a:gd name="connsiteX74" fmla="*/ 6319838 w 8262114"/>
              <a:gd name="connsiteY74" fmla="*/ 571441 h 3603545"/>
              <a:gd name="connsiteX75" fmla="*/ 6262688 w 8262114"/>
              <a:gd name="connsiteY75" fmla="*/ 619066 h 3603545"/>
              <a:gd name="connsiteX76" fmla="*/ 6176963 w 8262114"/>
              <a:gd name="connsiteY76" fmla="*/ 657166 h 3603545"/>
              <a:gd name="connsiteX77" fmla="*/ 6148388 w 8262114"/>
              <a:gd name="connsiteY77" fmla="*/ 666691 h 3603545"/>
              <a:gd name="connsiteX78" fmla="*/ 6148388 w 8262114"/>
              <a:gd name="connsiteY78" fmla="*/ 800041 h 3603545"/>
              <a:gd name="connsiteX79" fmla="*/ 6138863 w 8262114"/>
              <a:gd name="connsiteY79" fmla="*/ 961966 h 3603545"/>
              <a:gd name="connsiteX80" fmla="*/ 6119813 w 8262114"/>
              <a:gd name="connsiteY80" fmla="*/ 1085791 h 3603545"/>
              <a:gd name="connsiteX81" fmla="*/ 6136482 w 8262114"/>
              <a:gd name="connsiteY81" fmla="*/ 1195328 h 3603545"/>
              <a:gd name="connsiteX82" fmla="*/ 6165057 w 8262114"/>
              <a:gd name="connsiteY82" fmla="*/ 1340585 h 3603545"/>
              <a:gd name="connsiteX83" fmla="*/ 6205538 w 8262114"/>
              <a:gd name="connsiteY83" fmla="*/ 1435835 h 3603545"/>
              <a:gd name="connsiteX84" fmla="*/ 6162676 w 8262114"/>
              <a:gd name="connsiteY84" fmla="*/ 1492985 h 3603545"/>
              <a:gd name="connsiteX85" fmla="*/ 6196013 w 8262114"/>
              <a:gd name="connsiteY85" fmla="*/ 1647766 h 3603545"/>
              <a:gd name="connsiteX86" fmla="*/ 6198394 w 8262114"/>
              <a:gd name="connsiteY86" fmla="*/ 1757303 h 3603545"/>
              <a:gd name="connsiteX87" fmla="*/ 6153150 w 8262114"/>
              <a:gd name="connsiteY87" fmla="*/ 1759685 h 3603545"/>
              <a:gd name="connsiteX88" fmla="*/ 6119813 w 8262114"/>
              <a:gd name="connsiteY88" fmla="*/ 1752541 h 3603545"/>
              <a:gd name="connsiteX89" fmla="*/ 5955507 w 8262114"/>
              <a:gd name="connsiteY89" fmla="*/ 1781116 h 3603545"/>
              <a:gd name="connsiteX90" fmla="*/ 5955507 w 8262114"/>
              <a:gd name="connsiteY90" fmla="*/ 1854934 h 3603545"/>
              <a:gd name="connsiteX91" fmla="*/ 5967413 w 8262114"/>
              <a:gd name="connsiteY91" fmla="*/ 1904941 h 3603545"/>
              <a:gd name="connsiteX92" fmla="*/ 5962650 w 8262114"/>
              <a:gd name="connsiteY92" fmla="*/ 1954947 h 3603545"/>
              <a:gd name="connsiteX93" fmla="*/ 5684045 w 8262114"/>
              <a:gd name="connsiteY93" fmla="*/ 1916847 h 3603545"/>
              <a:gd name="connsiteX94" fmla="*/ 5434013 w 8262114"/>
              <a:gd name="connsiteY94" fmla="*/ 1940660 h 3603545"/>
              <a:gd name="connsiteX95" fmla="*/ 5300663 w 8262114"/>
              <a:gd name="connsiteY95" fmla="*/ 1904941 h 3603545"/>
              <a:gd name="connsiteX96" fmla="*/ 5243513 w 8262114"/>
              <a:gd name="connsiteY96" fmla="*/ 1914466 h 3603545"/>
              <a:gd name="connsiteX97" fmla="*/ 5186363 w 8262114"/>
              <a:gd name="connsiteY97" fmla="*/ 1933516 h 3603545"/>
              <a:gd name="connsiteX98" fmla="*/ 5179219 w 8262114"/>
              <a:gd name="connsiteY98" fmla="*/ 1890653 h 3603545"/>
              <a:gd name="connsiteX99" fmla="*/ 5098257 w 8262114"/>
              <a:gd name="connsiteY99" fmla="*/ 1840647 h 3603545"/>
              <a:gd name="connsiteX100" fmla="*/ 5033963 w 8262114"/>
              <a:gd name="connsiteY100" fmla="*/ 1838266 h 3603545"/>
              <a:gd name="connsiteX101" fmla="*/ 5024438 w 8262114"/>
              <a:gd name="connsiteY101" fmla="*/ 1809691 h 3603545"/>
              <a:gd name="connsiteX102" fmla="*/ 4891088 w 8262114"/>
              <a:gd name="connsiteY102" fmla="*/ 1781116 h 3603545"/>
              <a:gd name="connsiteX103" fmla="*/ 4814888 w 8262114"/>
              <a:gd name="connsiteY103" fmla="*/ 1743016 h 3603545"/>
              <a:gd name="connsiteX104" fmla="*/ 4786313 w 8262114"/>
              <a:gd name="connsiteY104" fmla="*/ 1714441 h 3603545"/>
              <a:gd name="connsiteX105" fmla="*/ 4776788 w 8262114"/>
              <a:gd name="connsiteY105" fmla="*/ 1685866 h 3603545"/>
              <a:gd name="connsiteX106" fmla="*/ 4795838 w 8262114"/>
              <a:gd name="connsiteY106" fmla="*/ 1628716 h 3603545"/>
              <a:gd name="connsiteX107" fmla="*/ 4814888 w 8262114"/>
              <a:gd name="connsiteY107" fmla="*/ 1476316 h 3603545"/>
              <a:gd name="connsiteX108" fmla="*/ 4852988 w 8262114"/>
              <a:gd name="connsiteY108" fmla="*/ 1419166 h 3603545"/>
              <a:gd name="connsiteX109" fmla="*/ 4872038 w 8262114"/>
              <a:gd name="connsiteY109" fmla="*/ 1390591 h 3603545"/>
              <a:gd name="connsiteX110" fmla="*/ 4919663 w 8262114"/>
              <a:gd name="connsiteY110" fmla="*/ 1314391 h 3603545"/>
              <a:gd name="connsiteX111" fmla="*/ 4929188 w 8262114"/>
              <a:gd name="connsiteY111" fmla="*/ 1285816 h 3603545"/>
              <a:gd name="connsiteX112" fmla="*/ 4872038 w 8262114"/>
              <a:gd name="connsiteY112" fmla="*/ 1257241 h 3603545"/>
              <a:gd name="connsiteX113" fmla="*/ 4843463 w 8262114"/>
              <a:gd name="connsiteY113" fmla="*/ 1238191 h 3603545"/>
              <a:gd name="connsiteX114" fmla="*/ 4786313 w 8262114"/>
              <a:gd name="connsiteY114" fmla="*/ 1219141 h 3603545"/>
              <a:gd name="connsiteX115" fmla="*/ 4757738 w 8262114"/>
              <a:gd name="connsiteY115" fmla="*/ 1209616 h 3603545"/>
              <a:gd name="connsiteX116" fmla="*/ 4729163 w 8262114"/>
              <a:gd name="connsiteY116" fmla="*/ 1219141 h 3603545"/>
              <a:gd name="connsiteX117" fmla="*/ 4672013 w 8262114"/>
              <a:gd name="connsiteY117" fmla="*/ 1247716 h 3603545"/>
              <a:gd name="connsiteX118" fmla="*/ 4576763 w 8262114"/>
              <a:gd name="connsiteY118" fmla="*/ 1209616 h 3603545"/>
              <a:gd name="connsiteX119" fmla="*/ 4538663 w 8262114"/>
              <a:gd name="connsiteY119" fmla="*/ 1161991 h 3603545"/>
              <a:gd name="connsiteX120" fmla="*/ 4481513 w 8262114"/>
              <a:gd name="connsiteY120" fmla="*/ 1181041 h 3603545"/>
              <a:gd name="connsiteX121" fmla="*/ 4452938 w 8262114"/>
              <a:gd name="connsiteY121" fmla="*/ 1190566 h 3603545"/>
              <a:gd name="connsiteX122" fmla="*/ 4414838 w 8262114"/>
              <a:gd name="connsiteY122" fmla="*/ 1276291 h 3603545"/>
              <a:gd name="connsiteX123" fmla="*/ 4405313 w 8262114"/>
              <a:gd name="connsiteY123" fmla="*/ 1304866 h 3603545"/>
              <a:gd name="connsiteX124" fmla="*/ 4395788 w 8262114"/>
              <a:gd name="connsiteY124" fmla="*/ 1333441 h 3603545"/>
              <a:gd name="connsiteX125" fmla="*/ 4367213 w 8262114"/>
              <a:gd name="connsiteY125" fmla="*/ 1352491 h 3603545"/>
              <a:gd name="connsiteX126" fmla="*/ 4348163 w 8262114"/>
              <a:gd name="connsiteY126" fmla="*/ 1381066 h 3603545"/>
              <a:gd name="connsiteX127" fmla="*/ 4329113 w 8262114"/>
              <a:gd name="connsiteY127" fmla="*/ 1438216 h 3603545"/>
              <a:gd name="connsiteX128" fmla="*/ 4310063 w 8262114"/>
              <a:gd name="connsiteY128" fmla="*/ 1466791 h 3603545"/>
              <a:gd name="connsiteX129" fmla="*/ 4300538 w 8262114"/>
              <a:gd name="connsiteY129" fmla="*/ 1495366 h 3603545"/>
              <a:gd name="connsiteX130" fmla="*/ 4291013 w 8262114"/>
              <a:gd name="connsiteY130" fmla="*/ 1533466 h 3603545"/>
              <a:gd name="connsiteX131" fmla="*/ 4262438 w 8262114"/>
              <a:gd name="connsiteY131" fmla="*/ 1552516 h 3603545"/>
              <a:gd name="connsiteX132" fmla="*/ 4224338 w 8262114"/>
              <a:gd name="connsiteY132" fmla="*/ 1545372 h 3603545"/>
              <a:gd name="connsiteX133" fmla="*/ 4167188 w 8262114"/>
              <a:gd name="connsiteY133" fmla="*/ 1562041 h 3603545"/>
              <a:gd name="connsiteX134" fmla="*/ 4110038 w 8262114"/>
              <a:gd name="connsiteY134" fmla="*/ 1583472 h 3603545"/>
              <a:gd name="connsiteX135" fmla="*/ 4081463 w 8262114"/>
              <a:gd name="connsiteY135" fmla="*/ 1590616 h 3603545"/>
              <a:gd name="connsiteX136" fmla="*/ 4055270 w 8262114"/>
              <a:gd name="connsiteY136" fmla="*/ 1595379 h 3603545"/>
              <a:gd name="connsiteX137" fmla="*/ 3948113 w 8262114"/>
              <a:gd name="connsiteY137" fmla="*/ 1609666 h 3603545"/>
              <a:gd name="connsiteX138" fmla="*/ 3910013 w 8262114"/>
              <a:gd name="connsiteY138" fmla="*/ 1600141 h 3603545"/>
              <a:gd name="connsiteX139" fmla="*/ 3757613 w 8262114"/>
              <a:gd name="connsiteY139" fmla="*/ 1590616 h 3603545"/>
              <a:gd name="connsiteX140" fmla="*/ 3729038 w 8262114"/>
              <a:gd name="connsiteY140" fmla="*/ 1571566 h 3603545"/>
              <a:gd name="connsiteX141" fmla="*/ 3700463 w 8262114"/>
              <a:gd name="connsiteY141" fmla="*/ 1562041 h 3603545"/>
              <a:gd name="connsiteX142" fmla="*/ 3652838 w 8262114"/>
              <a:gd name="connsiteY142" fmla="*/ 1523941 h 3603545"/>
              <a:gd name="connsiteX143" fmla="*/ 3481388 w 8262114"/>
              <a:gd name="connsiteY143" fmla="*/ 1533466 h 3603545"/>
              <a:gd name="connsiteX144" fmla="*/ 3414713 w 8262114"/>
              <a:gd name="connsiteY144" fmla="*/ 1542991 h 3603545"/>
              <a:gd name="connsiteX145" fmla="*/ 3386138 w 8262114"/>
              <a:gd name="connsiteY145" fmla="*/ 1552516 h 3603545"/>
              <a:gd name="connsiteX146" fmla="*/ 3338513 w 8262114"/>
              <a:gd name="connsiteY146" fmla="*/ 1562041 h 3603545"/>
              <a:gd name="connsiteX147" fmla="*/ 3259931 w 8262114"/>
              <a:gd name="connsiteY147" fmla="*/ 1619191 h 3603545"/>
              <a:gd name="connsiteX148" fmla="*/ 3214688 w 8262114"/>
              <a:gd name="connsiteY148" fmla="*/ 1666816 h 3603545"/>
              <a:gd name="connsiteX149" fmla="*/ 3205163 w 8262114"/>
              <a:gd name="connsiteY149" fmla="*/ 1695391 h 3603545"/>
              <a:gd name="connsiteX150" fmla="*/ 3181351 w 8262114"/>
              <a:gd name="connsiteY150" fmla="*/ 1738254 h 3603545"/>
              <a:gd name="connsiteX151" fmla="*/ 3102769 w 8262114"/>
              <a:gd name="connsiteY151" fmla="*/ 1714441 h 3603545"/>
              <a:gd name="connsiteX152" fmla="*/ 3057525 w 8262114"/>
              <a:gd name="connsiteY152" fmla="*/ 1659672 h 3603545"/>
              <a:gd name="connsiteX153" fmla="*/ 3005138 w 8262114"/>
              <a:gd name="connsiteY153" fmla="*/ 1619191 h 3603545"/>
              <a:gd name="connsiteX154" fmla="*/ 2967038 w 8262114"/>
              <a:gd name="connsiteY154" fmla="*/ 1562041 h 3603545"/>
              <a:gd name="connsiteX155" fmla="*/ 2947988 w 8262114"/>
              <a:gd name="connsiteY155" fmla="*/ 1533466 h 3603545"/>
              <a:gd name="connsiteX156" fmla="*/ 2890838 w 8262114"/>
              <a:gd name="connsiteY156" fmla="*/ 1504891 h 3603545"/>
              <a:gd name="connsiteX157" fmla="*/ 2862263 w 8262114"/>
              <a:gd name="connsiteY157" fmla="*/ 1485841 h 3603545"/>
              <a:gd name="connsiteX158" fmla="*/ 2833688 w 8262114"/>
              <a:gd name="connsiteY158" fmla="*/ 1476316 h 3603545"/>
              <a:gd name="connsiteX159" fmla="*/ 2805113 w 8262114"/>
              <a:gd name="connsiteY159" fmla="*/ 1457266 h 3603545"/>
              <a:gd name="connsiteX160" fmla="*/ 2738438 w 8262114"/>
              <a:gd name="connsiteY160" fmla="*/ 1438216 h 3603545"/>
              <a:gd name="connsiteX161" fmla="*/ 2709863 w 8262114"/>
              <a:gd name="connsiteY161" fmla="*/ 1428691 h 3603545"/>
              <a:gd name="connsiteX162" fmla="*/ 2605088 w 8262114"/>
              <a:gd name="connsiteY162" fmla="*/ 1419166 h 3603545"/>
              <a:gd name="connsiteX163" fmla="*/ 2509838 w 8262114"/>
              <a:gd name="connsiteY163" fmla="*/ 1409641 h 3603545"/>
              <a:gd name="connsiteX164" fmla="*/ 2452688 w 8262114"/>
              <a:gd name="connsiteY164" fmla="*/ 1371541 h 3603545"/>
              <a:gd name="connsiteX165" fmla="*/ 2395538 w 8262114"/>
              <a:gd name="connsiteY165" fmla="*/ 1352491 h 3603545"/>
              <a:gd name="connsiteX166" fmla="*/ 2366963 w 8262114"/>
              <a:gd name="connsiteY166" fmla="*/ 1342966 h 3603545"/>
              <a:gd name="connsiteX167" fmla="*/ 2309813 w 8262114"/>
              <a:gd name="connsiteY167" fmla="*/ 1333441 h 3603545"/>
              <a:gd name="connsiteX168" fmla="*/ 2233613 w 8262114"/>
              <a:gd name="connsiteY168" fmla="*/ 1342966 h 3603545"/>
              <a:gd name="connsiteX169" fmla="*/ 2185988 w 8262114"/>
              <a:gd name="connsiteY169" fmla="*/ 1333441 h 3603545"/>
              <a:gd name="connsiteX170" fmla="*/ 2176463 w 8262114"/>
              <a:gd name="connsiteY170" fmla="*/ 1304866 h 3603545"/>
              <a:gd name="connsiteX171" fmla="*/ 2157413 w 8262114"/>
              <a:gd name="connsiteY171" fmla="*/ 1238191 h 3603545"/>
              <a:gd name="connsiteX172" fmla="*/ 2155032 w 8262114"/>
              <a:gd name="connsiteY172" fmla="*/ 1204854 h 3603545"/>
              <a:gd name="connsiteX173" fmla="*/ 2128838 w 8262114"/>
              <a:gd name="connsiteY173" fmla="*/ 1166753 h 3603545"/>
              <a:gd name="connsiteX174" fmla="*/ 2057400 w 8262114"/>
              <a:gd name="connsiteY174" fmla="*/ 1104841 h 3603545"/>
              <a:gd name="connsiteX175" fmla="*/ 2062163 w 8262114"/>
              <a:gd name="connsiteY175" fmla="*/ 1066741 h 3603545"/>
              <a:gd name="connsiteX176" fmla="*/ 2033588 w 8262114"/>
              <a:gd name="connsiteY176" fmla="*/ 1057216 h 3603545"/>
              <a:gd name="connsiteX177" fmla="*/ 2081213 w 8262114"/>
              <a:gd name="connsiteY177" fmla="*/ 1009591 h 3603545"/>
              <a:gd name="connsiteX178" fmla="*/ 2128838 w 8262114"/>
              <a:gd name="connsiteY178" fmla="*/ 1000066 h 3603545"/>
              <a:gd name="connsiteX179" fmla="*/ 2147888 w 8262114"/>
              <a:gd name="connsiteY179" fmla="*/ 942916 h 3603545"/>
              <a:gd name="connsiteX180" fmla="*/ 2119313 w 8262114"/>
              <a:gd name="connsiteY180" fmla="*/ 914341 h 3603545"/>
              <a:gd name="connsiteX181" fmla="*/ 2014538 w 8262114"/>
              <a:gd name="connsiteY181" fmla="*/ 885766 h 3603545"/>
              <a:gd name="connsiteX182" fmla="*/ 2005013 w 8262114"/>
              <a:gd name="connsiteY182" fmla="*/ 857191 h 3603545"/>
              <a:gd name="connsiteX183" fmla="*/ 2024063 w 8262114"/>
              <a:gd name="connsiteY183" fmla="*/ 828616 h 3603545"/>
              <a:gd name="connsiteX184" fmla="*/ 2014538 w 8262114"/>
              <a:gd name="connsiteY184" fmla="*/ 800041 h 3603545"/>
              <a:gd name="connsiteX185" fmla="*/ 1976438 w 8262114"/>
              <a:gd name="connsiteY185" fmla="*/ 742891 h 3603545"/>
              <a:gd name="connsiteX186" fmla="*/ 1804988 w 8262114"/>
              <a:gd name="connsiteY186" fmla="*/ 685741 h 3603545"/>
              <a:gd name="connsiteX187" fmla="*/ 1776413 w 8262114"/>
              <a:gd name="connsiteY187" fmla="*/ 676216 h 3603545"/>
              <a:gd name="connsiteX188" fmla="*/ 1747838 w 8262114"/>
              <a:gd name="connsiteY188" fmla="*/ 666691 h 3603545"/>
              <a:gd name="connsiteX189" fmla="*/ 1690688 w 8262114"/>
              <a:gd name="connsiteY189" fmla="*/ 628591 h 3603545"/>
              <a:gd name="connsiteX190" fmla="*/ 1654969 w 8262114"/>
              <a:gd name="connsiteY190" fmla="*/ 592872 h 3603545"/>
              <a:gd name="connsiteX191" fmla="*/ 1581150 w 8262114"/>
              <a:gd name="connsiteY191" fmla="*/ 519053 h 3603545"/>
              <a:gd name="connsiteX192" fmla="*/ 1493045 w 8262114"/>
              <a:gd name="connsiteY192" fmla="*/ 433328 h 3603545"/>
              <a:gd name="connsiteX193" fmla="*/ 1370452 w 8262114"/>
              <a:gd name="connsiteY193" fmla="*/ 335756 h 3603545"/>
              <a:gd name="connsiteX194" fmla="*/ 1350170 w 8262114"/>
              <a:gd name="connsiteY194" fmla="*/ 316647 h 3603545"/>
              <a:gd name="connsiteX195" fmla="*/ 1373982 w 8262114"/>
              <a:gd name="connsiteY195" fmla="*/ 323791 h 3603545"/>
              <a:gd name="connsiteX196" fmla="*/ 1440657 w 8262114"/>
              <a:gd name="connsiteY196" fmla="*/ 342841 h 3603545"/>
              <a:gd name="connsiteX197" fmla="*/ 1440657 w 8262114"/>
              <a:gd name="connsiteY197" fmla="*/ 290453 h 3603545"/>
              <a:gd name="connsiteX198" fmla="*/ 1376363 w 8262114"/>
              <a:gd name="connsiteY198" fmla="*/ 204729 h 3603545"/>
              <a:gd name="connsiteX199" fmla="*/ 1338263 w 8262114"/>
              <a:gd name="connsiteY199" fmla="*/ 178534 h 3603545"/>
              <a:gd name="connsiteX200" fmla="*/ 1319213 w 8262114"/>
              <a:gd name="connsiteY200" fmla="*/ 161866 h 3603545"/>
              <a:gd name="connsiteX201" fmla="*/ 1166813 w 8262114"/>
              <a:gd name="connsiteY201" fmla="*/ 133291 h 3603545"/>
              <a:gd name="connsiteX202" fmla="*/ 1138238 w 8262114"/>
              <a:gd name="connsiteY202" fmla="*/ 123766 h 3603545"/>
              <a:gd name="connsiteX203" fmla="*/ 1081088 w 8262114"/>
              <a:gd name="connsiteY203" fmla="*/ 85666 h 3603545"/>
              <a:gd name="connsiteX204" fmla="*/ 1033463 w 8262114"/>
              <a:gd name="connsiteY204" fmla="*/ 47566 h 3603545"/>
              <a:gd name="connsiteX205" fmla="*/ 976313 w 8262114"/>
              <a:gd name="connsiteY205" fmla="*/ 9466 h 3603545"/>
              <a:gd name="connsiteX206" fmla="*/ 547688 w 8262114"/>
              <a:gd name="connsiteY206" fmla="*/ 9466 h 3603545"/>
              <a:gd name="connsiteX207" fmla="*/ 452438 w 8262114"/>
              <a:gd name="connsiteY207" fmla="*/ 18991 h 3603545"/>
              <a:gd name="connsiteX208" fmla="*/ 395288 w 8262114"/>
              <a:gd name="connsiteY208" fmla="*/ 47566 h 3603545"/>
              <a:gd name="connsiteX209" fmla="*/ 319088 w 8262114"/>
              <a:gd name="connsiteY209" fmla="*/ 159485 h 3603545"/>
              <a:gd name="connsiteX210" fmla="*/ 307182 w 8262114"/>
              <a:gd name="connsiteY210" fmla="*/ 216634 h 3603545"/>
              <a:gd name="connsiteX211" fmla="*/ 254794 w 8262114"/>
              <a:gd name="connsiteY211" fmla="*/ 283310 h 3603545"/>
              <a:gd name="connsiteX212" fmla="*/ 180975 w 8262114"/>
              <a:gd name="connsiteY212" fmla="*/ 330935 h 3603545"/>
              <a:gd name="connsiteX213" fmla="*/ 76201 w 8262114"/>
              <a:gd name="connsiteY213" fmla="*/ 357129 h 3603545"/>
              <a:gd name="connsiteX214" fmla="*/ 42863 w 8262114"/>
              <a:gd name="connsiteY214" fmla="*/ 361891 h 3603545"/>
              <a:gd name="connsiteX215" fmla="*/ 0 w 8262114"/>
              <a:gd name="connsiteY215" fmla="*/ 371416 h 3603545"/>
              <a:gd name="connsiteX216" fmla="*/ 21431 w 8262114"/>
              <a:gd name="connsiteY216" fmla="*/ 416660 h 3603545"/>
              <a:gd name="connsiteX217" fmla="*/ 33338 w 8262114"/>
              <a:gd name="connsiteY217" fmla="*/ 419041 h 3603545"/>
              <a:gd name="connsiteX218" fmla="*/ 90488 w 8262114"/>
              <a:gd name="connsiteY218" fmla="*/ 447616 h 3603545"/>
              <a:gd name="connsiteX219" fmla="*/ 147638 w 8262114"/>
              <a:gd name="connsiteY219" fmla="*/ 476191 h 3603545"/>
              <a:gd name="connsiteX220" fmla="*/ 166688 w 8262114"/>
              <a:gd name="connsiteY220" fmla="*/ 504766 h 3603545"/>
              <a:gd name="connsiteX221" fmla="*/ 166688 w 8262114"/>
              <a:gd name="connsiteY221" fmla="*/ 571441 h 3603545"/>
              <a:gd name="connsiteX222" fmla="*/ 138113 w 8262114"/>
              <a:gd name="connsiteY222" fmla="*/ 580966 h 3603545"/>
              <a:gd name="connsiteX223" fmla="*/ 128588 w 8262114"/>
              <a:gd name="connsiteY223" fmla="*/ 666691 h 3603545"/>
              <a:gd name="connsiteX224" fmla="*/ 100013 w 8262114"/>
              <a:gd name="connsiteY224" fmla="*/ 676216 h 3603545"/>
              <a:gd name="connsiteX225" fmla="*/ 90488 w 8262114"/>
              <a:gd name="connsiteY225" fmla="*/ 704791 h 3603545"/>
              <a:gd name="connsiteX226" fmla="*/ 119063 w 8262114"/>
              <a:gd name="connsiteY226" fmla="*/ 714316 h 3603545"/>
              <a:gd name="connsiteX227" fmla="*/ 138113 w 8262114"/>
              <a:gd name="connsiteY227" fmla="*/ 771466 h 3603545"/>
              <a:gd name="connsiteX228" fmla="*/ 147638 w 8262114"/>
              <a:gd name="connsiteY228" fmla="*/ 838141 h 3603545"/>
              <a:gd name="connsiteX229" fmla="*/ 166688 w 8262114"/>
              <a:gd name="connsiteY229" fmla="*/ 866716 h 3603545"/>
              <a:gd name="connsiteX230" fmla="*/ 157163 w 8262114"/>
              <a:gd name="connsiteY230" fmla="*/ 923866 h 3603545"/>
              <a:gd name="connsiteX0" fmla="*/ 7319963 w 8262114"/>
              <a:gd name="connsiteY0" fmla="*/ 3590866 h 3603545"/>
              <a:gd name="connsiteX1" fmla="*/ 7381876 w 8262114"/>
              <a:gd name="connsiteY1" fmla="*/ 3395605 h 3603545"/>
              <a:gd name="connsiteX2" fmla="*/ 7398544 w 8262114"/>
              <a:gd name="connsiteY2" fmla="*/ 3281304 h 3603545"/>
              <a:gd name="connsiteX3" fmla="*/ 7458075 w 8262114"/>
              <a:gd name="connsiteY3" fmla="*/ 3233678 h 3603545"/>
              <a:gd name="connsiteX4" fmla="*/ 7481888 w 8262114"/>
              <a:gd name="connsiteY4" fmla="*/ 3000315 h 3603545"/>
              <a:gd name="connsiteX5" fmla="*/ 7543801 w 8262114"/>
              <a:gd name="connsiteY5" fmla="*/ 2966977 h 3603545"/>
              <a:gd name="connsiteX6" fmla="*/ 7636670 w 8262114"/>
              <a:gd name="connsiteY6" fmla="*/ 3007459 h 3603545"/>
              <a:gd name="connsiteX7" fmla="*/ 7708106 w 8262114"/>
              <a:gd name="connsiteY7" fmla="*/ 2943167 h 3603545"/>
              <a:gd name="connsiteX8" fmla="*/ 7765257 w 8262114"/>
              <a:gd name="connsiteY8" fmla="*/ 2838391 h 3603545"/>
              <a:gd name="connsiteX9" fmla="*/ 7777163 w 8262114"/>
              <a:gd name="connsiteY9" fmla="*/ 2800291 h 3603545"/>
              <a:gd name="connsiteX10" fmla="*/ 7805738 w 8262114"/>
              <a:gd name="connsiteY10" fmla="*/ 2790766 h 3603545"/>
              <a:gd name="connsiteX11" fmla="*/ 7834313 w 8262114"/>
              <a:gd name="connsiteY11" fmla="*/ 2781241 h 3603545"/>
              <a:gd name="connsiteX12" fmla="*/ 7996238 w 8262114"/>
              <a:gd name="connsiteY12" fmla="*/ 2762191 h 3603545"/>
              <a:gd name="connsiteX13" fmla="*/ 8062913 w 8262114"/>
              <a:gd name="connsiteY13" fmla="*/ 2743141 h 3603545"/>
              <a:gd name="connsiteX14" fmla="*/ 8120063 w 8262114"/>
              <a:gd name="connsiteY14" fmla="*/ 2724091 h 3603545"/>
              <a:gd name="connsiteX15" fmla="*/ 8148638 w 8262114"/>
              <a:gd name="connsiteY15" fmla="*/ 2714566 h 3603545"/>
              <a:gd name="connsiteX16" fmla="*/ 8158163 w 8262114"/>
              <a:gd name="connsiteY16" fmla="*/ 2609791 h 3603545"/>
              <a:gd name="connsiteX17" fmla="*/ 8167688 w 8262114"/>
              <a:gd name="connsiteY17" fmla="*/ 2552641 h 3603545"/>
              <a:gd name="connsiteX18" fmla="*/ 8224838 w 8262114"/>
              <a:gd name="connsiteY18" fmla="*/ 2514541 h 3603545"/>
              <a:gd name="connsiteX19" fmla="*/ 8243888 w 8262114"/>
              <a:gd name="connsiteY19" fmla="*/ 2485966 h 3603545"/>
              <a:gd name="connsiteX20" fmla="*/ 7929563 w 8262114"/>
              <a:gd name="connsiteY20" fmla="*/ 2428816 h 3603545"/>
              <a:gd name="connsiteX21" fmla="*/ 7939088 w 8262114"/>
              <a:gd name="connsiteY21" fmla="*/ 2333566 h 3603545"/>
              <a:gd name="connsiteX22" fmla="*/ 7958138 w 8262114"/>
              <a:gd name="connsiteY22" fmla="*/ 2266891 h 3603545"/>
              <a:gd name="connsiteX23" fmla="*/ 7929563 w 8262114"/>
              <a:gd name="connsiteY23" fmla="*/ 2095441 h 3603545"/>
              <a:gd name="connsiteX24" fmla="*/ 7910513 w 8262114"/>
              <a:gd name="connsiteY24" fmla="*/ 2038291 h 3603545"/>
              <a:gd name="connsiteX25" fmla="*/ 7900988 w 8262114"/>
              <a:gd name="connsiteY25" fmla="*/ 2009716 h 3603545"/>
              <a:gd name="connsiteX26" fmla="*/ 7929563 w 8262114"/>
              <a:gd name="connsiteY26" fmla="*/ 1876366 h 3603545"/>
              <a:gd name="connsiteX27" fmla="*/ 7948613 w 8262114"/>
              <a:gd name="connsiteY27" fmla="*/ 1847791 h 3603545"/>
              <a:gd name="connsiteX28" fmla="*/ 7853363 w 8262114"/>
              <a:gd name="connsiteY28" fmla="*/ 1838266 h 3603545"/>
              <a:gd name="connsiteX29" fmla="*/ 7796213 w 8262114"/>
              <a:gd name="connsiteY29" fmla="*/ 1790641 h 3603545"/>
              <a:gd name="connsiteX30" fmla="*/ 7739063 w 8262114"/>
              <a:gd name="connsiteY30" fmla="*/ 1771591 h 3603545"/>
              <a:gd name="connsiteX31" fmla="*/ 7710488 w 8262114"/>
              <a:gd name="connsiteY31" fmla="*/ 1752541 h 3603545"/>
              <a:gd name="connsiteX32" fmla="*/ 7567613 w 8262114"/>
              <a:gd name="connsiteY32" fmla="*/ 1733491 h 3603545"/>
              <a:gd name="connsiteX33" fmla="*/ 7510463 w 8262114"/>
              <a:gd name="connsiteY33" fmla="*/ 1714441 h 3603545"/>
              <a:gd name="connsiteX34" fmla="*/ 7453313 w 8262114"/>
              <a:gd name="connsiteY34" fmla="*/ 1676341 h 3603545"/>
              <a:gd name="connsiteX35" fmla="*/ 7424738 w 8262114"/>
              <a:gd name="connsiteY35" fmla="*/ 1657291 h 3603545"/>
              <a:gd name="connsiteX36" fmla="*/ 7396163 w 8262114"/>
              <a:gd name="connsiteY36" fmla="*/ 1647766 h 3603545"/>
              <a:gd name="connsiteX37" fmla="*/ 7358063 w 8262114"/>
              <a:gd name="connsiteY37" fmla="*/ 1600141 h 3603545"/>
              <a:gd name="connsiteX38" fmla="*/ 7319963 w 8262114"/>
              <a:gd name="connsiteY38" fmla="*/ 1542991 h 3603545"/>
              <a:gd name="connsiteX39" fmla="*/ 7272338 w 8262114"/>
              <a:gd name="connsiteY39" fmla="*/ 1485841 h 3603545"/>
              <a:gd name="connsiteX40" fmla="*/ 7262813 w 8262114"/>
              <a:gd name="connsiteY40" fmla="*/ 1457266 h 3603545"/>
              <a:gd name="connsiteX41" fmla="*/ 7224713 w 8262114"/>
              <a:gd name="connsiteY41" fmla="*/ 1400116 h 3603545"/>
              <a:gd name="connsiteX42" fmla="*/ 7215188 w 8262114"/>
              <a:gd name="connsiteY42" fmla="*/ 1371541 h 3603545"/>
              <a:gd name="connsiteX43" fmla="*/ 7196138 w 8262114"/>
              <a:gd name="connsiteY43" fmla="*/ 1342966 h 3603545"/>
              <a:gd name="connsiteX44" fmla="*/ 7177088 w 8262114"/>
              <a:gd name="connsiteY44" fmla="*/ 1285816 h 3603545"/>
              <a:gd name="connsiteX45" fmla="*/ 7119938 w 8262114"/>
              <a:gd name="connsiteY45" fmla="*/ 1238191 h 3603545"/>
              <a:gd name="connsiteX46" fmla="*/ 7091363 w 8262114"/>
              <a:gd name="connsiteY46" fmla="*/ 1219141 h 3603545"/>
              <a:gd name="connsiteX47" fmla="*/ 7062788 w 8262114"/>
              <a:gd name="connsiteY47" fmla="*/ 1190566 h 3603545"/>
              <a:gd name="connsiteX48" fmla="*/ 7034213 w 8262114"/>
              <a:gd name="connsiteY48" fmla="*/ 1171516 h 3603545"/>
              <a:gd name="connsiteX49" fmla="*/ 6986588 w 8262114"/>
              <a:gd name="connsiteY49" fmla="*/ 1114366 h 3603545"/>
              <a:gd name="connsiteX50" fmla="*/ 6958013 w 8262114"/>
              <a:gd name="connsiteY50" fmla="*/ 1095316 h 3603545"/>
              <a:gd name="connsiteX51" fmla="*/ 6938963 w 8262114"/>
              <a:gd name="connsiteY51" fmla="*/ 1066741 h 3603545"/>
              <a:gd name="connsiteX52" fmla="*/ 6910388 w 8262114"/>
              <a:gd name="connsiteY52" fmla="*/ 1047691 h 3603545"/>
              <a:gd name="connsiteX53" fmla="*/ 6900863 w 8262114"/>
              <a:gd name="connsiteY53" fmla="*/ 1019116 h 3603545"/>
              <a:gd name="connsiteX54" fmla="*/ 6910388 w 8262114"/>
              <a:gd name="connsiteY54" fmla="*/ 981016 h 3603545"/>
              <a:gd name="connsiteX55" fmla="*/ 6967538 w 8262114"/>
              <a:gd name="connsiteY55" fmla="*/ 952441 h 3603545"/>
              <a:gd name="connsiteX56" fmla="*/ 6986588 w 8262114"/>
              <a:gd name="connsiteY56" fmla="*/ 923866 h 3603545"/>
              <a:gd name="connsiteX57" fmla="*/ 7005638 w 8262114"/>
              <a:gd name="connsiteY57" fmla="*/ 866716 h 3603545"/>
              <a:gd name="connsiteX58" fmla="*/ 6977063 w 8262114"/>
              <a:gd name="connsiteY58" fmla="*/ 857191 h 3603545"/>
              <a:gd name="connsiteX59" fmla="*/ 6910388 w 8262114"/>
              <a:gd name="connsiteY59" fmla="*/ 847666 h 3603545"/>
              <a:gd name="connsiteX60" fmla="*/ 6872288 w 8262114"/>
              <a:gd name="connsiteY60" fmla="*/ 828616 h 3603545"/>
              <a:gd name="connsiteX61" fmla="*/ 6843713 w 8262114"/>
              <a:gd name="connsiteY61" fmla="*/ 819091 h 3603545"/>
              <a:gd name="connsiteX62" fmla="*/ 6786563 w 8262114"/>
              <a:gd name="connsiteY62" fmla="*/ 780991 h 3603545"/>
              <a:gd name="connsiteX63" fmla="*/ 6748463 w 8262114"/>
              <a:gd name="connsiteY63" fmla="*/ 733366 h 3603545"/>
              <a:gd name="connsiteX64" fmla="*/ 6738938 w 8262114"/>
              <a:gd name="connsiteY64" fmla="*/ 704791 h 3603545"/>
              <a:gd name="connsiteX65" fmla="*/ 6691313 w 8262114"/>
              <a:gd name="connsiteY65" fmla="*/ 657166 h 3603545"/>
              <a:gd name="connsiteX66" fmla="*/ 6643688 w 8262114"/>
              <a:gd name="connsiteY66" fmla="*/ 619066 h 3603545"/>
              <a:gd name="connsiteX67" fmla="*/ 6624638 w 8262114"/>
              <a:gd name="connsiteY67" fmla="*/ 590491 h 3603545"/>
              <a:gd name="connsiteX68" fmla="*/ 6596063 w 8262114"/>
              <a:gd name="connsiteY68" fmla="*/ 580966 h 3603545"/>
              <a:gd name="connsiteX69" fmla="*/ 6567488 w 8262114"/>
              <a:gd name="connsiteY69" fmla="*/ 561916 h 3603545"/>
              <a:gd name="connsiteX70" fmla="*/ 6538913 w 8262114"/>
              <a:gd name="connsiteY70" fmla="*/ 552391 h 3603545"/>
              <a:gd name="connsiteX71" fmla="*/ 6510338 w 8262114"/>
              <a:gd name="connsiteY71" fmla="*/ 533341 h 3603545"/>
              <a:gd name="connsiteX72" fmla="*/ 6462713 w 8262114"/>
              <a:gd name="connsiteY72" fmla="*/ 523816 h 3603545"/>
              <a:gd name="connsiteX73" fmla="*/ 6376988 w 8262114"/>
              <a:gd name="connsiteY73" fmla="*/ 533341 h 3603545"/>
              <a:gd name="connsiteX74" fmla="*/ 6319838 w 8262114"/>
              <a:gd name="connsiteY74" fmla="*/ 571441 h 3603545"/>
              <a:gd name="connsiteX75" fmla="*/ 6262688 w 8262114"/>
              <a:gd name="connsiteY75" fmla="*/ 619066 h 3603545"/>
              <a:gd name="connsiteX76" fmla="*/ 6176963 w 8262114"/>
              <a:gd name="connsiteY76" fmla="*/ 657166 h 3603545"/>
              <a:gd name="connsiteX77" fmla="*/ 6148388 w 8262114"/>
              <a:gd name="connsiteY77" fmla="*/ 666691 h 3603545"/>
              <a:gd name="connsiteX78" fmla="*/ 6148388 w 8262114"/>
              <a:gd name="connsiteY78" fmla="*/ 800041 h 3603545"/>
              <a:gd name="connsiteX79" fmla="*/ 6138863 w 8262114"/>
              <a:gd name="connsiteY79" fmla="*/ 961966 h 3603545"/>
              <a:gd name="connsiteX80" fmla="*/ 6119813 w 8262114"/>
              <a:gd name="connsiteY80" fmla="*/ 1085791 h 3603545"/>
              <a:gd name="connsiteX81" fmla="*/ 6136482 w 8262114"/>
              <a:gd name="connsiteY81" fmla="*/ 1195328 h 3603545"/>
              <a:gd name="connsiteX82" fmla="*/ 6165057 w 8262114"/>
              <a:gd name="connsiteY82" fmla="*/ 1340585 h 3603545"/>
              <a:gd name="connsiteX83" fmla="*/ 6205538 w 8262114"/>
              <a:gd name="connsiteY83" fmla="*/ 1435835 h 3603545"/>
              <a:gd name="connsiteX84" fmla="*/ 6162676 w 8262114"/>
              <a:gd name="connsiteY84" fmla="*/ 1492985 h 3603545"/>
              <a:gd name="connsiteX85" fmla="*/ 6196013 w 8262114"/>
              <a:gd name="connsiteY85" fmla="*/ 1647766 h 3603545"/>
              <a:gd name="connsiteX86" fmla="*/ 6198394 w 8262114"/>
              <a:gd name="connsiteY86" fmla="*/ 1757303 h 3603545"/>
              <a:gd name="connsiteX87" fmla="*/ 6153150 w 8262114"/>
              <a:gd name="connsiteY87" fmla="*/ 1759685 h 3603545"/>
              <a:gd name="connsiteX88" fmla="*/ 6119813 w 8262114"/>
              <a:gd name="connsiteY88" fmla="*/ 1752541 h 3603545"/>
              <a:gd name="connsiteX89" fmla="*/ 5955507 w 8262114"/>
              <a:gd name="connsiteY89" fmla="*/ 1781116 h 3603545"/>
              <a:gd name="connsiteX90" fmla="*/ 5955507 w 8262114"/>
              <a:gd name="connsiteY90" fmla="*/ 1854934 h 3603545"/>
              <a:gd name="connsiteX91" fmla="*/ 5967413 w 8262114"/>
              <a:gd name="connsiteY91" fmla="*/ 1904941 h 3603545"/>
              <a:gd name="connsiteX92" fmla="*/ 5962650 w 8262114"/>
              <a:gd name="connsiteY92" fmla="*/ 1954947 h 3603545"/>
              <a:gd name="connsiteX93" fmla="*/ 5684045 w 8262114"/>
              <a:gd name="connsiteY93" fmla="*/ 1916847 h 3603545"/>
              <a:gd name="connsiteX94" fmla="*/ 5434013 w 8262114"/>
              <a:gd name="connsiteY94" fmla="*/ 1940660 h 3603545"/>
              <a:gd name="connsiteX95" fmla="*/ 5300663 w 8262114"/>
              <a:gd name="connsiteY95" fmla="*/ 1904941 h 3603545"/>
              <a:gd name="connsiteX96" fmla="*/ 5243513 w 8262114"/>
              <a:gd name="connsiteY96" fmla="*/ 1914466 h 3603545"/>
              <a:gd name="connsiteX97" fmla="*/ 5186363 w 8262114"/>
              <a:gd name="connsiteY97" fmla="*/ 1933516 h 3603545"/>
              <a:gd name="connsiteX98" fmla="*/ 5179219 w 8262114"/>
              <a:gd name="connsiteY98" fmla="*/ 1890653 h 3603545"/>
              <a:gd name="connsiteX99" fmla="*/ 5098257 w 8262114"/>
              <a:gd name="connsiteY99" fmla="*/ 1840647 h 3603545"/>
              <a:gd name="connsiteX100" fmla="*/ 5033963 w 8262114"/>
              <a:gd name="connsiteY100" fmla="*/ 1838266 h 3603545"/>
              <a:gd name="connsiteX101" fmla="*/ 5024438 w 8262114"/>
              <a:gd name="connsiteY101" fmla="*/ 1809691 h 3603545"/>
              <a:gd name="connsiteX102" fmla="*/ 4891088 w 8262114"/>
              <a:gd name="connsiteY102" fmla="*/ 1781116 h 3603545"/>
              <a:gd name="connsiteX103" fmla="*/ 4814888 w 8262114"/>
              <a:gd name="connsiteY103" fmla="*/ 1743016 h 3603545"/>
              <a:gd name="connsiteX104" fmla="*/ 4786313 w 8262114"/>
              <a:gd name="connsiteY104" fmla="*/ 1714441 h 3603545"/>
              <a:gd name="connsiteX105" fmla="*/ 4776788 w 8262114"/>
              <a:gd name="connsiteY105" fmla="*/ 1685866 h 3603545"/>
              <a:gd name="connsiteX106" fmla="*/ 4795838 w 8262114"/>
              <a:gd name="connsiteY106" fmla="*/ 1628716 h 3603545"/>
              <a:gd name="connsiteX107" fmla="*/ 4814888 w 8262114"/>
              <a:gd name="connsiteY107" fmla="*/ 1476316 h 3603545"/>
              <a:gd name="connsiteX108" fmla="*/ 4852988 w 8262114"/>
              <a:gd name="connsiteY108" fmla="*/ 1419166 h 3603545"/>
              <a:gd name="connsiteX109" fmla="*/ 4872038 w 8262114"/>
              <a:gd name="connsiteY109" fmla="*/ 1390591 h 3603545"/>
              <a:gd name="connsiteX110" fmla="*/ 4919663 w 8262114"/>
              <a:gd name="connsiteY110" fmla="*/ 1314391 h 3603545"/>
              <a:gd name="connsiteX111" fmla="*/ 4929188 w 8262114"/>
              <a:gd name="connsiteY111" fmla="*/ 1285816 h 3603545"/>
              <a:gd name="connsiteX112" fmla="*/ 4872038 w 8262114"/>
              <a:gd name="connsiteY112" fmla="*/ 1257241 h 3603545"/>
              <a:gd name="connsiteX113" fmla="*/ 4843463 w 8262114"/>
              <a:gd name="connsiteY113" fmla="*/ 1238191 h 3603545"/>
              <a:gd name="connsiteX114" fmla="*/ 4786313 w 8262114"/>
              <a:gd name="connsiteY114" fmla="*/ 1219141 h 3603545"/>
              <a:gd name="connsiteX115" fmla="*/ 4757738 w 8262114"/>
              <a:gd name="connsiteY115" fmla="*/ 1209616 h 3603545"/>
              <a:gd name="connsiteX116" fmla="*/ 4729163 w 8262114"/>
              <a:gd name="connsiteY116" fmla="*/ 1219141 h 3603545"/>
              <a:gd name="connsiteX117" fmla="*/ 4672013 w 8262114"/>
              <a:gd name="connsiteY117" fmla="*/ 1247716 h 3603545"/>
              <a:gd name="connsiteX118" fmla="*/ 4576763 w 8262114"/>
              <a:gd name="connsiteY118" fmla="*/ 1209616 h 3603545"/>
              <a:gd name="connsiteX119" fmla="*/ 4538663 w 8262114"/>
              <a:gd name="connsiteY119" fmla="*/ 1161991 h 3603545"/>
              <a:gd name="connsiteX120" fmla="*/ 4481513 w 8262114"/>
              <a:gd name="connsiteY120" fmla="*/ 1181041 h 3603545"/>
              <a:gd name="connsiteX121" fmla="*/ 4452938 w 8262114"/>
              <a:gd name="connsiteY121" fmla="*/ 1190566 h 3603545"/>
              <a:gd name="connsiteX122" fmla="*/ 4414838 w 8262114"/>
              <a:gd name="connsiteY122" fmla="*/ 1276291 h 3603545"/>
              <a:gd name="connsiteX123" fmla="*/ 4405313 w 8262114"/>
              <a:gd name="connsiteY123" fmla="*/ 1304866 h 3603545"/>
              <a:gd name="connsiteX124" fmla="*/ 4395788 w 8262114"/>
              <a:gd name="connsiteY124" fmla="*/ 1333441 h 3603545"/>
              <a:gd name="connsiteX125" fmla="*/ 4367213 w 8262114"/>
              <a:gd name="connsiteY125" fmla="*/ 1352491 h 3603545"/>
              <a:gd name="connsiteX126" fmla="*/ 4348163 w 8262114"/>
              <a:gd name="connsiteY126" fmla="*/ 1381066 h 3603545"/>
              <a:gd name="connsiteX127" fmla="*/ 4329113 w 8262114"/>
              <a:gd name="connsiteY127" fmla="*/ 1438216 h 3603545"/>
              <a:gd name="connsiteX128" fmla="*/ 4310063 w 8262114"/>
              <a:gd name="connsiteY128" fmla="*/ 1466791 h 3603545"/>
              <a:gd name="connsiteX129" fmla="*/ 4300538 w 8262114"/>
              <a:gd name="connsiteY129" fmla="*/ 1495366 h 3603545"/>
              <a:gd name="connsiteX130" fmla="*/ 4291013 w 8262114"/>
              <a:gd name="connsiteY130" fmla="*/ 1533466 h 3603545"/>
              <a:gd name="connsiteX131" fmla="*/ 4262438 w 8262114"/>
              <a:gd name="connsiteY131" fmla="*/ 1552516 h 3603545"/>
              <a:gd name="connsiteX132" fmla="*/ 4224338 w 8262114"/>
              <a:gd name="connsiteY132" fmla="*/ 1545372 h 3603545"/>
              <a:gd name="connsiteX133" fmla="*/ 4167188 w 8262114"/>
              <a:gd name="connsiteY133" fmla="*/ 1562041 h 3603545"/>
              <a:gd name="connsiteX134" fmla="*/ 4110038 w 8262114"/>
              <a:gd name="connsiteY134" fmla="*/ 1583472 h 3603545"/>
              <a:gd name="connsiteX135" fmla="*/ 4081463 w 8262114"/>
              <a:gd name="connsiteY135" fmla="*/ 1590616 h 3603545"/>
              <a:gd name="connsiteX136" fmla="*/ 4055270 w 8262114"/>
              <a:gd name="connsiteY136" fmla="*/ 1595379 h 3603545"/>
              <a:gd name="connsiteX137" fmla="*/ 3948113 w 8262114"/>
              <a:gd name="connsiteY137" fmla="*/ 1609666 h 3603545"/>
              <a:gd name="connsiteX138" fmla="*/ 3910013 w 8262114"/>
              <a:gd name="connsiteY138" fmla="*/ 1600141 h 3603545"/>
              <a:gd name="connsiteX139" fmla="*/ 3757613 w 8262114"/>
              <a:gd name="connsiteY139" fmla="*/ 1590616 h 3603545"/>
              <a:gd name="connsiteX140" fmla="*/ 3729038 w 8262114"/>
              <a:gd name="connsiteY140" fmla="*/ 1571566 h 3603545"/>
              <a:gd name="connsiteX141" fmla="*/ 3700463 w 8262114"/>
              <a:gd name="connsiteY141" fmla="*/ 1562041 h 3603545"/>
              <a:gd name="connsiteX142" fmla="*/ 3652838 w 8262114"/>
              <a:gd name="connsiteY142" fmla="*/ 1523941 h 3603545"/>
              <a:gd name="connsiteX143" fmla="*/ 3481388 w 8262114"/>
              <a:gd name="connsiteY143" fmla="*/ 1533466 h 3603545"/>
              <a:gd name="connsiteX144" fmla="*/ 3414713 w 8262114"/>
              <a:gd name="connsiteY144" fmla="*/ 1542991 h 3603545"/>
              <a:gd name="connsiteX145" fmla="*/ 3386138 w 8262114"/>
              <a:gd name="connsiteY145" fmla="*/ 1552516 h 3603545"/>
              <a:gd name="connsiteX146" fmla="*/ 3338513 w 8262114"/>
              <a:gd name="connsiteY146" fmla="*/ 1562041 h 3603545"/>
              <a:gd name="connsiteX147" fmla="*/ 3259931 w 8262114"/>
              <a:gd name="connsiteY147" fmla="*/ 1619191 h 3603545"/>
              <a:gd name="connsiteX148" fmla="*/ 3214688 w 8262114"/>
              <a:gd name="connsiteY148" fmla="*/ 1666816 h 3603545"/>
              <a:gd name="connsiteX149" fmla="*/ 3205163 w 8262114"/>
              <a:gd name="connsiteY149" fmla="*/ 1695391 h 3603545"/>
              <a:gd name="connsiteX150" fmla="*/ 3181351 w 8262114"/>
              <a:gd name="connsiteY150" fmla="*/ 1738254 h 3603545"/>
              <a:gd name="connsiteX151" fmla="*/ 3102769 w 8262114"/>
              <a:gd name="connsiteY151" fmla="*/ 1714441 h 3603545"/>
              <a:gd name="connsiteX152" fmla="*/ 3057525 w 8262114"/>
              <a:gd name="connsiteY152" fmla="*/ 1659672 h 3603545"/>
              <a:gd name="connsiteX153" fmla="*/ 3005138 w 8262114"/>
              <a:gd name="connsiteY153" fmla="*/ 1619191 h 3603545"/>
              <a:gd name="connsiteX154" fmla="*/ 2967038 w 8262114"/>
              <a:gd name="connsiteY154" fmla="*/ 1562041 h 3603545"/>
              <a:gd name="connsiteX155" fmla="*/ 2947988 w 8262114"/>
              <a:gd name="connsiteY155" fmla="*/ 1533466 h 3603545"/>
              <a:gd name="connsiteX156" fmla="*/ 2890838 w 8262114"/>
              <a:gd name="connsiteY156" fmla="*/ 1504891 h 3603545"/>
              <a:gd name="connsiteX157" fmla="*/ 2862263 w 8262114"/>
              <a:gd name="connsiteY157" fmla="*/ 1485841 h 3603545"/>
              <a:gd name="connsiteX158" fmla="*/ 2833688 w 8262114"/>
              <a:gd name="connsiteY158" fmla="*/ 1476316 h 3603545"/>
              <a:gd name="connsiteX159" fmla="*/ 2805113 w 8262114"/>
              <a:gd name="connsiteY159" fmla="*/ 1457266 h 3603545"/>
              <a:gd name="connsiteX160" fmla="*/ 2738438 w 8262114"/>
              <a:gd name="connsiteY160" fmla="*/ 1438216 h 3603545"/>
              <a:gd name="connsiteX161" fmla="*/ 2709863 w 8262114"/>
              <a:gd name="connsiteY161" fmla="*/ 1428691 h 3603545"/>
              <a:gd name="connsiteX162" fmla="*/ 2605088 w 8262114"/>
              <a:gd name="connsiteY162" fmla="*/ 1419166 h 3603545"/>
              <a:gd name="connsiteX163" fmla="*/ 2509838 w 8262114"/>
              <a:gd name="connsiteY163" fmla="*/ 1409641 h 3603545"/>
              <a:gd name="connsiteX164" fmla="*/ 2452688 w 8262114"/>
              <a:gd name="connsiteY164" fmla="*/ 1371541 h 3603545"/>
              <a:gd name="connsiteX165" fmla="*/ 2395538 w 8262114"/>
              <a:gd name="connsiteY165" fmla="*/ 1352491 h 3603545"/>
              <a:gd name="connsiteX166" fmla="*/ 2366963 w 8262114"/>
              <a:gd name="connsiteY166" fmla="*/ 1342966 h 3603545"/>
              <a:gd name="connsiteX167" fmla="*/ 2309813 w 8262114"/>
              <a:gd name="connsiteY167" fmla="*/ 1333441 h 3603545"/>
              <a:gd name="connsiteX168" fmla="*/ 2233613 w 8262114"/>
              <a:gd name="connsiteY168" fmla="*/ 1342966 h 3603545"/>
              <a:gd name="connsiteX169" fmla="*/ 2185988 w 8262114"/>
              <a:gd name="connsiteY169" fmla="*/ 1333441 h 3603545"/>
              <a:gd name="connsiteX170" fmla="*/ 2176463 w 8262114"/>
              <a:gd name="connsiteY170" fmla="*/ 1304866 h 3603545"/>
              <a:gd name="connsiteX171" fmla="*/ 2157413 w 8262114"/>
              <a:gd name="connsiteY171" fmla="*/ 1238191 h 3603545"/>
              <a:gd name="connsiteX172" fmla="*/ 2155032 w 8262114"/>
              <a:gd name="connsiteY172" fmla="*/ 1204854 h 3603545"/>
              <a:gd name="connsiteX173" fmla="*/ 2128838 w 8262114"/>
              <a:gd name="connsiteY173" fmla="*/ 1166753 h 3603545"/>
              <a:gd name="connsiteX174" fmla="*/ 2057400 w 8262114"/>
              <a:gd name="connsiteY174" fmla="*/ 1104841 h 3603545"/>
              <a:gd name="connsiteX175" fmla="*/ 2062163 w 8262114"/>
              <a:gd name="connsiteY175" fmla="*/ 1066741 h 3603545"/>
              <a:gd name="connsiteX176" fmla="*/ 2033588 w 8262114"/>
              <a:gd name="connsiteY176" fmla="*/ 1057216 h 3603545"/>
              <a:gd name="connsiteX177" fmla="*/ 2081213 w 8262114"/>
              <a:gd name="connsiteY177" fmla="*/ 1009591 h 3603545"/>
              <a:gd name="connsiteX178" fmla="*/ 2128838 w 8262114"/>
              <a:gd name="connsiteY178" fmla="*/ 1000066 h 3603545"/>
              <a:gd name="connsiteX179" fmla="*/ 2147888 w 8262114"/>
              <a:gd name="connsiteY179" fmla="*/ 942916 h 3603545"/>
              <a:gd name="connsiteX180" fmla="*/ 2119313 w 8262114"/>
              <a:gd name="connsiteY180" fmla="*/ 914341 h 3603545"/>
              <a:gd name="connsiteX181" fmla="*/ 2014538 w 8262114"/>
              <a:gd name="connsiteY181" fmla="*/ 885766 h 3603545"/>
              <a:gd name="connsiteX182" fmla="*/ 2005013 w 8262114"/>
              <a:gd name="connsiteY182" fmla="*/ 857191 h 3603545"/>
              <a:gd name="connsiteX183" fmla="*/ 2024063 w 8262114"/>
              <a:gd name="connsiteY183" fmla="*/ 828616 h 3603545"/>
              <a:gd name="connsiteX184" fmla="*/ 2014538 w 8262114"/>
              <a:gd name="connsiteY184" fmla="*/ 800041 h 3603545"/>
              <a:gd name="connsiteX185" fmla="*/ 1976438 w 8262114"/>
              <a:gd name="connsiteY185" fmla="*/ 742891 h 3603545"/>
              <a:gd name="connsiteX186" fmla="*/ 1804988 w 8262114"/>
              <a:gd name="connsiteY186" fmla="*/ 685741 h 3603545"/>
              <a:gd name="connsiteX187" fmla="*/ 1776413 w 8262114"/>
              <a:gd name="connsiteY187" fmla="*/ 676216 h 3603545"/>
              <a:gd name="connsiteX188" fmla="*/ 1747838 w 8262114"/>
              <a:gd name="connsiteY188" fmla="*/ 666691 h 3603545"/>
              <a:gd name="connsiteX189" fmla="*/ 1690688 w 8262114"/>
              <a:gd name="connsiteY189" fmla="*/ 628591 h 3603545"/>
              <a:gd name="connsiteX190" fmla="*/ 1654969 w 8262114"/>
              <a:gd name="connsiteY190" fmla="*/ 592872 h 3603545"/>
              <a:gd name="connsiteX191" fmla="*/ 1581150 w 8262114"/>
              <a:gd name="connsiteY191" fmla="*/ 519053 h 3603545"/>
              <a:gd name="connsiteX192" fmla="*/ 1493045 w 8262114"/>
              <a:gd name="connsiteY192" fmla="*/ 433328 h 3603545"/>
              <a:gd name="connsiteX193" fmla="*/ 1370452 w 8262114"/>
              <a:gd name="connsiteY193" fmla="*/ 335756 h 3603545"/>
              <a:gd name="connsiteX194" fmla="*/ 1350170 w 8262114"/>
              <a:gd name="connsiteY194" fmla="*/ 316647 h 3603545"/>
              <a:gd name="connsiteX195" fmla="*/ 1373982 w 8262114"/>
              <a:gd name="connsiteY195" fmla="*/ 323791 h 3603545"/>
              <a:gd name="connsiteX196" fmla="*/ 1440657 w 8262114"/>
              <a:gd name="connsiteY196" fmla="*/ 342841 h 3603545"/>
              <a:gd name="connsiteX197" fmla="*/ 1440657 w 8262114"/>
              <a:gd name="connsiteY197" fmla="*/ 290453 h 3603545"/>
              <a:gd name="connsiteX198" fmla="*/ 1376363 w 8262114"/>
              <a:gd name="connsiteY198" fmla="*/ 204729 h 3603545"/>
              <a:gd name="connsiteX199" fmla="*/ 1338263 w 8262114"/>
              <a:gd name="connsiteY199" fmla="*/ 178534 h 3603545"/>
              <a:gd name="connsiteX200" fmla="*/ 1319213 w 8262114"/>
              <a:gd name="connsiteY200" fmla="*/ 161866 h 3603545"/>
              <a:gd name="connsiteX201" fmla="*/ 1166813 w 8262114"/>
              <a:gd name="connsiteY201" fmla="*/ 133291 h 3603545"/>
              <a:gd name="connsiteX202" fmla="*/ 1138238 w 8262114"/>
              <a:gd name="connsiteY202" fmla="*/ 123766 h 3603545"/>
              <a:gd name="connsiteX203" fmla="*/ 1081088 w 8262114"/>
              <a:gd name="connsiteY203" fmla="*/ 85666 h 3603545"/>
              <a:gd name="connsiteX204" fmla="*/ 1033463 w 8262114"/>
              <a:gd name="connsiteY204" fmla="*/ 47566 h 3603545"/>
              <a:gd name="connsiteX205" fmla="*/ 976313 w 8262114"/>
              <a:gd name="connsiteY205" fmla="*/ 9466 h 3603545"/>
              <a:gd name="connsiteX206" fmla="*/ 547688 w 8262114"/>
              <a:gd name="connsiteY206" fmla="*/ 9466 h 3603545"/>
              <a:gd name="connsiteX207" fmla="*/ 452438 w 8262114"/>
              <a:gd name="connsiteY207" fmla="*/ 18991 h 3603545"/>
              <a:gd name="connsiteX208" fmla="*/ 395288 w 8262114"/>
              <a:gd name="connsiteY208" fmla="*/ 47566 h 3603545"/>
              <a:gd name="connsiteX209" fmla="*/ 319088 w 8262114"/>
              <a:gd name="connsiteY209" fmla="*/ 159485 h 3603545"/>
              <a:gd name="connsiteX210" fmla="*/ 307182 w 8262114"/>
              <a:gd name="connsiteY210" fmla="*/ 216634 h 3603545"/>
              <a:gd name="connsiteX211" fmla="*/ 254794 w 8262114"/>
              <a:gd name="connsiteY211" fmla="*/ 283310 h 3603545"/>
              <a:gd name="connsiteX212" fmla="*/ 180975 w 8262114"/>
              <a:gd name="connsiteY212" fmla="*/ 330935 h 3603545"/>
              <a:gd name="connsiteX213" fmla="*/ 76201 w 8262114"/>
              <a:gd name="connsiteY213" fmla="*/ 357129 h 3603545"/>
              <a:gd name="connsiteX214" fmla="*/ 42863 w 8262114"/>
              <a:gd name="connsiteY214" fmla="*/ 361891 h 3603545"/>
              <a:gd name="connsiteX215" fmla="*/ 0 w 8262114"/>
              <a:gd name="connsiteY215" fmla="*/ 371416 h 3603545"/>
              <a:gd name="connsiteX216" fmla="*/ 21431 w 8262114"/>
              <a:gd name="connsiteY216" fmla="*/ 416660 h 3603545"/>
              <a:gd name="connsiteX217" fmla="*/ 33338 w 8262114"/>
              <a:gd name="connsiteY217" fmla="*/ 419041 h 3603545"/>
              <a:gd name="connsiteX218" fmla="*/ 90488 w 8262114"/>
              <a:gd name="connsiteY218" fmla="*/ 447616 h 3603545"/>
              <a:gd name="connsiteX219" fmla="*/ 147638 w 8262114"/>
              <a:gd name="connsiteY219" fmla="*/ 476191 h 3603545"/>
              <a:gd name="connsiteX220" fmla="*/ 166688 w 8262114"/>
              <a:gd name="connsiteY220" fmla="*/ 504766 h 3603545"/>
              <a:gd name="connsiteX221" fmla="*/ 166688 w 8262114"/>
              <a:gd name="connsiteY221" fmla="*/ 571441 h 3603545"/>
              <a:gd name="connsiteX222" fmla="*/ 138113 w 8262114"/>
              <a:gd name="connsiteY222" fmla="*/ 580966 h 3603545"/>
              <a:gd name="connsiteX223" fmla="*/ 128588 w 8262114"/>
              <a:gd name="connsiteY223" fmla="*/ 666691 h 3603545"/>
              <a:gd name="connsiteX224" fmla="*/ 100013 w 8262114"/>
              <a:gd name="connsiteY224" fmla="*/ 676216 h 3603545"/>
              <a:gd name="connsiteX225" fmla="*/ 90488 w 8262114"/>
              <a:gd name="connsiteY225" fmla="*/ 704791 h 3603545"/>
              <a:gd name="connsiteX226" fmla="*/ 119063 w 8262114"/>
              <a:gd name="connsiteY226" fmla="*/ 714316 h 3603545"/>
              <a:gd name="connsiteX227" fmla="*/ 138113 w 8262114"/>
              <a:gd name="connsiteY227" fmla="*/ 771466 h 3603545"/>
              <a:gd name="connsiteX228" fmla="*/ 147638 w 8262114"/>
              <a:gd name="connsiteY228" fmla="*/ 838141 h 3603545"/>
              <a:gd name="connsiteX229" fmla="*/ 166688 w 8262114"/>
              <a:gd name="connsiteY229" fmla="*/ 866716 h 3603545"/>
              <a:gd name="connsiteX230" fmla="*/ 157163 w 8262114"/>
              <a:gd name="connsiteY230" fmla="*/ 923866 h 3603545"/>
              <a:gd name="connsiteX0" fmla="*/ 7319963 w 8262114"/>
              <a:gd name="connsiteY0" fmla="*/ 3590866 h 3603545"/>
              <a:gd name="connsiteX1" fmla="*/ 7381876 w 8262114"/>
              <a:gd name="connsiteY1" fmla="*/ 3395605 h 3603545"/>
              <a:gd name="connsiteX2" fmla="*/ 7398544 w 8262114"/>
              <a:gd name="connsiteY2" fmla="*/ 3281304 h 3603545"/>
              <a:gd name="connsiteX3" fmla="*/ 7458075 w 8262114"/>
              <a:gd name="connsiteY3" fmla="*/ 3233678 h 3603545"/>
              <a:gd name="connsiteX4" fmla="*/ 7481888 w 8262114"/>
              <a:gd name="connsiteY4" fmla="*/ 3000315 h 3603545"/>
              <a:gd name="connsiteX5" fmla="*/ 7543801 w 8262114"/>
              <a:gd name="connsiteY5" fmla="*/ 2966977 h 3603545"/>
              <a:gd name="connsiteX6" fmla="*/ 7627145 w 8262114"/>
              <a:gd name="connsiteY6" fmla="*/ 2993171 h 3603545"/>
              <a:gd name="connsiteX7" fmla="*/ 7708106 w 8262114"/>
              <a:gd name="connsiteY7" fmla="*/ 2943167 h 3603545"/>
              <a:gd name="connsiteX8" fmla="*/ 7765257 w 8262114"/>
              <a:gd name="connsiteY8" fmla="*/ 2838391 h 3603545"/>
              <a:gd name="connsiteX9" fmla="*/ 7777163 w 8262114"/>
              <a:gd name="connsiteY9" fmla="*/ 2800291 h 3603545"/>
              <a:gd name="connsiteX10" fmla="*/ 7805738 w 8262114"/>
              <a:gd name="connsiteY10" fmla="*/ 2790766 h 3603545"/>
              <a:gd name="connsiteX11" fmla="*/ 7834313 w 8262114"/>
              <a:gd name="connsiteY11" fmla="*/ 2781241 h 3603545"/>
              <a:gd name="connsiteX12" fmla="*/ 7996238 w 8262114"/>
              <a:gd name="connsiteY12" fmla="*/ 2762191 h 3603545"/>
              <a:gd name="connsiteX13" fmla="*/ 8062913 w 8262114"/>
              <a:gd name="connsiteY13" fmla="*/ 2743141 h 3603545"/>
              <a:gd name="connsiteX14" fmla="*/ 8120063 w 8262114"/>
              <a:gd name="connsiteY14" fmla="*/ 2724091 h 3603545"/>
              <a:gd name="connsiteX15" fmla="*/ 8148638 w 8262114"/>
              <a:gd name="connsiteY15" fmla="*/ 2714566 h 3603545"/>
              <a:gd name="connsiteX16" fmla="*/ 8158163 w 8262114"/>
              <a:gd name="connsiteY16" fmla="*/ 2609791 h 3603545"/>
              <a:gd name="connsiteX17" fmla="*/ 8167688 w 8262114"/>
              <a:gd name="connsiteY17" fmla="*/ 2552641 h 3603545"/>
              <a:gd name="connsiteX18" fmla="*/ 8224838 w 8262114"/>
              <a:gd name="connsiteY18" fmla="*/ 2514541 h 3603545"/>
              <a:gd name="connsiteX19" fmla="*/ 8243888 w 8262114"/>
              <a:gd name="connsiteY19" fmla="*/ 2485966 h 3603545"/>
              <a:gd name="connsiteX20" fmla="*/ 7929563 w 8262114"/>
              <a:gd name="connsiteY20" fmla="*/ 2428816 h 3603545"/>
              <a:gd name="connsiteX21" fmla="*/ 7939088 w 8262114"/>
              <a:gd name="connsiteY21" fmla="*/ 2333566 h 3603545"/>
              <a:gd name="connsiteX22" fmla="*/ 7958138 w 8262114"/>
              <a:gd name="connsiteY22" fmla="*/ 2266891 h 3603545"/>
              <a:gd name="connsiteX23" fmla="*/ 7929563 w 8262114"/>
              <a:gd name="connsiteY23" fmla="*/ 2095441 h 3603545"/>
              <a:gd name="connsiteX24" fmla="*/ 7910513 w 8262114"/>
              <a:gd name="connsiteY24" fmla="*/ 2038291 h 3603545"/>
              <a:gd name="connsiteX25" fmla="*/ 7900988 w 8262114"/>
              <a:gd name="connsiteY25" fmla="*/ 2009716 h 3603545"/>
              <a:gd name="connsiteX26" fmla="*/ 7929563 w 8262114"/>
              <a:gd name="connsiteY26" fmla="*/ 1876366 h 3603545"/>
              <a:gd name="connsiteX27" fmla="*/ 7948613 w 8262114"/>
              <a:gd name="connsiteY27" fmla="*/ 1847791 h 3603545"/>
              <a:gd name="connsiteX28" fmla="*/ 7853363 w 8262114"/>
              <a:gd name="connsiteY28" fmla="*/ 1838266 h 3603545"/>
              <a:gd name="connsiteX29" fmla="*/ 7796213 w 8262114"/>
              <a:gd name="connsiteY29" fmla="*/ 1790641 h 3603545"/>
              <a:gd name="connsiteX30" fmla="*/ 7739063 w 8262114"/>
              <a:gd name="connsiteY30" fmla="*/ 1771591 h 3603545"/>
              <a:gd name="connsiteX31" fmla="*/ 7710488 w 8262114"/>
              <a:gd name="connsiteY31" fmla="*/ 1752541 h 3603545"/>
              <a:gd name="connsiteX32" fmla="*/ 7567613 w 8262114"/>
              <a:gd name="connsiteY32" fmla="*/ 1733491 h 3603545"/>
              <a:gd name="connsiteX33" fmla="*/ 7510463 w 8262114"/>
              <a:gd name="connsiteY33" fmla="*/ 1714441 h 3603545"/>
              <a:gd name="connsiteX34" fmla="*/ 7453313 w 8262114"/>
              <a:gd name="connsiteY34" fmla="*/ 1676341 h 3603545"/>
              <a:gd name="connsiteX35" fmla="*/ 7424738 w 8262114"/>
              <a:gd name="connsiteY35" fmla="*/ 1657291 h 3603545"/>
              <a:gd name="connsiteX36" fmla="*/ 7396163 w 8262114"/>
              <a:gd name="connsiteY36" fmla="*/ 1647766 h 3603545"/>
              <a:gd name="connsiteX37" fmla="*/ 7358063 w 8262114"/>
              <a:gd name="connsiteY37" fmla="*/ 1600141 h 3603545"/>
              <a:gd name="connsiteX38" fmla="*/ 7319963 w 8262114"/>
              <a:gd name="connsiteY38" fmla="*/ 1542991 h 3603545"/>
              <a:gd name="connsiteX39" fmla="*/ 7272338 w 8262114"/>
              <a:gd name="connsiteY39" fmla="*/ 1485841 h 3603545"/>
              <a:gd name="connsiteX40" fmla="*/ 7262813 w 8262114"/>
              <a:gd name="connsiteY40" fmla="*/ 1457266 h 3603545"/>
              <a:gd name="connsiteX41" fmla="*/ 7224713 w 8262114"/>
              <a:gd name="connsiteY41" fmla="*/ 1400116 h 3603545"/>
              <a:gd name="connsiteX42" fmla="*/ 7215188 w 8262114"/>
              <a:gd name="connsiteY42" fmla="*/ 1371541 h 3603545"/>
              <a:gd name="connsiteX43" fmla="*/ 7196138 w 8262114"/>
              <a:gd name="connsiteY43" fmla="*/ 1342966 h 3603545"/>
              <a:gd name="connsiteX44" fmla="*/ 7177088 w 8262114"/>
              <a:gd name="connsiteY44" fmla="*/ 1285816 h 3603545"/>
              <a:gd name="connsiteX45" fmla="*/ 7119938 w 8262114"/>
              <a:gd name="connsiteY45" fmla="*/ 1238191 h 3603545"/>
              <a:gd name="connsiteX46" fmla="*/ 7091363 w 8262114"/>
              <a:gd name="connsiteY46" fmla="*/ 1219141 h 3603545"/>
              <a:gd name="connsiteX47" fmla="*/ 7062788 w 8262114"/>
              <a:gd name="connsiteY47" fmla="*/ 1190566 h 3603545"/>
              <a:gd name="connsiteX48" fmla="*/ 7034213 w 8262114"/>
              <a:gd name="connsiteY48" fmla="*/ 1171516 h 3603545"/>
              <a:gd name="connsiteX49" fmla="*/ 6986588 w 8262114"/>
              <a:gd name="connsiteY49" fmla="*/ 1114366 h 3603545"/>
              <a:gd name="connsiteX50" fmla="*/ 6958013 w 8262114"/>
              <a:gd name="connsiteY50" fmla="*/ 1095316 h 3603545"/>
              <a:gd name="connsiteX51" fmla="*/ 6938963 w 8262114"/>
              <a:gd name="connsiteY51" fmla="*/ 1066741 h 3603545"/>
              <a:gd name="connsiteX52" fmla="*/ 6910388 w 8262114"/>
              <a:gd name="connsiteY52" fmla="*/ 1047691 h 3603545"/>
              <a:gd name="connsiteX53" fmla="*/ 6900863 w 8262114"/>
              <a:gd name="connsiteY53" fmla="*/ 1019116 h 3603545"/>
              <a:gd name="connsiteX54" fmla="*/ 6910388 w 8262114"/>
              <a:gd name="connsiteY54" fmla="*/ 981016 h 3603545"/>
              <a:gd name="connsiteX55" fmla="*/ 6967538 w 8262114"/>
              <a:gd name="connsiteY55" fmla="*/ 952441 h 3603545"/>
              <a:gd name="connsiteX56" fmla="*/ 6986588 w 8262114"/>
              <a:gd name="connsiteY56" fmla="*/ 923866 h 3603545"/>
              <a:gd name="connsiteX57" fmla="*/ 7005638 w 8262114"/>
              <a:gd name="connsiteY57" fmla="*/ 866716 h 3603545"/>
              <a:gd name="connsiteX58" fmla="*/ 6977063 w 8262114"/>
              <a:gd name="connsiteY58" fmla="*/ 857191 h 3603545"/>
              <a:gd name="connsiteX59" fmla="*/ 6910388 w 8262114"/>
              <a:gd name="connsiteY59" fmla="*/ 847666 h 3603545"/>
              <a:gd name="connsiteX60" fmla="*/ 6872288 w 8262114"/>
              <a:gd name="connsiteY60" fmla="*/ 828616 h 3603545"/>
              <a:gd name="connsiteX61" fmla="*/ 6843713 w 8262114"/>
              <a:gd name="connsiteY61" fmla="*/ 819091 h 3603545"/>
              <a:gd name="connsiteX62" fmla="*/ 6786563 w 8262114"/>
              <a:gd name="connsiteY62" fmla="*/ 780991 h 3603545"/>
              <a:gd name="connsiteX63" fmla="*/ 6748463 w 8262114"/>
              <a:gd name="connsiteY63" fmla="*/ 733366 h 3603545"/>
              <a:gd name="connsiteX64" fmla="*/ 6738938 w 8262114"/>
              <a:gd name="connsiteY64" fmla="*/ 704791 h 3603545"/>
              <a:gd name="connsiteX65" fmla="*/ 6691313 w 8262114"/>
              <a:gd name="connsiteY65" fmla="*/ 657166 h 3603545"/>
              <a:gd name="connsiteX66" fmla="*/ 6643688 w 8262114"/>
              <a:gd name="connsiteY66" fmla="*/ 619066 h 3603545"/>
              <a:gd name="connsiteX67" fmla="*/ 6624638 w 8262114"/>
              <a:gd name="connsiteY67" fmla="*/ 590491 h 3603545"/>
              <a:gd name="connsiteX68" fmla="*/ 6596063 w 8262114"/>
              <a:gd name="connsiteY68" fmla="*/ 580966 h 3603545"/>
              <a:gd name="connsiteX69" fmla="*/ 6567488 w 8262114"/>
              <a:gd name="connsiteY69" fmla="*/ 561916 h 3603545"/>
              <a:gd name="connsiteX70" fmla="*/ 6538913 w 8262114"/>
              <a:gd name="connsiteY70" fmla="*/ 552391 h 3603545"/>
              <a:gd name="connsiteX71" fmla="*/ 6510338 w 8262114"/>
              <a:gd name="connsiteY71" fmla="*/ 533341 h 3603545"/>
              <a:gd name="connsiteX72" fmla="*/ 6462713 w 8262114"/>
              <a:gd name="connsiteY72" fmla="*/ 523816 h 3603545"/>
              <a:gd name="connsiteX73" fmla="*/ 6376988 w 8262114"/>
              <a:gd name="connsiteY73" fmla="*/ 533341 h 3603545"/>
              <a:gd name="connsiteX74" fmla="*/ 6319838 w 8262114"/>
              <a:gd name="connsiteY74" fmla="*/ 571441 h 3603545"/>
              <a:gd name="connsiteX75" fmla="*/ 6262688 w 8262114"/>
              <a:gd name="connsiteY75" fmla="*/ 619066 h 3603545"/>
              <a:gd name="connsiteX76" fmla="*/ 6176963 w 8262114"/>
              <a:gd name="connsiteY76" fmla="*/ 657166 h 3603545"/>
              <a:gd name="connsiteX77" fmla="*/ 6148388 w 8262114"/>
              <a:gd name="connsiteY77" fmla="*/ 666691 h 3603545"/>
              <a:gd name="connsiteX78" fmla="*/ 6148388 w 8262114"/>
              <a:gd name="connsiteY78" fmla="*/ 800041 h 3603545"/>
              <a:gd name="connsiteX79" fmla="*/ 6138863 w 8262114"/>
              <a:gd name="connsiteY79" fmla="*/ 961966 h 3603545"/>
              <a:gd name="connsiteX80" fmla="*/ 6119813 w 8262114"/>
              <a:gd name="connsiteY80" fmla="*/ 1085791 h 3603545"/>
              <a:gd name="connsiteX81" fmla="*/ 6136482 w 8262114"/>
              <a:gd name="connsiteY81" fmla="*/ 1195328 h 3603545"/>
              <a:gd name="connsiteX82" fmla="*/ 6165057 w 8262114"/>
              <a:gd name="connsiteY82" fmla="*/ 1340585 h 3603545"/>
              <a:gd name="connsiteX83" fmla="*/ 6205538 w 8262114"/>
              <a:gd name="connsiteY83" fmla="*/ 1435835 h 3603545"/>
              <a:gd name="connsiteX84" fmla="*/ 6162676 w 8262114"/>
              <a:gd name="connsiteY84" fmla="*/ 1492985 h 3603545"/>
              <a:gd name="connsiteX85" fmla="*/ 6196013 w 8262114"/>
              <a:gd name="connsiteY85" fmla="*/ 1647766 h 3603545"/>
              <a:gd name="connsiteX86" fmla="*/ 6198394 w 8262114"/>
              <a:gd name="connsiteY86" fmla="*/ 1757303 h 3603545"/>
              <a:gd name="connsiteX87" fmla="*/ 6153150 w 8262114"/>
              <a:gd name="connsiteY87" fmla="*/ 1759685 h 3603545"/>
              <a:gd name="connsiteX88" fmla="*/ 6119813 w 8262114"/>
              <a:gd name="connsiteY88" fmla="*/ 1752541 h 3603545"/>
              <a:gd name="connsiteX89" fmla="*/ 5955507 w 8262114"/>
              <a:gd name="connsiteY89" fmla="*/ 1781116 h 3603545"/>
              <a:gd name="connsiteX90" fmla="*/ 5955507 w 8262114"/>
              <a:gd name="connsiteY90" fmla="*/ 1854934 h 3603545"/>
              <a:gd name="connsiteX91" fmla="*/ 5967413 w 8262114"/>
              <a:gd name="connsiteY91" fmla="*/ 1904941 h 3603545"/>
              <a:gd name="connsiteX92" fmla="*/ 5962650 w 8262114"/>
              <a:gd name="connsiteY92" fmla="*/ 1954947 h 3603545"/>
              <a:gd name="connsiteX93" fmla="*/ 5684045 w 8262114"/>
              <a:gd name="connsiteY93" fmla="*/ 1916847 h 3603545"/>
              <a:gd name="connsiteX94" fmla="*/ 5434013 w 8262114"/>
              <a:gd name="connsiteY94" fmla="*/ 1940660 h 3603545"/>
              <a:gd name="connsiteX95" fmla="*/ 5300663 w 8262114"/>
              <a:gd name="connsiteY95" fmla="*/ 1904941 h 3603545"/>
              <a:gd name="connsiteX96" fmla="*/ 5243513 w 8262114"/>
              <a:gd name="connsiteY96" fmla="*/ 1914466 h 3603545"/>
              <a:gd name="connsiteX97" fmla="*/ 5186363 w 8262114"/>
              <a:gd name="connsiteY97" fmla="*/ 1933516 h 3603545"/>
              <a:gd name="connsiteX98" fmla="*/ 5179219 w 8262114"/>
              <a:gd name="connsiteY98" fmla="*/ 1890653 h 3603545"/>
              <a:gd name="connsiteX99" fmla="*/ 5098257 w 8262114"/>
              <a:gd name="connsiteY99" fmla="*/ 1840647 h 3603545"/>
              <a:gd name="connsiteX100" fmla="*/ 5033963 w 8262114"/>
              <a:gd name="connsiteY100" fmla="*/ 1838266 h 3603545"/>
              <a:gd name="connsiteX101" fmla="*/ 5024438 w 8262114"/>
              <a:gd name="connsiteY101" fmla="*/ 1809691 h 3603545"/>
              <a:gd name="connsiteX102" fmla="*/ 4891088 w 8262114"/>
              <a:gd name="connsiteY102" fmla="*/ 1781116 h 3603545"/>
              <a:gd name="connsiteX103" fmla="*/ 4814888 w 8262114"/>
              <a:gd name="connsiteY103" fmla="*/ 1743016 h 3603545"/>
              <a:gd name="connsiteX104" fmla="*/ 4786313 w 8262114"/>
              <a:gd name="connsiteY104" fmla="*/ 1714441 h 3603545"/>
              <a:gd name="connsiteX105" fmla="*/ 4776788 w 8262114"/>
              <a:gd name="connsiteY105" fmla="*/ 1685866 h 3603545"/>
              <a:gd name="connsiteX106" fmla="*/ 4795838 w 8262114"/>
              <a:gd name="connsiteY106" fmla="*/ 1628716 h 3603545"/>
              <a:gd name="connsiteX107" fmla="*/ 4814888 w 8262114"/>
              <a:gd name="connsiteY107" fmla="*/ 1476316 h 3603545"/>
              <a:gd name="connsiteX108" fmla="*/ 4852988 w 8262114"/>
              <a:gd name="connsiteY108" fmla="*/ 1419166 h 3603545"/>
              <a:gd name="connsiteX109" fmla="*/ 4872038 w 8262114"/>
              <a:gd name="connsiteY109" fmla="*/ 1390591 h 3603545"/>
              <a:gd name="connsiteX110" fmla="*/ 4919663 w 8262114"/>
              <a:gd name="connsiteY110" fmla="*/ 1314391 h 3603545"/>
              <a:gd name="connsiteX111" fmla="*/ 4929188 w 8262114"/>
              <a:gd name="connsiteY111" fmla="*/ 1285816 h 3603545"/>
              <a:gd name="connsiteX112" fmla="*/ 4872038 w 8262114"/>
              <a:gd name="connsiteY112" fmla="*/ 1257241 h 3603545"/>
              <a:gd name="connsiteX113" fmla="*/ 4843463 w 8262114"/>
              <a:gd name="connsiteY113" fmla="*/ 1238191 h 3603545"/>
              <a:gd name="connsiteX114" fmla="*/ 4786313 w 8262114"/>
              <a:gd name="connsiteY114" fmla="*/ 1219141 h 3603545"/>
              <a:gd name="connsiteX115" fmla="*/ 4757738 w 8262114"/>
              <a:gd name="connsiteY115" fmla="*/ 1209616 h 3603545"/>
              <a:gd name="connsiteX116" fmla="*/ 4729163 w 8262114"/>
              <a:gd name="connsiteY116" fmla="*/ 1219141 h 3603545"/>
              <a:gd name="connsiteX117" fmla="*/ 4672013 w 8262114"/>
              <a:gd name="connsiteY117" fmla="*/ 1247716 h 3603545"/>
              <a:gd name="connsiteX118" fmla="*/ 4576763 w 8262114"/>
              <a:gd name="connsiteY118" fmla="*/ 1209616 h 3603545"/>
              <a:gd name="connsiteX119" fmla="*/ 4538663 w 8262114"/>
              <a:gd name="connsiteY119" fmla="*/ 1161991 h 3603545"/>
              <a:gd name="connsiteX120" fmla="*/ 4481513 w 8262114"/>
              <a:gd name="connsiteY120" fmla="*/ 1181041 h 3603545"/>
              <a:gd name="connsiteX121" fmla="*/ 4452938 w 8262114"/>
              <a:gd name="connsiteY121" fmla="*/ 1190566 h 3603545"/>
              <a:gd name="connsiteX122" fmla="*/ 4414838 w 8262114"/>
              <a:gd name="connsiteY122" fmla="*/ 1276291 h 3603545"/>
              <a:gd name="connsiteX123" fmla="*/ 4405313 w 8262114"/>
              <a:gd name="connsiteY123" fmla="*/ 1304866 h 3603545"/>
              <a:gd name="connsiteX124" fmla="*/ 4395788 w 8262114"/>
              <a:gd name="connsiteY124" fmla="*/ 1333441 h 3603545"/>
              <a:gd name="connsiteX125" fmla="*/ 4367213 w 8262114"/>
              <a:gd name="connsiteY125" fmla="*/ 1352491 h 3603545"/>
              <a:gd name="connsiteX126" fmla="*/ 4348163 w 8262114"/>
              <a:gd name="connsiteY126" fmla="*/ 1381066 h 3603545"/>
              <a:gd name="connsiteX127" fmla="*/ 4329113 w 8262114"/>
              <a:gd name="connsiteY127" fmla="*/ 1438216 h 3603545"/>
              <a:gd name="connsiteX128" fmla="*/ 4310063 w 8262114"/>
              <a:gd name="connsiteY128" fmla="*/ 1466791 h 3603545"/>
              <a:gd name="connsiteX129" fmla="*/ 4300538 w 8262114"/>
              <a:gd name="connsiteY129" fmla="*/ 1495366 h 3603545"/>
              <a:gd name="connsiteX130" fmla="*/ 4291013 w 8262114"/>
              <a:gd name="connsiteY130" fmla="*/ 1533466 h 3603545"/>
              <a:gd name="connsiteX131" fmla="*/ 4262438 w 8262114"/>
              <a:gd name="connsiteY131" fmla="*/ 1552516 h 3603545"/>
              <a:gd name="connsiteX132" fmla="*/ 4224338 w 8262114"/>
              <a:gd name="connsiteY132" fmla="*/ 1545372 h 3603545"/>
              <a:gd name="connsiteX133" fmla="*/ 4167188 w 8262114"/>
              <a:gd name="connsiteY133" fmla="*/ 1562041 h 3603545"/>
              <a:gd name="connsiteX134" fmla="*/ 4110038 w 8262114"/>
              <a:gd name="connsiteY134" fmla="*/ 1583472 h 3603545"/>
              <a:gd name="connsiteX135" fmla="*/ 4081463 w 8262114"/>
              <a:gd name="connsiteY135" fmla="*/ 1590616 h 3603545"/>
              <a:gd name="connsiteX136" fmla="*/ 4055270 w 8262114"/>
              <a:gd name="connsiteY136" fmla="*/ 1595379 h 3603545"/>
              <a:gd name="connsiteX137" fmla="*/ 3948113 w 8262114"/>
              <a:gd name="connsiteY137" fmla="*/ 1609666 h 3603545"/>
              <a:gd name="connsiteX138" fmla="*/ 3910013 w 8262114"/>
              <a:gd name="connsiteY138" fmla="*/ 1600141 h 3603545"/>
              <a:gd name="connsiteX139" fmla="*/ 3757613 w 8262114"/>
              <a:gd name="connsiteY139" fmla="*/ 1590616 h 3603545"/>
              <a:gd name="connsiteX140" fmla="*/ 3729038 w 8262114"/>
              <a:gd name="connsiteY140" fmla="*/ 1571566 h 3603545"/>
              <a:gd name="connsiteX141" fmla="*/ 3700463 w 8262114"/>
              <a:gd name="connsiteY141" fmla="*/ 1562041 h 3603545"/>
              <a:gd name="connsiteX142" fmla="*/ 3652838 w 8262114"/>
              <a:gd name="connsiteY142" fmla="*/ 1523941 h 3603545"/>
              <a:gd name="connsiteX143" fmla="*/ 3481388 w 8262114"/>
              <a:gd name="connsiteY143" fmla="*/ 1533466 h 3603545"/>
              <a:gd name="connsiteX144" fmla="*/ 3414713 w 8262114"/>
              <a:gd name="connsiteY144" fmla="*/ 1542991 h 3603545"/>
              <a:gd name="connsiteX145" fmla="*/ 3386138 w 8262114"/>
              <a:gd name="connsiteY145" fmla="*/ 1552516 h 3603545"/>
              <a:gd name="connsiteX146" fmla="*/ 3338513 w 8262114"/>
              <a:gd name="connsiteY146" fmla="*/ 1562041 h 3603545"/>
              <a:gd name="connsiteX147" fmla="*/ 3259931 w 8262114"/>
              <a:gd name="connsiteY147" fmla="*/ 1619191 h 3603545"/>
              <a:gd name="connsiteX148" fmla="*/ 3214688 w 8262114"/>
              <a:gd name="connsiteY148" fmla="*/ 1666816 h 3603545"/>
              <a:gd name="connsiteX149" fmla="*/ 3205163 w 8262114"/>
              <a:gd name="connsiteY149" fmla="*/ 1695391 h 3603545"/>
              <a:gd name="connsiteX150" fmla="*/ 3181351 w 8262114"/>
              <a:gd name="connsiteY150" fmla="*/ 1738254 h 3603545"/>
              <a:gd name="connsiteX151" fmla="*/ 3102769 w 8262114"/>
              <a:gd name="connsiteY151" fmla="*/ 1714441 h 3603545"/>
              <a:gd name="connsiteX152" fmla="*/ 3057525 w 8262114"/>
              <a:gd name="connsiteY152" fmla="*/ 1659672 h 3603545"/>
              <a:gd name="connsiteX153" fmla="*/ 3005138 w 8262114"/>
              <a:gd name="connsiteY153" fmla="*/ 1619191 h 3603545"/>
              <a:gd name="connsiteX154" fmla="*/ 2967038 w 8262114"/>
              <a:gd name="connsiteY154" fmla="*/ 1562041 h 3603545"/>
              <a:gd name="connsiteX155" fmla="*/ 2947988 w 8262114"/>
              <a:gd name="connsiteY155" fmla="*/ 1533466 h 3603545"/>
              <a:gd name="connsiteX156" fmla="*/ 2890838 w 8262114"/>
              <a:gd name="connsiteY156" fmla="*/ 1504891 h 3603545"/>
              <a:gd name="connsiteX157" fmla="*/ 2862263 w 8262114"/>
              <a:gd name="connsiteY157" fmla="*/ 1485841 h 3603545"/>
              <a:gd name="connsiteX158" fmla="*/ 2833688 w 8262114"/>
              <a:gd name="connsiteY158" fmla="*/ 1476316 h 3603545"/>
              <a:gd name="connsiteX159" fmla="*/ 2805113 w 8262114"/>
              <a:gd name="connsiteY159" fmla="*/ 1457266 h 3603545"/>
              <a:gd name="connsiteX160" fmla="*/ 2738438 w 8262114"/>
              <a:gd name="connsiteY160" fmla="*/ 1438216 h 3603545"/>
              <a:gd name="connsiteX161" fmla="*/ 2709863 w 8262114"/>
              <a:gd name="connsiteY161" fmla="*/ 1428691 h 3603545"/>
              <a:gd name="connsiteX162" fmla="*/ 2605088 w 8262114"/>
              <a:gd name="connsiteY162" fmla="*/ 1419166 h 3603545"/>
              <a:gd name="connsiteX163" fmla="*/ 2509838 w 8262114"/>
              <a:gd name="connsiteY163" fmla="*/ 1409641 h 3603545"/>
              <a:gd name="connsiteX164" fmla="*/ 2452688 w 8262114"/>
              <a:gd name="connsiteY164" fmla="*/ 1371541 h 3603545"/>
              <a:gd name="connsiteX165" fmla="*/ 2395538 w 8262114"/>
              <a:gd name="connsiteY165" fmla="*/ 1352491 h 3603545"/>
              <a:gd name="connsiteX166" fmla="*/ 2366963 w 8262114"/>
              <a:gd name="connsiteY166" fmla="*/ 1342966 h 3603545"/>
              <a:gd name="connsiteX167" fmla="*/ 2309813 w 8262114"/>
              <a:gd name="connsiteY167" fmla="*/ 1333441 h 3603545"/>
              <a:gd name="connsiteX168" fmla="*/ 2233613 w 8262114"/>
              <a:gd name="connsiteY168" fmla="*/ 1342966 h 3603545"/>
              <a:gd name="connsiteX169" fmla="*/ 2185988 w 8262114"/>
              <a:gd name="connsiteY169" fmla="*/ 1333441 h 3603545"/>
              <a:gd name="connsiteX170" fmla="*/ 2176463 w 8262114"/>
              <a:gd name="connsiteY170" fmla="*/ 1304866 h 3603545"/>
              <a:gd name="connsiteX171" fmla="*/ 2157413 w 8262114"/>
              <a:gd name="connsiteY171" fmla="*/ 1238191 h 3603545"/>
              <a:gd name="connsiteX172" fmla="*/ 2155032 w 8262114"/>
              <a:gd name="connsiteY172" fmla="*/ 1204854 h 3603545"/>
              <a:gd name="connsiteX173" fmla="*/ 2128838 w 8262114"/>
              <a:gd name="connsiteY173" fmla="*/ 1166753 h 3603545"/>
              <a:gd name="connsiteX174" fmla="*/ 2057400 w 8262114"/>
              <a:gd name="connsiteY174" fmla="*/ 1104841 h 3603545"/>
              <a:gd name="connsiteX175" fmla="*/ 2062163 w 8262114"/>
              <a:gd name="connsiteY175" fmla="*/ 1066741 h 3603545"/>
              <a:gd name="connsiteX176" fmla="*/ 2033588 w 8262114"/>
              <a:gd name="connsiteY176" fmla="*/ 1057216 h 3603545"/>
              <a:gd name="connsiteX177" fmla="*/ 2081213 w 8262114"/>
              <a:gd name="connsiteY177" fmla="*/ 1009591 h 3603545"/>
              <a:gd name="connsiteX178" fmla="*/ 2128838 w 8262114"/>
              <a:gd name="connsiteY178" fmla="*/ 1000066 h 3603545"/>
              <a:gd name="connsiteX179" fmla="*/ 2147888 w 8262114"/>
              <a:gd name="connsiteY179" fmla="*/ 942916 h 3603545"/>
              <a:gd name="connsiteX180" fmla="*/ 2119313 w 8262114"/>
              <a:gd name="connsiteY180" fmla="*/ 914341 h 3603545"/>
              <a:gd name="connsiteX181" fmla="*/ 2014538 w 8262114"/>
              <a:gd name="connsiteY181" fmla="*/ 885766 h 3603545"/>
              <a:gd name="connsiteX182" fmla="*/ 2005013 w 8262114"/>
              <a:gd name="connsiteY182" fmla="*/ 857191 h 3603545"/>
              <a:gd name="connsiteX183" fmla="*/ 2024063 w 8262114"/>
              <a:gd name="connsiteY183" fmla="*/ 828616 h 3603545"/>
              <a:gd name="connsiteX184" fmla="*/ 2014538 w 8262114"/>
              <a:gd name="connsiteY184" fmla="*/ 800041 h 3603545"/>
              <a:gd name="connsiteX185" fmla="*/ 1976438 w 8262114"/>
              <a:gd name="connsiteY185" fmla="*/ 742891 h 3603545"/>
              <a:gd name="connsiteX186" fmla="*/ 1804988 w 8262114"/>
              <a:gd name="connsiteY186" fmla="*/ 685741 h 3603545"/>
              <a:gd name="connsiteX187" fmla="*/ 1776413 w 8262114"/>
              <a:gd name="connsiteY187" fmla="*/ 676216 h 3603545"/>
              <a:gd name="connsiteX188" fmla="*/ 1747838 w 8262114"/>
              <a:gd name="connsiteY188" fmla="*/ 666691 h 3603545"/>
              <a:gd name="connsiteX189" fmla="*/ 1690688 w 8262114"/>
              <a:gd name="connsiteY189" fmla="*/ 628591 h 3603545"/>
              <a:gd name="connsiteX190" fmla="*/ 1654969 w 8262114"/>
              <a:gd name="connsiteY190" fmla="*/ 592872 h 3603545"/>
              <a:gd name="connsiteX191" fmla="*/ 1581150 w 8262114"/>
              <a:gd name="connsiteY191" fmla="*/ 519053 h 3603545"/>
              <a:gd name="connsiteX192" fmla="*/ 1493045 w 8262114"/>
              <a:gd name="connsiteY192" fmla="*/ 433328 h 3603545"/>
              <a:gd name="connsiteX193" fmla="*/ 1370452 w 8262114"/>
              <a:gd name="connsiteY193" fmla="*/ 335756 h 3603545"/>
              <a:gd name="connsiteX194" fmla="*/ 1350170 w 8262114"/>
              <a:gd name="connsiteY194" fmla="*/ 316647 h 3603545"/>
              <a:gd name="connsiteX195" fmla="*/ 1373982 w 8262114"/>
              <a:gd name="connsiteY195" fmla="*/ 323791 h 3603545"/>
              <a:gd name="connsiteX196" fmla="*/ 1440657 w 8262114"/>
              <a:gd name="connsiteY196" fmla="*/ 342841 h 3603545"/>
              <a:gd name="connsiteX197" fmla="*/ 1440657 w 8262114"/>
              <a:gd name="connsiteY197" fmla="*/ 290453 h 3603545"/>
              <a:gd name="connsiteX198" fmla="*/ 1376363 w 8262114"/>
              <a:gd name="connsiteY198" fmla="*/ 204729 h 3603545"/>
              <a:gd name="connsiteX199" fmla="*/ 1338263 w 8262114"/>
              <a:gd name="connsiteY199" fmla="*/ 178534 h 3603545"/>
              <a:gd name="connsiteX200" fmla="*/ 1319213 w 8262114"/>
              <a:gd name="connsiteY200" fmla="*/ 161866 h 3603545"/>
              <a:gd name="connsiteX201" fmla="*/ 1166813 w 8262114"/>
              <a:gd name="connsiteY201" fmla="*/ 133291 h 3603545"/>
              <a:gd name="connsiteX202" fmla="*/ 1138238 w 8262114"/>
              <a:gd name="connsiteY202" fmla="*/ 123766 h 3603545"/>
              <a:gd name="connsiteX203" fmla="*/ 1081088 w 8262114"/>
              <a:gd name="connsiteY203" fmla="*/ 85666 h 3603545"/>
              <a:gd name="connsiteX204" fmla="*/ 1033463 w 8262114"/>
              <a:gd name="connsiteY204" fmla="*/ 47566 h 3603545"/>
              <a:gd name="connsiteX205" fmla="*/ 976313 w 8262114"/>
              <a:gd name="connsiteY205" fmla="*/ 9466 h 3603545"/>
              <a:gd name="connsiteX206" fmla="*/ 547688 w 8262114"/>
              <a:gd name="connsiteY206" fmla="*/ 9466 h 3603545"/>
              <a:gd name="connsiteX207" fmla="*/ 452438 w 8262114"/>
              <a:gd name="connsiteY207" fmla="*/ 18991 h 3603545"/>
              <a:gd name="connsiteX208" fmla="*/ 395288 w 8262114"/>
              <a:gd name="connsiteY208" fmla="*/ 47566 h 3603545"/>
              <a:gd name="connsiteX209" fmla="*/ 319088 w 8262114"/>
              <a:gd name="connsiteY209" fmla="*/ 159485 h 3603545"/>
              <a:gd name="connsiteX210" fmla="*/ 307182 w 8262114"/>
              <a:gd name="connsiteY210" fmla="*/ 216634 h 3603545"/>
              <a:gd name="connsiteX211" fmla="*/ 254794 w 8262114"/>
              <a:gd name="connsiteY211" fmla="*/ 283310 h 3603545"/>
              <a:gd name="connsiteX212" fmla="*/ 180975 w 8262114"/>
              <a:gd name="connsiteY212" fmla="*/ 330935 h 3603545"/>
              <a:gd name="connsiteX213" fmla="*/ 76201 w 8262114"/>
              <a:gd name="connsiteY213" fmla="*/ 357129 h 3603545"/>
              <a:gd name="connsiteX214" fmla="*/ 42863 w 8262114"/>
              <a:gd name="connsiteY214" fmla="*/ 361891 h 3603545"/>
              <a:gd name="connsiteX215" fmla="*/ 0 w 8262114"/>
              <a:gd name="connsiteY215" fmla="*/ 371416 h 3603545"/>
              <a:gd name="connsiteX216" fmla="*/ 21431 w 8262114"/>
              <a:gd name="connsiteY216" fmla="*/ 416660 h 3603545"/>
              <a:gd name="connsiteX217" fmla="*/ 33338 w 8262114"/>
              <a:gd name="connsiteY217" fmla="*/ 419041 h 3603545"/>
              <a:gd name="connsiteX218" fmla="*/ 90488 w 8262114"/>
              <a:gd name="connsiteY218" fmla="*/ 447616 h 3603545"/>
              <a:gd name="connsiteX219" fmla="*/ 147638 w 8262114"/>
              <a:gd name="connsiteY219" fmla="*/ 476191 h 3603545"/>
              <a:gd name="connsiteX220" fmla="*/ 166688 w 8262114"/>
              <a:gd name="connsiteY220" fmla="*/ 504766 h 3603545"/>
              <a:gd name="connsiteX221" fmla="*/ 166688 w 8262114"/>
              <a:gd name="connsiteY221" fmla="*/ 571441 h 3603545"/>
              <a:gd name="connsiteX222" fmla="*/ 138113 w 8262114"/>
              <a:gd name="connsiteY222" fmla="*/ 580966 h 3603545"/>
              <a:gd name="connsiteX223" fmla="*/ 128588 w 8262114"/>
              <a:gd name="connsiteY223" fmla="*/ 666691 h 3603545"/>
              <a:gd name="connsiteX224" fmla="*/ 100013 w 8262114"/>
              <a:gd name="connsiteY224" fmla="*/ 676216 h 3603545"/>
              <a:gd name="connsiteX225" fmla="*/ 90488 w 8262114"/>
              <a:gd name="connsiteY225" fmla="*/ 704791 h 3603545"/>
              <a:gd name="connsiteX226" fmla="*/ 119063 w 8262114"/>
              <a:gd name="connsiteY226" fmla="*/ 714316 h 3603545"/>
              <a:gd name="connsiteX227" fmla="*/ 138113 w 8262114"/>
              <a:gd name="connsiteY227" fmla="*/ 771466 h 3603545"/>
              <a:gd name="connsiteX228" fmla="*/ 147638 w 8262114"/>
              <a:gd name="connsiteY228" fmla="*/ 838141 h 3603545"/>
              <a:gd name="connsiteX229" fmla="*/ 166688 w 8262114"/>
              <a:gd name="connsiteY229" fmla="*/ 866716 h 3603545"/>
              <a:gd name="connsiteX230" fmla="*/ 157163 w 8262114"/>
              <a:gd name="connsiteY230" fmla="*/ 923866 h 3603545"/>
              <a:gd name="connsiteX0" fmla="*/ 7319963 w 8262114"/>
              <a:gd name="connsiteY0" fmla="*/ 3590866 h 3624976"/>
              <a:gd name="connsiteX1" fmla="*/ 7374733 w 8262114"/>
              <a:gd name="connsiteY1" fmla="*/ 3417036 h 3624976"/>
              <a:gd name="connsiteX2" fmla="*/ 7398544 w 8262114"/>
              <a:gd name="connsiteY2" fmla="*/ 3281304 h 3624976"/>
              <a:gd name="connsiteX3" fmla="*/ 7458075 w 8262114"/>
              <a:gd name="connsiteY3" fmla="*/ 3233678 h 3624976"/>
              <a:gd name="connsiteX4" fmla="*/ 7481888 w 8262114"/>
              <a:gd name="connsiteY4" fmla="*/ 3000315 h 3624976"/>
              <a:gd name="connsiteX5" fmla="*/ 7543801 w 8262114"/>
              <a:gd name="connsiteY5" fmla="*/ 2966977 h 3624976"/>
              <a:gd name="connsiteX6" fmla="*/ 7627145 w 8262114"/>
              <a:gd name="connsiteY6" fmla="*/ 2993171 h 3624976"/>
              <a:gd name="connsiteX7" fmla="*/ 7708106 w 8262114"/>
              <a:gd name="connsiteY7" fmla="*/ 2943167 h 3624976"/>
              <a:gd name="connsiteX8" fmla="*/ 7765257 w 8262114"/>
              <a:gd name="connsiteY8" fmla="*/ 2838391 h 3624976"/>
              <a:gd name="connsiteX9" fmla="*/ 7777163 w 8262114"/>
              <a:gd name="connsiteY9" fmla="*/ 2800291 h 3624976"/>
              <a:gd name="connsiteX10" fmla="*/ 7805738 w 8262114"/>
              <a:gd name="connsiteY10" fmla="*/ 2790766 h 3624976"/>
              <a:gd name="connsiteX11" fmla="*/ 7834313 w 8262114"/>
              <a:gd name="connsiteY11" fmla="*/ 2781241 h 3624976"/>
              <a:gd name="connsiteX12" fmla="*/ 7996238 w 8262114"/>
              <a:gd name="connsiteY12" fmla="*/ 2762191 h 3624976"/>
              <a:gd name="connsiteX13" fmla="*/ 8062913 w 8262114"/>
              <a:gd name="connsiteY13" fmla="*/ 2743141 h 3624976"/>
              <a:gd name="connsiteX14" fmla="*/ 8120063 w 8262114"/>
              <a:gd name="connsiteY14" fmla="*/ 2724091 h 3624976"/>
              <a:gd name="connsiteX15" fmla="*/ 8148638 w 8262114"/>
              <a:gd name="connsiteY15" fmla="*/ 2714566 h 3624976"/>
              <a:gd name="connsiteX16" fmla="*/ 8158163 w 8262114"/>
              <a:gd name="connsiteY16" fmla="*/ 2609791 h 3624976"/>
              <a:gd name="connsiteX17" fmla="*/ 8167688 w 8262114"/>
              <a:gd name="connsiteY17" fmla="*/ 2552641 h 3624976"/>
              <a:gd name="connsiteX18" fmla="*/ 8224838 w 8262114"/>
              <a:gd name="connsiteY18" fmla="*/ 2514541 h 3624976"/>
              <a:gd name="connsiteX19" fmla="*/ 8243888 w 8262114"/>
              <a:gd name="connsiteY19" fmla="*/ 2485966 h 3624976"/>
              <a:gd name="connsiteX20" fmla="*/ 7929563 w 8262114"/>
              <a:gd name="connsiteY20" fmla="*/ 2428816 h 3624976"/>
              <a:gd name="connsiteX21" fmla="*/ 7939088 w 8262114"/>
              <a:gd name="connsiteY21" fmla="*/ 2333566 h 3624976"/>
              <a:gd name="connsiteX22" fmla="*/ 7958138 w 8262114"/>
              <a:gd name="connsiteY22" fmla="*/ 2266891 h 3624976"/>
              <a:gd name="connsiteX23" fmla="*/ 7929563 w 8262114"/>
              <a:gd name="connsiteY23" fmla="*/ 2095441 h 3624976"/>
              <a:gd name="connsiteX24" fmla="*/ 7910513 w 8262114"/>
              <a:gd name="connsiteY24" fmla="*/ 2038291 h 3624976"/>
              <a:gd name="connsiteX25" fmla="*/ 7900988 w 8262114"/>
              <a:gd name="connsiteY25" fmla="*/ 2009716 h 3624976"/>
              <a:gd name="connsiteX26" fmla="*/ 7929563 w 8262114"/>
              <a:gd name="connsiteY26" fmla="*/ 1876366 h 3624976"/>
              <a:gd name="connsiteX27" fmla="*/ 7948613 w 8262114"/>
              <a:gd name="connsiteY27" fmla="*/ 1847791 h 3624976"/>
              <a:gd name="connsiteX28" fmla="*/ 7853363 w 8262114"/>
              <a:gd name="connsiteY28" fmla="*/ 1838266 h 3624976"/>
              <a:gd name="connsiteX29" fmla="*/ 7796213 w 8262114"/>
              <a:gd name="connsiteY29" fmla="*/ 1790641 h 3624976"/>
              <a:gd name="connsiteX30" fmla="*/ 7739063 w 8262114"/>
              <a:gd name="connsiteY30" fmla="*/ 1771591 h 3624976"/>
              <a:gd name="connsiteX31" fmla="*/ 7710488 w 8262114"/>
              <a:gd name="connsiteY31" fmla="*/ 1752541 h 3624976"/>
              <a:gd name="connsiteX32" fmla="*/ 7567613 w 8262114"/>
              <a:gd name="connsiteY32" fmla="*/ 1733491 h 3624976"/>
              <a:gd name="connsiteX33" fmla="*/ 7510463 w 8262114"/>
              <a:gd name="connsiteY33" fmla="*/ 1714441 h 3624976"/>
              <a:gd name="connsiteX34" fmla="*/ 7453313 w 8262114"/>
              <a:gd name="connsiteY34" fmla="*/ 1676341 h 3624976"/>
              <a:gd name="connsiteX35" fmla="*/ 7424738 w 8262114"/>
              <a:gd name="connsiteY35" fmla="*/ 1657291 h 3624976"/>
              <a:gd name="connsiteX36" fmla="*/ 7396163 w 8262114"/>
              <a:gd name="connsiteY36" fmla="*/ 1647766 h 3624976"/>
              <a:gd name="connsiteX37" fmla="*/ 7358063 w 8262114"/>
              <a:gd name="connsiteY37" fmla="*/ 1600141 h 3624976"/>
              <a:gd name="connsiteX38" fmla="*/ 7319963 w 8262114"/>
              <a:gd name="connsiteY38" fmla="*/ 1542991 h 3624976"/>
              <a:gd name="connsiteX39" fmla="*/ 7272338 w 8262114"/>
              <a:gd name="connsiteY39" fmla="*/ 1485841 h 3624976"/>
              <a:gd name="connsiteX40" fmla="*/ 7262813 w 8262114"/>
              <a:gd name="connsiteY40" fmla="*/ 1457266 h 3624976"/>
              <a:gd name="connsiteX41" fmla="*/ 7224713 w 8262114"/>
              <a:gd name="connsiteY41" fmla="*/ 1400116 h 3624976"/>
              <a:gd name="connsiteX42" fmla="*/ 7215188 w 8262114"/>
              <a:gd name="connsiteY42" fmla="*/ 1371541 h 3624976"/>
              <a:gd name="connsiteX43" fmla="*/ 7196138 w 8262114"/>
              <a:gd name="connsiteY43" fmla="*/ 1342966 h 3624976"/>
              <a:gd name="connsiteX44" fmla="*/ 7177088 w 8262114"/>
              <a:gd name="connsiteY44" fmla="*/ 1285816 h 3624976"/>
              <a:gd name="connsiteX45" fmla="*/ 7119938 w 8262114"/>
              <a:gd name="connsiteY45" fmla="*/ 1238191 h 3624976"/>
              <a:gd name="connsiteX46" fmla="*/ 7091363 w 8262114"/>
              <a:gd name="connsiteY46" fmla="*/ 1219141 h 3624976"/>
              <a:gd name="connsiteX47" fmla="*/ 7062788 w 8262114"/>
              <a:gd name="connsiteY47" fmla="*/ 1190566 h 3624976"/>
              <a:gd name="connsiteX48" fmla="*/ 7034213 w 8262114"/>
              <a:gd name="connsiteY48" fmla="*/ 1171516 h 3624976"/>
              <a:gd name="connsiteX49" fmla="*/ 6986588 w 8262114"/>
              <a:gd name="connsiteY49" fmla="*/ 1114366 h 3624976"/>
              <a:gd name="connsiteX50" fmla="*/ 6958013 w 8262114"/>
              <a:gd name="connsiteY50" fmla="*/ 1095316 h 3624976"/>
              <a:gd name="connsiteX51" fmla="*/ 6938963 w 8262114"/>
              <a:gd name="connsiteY51" fmla="*/ 1066741 h 3624976"/>
              <a:gd name="connsiteX52" fmla="*/ 6910388 w 8262114"/>
              <a:gd name="connsiteY52" fmla="*/ 1047691 h 3624976"/>
              <a:gd name="connsiteX53" fmla="*/ 6900863 w 8262114"/>
              <a:gd name="connsiteY53" fmla="*/ 1019116 h 3624976"/>
              <a:gd name="connsiteX54" fmla="*/ 6910388 w 8262114"/>
              <a:gd name="connsiteY54" fmla="*/ 981016 h 3624976"/>
              <a:gd name="connsiteX55" fmla="*/ 6967538 w 8262114"/>
              <a:gd name="connsiteY55" fmla="*/ 952441 h 3624976"/>
              <a:gd name="connsiteX56" fmla="*/ 6986588 w 8262114"/>
              <a:gd name="connsiteY56" fmla="*/ 923866 h 3624976"/>
              <a:gd name="connsiteX57" fmla="*/ 7005638 w 8262114"/>
              <a:gd name="connsiteY57" fmla="*/ 866716 h 3624976"/>
              <a:gd name="connsiteX58" fmla="*/ 6977063 w 8262114"/>
              <a:gd name="connsiteY58" fmla="*/ 857191 h 3624976"/>
              <a:gd name="connsiteX59" fmla="*/ 6910388 w 8262114"/>
              <a:gd name="connsiteY59" fmla="*/ 847666 h 3624976"/>
              <a:gd name="connsiteX60" fmla="*/ 6872288 w 8262114"/>
              <a:gd name="connsiteY60" fmla="*/ 828616 h 3624976"/>
              <a:gd name="connsiteX61" fmla="*/ 6843713 w 8262114"/>
              <a:gd name="connsiteY61" fmla="*/ 819091 h 3624976"/>
              <a:gd name="connsiteX62" fmla="*/ 6786563 w 8262114"/>
              <a:gd name="connsiteY62" fmla="*/ 780991 h 3624976"/>
              <a:gd name="connsiteX63" fmla="*/ 6748463 w 8262114"/>
              <a:gd name="connsiteY63" fmla="*/ 733366 h 3624976"/>
              <a:gd name="connsiteX64" fmla="*/ 6738938 w 8262114"/>
              <a:gd name="connsiteY64" fmla="*/ 704791 h 3624976"/>
              <a:gd name="connsiteX65" fmla="*/ 6691313 w 8262114"/>
              <a:gd name="connsiteY65" fmla="*/ 657166 h 3624976"/>
              <a:gd name="connsiteX66" fmla="*/ 6643688 w 8262114"/>
              <a:gd name="connsiteY66" fmla="*/ 619066 h 3624976"/>
              <a:gd name="connsiteX67" fmla="*/ 6624638 w 8262114"/>
              <a:gd name="connsiteY67" fmla="*/ 590491 h 3624976"/>
              <a:gd name="connsiteX68" fmla="*/ 6596063 w 8262114"/>
              <a:gd name="connsiteY68" fmla="*/ 580966 h 3624976"/>
              <a:gd name="connsiteX69" fmla="*/ 6567488 w 8262114"/>
              <a:gd name="connsiteY69" fmla="*/ 561916 h 3624976"/>
              <a:gd name="connsiteX70" fmla="*/ 6538913 w 8262114"/>
              <a:gd name="connsiteY70" fmla="*/ 552391 h 3624976"/>
              <a:gd name="connsiteX71" fmla="*/ 6510338 w 8262114"/>
              <a:gd name="connsiteY71" fmla="*/ 533341 h 3624976"/>
              <a:gd name="connsiteX72" fmla="*/ 6462713 w 8262114"/>
              <a:gd name="connsiteY72" fmla="*/ 523816 h 3624976"/>
              <a:gd name="connsiteX73" fmla="*/ 6376988 w 8262114"/>
              <a:gd name="connsiteY73" fmla="*/ 533341 h 3624976"/>
              <a:gd name="connsiteX74" fmla="*/ 6319838 w 8262114"/>
              <a:gd name="connsiteY74" fmla="*/ 571441 h 3624976"/>
              <a:gd name="connsiteX75" fmla="*/ 6262688 w 8262114"/>
              <a:gd name="connsiteY75" fmla="*/ 619066 h 3624976"/>
              <a:gd name="connsiteX76" fmla="*/ 6176963 w 8262114"/>
              <a:gd name="connsiteY76" fmla="*/ 657166 h 3624976"/>
              <a:gd name="connsiteX77" fmla="*/ 6148388 w 8262114"/>
              <a:gd name="connsiteY77" fmla="*/ 666691 h 3624976"/>
              <a:gd name="connsiteX78" fmla="*/ 6148388 w 8262114"/>
              <a:gd name="connsiteY78" fmla="*/ 800041 h 3624976"/>
              <a:gd name="connsiteX79" fmla="*/ 6138863 w 8262114"/>
              <a:gd name="connsiteY79" fmla="*/ 961966 h 3624976"/>
              <a:gd name="connsiteX80" fmla="*/ 6119813 w 8262114"/>
              <a:gd name="connsiteY80" fmla="*/ 1085791 h 3624976"/>
              <a:gd name="connsiteX81" fmla="*/ 6136482 w 8262114"/>
              <a:gd name="connsiteY81" fmla="*/ 1195328 h 3624976"/>
              <a:gd name="connsiteX82" fmla="*/ 6165057 w 8262114"/>
              <a:gd name="connsiteY82" fmla="*/ 1340585 h 3624976"/>
              <a:gd name="connsiteX83" fmla="*/ 6205538 w 8262114"/>
              <a:gd name="connsiteY83" fmla="*/ 1435835 h 3624976"/>
              <a:gd name="connsiteX84" fmla="*/ 6162676 w 8262114"/>
              <a:gd name="connsiteY84" fmla="*/ 1492985 h 3624976"/>
              <a:gd name="connsiteX85" fmla="*/ 6196013 w 8262114"/>
              <a:gd name="connsiteY85" fmla="*/ 1647766 h 3624976"/>
              <a:gd name="connsiteX86" fmla="*/ 6198394 w 8262114"/>
              <a:gd name="connsiteY86" fmla="*/ 1757303 h 3624976"/>
              <a:gd name="connsiteX87" fmla="*/ 6153150 w 8262114"/>
              <a:gd name="connsiteY87" fmla="*/ 1759685 h 3624976"/>
              <a:gd name="connsiteX88" fmla="*/ 6119813 w 8262114"/>
              <a:gd name="connsiteY88" fmla="*/ 1752541 h 3624976"/>
              <a:gd name="connsiteX89" fmla="*/ 5955507 w 8262114"/>
              <a:gd name="connsiteY89" fmla="*/ 1781116 h 3624976"/>
              <a:gd name="connsiteX90" fmla="*/ 5955507 w 8262114"/>
              <a:gd name="connsiteY90" fmla="*/ 1854934 h 3624976"/>
              <a:gd name="connsiteX91" fmla="*/ 5967413 w 8262114"/>
              <a:gd name="connsiteY91" fmla="*/ 1904941 h 3624976"/>
              <a:gd name="connsiteX92" fmla="*/ 5962650 w 8262114"/>
              <a:gd name="connsiteY92" fmla="*/ 1954947 h 3624976"/>
              <a:gd name="connsiteX93" fmla="*/ 5684045 w 8262114"/>
              <a:gd name="connsiteY93" fmla="*/ 1916847 h 3624976"/>
              <a:gd name="connsiteX94" fmla="*/ 5434013 w 8262114"/>
              <a:gd name="connsiteY94" fmla="*/ 1940660 h 3624976"/>
              <a:gd name="connsiteX95" fmla="*/ 5300663 w 8262114"/>
              <a:gd name="connsiteY95" fmla="*/ 1904941 h 3624976"/>
              <a:gd name="connsiteX96" fmla="*/ 5243513 w 8262114"/>
              <a:gd name="connsiteY96" fmla="*/ 1914466 h 3624976"/>
              <a:gd name="connsiteX97" fmla="*/ 5186363 w 8262114"/>
              <a:gd name="connsiteY97" fmla="*/ 1933516 h 3624976"/>
              <a:gd name="connsiteX98" fmla="*/ 5179219 w 8262114"/>
              <a:gd name="connsiteY98" fmla="*/ 1890653 h 3624976"/>
              <a:gd name="connsiteX99" fmla="*/ 5098257 w 8262114"/>
              <a:gd name="connsiteY99" fmla="*/ 1840647 h 3624976"/>
              <a:gd name="connsiteX100" fmla="*/ 5033963 w 8262114"/>
              <a:gd name="connsiteY100" fmla="*/ 1838266 h 3624976"/>
              <a:gd name="connsiteX101" fmla="*/ 5024438 w 8262114"/>
              <a:gd name="connsiteY101" fmla="*/ 1809691 h 3624976"/>
              <a:gd name="connsiteX102" fmla="*/ 4891088 w 8262114"/>
              <a:gd name="connsiteY102" fmla="*/ 1781116 h 3624976"/>
              <a:gd name="connsiteX103" fmla="*/ 4814888 w 8262114"/>
              <a:gd name="connsiteY103" fmla="*/ 1743016 h 3624976"/>
              <a:gd name="connsiteX104" fmla="*/ 4786313 w 8262114"/>
              <a:gd name="connsiteY104" fmla="*/ 1714441 h 3624976"/>
              <a:gd name="connsiteX105" fmla="*/ 4776788 w 8262114"/>
              <a:gd name="connsiteY105" fmla="*/ 1685866 h 3624976"/>
              <a:gd name="connsiteX106" fmla="*/ 4795838 w 8262114"/>
              <a:gd name="connsiteY106" fmla="*/ 1628716 h 3624976"/>
              <a:gd name="connsiteX107" fmla="*/ 4814888 w 8262114"/>
              <a:gd name="connsiteY107" fmla="*/ 1476316 h 3624976"/>
              <a:gd name="connsiteX108" fmla="*/ 4852988 w 8262114"/>
              <a:gd name="connsiteY108" fmla="*/ 1419166 h 3624976"/>
              <a:gd name="connsiteX109" fmla="*/ 4872038 w 8262114"/>
              <a:gd name="connsiteY109" fmla="*/ 1390591 h 3624976"/>
              <a:gd name="connsiteX110" fmla="*/ 4919663 w 8262114"/>
              <a:gd name="connsiteY110" fmla="*/ 1314391 h 3624976"/>
              <a:gd name="connsiteX111" fmla="*/ 4929188 w 8262114"/>
              <a:gd name="connsiteY111" fmla="*/ 1285816 h 3624976"/>
              <a:gd name="connsiteX112" fmla="*/ 4872038 w 8262114"/>
              <a:gd name="connsiteY112" fmla="*/ 1257241 h 3624976"/>
              <a:gd name="connsiteX113" fmla="*/ 4843463 w 8262114"/>
              <a:gd name="connsiteY113" fmla="*/ 1238191 h 3624976"/>
              <a:gd name="connsiteX114" fmla="*/ 4786313 w 8262114"/>
              <a:gd name="connsiteY114" fmla="*/ 1219141 h 3624976"/>
              <a:gd name="connsiteX115" fmla="*/ 4757738 w 8262114"/>
              <a:gd name="connsiteY115" fmla="*/ 1209616 h 3624976"/>
              <a:gd name="connsiteX116" fmla="*/ 4729163 w 8262114"/>
              <a:gd name="connsiteY116" fmla="*/ 1219141 h 3624976"/>
              <a:gd name="connsiteX117" fmla="*/ 4672013 w 8262114"/>
              <a:gd name="connsiteY117" fmla="*/ 1247716 h 3624976"/>
              <a:gd name="connsiteX118" fmla="*/ 4576763 w 8262114"/>
              <a:gd name="connsiteY118" fmla="*/ 1209616 h 3624976"/>
              <a:gd name="connsiteX119" fmla="*/ 4538663 w 8262114"/>
              <a:gd name="connsiteY119" fmla="*/ 1161991 h 3624976"/>
              <a:gd name="connsiteX120" fmla="*/ 4481513 w 8262114"/>
              <a:gd name="connsiteY120" fmla="*/ 1181041 h 3624976"/>
              <a:gd name="connsiteX121" fmla="*/ 4452938 w 8262114"/>
              <a:gd name="connsiteY121" fmla="*/ 1190566 h 3624976"/>
              <a:gd name="connsiteX122" fmla="*/ 4414838 w 8262114"/>
              <a:gd name="connsiteY122" fmla="*/ 1276291 h 3624976"/>
              <a:gd name="connsiteX123" fmla="*/ 4405313 w 8262114"/>
              <a:gd name="connsiteY123" fmla="*/ 1304866 h 3624976"/>
              <a:gd name="connsiteX124" fmla="*/ 4395788 w 8262114"/>
              <a:gd name="connsiteY124" fmla="*/ 1333441 h 3624976"/>
              <a:gd name="connsiteX125" fmla="*/ 4367213 w 8262114"/>
              <a:gd name="connsiteY125" fmla="*/ 1352491 h 3624976"/>
              <a:gd name="connsiteX126" fmla="*/ 4348163 w 8262114"/>
              <a:gd name="connsiteY126" fmla="*/ 1381066 h 3624976"/>
              <a:gd name="connsiteX127" fmla="*/ 4329113 w 8262114"/>
              <a:gd name="connsiteY127" fmla="*/ 1438216 h 3624976"/>
              <a:gd name="connsiteX128" fmla="*/ 4310063 w 8262114"/>
              <a:gd name="connsiteY128" fmla="*/ 1466791 h 3624976"/>
              <a:gd name="connsiteX129" fmla="*/ 4300538 w 8262114"/>
              <a:gd name="connsiteY129" fmla="*/ 1495366 h 3624976"/>
              <a:gd name="connsiteX130" fmla="*/ 4291013 w 8262114"/>
              <a:gd name="connsiteY130" fmla="*/ 1533466 h 3624976"/>
              <a:gd name="connsiteX131" fmla="*/ 4262438 w 8262114"/>
              <a:gd name="connsiteY131" fmla="*/ 1552516 h 3624976"/>
              <a:gd name="connsiteX132" fmla="*/ 4224338 w 8262114"/>
              <a:gd name="connsiteY132" fmla="*/ 1545372 h 3624976"/>
              <a:gd name="connsiteX133" fmla="*/ 4167188 w 8262114"/>
              <a:gd name="connsiteY133" fmla="*/ 1562041 h 3624976"/>
              <a:gd name="connsiteX134" fmla="*/ 4110038 w 8262114"/>
              <a:gd name="connsiteY134" fmla="*/ 1583472 h 3624976"/>
              <a:gd name="connsiteX135" fmla="*/ 4081463 w 8262114"/>
              <a:gd name="connsiteY135" fmla="*/ 1590616 h 3624976"/>
              <a:gd name="connsiteX136" fmla="*/ 4055270 w 8262114"/>
              <a:gd name="connsiteY136" fmla="*/ 1595379 h 3624976"/>
              <a:gd name="connsiteX137" fmla="*/ 3948113 w 8262114"/>
              <a:gd name="connsiteY137" fmla="*/ 1609666 h 3624976"/>
              <a:gd name="connsiteX138" fmla="*/ 3910013 w 8262114"/>
              <a:gd name="connsiteY138" fmla="*/ 1600141 h 3624976"/>
              <a:gd name="connsiteX139" fmla="*/ 3757613 w 8262114"/>
              <a:gd name="connsiteY139" fmla="*/ 1590616 h 3624976"/>
              <a:gd name="connsiteX140" fmla="*/ 3729038 w 8262114"/>
              <a:gd name="connsiteY140" fmla="*/ 1571566 h 3624976"/>
              <a:gd name="connsiteX141" fmla="*/ 3700463 w 8262114"/>
              <a:gd name="connsiteY141" fmla="*/ 1562041 h 3624976"/>
              <a:gd name="connsiteX142" fmla="*/ 3652838 w 8262114"/>
              <a:gd name="connsiteY142" fmla="*/ 1523941 h 3624976"/>
              <a:gd name="connsiteX143" fmla="*/ 3481388 w 8262114"/>
              <a:gd name="connsiteY143" fmla="*/ 1533466 h 3624976"/>
              <a:gd name="connsiteX144" fmla="*/ 3414713 w 8262114"/>
              <a:gd name="connsiteY144" fmla="*/ 1542991 h 3624976"/>
              <a:gd name="connsiteX145" fmla="*/ 3386138 w 8262114"/>
              <a:gd name="connsiteY145" fmla="*/ 1552516 h 3624976"/>
              <a:gd name="connsiteX146" fmla="*/ 3338513 w 8262114"/>
              <a:gd name="connsiteY146" fmla="*/ 1562041 h 3624976"/>
              <a:gd name="connsiteX147" fmla="*/ 3259931 w 8262114"/>
              <a:gd name="connsiteY147" fmla="*/ 1619191 h 3624976"/>
              <a:gd name="connsiteX148" fmla="*/ 3214688 w 8262114"/>
              <a:gd name="connsiteY148" fmla="*/ 1666816 h 3624976"/>
              <a:gd name="connsiteX149" fmla="*/ 3205163 w 8262114"/>
              <a:gd name="connsiteY149" fmla="*/ 1695391 h 3624976"/>
              <a:gd name="connsiteX150" fmla="*/ 3181351 w 8262114"/>
              <a:gd name="connsiteY150" fmla="*/ 1738254 h 3624976"/>
              <a:gd name="connsiteX151" fmla="*/ 3102769 w 8262114"/>
              <a:gd name="connsiteY151" fmla="*/ 1714441 h 3624976"/>
              <a:gd name="connsiteX152" fmla="*/ 3057525 w 8262114"/>
              <a:gd name="connsiteY152" fmla="*/ 1659672 h 3624976"/>
              <a:gd name="connsiteX153" fmla="*/ 3005138 w 8262114"/>
              <a:gd name="connsiteY153" fmla="*/ 1619191 h 3624976"/>
              <a:gd name="connsiteX154" fmla="*/ 2967038 w 8262114"/>
              <a:gd name="connsiteY154" fmla="*/ 1562041 h 3624976"/>
              <a:gd name="connsiteX155" fmla="*/ 2947988 w 8262114"/>
              <a:gd name="connsiteY155" fmla="*/ 1533466 h 3624976"/>
              <a:gd name="connsiteX156" fmla="*/ 2890838 w 8262114"/>
              <a:gd name="connsiteY156" fmla="*/ 1504891 h 3624976"/>
              <a:gd name="connsiteX157" fmla="*/ 2862263 w 8262114"/>
              <a:gd name="connsiteY157" fmla="*/ 1485841 h 3624976"/>
              <a:gd name="connsiteX158" fmla="*/ 2833688 w 8262114"/>
              <a:gd name="connsiteY158" fmla="*/ 1476316 h 3624976"/>
              <a:gd name="connsiteX159" fmla="*/ 2805113 w 8262114"/>
              <a:gd name="connsiteY159" fmla="*/ 1457266 h 3624976"/>
              <a:gd name="connsiteX160" fmla="*/ 2738438 w 8262114"/>
              <a:gd name="connsiteY160" fmla="*/ 1438216 h 3624976"/>
              <a:gd name="connsiteX161" fmla="*/ 2709863 w 8262114"/>
              <a:gd name="connsiteY161" fmla="*/ 1428691 h 3624976"/>
              <a:gd name="connsiteX162" fmla="*/ 2605088 w 8262114"/>
              <a:gd name="connsiteY162" fmla="*/ 1419166 h 3624976"/>
              <a:gd name="connsiteX163" fmla="*/ 2509838 w 8262114"/>
              <a:gd name="connsiteY163" fmla="*/ 1409641 h 3624976"/>
              <a:gd name="connsiteX164" fmla="*/ 2452688 w 8262114"/>
              <a:gd name="connsiteY164" fmla="*/ 1371541 h 3624976"/>
              <a:gd name="connsiteX165" fmla="*/ 2395538 w 8262114"/>
              <a:gd name="connsiteY165" fmla="*/ 1352491 h 3624976"/>
              <a:gd name="connsiteX166" fmla="*/ 2366963 w 8262114"/>
              <a:gd name="connsiteY166" fmla="*/ 1342966 h 3624976"/>
              <a:gd name="connsiteX167" fmla="*/ 2309813 w 8262114"/>
              <a:gd name="connsiteY167" fmla="*/ 1333441 h 3624976"/>
              <a:gd name="connsiteX168" fmla="*/ 2233613 w 8262114"/>
              <a:gd name="connsiteY168" fmla="*/ 1342966 h 3624976"/>
              <a:gd name="connsiteX169" fmla="*/ 2185988 w 8262114"/>
              <a:gd name="connsiteY169" fmla="*/ 1333441 h 3624976"/>
              <a:gd name="connsiteX170" fmla="*/ 2176463 w 8262114"/>
              <a:gd name="connsiteY170" fmla="*/ 1304866 h 3624976"/>
              <a:gd name="connsiteX171" fmla="*/ 2157413 w 8262114"/>
              <a:gd name="connsiteY171" fmla="*/ 1238191 h 3624976"/>
              <a:gd name="connsiteX172" fmla="*/ 2155032 w 8262114"/>
              <a:gd name="connsiteY172" fmla="*/ 1204854 h 3624976"/>
              <a:gd name="connsiteX173" fmla="*/ 2128838 w 8262114"/>
              <a:gd name="connsiteY173" fmla="*/ 1166753 h 3624976"/>
              <a:gd name="connsiteX174" fmla="*/ 2057400 w 8262114"/>
              <a:gd name="connsiteY174" fmla="*/ 1104841 h 3624976"/>
              <a:gd name="connsiteX175" fmla="*/ 2062163 w 8262114"/>
              <a:gd name="connsiteY175" fmla="*/ 1066741 h 3624976"/>
              <a:gd name="connsiteX176" fmla="*/ 2033588 w 8262114"/>
              <a:gd name="connsiteY176" fmla="*/ 1057216 h 3624976"/>
              <a:gd name="connsiteX177" fmla="*/ 2081213 w 8262114"/>
              <a:gd name="connsiteY177" fmla="*/ 1009591 h 3624976"/>
              <a:gd name="connsiteX178" fmla="*/ 2128838 w 8262114"/>
              <a:gd name="connsiteY178" fmla="*/ 1000066 h 3624976"/>
              <a:gd name="connsiteX179" fmla="*/ 2147888 w 8262114"/>
              <a:gd name="connsiteY179" fmla="*/ 942916 h 3624976"/>
              <a:gd name="connsiteX180" fmla="*/ 2119313 w 8262114"/>
              <a:gd name="connsiteY180" fmla="*/ 914341 h 3624976"/>
              <a:gd name="connsiteX181" fmla="*/ 2014538 w 8262114"/>
              <a:gd name="connsiteY181" fmla="*/ 885766 h 3624976"/>
              <a:gd name="connsiteX182" fmla="*/ 2005013 w 8262114"/>
              <a:gd name="connsiteY182" fmla="*/ 857191 h 3624976"/>
              <a:gd name="connsiteX183" fmla="*/ 2024063 w 8262114"/>
              <a:gd name="connsiteY183" fmla="*/ 828616 h 3624976"/>
              <a:gd name="connsiteX184" fmla="*/ 2014538 w 8262114"/>
              <a:gd name="connsiteY184" fmla="*/ 800041 h 3624976"/>
              <a:gd name="connsiteX185" fmla="*/ 1976438 w 8262114"/>
              <a:gd name="connsiteY185" fmla="*/ 742891 h 3624976"/>
              <a:gd name="connsiteX186" fmla="*/ 1804988 w 8262114"/>
              <a:gd name="connsiteY186" fmla="*/ 685741 h 3624976"/>
              <a:gd name="connsiteX187" fmla="*/ 1776413 w 8262114"/>
              <a:gd name="connsiteY187" fmla="*/ 676216 h 3624976"/>
              <a:gd name="connsiteX188" fmla="*/ 1747838 w 8262114"/>
              <a:gd name="connsiteY188" fmla="*/ 666691 h 3624976"/>
              <a:gd name="connsiteX189" fmla="*/ 1690688 w 8262114"/>
              <a:gd name="connsiteY189" fmla="*/ 628591 h 3624976"/>
              <a:gd name="connsiteX190" fmla="*/ 1654969 w 8262114"/>
              <a:gd name="connsiteY190" fmla="*/ 592872 h 3624976"/>
              <a:gd name="connsiteX191" fmla="*/ 1581150 w 8262114"/>
              <a:gd name="connsiteY191" fmla="*/ 519053 h 3624976"/>
              <a:gd name="connsiteX192" fmla="*/ 1493045 w 8262114"/>
              <a:gd name="connsiteY192" fmla="*/ 433328 h 3624976"/>
              <a:gd name="connsiteX193" fmla="*/ 1370452 w 8262114"/>
              <a:gd name="connsiteY193" fmla="*/ 335756 h 3624976"/>
              <a:gd name="connsiteX194" fmla="*/ 1350170 w 8262114"/>
              <a:gd name="connsiteY194" fmla="*/ 316647 h 3624976"/>
              <a:gd name="connsiteX195" fmla="*/ 1373982 w 8262114"/>
              <a:gd name="connsiteY195" fmla="*/ 323791 h 3624976"/>
              <a:gd name="connsiteX196" fmla="*/ 1440657 w 8262114"/>
              <a:gd name="connsiteY196" fmla="*/ 342841 h 3624976"/>
              <a:gd name="connsiteX197" fmla="*/ 1440657 w 8262114"/>
              <a:gd name="connsiteY197" fmla="*/ 290453 h 3624976"/>
              <a:gd name="connsiteX198" fmla="*/ 1376363 w 8262114"/>
              <a:gd name="connsiteY198" fmla="*/ 204729 h 3624976"/>
              <a:gd name="connsiteX199" fmla="*/ 1338263 w 8262114"/>
              <a:gd name="connsiteY199" fmla="*/ 178534 h 3624976"/>
              <a:gd name="connsiteX200" fmla="*/ 1319213 w 8262114"/>
              <a:gd name="connsiteY200" fmla="*/ 161866 h 3624976"/>
              <a:gd name="connsiteX201" fmla="*/ 1166813 w 8262114"/>
              <a:gd name="connsiteY201" fmla="*/ 133291 h 3624976"/>
              <a:gd name="connsiteX202" fmla="*/ 1138238 w 8262114"/>
              <a:gd name="connsiteY202" fmla="*/ 123766 h 3624976"/>
              <a:gd name="connsiteX203" fmla="*/ 1081088 w 8262114"/>
              <a:gd name="connsiteY203" fmla="*/ 85666 h 3624976"/>
              <a:gd name="connsiteX204" fmla="*/ 1033463 w 8262114"/>
              <a:gd name="connsiteY204" fmla="*/ 47566 h 3624976"/>
              <a:gd name="connsiteX205" fmla="*/ 976313 w 8262114"/>
              <a:gd name="connsiteY205" fmla="*/ 9466 h 3624976"/>
              <a:gd name="connsiteX206" fmla="*/ 547688 w 8262114"/>
              <a:gd name="connsiteY206" fmla="*/ 9466 h 3624976"/>
              <a:gd name="connsiteX207" fmla="*/ 452438 w 8262114"/>
              <a:gd name="connsiteY207" fmla="*/ 18991 h 3624976"/>
              <a:gd name="connsiteX208" fmla="*/ 395288 w 8262114"/>
              <a:gd name="connsiteY208" fmla="*/ 47566 h 3624976"/>
              <a:gd name="connsiteX209" fmla="*/ 319088 w 8262114"/>
              <a:gd name="connsiteY209" fmla="*/ 159485 h 3624976"/>
              <a:gd name="connsiteX210" fmla="*/ 307182 w 8262114"/>
              <a:gd name="connsiteY210" fmla="*/ 216634 h 3624976"/>
              <a:gd name="connsiteX211" fmla="*/ 254794 w 8262114"/>
              <a:gd name="connsiteY211" fmla="*/ 283310 h 3624976"/>
              <a:gd name="connsiteX212" fmla="*/ 180975 w 8262114"/>
              <a:gd name="connsiteY212" fmla="*/ 330935 h 3624976"/>
              <a:gd name="connsiteX213" fmla="*/ 76201 w 8262114"/>
              <a:gd name="connsiteY213" fmla="*/ 357129 h 3624976"/>
              <a:gd name="connsiteX214" fmla="*/ 42863 w 8262114"/>
              <a:gd name="connsiteY214" fmla="*/ 361891 h 3624976"/>
              <a:gd name="connsiteX215" fmla="*/ 0 w 8262114"/>
              <a:gd name="connsiteY215" fmla="*/ 371416 h 3624976"/>
              <a:gd name="connsiteX216" fmla="*/ 21431 w 8262114"/>
              <a:gd name="connsiteY216" fmla="*/ 416660 h 3624976"/>
              <a:gd name="connsiteX217" fmla="*/ 33338 w 8262114"/>
              <a:gd name="connsiteY217" fmla="*/ 419041 h 3624976"/>
              <a:gd name="connsiteX218" fmla="*/ 90488 w 8262114"/>
              <a:gd name="connsiteY218" fmla="*/ 447616 h 3624976"/>
              <a:gd name="connsiteX219" fmla="*/ 147638 w 8262114"/>
              <a:gd name="connsiteY219" fmla="*/ 476191 h 3624976"/>
              <a:gd name="connsiteX220" fmla="*/ 166688 w 8262114"/>
              <a:gd name="connsiteY220" fmla="*/ 504766 h 3624976"/>
              <a:gd name="connsiteX221" fmla="*/ 166688 w 8262114"/>
              <a:gd name="connsiteY221" fmla="*/ 571441 h 3624976"/>
              <a:gd name="connsiteX222" fmla="*/ 138113 w 8262114"/>
              <a:gd name="connsiteY222" fmla="*/ 580966 h 3624976"/>
              <a:gd name="connsiteX223" fmla="*/ 128588 w 8262114"/>
              <a:gd name="connsiteY223" fmla="*/ 666691 h 3624976"/>
              <a:gd name="connsiteX224" fmla="*/ 100013 w 8262114"/>
              <a:gd name="connsiteY224" fmla="*/ 676216 h 3624976"/>
              <a:gd name="connsiteX225" fmla="*/ 90488 w 8262114"/>
              <a:gd name="connsiteY225" fmla="*/ 704791 h 3624976"/>
              <a:gd name="connsiteX226" fmla="*/ 119063 w 8262114"/>
              <a:gd name="connsiteY226" fmla="*/ 714316 h 3624976"/>
              <a:gd name="connsiteX227" fmla="*/ 138113 w 8262114"/>
              <a:gd name="connsiteY227" fmla="*/ 771466 h 3624976"/>
              <a:gd name="connsiteX228" fmla="*/ 147638 w 8262114"/>
              <a:gd name="connsiteY228" fmla="*/ 838141 h 3624976"/>
              <a:gd name="connsiteX229" fmla="*/ 166688 w 8262114"/>
              <a:gd name="connsiteY229" fmla="*/ 866716 h 3624976"/>
              <a:gd name="connsiteX230" fmla="*/ 157163 w 8262114"/>
              <a:gd name="connsiteY230" fmla="*/ 923866 h 3624976"/>
              <a:gd name="connsiteX0" fmla="*/ 7319963 w 8262114"/>
              <a:gd name="connsiteY0" fmla="*/ 3590866 h 3624976"/>
              <a:gd name="connsiteX1" fmla="*/ 7374733 w 8262114"/>
              <a:gd name="connsiteY1" fmla="*/ 3417036 h 3624976"/>
              <a:gd name="connsiteX2" fmla="*/ 7398544 w 8262114"/>
              <a:gd name="connsiteY2" fmla="*/ 3281304 h 3624976"/>
              <a:gd name="connsiteX3" fmla="*/ 7458075 w 8262114"/>
              <a:gd name="connsiteY3" fmla="*/ 3233678 h 3624976"/>
              <a:gd name="connsiteX4" fmla="*/ 7481888 w 8262114"/>
              <a:gd name="connsiteY4" fmla="*/ 3000315 h 3624976"/>
              <a:gd name="connsiteX5" fmla="*/ 7543801 w 8262114"/>
              <a:gd name="connsiteY5" fmla="*/ 2966977 h 3624976"/>
              <a:gd name="connsiteX6" fmla="*/ 7627145 w 8262114"/>
              <a:gd name="connsiteY6" fmla="*/ 2993171 h 3624976"/>
              <a:gd name="connsiteX7" fmla="*/ 7708106 w 8262114"/>
              <a:gd name="connsiteY7" fmla="*/ 2943167 h 3624976"/>
              <a:gd name="connsiteX8" fmla="*/ 7765257 w 8262114"/>
              <a:gd name="connsiteY8" fmla="*/ 2838391 h 3624976"/>
              <a:gd name="connsiteX9" fmla="*/ 7777163 w 8262114"/>
              <a:gd name="connsiteY9" fmla="*/ 2800291 h 3624976"/>
              <a:gd name="connsiteX10" fmla="*/ 7805738 w 8262114"/>
              <a:gd name="connsiteY10" fmla="*/ 2790766 h 3624976"/>
              <a:gd name="connsiteX11" fmla="*/ 7834313 w 8262114"/>
              <a:gd name="connsiteY11" fmla="*/ 2781241 h 3624976"/>
              <a:gd name="connsiteX12" fmla="*/ 7996238 w 8262114"/>
              <a:gd name="connsiteY12" fmla="*/ 2762191 h 3624976"/>
              <a:gd name="connsiteX13" fmla="*/ 8062913 w 8262114"/>
              <a:gd name="connsiteY13" fmla="*/ 2743141 h 3624976"/>
              <a:gd name="connsiteX14" fmla="*/ 8090341 w 8262114"/>
              <a:gd name="connsiteY14" fmla="*/ 2764630 h 3624976"/>
              <a:gd name="connsiteX15" fmla="*/ 8120063 w 8262114"/>
              <a:gd name="connsiteY15" fmla="*/ 2724091 h 3624976"/>
              <a:gd name="connsiteX16" fmla="*/ 8148638 w 8262114"/>
              <a:gd name="connsiteY16" fmla="*/ 2714566 h 3624976"/>
              <a:gd name="connsiteX17" fmla="*/ 8158163 w 8262114"/>
              <a:gd name="connsiteY17" fmla="*/ 2609791 h 3624976"/>
              <a:gd name="connsiteX18" fmla="*/ 8167688 w 8262114"/>
              <a:gd name="connsiteY18" fmla="*/ 2552641 h 3624976"/>
              <a:gd name="connsiteX19" fmla="*/ 8224838 w 8262114"/>
              <a:gd name="connsiteY19" fmla="*/ 2514541 h 3624976"/>
              <a:gd name="connsiteX20" fmla="*/ 8243888 w 8262114"/>
              <a:gd name="connsiteY20" fmla="*/ 2485966 h 3624976"/>
              <a:gd name="connsiteX21" fmla="*/ 7929563 w 8262114"/>
              <a:gd name="connsiteY21" fmla="*/ 2428816 h 3624976"/>
              <a:gd name="connsiteX22" fmla="*/ 7939088 w 8262114"/>
              <a:gd name="connsiteY22" fmla="*/ 2333566 h 3624976"/>
              <a:gd name="connsiteX23" fmla="*/ 7958138 w 8262114"/>
              <a:gd name="connsiteY23" fmla="*/ 2266891 h 3624976"/>
              <a:gd name="connsiteX24" fmla="*/ 7929563 w 8262114"/>
              <a:gd name="connsiteY24" fmla="*/ 2095441 h 3624976"/>
              <a:gd name="connsiteX25" fmla="*/ 7910513 w 8262114"/>
              <a:gd name="connsiteY25" fmla="*/ 2038291 h 3624976"/>
              <a:gd name="connsiteX26" fmla="*/ 7900988 w 8262114"/>
              <a:gd name="connsiteY26" fmla="*/ 2009716 h 3624976"/>
              <a:gd name="connsiteX27" fmla="*/ 7929563 w 8262114"/>
              <a:gd name="connsiteY27" fmla="*/ 1876366 h 3624976"/>
              <a:gd name="connsiteX28" fmla="*/ 7948613 w 8262114"/>
              <a:gd name="connsiteY28" fmla="*/ 1847791 h 3624976"/>
              <a:gd name="connsiteX29" fmla="*/ 7853363 w 8262114"/>
              <a:gd name="connsiteY29" fmla="*/ 1838266 h 3624976"/>
              <a:gd name="connsiteX30" fmla="*/ 7796213 w 8262114"/>
              <a:gd name="connsiteY30" fmla="*/ 1790641 h 3624976"/>
              <a:gd name="connsiteX31" fmla="*/ 7739063 w 8262114"/>
              <a:gd name="connsiteY31" fmla="*/ 1771591 h 3624976"/>
              <a:gd name="connsiteX32" fmla="*/ 7710488 w 8262114"/>
              <a:gd name="connsiteY32" fmla="*/ 1752541 h 3624976"/>
              <a:gd name="connsiteX33" fmla="*/ 7567613 w 8262114"/>
              <a:gd name="connsiteY33" fmla="*/ 1733491 h 3624976"/>
              <a:gd name="connsiteX34" fmla="*/ 7510463 w 8262114"/>
              <a:gd name="connsiteY34" fmla="*/ 1714441 h 3624976"/>
              <a:gd name="connsiteX35" fmla="*/ 7453313 w 8262114"/>
              <a:gd name="connsiteY35" fmla="*/ 1676341 h 3624976"/>
              <a:gd name="connsiteX36" fmla="*/ 7424738 w 8262114"/>
              <a:gd name="connsiteY36" fmla="*/ 1657291 h 3624976"/>
              <a:gd name="connsiteX37" fmla="*/ 7396163 w 8262114"/>
              <a:gd name="connsiteY37" fmla="*/ 1647766 h 3624976"/>
              <a:gd name="connsiteX38" fmla="*/ 7358063 w 8262114"/>
              <a:gd name="connsiteY38" fmla="*/ 1600141 h 3624976"/>
              <a:gd name="connsiteX39" fmla="*/ 7319963 w 8262114"/>
              <a:gd name="connsiteY39" fmla="*/ 1542991 h 3624976"/>
              <a:gd name="connsiteX40" fmla="*/ 7272338 w 8262114"/>
              <a:gd name="connsiteY40" fmla="*/ 1485841 h 3624976"/>
              <a:gd name="connsiteX41" fmla="*/ 7262813 w 8262114"/>
              <a:gd name="connsiteY41" fmla="*/ 1457266 h 3624976"/>
              <a:gd name="connsiteX42" fmla="*/ 7224713 w 8262114"/>
              <a:gd name="connsiteY42" fmla="*/ 1400116 h 3624976"/>
              <a:gd name="connsiteX43" fmla="*/ 7215188 w 8262114"/>
              <a:gd name="connsiteY43" fmla="*/ 1371541 h 3624976"/>
              <a:gd name="connsiteX44" fmla="*/ 7196138 w 8262114"/>
              <a:gd name="connsiteY44" fmla="*/ 1342966 h 3624976"/>
              <a:gd name="connsiteX45" fmla="*/ 7177088 w 8262114"/>
              <a:gd name="connsiteY45" fmla="*/ 1285816 h 3624976"/>
              <a:gd name="connsiteX46" fmla="*/ 7119938 w 8262114"/>
              <a:gd name="connsiteY46" fmla="*/ 1238191 h 3624976"/>
              <a:gd name="connsiteX47" fmla="*/ 7091363 w 8262114"/>
              <a:gd name="connsiteY47" fmla="*/ 1219141 h 3624976"/>
              <a:gd name="connsiteX48" fmla="*/ 7062788 w 8262114"/>
              <a:gd name="connsiteY48" fmla="*/ 1190566 h 3624976"/>
              <a:gd name="connsiteX49" fmla="*/ 7034213 w 8262114"/>
              <a:gd name="connsiteY49" fmla="*/ 1171516 h 3624976"/>
              <a:gd name="connsiteX50" fmla="*/ 6986588 w 8262114"/>
              <a:gd name="connsiteY50" fmla="*/ 1114366 h 3624976"/>
              <a:gd name="connsiteX51" fmla="*/ 6958013 w 8262114"/>
              <a:gd name="connsiteY51" fmla="*/ 1095316 h 3624976"/>
              <a:gd name="connsiteX52" fmla="*/ 6938963 w 8262114"/>
              <a:gd name="connsiteY52" fmla="*/ 1066741 h 3624976"/>
              <a:gd name="connsiteX53" fmla="*/ 6910388 w 8262114"/>
              <a:gd name="connsiteY53" fmla="*/ 1047691 h 3624976"/>
              <a:gd name="connsiteX54" fmla="*/ 6900863 w 8262114"/>
              <a:gd name="connsiteY54" fmla="*/ 1019116 h 3624976"/>
              <a:gd name="connsiteX55" fmla="*/ 6910388 w 8262114"/>
              <a:gd name="connsiteY55" fmla="*/ 981016 h 3624976"/>
              <a:gd name="connsiteX56" fmla="*/ 6967538 w 8262114"/>
              <a:gd name="connsiteY56" fmla="*/ 952441 h 3624976"/>
              <a:gd name="connsiteX57" fmla="*/ 6986588 w 8262114"/>
              <a:gd name="connsiteY57" fmla="*/ 923866 h 3624976"/>
              <a:gd name="connsiteX58" fmla="*/ 7005638 w 8262114"/>
              <a:gd name="connsiteY58" fmla="*/ 866716 h 3624976"/>
              <a:gd name="connsiteX59" fmla="*/ 6977063 w 8262114"/>
              <a:gd name="connsiteY59" fmla="*/ 857191 h 3624976"/>
              <a:gd name="connsiteX60" fmla="*/ 6910388 w 8262114"/>
              <a:gd name="connsiteY60" fmla="*/ 847666 h 3624976"/>
              <a:gd name="connsiteX61" fmla="*/ 6872288 w 8262114"/>
              <a:gd name="connsiteY61" fmla="*/ 828616 h 3624976"/>
              <a:gd name="connsiteX62" fmla="*/ 6843713 w 8262114"/>
              <a:gd name="connsiteY62" fmla="*/ 819091 h 3624976"/>
              <a:gd name="connsiteX63" fmla="*/ 6786563 w 8262114"/>
              <a:gd name="connsiteY63" fmla="*/ 780991 h 3624976"/>
              <a:gd name="connsiteX64" fmla="*/ 6748463 w 8262114"/>
              <a:gd name="connsiteY64" fmla="*/ 733366 h 3624976"/>
              <a:gd name="connsiteX65" fmla="*/ 6738938 w 8262114"/>
              <a:gd name="connsiteY65" fmla="*/ 704791 h 3624976"/>
              <a:gd name="connsiteX66" fmla="*/ 6691313 w 8262114"/>
              <a:gd name="connsiteY66" fmla="*/ 657166 h 3624976"/>
              <a:gd name="connsiteX67" fmla="*/ 6643688 w 8262114"/>
              <a:gd name="connsiteY67" fmla="*/ 619066 h 3624976"/>
              <a:gd name="connsiteX68" fmla="*/ 6624638 w 8262114"/>
              <a:gd name="connsiteY68" fmla="*/ 590491 h 3624976"/>
              <a:gd name="connsiteX69" fmla="*/ 6596063 w 8262114"/>
              <a:gd name="connsiteY69" fmla="*/ 580966 h 3624976"/>
              <a:gd name="connsiteX70" fmla="*/ 6567488 w 8262114"/>
              <a:gd name="connsiteY70" fmla="*/ 561916 h 3624976"/>
              <a:gd name="connsiteX71" fmla="*/ 6538913 w 8262114"/>
              <a:gd name="connsiteY71" fmla="*/ 552391 h 3624976"/>
              <a:gd name="connsiteX72" fmla="*/ 6510338 w 8262114"/>
              <a:gd name="connsiteY72" fmla="*/ 533341 h 3624976"/>
              <a:gd name="connsiteX73" fmla="*/ 6462713 w 8262114"/>
              <a:gd name="connsiteY73" fmla="*/ 523816 h 3624976"/>
              <a:gd name="connsiteX74" fmla="*/ 6376988 w 8262114"/>
              <a:gd name="connsiteY74" fmla="*/ 533341 h 3624976"/>
              <a:gd name="connsiteX75" fmla="*/ 6319838 w 8262114"/>
              <a:gd name="connsiteY75" fmla="*/ 571441 h 3624976"/>
              <a:gd name="connsiteX76" fmla="*/ 6262688 w 8262114"/>
              <a:gd name="connsiteY76" fmla="*/ 619066 h 3624976"/>
              <a:gd name="connsiteX77" fmla="*/ 6176963 w 8262114"/>
              <a:gd name="connsiteY77" fmla="*/ 657166 h 3624976"/>
              <a:gd name="connsiteX78" fmla="*/ 6148388 w 8262114"/>
              <a:gd name="connsiteY78" fmla="*/ 666691 h 3624976"/>
              <a:gd name="connsiteX79" fmla="*/ 6148388 w 8262114"/>
              <a:gd name="connsiteY79" fmla="*/ 800041 h 3624976"/>
              <a:gd name="connsiteX80" fmla="*/ 6138863 w 8262114"/>
              <a:gd name="connsiteY80" fmla="*/ 961966 h 3624976"/>
              <a:gd name="connsiteX81" fmla="*/ 6119813 w 8262114"/>
              <a:gd name="connsiteY81" fmla="*/ 1085791 h 3624976"/>
              <a:gd name="connsiteX82" fmla="*/ 6136482 w 8262114"/>
              <a:gd name="connsiteY82" fmla="*/ 1195328 h 3624976"/>
              <a:gd name="connsiteX83" fmla="*/ 6165057 w 8262114"/>
              <a:gd name="connsiteY83" fmla="*/ 1340585 h 3624976"/>
              <a:gd name="connsiteX84" fmla="*/ 6205538 w 8262114"/>
              <a:gd name="connsiteY84" fmla="*/ 1435835 h 3624976"/>
              <a:gd name="connsiteX85" fmla="*/ 6162676 w 8262114"/>
              <a:gd name="connsiteY85" fmla="*/ 1492985 h 3624976"/>
              <a:gd name="connsiteX86" fmla="*/ 6196013 w 8262114"/>
              <a:gd name="connsiteY86" fmla="*/ 1647766 h 3624976"/>
              <a:gd name="connsiteX87" fmla="*/ 6198394 w 8262114"/>
              <a:gd name="connsiteY87" fmla="*/ 1757303 h 3624976"/>
              <a:gd name="connsiteX88" fmla="*/ 6153150 w 8262114"/>
              <a:gd name="connsiteY88" fmla="*/ 1759685 h 3624976"/>
              <a:gd name="connsiteX89" fmla="*/ 6119813 w 8262114"/>
              <a:gd name="connsiteY89" fmla="*/ 1752541 h 3624976"/>
              <a:gd name="connsiteX90" fmla="*/ 5955507 w 8262114"/>
              <a:gd name="connsiteY90" fmla="*/ 1781116 h 3624976"/>
              <a:gd name="connsiteX91" fmla="*/ 5955507 w 8262114"/>
              <a:gd name="connsiteY91" fmla="*/ 1854934 h 3624976"/>
              <a:gd name="connsiteX92" fmla="*/ 5967413 w 8262114"/>
              <a:gd name="connsiteY92" fmla="*/ 1904941 h 3624976"/>
              <a:gd name="connsiteX93" fmla="*/ 5962650 w 8262114"/>
              <a:gd name="connsiteY93" fmla="*/ 1954947 h 3624976"/>
              <a:gd name="connsiteX94" fmla="*/ 5684045 w 8262114"/>
              <a:gd name="connsiteY94" fmla="*/ 1916847 h 3624976"/>
              <a:gd name="connsiteX95" fmla="*/ 5434013 w 8262114"/>
              <a:gd name="connsiteY95" fmla="*/ 1940660 h 3624976"/>
              <a:gd name="connsiteX96" fmla="*/ 5300663 w 8262114"/>
              <a:gd name="connsiteY96" fmla="*/ 1904941 h 3624976"/>
              <a:gd name="connsiteX97" fmla="*/ 5243513 w 8262114"/>
              <a:gd name="connsiteY97" fmla="*/ 1914466 h 3624976"/>
              <a:gd name="connsiteX98" fmla="*/ 5186363 w 8262114"/>
              <a:gd name="connsiteY98" fmla="*/ 1933516 h 3624976"/>
              <a:gd name="connsiteX99" fmla="*/ 5179219 w 8262114"/>
              <a:gd name="connsiteY99" fmla="*/ 1890653 h 3624976"/>
              <a:gd name="connsiteX100" fmla="*/ 5098257 w 8262114"/>
              <a:gd name="connsiteY100" fmla="*/ 1840647 h 3624976"/>
              <a:gd name="connsiteX101" fmla="*/ 5033963 w 8262114"/>
              <a:gd name="connsiteY101" fmla="*/ 1838266 h 3624976"/>
              <a:gd name="connsiteX102" fmla="*/ 5024438 w 8262114"/>
              <a:gd name="connsiteY102" fmla="*/ 1809691 h 3624976"/>
              <a:gd name="connsiteX103" fmla="*/ 4891088 w 8262114"/>
              <a:gd name="connsiteY103" fmla="*/ 1781116 h 3624976"/>
              <a:gd name="connsiteX104" fmla="*/ 4814888 w 8262114"/>
              <a:gd name="connsiteY104" fmla="*/ 1743016 h 3624976"/>
              <a:gd name="connsiteX105" fmla="*/ 4786313 w 8262114"/>
              <a:gd name="connsiteY105" fmla="*/ 1714441 h 3624976"/>
              <a:gd name="connsiteX106" fmla="*/ 4776788 w 8262114"/>
              <a:gd name="connsiteY106" fmla="*/ 1685866 h 3624976"/>
              <a:gd name="connsiteX107" fmla="*/ 4795838 w 8262114"/>
              <a:gd name="connsiteY107" fmla="*/ 1628716 h 3624976"/>
              <a:gd name="connsiteX108" fmla="*/ 4814888 w 8262114"/>
              <a:gd name="connsiteY108" fmla="*/ 1476316 h 3624976"/>
              <a:gd name="connsiteX109" fmla="*/ 4852988 w 8262114"/>
              <a:gd name="connsiteY109" fmla="*/ 1419166 h 3624976"/>
              <a:gd name="connsiteX110" fmla="*/ 4872038 w 8262114"/>
              <a:gd name="connsiteY110" fmla="*/ 1390591 h 3624976"/>
              <a:gd name="connsiteX111" fmla="*/ 4919663 w 8262114"/>
              <a:gd name="connsiteY111" fmla="*/ 1314391 h 3624976"/>
              <a:gd name="connsiteX112" fmla="*/ 4929188 w 8262114"/>
              <a:gd name="connsiteY112" fmla="*/ 1285816 h 3624976"/>
              <a:gd name="connsiteX113" fmla="*/ 4872038 w 8262114"/>
              <a:gd name="connsiteY113" fmla="*/ 1257241 h 3624976"/>
              <a:gd name="connsiteX114" fmla="*/ 4843463 w 8262114"/>
              <a:gd name="connsiteY114" fmla="*/ 1238191 h 3624976"/>
              <a:gd name="connsiteX115" fmla="*/ 4786313 w 8262114"/>
              <a:gd name="connsiteY115" fmla="*/ 1219141 h 3624976"/>
              <a:gd name="connsiteX116" fmla="*/ 4757738 w 8262114"/>
              <a:gd name="connsiteY116" fmla="*/ 1209616 h 3624976"/>
              <a:gd name="connsiteX117" fmla="*/ 4729163 w 8262114"/>
              <a:gd name="connsiteY117" fmla="*/ 1219141 h 3624976"/>
              <a:gd name="connsiteX118" fmla="*/ 4672013 w 8262114"/>
              <a:gd name="connsiteY118" fmla="*/ 1247716 h 3624976"/>
              <a:gd name="connsiteX119" fmla="*/ 4576763 w 8262114"/>
              <a:gd name="connsiteY119" fmla="*/ 1209616 h 3624976"/>
              <a:gd name="connsiteX120" fmla="*/ 4538663 w 8262114"/>
              <a:gd name="connsiteY120" fmla="*/ 1161991 h 3624976"/>
              <a:gd name="connsiteX121" fmla="*/ 4481513 w 8262114"/>
              <a:gd name="connsiteY121" fmla="*/ 1181041 h 3624976"/>
              <a:gd name="connsiteX122" fmla="*/ 4452938 w 8262114"/>
              <a:gd name="connsiteY122" fmla="*/ 1190566 h 3624976"/>
              <a:gd name="connsiteX123" fmla="*/ 4414838 w 8262114"/>
              <a:gd name="connsiteY123" fmla="*/ 1276291 h 3624976"/>
              <a:gd name="connsiteX124" fmla="*/ 4405313 w 8262114"/>
              <a:gd name="connsiteY124" fmla="*/ 1304866 h 3624976"/>
              <a:gd name="connsiteX125" fmla="*/ 4395788 w 8262114"/>
              <a:gd name="connsiteY125" fmla="*/ 1333441 h 3624976"/>
              <a:gd name="connsiteX126" fmla="*/ 4367213 w 8262114"/>
              <a:gd name="connsiteY126" fmla="*/ 1352491 h 3624976"/>
              <a:gd name="connsiteX127" fmla="*/ 4348163 w 8262114"/>
              <a:gd name="connsiteY127" fmla="*/ 1381066 h 3624976"/>
              <a:gd name="connsiteX128" fmla="*/ 4329113 w 8262114"/>
              <a:gd name="connsiteY128" fmla="*/ 1438216 h 3624976"/>
              <a:gd name="connsiteX129" fmla="*/ 4310063 w 8262114"/>
              <a:gd name="connsiteY129" fmla="*/ 1466791 h 3624976"/>
              <a:gd name="connsiteX130" fmla="*/ 4300538 w 8262114"/>
              <a:gd name="connsiteY130" fmla="*/ 1495366 h 3624976"/>
              <a:gd name="connsiteX131" fmla="*/ 4291013 w 8262114"/>
              <a:gd name="connsiteY131" fmla="*/ 1533466 h 3624976"/>
              <a:gd name="connsiteX132" fmla="*/ 4262438 w 8262114"/>
              <a:gd name="connsiteY132" fmla="*/ 1552516 h 3624976"/>
              <a:gd name="connsiteX133" fmla="*/ 4224338 w 8262114"/>
              <a:gd name="connsiteY133" fmla="*/ 1545372 h 3624976"/>
              <a:gd name="connsiteX134" fmla="*/ 4167188 w 8262114"/>
              <a:gd name="connsiteY134" fmla="*/ 1562041 h 3624976"/>
              <a:gd name="connsiteX135" fmla="*/ 4110038 w 8262114"/>
              <a:gd name="connsiteY135" fmla="*/ 1583472 h 3624976"/>
              <a:gd name="connsiteX136" fmla="*/ 4081463 w 8262114"/>
              <a:gd name="connsiteY136" fmla="*/ 1590616 h 3624976"/>
              <a:gd name="connsiteX137" fmla="*/ 4055270 w 8262114"/>
              <a:gd name="connsiteY137" fmla="*/ 1595379 h 3624976"/>
              <a:gd name="connsiteX138" fmla="*/ 3948113 w 8262114"/>
              <a:gd name="connsiteY138" fmla="*/ 1609666 h 3624976"/>
              <a:gd name="connsiteX139" fmla="*/ 3910013 w 8262114"/>
              <a:gd name="connsiteY139" fmla="*/ 1600141 h 3624976"/>
              <a:gd name="connsiteX140" fmla="*/ 3757613 w 8262114"/>
              <a:gd name="connsiteY140" fmla="*/ 1590616 h 3624976"/>
              <a:gd name="connsiteX141" fmla="*/ 3729038 w 8262114"/>
              <a:gd name="connsiteY141" fmla="*/ 1571566 h 3624976"/>
              <a:gd name="connsiteX142" fmla="*/ 3700463 w 8262114"/>
              <a:gd name="connsiteY142" fmla="*/ 1562041 h 3624976"/>
              <a:gd name="connsiteX143" fmla="*/ 3652838 w 8262114"/>
              <a:gd name="connsiteY143" fmla="*/ 1523941 h 3624976"/>
              <a:gd name="connsiteX144" fmla="*/ 3481388 w 8262114"/>
              <a:gd name="connsiteY144" fmla="*/ 1533466 h 3624976"/>
              <a:gd name="connsiteX145" fmla="*/ 3414713 w 8262114"/>
              <a:gd name="connsiteY145" fmla="*/ 1542991 h 3624976"/>
              <a:gd name="connsiteX146" fmla="*/ 3386138 w 8262114"/>
              <a:gd name="connsiteY146" fmla="*/ 1552516 h 3624976"/>
              <a:gd name="connsiteX147" fmla="*/ 3338513 w 8262114"/>
              <a:gd name="connsiteY147" fmla="*/ 1562041 h 3624976"/>
              <a:gd name="connsiteX148" fmla="*/ 3259931 w 8262114"/>
              <a:gd name="connsiteY148" fmla="*/ 1619191 h 3624976"/>
              <a:gd name="connsiteX149" fmla="*/ 3214688 w 8262114"/>
              <a:gd name="connsiteY149" fmla="*/ 1666816 h 3624976"/>
              <a:gd name="connsiteX150" fmla="*/ 3205163 w 8262114"/>
              <a:gd name="connsiteY150" fmla="*/ 1695391 h 3624976"/>
              <a:gd name="connsiteX151" fmla="*/ 3181351 w 8262114"/>
              <a:gd name="connsiteY151" fmla="*/ 1738254 h 3624976"/>
              <a:gd name="connsiteX152" fmla="*/ 3102769 w 8262114"/>
              <a:gd name="connsiteY152" fmla="*/ 1714441 h 3624976"/>
              <a:gd name="connsiteX153" fmla="*/ 3057525 w 8262114"/>
              <a:gd name="connsiteY153" fmla="*/ 1659672 h 3624976"/>
              <a:gd name="connsiteX154" fmla="*/ 3005138 w 8262114"/>
              <a:gd name="connsiteY154" fmla="*/ 1619191 h 3624976"/>
              <a:gd name="connsiteX155" fmla="*/ 2967038 w 8262114"/>
              <a:gd name="connsiteY155" fmla="*/ 1562041 h 3624976"/>
              <a:gd name="connsiteX156" fmla="*/ 2947988 w 8262114"/>
              <a:gd name="connsiteY156" fmla="*/ 1533466 h 3624976"/>
              <a:gd name="connsiteX157" fmla="*/ 2890838 w 8262114"/>
              <a:gd name="connsiteY157" fmla="*/ 1504891 h 3624976"/>
              <a:gd name="connsiteX158" fmla="*/ 2862263 w 8262114"/>
              <a:gd name="connsiteY158" fmla="*/ 1485841 h 3624976"/>
              <a:gd name="connsiteX159" fmla="*/ 2833688 w 8262114"/>
              <a:gd name="connsiteY159" fmla="*/ 1476316 h 3624976"/>
              <a:gd name="connsiteX160" fmla="*/ 2805113 w 8262114"/>
              <a:gd name="connsiteY160" fmla="*/ 1457266 h 3624976"/>
              <a:gd name="connsiteX161" fmla="*/ 2738438 w 8262114"/>
              <a:gd name="connsiteY161" fmla="*/ 1438216 h 3624976"/>
              <a:gd name="connsiteX162" fmla="*/ 2709863 w 8262114"/>
              <a:gd name="connsiteY162" fmla="*/ 1428691 h 3624976"/>
              <a:gd name="connsiteX163" fmla="*/ 2605088 w 8262114"/>
              <a:gd name="connsiteY163" fmla="*/ 1419166 h 3624976"/>
              <a:gd name="connsiteX164" fmla="*/ 2509838 w 8262114"/>
              <a:gd name="connsiteY164" fmla="*/ 1409641 h 3624976"/>
              <a:gd name="connsiteX165" fmla="*/ 2452688 w 8262114"/>
              <a:gd name="connsiteY165" fmla="*/ 1371541 h 3624976"/>
              <a:gd name="connsiteX166" fmla="*/ 2395538 w 8262114"/>
              <a:gd name="connsiteY166" fmla="*/ 1352491 h 3624976"/>
              <a:gd name="connsiteX167" fmla="*/ 2366963 w 8262114"/>
              <a:gd name="connsiteY167" fmla="*/ 1342966 h 3624976"/>
              <a:gd name="connsiteX168" fmla="*/ 2309813 w 8262114"/>
              <a:gd name="connsiteY168" fmla="*/ 1333441 h 3624976"/>
              <a:gd name="connsiteX169" fmla="*/ 2233613 w 8262114"/>
              <a:gd name="connsiteY169" fmla="*/ 1342966 h 3624976"/>
              <a:gd name="connsiteX170" fmla="*/ 2185988 w 8262114"/>
              <a:gd name="connsiteY170" fmla="*/ 1333441 h 3624976"/>
              <a:gd name="connsiteX171" fmla="*/ 2176463 w 8262114"/>
              <a:gd name="connsiteY171" fmla="*/ 1304866 h 3624976"/>
              <a:gd name="connsiteX172" fmla="*/ 2157413 w 8262114"/>
              <a:gd name="connsiteY172" fmla="*/ 1238191 h 3624976"/>
              <a:gd name="connsiteX173" fmla="*/ 2155032 w 8262114"/>
              <a:gd name="connsiteY173" fmla="*/ 1204854 h 3624976"/>
              <a:gd name="connsiteX174" fmla="*/ 2128838 w 8262114"/>
              <a:gd name="connsiteY174" fmla="*/ 1166753 h 3624976"/>
              <a:gd name="connsiteX175" fmla="*/ 2057400 w 8262114"/>
              <a:gd name="connsiteY175" fmla="*/ 1104841 h 3624976"/>
              <a:gd name="connsiteX176" fmla="*/ 2062163 w 8262114"/>
              <a:gd name="connsiteY176" fmla="*/ 1066741 h 3624976"/>
              <a:gd name="connsiteX177" fmla="*/ 2033588 w 8262114"/>
              <a:gd name="connsiteY177" fmla="*/ 1057216 h 3624976"/>
              <a:gd name="connsiteX178" fmla="*/ 2081213 w 8262114"/>
              <a:gd name="connsiteY178" fmla="*/ 1009591 h 3624976"/>
              <a:gd name="connsiteX179" fmla="*/ 2128838 w 8262114"/>
              <a:gd name="connsiteY179" fmla="*/ 1000066 h 3624976"/>
              <a:gd name="connsiteX180" fmla="*/ 2147888 w 8262114"/>
              <a:gd name="connsiteY180" fmla="*/ 942916 h 3624976"/>
              <a:gd name="connsiteX181" fmla="*/ 2119313 w 8262114"/>
              <a:gd name="connsiteY181" fmla="*/ 914341 h 3624976"/>
              <a:gd name="connsiteX182" fmla="*/ 2014538 w 8262114"/>
              <a:gd name="connsiteY182" fmla="*/ 885766 h 3624976"/>
              <a:gd name="connsiteX183" fmla="*/ 2005013 w 8262114"/>
              <a:gd name="connsiteY183" fmla="*/ 857191 h 3624976"/>
              <a:gd name="connsiteX184" fmla="*/ 2024063 w 8262114"/>
              <a:gd name="connsiteY184" fmla="*/ 828616 h 3624976"/>
              <a:gd name="connsiteX185" fmla="*/ 2014538 w 8262114"/>
              <a:gd name="connsiteY185" fmla="*/ 800041 h 3624976"/>
              <a:gd name="connsiteX186" fmla="*/ 1976438 w 8262114"/>
              <a:gd name="connsiteY186" fmla="*/ 742891 h 3624976"/>
              <a:gd name="connsiteX187" fmla="*/ 1804988 w 8262114"/>
              <a:gd name="connsiteY187" fmla="*/ 685741 h 3624976"/>
              <a:gd name="connsiteX188" fmla="*/ 1776413 w 8262114"/>
              <a:gd name="connsiteY188" fmla="*/ 676216 h 3624976"/>
              <a:gd name="connsiteX189" fmla="*/ 1747838 w 8262114"/>
              <a:gd name="connsiteY189" fmla="*/ 666691 h 3624976"/>
              <a:gd name="connsiteX190" fmla="*/ 1690688 w 8262114"/>
              <a:gd name="connsiteY190" fmla="*/ 628591 h 3624976"/>
              <a:gd name="connsiteX191" fmla="*/ 1654969 w 8262114"/>
              <a:gd name="connsiteY191" fmla="*/ 592872 h 3624976"/>
              <a:gd name="connsiteX192" fmla="*/ 1581150 w 8262114"/>
              <a:gd name="connsiteY192" fmla="*/ 519053 h 3624976"/>
              <a:gd name="connsiteX193" fmla="*/ 1493045 w 8262114"/>
              <a:gd name="connsiteY193" fmla="*/ 433328 h 3624976"/>
              <a:gd name="connsiteX194" fmla="*/ 1370452 w 8262114"/>
              <a:gd name="connsiteY194" fmla="*/ 335756 h 3624976"/>
              <a:gd name="connsiteX195" fmla="*/ 1350170 w 8262114"/>
              <a:gd name="connsiteY195" fmla="*/ 316647 h 3624976"/>
              <a:gd name="connsiteX196" fmla="*/ 1373982 w 8262114"/>
              <a:gd name="connsiteY196" fmla="*/ 323791 h 3624976"/>
              <a:gd name="connsiteX197" fmla="*/ 1440657 w 8262114"/>
              <a:gd name="connsiteY197" fmla="*/ 342841 h 3624976"/>
              <a:gd name="connsiteX198" fmla="*/ 1440657 w 8262114"/>
              <a:gd name="connsiteY198" fmla="*/ 290453 h 3624976"/>
              <a:gd name="connsiteX199" fmla="*/ 1376363 w 8262114"/>
              <a:gd name="connsiteY199" fmla="*/ 204729 h 3624976"/>
              <a:gd name="connsiteX200" fmla="*/ 1338263 w 8262114"/>
              <a:gd name="connsiteY200" fmla="*/ 178534 h 3624976"/>
              <a:gd name="connsiteX201" fmla="*/ 1319213 w 8262114"/>
              <a:gd name="connsiteY201" fmla="*/ 161866 h 3624976"/>
              <a:gd name="connsiteX202" fmla="*/ 1166813 w 8262114"/>
              <a:gd name="connsiteY202" fmla="*/ 133291 h 3624976"/>
              <a:gd name="connsiteX203" fmla="*/ 1138238 w 8262114"/>
              <a:gd name="connsiteY203" fmla="*/ 123766 h 3624976"/>
              <a:gd name="connsiteX204" fmla="*/ 1081088 w 8262114"/>
              <a:gd name="connsiteY204" fmla="*/ 85666 h 3624976"/>
              <a:gd name="connsiteX205" fmla="*/ 1033463 w 8262114"/>
              <a:gd name="connsiteY205" fmla="*/ 47566 h 3624976"/>
              <a:gd name="connsiteX206" fmla="*/ 976313 w 8262114"/>
              <a:gd name="connsiteY206" fmla="*/ 9466 h 3624976"/>
              <a:gd name="connsiteX207" fmla="*/ 547688 w 8262114"/>
              <a:gd name="connsiteY207" fmla="*/ 9466 h 3624976"/>
              <a:gd name="connsiteX208" fmla="*/ 452438 w 8262114"/>
              <a:gd name="connsiteY208" fmla="*/ 18991 h 3624976"/>
              <a:gd name="connsiteX209" fmla="*/ 395288 w 8262114"/>
              <a:gd name="connsiteY209" fmla="*/ 47566 h 3624976"/>
              <a:gd name="connsiteX210" fmla="*/ 319088 w 8262114"/>
              <a:gd name="connsiteY210" fmla="*/ 159485 h 3624976"/>
              <a:gd name="connsiteX211" fmla="*/ 307182 w 8262114"/>
              <a:gd name="connsiteY211" fmla="*/ 216634 h 3624976"/>
              <a:gd name="connsiteX212" fmla="*/ 254794 w 8262114"/>
              <a:gd name="connsiteY212" fmla="*/ 283310 h 3624976"/>
              <a:gd name="connsiteX213" fmla="*/ 180975 w 8262114"/>
              <a:gd name="connsiteY213" fmla="*/ 330935 h 3624976"/>
              <a:gd name="connsiteX214" fmla="*/ 76201 w 8262114"/>
              <a:gd name="connsiteY214" fmla="*/ 357129 h 3624976"/>
              <a:gd name="connsiteX215" fmla="*/ 42863 w 8262114"/>
              <a:gd name="connsiteY215" fmla="*/ 361891 h 3624976"/>
              <a:gd name="connsiteX216" fmla="*/ 0 w 8262114"/>
              <a:gd name="connsiteY216" fmla="*/ 371416 h 3624976"/>
              <a:gd name="connsiteX217" fmla="*/ 21431 w 8262114"/>
              <a:gd name="connsiteY217" fmla="*/ 416660 h 3624976"/>
              <a:gd name="connsiteX218" fmla="*/ 33338 w 8262114"/>
              <a:gd name="connsiteY218" fmla="*/ 419041 h 3624976"/>
              <a:gd name="connsiteX219" fmla="*/ 90488 w 8262114"/>
              <a:gd name="connsiteY219" fmla="*/ 447616 h 3624976"/>
              <a:gd name="connsiteX220" fmla="*/ 147638 w 8262114"/>
              <a:gd name="connsiteY220" fmla="*/ 476191 h 3624976"/>
              <a:gd name="connsiteX221" fmla="*/ 166688 w 8262114"/>
              <a:gd name="connsiteY221" fmla="*/ 504766 h 3624976"/>
              <a:gd name="connsiteX222" fmla="*/ 166688 w 8262114"/>
              <a:gd name="connsiteY222" fmla="*/ 571441 h 3624976"/>
              <a:gd name="connsiteX223" fmla="*/ 138113 w 8262114"/>
              <a:gd name="connsiteY223" fmla="*/ 580966 h 3624976"/>
              <a:gd name="connsiteX224" fmla="*/ 128588 w 8262114"/>
              <a:gd name="connsiteY224" fmla="*/ 666691 h 3624976"/>
              <a:gd name="connsiteX225" fmla="*/ 100013 w 8262114"/>
              <a:gd name="connsiteY225" fmla="*/ 676216 h 3624976"/>
              <a:gd name="connsiteX226" fmla="*/ 90488 w 8262114"/>
              <a:gd name="connsiteY226" fmla="*/ 704791 h 3624976"/>
              <a:gd name="connsiteX227" fmla="*/ 119063 w 8262114"/>
              <a:gd name="connsiteY227" fmla="*/ 714316 h 3624976"/>
              <a:gd name="connsiteX228" fmla="*/ 138113 w 8262114"/>
              <a:gd name="connsiteY228" fmla="*/ 771466 h 3624976"/>
              <a:gd name="connsiteX229" fmla="*/ 147638 w 8262114"/>
              <a:gd name="connsiteY229" fmla="*/ 838141 h 3624976"/>
              <a:gd name="connsiteX230" fmla="*/ 166688 w 8262114"/>
              <a:gd name="connsiteY230" fmla="*/ 866716 h 3624976"/>
              <a:gd name="connsiteX231" fmla="*/ 157163 w 8262114"/>
              <a:gd name="connsiteY231" fmla="*/ 923866 h 3624976"/>
              <a:gd name="connsiteX0" fmla="*/ 7319963 w 8262114"/>
              <a:gd name="connsiteY0" fmla="*/ 3590866 h 3624976"/>
              <a:gd name="connsiteX1" fmla="*/ 7374733 w 8262114"/>
              <a:gd name="connsiteY1" fmla="*/ 3417036 h 3624976"/>
              <a:gd name="connsiteX2" fmla="*/ 7398544 w 8262114"/>
              <a:gd name="connsiteY2" fmla="*/ 3281304 h 3624976"/>
              <a:gd name="connsiteX3" fmla="*/ 7458075 w 8262114"/>
              <a:gd name="connsiteY3" fmla="*/ 3233678 h 3624976"/>
              <a:gd name="connsiteX4" fmla="*/ 7481888 w 8262114"/>
              <a:gd name="connsiteY4" fmla="*/ 3000315 h 3624976"/>
              <a:gd name="connsiteX5" fmla="*/ 7543801 w 8262114"/>
              <a:gd name="connsiteY5" fmla="*/ 2966977 h 3624976"/>
              <a:gd name="connsiteX6" fmla="*/ 7627145 w 8262114"/>
              <a:gd name="connsiteY6" fmla="*/ 2993171 h 3624976"/>
              <a:gd name="connsiteX7" fmla="*/ 7708106 w 8262114"/>
              <a:gd name="connsiteY7" fmla="*/ 2943167 h 3624976"/>
              <a:gd name="connsiteX8" fmla="*/ 7765257 w 8262114"/>
              <a:gd name="connsiteY8" fmla="*/ 2838391 h 3624976"/>
              <a:gd name="connsiteX9" fmla="*/ 7777163 w 8262114"/>
              <a:gd name="connsiteY9" fmla="*/ 2800291 h 3624976"/>
              <a:gd name="connsiteX10" fmla="*/ 7805738 w 8262114"/>
              <a:gd name="connsiteY10" fmla="*/ 2790766 h 3624976"/>
              <a:gd name="connsiteX11" fmla="*/ 7834313 w 8262114"/>
              <a:gd name="connsiteY11" fmla="*/ 2781241 h 3624976"/>
              <a:gd name="connsiteX12" fmla="*/ 7996238 w 8262114"/>
              <a:gd name="connsiteY12" fmla="*/ 2762191 h 3624976"/>
              <a:gd name="connsiteX13" fmla="*/ 8062913 w 8262114"/>
              <a:gd name="connsiteY13" fmla="*/ 2743141 h 3624976"/>
              <a:gd name="connsiteX14" fmla="*/ 8090341 w 8262114"/>
              <a:gd name="connsiteY14" fmla="*/ 2764630 h 3624976"/>
              <a:gd name="connsiteX15" fmla="*/ 8120063 w 8262114"/>
              <a:gd name="connsiteY15" fmla="*/ 2724091 h 3624976"/>
              <a:gd name="connsiteX16" fmla="*/ 8165307 w 8262114"/>
              <a:gd name="connsiteY16" fmla="*/ 2709804 h 3624976"/>
              <a:gd name="connsiteX17" fmla="*/ 8158163 w 8262114"/>
              <a:gd name="connsiteY17" fmla="*/ 2609791 h 3624976"/>
              <a:gd name="connsiteX18" fmla="*/ 8167688 w 8262114"/>
              <a:gd name="connsiteY18" fmla="*/ 2552641 h 3624976"/>
              <a:gd name="connsiteX19" fmla="*/ 8224838 w 8262114"/>
              <a:gd name="connsiteY19" fmla="*/ 2514541 h 3624976"/>
              <a:gd name="connsiteX20" fmla="*/ 8243888 w 8262114"/>
              <a:gd name="connsiteY20" fmla="*/ 2485966 h 3624976"/>
              <a:gd name="connsiteX21" fmla="*/ 7929563 w 8262114"/>
              <a:gd name="connsiteY21" fmla="*/ 2428816 h 3624976"/>
              <a:gd name="connsiteX22" fmla="*/ 7939088 w 8262114"/>
              <a:gd name="connsiteY22" fmla="*/ 2333566 h 3624976"/>
              <a:gd name="connsiteX23" fmla="*/ 7958138 w 8262114"/>
              <a:gd name="connsiteY23" fmla="*/ 2266891 h 3624976"/>
              <a:gd name="connsiteX24" fmla="*/ 7929563 w 8262114"/>
              <a:gd name="connsiteY24" fmla="*/ 2095441 h 3624976"/>
              <a:gd name="connsiteX25" fmla="*/ 7910513 w 8262114"/>
              <a:gd name="connsiteY25" fmla="*/ 2038291 h 3624976"/>
              <a:gd name="connsiteX26" fmla="*/ 7900988 w 8262114"/>
              <a:gd name="connsiteY26" fmla="*/ 2009716 h 3624976"/>
              <a:gd name="connsiteX27" fmla="*/ 7929563 w 8262114"/>
              <a:gd name="connsiteY27" fmla="*/ 1876366 h 3624976"/>
              <a:gd name="connsiteX28" fmla="*/ 7948613 w 8262114"/>
              <a:gd name="connsiteY28" fmla="*/ 1847791 h 3624976"/>
              <a:gd name="connsiteX29" fmla="*/ 7853363 w 8262114"/>
              <a:gd name="connsiteY29" fmla="*/ 1838266 h 3624976"/>
              <a:gd name="connsiteX30" fmla="*/ 7796213 w 8262114"/>
              <a:gd name="connsiteY30" fmla="*/ 1790641 h 3624976"/>
              <a:gd name="connsiteX31" fmla="*/ 7739063 w 8262114"/>
              <a:gd name="connsiteY31" fmla="*/ 1771591 h 3624976"/>
              <a:gd name="connsiteX32" fmla="*/ 7710488 w 8262114"/>
              <a:gd name="connsiteY32" fmla="*/ 1752541 h 3624976"/>
              <a:gd name="connsiteX33" fmla="*/ 7567613 w 8262114"/>
              <a:gd name="connsiteY33" fmla="*/ 1733491 h 3624976"/>
              <a:gd name="connsiteX34" fmla="*/ 7510463 w 8262114"/>
              <a:gd name="connsiteY34" fmla="*/ 1714441 h 3624976"/>
              <a:gd name="connsiteX35" fmla="*/ 7453313 w 8262114"/>
              <a:gd name="connsiteY35" fmla="*/ 1676341 h 3624976"/>
              <a:gd name="connsiteX36" fmla="*/ 7424738 w 8262114"/>
              <a:gd name="connsiteY36" fmla="*/ 1657291 h 3624976"/>
              <a:gd name="connsiteX37" fmla="*/ 7396163 w 8262114"/>
              <a:gd name="connsiteY37" fmla="*/ 1647766 h 3624976"/>
              <a:gd name="connsiteX38" fmla="*/ 7358063 w 8262114"/>
              <a:gd name="connsiteY38" fmla="*/ 1600141 h 3624976"/>
              <a:gd name="connsiteX39" fmla="*/ 7319963 w 8262114"/>
              <a:gd name="connsiteY39" fmla="*/ 1542991 h 3624976"/>
              <a:gd name="connsiteX40" fmla="*/ 7272338 w 8262114"/>
              <a:gd name="connsiteY40" fmla="*/ 1485841 h 3624976"/>
              <a:gd name="connsiteX41" fmla="*/ 7262813 w 8262114"/>
              <a:gd name="connsiteY41" fmla="*/ 1457266 h 3624976"/>
              <a:gd name="connsiteX42" fmla="*/ 7224713 w 8262114"/>
              <a:gd name="connsiteY42" fmla="*/ 1400116 h 3624976"/>
              <a:gd name="connsiteX43" fmla="*/ 7215188 w 8262114"/>
              <a:gd name="connsiteY43" fmla="*/ 1371541 h 3624976"/>
              <a:gd name="connsiteX44" fmla="*/ 7196138 w 8262114"/>
              <a:gd name="connsiteY44" fmla="*/ 1342966 h 3624976"/>
              <a:gd name="connsiteX45" fmla="*/ 7177088 w 8262114"/>
              <a:gd name="connsiteY45" fmla="*/ 1285816 h 3624976"/>
              <a:gd name="connsiteX46" fmla="*/ 7119938 w 8262114"/>
              <a:gd name="connsiteY46" fmla="*/ 1238191 h 3624976"/>
              <a:gd name="connsiteX47" fmla="*/ 7091363 w 8262114"/>
              <a:gd name="connsiteY47" fmla="*/ 1219141 h 3624976"/>
              <a:gd name="connsiteX48" fmla="*/ 7062788 w 8262114"/>
              <a:gd name="connsiteY48" fmla="*/ 1190566 h 3624976"/>
              <a:gd name="connsiteX49" fmla="*/ 7034213 w 8262114"/>
              <a:gd name="connsiteY49" fmla="*/ 1171516 h 3624976"/>
              <a:gd name="connsiteX50" fmla="*/ 6986588 w 8262114"/>
              <a:gd name="connsiteY50" fmla="*/ 1114366 h 3624976"/>
              <a:gd name="connsiteX51" fmla="*/ 6958013 w 8262114"/>
              <a:gd name="connsiteY51" fmla="*/ 1095316 h 3624976"/>
              <a:gd name="connsiteX52" fmla="*/ 6938963 w 8262114"/>
              <a:gd name="connsiteY52" fmla="*/ 1066741 h 3624976"/>
              <a:gd name="connsiteX53" fmla="*/ 6910388 w 8262114"/>
              <a:gd name="connsiteY53" fmla="*/ 1047691 h 3624976"/>
              <a:gd name="connsiteX54" fmla="*/ 6900863 w 8262114"/>
              <a:gd name="connsiteY54" fmla="*/ 1019116 h 3624976"/>
              <a:gd name="connsiteX55" fmla="*/ 6910388 w 8262114"/>
              <a:gd name="connsiteY55" fmla="*/ 981016 h 3624976"/>
              <a:gd name="connsiteX56" fmla="*/ 6967538 w 8262114"/>
              <a:gd name="connsiteY56" fmla="*/ 952441 h 3624976"/>
              <a:gd name="connsiteX57" fmla="*/ 6986588 w 8262114"/>
              <a:gd name="connsiteY57" fmla="*/ 923866 h 3624976"/>
              <a:gd name="connsiteX58" fmla="*/ 7005638 w 8262114"/>
              <a:gd name="connsiteY58" fmla="*/ 866716 h 3624976"/>
              <a:gd name="connsiteX59" fmla="*/ 6977063 w 8262114"/>
              <a:gd name="connsiteY59" fmla="*/ 857191 h 3624976"/>
              <a:gd name="connsiteX60" fmla="*/ 6910388 w 8262114"/>
              <a:gd name="connsiteY60" fmla="*/ 847666 h 3624976"/>
              <a:gd name="connsiteX61" fmla="*/ 6872288 w 8262114"/>
              <a:gd name="connsiteY61" fmla="*/ 828616 h 3624976"/>
              <a:gd name="connsiteX62" fmla="*/ 6843713 w 8262114"/>
              <a:gd name="connsiteY62" fmla="*/ 819091 h 3624976"/>
              <a:gd name="connsiteX63" fmla="*/ 6786563 w 8262114"/>
              <a:gd name="connsiteY63" fmla="*/ 780991 h 3624976"/>
              <a:gd name="connsiteX64" fmla="*/ 6748463 w 8262114"/>
              <a:gd name="connsiteY64" fmla="*/ 733366 h 3624976"/>
              <a:gd name="connsiteX65" fmla="*/ 6738938 w 8262114"/>
              <a:gd name="connsiteY65" fmla="*/ 704791 h 3624976"/>
              <a:gd name="connsiteX66" fmla="*/ 6691313 w 8262114"/>
              <a:gd name="connsiteY66" fmla="*/ 657166 h 3624976"/>
              <a:gd name="connsiteX67" fmla="*/ 6643688 w 8262114"/>
              <a:gd name="connsiteY67" fmla="*/ 619066 h 3624976"/>
              <a:gd name="connsiteX68" fmla="*/ 6624638 w 8262114"/>
              <a:gd name="connsiteY68" fmla="*/ 590491 h 3624976"/>
              <a:gd name="connsiteX69" fmla="*/ 6596063 w 8262114"/>
              <a:gd name="connsiteY69" fmla="*/ 580966 h 3624976"/>
              <a:gd name="connsiteX70" fmla="*/ 6567488 w 8262114"/>
              <a:gd name="connsiteY70" fmla="*/ 561916 h 3624976"/>
              <a:gd name="connsiteX71" fmla="*/ 6538913 w 8262114"/>
              <a:gd name="connsiteY71" fmla="*/ 552391 h 3624976"/>
              <a:gd name="connsiteX72" fmla="*/ 6510338 w 8262114"/>
              <a:gd name="connsiteY72" fmla="*/ 533341 h 3624976"/>
              <a:gd name="connsiteX73" fmla="*/ 6462713 w 8262114"/>
              <a:gd name="connsiteY73" fmla="*/ 523816 h 3624976"/>
              <a:gd name="connsiteX74" fmla="*/ 6376988 w 8262114"/>
              <a:gd name="connsiteY74" fmla="*/ 533341 h 3624976"/>
              <a:gd name="connsiteX75" fmla="*/ 6319838 w 8262114"/>
              <a:gd name="connsiteY75" fmla="*/ 571441 h 3624976"/>
              <a:gd name="connsiteX76" fmla="*/ 6262688 w 8262114"/>
              <a:gd name="connsiteY76" fmla="*/ 619066 h 3624976"/>
              <a:gd name="connsiteX77" fmla="*/ 6176963 w 8262114"/>
              <a:gd name="connsiteY77" fmla="*/ 657166 h 3624976"/>
              <a:gd name="connsiteX78" fmla="*/ 6148388 w 8262114"/>
              <a:gd name="connsiteY78" fmla="*/ 666691 h 3624976"/>
              <a:gd name="connsiteX79" fmla="*/ 6148388 w 8262114"/>
              <a:gd name="connsiteY79" fmla="*/ 800041 h 3624976"/>
              <a:gd name="connsiteX80" fmla="*/ 6138863 w 8262114"/>
              <a:gd name="connsiteY80" fmla="*/ 961966 h 3624976"/>
              <a:gd name="connsiteX81" fmla="*/ 6119813 w 8262114"/>
              <a:gd name="connsiteY81" fmla="*/ 1085791 h 3624976"/>
              <a:gd name="connsiteX82" fmla="*/ 6136482 w 8262114"/>
              <a:gd name="connsiteY82" fmla="*/ 1195328 h 3624976"/>
              <a:gd name="connsiteX83" fmla="*/ 6165057 w 8262114"/>
              <a:gd name="connsiteY83" fmla="*/ 1340585 h 3624976"/>
              <a:gd name="connsiteX84" fmla="*/ 6205538 w 8262114"/>
              <a:gd name="connsiteY84" fmla="*/ 1435835 h 3624976"/>
              <a:gd name="connsiteX85" fmla="*/ 6162676 w 8262114"/>
              <a:gd name="connsiteY85" fmla="*/ 1492985 h 3624976"/>
              <a:gd name="connsiteX86" fmla="*/ 6196013 w 8262114"/>
              <a:gd name="connsiteY86" fmla="*/ 1647766 h 3624976"/>
              <a:gd name="connsiteX87" fmla="*/ 6198394 w 8262114"/>
              <a:gd name="connsiteY87" fmla="*/ 1757303 h 3624976"/>
              <a:gd name="connsiteX88" fmla="*/ 6153150 w 8262114"/>
              <a:gd name="connsiteY88" fmla="*/ 1759685 h 3624976"/>
              <a:gd name="connsiteX89" fmla="*/ 6119813 w 8262114"/>
              <a:gd name="connsiteY89" fmla="*/ 1752541 h 3624976"/>
              <a:gd name="connsiteX90" fmla="*/ 5955507 w 8262114"/>
              <a:gd name="connsiteY90" fmla="*/ 1781116 h 3624976"/>
              <a:gd name="connsiteX91" fmla="*/ 5955507 w 8262114"/>
              <a:gd name="connsiteY91" fmla="*/ 1854934 h 3624976"/>
              <a:gd name="connsiteX92" fmla="*/ 5967413 w 8262114"/>
              <a:gd name="connsiteY92" fmla="*/ 1904941 h 3624976"/>
              <a:gd name="connsiteX93" fmla="*/ 5962650 w 8262114"/>
              <a:gd name="connsiteY93" fmla="*/ 1954947 h 3624976"/>
              <a:gd name="connsiteX94" fmla="*/ 5684045 w 8262114"/>
              <a:gd name="connsiteY94" fmla="*/ 1916847 h 3624976"/>
              <a:gd name="connsiteX95" fmla="*/ 5434013 w 8262114"/>
              <a:gd name="connsiteY95" fmla="*/ 1940660 h 3624976"/>
              <a:gd name="connsiteX96" fmla="*/ 5300663 w 8262114"/>
              <a:gd name="connsiteY96" fmla="*/ 1904941 h 3624976"/>
              <a:gd name="connsiteX97" fmla="*/ 5243513 w 8262114"/>
              <a:gd name="connsiteY97" fmla="*/ 1914466 h 3624976"/>
              <a:gd name="connsiteX98" fmla="*/ 5186363 w 8262114"/>
              <a:gd name="connsiteY98" fmla="*/ 1933516 h 3624976"/>
              <a:gd name="connsiteX99" fmla="*/ 5179219 w 8262114"/>
              <a:gd name="connsiteY99" fmla="*/ 1890653 h 3624976"/>
              <a:gd name="connsiteX100" fmla="*/ 5098257 w 8262114"/>
              <a:gd name="connsiteY100" fmla="*/ 1840647 h 3624976"/>
              <a:gd name="connsiteX101" fmla="*/ 5033963 w 8262114"/>
              <a:gd name="connsiteY101" fmla="*/ 1838266 h 3624976"/>
              <a:gd name="connsiteX102" fmla="*/ 5024438 w 8262114"/>
              <a:gd name="connsiteY102" fmla="*/ 1809691 h 3624976"/>
              <a:gd name="connsiteX103" fmla="*/ 4891088 w 8262114"/>
              <a:gd name="connsiteY103" fmla="*/ 1781116 h 3624976"/>
              <a:gd name="connsiteX104" fmla="*/ 4814888 w 8262114"/>
              <a:gd name="connsiteY104" fmla="*/ 1743016 h 3624976"/>
              <a:gd name="connsiteX105" fmla="*/ 4786313 w 8262114"/>
              <a:gd name="connsiteY105" fmla="*/ 1714441 h 3624976"/>
              <a:gd name="connsiteX106" fmla="*/ 4776788 w 8262114"/>
              <a:gd name="connsiteY106" fmla="*/ 1685866 h 3624976"/>
              <a:gd name="connsiteX107" fmla="*/ 4795838 w 8262114"/>
              <a:gd name="connsiteY107" fmla="*/ 1628716 h 3624976"/>
              <a:gd name="connsiteX108" fmla="*/ 4814888 w 8262114"/>
              <a:gd name="connsiteY108" fmla="*/ 1476316 h 3624976"/>
              <a:gd name="connsiteX109" fmla="*/ 4852988 w 8262114"/>
              <a:gd name="connsiteY109" fmla="*/ 1419166 h 3624976"/>
              <a:gd name="connsiteX110" fmla="*/ 4872038 w 8262114"/>
              <a:gd name="connsiteY110" fmla="*/ 1390591 h 3624976"/>
              <a:gd name="connsiteX111" fmla="*/ 4919663 w 8262114"/>
              <a:gd name="connsiteY111" fmla="*/ 1314391 h 3624976"/>
              <a:gd name="connsiteX112" fmla="*/ 4929188 w 8262114"/>
              <a:gd name="connsiteY112" fmla="*/ 1285816 h 3624976"/>
              <a:gd name="connsiteX113" fmla="*/ 4872038 w 8262114"/>
              <a:gd name="connsiteY113" fmla="*/ 1257241 h 3624976"/>
              <a:gd name="connsiteX114" fmla="*/ 4843463 w 8262114"/>
              <a:gd name="connsiteY114" fmla="*/ 1238191 h 3624976"/>
              <a:gd name="connsiteX115" fmla="*/ 4786313 w 8262114"/>
              <a:gd name="connsiteY115" fmla="*/ 1219141 h 3624976"/>
              <a:gd name="connsiteX116" fmla="*/ 4757738 w 8262114"/>
              <a:gd name="connsiteY116" fmla="*/ 1209616 h 3624976"/>
              <a:gd name="connsiteX117" fmla="*/ 4729163 w 8262114"/>
              <a:gd name="connsiteY117" fmla="*/ 1219141 h 3624976"/>
              <a:gd name="connsiteX118" fmla="*/ 4672013 w 8262114"/>
              <a:gd name="connsiteY118" fmla="*/ 1247716 h 3624976"/>
              <a:gd name="connsiteX119" fmla="*/ 4576763 w 8262114"/>
              <a:gd name="connsiteY119" fmla="*/ 1209616 h 3624976"/>
              <a:gd name="connsiteX120" fmla="*/ 4538663 w 8262114"/>
              <a:gd name="connsiteY120" fmla="*/ 1161991 h 3624976"/>
              <a:gd name="connsiteX121" fmla="*/ 4481513 w 8262114"/>
              <a:gd name="connsiteY121" fmla="*/ 1181041 h 3624976"/>
              <a:gd name="connsiteX122" fmla="*/ 4452938 w 8262114"/>
              <a:gd name="connsiteY122" fmla="*/ 1190566 h 3624976"/>
              <a:gd name="connsiteX123" fmla="*/ 4414838 w 8262114"/>
              <a:gd name="connsiteY123" fmla="*/ 1276291 h 3624976"/>
              <a:gd name="connsiteX124" fmla="*/ 4405313 w 8262114"/>
              <a:gd name="connsiteY124" fmla="*/ 1304866 h 3624976"/>
              <a:gd name="connsiteX125" fmla="*/ 4395788 w 8262114"/>
              <a:gd name="connsiteY125" fmla="*/ 1333441 h 3624976"/>
              <a:gd name="connsiteX126" fmla="*/ 4367213 w 8262114"/>
              <a:gd name="connsiteY126" fmla="*/ 1352491 h 3624976"/>
              <a:gd name="connsiteX127" fmla="*/ 4348163 w 8262114"/>
              <a:gd name="connsiteY127" fmla="*/ 1381066 h 3624976"/>
              <a:gd name="connsiteX128" fmla="*/ 4329113 w 8262114"/>
              <a:gd name="connsiteY128" fmla="*/ 1438216 h 3624976"/>
              <a:gd name="connsiteX129" fmla="*/ 4310063 w 8262114"/>
              <a:gd name="connsiteY129" fmla="*/ 1466791 h 3624976"/>
              <a:gd name="connsiteX130" fmla="*/ 4300538 w 8262114"/>
              <a:gd name="connsiteY130" fmla="*/ 1495366 h 3624976"/>
              <a:gd name="connsiteX131" fmla="*/ 4291013 w 8262114"/>
              <a:gd name="connsiteY131" fmla="*/ 1533466 h 3624976"/>
              <a:gd name="connsiteX132" fmla="*/ 4262438 w 8262114"/>
              <a:gd name="connsiteY132" fmla="*/ 1552516 h 3624976"/>
              <a:gd name="connsiteX133" fmla="*/ 4224338 w 8262114"/>
              <a:gd name="connsiteY133" fmla="*/ 1545372 h 3624976"/>
              <a:gd name="connsiteX134" fmla="*/ 4167188 w 8262114"/>
              <a:gd name="connsiteY134" fmla="*/ 1562041 h 3624976"/>
              <a:gd name="connsiteX135" fmla="*/ 4110038 w 8262114"/>
              <a:gd name="connsiteY135" fmla="*/ 1583472 h 3624976"/>
              <a:gd name="connsiteX136" fmla="*/ 4081463 w 8262114"/>
              <a:gd name="connsiteY136" fmla="*/ 1590616 h 3624976"/>
              <a:gd name="connsiteX137" fmla="*/ 4055270 w 8262114"/>
              <a:gd name="connsiteY137" fmla="*/ 1595379 h 3624976"/>
              <a:gd name="connsiteX138" fmla="*/ 3948113 w 8262114"/>
              <a:gd name="connsiteY138" fmla="*/ 1609666 h 3624976"/>
              <a:gd name="connsiteX139" fmla="*/ 3910013 w 8262114"/>
              <a:gd name="connsiteY139" fmla="*/ 1600141 h 3624976"/>
              <a:gd name="connsiteX140" fmla="*/ 3757613 w 8262114"/>
              <a:gd name="connsiteY140" fmla="*/ 1590616 h 3624976"/>
              <a:gd name="connsiteX141" fmla="*/ 3729038 w 8262114"/>
              <a:gd name="connsiteY141" fmla="*/ 1571566 h 3624976"/>
              <a:gd name="connsiteX142" fmla="*/ 3700463 w 8262114"/>
              <a:gd name="connsiteY142" fmla="*/ 1562041 h 3624976"/>
              <a:gd name="connsiteX143" fmla="*/ 3652838 w 8262114"/>
              <a:gd name="connsiteY143" fmla="*/ 1523941 h 3624976"/>
              <a:gd name="connsiteX144" fmla="*/ 3481388 w 8262114"/>
              <a:gd name="connsiteY144" fmla="*/ 1533466 h 3624976"/>
              <a:gd name="connsiteX145" fmla="*/ 3414713 w 8262114"/>
              <a:gd name="connsiteY145" fmla="*/ 1542991 h 3624976"/>
              <a:gd name="connsiteX146" fmla="*/ 3386138 w 8262114"/>
              <a:gd name="connsiteY146" fmla="*/ 1552516 h 3624976"/>
              <a:gd name="connsiteX147" fmla="*/ 3338513 w 8262114"/>
              <a:gd name="connsiteY147" fmla="*/ 1562041 h 3624976"/>
              <a:gd name="connsiteX148" fmla="*/ 3259931 w 8262114"/>
              <a:gd name="connsiteY148" fmla="*/ 1619191 h 3624976"/>
              <a:gd name="connsiteX149" fmla="*/ 3214688 w 8262114"/>
              <a:gd name="connsiteY149" fmla="*/ 1666816 h 3624976"/>
              <a:gd name="connsiteX150" fmla="*/ 3205163 w 8262114"/>
              <a:gd name="connsiteY150" fmla="*/ 1695391 h 3624976"/>
              <a:gd name="connsiteX151" fmla="*/ 3181351 w 8262114"/>
              <a:gd name="connsiteY151" fmla="*/ 1738254 h 3624976"/>
              <a:gd name="connsiteX152" fmla="*/ 3102769 w 8262114"/>
              <a:gd name="connsiteY152" fmla="*/ 1714441 h 3624976"/>
              <a:gd name="connsiteX153" fmla="*/ 3057525 w 8262114"/>
              <a:gd name="connsiteY153" fmla="*/ 1659672 h 3624976"/>
              <a:gd name="connsiteX154" fmla="*/ 3005138 w 8262114"/>
              <a:gd name="connsiteY154" fmla="*/ 1619191 h 3624976"/>
              <a:gd name="connsiteX155" fmla="*/ 2967038 w 8262114"/>
              <a:gd name="connsiteY155" fmla="*/ 1562041 h 3624976"/>
              <a:gd name="connsiteX156" fmla="*/ 2947988 w 8262114"/>
              <a:gd name="connsiteY156" fmla="*/ 1533466 h 3624976"/>
              <a:gd name="connsiteX157" fmla="*/ 2890838 w 8262114"/>
              <a:gd name="connsiteY157" fmla="*/ 1504891 h 3624976"/>
              <a:gd name="connsiteX158" fmla="*/ 2862263 w 8262114"/>
              <a:gd name="connsiteY158" fmla="*/ 1485841 h 3624976"/>
              <a:gd name="connsiteX159" fmla="*/ 2833688 w 8262114"/>
              <a:gd name="connsiteY159" fmla="*/ 1476316 h 3624976"/>
              <a:gd name="connsiteX160" fmla="*/ 2805113 w 8262114"/>
              <a:gd name="connsiteY160" fmla="*/ 1457266 h 3624976"/>
              <a:gd name="connsiteX161" fmla="*/ 2738438 w 8262114"/>
              <a:gd name="connsiteY161" fmla="*/ 1438216 h 3624976"/>
              <a:gd name="connsiteX162" fmla="*/ 2709863 w 8262114"/>
              <a:gd name="connsiteY162" fmla="*/ 1428691 h 3624976"/>
              <a:gd name="connsiteX163" fmla="*/ 2605088 w 8262114"/>
              <a:gd name="connsiteY163" fmla="*/ 1419166 h 3624976"/>
              <a:gd name="connsiteX164" fmla="*/ 2509838 w 8262114"/>
              <a:gd name="connsiteY164" fmla="*/ 1409641 h 3624976"/>
              <a:gd name="connsiteX165" fmla="*/ 2452688 w 8262114"/>
              <a:gd name="connsiteY165" fmla="*/ 1371541 h 3624976"/>
              <a:gd name="connsiteX166" fmla="*/ 2395538 w 8262114"/>
              <a:gd name="connsiteY166" fmla="*/ 1352491 h 3624976"/>
              <a:gd name="connsiteX167" fmla="*/ 2366963 w 8262114"/>
              <a:gd name="connsiteY167" fmla="*/ 1342966 h 3624976"/>
              <a:gd name="connsiteX168" fmla="*/ 2309813 w 8262114"/>
              <a:gd name="connsiteY168" fmla="*/ 1333441 h 3624976"/>
              <a:gd name="connsiteX169" fmla="*/ 2233613 w 8262114"/>
              <a:gd name="connsiteY169" fmla="*/ 1342966 h 3624976"/>
              <a:gd name="connsiteX170" fmla="*/ 2185988 w 8262114"/>
              <a:gd name="connsiteY170" fmla="*/ 1333441 h 3624976"/>
              <a:gd name="connsiteX171" fmla="*/ 2176463 w 8262114"/>
              <a:gd name="connsiteY171" fmla="*/ 1304866 h 3624976"/>
              <a:gd name="connsiteX172" fmla="*/ 2157413 w 8262114"/>
              <a:gd name="connsiteY172" fmla="*/ 1238191 h 3624976"/>
              <a:gd name="connsiteX173" fmla="*/ 2155032 w 8262114"/>
              <a:gd name="connsiteY173" fmla="*/ 1204854 h 3624976"/>
              <a:gd name="connsiteX174" fmla="*/ 2128838 w 8262114"/>
              <a:gd name="connsiteY174" fmla="*/ 1166753 h 3624976"/>
              <a:gd name="connsiteX175" fmla="*/ 2057400 w 8262114"/>
              <a:gd name="connsiteY175" fmla="*/ 1104841 h 3624976"/>
              <a:gd name="connsiteX176" fmla="*/ 2062163 w 8262114"/>
              <a:gd name="connsiteY176" fmla="*/ 1066741 h 3624976"/>
              <a:gd name="connsiteX177" fmla="*/ 2033588 w 8262114"/>
              <a:gd name="connsiteY177" fmla="*/ 1057216 h 3624976"/>
              <a:gd name="connsiteX178" fmla="*/ 2081213 w 8262114"/>
              <a:gd name="connsiteY178" fmla="*/ 1009591 h 3624976"/>
              <a:gd name="connsiteX179" fmla="*/ 2128838 w 8262114"/>
              <a:gd name="connsiteY179" fmla="*/ 1000066 h 3624976"/>
              <a:gd name="connsiteX180" fmla="*/ 2147888 w 8262114"/>
              <a:gd name="connsiteY180" fmla="*/ 942916 h 3624976"/>
              <a:gd name="connsiteX181" fmla="*/ 2119313 w 8262114"/>
              <a:gd name="connsiteY181" fmla="*/ 914341 h 3624976"/>
              <a:gd name="connsiteX182" fmla="*/ 2014538 w 8262114"/>
              <a:gd name="connsiteY182" fmla="*/ 885766 h 3624976"/>
              <a:gd name="connsiteX183" fmla="*/ 2005013 w 8262114"/>
              <a:gd name="connsiteY183" fmla="*/ 857191 h 3624976"/>
              <a:gd name="connsiteX184" fmla="*/ 2024063 w 8262114"/>
              <a:gd name="connsiteY184" fmla="*/ 828616 h 3624976"/>
              <a:gd name="connsiteX185" fmla="*/ 2014538 w 8262114"/>
              <a:gd name="connsiteY185" fmla="*/ 800041 h 3624976"/>
              <a:gd name="connsiteX186" fmla="*/ 1976438 w 8262114"/>
              <a:gd name="connsiteY186" fmla="*/ 742891 h 3624976"/>
              <a:gd name="connsiteX187" fmla="*/ 1804988 w 8262114"/>
              <a:gd name="connsiteY187" fmla="*/ 685741 h 3624976"/>
              <a:gd name="connsiteX188" fmla="*/ 1776413 w 8262114"/>
              <a:gd name="connsiteY188" fmla="*/ 676216 h 3624976"/>
              <a:gd name="connsiteX189" fmla="*/ 1747838 w 8262114"/>
              <a:gd name="connsiteY189" fmla="*/ 666691 h 3624976"/>
              <a:gd name="connsiteX190" fmla="*/ 1690688 w 8262114"/>
              <a:gd name="connsiteY190" fmla="*/ 628591 h 3624976"/>
              <a:gd name="connsiteX191" fmla="*/ 1654969 w 8262114"/>
              <a:gd name="connsiteY191" fmla="*/ 592872 h 3624976"/>
              <a:gd name="connsiteX192" fmla="*/ 1581150 w 8262114"/>
              <a:gd name="connsiteY192" fmla="*/ 519053 h 3624976"/>
              <a:gd name="connsiteX193" fmla="*/ 1493045 w 8262114"/>
              <a:gd name="connsiteY193" fmla="*/ 433328 h 3624976"/>
              <a:gd name="connsiteX194" fmla="*/ 1370452 w 8262114"/>
              <a:gd name="connsiteY194" fmla="*/ 335756 h 3624976"/>
              <a:gd name="connsiteX195" fmla="*/ 1350170 w 8262114"/>
              <a:gd name="connsiteY195" fmla="*/ 316647 h 3624976"/>
              <a:gd name="connsiteX196" fmla="*/ 1373982 w 8262114"/>
              <a:gd name="connsiteY196" fmla="*/ 323791 h 3624976"/>
              <a:gd name="connsiteX197" fmla="*/ 1440657 w 8262114"/>
              <a:gd name="connsiteY197" fmla="*/ 342841 h 3624976"/>
              <a:gd name="connsiteX198" fmla="*/ 1440657 w 8262114"/>
              <a:gd name="connsiteY198" fmla="*/ 290453 h 3624976"/>
              <a:gd name="connsiteX199" fmla="*/ 1376363 w 8262114"/>
              <a:gd name="connsiteY199" fmla="*/ 204729 h 3624976"/>
              <a:gd name="connsiteX200" fmla="*/ 1338263 w 8262114"/>
              <a:gd name="connsiteY200" fmla="*/ 178534 h 3624976"/>
              <a:gd name="connsiteX201" fmla="*/ 1319213 w 8262114"/>
              <a:gd name="connsiteY201" fmla="*/ 161866 h 3624976"/>
              <a:gd name="connsiteX202" fmla="*/ 1166813 w 8262114"/>
              <a:gd name="connsiteY202" fmla="*/ 133291 h 3624976"/>
              <a:gd name="connsiteX203" fmla="*/ 1138238 w 8262114"/>
              <a:gd name="connsiteY203" fmla="*/ 123766 h 3624976"/>
              <a:gd name="connsiteX204" fmla="*/ 1081088 w 8262114"/>
              <a:gd name="connsiteY204" fmla="*/ 85666 h 3624976"/>
              <a:gd name="connsiteX205" fmla="*/ 1033463 w 8262114"/>
              <a:gd name="connsiteY205" fmla="*/ 47566 h 3624976"/>
              <a:gd name="connsiteX206" fmla="*/ 976313 w 8262114"/>
              <a:gd name="connsiteY206" fmla="*/ 9466 h 3624976"/>
              <a:gd name="connsiteX207" fmla="*/ 547688 w 8262114"/>
              <a:gd name="connsiteY207" fmla="*/ 9466 h 3624976"/>
              <a:gd name="connsiteX208" fmla="*/ 452438 w 8262114"/>
              <a:gd name="connsiteY208" fmla="*/ 18991 h 3624976"/>
              <a:gd name="connsiteX209" fmla="*/ 395288 w 8262114"/>
              <a:gd name="connsiteY209" fmla="*/ 47566 h 3624976"/>
              <a:gd name="connsiteX210" fmla="*/ 319088 w 8262114"/>
              <a:gd name="connsiteY210" fmla="*/ 159485 h 3624976"/>
              <a:gd name="connsiteX211" fmla="*/ 307182 w 8262114"/>
              <a:gd name="connsiteY211" fmla="*/ 216634 h 3624976"/>
              <a:gd name="connsiteX212" fmla="*/ 254794 w 8262114"/>
              <a:gd name="connsiteY212" fmla="*/ 283310 h 3624976"/>
              <a:gd name="connsiteX213" fmla="*/ 180975 w 8262114"/>
              <a:gd name="connsiteY213" fmla="*/ 330935 h 3624976"/>
              <a:gd name="connsiteX214" fmla="*/ 76201 w 8262114"/>
              <a:gd name="connsiteY214" fmla="*/ 357129 h 3624976"/>
              <a:gd name="connsiteX215" fmla="*/ 42863 w 8262114"/>
              <a:gd name="connsiteY215" fmla="*/ 361891 h 3624976"/>
              <a:gd name="connsiteX216" fmla="*/ 0 w 8262114"/>
              <a:gd name="connsiteY216" fmla="*/ 371416 h 3624976"/>
              <a:gd name="connsiteX217" fmla="*/ 21431 w 8262114"/>
              <a:gd name="connsiteY217" fmla="*/ 416660 h 3624976"/>
              <a:gd name="connsiteX218" fmla="*/ 33338 w 8262114"/>
              <a:gd name="connsiteY218" fmla="*/ 419041 h 3624976"/>
              <a:gd name="connsiteX219" fmla="*/ 90488 w 8262114"/>
              <a:gd name="connsiteY219" fmla="*/ 447616 h 3624976"/>
              <a:gd name="connsiteX220" fmla="*/ 147638 w 8262114"/>
              <a:gd name="connsiteY220" fmla="*/ 476191 h 3624976"/>
              <a:gd name="connsiteX221" fmla="*/ 166688 w 8262114"/>
              <a:gd name="connsiteY221" fmla="*/ 504766 h 3624976"/>
              <a:gd name="connsiteX222" fmla="*/ 166688 w 8262114"/>
              <a:gd name="connsiteY222" fmla="*/ 571441 h 3624976"/>
              <a:gd name="connsiteX223" fmla="*/ 138113 w 8262114"/>
              <a:gd name="connsiteY223" fmla="*/ 580966 h 3624976"/>
              <a:gd name="connsiteX224" fmla="*/ 128588 w 8262114"/>
              <a:gd name="connsiteY224" fmla="*/ 666691 h 3624976"/>
              <a:gd name="connsiteX225" fmla="*/ 100013 w 8262114"/>
              <a:gd name="connsiteY225" fmla="*/ 676216 h 3624976"/>
              <a:gd name="connsiteX226" fmla="*/ 90488 w 8262114"/>
              <a:gd name="connsiteY226" fmla="*/ 704791 h 3624976"/>
              <a:gd name="connsiteX227" fmla="*/ 119063 w 8262114"/>
              <a:gd name="connsiteY227" fmla="*/ 714316 h 3624976"/>
              <a:gd name="connsiteX228" fmla="*/ 138113 w 8262114"/>
              <a:gd name="connsiteY228" fmla="*/ 771466 h 3624976"/>
              <a:gd name="connsiteX229" fmla="*/ 147638 w 8262114"/>
              <a:gd name="connsiteY229" fmla="*/ 838141 h 3624976"/>
              <a:gd name="connsiteX230" fmla="*/ 166688 w 8262114"/>
              <a:gd name="connsiteY230" fmla="*/ 866716 h 3624976"/>
              <a:gd name="connsiteX231" fmla="*/ 157163 w 8262114"/>
              <a:gd name="connsiteY231" fmla="*/ 923866 h 3624976"/>
              <a:gd name="connsiteX0" fmla="*/ 7319963 w 8262114"/>
              <a:gd name="connsiteY0" fmla="*/ 3590866 h 3624976"/>
              <a:gd name="connsiteX1" fmla="*/ 7374733 w 8262114"/>
              <a:gd name="connsiteY1" fmla="*/ 3417036 h 3624976"/>
              <a:gd name="connsiteX2" fmla="*/ 7398544 w 8262114"/>
              <a:gd name="connsiteY2" fmla="*/ 3281304 h 3624976"/>
              <a:gd name="connsiteX3" fmla="*/ 7458075 w 8262114"/>
              <a:gd name="connsiteY3" fmla="*/ 3233678 h 3624976"/>
              <a:gd name="connsiteX4" fmla="*/ 7481888 w 8262114"/>
              <a:gd name="connsiteY4" fmla="*/ 3000315 h 3624976"/>
              <a:gd name="connsiteX5" fmla="*/ 7543801 w 8262114"/>
              <a:gd name="connsiteY5" fmla="*/ 2966977 h 3624976"/>
              <a:gd name="connsiteX6" fmla="*/ 7627145 w 8262114"/>
              <a:gd name="connsiteY6" fmla="*/ 2993171 h 3624976"/>
              <a:gd name="connsiteX7" fmla="*/ 7708106 w 8262114"/>
              <a:gd name="connsiteY7" fmla="*/ 2943167 h 3624976"/>
              <a:gd name="connsiteX8" fmla="*/ 7765257 w 8262114"/>
              <a:gd name="connsiteY8" fmla="*/ 2838391 h 3624976"/>
              <a:gd name="connsiteX9" fmla="*/ 7777163 w 8262114"/>
              <a:gd name="connsiteY9" fmla="*/ 2800291 h 3624976"/>
              <a:gd name="connsiteX10" fmla="*/ 7805738 w 8262114"/>
              <a:gd name="connsiteY10" fmla="*/ 2790766 h 3624976"/>
              <a:gd name="connsiteX11" fmla="*/ 7834313 w 8262114"/>
              <a:gd name="connsiteY11" fmla="*/ 2781241 h 3624976"/>
              <a:gd name="connsiteX12" fmla="*/ 7996238 w 8262114"/>
              <a:gd name="connsiteY12" fmla="*/ 2762191 h 3624976"/>
              <a:gd name="connsiteX13" fmla="*/ 8062913 w 8262114"/>
              <a:gd name="connsiteY13" fmla="*/ 2743141 h 3624976"/>
              <a:gd name="connsiteX14" fmla="*/ 8090341 w 8262114"/>
              <a:gd name="connsiteY14" fmla="*/ 2764630 h 3624976"/>
              <a:gd name="connsiteX15" fmla="*/ 8162926 w 8262114"/>
              <a:gd name="connsiteY15" fmla="*/ 2752666 h 3624976"/>
              <a:gd name="connsiteX16" fmla="*/ 8165307 w 8262114"/>
              <a:gd name="connsiteY16" fmla="*/ 2709804 h 3624976"/>
              <a:gd name="connsiteX17" fmla="*/ 8158163 w 8262114"/>
              <a:gd name="connsiteY17" fmla="*/ 2609791 h 3624976"/>
              <a:gd name="connsiteX18" fmla="*/ 8167688 w 8262114"/>
              <a:gd name="connsiteY18" fmla="*/ 2552641 h 3624976"/>
              <a:gd name="connsiteX19" fmla="*/ 8224838 w 8262114"/>
              <a:gd name="connsiteY19" fmla="*/ 2514541 h 3624976"/>
              <a:gd name="connsiteX20" fmla="*/ 8243888 w 8262114"/>
              <a:gd name="connsiteY20" fmla="*/ 2485966 h 3624976"/>
              <a:gd name="connsiteX21" fmla="*/ 7929563 w 8262114"/>
              <a:gd name="connsiteY21" fmla="*/ 2428816 h 3624976"/>
              <a:gd name="connsiteX22" fmla="*/ 7939088 w 8262114"/>
              <a:gd name="connsiteY22" fmla="*/ 2333566 h 3624976"/>
              <a:gd name="connsiteX23" fmla="*/ 7958138 w 8262114"/>
              <a:gd name="connsiteY23" fmla="*/ 2266891 h 3624976"/>
              <a:gd name="connsiteX24" fmla="*/ 7929563 w 8262114"/>
              <a:gd name="connsiteY24" fmla="*/ 2095441 h 3624976"/>
              <a:gd name="connsiteX25" fmla="*/ 7910513 w 8262114"/>
              <a:gd name="connsiteY25" fmla="*/ 2038291 h 3624976"/>
              <a:gd name="connsiteX26" fmla="*/ 7900988 w 8262114"/>
              <a:gd name="connsiteY26" fmla="*/ 2009716 h 3624976"/>
              <a:gd name="connsiteX27" fmla="*/ 7929563 w 8262114"/>
              <a:gd name="connsiteY27" fmla="*/ 1876366 h 3624976"/>
              <a:gd name="connsiteX28" fmla="*/ 7948613 w 8262114"/>
              <a:gd name="connsiteY28" fmla="*/ 1847791 h 3624976"/>
              <a:gd name="connsiteX29" fmla="*/ 7853363 w 8262114"/>
              <a:gd name="connsiteY29" fmla="*/ 1838266 h 3624976"/>
              <a:gd name="connsiteX30" fmla="*/ 7796213 w 8262114"/>
              <a:gd name="connsiteY30" fmla="*/ 1790641 h 3624976"/>
              <a:gd name="connsiteX31" fmla="*/ 7739063 w 8262114"/>
              <a:gd name="connsiteY31" fmla="*/ 1771591 h 3624976"/>
              <a:gd name="connsiteX32" fmla="*/ 7710488 w 8262114"/>
              <a:gd name="connsiteY32" fmla="*/ 1752541 h 3624976"/>
              <a:gd name="connsiteX33" fmla="*/ 7567613 w 8262114"/>
              <a:gd name="connsiteY33" fmla="*/ 1733491 h 3624976"/>
              <a:gd name="connsiteX34" fmla="*/ 7510463 w 8262114"/>
              <a:gd name="connsiteY34" fmla="*/ 1714441 h 3624976"/>
              <a:gd name="connsiteX35" fmla="*/ 7453313 w 8262114"/>
              <a:gd name="connsiteY35" fmla="*/ 1676341 h 3624976"/>
              <a:gd name="connsiteX36" fmla="*/ 7424738 w 8262114"/>
              <a:gd name="connsiteY36" fmla="*/ 1657291 h 3624976"/>
              <a:gd name="connsiteX37" fmla="*/ 7396163 w 8262114"/>
              <a:gd name="connsiteY37" fmla="*/ 1647766 h 3624976"/>
              <a:gd name="connsiteX38" fmla="*/ 7358063 w 8262114"/>
              <a:gd name="connsiteY38" fmla="*/ 1600141 h 3624976"/>
              <a:gd name="connsiteX39" fmla="*/ 7319963 w 8262114"/>
              <a:gd name="connsiteY39" fmla="*/ 1542991 h 3624976"/>
              <a:gd name="connsiteX40" fmla="*/ 7272338 w 8262114"/>
              <a:gd name="connsiteY40" fmla="*/ 1485841 h 3624976"/>
              <a:gd name="connsiteX41" fmla="*/ 7262813 w 8262114"/>
              <a:gd name="connsiteY41" fmla="*/ 1457266 h 3624976"/>
              <a:gd name="connsiteX42" fmla="*/ 7224713 w 8262114"/>
              <a:gd name="connsiteY42" fmla="*/ 1400116 h 3624976"/>
              <a:gd name="connsiteX43" fmla="*/ 7215188 w 8262114"/>
              <a:gd name="connsiteY43" fmla="*/ 1371541 h 3624976"/>
              <a:gd name="connsiteX44" fmla="*/ 7196138 w 8262114"/>
              <a:gd name="connsiteY44" fmla="*/ 1342966 h 3624976"/>
              <a:gd name="connsiteX45" fmla="*/ 7177088 w 8262114"/>
              <a:gd name="connsiteY45" fmla="*/ 1285816 h 3624976"/>
              <a:gd name="connsiteX46" fmla="*/ 7119938 w 8262114"/>
              <a:gd name="connsiteY46" fmla="*/ 1238191 h 3624976"/>
              <a:gd name="connsiteX47" fmla="*/ 7091363 w 8262114"/>
              <a:gd name="connsiteY47" fmla="*/ 1219141 h 3624976"/>
              <a:gd name="connsiteX48" fmla="*/ 7062788 w 8262114"/>
              <a:gd name="connsiteY48" fmla="*/ 1190566 h 3624976"/>
              <a:gd name="connsiteX49" fmla="*/ 7034213 w 8262114"/>
              <a:gd name="connsiteY49" fmla="*/ 1171516 h 3624976"/>
              <a:gd name="connsiteX50" fmla="*/ 6986588 w 8262114"/>
              <a:gd name="connsiteY50" fmla="*/ 1114366 h 3624976"/>
              <a:gd name="connsiteX51" fmla="*/ 6958013 w 8262114"/>
              <a:gd name="connsiteY51" fmla="*/ 1095316 h 3624976"/>
              <a:gd name="connsiteX52" fmla="*/ 6938963 w 8262114"/>
              <a:gd name="connsiteY52" fmla="*/ 1066741 h 3624976"/>
              <a:gd name="connsiteX53" fmla="*/ 6910388 w 8262114"/>
              <a:gd name="connsiteY53" fmla="*/ 1047691 h 3624976"/>
              <a:gd name="connsiteX54" fmla="*/ 6900863 w 8262114"/>
              <a:gd name="connsiteY54" fmla="*/ 1019116 h 3624976"/>
              <a:gd name="connsiteX55" fmla="*/ 6910388 w 8262114"/>
              <a:gd name="connsiteY55" fmla="*/ 981016 h 3624976"/>
              <a:gd name="connsiteX56" fmla="*/ 6967538 w 8262114"/>
              <a:gd name="connsiteY56" fmla="*/ 952441 h 3624976"/>
              <a:gd name="connsiteX57" fmla="*/ 6986588 w 8262114"/>
              <a:gd name="connsiteY57" fmla="*/ 923866 h 3624976"/>
              <a:gd name="connsiteX58" fmla="*/ 7005638 w 8262114"/>
              <a:gd name="connsiteY58" fmla="*/ 866716 h 3624976"/>
              <a:gd name="connsiteX59" fmla="*/ 6977063 w 8262114"/>
              <a:gd name="connsiteY59" fmla="*/ 857191 h 3624976"/>
              <a:gd name="connsiteX60" fmla="*/ 6910388 w 8262114"/>
              <a:gd name="connsiteY60" fmla="*/ 847666 h 3624976"/>
              <a:gd name="connsiteX61" fmla="*/ 6872288 w 8262114"/>
              <a:gd name="connsiteY61" fmla="*/ 828616 h 3624976"/>
              <a:gd name="connsiteX62" fmla="*/ 6843713 w 8262114"/>
              <a:gd name="connsiteY62" fmla="*/ 819091 h 3624976"/>
              <a:gd name="connsiteX63" fmla="*/ 6786563 w 8262114"/>
              <a:gd name="connsiteY63" fmla="*/ 780991 h 3624976"/>
              <a:gd name="connsiteX64" fmla="*/ 6748463 w 8262114"/>
              <a:gd name="connsiteY64" fmla="*/ 733366 h 3624976"/>
              <a:gd name="connsiteX65" fmla="*/ 6738938 w 8262114"/>
              <a:gd name="connsiteY65" fmla="*/ 704791 h 3624976"/>
              <a:gd name="connsiteX66" fmla="*/ 6691313 w 8262114"/>
              <a:gd name="connsiteY66" fmla="*/ 657166 h 3624976"/>
              <a:gd name="connsiteX67" fmla="*/ 6643688 w 8262114"/>
              <a:gd name="connsiteY67" fmla="*/ 619066 h 3624976"/>
              <a:gd name="connsiteX68" fmla="*/ 6624638 w 8262114"/>
              <a:gd name="connsiteY68" fmla="*/ 590491 h 3624976"/>
              <a:gd name="connsiteX69" fmla="*/ 6596063 w 8262114"/>
              <a:gd name="connsiteY69" fmla="*/ 580966 h 3624976"/>
              <a:gd name="connsiteX70" fmla="*/ 6567488 w 8262114"/>
              <a:gd name="connsiteY70" fmla="*/ 561916 h 3624976"/>
              <a:gd name="connsiteX71" fmla="*/ 6538913 w 8262114"/>
              <a:gd name="connsiteY71" fmla="*/ 552391 h 3624976"/>
              <a:gd name="connsiteX72" fmla="*/ 6510338 w 8262114"/>
              <a:gd name="connsiteY72" fmla="*/ 533341 h 3624976"/>
              <a:gd name="connsiteX73" fmla="*/ 6462713 w 8262114"/>
              <a:gd name="connsiteY73" fmla="*/ 523816 h 3624976"/>
              <a:gd name="connsiteX74" fmla="*/ 6376988 w 8262114"/>
              <a:gd name="connsiteY74" fmla="*/ 533341 h 3624976"/>
              <a:gd name="connsiteX75" fmla="*/ 6319838 w 8262114"/>
              <a:gd name="connsiteY75" fmla="*/ 571441 h 3624976"/>
              <a:gd name="connsiteX76" fmla="*/ 6262688 w 8262114"/>
              <a:gd name="connsiteY76" fmla="*/ 619066 h 3624976"/>
              <a:gd name="connsiteX77" fmla="*/ 6176963 w 8262114"/>
              <a:gd name="connsiteY77" fmla="*/ 657166 h 3624976"/>
              <a:gd name="connsiteX78" fmla="*/ 6148388 w 8262114"/>
              <a:gd name="connsiteY78" fmla="*/ 666691 h 3624976"/>
              <a:gd name="connsiteX79" fmla="*/ 6148388 w 8262114"/>
              <a:gd name="connsiteY79" fmla="*/ 800041 h 3624976"/>
              <a:gd name="connsiteX80" fmla="*/ 6138863 w 8262114"/>
              <a:gd name="connsiteY80" fmla="*/ 961966 h 3624976"/>
              <a:gd name="connsiteX81" fmla="*/ 6119813 w 8262114"/>
              <a:gd name="connsiteY81" fmla="*/ 1085791 h 3624976"/>
              <a:gd name="connsiteX82" fmla="*/ 6136482 w 8262114"/>
              <a:gd name="connsiteY82" fmla="*/ 1195328 h 3624976"/>
              <a:gd name="connsiteX83" fmla="*/ 6165057 w 8262114"/>
              <a:gd name="connsiteY83" fmla="*/ 1340585 h 3624976"/>
              <a:gd name="connsiteX84" fmla="*/ 6205538 w 8262114"/>
              <a:gd name="connsiteY84" fmla="*/ 1435835 h 3624976"/>
              <a:gd name="connsiteX85" fmla="*/ 6162676 w 8262114"/>
              <a:gd name="connsiteY85" fmla="*/ 1492985 h 3624976"/>
              <a:gd name="connsiteX86" fmla="*/ 6196013 w 8262114"/>
              <a:gd name="connsiteY86" fmla="*/ 1647766 h 3624976"/>
              <a:gd name="connsiteX87" fmla="*/ 6198394 w 8262114"/>
              <a:gd name="connsiteY87" fmla="*/ 1757303 h 3624976"/>
              <a:gd name="connsiteX88" fmla="*/ 6153150 w 8262114"/>
              <a:gd name="connsiteY88" fmla="*/ 1759685 h 3624976"/>
              <a:gd name="connsiteX89" fmla="*/ 6119813 w 8262114"/>
              <a:gd name="connsiteY89" fmla="*/ 1752541 h 3624976"/>
              <a:gd name="connsiteX90" fmla="*/ 5955507 w 8262114"/>
              <a:gd name="connsiteY90" fmla="*/ 1781116 h 3624976"/>
              <a:gd name="connsiteX91" fmla="*/ 5955507 w 8262114"/>
              <a:gd name="connsiteY91" fmla="*/ 1854934 h 3624976"/>
              <a:gd name="connsiteX92" fmla="*/ 5967413 w 8262114"/>
              <a:gd name="connsiteY92" fmla="*/ 1904941 h 3624976"/>
              <a:gd name="connsiteX93" fmla="*/ 5962650 w 8262114"/>
              <a:gd name="connsiteY93" fmla="*/ 1954947 h 3624976"/>
              <a:gd name="connsiteX94" fmla="*/ 5684045 w 8262114"/>
              <a:gd name="connsiteY94" fmla="*/ 1916847 h 3624976"/>
              <a:gd name="connsiteX95" fmla="*/ 5434013 w 8262114"/>
              <a:gd name="connsiteY95" fmla="*/ 1940660 h 3624976"/>
              <a:gd name="connsiteX96" fmla="*/ 5300663 w 8262114"/>
              <a:gd name="connsiteY96" fmla="*/ 1904941 h 3624976"/>
              <a:gd name="connsiteX97" fmla="*/ 5243513 w 8262114"/>
              <a:gd name="connsiteY97" fmla="*/ 1914466 h 3624976"/>
              <a:gd name="connsiteX98" fmla="*/ 5186363 w 8262114"/>
              <a:gd name="connsiteY98" fmla="*/ 1933516 h 3624976"/>
              <a:gd name="connsiteX99" fmla="*/ 5179219 w 8262114"/>
              <a:gd name="connsiteY99" fmla="*/ 1890653 h 3624976"/>
              <a:gd name="connsiteX100" fmla="*/ 5098257 w 8262114"/>
              <a:gd name="connsiteY100" fmla="*/ 1840647 h 3624976"/>
              <a:gd name="connsiteX101" fmla="*/ 5033963 w 8262114"/>
              <a:gd name="connsiteY101" fmla="*/ 1838266 h 3624976"/>
              <a:gd name="connsiteX102" fmla="*/ 5024438 w 8262114"/>
              <a:gd name="connsiteY102" fmla="*/ 1809691 h 3624976"/>
              <a:gd name="connsiteX103" fmla="*/ 4891088 w 8262114"/>
              <a:gd name="connsiteY103" fmla="*/ 1781116 h 3624976"/>
              <a:gd name="connsiteX104" fmla="*/ 4814888 w 8262114"/>
              <a:gd name="connsiteY104" fmla="*/ 1743016 h 3624976"/>
              <a:gd name="connsiteX105" fmla="*/ 4786313 w 8262114"/>
              <a:gd name="connsiteY105" fmla="*/ 1714441 h 3624976"/>
              <a:gd name="connsiteX106" fmla="*/ 4776788 w 8262114"/>
              <a:gd name="connsiteY106" fmla="*/ 1685866 h 3624976"/>
              <a:gd name="connsiteX107" fmla="*/ 4795838 w 8262114"/>
              <a:gd name="connsiteY107" fmla="*/ 1628716 h 3624976"/>
              <a:gd name="connsiteX108" fmla="*/ 4814888 w 8262114"/>
              <a:gd name="connsiteY108" fmla="*/ 1476316 h 3624976"/>
              <a:gd name="connsiteX109" fmla="*/ 4852988 w 8262114"/>
              <a:gd name="connsiteY109" fmla="*/ 1419166 h 3624976"/>
              <a:gd name="connsiteX110" fmla="*/ 4872038 w 8262114"/>
              <a:gd name="connsiteY110" fmla="*/ 1390591 h 3624976"/>
              <a:gd name="connsiteX111" fmla="*/ 4919663 w 8262114"/>
              <a:gd name="connsiteY111" fmla="*/ 1314391 h 3624976"/>
              <a:gd name="connsiteX112" fmla="*/ 4929188 w 8262114"/>
              <a:gd name="connsiteY112" fmla="*/ 1285816 h 3624976"/>
              <a:gd name="connsiteX113" fmla="*/ 4872038 w 8262114"/>
              <a:gd name="connsiteY113" fmla="*/ 1257241 h 3624976"/>
              <a:gd name="connsiteX114" fmla="*/ 4843463 w 8262114"/>
              <a:gd name="connsiteY114" fmla="*/ 1238191 h 3624976"/>
              <a:gd name="connsiteX115" fmla="*/ 4786313 w 8262114"/>
              <a:gd name="connsiteY115" fmla="*/ 1219141 h 3624976"/>
              <a:gd name="connsiteX116" fmla="*/ 4757738 w 8262114"/>
              <a:gd name="connsiteY116" fmla="*/ 1209616 h 3624976"/>
              <a:gd name="connsiteX117" fmla="*/ 4729163 w 8262114"/>
              <a:gd name="connsiteY117" fmla="*/ 1219141 h 3624976"/>
              <a:gd name="connsiteX118" fmla="*/ 4672013 w 8262114"/>
              <a:gd name="connsiteY118" fmla="*/ 1247716 h 3624976"/>
              <a:gd name="connsiteX119" fmla="*/ 4576763 w 8262114"/>
              <a:gd name="connsiteY119" fmla="*/ 1209616 h 3624976"/>
              <a:gd name="connsiteX120" fmla="*/ 4538663 w 8262114"/>
              <a:gd name="connsiteY120" fmla="*/ 1161991 h 3624976"/>
              <a:gd name="connsiteX121" fmla="*/ 4481513 w 8262114"/>
              <a:gd name="connsiteY121" fmla="*/ 1181041 h 3624976"/>
              <a:gd name="connsiteX122" fmla="*/ 4452938 w 8262114"/>
              <a:gd name="connsiteY122" fmla="*/ 1190566 h 3624976"/>
              <a:gd name="connsiteX123" fmla="*/ 4414838 w 8262114"/>
              <a:gd name="connsiteY123" fmla="*/ 1276291 h 3624976"/>
              <a:gd name="connsiteX124" fmla="*/ 4405313 w 8262114"/>
              <a:gd name="connsiteY124" fmla="*/ 1304866 h 3624976"/>
              <a:gd name="connsiteX125" fmla="*/ 4395788 w 8262114"/>
              <a:gd name="connsiteY125" fmla="*/ 1333441 h 3624976"/>
              <a:gd name="connsiteX126" fmla="*/ 4367213 w 8262114"/>
              <a:gd name="connsiteY126" fmla="*/ 1352491 h 3624976"/>
              <a:gd name="connsiteX127" fmla="*/ 4348163 w 8262114"/>
              <a:gd name="connsiteY127" fmla="*/ 1381066 h 3624976"/>
              <a:gd name="connsiteX128" fmla="*/ 4329113 w 8262114"/>
              <a:gd name="connsiteY128" fmla="*/ 1438216 h 3624976"/>
              <a:gd name="connsiteX129" fmla="*/ 4310063 w 8262114"/>
              <a:gd name="connsiteY129" fmla="*/ 1466791 h 3624976"/>
              <a:gd name="connsiteX130" fmla="*/ 4300538 w 8262114"/>
              <a:gd name="connsiteY130" fmla="*/ 1495366 h 3624976"/>
              <a:gd name="connsiteX131" fmla="*/ 4291013 w 8262114"/>
              <a:gd name="connsiteY131" fmla="*/ 1533466 h 3624976"/>
              <a:gd name="connsiteX132" fmla="*/ 4262438 w 8262114"/>
              <a:gd name="connsiteY132" fmla="*/ 1552516 h 3624976"/>
              <a:gd name="connsiteX133" fmla="*/ 4224338 w 8262114"/>
              <a:gd name="connsiteY133" fmla="*/ 1545372 h 3624976"/>
              <a:gd name="connsiteX134" fmla="*/ 4167188 w 8262114"/>
              <a:gd name="connsiteY134" fmla="*/ 1562041 h 3624976"/>
              <a:gd name="connsiteX135" fmla="*/ 4110038 w 8262114"/>
              <a:gd name="connsiteY135" fmla="*/ 1583472 h 3624976"/>
              <a:gd name="connsiteX136" fmla="*/ 4081463 w 8262114"/>
              <a:gd name="connsiteY136" fmla="*/ 1590616 h 3624976"/>
              <a:gd name="connsiteX137" fmla="*/ 4055270 w 8262114"/>
              <a:gd name="connsiteY137" fmla="*/ 1595379 h 3624976"/>
              <a:gd name="connsiteX138" fmla="*/ 3948113 w 8262114"/>
              <a:gd name="connsiteY138" fmla="*/ 1609666 h 3624976"/>
              <a:gd name="connsiteX139" fmla="*/ 3910013 w 8262114"/>
              <a:gd name="connsiteY139" fmla="*/ 1600141 h 3624976"/>
              <a:gd name="connsiteX140" fmla="*/ 3757613 w 8262114"/>
              <a:gd name="connsiteY140" fmla="*/ 1590616 h 3624976"/>
              <a:gd name="connsiteX141" fmla="*/ 3729038 w 8262114"/>
              <a:gd name="connsiteY141" fmla="*/ 1571566 h 3624976"/>
              <a:gd name="connsiteX142" fmla="*/ 3700463 w 8262114"/>
              <a:gd name="connsiteY142" fmla="*/ 1562041 h 3624976"/>
              <a:gd name="connsiteX143" fmla="*/ 3652838 w 8262114"/>
              <a:gd name="connsiteY143" fmla="*/ 1523941 h 3624976"/>
              <a:gd name="connsiteX144" fmla="*/ 3481388 w 8262114"/>
              <a:gd name="connsiteY144" fmla="*/ 1533466 h 3624976"/>
              <a:gd name="connsiteX145" fmla="*/ 3414713 w 8262114"/>
              <a:gd name="connsiteY145" fmla="*/ 1542991 h 3624976"/>
              <a:gd name="connsiteX146" fmla="*/ 3386138 w 8262114"/>
              <a:gd name="connsiteY146" fmla="*/ 1552516 h 3624976"/>
              <a:gd name="connsiteX147" fmla="*/ 3338513 w 8262114"/>
              <a:gd name="connsiteY147" fmla="*/ 1562041 h 3624976"/>
              <a:gd name="connsiteX148" fmla="*/ 3259931 w 8262114"/>
              <a:gd name="connsiteY148" fmla="*/ 1619191 h 3624976"/>
              <a:gd name="connsiteX149" fmla="*/ 3214688 w 8262114"/>
              <a:gd name="connsiteY149" fmla="*/ 1666816 h 3624976"/>
              <a:gd name="connsiteX150" fmla="*/ 3205163 w 8262114"/>
              <a:gd name="connsiteY150" fmla="*/ 1695391 h 3624976"/>
              <a:gd name="connsiteX151" fmla="*/ 3181351 w 8262114"/>
              <a:gd name="connsiteY151" fmla="*/ 1738254 h 3624976"/>
              <a:gd name="connsiteX152" fmla="*/ 3102769 w 8262114"/>
              <a:gd name="connsiteY152" fmla="*/ 1714441 h 3624976"/>
              <a:gd name="connsiteX153" fmla="*/ 3057525 w 8262114"/>
              <a:gd name="connsiteY153" fmla="*/ 1659672 h 3624976"/>
              <a:gd name="connsiteX154" fmla="*/ 3005138 w 8262114"/>
              <a:gd name="connsiteY154" fmla="*/ 1619191 h 3624976"/>
              <a:gd name="connsiteX155" fmla="*/ 2967038 w 8262114"/>
              <a:gd name="connsiteY155" fmla="*/ 1562041 h 3624976"/>
              <a:gd name="connsiteX156" fmla="*/ 2947988 w 8262114"/>
              <a:gd name="connsiteY156" fmla="*/ 1533466 h 3624976"/>
              <a:gd name="connsiteX157" fmla="*/ 2890838 w 8262114"/>
              <a:gd name="connsiteY157" fmla="*/ 1504891 h 3624976"/>
              <a:gd name="connsiteX158" fmla="*/ 2862263 w 8262114"/>
              <a:gd name="connsiteY158" fmla="*/ 1485841 h 3624976"/>
              <a:gd name="connsiteX159" fmla="*/ 2833688 w 8262114"/>
              <a:gd name="connsiteY159" fmla="*/ 1476316 h 3624976"/>
              <a:gd name="connsiteX160" fmla="*/ 2805113 w 8262114"/>
              <a:gd name="connsiteY160" fmla="*/ 1457266 h 3624976"/>
              <a:gd name="connsiteX161" fmla="*/ 2738438 w 8262114"/>
              <a:gd name="connsiteY161" fmla="*/ 1438216 h 3624976"/>
              <a:gd name="connsiteX162" fmla="*/ 2709863 w 8262114"/>
              <a:gd name="connsiteY162" fmla="*/ 1428691 h 3624976"/>
              <a:gd name="connsiteX163" fmla="*/ 2605088 w 8262114"/>
              <a:gd name="connsiteY163" fmla="*/ 1419166 h 3624976"/>
              <a:gd name="connsiteX164" fmla="*/ 2509838 w 8262114"/>
              <a:gd name="connsiteY164" fmla="*/ 1409641 h 3624976"/>
              <a:gd name="connsiteX165" fmla="*/ 2452688 w 8262114"/>
              <a:gd name="connsiteY165" fmla="*/ 1371541 h 3624976"/>
              <a:gd name="connsiteX166" fmla="*/ 2395538 w 8262114"/>
              <a:gd name="connsiteY166" fmla="*/ 1352491 h 3624976"/>
              <a:gd name="connsiteX167" fmla="*/ 2366963 w 8262114"/>
              <a:gd name="connsiteY167" fmla="*/ 1342966 h 3624976"/>
              <a:gd name="connsiteX168" fmla="*/ 2309813 w 8262114"/>
              <a:gd name="connsiteY168" fmla="*/ 1333441 h 3624976"/>
              <a:gd name="connsiteX169" fmla="*/ 2233613 w 8262114"/>
              <a:gd name="connsiteY169" fmla="*/ 1342966 h 3624976"/>
              <a:gd name="connsiteX170" fmla="*/ 2185988 w 8262114"/>
              <a:gd name="connsiteY170" fmla="*/ 1333441 h 3624976"/>
              <a:gd name="connsiteX171" fmla="*/ 2176463 w 8262114"/>
              <a:gd name="connsiteY171" fmla="*/ 1304866 h 3624976"/>
              <a:gd name="connsiteX172" fmla="*/ 2157413 w 8262114"/>
              <a:gd name="connsiteY172" fmla="*/ 1238191 h 3624976"/>
              <a:gd name="connsiteX173" fmla="*/ 2155032 w 8262114"/>
              <a:gd name="connsiteY173" fmla="*/ 1204854 h 3624976"/>
              <a:gd name="connsiteX174" fmla="*/ 2128838 w 8262114"/>
              <a:gd name="connsiteY174" fmla="*/ 1166753 h 3624976"/>
              <a:gd name="connsiteX175" fmla="*/ 2057400 w 8262114"/>
              <a:gd name="connsiteY175" fmla="*/ 1104841 h 3624976"/>
              <a:gd name="connsiteX176" fmla="*/ 2062163 w 8262114"/>
              <a:gd name="connsiteY176" fmla="*/ 1066741 h 3624976"/>
              <a:gd name="connsiteX177" fmla="*/ 2033588 w 8262114"/>
              <a:gd name="connsiteY177" fmla="*/ 1057216 h 3624976"/>
              <a:gd name="connsiteX178" fmla="*/ 2081213 w 8262114"/>
              <a:gd name="connsiteY178" fmla="*/ 1009591 h 3624976"/>
              <a:gd name="connsiteX179" fmla="*/ 2128838 w 8262114"/>
              <a:gd name="connsiteY179" fmla="*/ 1000066 h 3624976"/>
              <a:gd name="connsiteX180" fmla="*/ 2147888 w 8262114"/>
              <a:gd name="connsiteY180" fmla="*/ 942916 h 3624976"/>
              <a:gd name="connsiteX181" fmla="*/ 2119313 w 8262114"/>
              <a:gd name="connsiteY181" fmla="*/ 914341 h 3624976"/>
              <a:gd name="connsiteX182" fmla="*/ 2014538 w 8262114"/>
              <a:gd name="connsiteY182" fmla="*/ 885766 h 3624976"/>
              <a:gd name="connsiteX183" fmla="*/ 2005013 w 8262114"/>
              <a:gd name="connsiteY183" fmla="*/ 857191 h 3624976"/>
              <a:gd name="connsiteX184" fmla="*/ 2024063 w 8262114"/>
              <a:gd name="connsiteY184" fmla="*/ 828616 h 3624976"/>
              <a:gd name="connsiteX185" fmla="*/ 2014538 w 8262114"/>
              <a:gd name="connsiteY185" fmla="*/ 800041 h 3624976"/>
              <a:gd name="connsiteX186" fmla="*/ 1976438 w 8262114"/>
              <a:gd name="connsiteY186" fmla="*/ 742891 h 3624976"/>
              <a:gd name="connsiteX187" fmla="*/ 1804988 w 8262114"/>
              <a:gd name="connsiteY187" fmla="*/ 685741 h 3624976"/>
              <a:gd name="connsiteX188" fmla="*/ 1776413 w 8262114"/>
              <a:gd name="connsiteY188" fmla="*/ 676216 h 3624976"/>
              <a:gd name="connsiteX189" fmla="*/ 1747838 w 8262114"/>
              <a:gd name="connsiteY189" fmla="*/ 666691 h 3624976"/>
              <a:gd name="connsiteX190" fmla="*/ 1690688 w 8262114"/>
              <a:gd name="connsiteY190" fmla="*/ 628591 h 3624976"/>
              <a:gd name="connsiteX191" fmla="*/ 1654969 w 8262114"/>
              <a:gd name="connsiteY191" fmla="*/ 592872 h 3624976"/>
              <a:gd name="connsiteX192" fmla="*/ 1581150 w 8262114"/>
              <a:gd name="connsiteY192" fmla="*/ 519053 h 3624976"/>
              <a:gd name="connsiteX193" fmla="*/ 1493045 w 8262114"/>
              <a:gd name="connsiteY193" fmla="*/ 433328 h 3624976"/>
              <a:gd name="connsiteX194" fmla="*/ 1370452 w 8262114"/>
              <a:gd name="connsiteY194" fmla="*/ 335756 h 3624976"/>
              <a:gd name="connsiteX195" fmla="*/ 1350170 w 8262114"/>
              <a:gd name="connsiteY195" fmla="*/ 316647 h 3624976"/>
              <a:gd name="connsiteX196" fmla="*/ 1373982 w 8262114"/>
              <a:gd name="connsiteY196" fmla="*/ 323791 h 3624976"/>
              <a:gd name="connsiteX197" fmla="*/ 1440657 w 8262114"/>
              <a:gd name="connsiteY197" fmla="*/ 342841 h 3624976"/>
              <a:gd name="connsiteX198" fmla="*/ 1440657 w 8262114"/>
              <a:gd name="connsiteY198" fmla="*/ 290453 h 3624976"/>
              <a:gd name="connsiteX199" fmla="*/ 1376363 w 8262114"/>
              <a:gd name="connsiteY199" fmla="*/ 204729 h 3624976"/>
              <a:gd name="connsiteX200" fmla="*/ 1338263 w 8262114"/>
              <a:gd name="connsiteY200" fmla="*/ 178534 h 3624976"/>
              <a:gd name="connsiteX201" fmla="*/ 1319213 w 8262114"/>
              <a:gd name="connsiteY201" fmla="*/ 161866 h 3624976"/>
              <a:gd name="connsiteX202" fmla="*/ 1166813 w 8262114"/>
              <a:gd name="connsiteY202" fmla="*/ 133291 h 3624976"/>
              <a:gd name="connsiteX203" fmla="*/ 1138238 w 8262114"/>
              <a:gd name="connsiteY203" fmla="*/ 123766 h 3624976"/>
              <a:gd name="connsiteX204" fmla="*/ 1081088 w 8262114"/>
              <a:gd name="connsiteY204" fmla="*/ 85666 h 3624976"/>
              <a:gd name="connsiteX205" fmla="*/ 1033463 w 8262114"/>
              <a:gd name="connsiteY205" fmla="*/ 47566 h 3624976"/>
              <a:gd name="connsiteX206" fmla="*/ 976313 w 8262114"/>
              <a:gd name="connsiteY206" fmla="*/ 9466 h 3624976"/>
              <a:gd name="connsiteX207" fmla="*/ 547688 w 8262114"/>
              <a:gd name="connsiteY207" fmla="*/ 9466 h 3624976"/>
              <a:gd name="connsiteX208" fmla="*/ 452438 w 8262114"/>
              <a:gd name="connsiteY208" fmla="*/ 18991 h 3624976"/>
              <a:gd name="connsiteX209" fmla="*/ 395288 w 8262114"/>
              <a:gd name="connsiteY209" fmla="*/ 47566 h 3624976"/>
              <a:gd name="connsiteX210" fmla="*/ 319088 w 8262114"/>
              <a:gd name="connsiteY210" fmla="*/ 159485 h 3624976"/>
              <a:gd name="connsiteX211" fmla="*/ 307182 w 8262114"/>
              <a:gd name="connsiteY211" fmla="*/ 216634 h 3624976"/>
              <a:gd name="connsiteX212" fmla="*/ 254794 w 8262114"/>
              <a:gd name="connsiteY212" fmla="*/ 283310 h 3624976"/>
              <a:gd name="connsiteX213" fmla="*/ 180975 w 8262114"/>
              <a:gd name="connsiteY213" fmla="*/ 330935 h 3624976"/>
              <a:gd name="connsiteX214" fmla="*/ 76201 w 8262114"/>
              <a:gd name="connsiteY214" fmla="*/ 357129 h 3624976"/>
              <a:gd name="connsiteX215" fmla="*/ 42863 w 8262114"/>
              <a:gd name="connsiteY215" fmla="*/ 361891 h 3624976"/>
              <a:gd name="connsiteX216" fmla="*/ 0 w 8262114"/>
              <a:gd name="connsiteY216" fmla="*/ 371416 h 3624976"/>
              <a:gd name="connsiteX217" fmla="*/ 21431 w 8262114"/>
              <a:gd name="connsiteY217" fmla="*/ 416660 h 3624976"/>
              <a:gd name="connsiteX218" fmla="*/ 33338 w 8262114"/>
              <a:gd name="connsiteY218" fmla="*/ 419041 h 3624976"/>
              <a:gd name="connsiteX219" fmla="*/ 90488 w 8262114"/>
              <a:gd name="connsiteY219" fmla="*/ 447616 h 3624976"/>
              <a:gd name="connsiteX220" fmla="*/ 147638 w 8262114"/>
              <a:gd name="connsiteY220" fmla="*/ 476191 h 3624976"/>
              <a:gd name="connsiteX221" fmla="*/ 166688 w 8262114"/>
              <a:gd name="connsiteY221" fmla="*/ 504766 h 3624976"/>
              <a:gd name="connsiteX222" fmla="*/ 166688 w 8262114"/>
              <a:gd name="connsiteY222" fmla="*/ 571441 h 3624976"/>
              <a:gd name="connsiteX223" fmla="*/ 138113 w 8262114"/>
              <a:gd name="connsiteY223" fmla="*/ 580966 h 3624976"/>
              <a:gd name="connsiteX224" fmla="*/ 128588 w 8262114"/>
              <a:gd name="connsiteY224" fmla="*/ 666691 h 3624976"/>
              <a:gd name="connsiteX225" fmla="*/ 100013 w 8262114"/>
              <a:gd name="connsiteY225" fmla="*/ 676216 h 3624976"/>
              <a:gd name="connsiteX226" fmla="*/ 90488 w 8262114"/>
              <a:gd name="connsiteY226" fmla="*/ 704791 h 3624976"/>
              <a:gd name="connsiteX227" fmla="*/ 119063 w 8262114"/>
              <a:gd name="connsiteY227" fmla="*/ 714316 h 3624976"/>
              <a:gd name="connsiteX228" fmla="*/ 138113 w 8262114"/>
              <a:gd name="connsiteY228" fmla="*/ 771466 h 3624976"/>
              <a:gd name="connsiteX229" fmla="*/ 147638 w 8262114"/>
              <a:gd name="connsiteY229" fmla="*/ 838141 h 3624976"/>
              <a:gd name="connsiteX230" fmla="*/ 166688 w 8262114"/>
              <a:gd name="connsiteY230" fmla="*/ 866716 h 3624976"/>
              <a:gd name="connsiteX231" fmla="*/ 157163 w 8262114"/>
              <a:gd name="connsiteY231" fmla="*/ 923866 h 3624976"/>
              <a:gd name="connsiteX0" fmla="*/ 7319963 w 8262114"/>
              <a:gd name="connsiteY0" fmla="*/ 3590866 h 3624976"/>
              <a:gd name="connsiteX1" fmla="*/ 7374733 w 8262114"/>
              <a:gd name="connsiteY1" fmla="*/ 3417036 h 3624976"/>
              <a:gd name="connsiteX2" fmla="*/ 7398544 w 8262114"/>
              <a:gd name="connsiteY2" fmla="*/ 3281304 h 3624976"/>
              <a:gd name="connsiteX3" fmla="*/ 7458075 w 8262114"/>
              <a:gd name="connsiteY3" fmla="*/ 3233678 h 3624976"/>
              <a:gd name="connsiteX4" fmla="*/ 7481888 w 8262114"/>
              <a:gd name="connsiteY4" fmla="*/ 3000315 h 3624976"/>
              <a:gd name="connsiteX5" fmla="*/ 7543801 w 8262114"/>
              <a:gd name="connsiteY5" fmla="*/ 2966977 h 3624976"/>
              <a:gd name="connsiteX6" fmla="*/ 7627145 w 8262114"/>
              <a:gd name="connsiteY6" fmla="*/ 2993171 h 3624976"/>
              <a:gd name="connsiteX7" fmla="*/ 7708106 w 8262114"/>
              <a:gd name="connsiteY7" fmla="*/ 2943167 h 3624976"/>
              <a:gd name="connsiteX8" fmla="*/ 7765257 w 8262114"/>
              <a:gd name="connsiteY8" fmla="*/ 2838391 h 3624976"/>
              <a:gd name="connsiteX9" fmla="*/ 7777163 w 8262114"/>
              <a:gd name="connsiteY9" fmla="*/ 2800291 h 3624976"/>
              <a:gd name="connsiteX10" fmla="*/ 7805738 w 8262114"/>
              <a:gd name="connsiteY10" fmla="*/ 2790766 h 3624976"/>
              <a:gd name="connsiteX11" fmla="*/ 7834313 w 8262114"/>
              <a:gd name="connsiteY11" fmla="*/ 2781241 h 3624976"/>
              <a:gd name="connsiteX12" fmla="*/ 7996238 w 8262114"/>
              <a:gd name="connsiteY12" fmla="*/ 2762191 h 3624976"/>
              <a:gd name="connsiteX13" fmla="*/ 8062913 w 8262114"/>
              <a:gd name="connsiteY13" fmla="*/ 2743141 h 3624976"/>
              <a:gd name="connsiteX14" fmla="*/ 8090341 w 8262114"/>
              <a:gd name="connsiteY14" fmla="*/ 2764630 h 3624976"/>
              <a:gd name="connsiteX15" fmla="*/ 8162926 w 8262114"/>
              <a:gd name="connsiteY15" fmla="*/ 2752666 h 3624976"/>
              <a:gd name="connsiteX16" fmla="*/ 8165307 w 8262114"/>
              <a:gd name="connsiteY16" fmla="*/ 2709804 h 3624976"/>
              <a:gd name="connsiteX17" fmla="*/ 8186738 w 8262114"/>
              <a:gd name="connsiteY17" fmla="*/ 2602648 h 3624976"/>
              <a:gd name="connsiteX18" fmla="*/ 8167688 w 8262114"/>
              <a:gd name="connsiteY18" fmla="*/ 2552641 h 3624976"/>
              <a:gd name="connsiteX19" fmla="*/ 8224838 w 8262114"/>
              <a:gd name="connsiteY19" fmla="*/ 2514541 h 3624976"/>
              <a:gd name="connsiteX20" fmla="*/ 8243888 w 8262114"/>
              <a:gd name="connsiteY20" fmla="*/ 2485966 h 3624976"/>
              <a:gd name="connsiteX21" fmla="*/ 7929563 w 8262114"/>
              <a:gd name="connsiteY21" fmla="*/ 2428816 h 3624976"/>
              <a:gd name="connsiteX22" fmla="*/ 7939088 w 8262114"/>
              <a:gd name="connsiteY22" fmla="*/ 2333566 h 3624976"/>
              <a:gd name="connsiteX23" fmla="*/ 7958138 w 8262114"/>
              <a:gd name="connsiteY23" fmla="*/ 2266891 h 3624976"/>
              <a:gd name="connsiteX24" fmla="*/ 7929563 w 8262114"/>
              <a:gd name="connsiteY24" fmla="*/ 2095441 h 3624976"/>
              <a:gd name="connsiteX25" fmla="*/ 7910513 w 8262114"/>
              <a:gd name="connsiteY25" fmla="*/ 2038291 h 3624976"/>
              <a:gd name="connsiteX26" fmla="*/ 7900988 w 8262114"/>
              <a:gd name="connsiteY26" fmla="*/ 2009716 h 3624976"/>
              <a:gd name="connsiteX27" fmla="*/ 7929563 w 8262114"/>
              <a:gd name="connsiteY27" fmla="*/ 1876366 h 3624976"/>
              <a:gd name="connsiteX28" fmla="*/ 7948613 w 8262114"/>
              <a:gd name="connsiteY28" fmla="*/ 1847791 h 3624976"/>
              <a:gd name="connsiteX29" fmla="*/ 7853363 w 8262114"/>
              <a:gd name="connsiteY29" fmla="*/ 1838266 h 3624976"/>
              <a:gd name="connsiteX30" fmla="*/ 7796213 w 8262114"/>
              <a:gd name="connsiteY30" fmla="*/ 1790641 h 3624976"/>
              <a:gd name="connsiteX31" fmla="*/ 7739063 w 8262114"/>
              <a:gd name="connsiteY31" fmla="*/ 1771591 h 3624976"/>
              <a:gd name="connsiteX32" fmla="*/ 7710488 w 8262114"/>
              <a:gd name="connsiteY32" fmla="*/ 1752541 h 3624976"/>
              <a:gd name="connsiteX33" fmla="*/ 7567613 w 8262114"/>
              <a:gd name="connsiteY33" fmla="*/ 1733491 h 3624976"/>
              <a:gd name="connsiteX34" fmla="*/ 7510463 w 8262114"/>
              <a:gd name="connsiteY34" fmla="*/ 1714441 h 3624976"/>
              <a:gd name="connsiteX35" fmla="*/ 7453313 w 8262114"/>
              <a:gd name="connsiteY35" fmla="*/ 1676341 h 3624976"/>
              <a:gd name="connsiteX36" fmla="*/ 7424738 w 8262114"/>
              <a:gd name="connsiteY36" fmla="*/ 1657291 h 3624976"/>
              <a:gd name="connsiteX37" fmla="*/ 7396163 w 8262114"/>
              <a:gd name="connsiteY37" fmla="*/ 1647766 h 3624976"/>
              <a:gd name="connsiteX38" fmla="*/ 7358063 w 8262114"/>
              <a:gd name="connsiteY38" fmla="*/ 1600141 h 3624976"/>
              <a:gd name="connsiteX39" fmla="*/ 7319963 w 8262114"/>
              <a:gd name="connsiteY39" fmla="*/ 1542991 h 3624976"/>
              <a:gd name="connsiteX40" fmla="*/ 7272338 w 8262114"/>
              <a:gd name="connsiteY40" fmla="*/ 1485841 h 3624976"/>
              <a:gd name="connsiteX41" fmla="*/ 7262813 w 8262114"/>
              <a:gd name="connsiteY41" fmla="*/ 1457266 h 3624976"/>
              <a:gd name="connsiteX42" fmla="*/ 7224713 w 8262114"/>
              <a:gd name="connsiteY42" fmla="*/ 1400116 h 3624976"/>
              <a:gd name="connsiteX43" fmla="*/ 7215188 w 8262114"/>
              <a:gd name="connsiteY43" fmla="*/ 1371541 h 3624976"/>
              <a:gd name="connsiteX44" fmla="*/ 7196138 w 8262114"/>
              <a:gd name="connsiteY44" fmla="*/ 1342966 h 3624976"/>
              <a:gd name="connsiteX45" fmla="*/ 7177088 w 8262114"/>
              <a:gd name="connsiteY45" fmla="*/ 1285816 h 3624976"/>
              <a:gd name="connsiteX46" fmla="*/ 7119938 w 8262114"/>
              <a:gd name="connsiteY46" fmla="*/ 1238191 h 3624976"/>
              <a:gd name="connsiteX47" fmla="*/ 7091363 w 8262114"/>
              <a:gd name="connsiteY47" fmla="*/ 1219141 h 3624976"/>
              <a:gd name="connsiteX48" fmla="*/ 7062788 w 8262114"/>
              <a:gd name="connsiteY48" fmla="*/ 1190566 h 3624976"/>
              <a:gd name="connsiteX49" fmla="*/ 7034213 w 8262114"/>
              <a:gd name="connsiteY49" fmla="*/ 1171516 h 3624976"/>
              <a:gd name="connsiteX50" fmla="*/ 6986588 w 8262114"/>
              <a:gd name="connsiteY50" fmla="*/ 1114366 h 3624976"/>
              <a:gd name="connsiteX51" fmla="*/ 6958013 w 8262114"/>
              <a:gd name="connsiteY51" fmla="*/ 1095316 h 3624976"/>
              <a:gd name="connsiteX52" fmla="*/ 6938963 w 8262114"/>
              <a:gd name="connsiteY52" fmla="*/ 1066741 h 3624976"/>
              <a:gd name="connsiteX53" fmla="*/ 6910388 w 8262114"/>
              <a:gd name="connsiteY53" fmla="*/ 1047691 h 3624976"/>
              <a:gd name="connsiteX54" fmla="*/ 6900863 w 8262114"/>
              <a:gd name="connsiteY54" fmla="*/ 1019116 h 3624976"/>
              <a:gd name="connsiteX55" fmla="*/ 6910388 w 8262114"/>
              <a:gd name="connsiteY55" fmla="*/ 981016 h 3624976"/>
              <a:gd name="connsiteX56" fmla="*/ 6967538 w 8262114"/>
              <a:gd name="connsiteY56" fmla="*/ 952441 h 3624976"/>
              <a:gd name="connsiteX57" fmla="*/ 6986588 w 8262114"/>
              <a:gd name="connsiteY57" fmla="*/ 923866 h 3624976"/>
              <a:gd name="connsiteX58" fmla="*/ 7005638 w 8262114"/>
              <a:gd name="connsiteY58" fmla="*/ 866716 h 3624976"/>
              <a:gd name="connsiteX59" fmla="*/ 6977063 w 8262114"/>
              <a:gd name="connsiteY59" fmla="*/ 857191 h 3624976"/>
              <a:gd name="connsiteX60" fmla="*/ 6910388 w 8262114"/>
              <a:gd name="connsiteY60" fmla="*/ 847666 h 3624976"/>
              <a:gd name="connsiteX61" fmla="*/ 6872288 w 8262114"/>
              <a:gd name="connsiteY61" fmla="*/ 828616 h 3624976"/>
              <a:gd name="connsiteX62" fmla="*/ 6843713 w 8262114"/>
              <a:gd name="connsiteY62" fmla="*/ 819091 h 3624976"/>
              <a:gd name="connsiteX63" fmla="*/ 6786563 w 8262114"/>
              <a:gd name="connsiteY63" fmla="*/ 780991 h 3624976"/>
              <a:gd name="connsiteX64" fmla="*/ 6748463 w 8262114"/>
              <a:gd name="connsiteY64" fmla="*/ 733366 h 3624976"/>
              <a:gd name="connsiteX65" fmla="*/ 6738938 w 8262114"/>
              <a:gd name="connsiteY65" fmla="*/ 704791 h 3624976"/>
              <a:gd name="connsiteX66" fmla="*/ 6691313 w 8262114"/>
              <a:gd name="connsiteY66" fmla="*/ 657166 h 3624976"/>
              <a:gd name="connsiteX67" fmla="*/ 6643688 w 8262114"/>
              <a:gd name="connsiteY67" fmla="*/ 619066 h 3624976"/>
              <a:gd name="connsiteX68" fmla="*/ 6624638 w 8262114"/>
              <a:gd name="connsiteY68" fmla="*/ 590491 h 3624976"/>
              <a:gd name="connsiteX69" fmla="*/ 6596063 w 8262114"/>
              <a:gd name="connsiteY69" fmla="*/ 580966 h 3624976"/>
              <a:gd name="connsiteX70" fmla="*/ 6567488 w 8262114"/>
              <a:gd name="connsiteY70" fmla="*/ 561916 h 3624976"/>
              <a:gd name="connsiteX71" fmla="*/ 6538913 w 8262114"/>
              <a:gd name="connsiteY71" fmla="*/ 552391 h 3624976"/>
              <a:gd name="connsiteX72" fmla="*/ 6510338 w 8262114"/>
              <a:gd name="connsiteY72" fmla="*/ 533341 h 3624976"/>
              <a:gd name="connsiteX73" fmla="*/ 6462713 w 8262114"/>
              <a:gd name="connsiteY73" fmla="*/ 523816 h 3624976"/>
              <a:gd name="connsiteX74" fmla="*/ 6376988 w 8262114"/>
              <a:gd name="connsiteY74" fmla="*/ 533341 h 3624976"/>
              <a:gd name="connsiteX75" fmla="*/ 6319838 w 8262114"/>
              <a:gd name="connsiteY75" fmla="*/ 571441 h 3624976"/>
              <a:gd name="connsiteX76" fmla="*/ 6262688 w 8262114"/>
              <a:gd name="connsiteY76" fmla="*/ 619066 h 3624976"/>
              <a:gd name="connsiteX77" fmla="*/ 6176963 w 8262114"/>
              <a:gd name="connsiteY77" fmla="*/ 657166 h 3624976"/>
              <a:gd name="connsiteX78" fmla="*/ 6148388 w 8262114"/>
              <a:gd name="connsiteY78" fmla="*/ 666691 h 3624976"/>
              <a:gd name="connsiteX79" fmla="*/ 6148388 w 8262114"/>
              <a:gd name="connsiteY79" fmla="*/ 800041 h 3624976"/>
              <a:gd name="connsiteX80" fmla="*/ 6138863 w 8262114"/>
              <a:gd name="connsiteY80" fmla="*/ 961966 h 3624976"/>
              <a:gd name="connsiteX81" fmla="*/ 6119813 w 8262114"/>
              <a:gd name="connsiteY81" fmla="*/ 1085791 h 3624976"/>
              <a:gd name="connsiteX82" fmla="*/ 6136482 w 8262114"/>
              <a:gd name="connsiteY82" fmla="*/ 1195328 h 3624976"/>
              <a:gd name="connsiteX83" fmla="*/ 6165057 w 8262114"/>
              <a:gd name="connsiteY83" fmla="*/ 1340585 h 3624976"/>
              <a:gd name="connsiteX84" fmla="*/ 6205538 w 8262114"/>
              <a:gd name="connsiteY84" fmla="*/ 1435835 h 3624976"/>
              <a:gd name="connsiteX85" fmla="*/ 6162676 w 8262114"/>
              <a:gd name="connsiteY85" fmla="*/ 1492985 h 3624976"/>
              <a:gd name="connsiteX86" fmla="*/ 6196013 w 8262114"/>
              <a:gd name="connsiteY86" fmla="*/ 1647766 h 3624976"/>
              <a:gd name="connsiteX87" fmla="*/ 6198394 w 8262114"/>
              <a:gd name="connsiteY87" fmla="*/ 1757303 h 3624976"/>
              <a:gd name="connsiteX88" fmla="*/ 6153150 w 8262114"/>
              <a:gd name="connsiteY88" fmla="*/ 1759685 h 3624976"/>
              <a:gd name="connsiteX89" fmla="*/ 6119813 w 8262114"/>
              <a:gd name="connsiteY89" fmla="*/ 1752541 h 3624976"/>
              <a:gd name="connsiteX90" fmla="*/ 5955507 w 8262114"/>
              <a:gd name="connsiteY90" fmla="*/ 1781116 h 3624976"/>
              <a:gd name="connsiteX91" fmla="*/ 5955507 w 8262114"/>
              <a:gd name="connsiteY91" fmla="*/ 1854934 h 3624976"/>
              <a:gd name="connsiteX92" fmla="*/ 5967413 w 8262114"/>
              <a:gd name="connsiteY92" fmla="*/ 1904941 h 3624976"/>
              <a:gd name="connsiteX93" fmla="*/ 5962650 w 8262114"/>
              <a:gd name="connsiteY93" fmla="*/ 1954947 h 3624976"/>
              <a:gd name="connsiteX94" fmla="*/ 5684045 w 8262114"/>
              <a:gd name="connsiteY94" fmla="*/ 1916847 h 3624976"/>
              <a:gd name="connsiteX95" fmla="*/ 5434013 w 8262114"/>
              <a:gd name="connsiteY95" fmla="*/ 1940660 h 3624976"/>
              <a:gd name="connsiteX96" fmla="*/ 5300663 w 8262114"/>
              <a:gd name="connsiteY96" fmla="*/ 1904941 h 3624976"/>
              <a:gd name="connsiteX97" fmla="*/ 5243513 w 8262114"/>
              <a:gd name="connsiteY97" fmla="*/ 1914466 h 3624976"/>
              <a:gd name="connsiteX98" fmla="*/ 5186363 w 8262114"/>
              <a:gd name="connsiteY98" fmla="*/ 1933516 h 3624976"/>
              <a:gd name="connsiteX99" fmla="*/ 5179219 w 8262114"/>
              <a:gd name="connsiteY99" fmla="*/ 1890653 h 3624976"/>
              <a:gd name="connsiteX100" fmla="*/ 5098257 w 8262114"/>
              <a:gd name="connsiteY100" fmla="*/ 1840647 h 3624976"/>
              <a:gd name="connsiteX101" fmla="*/ 5033963 w 8262114"/>
              <a:gd name="connsiteY101" fmla="*/ 1838266 h 3624976"/>
              <a:gd name="connsiteX102" fmla="*/ 5024438 w 8262114"/>
              <a:gd name="connsiteY102" fmla="*/ 1809691 h 3624976"/>
              <a:gd name="connsiteX103" fmla="*/ 4891088 w 8262114"/>
              <a:gd name="connsiteY103" fmla="*/ 1781116 h 3624976"/>
              <a:gd name="connsiteX104" fmla="*/ 4814888 w 8262114"/>
              <a:gd name="connsiteY104" fmla="*/ 1743016 h 3624976"/>
              <a:gd name="connsiteX105" fmla="*/ 4786313 w 8262114"/>
              <a:gd name="connsiteY105" fmla="*/ 1714441 h 3624976"/>
              <a:gd name="connsiteX106" fmla="*/ 4776788 w 8262114"/>
              <a:gd name="connsiteY106" fmla="*/ 1685866 h 3624976"/>
              <a:gd name="connsiteX107" fmla="*/ 4795838 w 8262114"/>
              <a:gd name="connsiteY107" fmla="*/ 1628716 h 3624976"/>
              <a:gd name="connsiteX108" fmla="*/ 4814888 w 8262114"/>
              <a:gd name="connsiteY108" fmla="*/ 1476316 h 3624976"/>
              <a:gd name="connsiteX109" fmla="*/ 4852988 w 8262114"/>
              <a:gd name="connsiteY109" fmla="*/ 1419166 h 3624976"/>
              <a:gd name="connsiteX110" fmla="*/ 4872038 w 8262114"/>
              <a:gd name="connsiteY110" fmla="*/ 1390591 h 3624976"/>
              <a:gd name="connsiteX111" fmla="*/ 4919663 w 8262114"/>
              <a:gd name="connsiteY111" fmla="*/ 1314391 h 3624976"/>
              <a:gd name="connsiteX112" fmla="*/ 4929188 w 8262114"/>
              <a:gd name="connsiteY112" fmla="*/ 1285816 h 3624976"/>
              <a:gd name="connsiteX113" fmla="*/ 4872038 w 8262114"/>
              <a:gd name="connsiteY113" fmla="*/ 1257241 h 3624976"/>
              <a:gd name="connsiteX114" fmla="*/ 4843463 w 8262114"/>
              <a:gd name="connsiteY114" fmla="*/ 1238191 h 3624976"/>
              <a:gd name="connsiteX115" fmla="*/ 4786313 w 8262114"/>
              <a:gd name="connsiteY115" fmla="*/ 1219141 h 3624976"/>
              <a:gd name="connsiteX116" fmla="*/ 4757738 w 8262114"/>
              <a:gd name="connsiteY116" fmla="*/ 1209616 h 3624976"/>
              <a:gd name="connsiteX117" fmla="*/ 4729163 w 8262114"/>
              <a:gd name="connsiteY117" fmla="*/ 1219141 h 3624976"/>
              <a:gd name="connsiteX118" fmla="*/ 4672013 w 8262114"/>
              <a:gd name="connsiteY118" fmla="*/ 1247716 h 3624976"/>
              <a:gd name="connsiteX119" fmla="*/ 4576763 w 8262114"/>
              <a:gd name="connsiteY119" fmla="*/ 1209616 h 3624976"/>
              <a:gd name="connsiteX120" fmla="*/ 4538663 w 8262114"/>
              <a:gd name="connsiteY120" fmla="*/ 1161991 h 3624976"/>
              <a:gd name="connsiteX121" fmla="*/ 4481513 w 8262114"/>
              <a:gd name="connsiteY121" fmla="*/ 1181041 h 3624976"/>
              <a:gd name="connsiteX122" fmla="*/ 4452938 w 8262114"/>
              <a:gd name="connsiteY122" fmla="*/ 1190566 h 3624976"/>
              <a:gd name="connsiteX123" fmla="*/ 4414838 w 8262114"/>
              <a:gd name="connsiteY123" fmla="*/ 1276291 h 3624976"/>
              <a:gd name="connsiteX124" fmla="*/ 4405313 w 8262114"/>
              <a:gd name="connsiteY124" fmla="*/ 1304866 h 3624976"/>
              <a:gd name="connsiteX125" fmla="*/ 4395788 w 8262114"/>
              <a:gd name="connsiteY125" fmla="*/ 1333441 h 3624976"/>
              <a:gd name="connsiteX126" fmla="*/ 4367213 w 8262114"/>
              <a:gd name="connsiteY126" fmla="*/ 1352491 h 3624976"/>
              <a:gd name="connsiteX127" fmla="*/ 4348163 w 8262114"/>
              <a:gd name="connsiteY127" fmla="*/ 1381066 h 3624976"/>
              <a:gd name="connsiteX128" fmla="*/ 4329113 w 8262114"/>
              <a:gd name="connsiteY128" fmla="*/ 1438216 h 3624976"/>
              <a:gd name="connsiteX129" fmla="*/ 4310063 w 8262114"/>
              <a:gd name="connsiteY129" fmla="*/ 1466791 h 3624976"/>
              <a:gd name="connsiteX130" fmla="*/ 4300538 w 8262114"/>
              <a:gd name="connsiteY130" fmla="*/ 1495366 h 3624976"/>
              <a:gd name="connsiteX131" fmla="*/ 4291013 w 8262114"/>
              <a:gd name="connsiteY131" fmla="*/ 1533466 h 3624976"/>
              <a:gd name="connsiteX132" fmla="*/ 4262438 w 8262114"/>
              <a:gd name="connsiteY132" fmla="*/ 1552516 h 3624976"/>
              <a:gd name="connsiteX133" fmla="*/ 4224338 w 8262114"/>
              <a:gd name="connsiteY133" fmla="*/ 1545372 h 3624976"/>
              <a:gd name="connsiteX134" fmla="*/ 4167188 w 8262114"/>
              <a:gd name="connsiteY134" fmla="*/ 1562041 h 3624976"/>
              <a:gd name="connsiteX135" fmla="*/ 4110038 w 8262114"/>
              <a:gd name="connsiteY135" fmla="*/ 1583472 h 3624976"/>
              <a:gd name="connsiteX136" fmla="*/ 4081463 w 8262114"/>
              <a:gd name="connsiteY136" fmla="*/ 1590616 h 3624976"/>
              <a:gd name="connsiteX137" fmla="*/ 4055270 w 8262114"/>
              <a:gd name="connsiteY137" fmla="*/ 1595379 h 3624976"/>
              <a:gd name="connsiteX138" fmla="*/ 3948113 w 8262114"/>
              <a:gd name="connsiteY138" fmla="*/ 1609666 h 3624976"/>
              <a:gd name="connsiteX139" fmla="*/ 3910013 w 8262114"/>
              <a:gd name="connsiteY139" fmla="*/ 1600141 h 3624976"/>
              <a:gd name="connsiteX140" fmla="*/ 3757613 w 8262114"/>
              <a:gd name="connsiteY140" fmla="*/ 1590616 h 3624976"/>
              <a:gd name="connsiteX141" fmla="*/ 3729038 w 8262114"/>
              <a:gd name="connsiteY141" fmla="*/ 1571566 h 3624976"/>
              <a:gd name="connsiteX142" fmla="*/ 3700463 w 8262114"/>
              <a:gd name="connsiteY142" fmla="*/ 1562041 h 3624976"/>
              <a:gd name="connsiteX143" fmla="*/ 3652838 w 8262114"/>
              <a:gd name="connsiteY143" fmla="*/ 1523941 h 3624976"/>
              <a:gd name="connsiteX144" fmla="*/ 3481388 w 8262114"/>
              <a:gd name="connsiteY144" fmla="*/ 1533466 h 3624976"/>
              <a:gd name="connsiteX145" fmla="*/ 3414713 w 8262114"/>
              <a:gd name="connsiteY145" fmla="*/ 1542991 h 3624976"/>
              <a:gd name="connsiteX146" fmla="*/ 3386138 w 8262114"/>
              <a:gd name="connsiteY146" fmla="*/ 1552516 h 3624976"/>
              <a:gd name="connsiteX147" fmla="*/ 3338513 w 8262114"/>
              <a:gd name="connsiteY147" fmla="*/ 1562041 h 3624976"/>
              <a:gd name="connsiteX148" fmla="*/ 3259931 w 8262114"/>
              <a:gd name="connsiteY148" fmla="*/ 1619191 h 3624976"/>
              <a:gd name="connsiteX149" fmla="*/ 3214688 w 8262114"/>
              <a:gd name="connsiteY149" fmla="*/ 1666816 h 3624976"/>
              <a:gd name="connsiteX150" fmla="*/ 3205163 w 8262114"/>
              <a:gd name="connsiteY150" fmla="*/ 1695391 h 3624976"/>
              <a:gd name="connsiteX151" fmla="*/ 3181351 w 8262114"/>
              <a:gd name="connsiteY151" fmla="*/ 1738254 h 3624976"/>
              <a:gd name="connsiteX152" fmla="*/ 3102769 w 8262114"/>
              <a:gd name="connsiteY152" fmla="*/ 1714441 h 3624976"/>
              <a:gd name="connsiteX153" fmla="*/ 3057525 w 8262114"/>
              <a:gd name="connsiteY153" fmla="*/ 1659672 h 3624976"/>
              <a:gd name="connsiteX154" fmla="*/ 3005138 w 8262114"/>
              <a:gd name="connsiteY154" fmla="*/ 1619191 h 3624976"/>
              <a:gd name="connsiteX155" fmla="*/ 2967038 w 8262114"/>
              <a:gd name="connsiteY155" fmla="*/ 1562041 h 3624976"/>
              <a:gd name="connsiteX156" fmla="*/ 2947988 w 8262114"/>
              <a:gd name="connsiteY156" fmla="*/ 1533466 h 3624976"/>
              <a:gd name="connsiteX157" fmla="*/ 2890838 w 8262114"/>
              <a:gd name="connsiteY157" fmla="*/ 1504891 h 3624976"/>
              <a:gd name="connsiteX158" fmla="*/ 2862263 w 8262114"/>
              <a:gd name="connsiteY158" fmla="*/ 1485841 h 3624976"/>
              <a:gd name="connsiteX159" fmla="*/ 2833688 w 8262114"/>
              <a:gd name="connsiteY159" fmla="*/ 1476316 h 3624976"/>
              <a:gd name="connsiteX160" fmla="*/ 2805113 w 8262114"/>
              <a:gd name="connsiteY160" fmla="*/ 1457266 h 3624976"/>
              <a:gd name="connsiteX161" fmla="*/ 2738438 w 8262114"/>
              <a:gd name="connsiteY161" fmla="*/ 1438216 h 3624976"/>
              <a:gd name="connsiteX162" fmla="*/ 2709863 w 8262114"/>
              <a:gd name="connsiteY162" fmla="*/ 1428691 h 3624976"/>
              <a:gd name="connsiteX163" fmla="*/ 2605088 w 8262114"/>
              <a:gd name="connsiteY163" fmla="*/ 1419166 h 3624976"/>
              <a:gd name="connsiteX164" fmla="*/ 2509838 w 8262114"/>
              <a:gd name="connsiteY164" fmla="*/ 1409641 h 3624976"/>
              <a:gd name="connsiteX165" fmla="*/ 2452688 w 8262114"/>
              <a:gd name="connsiteY165" fmla="*/ 1371541 h 3624976"/>
              <a:gd name="connsiteX166" fmla="*/ 2395538 w 8262114"/>
              <a:gd name="connsiteY166" fmla="*/ 1352491 h 3624976"/>
              <a:gd name="connsiteX167" fmla="*/ 2366963 w 8262114"/>
              <a:gd name="connsiteY167" fmla="*/ 1342966 h 3624976"/>
              <a:gd name="connsiteX168" fmla="*/ 2309813 w 8262114"/>
              <a:gd name="connsiteY168" fmla="*/ 1333441 h 3624976"/>
              <a:gd name="connsiteX169" fmla="*/ 2233613 w 8262114"/>
              <a:gd name="connsiteY169" fmla="*/ 1342966 h 3624976"/>
              <a:gd name="connsiteX170" fmla="*/ 2185988 w 8262114"/>
              <a:gd name="connsiteY170" fmla="*/ 1333441 h 3624976"/>
              <a:gd name="connsiteX171" fmla="*/ 2176463 w 8262114"/>
              <a:gd name="connsiteY171" fmla="*/ 1304866 h 3624976"/>
              <a:gd name="connsiteX172" fmla="*/ 2157413 w 8262114"/>
              <a:gd name="connsiteY172" fmla="*/ 1238191 h 3624976"/>
              <a:gd name="connsiteX173" fmla="*/ 2155032 w 8262114"/>
              <a:gd name="connsiteY173" fmla="*/ 1204854 h 3624976"/>
              <a:gd name="connsiteX174" fmla="*/ 2128838 w 8262114"/>
              <a:gd name="connsiteY174" fmla="*/ 1166753 h 3624976"/>
              <a:gd name="connsiteX175" fmla="*/ 2057400 w 8262114"/>
              <a:gd name="connsiteY175" fmla="*/ 1104841 h 3624976"/>
              <a:gd name="connsiteX176" fmla="*/ 2062163 w 8262114"/>
              <a:gd name="connsiteY176" fmla="*/ 1066741 h 3624976"/>
              <a:gd name="connsiteX177" fmla="*/ 2033588 w 8262114"/>
              <a:gd name="connsiteY177" fmla="*/ 1057216 h 3624976"/>
              <a:gd name="connsiteX178" fmla="*/ 2081213 w 8262114"/>
              <a:gd name="connsiteY178" fmla="*/ 1009591 h 3624976"/>
              <a:gd name="connsiteX179" fmla="*/ 2128838 w 8262114"/>
              <a:gd name="connsiteY179" fmla="*/ 1000066 h 3624976"/>
              <a:gd name="connsiteX180" fmla="*/ 2147888 w 8262114"/>
              <a:gd name="connsiteY180" fmla="*/ 942916 h 3624976"/>
              <a:gd name="connsiteX181" fmla="*/ 2119313 w 8262114"/>
              <a:gd name="connsiteY181" fmla="*/ 914341 h 3624976"/>
              <a:gd name="connsiteX182" fmla="*/ 2014538 w 8262114"/>
              <a:gd name="connsiteY182" fmla="*/ 885766 h 3624976"/>
              <a:gd name="connsiteX183" fmla="*/ 2005013 w 8262114"/>
              <a:gd name="connsiteY183" fmla="*/ 857191 h 3624976"/>
              <a:gd name="connsiteX184" fmla="*/ 2024063 w 8262114"/>
              <a:gd name="connsiteY184" fmla="*/ 828616 h 3624976"/>
              <a:gd name="connsiteX185" fmla="*/ 2014538 w 8262114"/>
              <a:gd name="connsiteY185" fmla="*/ 800041 h 3624976"/>
              <a:gd name="connsiteX186" fmla="*/ 1976438 w 8262114"/>
              <a:gd name="connsiteY186" fmla="*/ 742891 h 3624976"/>
              <a:gd name="connsiteX187" fmla="*/ 1804988 w 8262114"/>
              <a:gd name="connsiteY187" fmla="*/ 685741 h 3624976"/>
              <a:gd name="connsiteX188" fmla="*/ 1776413 w 8262114"/>
              <a:gd name="connsiteY188" fmla="*/ 676216 h 3624976"/>
              <a:gd name="connsiteX189" fmla="*/ 1747838 w 8262114"/>
              <a:gd name="connsiteY189" fmla="*/ 666691 h 3624976"/>
              <a:gd name="connsiteX190" fmla="*/ 1690688 w 8262114"/>
              <a:gd name="connsiteY190" fmla="*/ 628591 h 3624976"/>
              <a:gd name="connsiteX191" fmla="*/ 1654969 w 8262114"/>
              <a:gd name="connsiteY191" fmla="*/ 592872 h 3624976"/>
              <a:gd name="connsiteX192" fmla="*/ 1581150 w 8262114"/>
              <a:gd name="connsiteY192" fmla="*/ 519053 h 3624976"/>
              <a:gd name="connsiteX193" fmla="*/ 1493045 w 8262114"/>
              <a:gd name="connsiteY193" fmla="*/ 433328 h 3624976"/>
              <a:gd name="connsiteX194" fmla="*/ 1370452 w 8262114"/>
              <a:gd name="connsiteY194" fmla="*/ 335756 h 3624976"/>
              <a:gd name="connsiteX195" fmla="*/ 1350170 w 8262114"/>
              <a:gd name="connsiteY195" fmla="*/ 316647 h 3624976"/>
              <a:gd name="connsiteX196" fmla="*/ 1373982 w 8262114"/>
              <a:gd name="connsiteY196" fmla="*/ 323791 h 3624976"/>
              <a:gd name="connsiteX197" fmla="*/ 1440657 w 8262114"/>
              <a:gd name="connsiteY197" fmla="*/ 342841 h 3624976"/>
              <a:gd name="connsiteX198" fmla="*/ 1440657 w 8262114"/>
              <a:gd name="connsiteY198" fmla="*/ 290453 h 3624976"/>
              <a:gd name="connsiteX199" fmla="*/ 1376363 w 8262114"/>
              <a:gd name="connsiteY199" fmla="*/ 204729 h 3624976"/>
              <a:gd name="connsiteX200" fmla="*/ 1338263 w 8262114"/>
              <a:gd name="connsiteY200" fmla="*/ 178534 h 3624976"/>
              <a:gd name="connsiteX201" fmla="*/ 1319213 w 8262114"/>
              <a:gd name="connsiteY201" fmla="*/ 161866 h 3624976"/>
              <a:gd name="connsiteX202" fmla="*/ 1166813 w 8262114"/>
              <a:gd name="connsiteY202" fmla="*/ 133291 h 3624976"/>
              <a:gd name="connsiteX203" fmla="*/ 1138238 w 8262114"/>
              <a:gd name="connsiteY203" fmla="*/ 123766 h 3624976"/>
              <a:gd name="connsiteX204" fmla="*/ 1081088 w 8262114"/>
              <a:gd name="connsiteY204" fmla="*/ 85666 h 3624976"/>
              <a:gd name="connsiteX205" fmla="*/ 1033463 w 8262114"/>
              <a:gd name="connsiteY205" fmla="*/ 47566 h 3624976"/>
              <a:gd name="connsiteX206" fmla="*/ 976313 w 8262114"/>
              <a:gd name="connsiteY206" fmla="*/ 9466 h 3624976"/>
              <a:gd name="connsiteX207" fmla="*/ 547688 w 8262114"/>
              <a:gd name="connsiteY207" fmla="*/ 9466 h 3624976"/>
              <a:gd name="connsiteX208" fmla="*/ 452438 w 8262114"/>
              <a:gd name="connsiteY208" fmla="*/ 18991 h 3624976"/>
              <a:gd name="connsiteX209" fmla="*/ 395288 w 8262114"/>
              <a:gd name="connsiteY209" fmla="*/ 47566 h 3624976"/>
              <a:gd name="connsiteX210" fmla="*/ 319088 w 8262114"/>
              <a:gd name="connsiteY210" fmla="*/ 159485 h 3624976"/>
              <a:gd name="connsiteX211" fmla="*/ 307182 w 8262114"/>
              <a:gd name="connsiteY211" fmla="*/ 216634 h 3624976"/>
              <a:gd name="connsiteX212" fmla="*/ 254794 w 8262114"/>
              <a:gd name="connsiteY212" fmla="*/ 283310 h 3624976"/>
              <a:gd name="connsiteX213" fmla="*/ 180975 w 8262114"/>
              <a:gd name="connsiteY213" fmla="*/ 330935 h 3624976"/>
              <a:gd name="connsiteX214" fmla="*/ 76201 w 8262114"/>
              <a:gd name="connsiteY214" fmla="*/ 357129 h 3624976"/>
              <a:gd name="connsiteX215" fmla="*/ 42863 w 8262114"/>
              <a:gd name="connsiteY215" fmla="*/ 361891 h 3624976"/>
              <a:gd name="connsiteX216" fmla="*/ 0 w 8262114"/>
              <a:gd name="connsiteY216" fmla="*/ 371416 h 3624976"/>
              <a:gd name="connsiteX217" fmla="*/ 21431 w 8262114"/>
              <a:gd name="connsiteY217" fmla="*/ 416660 h 3624976"/>
              <a:gd name="connsiteX218" fmla="*/ 33338 w 8262114"/>
              <a:gd name="connsiteY218" fmla="*/ 419041 h 3624976"/>
              <a:gd name="connsiteX219" fmla="*/ 90488 w 8262114"/>
              <a:gd name="connsiteY219" fmla="*/ 447616 h 3624976"/>
              <a:gd name="connsiteX220" fmla="*/ 147638 w 8262114"/>
              <a:gd name="connsiteY220" fmla="*/ 476191 h 3624976"/>
              <a:gd name="connsiteX221" fmla="*/ 166688 w 8262114"/>
              <a:gd name="connsiteY221" fmla="*/ 504766 h 3624976"/>
              <a:gd name="connsiteX222" fmla="*/ 166688 w 8262114"/>
              <a:gd name="connsiteY222" fmla="*/ 571441 h 3624976"/>
              <a:gd name="connsiteX223" fmla="*/ 138113 w 8262114"/>
              <a:gd name="connsiteY223" fmla="*/ 580966 h 3624976"/>
              <a:gd name="connsiteX224" fmla="*/ 128588 w 8262114"/>
              <a:gd name="connsiteY224" fmla="*/ 666691 h 3624976"/>
              <a:gd name="connsiteX225" fmla="*/ 100013 w 8262114"/>
              <a:gd name="connsiteY225" fmla="*/ 676216 h 3624976"/>
              <a:gd name="connsiteX226" fmla="*/ 90488 w 8262114"/>
              <a:gd name="connsiteY226" fmla="*/ 704791 h 3624976"/>
              <a:gd name="connsiteX227" fmla="*/ 119063 w 8262114"/>
              <a:gd name="connsiteY227" fmla="*/ 714316 h 3624976"/>
              <a:gd name="connsiteX228" fmla="*/ 138113 w 8262114"/>
              <a:gd name="connsiteY228" fmla="*/ 771466 h 3624976"/>
              <a:gd name="connsiteX229" fmla="*/ 147638 w 8262114"/>
              <a:gd name="connsiteY229" fmla="*/ 838141 h 3624976"/>
              <a:gd name="connsiteX230" fmla="*/ 166688 w 8262114"/>
              <a:gd name="connsiteY230" fmla="*/ 866716 h 3624976"/>
              <a:gd name="connsiteX231" fmla="*/ 157163 w 8262114"/>
              <a:gd name="connsiteY231" fmla="*/ 923866 h 3624976"/>
              <a:gd name="connsiteX0" fmla="*/ 7319963 w 8262114"/>
              <a:gd name="connsiteY0" fmla="*/ 3590866 h 3624976"/>
              <a:gd name="connsiteX1" fmla="*/ 7374733 w 8262114"/>
              <a:gd name="connsiteY1" fmla="*/ 3417036 h 3624976"/>
              <a:gd name="connsiteX2" fmla="*/ 7398544 w 8262114"/>
              <a:gd name="connsiteY2" fmla="*/ 3281304 h 3624976"/>
              <a:gd name="connsiteX3" fmla="*/ 7458075 w 8262114"/>
              <a:gd name="connsiteY3" fmla="*/ 3233678 h 3624976"/>
              <a:gd name="connsiteX4" fmla="*/ 7481888 w 8262114"/>
              <a:gd name="connsiteY4" fmla="*/ 3000315 h 3624976"/>
              <a:gd name="connsiteX5" fmla="*/ 7543801 w 8262114"/>
              <a:gd name="connsiteY5" fmla="*/ 2966977 h 3624976"/>
              <a:gd name="connsiteX6" fmla="*/ 7627145 w 8262114"/>
              <a:gd name="connsiteY6" fmla="*/ 2993171 h 3624976"/>
              <a:gd name="connsiteX7" fmla="*/ 7708106 w 8262114"/>
              <a:gd name="connsiteY7" fmla="*/ 2943167 h 3624976"/>
              <a:gd name="connsiteX8" fmla="*/ 7765257 w 8262114"/>
              <a:gd name="connsiteY8" fmla="*/ 2838391 h 3624976"/>
              <a:gd name="connsiteX9" fmla="*/ 7777163 w 8262114"/>
              <a:gd name="connsiteY9" fmla="*/ 2800291 h 3624976"/>
              <a:gd name="connsiteX10" fmla="*/ 7805738 w 8262114"/>
              <a:gd name="connsiteY10" fmla="*/ 2790766 h 3624976"/>
              <a:gd name="connsiteX11" fmla="*/ 7834313 w 8262114"/>
              <a:gd name="connsiteY11" fmla="*/ 2781241 h 3624976"/>
              <a:gd name="connsiteX12" fmla="*/ 7996238 w 8262114"/>
              <a:gd name="connsiteY12" fmla="*/ 2762191 h 3624976"/>
              <a:gd name="connsiteX13" fmla="*/ 8062913 w 8262114"/>
              <a:gd name="connsiteY13" fmla="*/ 2743141 h 3624976"/>
              <a:gd name="connsiteX14" fmla="*/ 8090341 w 8262114"/>
              <a:gd name="connsiteY14" fmla="*/ 2764630 h 3624976"/>
              <a:gd name="connsiteX15" fmla="*/ 8162926 w 8262114"/>
              <a:gd name="connsiteY15" fmla="*/ 2752666 h 3624976"/>
              <a:gd name="connsiteX16" fmla="*/ 8165307 w 8262114"/>
              <a:gd name="connsiteY16" fmla="*/ 2709804 h 3624976"/>
              <a:gd name="connsiteX17" fmla="*/ 8186738 w 8262114"/>
              <a:gd name="connsiteY17" fmla="*/ 2602648 h 3624976"/>
              <a:gd name="connsiteX18" fmla="*/ 8193882 w 8262114"/>
              <a:gd name="connsiteY18" fmla="*/ 2552641 h 3624976"/>
              <a:gd name="connsiteX19" fmla="*/ 8224838 w 8262114"/>
              <a:gd name="connsiteY19" fmla="*/ 2514541 h 3624976"/>
              <a:gd name="connsiteX20" fmla="*/ 8243888 w 8262114"/>
              <a:gd name="connsiteY20" fmla="*/ 2485966 h 3624976"/>
              <a:gd name="connsiteX21" fmla="*/ 7929563 w 8262114"/>
              <a:gd name="connsiteY21" fmla="*/ 2428816 h 3624976"/>
              <a:gd name="connsiteX22" fmla="*/ 7939088 w 8262114"/>
              <a:gd name="connsiteY22" fmla="*/ 2333566 h 3624976"/>
              <a:gd name="connsiteX23" fmla="*/ 7958138 w 8262114"/>
              <a:gd name="connsiteY23" fmla="*/ 2266891 h 3624976"/>
              <a:gd name="connsiteX24" fmla="*/ 7929563 w 8262114"/>
              <a:gd name="connsiteY24" fmla="*/ 2095441 h 3624976"/>
              <a:gd name="connsiteX25" fmla="*/ 7910513 w 8262114"/>
              <a:gd name="connsiteY25" fmla="*/ 2038291 h 3624976"/>
              <a:gd name="connsiteX26" fmla="*/ 7900988 w 8262114"/>
              <a:gd name="connsiteY26" fmla="*/ 2009716 h 3624976"/>
              <a:gd name="connsiteX27" fmla="*/ 7929563 w 8262114"/>
              <a:gd name="connsiteY27" fmla="*/ 1876366 h 3624976"/>
              <a:gd name="connsiteX28" fmla="*/ 7948613 w 8262114"/>
              <a:gd name="connsiteY28" fmla="*/ 1847791 h 3624976"/>
              <a:gd name="connsiteX29" fmla="*/ 7853363 w 8262114"/>
              <a:gd name="connsiteY29" fmla="*/ 1838266 h 3624976"/>
              <a:gd name="connsiteX30" fmla="*/ 7796213 w 8262114"/>
              <a:gd name="connsiteY30" fmla="*/ 1790641 h 3624976"/>
              <a:gd name="connsiteX31" fmla="*/ 7739063 w 8262114"/>
              <a:gd name="connsiteY31" fmla="*/ 1771591 h 3624976"/>
              <a:gd name="connsiteX32" fmla="*/ 7710488 w 8262114"/>
              <a:gd name="connsiteY32" fmla="*/ 1752541 h 3624976"/>
              <a:gd name="connsiteX33" fmla="*/ 7567613 w 8262114"/>
              <a:gd name="connsiteY33" fmla="*/ 1733491 h 3624976"/>
              <a:gd name="connsiteX34" fmla="*/ 7510463 w 8262114"/>
              <a:gd name="connsiteY34" fmla="*/ 1714441 h 3624976"/>
              <a:gd name="connsiteX35" fmla="*/ 7453313 w 8262114"/>
              <a:gd name="connsiteY35" fmla="*/ 1676341 h 3624976"/>
              <a:gd name="connsiteX36" fmla="*/ 7424738 w 8262114"/>
              <a:gd name="connsiteY36" fmla="*/ 1657291 h 3624976"/>
              <a:gd name="connsiteX37" fmla="*/ 7396163 w 8262114"/>
              <a:gd name="connsiteY37" fmla="*/ 1647766 h 3624976"/>
              <a:gd name="connsiteX38" fmla="*/ 7358063 w 8262114"/>
              <a:gd name="connsiteY38" fmla="*/ 1600141 h 3624976"/>
              <a:gd name="connsiteX39" fmla="*/ 7319963 w 8262114"/>
              <a:gd name="connsiteY39" fmla="*/ 1542991 h 3624976"/>
              <a:gd name="connsiteX40" fmla="*/ 7272338 w 8262114"/>
              <a:gd name="connsiteY40" fmla="*/ 1485841 h 3624976"/>
              <a:gd name="connsiteX41" fmla="*/ 7262813 w 8262114"/>
              <a:gd name="connsiteY41" fmla="*/ 1457266 h 3624976"/>
              <a:gd name="connsiteX42" fmla="*/ 7224713 w 8262114"/>
              <a:gd name="connsiteY42" fmla="*/ 1400116 h 3624976"/>
              <a:gd name="connsiteX43" fmla="*/ 7215188 w 8262114"/>
              <a:gd name="connsiteY43" fmla="*/ 1371541 h 3624976"/>
              <a:gd name="connsiteX44" fmla="*/ 7196138 w 8262114"/>
              <a:gd name="connsiteY44" fmla="*/ 1342966 h 3624976"/>
              <a:gd name="connsiteX45" fmla="*/ 7177088 w 8262114"/>
              <a:gd name="connsiteY45" fmla="*/ 1285816 h 3624976"/>
              <a:gd name="connsiteX46" fmla="*/ 7119938 w 8262114"/>
              <a:gd name="connsiteY46" fmla="*/ 1238191 h 3624976"/>
              <a:gd name="connsiteX47" fmla="*/ 7091363 w 8262114"/>
              <a:gd name="connsiteY47" fmla="*/ 1219141 h 3624976"/>
              <a:gd name="connsiteX48" fmla="*/ 7062788 w 8262114"/>
              <a:gd name="connsiteY48" fmla="*/ 1190566 h 3624976"/>
              <a:gd name="connsiteX49" fmla="*/ 7034213 w 8262114"/>
              <a:gd name="connsiteY49" fmla="*/ 1171516 h 3624976"/>
              <a:gd name="connsiteX50" fmla="*/ 6986588 w 8262114"/>
              <a:gd name="connsiteY50" fmla="*/ 1114366 h 3624976"/>
              <a:gd name="connsiteX51" fmla="*/ 6958013 w 8262114"/>
              <a:gd name="connsiteY51" fmla="*/ 1095316 h 3624976"/>
              <a:gd name="connsiteX52" fmla="*/ 6938963 w 8262114"/>
              <a:gd name="connsiteY52" fmla="*/ 1066741 h 3624976"/>
              <a:gd name="connsiteX53" fmla="*/ 6910388 w 8262114"/>
              <a:gd name="connsiteY53" fmla="*/ 1047691 h 3624976"/>
              <a:gd name="connsiteX54" fmla="*/ 6900863 w 8262114"/>
              <a:gd name="connsiteY54" fmla="*/ 1019116 h 3624976"/>
              <a:gd name="connsiteX55" fmla="*/ 6910388 w 8262114"/>
              <a:gd name="connsiteY55" fmla="*/ 981016 h 3624976"/>
              <a:gd name="connsiteX56" fmla="*/ 6967538 w 8262114"/>
              <a:gd name="connsiteY56" fmla="*/ 952441 h 3624976"/>
              <a:gd name="connsiteX57" fmla="*/ 6986588 w 8262114"/>
              <a:gd name="connsiteY57" fmla="*/ 923866 h 3624976"/>
              <a:gd name="connsiteX58" fmla="*/ 7005638 w 8262114"/>
              <a:gd name="connsiteY58" fmla="*/ 866716 h 3624976"/>
              <a:gd name="connsiteX59" fmla="*/ 6977063 w 8262114"/>
              <a:gd name="connsiteY59" fmla="*/ 857191 h 3624976"/>
              <a:gd name="connsiteX60" fmla="*/ 6910388 w 8262114"/>
              <a:gd name="connsiteY60" fmla="*/ 847666 h 3624976"/>
              <a:gd name="connsiteX61" fmla="*/ 6872288 w 8262114"/>
              <a:gd name="connsiteY61" fmla="*/ 828616 h 3624976"/>
              <a:gd name="connsiteX62" fmla="*/ 6843713 w 8262114"/>
              <a:gd name="connsiteY62" fmla="*/ 819091 h 3624976"/>
              <a:gd name="connsiteX63" fmla="*/ 6786563 w 8262114"/>
              <a:gd name="connsiteY63" fmla="*/ 780991 h 3624976"/>
              <a:gd name="connsiteX64" fmla="*/ 6748463 w 8262114"/>
              <a:gd name="connsiteY64" fmla="*/ 733366 h 3624976"/>
              <a:gd name="connsiteX65" fmla="*/ 6738938 w 8262114"/>
              <a:gd name="connsiteY65" fmla="*/ 704791 h 3624976"/>
              <a:gd name="connsiteX66" fmla="*/ 6691313 w 8262114"/>
              <a:gd name="connsiteY66" fmla="*/ 657166 h 3624976"/>
              <a:gd name="connsiteX67" fmla="*/ 6643688 w 8262114"/>
              <a:gd name="connsiteY67" fmla="*/ 619066 h 3624976"/>
              <a:gd name="connsiteX68" fmla="*/ 6624638 w 8262114"/>
              <a:gd name="connsiteY68" fmla="*/ 590491 h 3624976"/>
              <a:gd name="connsiteX69" fmla="*/ 6596063 w 8262114"/>
              <a:gd name="connsiteY69" fmla="*/ 580966 h 3624976"/>
              <a:gd name="connsiteX70" fmla="*/ 6567488 w 8262114"/>
              <a:gd name="connsiteY70" fmla="*/ 561916 h 3624976"/>
              <a:gd name="connsiteX71" fmla="*/ 6538913 w 8262114"/>
              <a:gd name="connsiteY71" fmla="*/ 552391 h 3624976"/>
              <a:gd name="connsiteX72" fmla="*/ 6510338 w 8262114"/>
              <a:gd name="connsiteY72" fmla="*/ 533341 h 3624976"/>
              <a:gd name="connsiteX73" fmla="*/ 6462713 w 8262114"/>
              <a:gd name="connsiteY73" fmla="*/ 523816 h 3624976"/>
              <a:gd name="connsiteX74" fmla="*/ 6376988 w 8262114"/>
              <a:gd name="connsiteY74" fmla="*/ 533341 h 3624976"/>
              <a:gd name="connsiteX75" fmla="*/ 6319838 w 8262114"/>
              <a:gd name="connsiteY75" fmla="*/ 571441 h 3624976"/>
              <a:gd name="connsiteX76" fmla="*/ 6262688 w 8262114"/>
              <a:gd name="connsiteY76" fmla="*/ 619066 h 3624976"/>
              <a:gd name="connsiteX77" fmla="*/ 6176963 w 8262114"/>
              <a:gd name="connsiteY77" fmla="*/ 657166 h 3624976"/>
              <a:gd name="connsiteX78" fmla="*/ 6148388 w 8262114"/>
              <a:gd name="connsiteY78" fmla="*/ 666691 h 3624976"/>
              <a:gd name="connsiteX79" fmla="*/ 6148388 w 8262114"/>
              <a:gd name="connsiteY79" fmla="*/ 800041 h 3624976"/>
              <a:gd name="connsiteX80" fmla="*/ 6138863 w 8262114"/>
              <a:gd name="connsiteY80" fmla="*/ 961966 h 3624976"/>
              <a:gd name="connsiteX81" fmla="*/ 6119813 w 8262114"/>
              <a:gd name="connsiteY81" fmla="*/ 1085791 h 3624976"/>
              <a:gd name="connsiteX82" fmla="*/ 6136482 w 8262114"/>
              <a:gd name="connsiteY82" fmla="*/ 1195328 h 3624976"/>
              <a:gd name="connsiteX83" fmla="*/ 6165057 w 8262114"/>
              <a:gd name="connsiteY83" fmla="*/ 1340585 h 3624976"/>
              <a:gd name="connsiteX84" fmla="*/ 6205538 w 8262114"/>
              <a:gd name="connsiteY84" fmla="*/ 1435835 h 3624976"/>
              <a:gd name="connsiteX85" fmla="*/ 6162676 w 8262114"/>
              <a:gd name="connsiteY85" fmla="*/ 1492985 h 3624976"/>
              <a:gd name="connsiteX86" fmla="*/ 6196013 w 8262114"/>
              <a:gd name="connsiteY86" fmla="*/ 1647766 h 3624976"/>
              <a:gd name="connsiteX87" fmla="*/ 6198394 w 8262114"/>
              <a:gd name="connsiteY87" fmla="*/ 1757303 h 3624976"/>
              <a:gd name="connsiteX88" fmla="*/ 6153150 w 8262114"/>
              <a:gd name="connsiteY88" fmla="*/ 1759685 h 3624976"/>
              <a:gd name="connsiteX89" fmla="*/ 6119813 w 8262114"/>
              <a:gd name="connsiteY89" fmla="*/ 1752541 h 3624976"/>
              <a:gd name="connsiteX90" fmla="*/ 5955507 w 8262114"/>
              <a:gd name="connsiteY90" fmla="*/ 1781116 h 3624976"/>
              <a:gd name="connsiteX91" fmla="*/ 5955507 w 8262114"/>
              <a:gd name="connsiteY91" fmla="*/ 1854934 h 3624976"/>
              <a:gd name="connsiteX92" fmla="*/ 5967413 w 8262114"/>
              <a:gd name="connsiteY92" fmla="*/ 1904941 h 3624976"/>
              <a:gd name="connsiteX93" fmla="*/ 5962650 w 8262114"/>
              <a:gd name="connsiteY93" fmla="*/ 1954947 h 3624976"/>
              <a:gd name="connsiteX94" fmla="*/ 5684045 w 8262114"/>
              <a:gd name="connsiteY94" fmla="*/ 1916847 h 3624976"/>
              <a:gd name="connsiteX95" fmla="*/ 5434013 w 8262114"/>
              <a:gd name="connsiteY95" fmla="*/ 1940660 h 3624976"/>
              <a:gd name="connsiteX96" fmla="*/ 5300663 w 8262114"/>
              <a:gd name="connsiteY96" fmla="*/ 1904941 h 3624976"/>
              <a:gd name="connsiteX97" fmla="*/ 5243513 w 8262114"/>
              <a:gd name="connsiteY97" fmla="*/ 1914466 h 3624976"/>
              <a:gd name="connsiteX98" fmla="*/ 5186363 w 8262114"/>
              <a:gd name="connsiteY98" fmla="*/ 1933516 h 3624976"/>
              <a:gd name="connsiteX99" fmla="*/ 5179219 w 8262114"/>
              <a:gd name="connsiteY99" fmla="*/ 1890653 h 3624976"/>
              <a:gd name="connsiteX100" fmla="*/ 5098257 w 8262114"/>
              <a:gd name="connsiteY100" fmla="*/ 1840647 h 3624976"/>
              <a:gd name="connsiteX101" fmla="*/ 5033963 w 8262114"/>
              <a:gd name="connsiteY101" fmla="*/ 1838266 h 3624976"/>
              <a:gd name="connsiteX102" fmla="*/ 5024438 w 8262114"/>
              <a:gd name="connsiteY102" fmla="*/ 1809691 h 3624976"/>
              <a:gd name="connsiteX103" fmla="*/ 4891088 w 8262114"/>
              <a:gd name="connsiteY103" fmla="*/ 1781116 h 3624976"/>
              <a:gd name="connsiteX104" fmla="*/ 4814888 w 8262114"/>
              <a:gd name="connsiteY104" fmla="*/ 1743016 h 3624976"/>
              <a:gd name="connsiteX105" fmla="*/ 4786313 w 8262114"/>
              <a:gd name="connsiteY105" fmla="*/ 1714441 h 3624976"/>
              <a:gd name="connsiteX106" fmla="*/ 4776788 w 8262114"/>
              <a:gd name="connsiteY106" fmla="*/ 1685866 h 3624976"/>
              <a:gd name="connsiteX107" fmla="*/ 4795838 w 8262114"/>
              <a:gd name="connsiteY107" fmla="*/ 1628716 h 3624976"/>
              <a:gd name="connsiteX108" fmla="*/ 4814888 w 8262114"/>
              <a:gd name="connsiteY108" fmla="*/ 1476316 h 3624976"/>
              <a:gd name="connsiteX109" fmla="*/ 4852988 w 8262114"/>
              <a:gd name="connsiteY109" fmla="*/ 1419166 h 3624976"/>
              <a:gd name="connsiteX110" fmla="*/ 4872038 w 8262114"/>
              <a:gd name="connsiteY110" fmla="*/ 1390591 h 3624976"/>
              <a:gd name="connsiteX111" fmla="*/ 4919663 w 8262114"/>
              <a:gd name="connsiteY111" fmla="*/ 1314391 h 3624976"/>
              <a:gd name="connsiteX112" fmla="*/ 4929188 w 8262114"/>
              <a:gd name="connsiteY112" fmla="*/ 1285816 h 3624976"/>
              <a:gd name="connsiteX113" fmla="*/ 4872038 w 8262114"/>
              <a:gd name="connsiteY113" fmla="*/ 1257241 h 3624976"/>
              <a:gd name="connsiteX114" fmla="*/ 4843463 w 8262114"/>
              <a:gd name="connsiteY114" fmla="*/ 1238191 h 3624976"/>
              <a:gd name="connsiteX115" fmla="*/ 4786313 w 8262114"/>
              <a:gd name="connsiteY115" fmla="*/ 1219141 h 3624976"/>
              <a:gd name="connsiteX116" fmla="*/ 4757738 w 8262114"/>
              <a:gd name="connsiteY116" fmla="*/ 1209616 h 3624976"/>
              <a:gd name="connsiteX117" fmla="*/ 4729163 w 8262114"/>
              <a:gd name="connsiteY117" fmla="*/ 1219141 h 3624976"/>
              <a:gd name="connsiteX118" fmla="*/ 4672013 w 8262114"/>
              <a:gd name="connsiteY118" fmla="*/ 1247716 h 3624976"/>
              <a:gd name="connsiteX119" fmla="*/ 4576763 w 8262114"/>
              <a:gd name="connsiteY119" fmla="*/ 1209616 h 3624976"/>
              <a:gd name="connsiteX120" fmla="*/ 4538663 w 8262114"/>
              <a:gd name="connsiteY120" fmla="*/ 1161991 h 3624976"/>
              <a:gd name="connsiteX121" fmla="*/ 4481513 w 8262114"/>
              <a:gd name="connsiteY121" fmla="*/ 1181041 h 3624976"/>
              <a:gd name="connsiteX122" fmla="*/ 4452938 w 8262114"/>
              <a:gd name="connsiteY122" fmla="*/ 1190566 h 3624976"/>
              <a:gd name="connsiteX123" fmla="*/ 4414838 w 8262114"/>
              <a:gd name="connsiteY123" fmla="*/ 1276291 h 3624976"/>
              <a:gd name="connsiteX124" fmla="*/ 4405313 w 8262114"/>
              <a:gd name="connsiteY124" fmla="*/ 1304866 h 3624976"/>
              <a:gd name="connsiteX125" fmla="*/ 4395788 w 8262114"/>
              <a:gd name="connsiteY125" fmla="*/ 1333441 h 3624976"/>
              <a:gd name="connsiteX126" fmla="*/ 4367213 w 8262114"/>
              <a:gd name="connsiteY126" fmla="*/ 1352491 h 3624976"/>
              <a:gd name="connsiteX127" fmla="*/ 4348163 w 8262114"/>
              <a:gd name="connsiteY127" fmla="*/ 1381066 h 3624976"/>
              <a:gd name="connsiteX128" fmla="*/ 4329113 w 8262114"/>
              <a:gd name="connsiteY128" fmla="*/ 1438216 h 3624976"/>
              <a:gd name="connsiteX129" fmla="*/ 4310063 w 8262114"/>
              <a:gd name="connsiteY129" fmla="*/ 1466791 h 3624976"/>
              <a:gd name="connsiteX130" fmla="*/ 4300538 w 8262114"/>
              <a:gd name="connsiteY130" fmla="*/ 1495366 h 3624976"/>
              <a:gd name="connsiteX131" fmla="*/ 4291013 w 8262114"/>
              <a:gd name="connsiteY131" fmla="*/ 1533466 h 3624976"/>
              <a:gd name="connsiteX132" fmla="*/ 4262438 w 8262114"/>
              <a:gd name="connsiteY132" fmla="*/ 1552516 h 3624976"/>
              <a:gd name="connsiteX133" fmla="*/ 4224338 w 8262114"/>
              <a:gd name="connsiteY133" fmla="*/ 1545372 h 3624976"/>
              <a:gd name="connsiteX134" fmla="*/ 4167188 w 8262114"/>
              <a:gd name="connsiteY134" fmla="*/ 1562041 h 3624976"/>
              <a:gd name="connsiteX135" fmla="*/ 4110038 w 8262114"/>
              <a:gd name="connsiteY135" fmla="*/ 1583472 h 3624976"/>
              <a:gd name="connsiteX136" fmla="*/ 4081463 w 8262114"/>
              <a:gd name="connsiteY136" fmla="*/ 1590616 h 3624976"/>
              <a:gd name="connsiteX137" fmla="*/ 4055270 w 8262114"/>
              <a:gd name="connsiteY137" fmla="*/ 1595379 h 3624976"/>
              <a:gd name="connsiteX138" fmla="*/ 3948113 w 8262114"/>
              <a:gd name="connsiteY138" fmla="*/ 1609666 h 3624976"/>
              <a:gd name="connsiteX139" fmla="*/ 3910013 w 8262114"/>
              <a:gd name="connsiteY139" fmla="*/ 1600141 h 3624976"/>
              <a:gd name="connsiteX140" fmla="*/ 3757613 w 8262114"/>
              <a:gd name="connsiteY140" fmla="*/ 1590616 h 3624976"/>
              <a:gd name="connsiteX141" fmla="*/ 3729038 w 8262114"/>
              <a:gd name="connsiteY141" fmla="*/ 1571566 h 3624976"/>
              <a:gd name="connsiteX142" fmla="*/ 3700463 w 8262114"/>
              <a:gd name="connsiteY142" fmla="*/ 1562041 h 3624976"/>
              <a:gd name="connsiteX143" fmla="*/ 3652838 w 8262114"/>
              <a:gd name="connsiteY143" fmla="*/ 1523941 h 3624976"/>
              <a:gd name="connsiteX144" fmla="*/ 3481388 w 8262114"/>
              <a:gd name="connsiteY144" fmla="*/ 1533466 h 3624976"/>
              <a:gd name="connsiteX145" fmla="*/ 3414713 w 8262114"/>
              <a:gd name="connsiteY145" fmla="*/ 1542991 h 3624976"/>
              <a:gd name="connsiteX146" fmla="*/ 3386138 w 8262114"/>
              <a:gd name="connsiteY146" fmla="*/ 1552516 h 3624976"/>
              <a:gd name="connsiteX147" fmla="*/ 3338513 w 8262114"/>
              <a:gd name="connsiteY147" fmla="*/ 1562041 h 3624976"/>
              <a:gd name="connsiteX148" fmla="*/ 3259931 w 8262114"/>
              <a:gd name="connsiteY148" fmla="*/ 1619191 h 3624976"/>
              <a:gd name="connsiteX149" fmla="*/ 3214688 w 8262114"/>
              <a:gd name="connsiteY149" fmla="*/ 1666816 h 3624976"/>
              <a:gd name="connsiteX150" fmla="*/ 3205163 w 8262114"/>
              <a:gd name="connsiteY150" fmla="*/ 1695391 h 3624976"/>
              <a:gd name="connsiteX151" fmla="*/ 3181351 w 8262114"/>
              <a:gd name="connsiteY151" fmla="*/ 1738254 h 3624976"/>
              <a:gd name="connsiteX152" fmla="*/ 3102769 w 8262114"/>
              <a:gd name="connsiteY152" fmla="*/ 1714441 h 3624976"/>
              <a:gd name="connsiteX153" fmla="*/ 3057525 w 8262114"/>
              <a:gd name="connsiteY153" fmla="*/ 1659672 h 3624976"/>
              <a:gd name="connsiteX154" fmla="*/ 3005138 w 8262114"/>
              <a:gd name="connsiteY154" fmla="*/ 1619191 h 3624976"/>
              <a:gd name="connsiteX155" fmla="*/ 2967038 w 8262114"/>
              <a:gd name="connsiteY155" fmla="*/ 1562041 h 3624976"/>
              <a:gd name="connsiteX156" fmla="*/ 2947988 w 8262114"/>
              <a:gd name="connsiteY156" fmla="*/ 1533466 h 3624976"/>
              <a:gd name="connsiteX157" fmla="*/ 2890838 w 8262114"/>
              <a:gd name="connsiteY157" fmla="*/ 1504891 h 3624976"/>
              <a:gd name="connsiteX158" fmla="*/ 2862263 w 8262114"/>
              <a:gd name="connsiteY158" fmla="*/ 1485841 h 3624976"/>
              <a:gd name="connsiteX159" fmla="*/ 2833688 w 8262114"/>
              <a:gd name="connsiteY159" fmla="*/ 1476316 h 3624976"/>
              <a:gd name="connsiteX160" fmla="*/ 2805113 w 8262114"/>
              <a:gd name="connsiteY160" fmla="*/ 1457266 h 3624976"/>
              <a:gd name="connsiteX161" fmla="*/ 2738438 w 8262114"/>
              <a:gd name="connsiteY161" fmla="*/ 1438216 h 3624976"/>
              <a:gd name="connsiteX162" fmla="*/ 2709863 w 8262114"/>
              <a:gd name="connsiteY162" fmla="*/ 1428691 h 3624976"/>
              <a:gd name="connsiteX163" fmla="*/ 2605088 w 8262114"/>
              <a:gd name="connsiteY163" fmla="*/ 1419166 h 3624976"/>
              <a:gd name="connsiteX164" fmla="*/ 2509838 w 8262114"/>
              <a:gd name="connsiteY164" fmla="*/ 1409641 h 3624976"/>
              <a:gd name="connsiteX165" fmla="*/ 2452688 w 8262114"/>
              <a:gd name="connsiteY165" fmla="*/ 1371541 h 3624976"/>
              <a:gd name="connsiteX166" fmla="*/ 2395538 w 8262114"/>
              <a:gd name="connsiteY166" fmla="*/ 1352491 h 3624976"/>
              <a:gd name="connsiteX167" fmla="*/ 2366963 w 8262114"/>
              <a:gd name="connsiteY167" fmla="*/ 1342966 h 3624976"/>
              <a:gd name="connsiteX168" fmla="*/ 2309813 w 8262114"/>
              <a:gd name="connsiteY168" fmla="*/ 1333441 h 3624976"/>
              <a:gd name="connsiteX169" fmla="*/ 2233613 w 8262114"/>
              <a:gd name="connsiteY169" fmla="*/ 1342966 h 3624976"/>
              <a:gd name="connsiteX170" fmla="*/ 2185988 w 8262114"/>
              <a:gd name="connsiteY170" fmla="*/ 1333441 h 3624976"/>
              <a:gd name="connsiteX171" fmla="*/ 2176463 w 8262114"/>
              <a:gd name="connsiteY171" fmla="*/ 1304866 h 3624976"/>
              <a:gd name="connsiteX172" fmla="*/ 2157413 w 8262114"/>
              <a:gd name="connsiteY172" fmla="*/ 1238191 h 3624976"/>
              <a:gd name="connsiteX173" fmla="*/ 2155032 w 8262114"/>
              <a:gd name="connsiteY173" fmla="*/ 1204854 h 3624976"/>
              <a:gd name="connsiteX174" fmla="*/ 2128838 w 8262114"/>
              <a:gd name="connsiteY174" fmla="*/ 1166753 h 3624976"/>
              <a:gd name="connsiteX175" fmla="*/ 2057400 w 8262114"/>
              <a:gd name="connsiteY175" fmla="*/ 1104841 h 3624976"/>
              <a:gd name="connsiteX176" fmla="*/ 2062163 w 8262114"/>
              <a:gd name="connsiteY176" fmla="*/ 1066741 h 3624976"/>
              <a:gd name="connsiteX177" fmla="*/ 2033588 w 8262114"/>
              <a:gd name="connsiteY177" fmla="*/ 1057216 h 3624976"/>
              <a:gd name="connsiteX178" fmla="*/ 2081213 w 8262114"/>
              <a:gd name="connsiteY178" fmla="*/ 1009591 h 3624976"/>
              <a:gd name="connsiteX179" fmla="*/ 2128838 w 8262114"/>
              <a:gd name="connsiteY179" fmla="*/ 1000066 h 3624976"/>
              <a:gd name="connsiteX180" fmla="*/ 2147888 w 8262114"/>
              <a:gd name="connsiteY180" fmla="*/ 942916 h 3624976"/>
              <a:gd name="connsiteX181" fmla="*/ 2119313 w 8262114"/>
              <a:gd name="connsiteY181" fmla="*/ 914341 h 3624976"/>
              <a:gd name="connsiteX182" fmla="*/ 2014538 w 8262114"/>
              <a:gd name="connsiteY182" fmla="*/ 885766 h 3624976"/>
              <a:gd name="connsiteX183" fmla="*/ 2005013 w 8262114"/>
              <a:gd name="connsiteY183" fmla="*/ 857191 h 3624976"/>
              <a:gd name="connsiteX184" fmla="*/ 2024063 w 8262114"/>
              <a:gd name="connsiteY184" fmla="*/ 828616 h 3624976"/>
              <a:gd name="connsiteX185" fmla="*/ 2014538 w 8262114"/>
              <a:gd name="connsiteY185" fmla="*/ 800041 h 3624976"/>
              <a:gd name="connsiteX186" fmla="*/ 1976438 w 8262114"/>
              <a:gd name="connsiteY186" fmla="*/ 742891 h 3624976"/>
              <a:gd name="connsiteX187" fmla="*/ 1804988 w 8262114"/>
              <a:gd name="connsiteY187" fmla="*/ 685741 h 3624976"/>
              <a:gd name="connsiteX188" fmla="*/ 1776413 w 8262114"/>
              <a:gd name="connsiteY188" fmla="*/ 676216 h 3624976"/>
              <a:gd name="connsiteX189" fmla="*/ 1747838 w 8262114"/>
              <a:gd name="connsiteY189" fmla="*/ 666691 h 3624976"/>
              <a:gd name="connsiteX190" fmla="*/ 1690688 w 8262114"/>
              <a:gd name="connsiteY190" fmla="*/ 628591 h 3624976"/>
              <a:gd name="connsiteX191" fmla="*/ 1654969 w 8262114"/>
              <a:gd name="connsiteY191" fmla="*/ 592872 h 3624976"/>
              <a:gd name="connsiteX192" fmla="*/ 1581150 w 8262114"/>
              <a:gd name="connsiteY192" fmla="*/ 519053 h 3624976"/>
              <a:gd name="connsiteX193" fmla="*/ 1493045 w 8262114"/>
              <a:gd name="connsiteY193" fmla="*/ 433328 h 3624976"/>
              <a:gd name="connsiteX194" fmla="*/ 1370452 w 8262114"/>
              <a:gd name="connsiteY194" fmla="*/ 335756 h 3624976"/>
              <a:gd name="connsiteX195" fmla="*/ 1350170 w 8262114"/>
              <a:gd name="connsiteY195" fmla="*/ 316647 h 3624976"/>
              <a:gd name="connsiteX196" fmla="*/ 1373982 w 8262114"/>
              <a:gd name="connsiteY196" fmla="*/ 323791 h 3624976"/>
              <a:gd name="connsiteX197" fmla="*/ 1440657 w 8262114"/>
              <a:gd name="connsiteY197" fmla="*/ 342841 h 3624976"/>
              <a:gd name="connsiteX198" fmla="*/ 1440657 w 8262114"/>
              <a:gd name="connsiteY198" fmla="*/ 290453 h 3624976"/>
              <a:gd name="connsiteX199" fmla="*/ 1376363 w 8262114"/>
              <a:gd name="connsiteY199" fmla="*/ 204729 h 3624976"/>
              <a:gd name="connsiteX200" fmla="*/ 1338263 w 8262114"/>
              <a:gd name="connsiteY200" fmla="*/ 178534 h 3624976"/>
              <a:gd name="connsiteX201" fmla="*/ 1319213 w 8262114"/>
              <a:gd name="connsiteY201" fmla="*/ 161866 h 3624976"/>
              <a:gd name="connsiteX202" fmla="*/ 1166813 w 8262114"/>
              <a:gd name="connsiteY202" fmla="*/ 133291 h 3624976"/>
              <a:gd name="connsiteX203" fmla="*/ 1138238 w 8262114"/>
              <a:gd name="connsiteY203" fmla="*/ 123766 h 3624976"/>
              <a:gd name="connsiteX204" fmla="*/ 1081088 w 8262114"/>
              <a:gd name="connsiteY204" fmla="*/ 85666 h 3624976"/>
              <a:gd name="connsiteX205" fmla="*/ 1033463 w 8262114"/>
              <a:gd name="connsiteY205" fmla="*/ 47566 h 3624976"/>
              <a:gd name="connsiteX206" fmla="*/ 976313 w 8262114"/>
              <a:gd name="connsiteY206" fmla="*/ 9466 h 3624976"/>
              <a:gd name="connsiteX207" fmla="*/ 547688 w 8262114"/>
              <a:gd name="connsiteY207" fmla="*/ 9466 h 3624976"/>
              <a:gd name="connsiteX208" fmla="*/ 452438 w 8262114"/>
              <a:gd name="connsiteY208" fmla="*/ 18991 h 3624976"/>
              <a:gd name="connsiteX209" fmla="*/ 395288 w 8262114"/>
              <a:gd name="connsiteY209" fmla="*/ 47566 h 3624976"/>
              <a:gd name="connsiteX210" fmla="*/ 319088 w 8262114"/>
              <a:gd name="connsiteY210" fmla="*/ 159485 h 3624976"/>
              <a:gd name="connsiteX211" fmla="*/ 307182 w 8262114"/>
              <a:gd name="connsiteY211" fmla="*/ 216634 h 3624976"/>
              <a:gd name="connsiteX212" fmla="*/ 254794 w 8262114"/>
              <a:gd name="connsiteY212" fmla="*/ 283310 h 3624976"/>
              <a:gd name="connsiteX213" fmla="*/ 180975 w 8262114"/>
              <a:gd name="connsiteY213" fmla="*/ 330935 h 3624976"/>
              <a:gd name="connsiteX214" fmla="*/ 76201 w 8262114"/>
              <a:gd name="connsiteY214" fmla="*/ 357129 h 3624976"/>
              <a:gd name="connsiteX215" fmla="*/ 42863 w 8262114"/>
              <a:gd name="connsiteY215" fmla="*/ 361891 h 3624976"/>
              <a:gd name="connsiteX216" fmla="*/ 0 w 8262114"/>
              <a:gd name="connsiteY216" fmla="*/ 371416 h 3624976"/>
              <a:gd name="connsiteX217" fmla="*/ 21431 w 8262114"/>
              <a:gd name="connsiteY217" fmla="*/ 416660 h 3624976"/>
              <a:gd name="connsiteX218" fmla="*/ 33338 w 8262114"/>
              <a:gd name="connsiteY218" fmla="*/ 419041 h 3624976"/>
              <a:gd name="connsiteX219" fmla="*/ 90488 w 8262114"/>
              <a:gd name="connsiteY219" fmla="*/ 447616 h 3624976"/>
              <a:gd name="connsiteX220" fmla="*/ 147638 w 8262114"/>
              <a:gd name="connsiteY220" fmla="*/ 476191 h 3624976"/>
              <a:gd name="connsiteX221" fmla="*/ 166688 w 8262114"/>
              <a:gd name="connsiteY221" fmla="*/ 504766 h 3624976"/>
              <a:gd name="connsiteX222" fmla="*/ 166688 w 8262114"/>
              <a:gd name="connsiteY222" fmla="*/ 571441 h 3624976"/>
              <a:gd name="connsiteX223" fmla="*/ 138113 w 8262114"/>
              <a:gd name="connsiteY223" fmla="*/ 580966 h 3624976"/>
              <a:gd name="connsiteX224" fmla="*/ 128588 w 8262114"/>
              <a:gd name="connsiteY224" fmla="*/ 666691 h 3624976"/>
              <a:gd name="connsiteX225" fmla="*/ 100013 w 8262114"/>
              <a:gd name="connsiteY225" fmla="*/ 676216 h 3624976"/>
              <a:gd name="connsiteX226" fmla="*/ 90488 w 8262114"/>
              <a:gd name="connsiteY226" fmla="*/ 704791 h 3624976"/>
              <a:gd name="connsiteX227" fmla="*/ 119063 w 8262114"/>
              <a:gd name="connsiteY227" fmla="*/ 714316 h 3624976"/>
              <a:gd name="connsiteX228" fmla="*/ 138113 w 8262114"/>
              <a:gd name="connsiteY228" fmla="*/ 771466 h 3624976"/>
              <a:gd name="connsiteX229" fmla="*/ 147638 w 8262114"/>
              <a:gd name="connsiteY229" fmla="*/ 838141 h 3624976"/>
              <a:gd name="connsiteX230" fmla="*/ 166688 w 8262114"/>
              <a:gd name="connsiteY230" fmla="*/ 866716 h 3624976"/>
              <a:gd name="connsiteX231" fmla="*/ 157163 w 8262114"/>
              <a:gd name="connsiteY231" fmla="*/ 923866 h 3624976"/>
              <a:gd name="connsiteX0" fmla="*/ 7319963 w 8247269"/>
              <a:gd name="connsiteY0" fmla="*/ 3590866 h 3624976"/>
              <a:gd name="connsiteX1" fmla="*/ 7374733 w 8247269"/>
              <a:gd name="connsiteY1" fmla="*/ 3417036 h 3624976"/>
              <a:gd name="connsiteX2" fmla="*/ 7398544 w 8247269"/>
              <a:gd name="connsiteY2" fmla="*/ 3281304 h 3624976"/>
              <a:gd name="connsiteX3" fmla="*/ 7458075 w 8247269"/>
              <a:gd name="connsiteY3" fmla="*/ 3233678 h 3624976"/>
              <a:gd name="connsiteX4" fmla="*/ 7481888 w 8247269"/>
              <a:gd name="connsiteY4" fmla="*/ 3000315 h 3624976"/>
              <a:gd name="connsiteX5" fmla="*/ 7543801 w 8247269"/>
              <a:gd name="connsiteY5" fmla="*/ 2966977 h 3624976"/>
              <a:gd name="connsiteX6" fmla="*/ 7627145 w 8247269"/>
              <a:gd name="connsiteY6" fmla="*/ 2993171 h 3624976"/>
              <a:gd name="connsiteX7" fmla="*/ 7708106 w 8247269"/>
              <a:gd name="connsiteY7" fmla="*/ 2943167 h 3624976"/>
              <a:gd name="connsiteX8" fmla="*/ 7765257 w 8247269"/>
              <a:gd name="connsiteY8" fmla="*/ 2838391 h 3624976"/>
              <a:gd name="connsiteX9" fmla="*/ 7777163 w 8247269"/>
              <a:gd name="connsiteY9" fmla="*/ 2800291 h 3624976"/>
              <a:gd name="connsiteX10" fmla="*/ 7805738 w 8247269"/>
              <a:gd name="connsiteY10" fmla="*/ 2790766 h 3624976"/>
              <a:gd name="connsiteX11" fmla="*/ 7834313 w 8247269"/>
              <a:gd name="connsiteY11" fmla="*/ 2781241 h 3624976"/>
              <a:gd name="connsiteX12" fmla="*/ 7996238 w 8247269"/>
              <a:gd name="connsiteY12" fmla="*/ 2762191 h 3624976"/>
              <a:gd name="connsiteX13" fmla="*/ 8062913 w 8247269"/>
              <a:gd name="connsiteY13" fmla="*/ 2743141 h 3624976"/>
              <a:gd name="connsiteX14" fmla="*/ 8090341 w 8247269"/>
              <a:gd name="connsiteY14" fmla="*/ 2764630 h 3624976"/>
              <a:gd name="connsiteX15" fmla="*/ 8162926 w 8247269"/>
              <a:gd name="connsiteY15" fmla="*/ 2752666 h 3624976"/>
              <a:gd name="connsiteX16" fmla="*/ 8165307 w 8247269"/>
              <a:gd name="connsiteY16" fmla="*/ 2709804 h 3624976"/>
              <a:gd name="connsiteX17" fmla="*/ 8186738 w 8247269"/>
              <a:gd name="connsiteY17" fmla="*/ 2602648 h 3624976"/>
              <a:gd name="connsiteX18" fmla="*/ 8193882 w 8247269"/>
              <a:gd name="connsiteY18" fmla="*/ 2552641 h 3624976"/>
              <a:gd name="connsiteX19" fmla="*/ 8224838 w 8247269"/>
              <a:gd name="connsiteY19" fmla="*/ 2514541 h 3624976"/>
              <a:gd name="connsiteX20" fmla="*/ 8243888 w 8247269"/>
              <a:gd name="connsiteY20" fmla="*/ 2485966 h 3624976"/>
              <a:gd name="connsiteX21" fmla="*/ 8178447 w 8247269"/>
              <a:gd name="connsiteY21" fmla="*/ 2438399 h 3624976"/>
              <a:gd name="connsiteX22" fmla="*/ 7929563 w 8247269"/>
              <a:gd name="connsiteY22" fmla="*/ 2428816 h 3624976"/>
              <a:gd name="connsiteX23" fmla="*/ 7939088 w 8247269"/>
              <a:gd name="connsiteY23" fmla="*/ 2333566 h 3624976"/>
              <a:gd name="connsiteX24" fmla="*/ 7958138 w 8247269"/>
              <a:gd name="connsiteY24" fmla="*/ 2266891 h 3624976"/>
              <a:gd name="connsiteX25" fmla="*/ 7929563 w 8247269"/>
              <a:gd name="connsiteY25" fmla="*/ 2095441 h 3624976"/>
              <a:gd name="connsiteX26" fmla="*/ 7910513 w 8247269"/>
              <a:gd name="connsiteY26" fmla="*/ 2038291 h 3624976"/>
              <a:gd name="connsiteX27" fmla="*/ 7900988 w 8247269"/>
              <a:gd name="connsiteY27" fmla="*/ 2009716 h 3624976"/>
              <a:gd name="connsiteX28" fmla="*/ 7929563 w 8247269"/>
              <a:gd name="connsiteY28" fmla="*/ 1876366 h 3624976"/>
              <a:gd name="connsiteX29" fmla="*/ 7948613 w 8247269"/>
              <a:gd name="connsiteY29" fmla="*/ 1847791 h 3624976"/>
              <a:gd name="connsiteX30" fmla="*/ 7853363 w 8247269"/>
              <a:gd name="connsiteY30" fmla="*/ 1838266 h 3624976"/>
              <a:gd name="connsiteX31" fmla="*/ 7796213 w 8247269"/>
              <a:gd name="connsiteY31" fmla="*/ 1790641 h 3624976"/>
              <a:gd name="connsiteX32" fmla="*/ 7739063 w 8247269"/>
              <a:gd name="connsiteY32" fmla="*/ 1771591 h 3624976"/>
              <a:gd name="connsiteX33" fmla="*/ 7710488 w 8247269"/>
              <a:gd name="connsiteY33" fmla="*/ 1752541 h 3624976"/>
              <a:gd name="connsiteX34" fmla="*/ 7567613 w 8247269"/>
              <a:gd name="connsiteY34" fmla="*/ 1733491 h 3624976"/>
              <a:gd name="connsiteX35" fmla="*/ 7510463 w 8247269"/>
              <a:gd name="connsiteY35" fmla="*/ 1714441 h 3624976"/>
              <a:gd name="connsiteX36" fmla="*/ 7453313 w 8247269"/>
              <a:gd name="connsiteY36" fmla="*/ 1676341 h 3624976"/>
              <a:gd name="connsiteX37" fmla="*/ 7424738 w 8247269"/>
              <a:gd name="connsiteY37" fmla="*/ 1657291 h 3624976"/>
              <a:gd name="connsiteX38" fmla="*/ 7396163 w 8247269"/>
              <a:gd name="connsiteY38" fmla="*/ 1647766 h 3624976"/>
              <a:gd name="connsiteX39" fmla="*/ 7358063 w 8247269"/>
              <a:gd name="connsiteY39" fmla="*/ 1600141 h 3624976"/>
              <a:gd name="connsiteX40" fmla="*/ 7319963 w 8247269"/>
              <a:gd name="connsiteY40" fmla="*/ 1542991 h 3624976"/>
              <a:gd name="connsiteX41" fmla="*/ 7272338 w 8247269"/>
              <a:gd name="connsiteY41" fmla="*/ 1485841 h 3624976"/>
              <a:gd name="connsiteX42" fmla="*/ 7262813 w 8247269"/>
              <a:gd name="connsiteY42" fmla="*/ 1457266 h 3624976"/>
              <a:gd name="connsiteX43" fmla="*/ 7224713 w 8247269"/>
              <a:gd name="connsiteY43" fmla="*/ 1400116 h 3624976"/>
              <a:gd name="connsiteX44" fmla="*/ 7215188 w 8247269"/>
              <a:gd name="connsiteY44" fmla="*/ 1371541 h 3624976"/>
              <a:gd name="connsiteX45" fmla="*/ 7196138 w 8247269"/>
              <a:gd name="connsiteY45" fmla="*/ 1342966 h 3624976"/>
              <a:gd name="connsiteX46" fmla="*/ 7177088 w 8247269"/>
              <a:gd name="connsiteY46" fmla="*/ 1285816 h 3624976"/>
              <a:gd name="connsiteX47" fmla="*/ 7119938 w 8247269"/>
              <a:gd name="connsiteY47" fmla="*/ 1238191 h 3624976"/>
              <a:gd name="connsiteX48" fmla="*/ 7091363 w 8247269"/>
              <a:gd name="connsiteY48" fmla="*/ 1219141 h 3624976"/>
              <a:gd name="connsiteX49" fmla="*/ 7062788 w 8247269"/>
              <a:gd name="connsiteY49" fmla="*/ 1190566 h 3624976"/>
              <a:gd name="connsiteX50" fmla="*/ 7034213 w 8247269"/>
              <a:gd name="connsiteY50" fmla="*/ 1171516 h 3624976"/>
              <a:gd name="connsiteX51" fmla="*/ 6986588 w 8247269"/>
              <a:gd name="connsiteY51" fmla="*/ 1114366 h 3624976"/>
              <a:gd name="connsiteX52" fmla="*/ 6958013 w 8247269"/>
              <a:gd name="connsiteY52" fmla="*/ 1095316 h 3624976"/>
              <a:gd name="connsiteX53" fmla="*/ 6938963 w 8247269"/>
              <a:gd name="connsiteY53" fmla="*/ 1066741 h 3624976"/>
              <a:gd name="connsiteX54" fmla="*/ 6910388 w 8247269"/>
              <a:gd name="connsiteY54" fmla="*/ 1047691 h 3624976"/>
              <a:gd name="connsiteX55" fmla="*/ 6900863 w 8247269"/>
              <a:gd name="connsiteY55" fmla="*/ 1019116 h 3624976"/>
              <a:gd name="connsiteX56" fmla="*/ 6910388 w 8247269"/>
              <a:gd name="connsiteY56" fmla="*/ 981016 h 3624976"/>
              <a:gd name="connsiteX57" fmla="*/ 6967538 w 8247269"/>
              <a:gd name="connsiteY57" fmla="*/ 952441 h 3624976"/>
              <a:gd name="connsiteX58" fmla="*/ 6986588 w 8247269"/>
              <a:gd name="connsiteY58" fmla="*/ 923866 h 3624976"/>
              <a:gd name="connsiteX59" fmla="*/ 7005638 w 8247269"/>
              <a:gd name="connsiteY59" fmla="*/ 866716 h 3624976"/>
              <a:gd name="connsiteX60" fmla="*/ 6977063 w 8247269"/>
              <a:gd name="connsiteY60" fmla="*/ 857191 h 3624976"/>
              <a:gd name="connsiteX61" fmla="*/ 6910388 w 8247269"/>
              <a:gd name="connsiteY61" fmla="*/ 847666 h 3624976"/>
              <a:gd name="connsiteX62" fmla="*/ 6872288 w 8247269"/>
              <a:gd name="connsiteY62" fmla="*/ 828616 h 3624976"/>
              <a:gd name="connsiteX63" fmla="*/ 6843713 w 8247269"/>
              <a:gd name="connsiteY63" fmla="*/ 819091 h 3624976"/>
              <a:gd name="connsiteX64" fmla="*/ 6786563 w 8247269"/>
              <a:gd name="connsiteY64" fmla="*/ 780991 h 3624976"/>
              <a:gd name="connsiteX65" fmla="*/ 6748463 w 8247269"/>
              <a:gd name="connsiteY65" fmla="*/ 733366 h 3624976"/>
              <a:gd name="connsiteX66" fmla="*/ 6738938 w 8247269"/>
              <a:gd name="connsiteY66" fmla="*/ 704791 h 3624976"/>
              <a:gd name="connsiteX67" fmla="*/ 6691313 w 8247269"/>
              <a:gd name="connsiteY67" fmla="*/ 657166 h 3624976"/>
              <a:gd name="connsiteX68" fmla="*/ 6643688 w 8247269"/>
              <a:gd name="connsiteY68" fmla="*/ 619066 h 3624976"/>
              <a:gd name="connsiteX69" fmla="*/ 6624638 w 8247269"/>
              <a:gd name="connsiteY69" fmla="*/ 590491 h 3624976"/>
              <a:gd name="connsiteX70" fmla="*/ 6596063 w 8247269"/>
              <a:gd name="connsiteY70" fmla="*/ 580966 h 3624976"/>
              <a:gd name="connsiteX71" fmla="*/ 6567488 w 8247269"/>
              <a:gd name="connsiteY71" fmla="*/ 561916 h 3624976"/>
              <a:gd name="connsiteX72" fmla="*/ 6538913 w 8247269"/>
              <a:gd name="connsiteY72" fmla="*/ 552391 h 3624976"/>
              <a:gd name="connsiteX73" fmla="*/ 6510338 w 8247269"/>
              <a:gd name="connsiteY73" fmla="*/ 533341 h 3624976"/>
              <a:gd name="connsiteX74" fmla="*/ 6462713 w 8247269"/>
              <a:gd name="connsiteY74" fmla="*/ 523816 h 3624976"/>
              <a:gd name="connsiteX75" fmla="*/ 6376988 w 8247269"/>
              <a:gd name="connsiteY75" fmla="*/ 533341 h 3624976"/>
              <a:gd name="connsiteX76" fmla="*/ 6319838 w 8247269"/>
              <a:gd name="connsiteY76" fmla="*/ 571441 h 3624976"/>
              <a:gd name="connsiteX77" fmla="*/ 6262688 w 8247269"/>
              <a:gd name="connsiteY77" fmla="*/ 619066 h 3624976"/>
              <a:gd name="connsiteX78" fmla="*/ 6176963 w 8247269"/>
              <a:gd name="connsiteY78" fmla="*/ 657166 h 3624976"/>
              <a:gd name="connsiteX79" fmla="*/ 6148388 w 8247269"/>
              <a:gd name="connsiteY79" fmla="*/ 666691 h 3624976"/>
              <a:gd name="connsiteX80" fmla="*/ 6148388 w 8247269"/>
              <a:gd name="connsiteY80" fmla="*/ 800041 h 3624976"/>
              <a:gd name="connsiteX81" fmla="*/ 6138863 w 8247269"/>
              <a:gd name="connsiteY81" fmla="*/ 961966 h 3624976"/>
              <a:gd name="connsiteX82" fmla="*/ 6119813 w 8247269"/>
              <a:gd name="connsiteY82" fmla="*/ 1085791 h 3624976"/>
              <a:gd name="connsiteX83" fmla="*/ 6136482 w 8247269"/>
              <a:gd name="connsiteY83" fmla="*/ 1195328 h 3624976"/>
              <a:gd name="connsiteX84" fmla="*/ 6165057 w 8247269"/>
              <a:gd name="connsiteY84" fmla="*/ 1340585 h 3624976"/>
              <a:gd name="connsiteX85" fmla="*/ 6205538 w 8247269"/>
              <a:gd name="connsiteY85" fmla="*/ 1435835 h 3624976"/>
              <a:gd name="connsiteX86" fmla="*/ 6162676 w 8247269"/>
              <a:gd name="connsiteY86" fmla="*/ 1492985 h 3624976"/>
              <a:gd name="connsiteX87" fmla="*/ 6196013 w 8247269"/>
              <a:gd name="connsiteY87" fmla="*/ 1647766 h 3624976"/>
              <a:gd name="connsiteX88" fmla="*/ 6198394 w 8247269"/>
              <a:gd name="connsiteY88" fmla="*/ 1757303 h 3624976"/>
              <a:gd name="connsiteX89" fmla="*/ 6153150 w 8247269"/>
              <a:gd name="connsiteY89" fmla="*/ 1759685 h 3624976"/>
              <a:gd name="connsiteX90" fmla="*/ 6119813 w 8247269"/>
              <a:gd name="connsiteY90" fmla="*/ 1752541 h 3624976"/>
              <a:gd name="connsiteX91" fmla="*/ 5955507 w 8247269"/>
              <a:gd name="connsiteY91" fmla="*/ 1781116 h 3624976"/>
              <a:gd name="connsiteX92" fmla="*/ 5955507 w 8247269"/>
              <a:gd name="connsiteY92" fmla="*/ 1854934 h 3624976"/>
              <a:gd name="connsiteX93" fmla="*/ 5967413 w 8247269"/>
              <a:gd name="connsiteY93" fmla="*/ 1904941 h 3624976"/>
              <a:gd name="connsiteX94" fmla="*/ 5962650 w 8247269"/>
              <a:gd name="connsiteY94" fmla="*/ 1954947 h 3624976"/>
              <a:gd name="connsiteX95" fmla="*/ 5684045 w 8247269"/>
              <a:gd name="connsiteY95" fmla="*/ 1916847 h 3624976"/>
              <a:gd name="connsiteX96" fmla="*/ 5434013 w 8247269"/>
              <a:gd name="connsiteY96" fmla="*/ 1940660 h 3624976"/>
              <a:gd name="connsiteX97" fmla="*/ 5300663 w 8247269"/>
              <a:gd name="connsiteY97" fmla="*/ 1904941 h 3624976"/>
              <a:gd name="connsiteX98" fmla="*/ 5243513 w 8247269"/>
              <a:gd name="connsiteY98" fmla="*/ 1914466 h 3624976"/>
              <a:gd name="connsiteX99" fmla="*/ 5186363 w 8247269"/>
              <a:gd name="connsiteY99" fmla="*/ 1933516 h 3624976"/>
              <a:gd name="connsiteX100" fmla="*/ 5179219 w 8247269"/>
              <a:gd name="connsiteY100" fmla="*/ 1890653 h 3624976"/>
              <a:gd name="connsiteX101" fmla="*/ 5098257 w 8247269"/>
              <a:gd name="connsiteY101" fmla="*/ 1840647 h 3624976"/>
              <a:gd name="connsiteX102" fmla="*/ 5033963 w 8247269"/>
              <a:gd name="connsiteY102" fmla="*/ 1838266 h 3624976"/>
              <a:gd name="connsiteX103" fmla="*/ 5024438 w 8247269"/>
              <a:gd name="connsiteY103" fmla="*/ 1809691 h 3624976"/>
              <a:gd name="connsiteX104" fmla="*/ 4891088 w 8247269"/>
              <a:gd name="connsiteY104" fmla="*/ 1781116 h 3624976"/>
              <a:gd name="connsiteX105" fmla="*/ 4814888 w 8247269"/>
              <a:gd name="connsiteY105" fmla="*/ 1743016 h 3624976"/>
              <a:gd name="connsiteX106" fmla="*/ 4786313 w 8247269"/>
              <a:gd name="connsiteY106" fmla="*/ 1714441 h 3624976"/>
              <a:gd name="connsiteX107" fmla="*/ 4776788 w 8247269"/>
              <a:gd name="connsiteY107" fmla="*/ 1685866 h 3624976"/>
              <a:gd name="connsiteX108" fmla="*/ 4795838 w 8247269"/>
              <a:gd name="connsiteY108" fmla="*/ 1628716 h 3624976"/>
              <a:gd name="connsiteX109" fmla="*/ 4814888 w 8247269"/>
              <a:gd name="connsiteY109" fmla="*/ 1476316 h 3624976"/>
              <a:gd name="connsiteX110" fmla="*/ 4852988 w 8247269"/>
              <a:gd name="connsiteY110" fmla="*/ 1419166 h 3624976"/>
              <a:gd name="connsiteX111" fmla="*/ 4872038 w 8247269"/>
              <a:gd name="connsiteY111" fmla="*/ 1390591 h 3624976"/>
              <a:gd name="connsiteX112" fmla="*/ 4919663 w 8247269"/>
              <a:gd name="connsiteY112" fmla="*/ 1314391 h 3624976"/>
              <a:gd name="connsiteX113" fmla="*/ 4929188 w 8247269"/>
              <a:gd name="connsiteY113" fmla="*/ 1285816 h 3624976"/>
              <a:gd name="connsiteX114" fmla="*/ 4872038 w 8247269"/>
              <a:gd name="connsiteY114" fmla="*/ 1257241 h 3624976"/>
              <a:gd name="connsiteX115" fmla="*/ 4843463 w 8247269"/>
              <a:gd name="connsiteY115" fmla="*/ 1238191 h 3624976"/>
              <a:gd name="connsiteX116" fmla="*/ 4786313 w 8247269"/>
              <a:gd name="connsiteY116" fmla="*/ 1219141 h 3624976"/>
              <a:gd name="connsiteX117" fmla="*/ 4757738 w 8247269"/>
              <a:gd name="connsiteY117" fmla="*/ 1209616 h 3624976"/>
              <a:gd name="connsiteX118" fmla="*/ 4729163 w 8247269"/>
              <a:gd name="connsiteY118" fmla="*/ 1219141 h 3624976"/>
              <a:gd name="connsiteX119" fmla="*/ 4672013 w 8247269"/>
              <a:gd name="connsiteY119" fmla="*/ 1247716 h 3624976"/>
              <a:gd name="connsiteX120" fmla="*/ 4576763 w 8247269"/>
              <a:gd name="connsiteY120" fmla="*/ 1209616 h 3624976"/>
              <a:gd name="connsiteX121" fmla="*/ 4538663 w 8247269"/>
              <a:gd name="connsiteY121" fmla="*/ 1161991 h 3624976"/>
              <a:gd name="connsiteX122" fmla="*/ 4481513 w 8247269"/>
              <a:gd name="connsiteY122" fmla="*/ 1181041 h 3624976"/>
              <a:gd name="connsiteX123" fmla="*/ 4452938 w 8247269"/>
              <a:gd name="connsiteY123" fmla="*/ 1190566 h 3624976"/>
              <a:gd name="connsiteX124" fmla="*/ 4414838 w 8247269"/>
              <a:gd name="connsiteY124" fmla="*/ 1276291 h 3624976"/>
              <a:gd name="connsiteX125" fmla="*/ 4405313 w 8247269"/>
              <a:gd name="connsiteY125" fmla="*/ 1304866 h 3624976"/>
              <a:gd name="connsiteX126" fmla="*/ 4395788 w 8247269"/>
              <a:gd name="connsiteY126" fmla="*/ 1333441 h 3624976"/>
              <a:gd name="connsiteX127" fmla="*/ 4367213 w 8247269"/>
              <a:gd name="connsiteY127" fmla="*/ 1352491 h 3624976"/>
              <a:gd name="connsiteX128" fmla="*/ 4348163 w 8247269"/>
              <a:gd name="connsiteY128" fmla="*/ 1381066 h 3624976"/>
              <a:gd name="connsiteX129" fmla="*/ 4329113 w 8247269"/>
              <a:gd name="connsiteY129" fmla="*/ 1438216 h 3624976"/>
              <a:gd name="connsiteX130" fmla="*/ 4310063 w 8247269"/>
              <a:gd name="connsiteY130" fmla="*/ 1466791 h 3624976"/>
              <a:gd name="connsiteX131" fmla="*/ 4300538 w 8247269"/>
              <a:gd name="connsiteY131" fmla="*/ 1495366 h 3624976"/>
              <a:gd name="connsiteX132" fmla="*/ 4291013 w 8247269"/>
              <a:gd name="connsiteY132" fmla="*/ 1533466 h 3624976"/>
              <a:gd name="connsiteX133" fmla="*/ 4262438 w 8247269"/>
              <a:gd name="connsiteY133" fmla="*/ 1552516 h 3624976"/>
              <a:gd name="connsiteX134" fmla="*/ 4224338 w 8247269"/>
              <a:gd name="connsiteY134" fmla="*/ 1545372 h 3624976"/>
              <a:gd name="connsiteX135" fmla="*/ 4167188 w 8247269"/>
              <a:gd name="connsiteY135" fmla="*/ 1562041 h 3624976"/>
              <a:gd name="connsiteX136" fmla="*/ 4110038 w 8247269"/>
              <a:gd name="connsiteY136" fmla="*/ 1583472 h 3624976"/>
              <a:gd name="connsiteX137" fmla="*/ 4081463 w 8247269"/>
              <a:gd name="connsiteY137" fmla="*/ 1590616 h 3624976"/>
              <a:gd name="connsiteX138" fmla="*/ 4055270 w 8247269"/>
              <a:gd name="connsiteY138" fmla="*/ 1595379 h 3624976"/>
              <a:gd name="connsiteX139" fmla="*/ 3948113 w 8247269"/>
              <a:gd name="connsiteY139" fmla="*/ 1609666 h 3624976"/>
              <a:gd name="connsiteX140" fmla="*/ 3910013 w 8247269"/>
              <a:gd name="connsiteY140" fmla="*/ 1600141 h 3624976"/>
              <a:gd name="connsiteX141" fmla="*/ 3757613 w 8247269"/>
              <a:gd name="connsiteY141" fmla="*/ 1590616 h 3624976"/>
              <a:gd name="connsiteX142" fmla="*/ 3729038 w 8247269"/>
              <a:gd name="connsiteY142" fmla="*/ 1571566 h 3624976"/>
              <a:gd name="connsiteX143" fmla="*/ 3700463 w 8247269"/>
              <a:gd name="connsiteY143" fmla="*/ 1562041 h 3624976"/>
              <a:gd name="connsiteX144" fmla="*/ 3652838 w 8247269"/>
              <a:gd name="connsiteY144" fmla="*/ 1523941 h 3624976"/>
              <a:gd name="connsiteX145" fmla="*/ 3481388 w 8247269"/>
              <a:gd name="connsiteY145" fmla="*/ 1533466 h 3624976"/>
              <a:gd name="connsiteX146" fmla="*/ 3414713 w 8247269"/>
              <a:gd name="connsiteY146" fmla="*/ 1542991 h 3624976"/>
              <a:gd name="connsiteX147" fmla="*/ 3386138 w 8247269"/>
              <a:gd name="connsiteY147" fmla="*/ 1552516 h 3624976"/>
              <a:gd name="connsiteX148" fmla="*/ 3338513 w 8247269"/>
              <a:gd name="connsiteY148" fmla="*/ 1562041 h 3624976"/>
              <a:gd name="connsiteX149" fmla="*/ 3259931 w 8247269"/>
              <a:gd name="connsiteY149" fmla="*/ 1619191 h 3624976"/>
              <a:gd name="connsiteX150" fmla="*/ 3214688 w 8247269"/>
              <a:gd name="connsiteY150" fmla="*/ 1666816 h 3624976"/>
              <a:gd name="connsiteX151" fmla="*/ 3205163 w 8247269"/>
              <a:gd name="connsiteY151" fmla="*/ 1695391 h 3624976"/>
              <a:gd name="connsiteX152" fmla="*/ 3181351 w 8247269"/>
              <a:gd name="connsiteY152" fmla="*/ 1738254 h 3624976"/>
              <a:gd name="connsiteX153" fmla="*/ 3102769 w 8247269"/>
              <a:gd name="connsiteY153" fmla="*/ 1714441 h 3624976"/>
              <a:gd name="connsiteX154" fmla="*/ 3057525 w 8247269"/>
              <a:gd name="connsiteY154" fmla="*/ 1659672 h 3624976"/>
              <a:gd name="connsiteX155" fmla="*/ 3005138 w 8247269"/>
              <a:gd name="connsiteY155" fmla="*/ 1619191 h 3624976"/>
              <a:gd name="connsiteX156" fmla="*/ 2967038 w 8247269"/>
              <a:gd name="connsiteY156" fmla="*/ 1562041 h 3624976"/>
              <a:gd name="connsiteX157" fmla="*/ 2947988 w 8247269"/>
              <a:gd name="connsiteY157" fmla="*/ 1533466 h 3624976"/>
              <a:gd name="connsiteX158" fmla="*/ 2890838 w 8247269"/>
              <a:gd name="connsiteY158" fmla="*/ 1504891 h 3624976"/>
              <a:gd name="connsiteX159" fmla="*/ 2862263 w 8247269"/>
              <a:gd name="connsiteY159" fmla="*/ 1485841 h 3624976"/>
              <a:gd name="connsiteX160" fmla="*/ 2833688 w 8247269"/>
              <a:gd name="connsiteY160" fmla="*/ 1476316 h 3624976"/>
              <a:gd name="connsiteX161" fmla="*/ 2805113 w 8247269"/>
              <a:gd name="connsiteY161" fmla="*/ 1457266 h 3624976"/>
              <a:gd name="connsiteX162" fmla="*/ 2738438 w 8247269"/>
              <a:gd name="connsiteY162" fmla="*/ 1438216 h 3624976"/>
              <a:gd name="connsiteX163" fmla="*/ 2709863 w 8247269"/>
              <a:gd name="connsiteY163" fmla="*/ 1428691 h 3624976"/>
              <a:gd name="connsiteX164" fmla="*/ 2605088 w 8247269"/>
              <a:gd name="connsiteY164" fmla="*/ 1419166 h 3624976"/>
              <a:gd name="connsiteX165" fmla="*/ 2509838 w 8247269"/>
              <a:gd name="connsiteY165" fmla="*/ 1409641 h 3624976"/>
              <a:gd name="connsiteX166" fmla="*/ 2452688 w 8247269"/>
              <a:gd name="connsiteY166" fmla="*/ 1371541 h 3624976"/>
              <a:gd name="connsiteX167" fmla="*/ 2395538 w 8247269"/>
              <a:gd name="connsiteY167" fmla="*/ 1352491 h 3624976"/>
              <a:gd name="connsiteX168" fmla="*/ 2366963 w 8247269"/>
              <a:gd name="connsiteY168" fmla="*/ 1342966 h 3624976"/>
              <a:gd name="connsiteX169" fmla="*/ 2309813 w 8247269"/>
              <a:gd name="connsiteY169" fmla="*/ 1333441 h 3624976"/>
              <a:gd name="connsiteX170" fmla="*/ 2233613 w 8247269"/>
              <a:gd name="connsiteY170" fmla="*/ 1342966 h 3624976"/>
              <a:gd name="connsiteX171" fmla="*/ 2185988 w 8247269"/>
              <a:gd name="connsiteY171" fmla="*/ 1333441 h 3624976"/>
              <a:gd name="connsiteX172" fmla="*/ 2176463 w 8247269"/>
              <a:gd name="connsiteY172" fmla="*/ 1304866 h 3624976"/>
              <a:gd name="connsiteX173" fmla="*/ 2157413 w 8247269"/>
              <a:gd name="connsiteY173" fmla="*/ 1238191 h 3624976"/>
              <a:gd name="connsiteX174" fmla="*/ 2155032 w 8247269"/>
              <a:gd name="connsiteY174" fmla="*/ 1204854 h 3624976"/>
              <a:gd name="connsiteX175" fmla="*/ 2128838 w 8247269"/>
              <a:gd name="connsiteY175" fmla="*/ 1166753 h 3624976"/>
              <a:gd name="connsiteX176" fmla="*/ 2057400 w 8247269"/>
              <a:gd name="connsiteY176" fmla="*/ 1104841 h 3624976"/>
              <a:gd name="connsiteX177" fmla="*/ 2062163 w 8247269"/>
              <a:gd name="connsiteY177" fmla="*/ 1066741 h 3624976"/>
              <a:gd name="connsiteX178" fmla="*/ 2033588 w 8247269"/>
              <a:gd name="connsiteY178" fmla="*/ 1057216 h 3624976"/>
              <a:gd name="connsiteX179" fmla="*/ 2081213 w 8247269"/>
              <a:gd name="connsiteY179" fmla="*/ 1009591 h 3624976"/>
              <a:gd name="connsiteX180" fmla="*/ 2128838 w 8247269"/>
              <a:gd name="connsiteY180" fmla="*/ 1000066 h 3624976"/>
              <a:gd name="connsiteX181" fmla="*/ 2147888 w 8247269"/>
              <a:gd name="connsiteY181" fmla="*/ 942916 h 3624976"/>
              <a:gd name="connsiteX182" fmla="*/ 2119313 w 8247269"/>
              <a:gd name="connsiteY182" fmla="*/ 914341 h 3624976"/>
              <a:gd name="connsiteX183" fmla="*/ 2014538 w 8247269"/>
              <a:gd name="connsiteY183" fmla="*/ 885766 h 3624976"/>
              <a:gd name="connsiteX184" fmla="*/ 2005013 w 8247269"/>
              <a:gd name="connsiteY184" fmla="*/ 857191 h 3624976"/>
              <a:gd name="connsiteX185" fmla="*/ 2024063 w 8247269"/>
              <a:gd name="connsiteY185" fmla="*/ 828616 h 3624976"/>
              <a:gd name="connsiteX186" fmla="*/ 2014538 w 8247269"/>
              <a:gd name="connsiteY186" fmla="*/ 800041 h 3624976"/>
              <a:gd name="connsiteX187" fmla="*/ 1976438 w 8247269"/>
              <a:gd name="connsiteY187" fmla="*/ 742891 h 3624976"/>
              <a:gd name="connsiteX188" fmla="*/ 1804988 w 8247269"/>
              <a:gd name="connsiteY188" fmla="*/ 685741 h 3624976"/>
              <a:gd name="connsiteX189" fmla="*/ 1776413 w 8247269"/>
              <a:gd name="connsiteY189" fmla="*/ 676216 h 3624976"/>
              <a:gd name="connsiteX190" fmla="*/ 1747838 w 8247269"/>
              <a:gd name="connsiteY190" fmla="*/ 666691 h 3624976"/>
              <a:gd name="connsiteX191" fmla="*/ 1690688 w 8247269"/>
              <a:gd name="connsiteY191" fmla="*/ 628591 h 3624976"/>
              <a:gd name="connsiteX192" fmla="*/ 1654969 w 8247269"/>
              <a:gd name="connsiteY192" fmla="*/ 592872 h 3624976"/>
              <a:gd name="connsiteX193" fmla="*/ 1581150 w 8247269"/>
              <a:gd name="connsiteY193" fmla="*/ 519053 h 3624976"/>
              <a:gd name="connsiteX194" fmla="*/ 1493045 w 8247269"/>
              <a:gd name="connsiteY194" fmla="*/ 433328 h 3624976"/>
              <a:gd name="connsiteX195" fmla="*/ 1370452 w 8247269"/>
              <a:gd name="connsiteY195" fmla="*/ 335756 h 3624976"/>
              <a:gd name="connsiteX196" fmla="*/ 1350170 w 8247269"/>
              <a:gd name="connsiteY196" fmla="*/ 316647 h 3624976"/>
              <a:gd name="connsiteX197" fmla="*/ 1373982 w 8247269"/>
              <a:gd name="connsiteY197" fmla="*/ 323791 h 3624976"/>
              <a:gd name="connsiteX198" fmla="*/ 1440657 w 8247269"/>
              <a:gd name="connsiteY198" fmla="*/ 342841 h 3624976"/>
              <a:gd name="connsiteX199" fmla="*/ 1440657 w 8247269"/>
              <a:gd name="connsiteY199" fmla="*/ 290453 h 3624976"/>
              <a:gd name="connsiteX200" fmla="*/ 1376363 w 8247269"/>
              <a:gd name="connsiteY200" fmla="*/ 204729 h 3624976"/>
              <a:gd name="connsiteX201" fmla="*/ 1338263 w 8247269"/>
              <a:gd name="connsiteY201" fmla="*/ 178534 h 3624976"/>
              <a:gd name="connsiteX202" fmla="*/ 1319213 w 8247269"/>
              <a:gd name="connsiteY202" fmla="*/ 161866 h 3624976"/>
              <a:gd name="connsiteX203" fmla="*/ 1166813 w 8247269"/>
              <a:gd name="connsiteY203" fmla="*/ 133291 h 3624976"/>
              <a:gd name="connsiteX204" fmla="*/ 1138238 w 8247269"/>
              <a:gd name="connsiteY204" fmla="*/ 123766 h 3624976"/>
              <a:gd name="connsiteX205" fmla="*/ 1081088 w 8247269"/>
              <a:gd name="connsiteY205" fmla="*/ 85666 h 3624976"/>
              <a:gd name="connsiteX206" fmla="*/ 1033463 w 8247269"/>
              <a:gd name="connsiteY206" fmla="*/ 47566 h 3624976"/>
              <a:gd name="connsiteX207" fmla="*/ 976313 w 8247269"/>
              <a:gd name="connsiteY207" fmla="*/ 9466 h 3624976"/>
              <a:gd name="connsiteX208" fmla="*/ 547688 w 8247269"/>
              <a:gd name="connsiteY208" fmla="*/ 9466 h 3624976"/>
              <a:gd name="connsiteX209" fmla="*/ 452438 w 8247269"/>
              <a:gd name="connsiteY209" fmla="*/ 18991 h 3624976"/>
              <a:gd name="connsiteX210" fmla="*/ 395288 w 8247269"/>
              <a:gd name="connsiteY210" fmla="*/ 47566 h 3624976"/>
              <a:gd name="connsiteX211" fmla="*/ 319088 w 8247269"/>
              <a:gd name="connsiteY211" fmla="*/ 159485 h 3624976"/>
              <a:gd name="connsiteX212" fmla="*/ 307182 w 8247269"/>
              <a:gd name="connsiteY212" fmla="*/ 216634 h 3624976"/>
              <a:gd name="connsiteX213" fmla="*/ 254794 w 8247269"/>
              <a:gd name="connsiteY213" fmla="*/ 283310 h 3624976"/>
              <a:gd name="connsiteX214" fmla="*/ 180975 w 8247269"/>
              <a:gd name="connsiteY214" fmla="*/ 330935 h 3624976"/>
              <a:gd name="connsiteX215" fmla="*/ 76201 w 8247269"/>
              <a:gd name="connsiteY215" fmla="*/ 357129 h 3624976"/>
              <a:gd name="connsiteX216" fmla="*/ 42863 w 8247269"/>
              <a:gd name="connsiteY216" fmla="*/ 361891 h 3624976"/>
              <a:gd name="connsiteX217" fmla="*/ 0 w 8247269"/>
              <a:gd name="connsiteY217" fmla="*/ 371416 h 3624976"/>
              <a:gd name="connsiteX218" fmla="*/ 21431 w 8247269"/>
              <a:gd name="connsiteY218" fmla="*/ 416660 h 3624976"/>
              <a:gd name="connsiteX219" fmla="*/ 33338 w 8247269"/>
              <a:gd name="connsiteY219" fmla="*/ 419041 h 3624976"/>
              <a:gd name="connsiteX220" fmla="*/ 90488 w 8247269"/>
              <a:gd name="connsiteY220" fmla="*/ 447616 h 3624976"/>
              <a:gd name="connsiteX221" fmla="*/ 147638 w 8247269"/>
              <a:gd name="connsiteY221" fmla="*/ 476191 h 3624976"/>
              <a:gd name="connsiteX222" fmla="*/ 166688 w 8247269"/>
              <a:gd name="connsiteY222" fmla="*/ 504766 h 3624976"/>
              <a:gd name="connsiteX223" fmla="*/ 166688 w 8247269"/>
              <a:gd name="connsiteY223" fmla="*/ 571441 h 3624976"/>
              <a:gd name="connsiteX224" fmla="*/ 138113 w 8247269"/>
              <a:gd name="connsiteY224" fmla="*/ 580966 h 3624976"/>
              <a:gd name="connsiteX225" fmla="*/ 128588 w 8247269"/>
              <a:gd name="connsiteY225" fmla="*/ 666691 h 3624976"/>
              <a:gd name="connsiteX226" fmla="*/ 100013 w 8247269"/>
              <a:gd name="connsiteY226" fmla="*/ 676216 h 3624976"/>
              <a:gd name="connsiteX227" fmla="*/ 90488 w 8247269"/>
              <a:gd name="connsiteY227" fmla="*/ 704791 h 3624976"/>
              <a:gd name="connsiteX228" fmla="*/ 119063 w 8247269"/>
              <a:gd name="connsiteY228" fmla="*/ 714316 h 3624976"/>
              <a:gd name="connsiteX229" fmla="*/ 138113 w 8247269"/>
              <a:gd name="connsiteY229" fmla="*/ 771466 h 3624976"/>
              <a:gd name="connsiteX230" fmla="*/ 147638 w 8247269"/>
              <a:gd name="connsiteY230" fmla="*/ 838141 h 3624976"/>
              <a:gd name="connsiteX231" fmla="*/ 166688 w 8247269"/>
              <a:gd name="connsiteY231" fmla="*/ 866716 h 3624976"/>
              <a:gd name="connsiteX232" fmla="*/ 157163 w 8247269"/>
              <a:gd name="connsiteY232" fmla="*/ 923866 h 3624976"/>
              <a:gd name="connsiteX0" fmla="*/ 7319963 w 8247269"/>
              <a:gd name="connsiteY0" fmla="*/ 3590866 h 3624976"/>
              <a:gd name="connsiteX1" fmla="*/ 7374733 w 8247269"/>
              <a:gd name="connsiteY1" fmla="*/ 3417036 h 3624976"/>
              <a:gd name="connsiteX2" fmla="*/ 7398544 w 8247269"/>
              <a:gd name="connsiteY2" fmla="*/ 3281304 h 3624976"/>
              <a:gd name="connsiteX3" fmla="*/ 7458075 w 8247269"/>
              <a:gd name="connsiteY3" fmla="*/ 3233678 h 3624976"/>
              <a:gd name="connsiteX4" fmla="*/ 7481888 w 8247269"/>
              <a:gd name="connsiteY4" fmla="*/ 3000315 h 3624976"/>
              <a:gd name="connsiteX5" fmla="*/ 7543801 w 8247269"/>
              <a:gd name="connsiteY5" fmla="*/ 2966977 h 3624976"/>
              <a:gd name="connsiteX6" fmla="*/ 7627145 w 8247269"/>
              <a:gd name="connsiteY6" fmla="*/ 2993171 h 3624976"/>
              <a:gd name="connsiteX7" fmla="*/ 7708106 w 8247269"/>
              <a:gd name="connsiteY7" fmla="*/ 2943167 h 3624976"/>
              <a:gd name="connsiteX8" fmla="*/ 7765257 w 8247269"/>
              <a:gd name="connsiteY8" fmla="*/ 2838391 h 3624976"/>
              <a:gd name="connsiteX9" fmla="*/ 7777163 w 8247269"/>
              <a:gd name="connsiteY9" fmla="*/ 2800291 h 3624976"/>
              <a:gd name="connsiteX10" fmla="*/ 7805738 w 8247269"/>
              <a:gd name="connsiteY10" fmla="*/ 2790766 h 3624976"/>
              <a:gd name="connsiteX11" fmla="*/ 7834313 w 8247269"/>
              <a:gd name="connsiteY11" fmla="*/ 2781241 h 3624976"/>
              <a:gd name="connsiteX12" fmla="*/ 7996238 w 8247269"/>
              <a:gd name="connsiteY12" fmla="*/ 2762191 h 3624976"/>
              <a:gd name="connsiteX13" fmla="*/ 8062913 w 8247269"/>
              <a:gd name="connsiteY13" fmla="*/ 2743141 h 3624976"/>
              <a:gd name="connsiteX14" fmla="*/ 8090341 w 8247269"/>
              <a:gd name="connsiteY14" fmla="*/ 2764630 h 3624976"/>
              <a:gd name="connsiteX15" fmla="*/ 8162926 w 8247269"/>
              <a:gd name="connsiteY15" fmla="*/ 2752666 h 3624976"/>
              <a:gd name="connsiteX16" fmla="*/ 8165307 w 8247269"/>
              <a:gd name="connsiteY16" fmla="*/ 2709804 h 3624976"/>
              <a:gd name="connsiteX17" fmla="*/ 8186738 w 8247269"/>
              <a:gd name="connsiteY17" fmla="*/ 2602648 h 3624976"/>
              <a:gd name="connsiteX18" fmla="*/ 8193882 w 8247269"/>
              <a:gd name="connsiteY18" fmla="*/ 2552641 h 3624976"/>
              <a:gd name="connsiteX19" fmla="*/ 8224838 w 8247269"/>
              <a:gd name="connsiteY19" fmla="*/ 2514541 h 3624976"/>
              <a:gd name="connsiteX20" fmla="*/ 8243888 w 8247269"/>
              <a:gd name="connsiteY20" fmla="*/ 2485966 h 3624976"/>
              <a:gd name="connsiteX21" fmla="*/ 8178447 w 8247269"/>
              <a:gd name="connsiteY21" fmla="*/ 2438399 h 3624976"/>
              <a:gd name="connsiteX22" fmla="*/ 7929563 w 8247269"/>
              <a:gd name="connsiteY22" fmla="*/ 2428816 h 3624976"/>
              <a:gd name="connsiteX23" fmla="*/ 7967663 w 8247269"/>
              <a:gd name="connsiteY23" fmla="*/ 2335947 h 3624976"/>
              <a:gd name="connsiteX24" fmla="*/ 7958138 w 8247269"/>
              <a:gd name="connsiteY24" fmla="*/ 2266891 h 3624976"/>
              <a:gd name="connsiteX25" fmla="*/ 7929563 w 8247269"/>
              <a:gd name="connsiteY25" fmla="*/ 2095441 h 3624976"/>
              <a:gd name="connsiteX26" fmla="*/ 7910513 w 8247269"/>
              <a:gd name="connsiteY26" fmla="*/ 2038291 h 3624976"/>
              <a:gd name="connsiteX27" fmla="*/ 7900988 w 8247269"/>
              <a:gd name="connsiteY27" fmla="*/ 2009716 h 3624976"/>
              <a:gd name="connsiteX28" fmla="*/ 7929563 w 8247269"/>
              <a:gd name="connsiteY28" fmla="*/ 1876366 h 3624976"/>
              <a:gd name="connsiteX29" fmla="*/ 7948613 w 8247269"/>
              <a:gd name="connsiteY29" fmla="*/ 1847791 h 3624976"/>
              <a:gd name="connsiteX30" fmla="*/ 7853363 w 8247269"/>
              <a:gd name="connsiteY30" fmla="*/ 1838266 h 3624976"/>
              <a:gd name="connsiteX31" fmla="*/ 7796213 w 8247269"/>
              <a:gd name="connsiteY31" fmla="*/ 1790641 h 3624976"/>
              <a:gd name="connsiteX32" fmla="*/ 7739063 w 8247269"/>
              <a:gd name="connsiteY32" fmla="*/ 1771591 h 3624976"/>
              <a:gd name="connsiteX33" fmla="*/ 7710488 w 8247269"/>
              <a:gd name="connsiteY33" fmla="*/ 1752541 h 3624976"/>
              <a:gd name="connsiteX34" fmla="*/ 7567613 w 8247269"/>
              <a:gd name="connsiteY34" fmla="*/ 1733491 h 3624976"/>
              <a:gd name="connsiteX35" fmla="*/ 7510463 w 8247269"/>
              <a:gd name="connsiteY35" fmla="*/ 1714441 h 3624976"/>
              <a:gd name="connsiteX36" fmla="*/ 7453313 w 8247269"/>
              <a:gd name="connsiteY36" fmla="*/ 1676341 h 3624976"/>
              <a:gd name="connsiteX37" fmla="*/ 7424738 w 8247269"/>
              <a:gd name="connsiteY37" fmla="*/ 1657291 h 3624976"/>
              <a:gd name="connsiteX38" fmla="*/ 7396163 w 8247269"/>
              <a:gd name="connsiteY38" fmla="*/ 1647766 h 3624976"/>
              <a:gd name="connsiteX39" fmla="*/ 7358063 w 8247269"/>
              <a:gd name="connsiteY39" fmla="*/ 1600141 h 3624976"/>
              <a:gd name="connsiteX40" fmla="*/ 7319963 w 8247269"/>
              <a:gd name="connsiteY40" fmla="*/ 1542991 h 3624976"/>
              <a:gd name="connsiteX41" fmla="*/ 7272338 w 8247269"/>
              <a:gd name="connsiteY41" fmla="*/ 1485841 h 3624976"/>
              <a:gd name="connsiteX42" fmla="*/ 7262813 w 8247269"/>
              <a:gd name="connsiteY42" fmla="*/ 1457266 h 3624976"/>
              <a:gd name="connsiteX43" fmla="*/ 7224713 w 8247269"/>
              <a:gd name="connsiteY43" fmla="*/ 1400116 h 3624976"/>
              <a:gd name="connsiteX44" fmla="*/ 7215188 w 8247269"/>
              <a:gd name="connsiteY44" fmla="*/ 1371541 h 3624976"/>
              <a:gd name="connsiteX45" fmla="*/ 7196138 w 8247269"/>
              <a:gd name="connsiteY45" fmla="*/ 1342966 h 3624976"/>
              <a:gd name="connsiteX46" fmla="*/ 7177088 w 8247269"/>
              <a:gd name="connsiteY46" fmla="*/ 1285816 h 3624976"/>
              <a:gd name="connsiteX47" fmla="*/ 7119938 w 8247269"/>
              <a:gd name="connsiteY47" fmla="*/ 1238191 h 3624976"/>
              <a:gd name="connsiteX48" fmla="*/ 7091363 w 8247269"/>
              <a:gd name="connsiteY48" fmla="*/ 1219141 h 3624976"/>
              <a:gd name="connsiteX49" fmla="*/ 7062788 w 8247269"/>
              <a:gd name="connsiteY49" fmla="*/ 1190566 h 3624976"/>
              <a:gd name="connsiteX50" fmla="*/ 7034213 w 8247269"/>
              <a:gd name="connsiteY50" fmla="*/ 1171516 h 3624976"/>
              <a:gd name="connsiteX51" fmla="*/ 6986588 w 8247269"/>
              <a:gd name="connsiteY51" fmla="*/ 1114366 h 3624976"/>
              <a:gd name="connsiteX52" fmla="*/ 6958013 w 8247269"/>
              <a:gd name="connsiteY52" fmla="*/ 1095316 h 3624976"/>
              <a:gd name="connsiteX53" fmla="*/ 6938963 w 8247269"/>
              <a:gd name="connsiteY53" fmla="*/ 1066741 h 3624976"/>
              <a:gd name="connsiteX54" fmla="*/ 6910388 w 8247269"/>
              <a:gd name="connsiteY54" fmla="*/ 1047691 h 3624976"/>
              <a:gd name="connsiteX55" fmla="*/ 6900863 w 8247269"/>
              <a:gd name="connsiteY55" fmla="*/ 1019116 h 3624976"/>
              <a:gd name="connsiteX56" fmla="*/ 6910388 w 8247269"/>
              <a:gd name="connsiteY56" fmla="*/ 981016 h 3624976"/>
              <a:gd name="connsiteX57" fmla="*/ 6967538 w 8247269"/>
              <a:gd name="connsiteY57" fmla="*/ 952441 h 3624976"/>
              <a:gd name="connsiteX58" fmla="*/ 6986588 w 8247269"/>
              <a:gd name="connsiteY58" fmla="*/ 923866 h 3624976"/>
              <a:gd name="connsiteX59" fmla="*/ 7005638 w 8247269"/>
              <a:gd name="connsiteY59" fmla="*/ 866716 h 3624976"/>
              <a:gd name="connsiteX60" fmla="*/ 6977063 w 8247269"/>
              <a:gd name="connsiteY60" fmla="*/ 857191 h 3624976"/>
              <a:gd name="connsiteX61" fmla="*/ 6910388 w 8247269"/>
              <a:gd name="connsiteY61" fmla="*/ 847666 h 3624976"/>
              <a:gd name="connsiteX62" fmla="*/ 6872288 w 8247269"/>
              <a:gd name="connsiteY62" fmla="*/ 828616 h 3624976"/>
              <a:gd name="connsiteX63" fmla="*/ 6843713 w 8247269"/>
              <a:gd name="connsiteY63" fmla="*/ 819091 h 3624976"/>
              <a:gd name="connsiteX64" fmla="*/ 6786563 w 8247269"/>
              <a:gd name="connsiteY64" fmla="*/ 780991 h 3624976"/>
              <a:gd name="connsiteX65" fmla="*/ 6748463 w 8247269"/>
              <a:gd name="connsiteY65" fmla="*/ 733366 h 3624976"/>
              <a:gd name="connsiteX66" fmla="*/ 6738938 w 8247269"/>
              <a:gd name="connsiteY66" fmla="*/ 704791 h 3624976"/>
              <a:gd name="connsiteX67" fmla="*/ 6691313 w 8247269"/>
              <a:gd name="connsiteY67" fmla="*/ 657166 h 3624976"/>
              <a:gd name="connsiteX68" fmla="*/ 6643688 w 8247269"/>
              <a:gd name="connsiteY68" fmla="*/ 619066 h 3624976"/>
              <a:gd name="connsiteX69" fmla="*/ 6624638 w 8247269"/>
              <a:gd name="connsiteY69" fmla="*/ 590491 h 3624976"/>
              <a:gd name="connsiteX70" fmla="*/ 6596063 w 8247269"/>
              <a:gd name="connsiteY70" fmla="*/ 580966 h 3624976"/>
              <a:gd name="connsiteX71" fmla="*/ 6567488 w 8247269"/>
              <a:gd name="connsiteY71" fmla="*/ 561916 h 3624976"/>
              <a:gd name="connsiteX72" fmla="*/ 6538913 w 8247269"/>
              <a:gd name="connsiteY72" fmla="*/ 552391 h 3624976"/>
              <a:gd name="connsiteX73" fmla="*/ 6510338 w 8247269"/>
              <a:gd name="connsiteY73" fmla="*/ 533341 h 3624976"/>
              <a:gd name="connsiteX74" fmla="*/ 6462713 w 8247269"/>
              <a:gd name="connsiteY74" fmla="*/ 523816 h 3624976"/>
              <a:gd name="connsiteX75" fmla="*/ 6376988 w 8247269"/>
              <a:gd name="connsiteY75" fmla="*/ 533341 h 3624976"/>
              <a:gd name="connsiteX76" fmla="*/ 6319838 w 8247269"/>
              <a:gd name="connsiteY76" fmla="*/ 571441 h 3624976"/>
              <a:gd name="connsiteX77" fmla="*/ 6262688 w 8247269"/>
              <a:gd name="connsiteY77" fmla="*/ 619066 h 3624976"/>
              <a:gd name="connsiteX78" fmla="*/ 6176963 w 8247269"/>
              <a:gd name="connsiteY78" fmla="*/ 657166 h 3624976"/>
              <a:gd name="connsiteX79" fmla="*/ 6148388 w 8247269"/>
              <a:gd name="connsiteY79" fmla="*/ 666691 h 3624976"/>
              <a:gd name="connsiteX80" fmla="*/ 6148388 w 8247269"/>
              <a:gd name="connsiteY80" fmla="*/ 800041 h 3624976"/>
              <a:gd name="connsiteX81" fmla="*/ 6138863 w 8247269"/>
              <a:gd name="connsiteY81" fmla="*/ 961966 h 3624976"/>
              <a:gd name="connsiteX82" fmla="*/ 6119813 w 8247269"/>
              <a:gd name="connsiteY82" fmla="*/ 1085791 h 3624976"/>
              <a:gd name="connsiteX83" fmla="*/ 6136482 w 8247269"/>
              <a:gd name="connsiteY83" fmla="*/ 1195328 h 3624976"/>
              <a:gd name="connsiteX84" fmla="*/ 6165057 w 8247269"/>
              <a:gd name="connsiteY84" fmla="*/ 1340585 h 3624976"/>
              <a:gd name="connsiteX85" fmla="*/ 6205538 w 8247269"/>
              <a:gd name="connsiteY85" fmla="*/ 1435835 h 3624976"/>
              <a:gd name="connsiteX86" fmla="*/ 6162676 w 8247269"/>
              <a:gd name="connsiteY86" fmla="*/ 1492985 h 3624976"/>
              <a:gd name="connsiteX87" fmla="*/ 6196013 w 8247269"/>
              <a:gd name="connsiteY87" fmla="*/ 1647766 h 3624976"/>
              <a:gd name="connsiteX88" fmla="*/ 6198394 w 8247269"/>
              <a:gd name="connsiteY88" fmla="*/ 1757303 h 3624976"/>
              <a:gd name="connsiteX89" fmla="*/ 6153150 w 8247269"/>
              <a:gd name="connsiteY89" fmla="*/ 1759685 h 3624976"/>
              <a:gd name="connsiteX90" fmla="*/ 6119813 w 8247269"/>
              <a:gd name="connsiteY90" fmla="*/ 1752541 h 3624976"/>
              <a:gd name="connsiteX91" fmla="*/ 5955507 w 8247269"/>
              <a:gd name="connsiteY91" fmla="*/ 1781116 h 3624976"/>
              <a:gd name="connsiteX92" fmla="*/ 5955507 w 8247269"/>
              <a:gd name="connsiteY92" fmla="*/ 1854934 h 3624976"/>
              <a:gd name="connsiteX93" fmla="*/ 5967413 w 8247269"/>
              <a:gd name="connsiteY93" fmla="*/ 1904941 h 3624976"/>
              <a:gd name="connsiteX94" fmla="*/ 5962650 w 8247269"/>
              <a:gd name="connsiteY94" fmla="*/ 1954947 h 3624976"/>
              <a:gd name="connsiteX95" fmla="*/ 5684045 w 8247269"/>
              <a:gd name="connsiteY95" fmla="*/ 1916847 h 3624976"/>
              <a:gd name="connsiteX96" fmla="*/ 5434013 w 8247269"/>
              <a:gd name="connsiteY96" fmla="*/ 1940660 h 3624976"/>
              <a:gd name="connsiteX97" fmla="*/ 5300663 w 8247269"/>
              <a:gd name="connsiteY97" fmla="*/ 1904941 h 3624976"/>
              <a:gd name="connsiteX98" fmla="*/ 5243513 w 8247269"/>
              <a:gd name="connsiteY98" fmla="*/ 1914466 h 3624976"/>
              <a:gd name="connsiteX99" fmla="*/ 5186363 w 8247269"/>
              <a:gd name="connsiteY99" fmla="*/ 1933516 h 3624976"/>
              <a:gd name="connsiteX100" fmla="*/ 5179219 w 8247269"/>
              <a:gd name="connsiteY100" fmla="*/ 1890653 h 3624976"/>
              <a:gd name="connsiteX101" fmla="*/ 5098257 w 8247269"/>
              <a:gd name="connsiteY101" fmla="*/ 1840647 h 3624976"/>
              <a:gd name="connsiteX102" fmla="*/ 5033963 w 8247269"/>
              <a:gd name="connsiteY102" fmla="*/ 1838266 h 3624976"/>
              <a:gd name="connsiteX103" fmla="*/ 5024438 w 8247269"/>
              <a:gd name="connsiteY103" fmla="*/ 1809691 h 3624976"/>
              <a:gd name="connsiteX104" fmla="*/ 4891088 w 8247269"/>
              <a:gd name="connsiteY104" fmla="*/ 1781116 h 3624976"/>
              <a:gd name="connsiteX105" fmla="*/ 4814888 w 8247269"/>
              <a:gd name="connsiteY105" fmla="*/ 1743016 h 3624976"/>
              <a:gd name="connsiteX106" fmla="*/ 4786313 w 8247269"/>
              <a:gd name="connsiteY106" fmla="*/ 1714441 h 3624976"/>
              <a:gd name="connsiteX107" fmla="*/ 4776788 w 8247269"/>
              <a:gd name="connsiteY107" fmla="*/ 1685866 h 3624976"/>
              <a:gd name="connsiteX108" fmla="*/ 4795838 w 8247269"/>
              <a:gd name="connsiteY108" fmla="*/ 1628716 h 3624976"/>
              <a:gd name="connsiteX109" fmla="*/ 4814888 w 8247269"/>
              <a:gd name="connsiteY109" fmla="*/ 1476316 h 3624976"/>
              <a:gd name="connsiteX110" fmla="*/ 4852988 w 8247269"/>
              <a:gd name="connsiteY110" fmla="*/ 1419166 h 3624976"/>
              <a:gd name="connsiteX111" fmla="*/ 4872038 w 8247269"/>
              <a:gd name="connsiteY111" fmla="*/ 1390591 h 3624976"/>
              <a:gd name="connsiteX112" fmla="*/ 4919663 w 8247269"/>
              <a:gd name="connsiteY112" fmla="*/ 1314391 h 3624976"/>
              <a:gd name="connsiteX113" fmla="*/ 4929188 w 8247269"/>
              <a:gd name="connsiteY113" fmla="*/ 1285816 h 3624976"/>
              <a:gd name="connsiteX114" fmla="*/ 4872038 w 8247269"/>
              <a:gd name="connsiteY114" fmla="*/ 1257241 h 3624976"/>
              <a:gd name="connsiteX115" fmla="*/ 4843463 w 8247269"/>
              <a:gd name="connsiteY115" fmla="*/ 1238191 h 3624976"/>
              <a:gd name="connsiteX116" fmla="*/ 4786313 w 8247269"/>
              <a:gd name="connsiteY116" fmla="*/ 1219141 h 3624976"/>
              <a:gd name="connsiteX117" fmla="*/ 4757738 w 8247269"/>
              <a:gd name="connsiteY117" fmla="*/ 1209616 h 3624976"/>
              <a:gd name="connsiteX118" fmla="*/ 4729163 w 8247269"/>
              <a:gd name="connsiteY118" fmla="*/ 1219141 h 3624976"/>
              <a:gd name="connsiteX119" fmla="*/ 4672013 w 8247269"/>
              <a:gd name="connsiteY119" fmla="*/ 1247716 h 3624976"/>
              <a:gd name="connsiteX120" fmla="*/ 4576763 w 8247269"/>
              <a:gd name="connsiteY120" fmla="*/ 1209616 h 3624976"/>
              <a:gd name="connsiteX121" fmla="*/ 4538663 w 8247269"/>
              <a:gd name="connsiteY121" fmla="*/ 1161991 h 3624976"/>
              <a:gd name="connsiteX122" fmla="*/ 4481513 w 8247269"/>
              <a:gd name="connsiteY122" fmla="*/ 1181041 h 3624976"/>
              <a:gd name="connsiteX123" fmla="*/ 4452938 w 8247269"/>
              <a:gd name="connsiteY123" fmla="*/ 1190566 h 3624976"/>
              <a:gd name="connsiteX124" fmla="*/ 4414838 w 8247269"/>
              <a:gd name="connsiteY124" fmla="*/ 1276291 h 3624976"/>
              <a:gd name="connsiteX125" fmla="*/ 4405313 w 8247269"/>
              <a:gd name="connsiteY125" fmla="*/ 1304866 h 3624976"/>
              <a:gd name="connsiteX126" fmla="*/ 4395788 w 8247269"/>
              <a:gd name="connsiteY126" fmla="*/ 1333441 h 3624976"/>
              <a:gd name="connsiteX127" fmla="*/ 4367213 w 8247269"/>
              <a:gd name="connsiteY127" fmla="*/ 1352491 h 3624976"/>
              <a:gd name="connsiteX128" fmla="*/ 4348163 w 8247269"/>
              <a:gd name="connsiteY128" fmla="*/ 1381066 h 3624976"/>
              <a:gd name="connsiteX129" fmla="*/ 4329113 w 8247269"/>
              <a:gd name="connsiteY129" fmla="*/ 1438216 h 3624976"/>
              <a:gd name="connsiteX130" fmla="*/ 4310063 w 8247269"/>
              <a:gd name="connsiteY130" fmla="*/ 1466791 h 3624976"/>
              <a:gd name="connsiteX131" fmla="*/ 4300538 w 8247269"/>
              <a:gd name="connsiteY131" fmla="*/ 1495366 h 3624976"/>
              <a:gd name="connsiteX132" fmla="*/ 4291013 w 8247269"/>
              <a:gd name="connsiteY132" fmla="*/ 1533466 h 3624976"/>
              <a:gd name="connsiteX133" fmla="*/ 4262438 w 8247269"/>
              <a:gd name="connsiteY133" fmla="*/ 1552516 h 3624976"/>
              <a:gd name="connsiteX134" fmla="*/ 4224338 w 8247269"/>
              <a:gd name="connsiteY134" fmla="*/ 1545372 h 3624976"/>
              <a:gd name="connsiteX135" fmla="*/ 4167188 w 8247269"/>
              <a:gd name="connsiteY135" fmla="*/ 1562041 h 3624976"/>
              <a:gd name="connsiteX136" fmla="*/ 4110038 w 8247269"/>
              <a:gd name="connsiteY136" fmla="*/ 1583472 h 3624976"/>
              <a:gd name="connsiteX137" fmla="*/ 4081463 w 8247269"/>
              <a:gd name="connsiteY137" fmla="*/ 1590616 h 3624976"/>
              <a:gd name="connsiteX138" fmla="*/ 4055270 w 8247269"/>
              <a:gd name="connsiteY138" fmla="*/ 1595379 h 3624976"/>
              <a:gd name="connsiteX139" fmla="*/ 3948113 w 8247269"/>
              <a:gd name="connsiteY139" fmla="*/ 1609666 h 3624976"/>
              <a:gd name="connsiteX140" fmla="*/ 3910013 w 8247269"/>
              <a:gd name="connsiteY140" fmla="*/ 1600141 h 3624976"/>
              <a:gd name="connsiteX141" fmla="*/ 3757613 w 8247269"/>
              <a:gd name="connsiteY141" fmla="*/ 1590616 h 3624976"/>
              <a:gd name="connsiteX142" fmla="*/ 3729038 w 8247269"/>
              <a:gd name="connsiteY142" fmla="*/ 1571566 h 3624976"/>
              <a:gd name="connsiteX143" fmla="*/ 3700463 w 8247269"/>
              <a:gd name="connsiteY143" fmla="*/ 1562041 h 3624976"/>
              <a:gd name="connsiteX144" fmla="*/ 3652838 w 8247269"/>
              <a:gd name="connsiteY144" fmla="*/ 1523941 h 3624976"/>
              <a:gd name="connsiteX145" fmla="*/ 3481388 w 8247269"/>
              <a:gd name="connsiteY145" fmla="*/ 1533466 h 3624976"/>
              <a:gd name="connsiteX146" fmla="*/ 3414713 w 8247269"/>
              <a:gd name="connsiteY146" fmla="*/ 1542991 h 3624976"/>
              <a:gd name="connsiteX147" fmla="*/ 3386138 w 8247269"/>
              <a:gd name="connsiteY147" fmla="*/ 1552516 h 3624976"/>
              <a:gd name="connsiteX148" fmla="*/ 3338513 w 8247269"/>
              <a:gd name="connsiteY148" fmla="*/ 1562041 h 3624976"/>
              <a:gd name="connsiteX149" fmla="*/ 3259931 w 8247269"/>
              <a:gd name="connsiteY149" fmla="*/ 1619191 h 3624976"/>
              <a:gd name="connsiteX150" fmla="*/ 3214688 w 8247269"/>
              <a:gd name="connsiteY150" fmla="*/ 1666816 h 3624976"/>
              <a:gd name="connsiteX151" fmla="*/ 3205163 w 8247269"/>
              <a:gd name="connsiteY151" fmla="*/ 1695391 h 3624976"/>
              <a:gd name="connsiteX152" fmla="*/ 3181351 w 8247269"/>
              <a:gd name="connsiteY152" fmla="*/ 1738254 h 3624976"/>
              <a:gd name="connsiteX153" fmla="*/ 3102769 w 8247269"/>
              <a:gd name="connsiteY153" fmla="*/ 1714441 h 3624976"/>
              <a:gd name="connsiteX154" fmla="*/ 3057525 w 8247269"/>
              <a:gd name="connsiteY154" fmla="*/ 1659672 h 3624976"/>
              <a:gd name="connsiteX155" fmla="*/ 3005138 w 8247269"/>
              <a:gd name="connsiteY155" fmla="*/ 1619191 h 3624976"/>
              <a:gd name="connsiteX156" fmla="*/ 2967038 w 8247269"/>
              <a:gd name="connsiteY156" fmla="*/ 1562041 h 3624976"/>
              <a:gd name="connsiteX157" fmla="*/ 2947988 w 8247269"/>
              <a:gd name="connsiteY157" fmla="*/ 1533466 h 3624976"/>
              <a:gd name="connsiteX158" fmla="*/ 2890838 w 8247269"/>
              <a:gd name="connsiteY158" fmla="*/ 1504891 h 3624976"/>
              <a:gd name="connsiteX159" fmla="*/ 2862263 w 8247269"/>
              <a:gd name="connsiteY159" fmla="*/ 1485841 h 3624976"/>
              <a:gd name="connsiteX160" fmla="*/ 2833688 w 8247269"/>
              <a:gd name="connsiteY160" fmla="*/ 1476316 h 3624976"/>
              <a:gd name="connsiteX161" fmla="*/ 2805113 w 8247269"/>
              <a:gd name="connsiteY161" fmla="*/ 1457266 h 3624976"/>
              <a:gd name="connsiteX162" fmla="*/ 2738438 w 8247269"/>
              <a:gd name="connsiteY162" fmla="*/ 1438216 h 3624976"/>
              <a:gd name="connsiteX163" fmla="*/ 2709863 w 8247269"/>
              <a:gd name="connsiteY163" fmla="*/ 1428691 h 3624976"/>
              <a:gd name="connsiteX164" fmla="*/ 2605088 w 8247269"/>
              <a:gd name="connsiteY164" fmla="*/ 1419166 h 3624976"/>
              <a:gd name="connsiteX165" fmla="*/ 2509838 w 8247269"/>
              <a:gd name="connsiteY165" fmla="*/ 1409641 h 3624976"/>
              <a:gd name="connsiteX166" fmla="*/ 2452688 w 8247269"/>
              <a:gd name="connsiteY166" fmla="*/ 1371541 h 3624976"/>
              <a:gd name="connsiteX167" fmla="*/ 2395538 w 8247269"/>
              <a:gd name="connsiteY167" fmla="*/ 1352491 h 3624976"/>
              <a:gd name="connsiteX168" fmla="*/ 2366963 w 8247269"/>
              <a:gd name="connsiteY168" fmla="*/ 1342966 h 3624976"/>
              <a:gd name="connsiteX169" fmla="*/ 2309813 w 8247269"/>
              <a:gd name="connsiteY169" fmla="*/ 1333441 h 3624976"/>
              <a:gd name="connsiteX170" fmla="*/ 2233613 w 8247269"/>
              <a:gd name="connsiteY170" fmla="*/ 1342966 h 3624976"/>
              <a:gd name="connsiteX171" fmla="*/ 2185988 w 8247269"/>
              <a:gd name="connsiteY171" fmla="*/ 1333441 h 3624976"/>
              <a:gd name="connsiteX172" fmla="*/ 2176463 w 8247269"/>
              <a:gd name="connsiteY172" fmla="*/ 1304866 h 3624976"/>
              <a:gd name="connsiteX173" fmla="*/ 2157413 w 8247269"/>
              <a:gd name="connsiteY173" fmla="*/ 1238191 h 3624976"/>
              <a:gd name="connsiteX174" fmla="*/ 2155032 w 8247269"/>
              <a:gd name="connsiteY174" fmla="*/ 1204854 h 3624976"/>
              <a:gd name="connsiteX175" fmla="*/ 2128838 w 8247269"/>
              <a:gd name="connsiteY175" fmla="*/ 1166753 h 3624976"/>
              <a:gd name="connsiteX176" fmla="*/ 2057400 w 8247269"/>
              <a:gd name="connsiteY176" fmla="*/ 1104841 h 3624976"/>
              <a:gd name="connsiteX177" fmla="*/ 2062163 w 8247269"/>
              <a:gd name="connsiteY177" fmla="*/ 1066741 h 3624976"/>
              <a:gd name="connsiteX178" fmla="*/ 2033588 w 8247269"/>
              <a:gd name="connsiteY178" fmla="*/ 1057216 h 3624976"/>
              <a:gd name="connsiteX179" fmla="*/ 2081213 w 8247269"/>
              <a:gd name="connsiteY179" fmla="*/ 1009591 h 3624976"/>
              <a:gd name="connsiteX180" fmla="*/ 2128838 w 8247269"/>
              <a:gd name="connsiteY180" fmla="*/ 1000066 h 3624976"/>
              <a:gd name="connsiteX181" fmla="*/ 2147888 w 8247269"/>
              <a:gd name="connsiteY181" fmla="*/ 942916 h 3624976"/>
              <a:gd name="connsiteX182" fmla="*/ 2119313 w 8247269"/>
              <a:gd name="connsiteY182" fmla="*/ 914341 h 3624976"/>
              <a:gd name="connsiteX183" fmla="*/ 2014538 w 8247269"/>
              <a:gd name="connsiteY183" fmla="*/ 885766 h 3624976"/>
              <a:gd name="connsiteX184" fmla="*/ 2005013 w 8247269"/>
              <a:gd name="connsiteY184" fmla="*/ 857191 h 3624976"/>
              <a:gd name="connsiteX185" fmla="*/ 2024063 w 8247269"/>
              <a:gd name="connsiteY185" fmla="*/ 828616 h 3624976"/>
              <a:gd name="connsiteX186" fmla="*/ 2014538 w 8247269"/>
              <a:gd name="connsiteY186" fmla="*/ 800041 h 3624976"/>
              <a:gd name="connsiteX187" fmla="*/ 1976438 w 8247269"/>
              <a:gd name="connsiteY187" fmla="*/ 742891 h 3624976"/>
              <a:gd name="connsiteX188" fmla="*/ 1804988 w 8247269"/>
              <a:gd name="connsiteY188" fmla="*/ 685741 h 3624976"/>
              <a:gd name="connsiteX189" fmla="*/ 1776413 w 8247269"/>
              <a:gd name="connsiteY189" fmla="*/ 676216 h 3624976"/>
              <a:gd name="connsiteX190" fmla="*/ 1747838 w 8247269"/>
              <a:gd name="connsiteY190" fmla="*/ 666691 h 3624976"/>
              <a:gd name="connsiteX191" fmla="*/ 1690688 w 8247269"/>
              <a:gd name="connsiteY191" fmla="*/ 628591 h 3624976"/>
              <a:gd name="connsiteX192" fmla="*/ 1654969 w 8247269"/>
              <a:gd name="connsiteY192" fmla="*/ 592872 h 3624976"/>
              <a:gd name="connsiteX193" fmla="*/ 1581150 w 8247269"/>
              <a:gd name="connsiteY193" fmla="*/ 519053 h 3624976"/>
              <a:gd name="connsiteX194" fmla="*/ 1493045 w 8247269"/>
              <a:gd name="connsiteY194" fmla="*/ 433328 h 3624976"/>
              <a:gd name="connsiteX195" fmla="*/ 1370452 w 8247269"/>
              <a:gd name="connsiteY195" fmla="*/ 335756 h 3624976"/>
              <a:gd name="connsiteX196" fmla="*/ 1350170 w 8247269"/>
              <a:gd name="connsiteY196" fmla="*/ 316647 h 3624976"/>
              <a:gd name="connsiteX197" fmla="*/ 1373982 w 8247269"/>
              <a:gd name="connsiteY197" fmla="*/ 323791 h 3624976"/>
              <a:gd name="connsiteX198" fmla="*/ 1440657 w 8247269"/>
              <a:gd name="connsiteY198" fmla="*/ 342841 h 3624976"/>
              <a:gd name="connsiteX199" fmla="*/ 1440657 w 8247269"/>
              <a:gd name="connsiteY199" fmla="*/ 290453 h 3624976"/>
              <a:gd name="connsiteX200" fmla="*/ 1376363 w 8247269"/>
              <a:gd name="connsiteY200" fmla="*/ 204729 h 3624976"/>
              <a:gd name="connsiteX201" fmla="*/ 1338263 w 8247269"/>
              <a:gd name="connsiteY201" fmla="*/ 178534 h 3624976"/>
              <a:gd name="connsiteX202" fmla="*/ 1319213 w 8247269"/>
              <a:gd name="connsiteY202" fmla="*/ 161866 h 3624976"/>
              <a:gd name="connsiteX203" fmla="*/ 1166813 w 8247269"/>
              <a:gd name="connsiteY203" fmla="*/ 133291 h 3624976"/>
              <a:gd name="connsiteX204" fmla="*/ 1138238 w 8247269"/>
              <a:gd name="connsiteY204" fmla="*/ 123766 h 3624976"/>
              <a:gd name="connsiteX205" fmla="*/ 1081088 w 8247269"/>
              <a:gd name="connsiteY205" fmla="*/ 85666 h 3624976"/>
              <a:gd name="connsiteX206" fmla="*/ 1033463 w 8247269"/>
              <a:gd name="connsiteY206" fmla="*/ 47566 h 3624976"/>
              <a:gd name="connsiteX207" fmla="*/ 976313 w 8247269"/>
              <a:gd name="connsiteY207" fmla="*/ 9466 h 3624976"/>
              <a:gd name="connsiteX208" fmla="*/ 547688 w 8247269"/>
              <a:gd name="connsiteY208" fmla="*/ 9466 h 3624976"/>
              <a:gd name="connsiteX209" fmla="*/ 452438 w 8247269"/>
              <a:gd name="connsiteY209" fmla="*/ 18991 h 3624976"/>
              <a:gd name="connsiteX210" fmla="*/ 395288 w 8247269"/>
              <a:gd name="connsiteY210" fmla="*/ 47566 h 3624976"/>
              <a:gd name="connsiteX211" fmla="*/ 319088 w 8247269"/>
              <a:gd name="connsiteY211" fmla="*/ 159485 h 3624976"/>
              <a:gd name="connsiteX212" fmla="*/ 307182 w 8247269"/>
              <a:gd name="connsiteY212" fmla="*/ 216634 h 3624976"/>
              <a:gd name="connsiteX213" fmla="*/ 254794 w 8247269"/>
              <a:gd name="connsiteY213" fmla="*/ 283310 h 3624976"/>
              <a:gd name="connsiteX214" fmla="*/ 180975 w 8247269"/>
              <a:gd name="connsiteY214" fmla="*/ 330935 h 3624976"/>
              <a:gd name="connsiteX215" fmla="*/ 76201 w 8247269"/>
              <a:gd name="connsiteY215" fmla="*/ 357129 h 3624976"/>
              <a:gd name="connsiteX216" fmla="*/ 42863 w 8247269"/>
              <a:gd name="connsiteY216" fmla="*/ 361891 h 3624976"/>
              <a:gd name="connsiteX217" fmla="*/ 0 w 8247269"/>
              <a:gd name="connsiteY217" fmla="*/ 371416 h 3624976"/>
              <a:gd name="connsiteX218" fmla="*/ 21431 w 8247269"/>
              <a:gd name="connsiteY218" fmla="*/ 416660 h 3624976"/>
              <a:gd name="connsiteX219" fmla="*/ 33338 w 8247269"/>
              <a:gd name="connsiteY219" fmla="*/ 419041 h 3624976"/>
              <a:gd name="connsiteX220" fmla="*/ 90488 w 8247269"/>
              <a:gd name="connsiteY220" fmla="*/ 447616 h 3624976"/>
              <a:gd name="connsiteX221" fmla="*/ 147638 w 8247269"/>
              <a:gd name="connsiteY221" fmla="*/ 476191 h 3624976"/>
              <a:gd name="connsiteX222" fmla="*/ 166688 w 8247269"/>
              <a:gd name="connsiteY222" fmla="*/ 504766 h 3624976"/>
              <a:gd name="connsiteX223" fmla="*/ 166688 w 8247269"/>
              <a:gd name="connsiteY223" fmla="*/ 571441 h 3624976"/>
              <a:gd name="connsiteX224" fmla="*/ 138113 w 8247269"/>
              <a:gd name="connsiteY224" fmla="*/ 580966 h 3624976"/>
              <a:gd name="connsiteX225" fmla="*/ 128588 w 8247269"/>
              <a:gd name="connsiteY225" fmla="*/ 666691 h 3624976"/>
              <a:gd name="connsiteX226" fmla="*/ 100013 w 8247269"/>
              <a:gd name="connsiteY226" fmla="*/ 676216 h 3624976"/>
              <a:gd name="connsiteX227" fmla="*/ 90488 w 8247269"/>
              <a:gd name="connsiteY227" fmla="*/ 704791 h 3624976"/>
              <a:gd name="connsiteX228" fmla="*/ 119063 w 8247269"/>
              <a:gd name="connsiteY228" fmla="*/ 714316 h 3624976"/>
              <a:gd name="connsiteX229" fmla="*/ 138113 w 8247269"/>
              <a:gd name="connsiteY229" fmla="*/ 771466 h 3624976"/>
              <a:gd name="connsiteX230" fmla="*/ 147638 w 8247269"/>
              <a:gd name="connsiteY230" fmla="*/ 838141 h 3624976"/>
              <a:gd name="connsiteX231" fmla="*/ 166688 w 8247269"/>
              <a:gd name="connsiteY231" fmla="*/ 866716 h 3624976"/>
              <a:gd name="connsiteX232" fmla="*/ 157163 w 8247269"/>
              <a:gd name="connsiteY232" fmla="*/ 923866 h 3624976"/>
              <a:gd name="connsiteX0" fmla="*/ 7319963 w 8247269"/>
              <a:gd name="connsiteY0" fmla="*/ 3590866 h 3624976"/>
              <a:gd name="connsiteX1" fmla="*/ 7374733 w 8247269"/>
              <a:gd name="connsiteY1" fmla="*/ 3417036 h 3624976"/>
              <a:gd name="connsiteX2" fmla="*/ 7398544 w 8247269"/>
              <a:gd name="connsiteY2" fmla="*/ 3281304 h 3624976"/>
              <a:gd name="connsiteX3" fmla="*/ 7458075 w 8247269"/>
              <a:gd name="connsiteY3" fmla="*/ 3233678 h 3624976"/>
              <a:gd name="connsiteX4" fmla="*/ 7481888 w 8247269"/>
              <a:gd name="connsiteY4" fmla="*/ 3000315 h 3624976"/>
              <a:gd name="connsiteX5" fmla="*/ 7543801 w 8247269"/>
              <a:gd name="connsiteY5" fmla="*/ 2966977 h 3624976"/>
              <a:gd name="connsiteX6" fmla="*/ 7627145 w 8247269"/>
              <a:gd name="connsiteY6" fmla="*/ 2993171 h 3624976"/>
              <a:gd name="connsiteX7" fmla="*/ 7708106 w 8247269"/>
              <a:gd name="connsiteY7" fmla="*/ 2943167 h 3624976"/>
              <a:gd name="connsiteX8" fmla="*/ 7765257 w 8247269"/>
              <a:gd name="connsiteY8" fmla="*/ 2838391 h 3624976"/>
              <a:gd name="connsiteX9" fmla="*/ 7777163 w 8247269"/>
              <a:gd name="connsiteY9" fmla="*/ 2800291 h 3624976"/>
              <a:gd name="connsiteX10" fmla="*/ 7805738 w 8247269"/>
              <a:gd name="connsiteY10" fmla="*/ 2790766 h 3624976"/>
              <a:gd name="connsiteX11" fmla="*/ 7834313 w 8247269"/>
              <a:gd name="connsiteY11" fmla="*/ 2781241 h 3624976"/>
              <a:gd name="connsiteX12" fmla="*/ 7996238 w 8247269"/>
              <a:gd name="connsiteY12" fmla="*/ 2762191 h 3624976"/>
              <a:gd name="connsiteX13" fmla="*/ 8062913 w 8247269"/>
              <a:gd name="connsiteY13" fmla="*/ 2743141 h 3624976"/>
              <a:gd name="connsiteX14" fmla="*/ 8090341 w 8247269"/>
              <a:gd name="connsiteY14" fmla="*/ 2764630 h 3624976"/>
              <a:gd name="connsiteX15" fmla="*/ 8162926 w 8247269"/>
              <a:gd name="connsiteY15" fmla="*/ 2752666 h 3624976"/>
              <a:gd name="connsiteX16" fmla="*/ 8165307 w 8247269"/>
              <a:gd name="connsiteY16" fmla="*/ 2709804 h 3624976"/>
              <a:gd name="connsiteX17" fmla="*/ 8186738 w 8247269"/>
              <a:gd name="connsiteY17" fmla="*/ 2602648 h 3624976"/>
              <a:gd name="connsiteX18" fmla="*/ 8193882 w 8247269"/>
              <a:gd name="connsiteY18" fmla="*/ 2552641 h 3624976"/>
              <a:gd name="connsiteX19" fmla="*/ 8224838 w 8247269"/>
              <a:gd name="connsiteY19" fmla="*/ 2514541 h 3624976"/>
              <a:gd name="connsiteX20" fmla="*/ 8243888 w 8247269"/>
              <a:gd name="connsiteY20" fmla="*/ 2485966 h 3624976"/>
              <a:gd name="connsiteX21" fmla="*/ 8178447 w 8247269"/>
              <a:gd name="connsiteY21" fmla="*/ 2438399 h 3624976"/>
              <a:gd name="connsiteX22" fmla="*/ 7950994 w 8247269"/>
              <a:gd name="connsiteY22" fmla="*/ 2435960 h 3624976"/>
              <a:gd name="connsiteX23" fmla="*/ 7967663 w 8247269"/>
              <a:gd name="connsiteY23" fmla="*/ 2335947 h 3624976"/>
              <a:gd name="connsiteX24" fmla="*/ 7958138 w 8247269"/>
              <a:gd name="connsiteY24" fmla="*/ 2266891 h 3624976"/>
              <a:gd name="connsiteX25" fmla="*/ 7929563 w 8247269"/>
              <a:gd name="connsiteY25" fmla="*/ 2095441 h 3624976"/>
              <a:gd name="connsiteX26" fmla="*/ 7910513 w 8247269"/>
              <a:gd name="connsiteY26" fmla="*/ 2038291 h 3624976"/>
              <a:gd name="connsiteX27" fmla="*/ 7900988 w 8247269"/>
              <a:gd name="connsiteY27" fmla="*/ 2009716 h 3624976"/>
              <a:gd name="connsiteX28" fmla="*/ 7929563 w 8247269"/>
              <a:gd name="connsiteY28" fmla="*/ 1876366 h 3624976"/>
              <a:gd name="connsiteX29" fmla="*/ 7948613 w 8247269"/>
              <a:gd name="connsiteY29" fmla="*/ 1847791 h 3624976"/>
              <a:gd name="connsiteX30" fmla="*/ 7853363 w 8247269"/>
              <a:gd name="connsiteY30" fmla="*/ 1838266 h 3624976"/>
              <a:gd name="connsiteX31" fmla="*/ 7796213 w 8247269"/>
              <a:gd name="connsiteY31" fmla="*/ 1790641 h 3624976"/>
              <a:gd name="connsiteX32" fmla="*/ 7739063 w 8247269"/>
              <a:gd name="connsiteY32" fmla="*/ 1771591 h 3624976"/>
              <a:gd name="connsiteX33" fmla="*/ 7710488 w 8247269"/>
              <a:gd name="connsiteY33" fmla="*/ 1752541 h 3624976"/>
              <a:gd name="connsiteX34" fmla="*/ 7567613 w 8247269"/>
              <a:gd name="connsiteY34" fmla="*/ 1733491 h 3624976"/>
              <a:gd name="connsiteX35" fmla="*/ 7510463 w 8247269"/>
              <a:gd name="connsiteY35" fmla="*/ 1714441 h 3624976"/>
              <a:gd name="connsiteX36" fmla="*/ 7453313 w 8247269"/>
              <a:gd name="connsiteY36" fmla="*/ 1676341 h 3624976"/>
              <a:gd name="connsiteX37" fmla="*/ 7424738 w 8247269"/>
              <a:gd name="connsiteY37" fmla="*/ 1657291 h 3624976"/>
              <a:gd name="connsiteX38" fmla="*/ 7396163 w 8247269"/>
              <a:gd name="connsiteY38" fmla="*/ 1647766 h 3624976"/>
              <a:gd name="connsiteX39" fmla="*/ 7358063 w 8247269"/>
              <a:gd name="connsiteY39" fmla="*/ 1600141 h 3624976"/>
              <a:gd name="connsiteX40" fmla="*/ 7319963 w 8247269"/>
              <a:gd name="connsiteY40" fmla="*/ 1542991 h 3624976"/>
              <a:gd name="connsiteX41" fmla="*/ 7272338 w 8247269"/>
              <a:gd name="connsiteY41" fmla="*/ 1485841 h 3624976"/>
              <a:gd name="connsiteX42" fmla="*/ 7262813 w 8247269"/>
              <a:gd name="connsiteY42" fmla="*/ 1457266 h 3624976"/>
              <a:gd name="connsiteX43" fmla="*/ 7224713 w 8247269"/>
              <a:gd name="connsiteY43" fmla="*/ 1400116 h 3624976"/>
              <a:gd name="connsiteX44" fmla="*/ 7215188 w 8247269"/>
              <a:gd name="connsiteY44" fmla="*/ 1371541 h 3624976"/>
              <a:gd name="connsiteX45" fmla="*/ 7196138 w 8247269"/>
              <a:gd name="connsiteY45" fmla="*/ 1342966 h 3624976"/>
              <a:gd name="connsiteX46" fmla="*/ 7177088 w 8247269"/>
              <a:gd name="connsiteY46" fmla="*/ 1285816 h 3624976"/>
              <a:gd name="connsiteX47" fmla="*/ 7119938 w 8247269"/>
              <a:gd name="connsiteY47" fmla="*/ 1238191 h 3624976"/>
              <a:gd name="connsiteX48" fmla="*/ 7091363 w 8247269"/>
              <a:gd name="connsiteY48" fmla="*/ 1219141 h 3624976"/>
              <a:gd name="connsiteX49" fmla="*/ 7062788 w 8247269"/>
              <a:gd name="connsiteY49" fmla="*/ 1190566 h 3624976"/>
              <a:gd name="connsiteX50" fmla="*/ 7034213 w 8247269"/>
              <a:gd name="connsiteY50" fmla="*/ 1171516 h 3624976"/>
              <a:gd name="connsiteX51" fmla="*/ 6986588 w 8247269"/>
              <a:gd name="connsiteY51" fmla="*/ 1114366 h 3624976"/>
              <a:gd name="connsiteX52" fmla="*/ 6958013 w 8247269"/>
              <a:gd name="connsiteY52" fmla="*/ 1095316 h 3624976"/>
              <a:gd name="connsiteX53" fmla="*/ 6938963 w 8247269"/>
              <a:gd name="connsiteY53" fmla="*/ 1066741 h 3624976"/>
              <a:gd name="connsiteX54" fmla="*/ 6910388 w 8247269"/>
              <a:gd name="connsiteY54" fmla="*/ 1047691 h 3624976"/>
              <a:gd name="connsiteX55" fmla="*/ 6900863 w 8247269"/>
              <a:gd name="connsiteY55" fmla="*/ 1019116 h 3624976"/>
              <a:gd name="connsiteX56" fmla="*/ 6910388 w 8247269"/>
              <a:gd name="connsiteY56" fmla="*/ 981016 h 3624976"/>
              <a:gd name="connsiteX57" fmla="*/ 6967538 w 8247269"/>
              <a:gd name="connsiteY57" fmla="*/ 952441 h 3624976"/>
              <a:gd name="connsiteX58" fmla="*/ 6986588 w 8247269"/>
              <a:gd name="connsiteY58" fmla="*/ 923866 h 3624976"/>
              <a:gd name="connsiteX59" fmla="*/ 7005638 w 8247269"/>
              <a:gd name="connsiteY59" fmla="*/ 866716 h 3624976"/>
              <a:gd name="connsiteX60" fmla="*/ 6977063 w 8247269"/>
              <a:gd name="connsiteY60" fmla="*/ 857191 h 3624976"/>
              <a:gd name="connsiteX61" fmla="*/ 6910388 w 8247269"/>
              <a:gd name="connsiteY61" fmla="*/ 847666 h 3624976"/>
              <a:gd name="connsiteX62" fmla="*/ 6872288 w 8247269"/>
              <a:gd name="connsiteY62" fmla="*/ 828616 h 3624976"/>
              <a:gd name="connsiteX63" fmla="*/ 6843713 w 8247269"/>
              <a:gd name="connsiteY63" fmla="*/ 819091 h 3624976"/>
              <a:gd name="connsiteX64" fmla="*/ 6786563 w 8247269"/>
              <a:gd name="connsiteY64" fmla="*/ 780991 h 3624976"/>
              <a:gd name="connsiteX65" fmla="*/ 6748463 w 8247269"/>
              <a:gd name="connsiteY65" fmla="*/ 733366 h 3624976"/>
              <a:gd name="connsiteX66" fmla="*/ 6738938 w 8247269"/>
              <a:gd name="connsiteY66" fmla="*/ 704791 h 3624976"/>
              <a:gd name="connsiteX67" fmla="*/ 6691313 w 8247269"/>
              <a:gd name="connsiteY67" fmla="*/ 657166 h 3624976"/>
              <a:gd name="connsiteX68" fmla="*/ 6643688 w 8247269"/>
              <a:gd name="connsiteY68" fmla="*/ 619066 h 3624976"/>
              <a:gd name="connsiteX69" fmla="*/ 6624638 w 8247269"/>
              <a:gd name="connsiteY69" fmla="*/ 590491 h 3624976"/>
              <a:gd name="connsiteX70" fmla="*/ 6596063 w 8247269"/>
              <a:gd name="connsiteY70" fmla="*/ 580966 h 3624976"/>
              <a:gd name="connsiteX71" fmla="*/ 6567488 w 8247269"/>
              <a:gd name="connsiteY71" fmla="*/ 561916 h 3624976"/>
              <a:gd name="connsiteX72" fmla="*/ 6538913 w 8247269"/>
              <a:gd name="connsiteY72" fmla="*/ 552391 h 3624976"/>
              <a:gd name="connsiteX73" fmla="*/ 6510338 w 8247269"/>
              <a:gd name="connsiteY73" fmla="*/ 533341 h 3624976"/>
              <a:gd name="connsiteX74" fmla="*/ 6462713 w 8247269"/>
              <a:gd name="connsiteY74" fmla="*/ 523816 h 3624976"/>
              <a:gd name="connsiteX75" fmla="*/ 6376988 w 8247269"/>
              <a:gd name="connsiteY75" fmla="*/ 533341 h 3624976"/>
              <a:gd name="connsiteX76" fmla="*/ 6319838 w 8247269"/>
              <a:gd name="connsiteY76" fmla="*/ 571441 h 3624976"/>
              <a:gd name="connsiteX77" fmla="*/ 6262688 w 8247269"/>
              <a:gd name="connsiteY77" fmla="*/ 619066 h 3624976"/>
              <a:gd name="connsiteX78" fmla="*/ 6176963 w 8247269"/>
              <a:gd name="connsiteY78" fmla="*/ 657166 h 3624976"/>
              <a:gd name="connsiteX79" fmla="*/ 6148388 w 8247269"/>
              <a:gd name="connsiteY79" fmla="*/ 666691 h 3624976"/>
              <a:gd name="connsiteX80" fmla="*/ 6148388 w 8247269"/>
              <a:gd name="connsiteY80" fmla="*/ 800041 h 3624976"/>
              <a:gd name="connsiteX81" fmla="*/ 6138863 w 8247269"/>
              <a:gd name="connsiteY81" fmla="*/ 961966 h 3624976"/>
              <a:gd name="connsiteX82" fmla="*/ 6119813 w 8247269"/>
              <a:gd name="connsiteY82" fmla="*/ 1085791 h 3624976"/>
              <a:gd name="connsiteX83" fmla="*/ 6136482 w 8247269"/>
              <a:gd name="connsiteY83" fmla="*/ 1195328 h 3624976"/>
              <a:gd name="connsiteX84" fmla="*/ 6165057 w 8247269"/>
              <a:gd name="connsiteY84" fmla="*/ 1340585 h 3624976"/>
              <a:gd name="connsiteX85" fmla="*/ 6205538 w 8247269"/>
              <a:gd name="connsiteY85" fmla="*/ 1435835 h 3624976"/>
              <a:gd name="connsiteX86" fmla="*/ 6162676 w 8247269"/>
              <a:gd name="connsiteY86" fmla="*/ 1492985 h 3624976"/>
              <a:gd name="connsiteX87" fmla="*/ 6196013 w 8247269"/>
              <a:gd name="connsiteY87" fmla="*/ 1647766 h 3624976"/>
              <a:gd name="connsiteX88" fmla="*/ 6198394 w 8247269"/>
              <a:gd name="connsiteY88" fmla="*/ 1757303 h 3624976"/>
              <a:gd name="connsiteX89" fmla="*/ 6153150 w 8247269"/>
              <a:gd name="connsiteY89" fmla="*/ 1759685 h 3624976"/>
              <a:gd name="connsiteX90" fmla="*/ 6119813 w 8247269"/>
              <a:gd name="connsiteY90" fmla="*/ 1752541 h 3624976"/>
              <a:gd name="connsiteX91" fmla="*/ 5955507 w 8247269"/>
              <a:gd name="connsiteY91" fmla="*/ 1781116 h 3624976"/>
              <a:gd name="connsiteX92" fmla="*/ 5955507 w 8247269"/>
              <a:gd name="connsiteY92" fmla="*/ 1854934 h 3624976"/>
              <a:gd name="connsiteX93" fmla="*/ 5967413 w 8247269"/>
              <a:gd name="connsiteY93" fmla="*/ 1904941 h 3624976"/>
              <a:gd name="connsiteX94" fmla="*/ 5962650 w 8247269"/>
              <a:gd name="connsiteY94" fmla="*/ 1954947 h 3624976"/>
              <a:gd name="connsiteX95" fmla="*/ 5684045 w 8247269"/>
              <a:gd name="connsiteY95" fmla="*/ 1916847 h 3624976"/>
              <a:gd name="connsiteX96" fmla="*/ 5434013 w 8247269"/>
              <a:gd name="connsiteY96" fmla="*/ 1940660 h 3624976"/>
              <a:gd name="connsiteX97" fmla="*/ 5300663 w 8247269"/>
              <a:gd name="connsiteY97" fmla="*/ 1904941 h 3624976"/>
              <a:gd name="connsiteX98" fmla="*/ 5243513 w 8247269"/>
              <a:gd name="connsiteY98" fmla="*/ 1914466 h 3624976"/>
              <a:gd name="connsiteX99" fmla="*/ 5186363 w 8247269"/>
              <a:gd name="connsiteY99" fmla="*/ 1933516 h 3624976"/>
              <a:gd name="connsiteX100" fmla="*/ 5179219 w 8247269"/>
              <a:gd name="connsiteY100" fmla="*/ 1890653 h 3624976"/>
              <a:gd name="connsiteX101" fmla="*/ 5098257 w 8247269"/>
              <a:gd name="connsiteY101" fmla="*/ 1840647 h 3624976"/>
              <a:gd name="connsiteX102" fmla="*/ 5033963 w 8247269"/>
              <a:gd name="connsiteY102" fmla="*/ 1838266 h 3624976"/>
              <a:gd name="connsiteX103" fmla="*/ 5024438 w 8247269"/>
              <a:gd name="connsiteY103" fmla="*/ 1809691 h 3624976"/>
              <a:gd name="connsiteX104" fmla="*/ 4891088 w 8247269"/>
              <a:gd name="connsiteY104" fmla="*/ 1781116 h 3624976"/>
              <a:gd name="connsiteX105" fmla="*/ 4814888 w 8247269"/>
              <a:gd name="connsiteY105" fmla="*/ 1743016 h 3624976"/>
              <a:gd name="connsiteX106" fmla="*/ 4786313 w 8247269"/>
              <a:gd name="connsiteY106" fmla="*/ 1714441 h 3624976"/>
              <a:gd name="connsiteX107" fmla="*/ 4776788 w 8247269"/>
              <a:gd name="connsiteY107" fmla="*/ 1685866 h 3624976"/>
              <a:gd name="connsiteX108" fmla="*/ 4795838 w 8247269"/>
              <a:gd name="connsiteY108" fmla="*/ 1628716 h 3624976"/>
              <a:gd name="connsiteX109" fmla="*/ 4814888 w 8247269"/>
              <a:gd name="connsiteY109" fmla="*/ 1476316 h 3624976"/>
              <a:gd name="connsiteX110" fmla="*/ 4852988 w 8247269"/>
              <a:gd name="connsiteY110" fmla="*/ 1419166 h 3624976"/>
              <a:gd name="connsiteX111" fmla="*/ 4872038 w 8247269"/>
              <a:gd name="connsiteY111" fmla="*/ 1390591 h 3624976"/>
              <a:gd name="connsiteX112" fmla="*/ 4919663 w 8247269"/>
              <a:gd name="connsiteY112" fmla="*/ 1314391 h 3624976"/>
              <a:gd name="connsiteX113" fmla="*/ 4929188 w 8247269"/>
              <a:gd name="connsiteY113" fmla="*/ 1285816 h 3624976"/>
              <a:gd name="connsiteX114" fmla="*/ 4872038 w 8247269"/>
              <a:gd name="connsiteY114" fmla="*/ 1257241 h 3624976"/>
              <a:gd name="connsiteX115" fmla="*/ 4843463 w 8247269"/>
              <a:gd name="connsiteY115" fmla="*/ 1238191 h 3624976"/>
              <a:gd name="connsiteX116" fmla="*/ 4786313 w 8247269"/>
              <a:gd name="connsiteY116" fmla="*/ 1219141 h 3624976"/>
              <a:gd name="connsiteX117" fmla="*/ 4757738 w 8247269"/>
              <a:gd name="connsiteY117" fmla="*/ 1209616 h 3624976"/>
              <a:gd name="connsiteX118" fmla="*/ 4729163 w 8247269"/>
              <a:gd name="connsiteY118" fmla="*/ 1219141 h 3624976"/>
              <a:gd name="connsiteX119" fmla="*/ 4672013 w 8247269"/>
              <a:gd name="connsiteY119" fmla="*/ 1247716 h 3624976"/>
              <a:gd name="connsiteX120" fmla="*/ 4576763 w 8247269"/>
              <a:gd name="connsiteY120" fmla="*/ 1209616 h 3624976"/>
              <a:gd name="connsiteX121" fmla="*/ 4538663 w 8247269"/>
              <a:gd name="connsiteY121" fmla="*/ 1161991 h 3624976"/>
              <a:gd name="connsiteX122" fmla="*/ 4481513 w 8247269"/>
              <a:gd name="connsiteY122" fmla="*/ 1181041 h 3624976"/>
              <a:gd name="connsiteX123" fmla="*/ 4452938 w 8247269"/>
              <a:gd name="connsiteY123" fmla="*/ 1190566 h 3624976"/>
              <a:gd name="connsiteX124" fmla="*/ 4414838 w 8247269"/>
              <a:gd name="connsiteY124" fmla="*/ 1276291 h 3624976"/>
              <a:gd name="connsiteX125" fmla="*/ 4405313 w 8247269"/>
              <a:gd name="connsiteY125" fmla="*/ 1304866 h 3624976"/>
              <a:gd name="connsiteX126" fmla="*/ 4395788 w 8247269"/>
              <a:gd name="connsiteY126" fmla="*/ 1333441 h 3624976"/>
              <a:gd name="connsiteX127" fmla="*/ 4367213 w 8247269"/>
              <a:gd name="connsiteY127" fmla="*/ 1352491 h 3624976"/>
              <a:gd name="connsiteX128" fmla="*/ 4348163 w 8247269"/>
              <a:gd name="connsiteY128" fmla="*/ 1381066 h 3624976"/>
              <a:gd name="connsiteX129" fmla="*/ 4329113 w 8247269"/>
              <a:gd name="connsiteY129" fmla="*/ 1438216 h 3624976"/>
              <a:gd name="connsiteX130" fmla="*/ 4310063 w 8247269"/>
              <a:gd name="connsiteY130" fmla="*/ 1466791 h 3624976"/>
              <a:gd name="connsiteX131" fmla="*/ 4300538 w 8247269"/>
              <a:gd name="connsiteY131" fmla="*/ 1495366 h 3624976"/>
              <a:gd name="connsiteX132" fmla="*/ 4291013 w 8247269"/>
              <a:gd name="connsiteY132" fmla="*/ 1533466 h 3624976"/>
              <a:gd name="connsiteX133" fmla="*/ 4262438 w 8247269"/>
              <a:gd name="connsiteY133" fmla="*/ 1552516 h 3624976"/>
              <a:gd name="connsiteX134" fmla="*/ 4224338 w 8247269"/>
              <a:gd name="connsiteY134" fmla="*/ 1545372 h 3624976"/>
              <a:gd name="connsiteX135" fmla="*/ 4167188 w 8247269"/>
              <a:gd name="connsiteY135" fmla="*/ 1562041 h 3624976"/>
              <a:gd name="connsiteX136" fmla="*/ 4110038 w 8247269"/>
              <a:gd name="connsiteY136" fmla="*/ 1583472 h 3624976"/>
              <a:gd name="connsiteX137" fmla="*/ 4081463 w 8247269"/>
              <a:gd name="connsiteY137" fmla="*/ 1590616 h 3624976"/>
              <a:gd name="connsiteX138" fmla="*/ 4055270 w 8247269"/>
              <a:gd name="connsiteY138" fmla="*/ 1595379 h 3624976"/>
              <a:gd name="connsiteX139" fmla="*/ 3948113 w 8247269"/>
              <a:gd name="connsiteY139" fmla="*/ 1609666 h 3624976"/>
              <a:gd name="connsiteX140" fmla="*/ 3910013 w 8247269"/>
              <a:gd name="connsiteY140" fmla="*/ 1600141 h 3624976"/>
              <a:gd name="connsiteX141" fmla="*/ 3757613 w 8247269"/>
              <a:gd name="connsiteY141" fmla="*/ 1590616 h 3624976"/>
              <a:gd name="connsiteX142" fmla="*/ 3729038 w 8247269"/>
              <a:gd name="connsiteY142" fmla="*/ 1571566 h 3624976"/>
              <a:gd name="connsiteX143" fmla="*/ 3700463 w 8247269"/>
              <a:gd name="connsiteY143" fmla="*/ 1562041 h 3624976"/>
              <a:gd name="connsiteX144" fmla="*/ 3652838 w 8247269"/>
              <a:gd name="connsiteY144" fmla="*/ 1523941 h 3624976"/>
              <a:gd name="connsiteX145" fmla="*/ 3481388 w 8247269"/>
              <a:gd name="connsiteY145" fmla="*/ 1533466 h 3624976"/>
              <a:gd name="connsiteX146" fmla="*/ 3414713 w 8247269"/>
              <a:gd name="connsiteY146" fmla="*/ 1542991 h 3624976"/>
              <a:gd name="connsiteX147" fmla="*/ 3386138 w 8247269"/>
              <a:gd name="connsiteY147" fmla="*/ 1552516 h 3624976"/>
              <a:gd name="connsiteX148" fmla="*/ 3338513 w 8247269"/>
              <a:gd name="connsiteY148" fmla="*/ 1562041 h 3624976"/>
              <a:gd name="connsiteX149" fmla="*/ 3259931 w 8247269"/>
              <a:gd name="connsiteY149" fmla="*/ 1619191 h 3624976"/>
              <a:gd name="connsiteX150" fmla="*/ 3214688 w 8247269"/>
              <a:gd name="connsiteY150" fmla="*/ 1666816 h 3624976"/>
              <a:gd name="connsiteX151" fmla="*/ 3205163 w 8247269"/>
              <a:gd name="connsiteY151" fmla="*/ 1695391 h 3624976"/>
              <a:gd name="connsiteX152" fmla="*/ 3181351 w 8247269"/>
              <a:gd name="connsiteY152" fmla="*/ 1738254 h 3624976"/>
              <a:gd name="connsiteX153" fmla="*/ 3102769 w 8247269"/>
              <a:gd name="connsiteY153" fmla="*/ 1714441 h 3624976"/>
              <a:gd name="connsiteX154" fmla="*/ 3057525 w 8247269"/>
              <a:gd name="connsiteY154" fmla="*/ 1659672 h 3624976"/>
              <a:gd name="connsiteX155" fmla="*/ 3005138 w 8247269"/>
              <a:gd name="connsiteY155" fmla="*/ 1619191 h 3624976"/>
              <a:gd name="connsiteX156" fmla="*/ 2967038 w 8247269"/>
              <a:gd name="connsiteY156" fmla="*/ 1562041 h 3624976"/>
              <a:gd name="connsiteX157" fmla="*/ 2947988 w 8247269"/>
              <a:gd name="connsiteY157" fmla="*/ 1533466 h 3624976"/>
              <a:gd name="connsiteX158" fmla="*/ 2890838 w 8247269"/>
              <a:gd name="connsiteY158" fmla="*/ 1504891 h 3624976"/>
              <a:gd name="connsiteX159" fmla="*/ 2862263 w 8247269"/>
              <a:gd name="connsiteY159" fmla="*/ 1485841 h 3624976"/>
              <a:gd name="connsiteX160" fmla="*/ 2833688 w 8247269"/>
              <a:gd name="connsiteY160" fmla="*/ 1476316 h 3624976"/>
              <a:gd name="connsiteX161" fmla="*/ 2805113 w 8247269"/>
              <a:gd name="connsiteY161" fmla="*/ 1457266 h 3624976"/>
              <a:gd name="connsiteX162" fmla="*/ 2738438 w 8247269"/>
              <a:gd name="connsiteY162" fmla="*/ 1438216 h 3624976"/>
              <a:gd name="connsiteX163" fmla="*/ 2709863 w 8247269"/>
              <a:gd name="connsiteY163" fmla="*/ 1428691 h 3624976"/>
              <a:gd name="connsiteX164" fmla="*/ 2605088 w 8247269"/>
              <a:gd name="connsiteY164" fmla="*/ 1419166 h 3624976"/>
              <a:gd name="connsiteX165" fmla="*/ 2509838 w 8247269"/>
              <a:gd name="connsiteY165" fmla="*/ 1409641 h 3624976"/>
              <a:gd name="connsiteX166" fmla="*/ 2452688 w 8247269"/>
              <a:gd name="connsiteY166" fmla="*/ 1371541 h 3624976"/>
              <a:gd name="connsiteX167" fmla="*/ 2395538 w 8247269"/>
              <a:gd name="connsiteY167" fmla="*/ 1352491 h 3624976"/>
              <a:gd name="connsiteX168" fmla="*/ 2366963 w 8247269"/>
              <a:gd name="connsiteY168" fmla="*/ 1342966 h 3624976"/>
              <a:gd name="connsiteX169" fmla="*/ 2309813 w 8247269"/>
              <a:gd name="connsiteY169" fmla="*/ 1333441 h 3624976"/>
              <a:gd name="connsiteX170" fmla="*/ 2233613 w 8247269"/>
              <a:gd name="connsiteY170" fmla="*/ 1342966 h 3624976"/>
              <a:gd name="connsiteX171" fmla="*/ 2185988 w 8247269"/>
              <a:gd name="connsiteY171" fmla="*/ 1333441 h 3624976"/>
              <a:gd name="connsiteX172" fmla="*/ 2176463 w 8247269"/>
              <a:gd name="connsiteY172" fmla="*/ 1304866 h 3624976"/>
              <a:gd name="connsiteX173" fmla="*/ 2157413 w 8247269"/>
              <a:gd name="connsiteY173" fmla="*/ 1238191 h 3624976"/>
              <a:gd name="connsiteX174" fmla="*/ 2155032 w 8247269"/>
              <a:gd name="connsiteY174" fmla="*/ 1204854 h 3624976"/>
              <a:gd name="connsiteX175" fmla="*/ 2128838 w 8247269"/>
              <a:gd name="connsiteY175" fmla="*/ 1166753 h 3624976"/>
              <a:gd name="connsiteX176" fmla="*/ 2057400 w 8247269"/>
              <a:gd name="connsiteY176" fmla="*/ 1104841 h 3624976"/>
              <a:gd name="connsiteX177" fmla="*/ 2062163 w 8247269"/>
              <a:gd name="connsiteY177" fmla="*/ 1066741 h 3624976"/>
              <a:gd name="connsiteX178" fmla="*/ 2033588 w 8247269"/>
              <a:gd name="connsiteY178" fmla="*/ 1057216 h 3624976"/>
              <a:gd name="connsiteX179" fmla="*/ 2081213 w 8247269"/>
              <a:gd name="connsiteY179" fmla="*/ 1009591 h 3624976"/>
              <a:gd name="connsiteX180" fmla="*/ 2128838 w 8247269"/>
              <a:gd name="connsiteY180" fmla="*/ 1000066 h 3624976"/>
              <a:gd name="connsiteX181" fmla="*/ 2147888 w 8247269"/>
              <a:gd name="connsiteY181" fmla="*/ 942916 h 3624976"/>
              <a:gd name="connsiteX182" fmla="*/ 2119313 w 8247269"/>
              <a:gd name="connsiteY182" fmla="*/ 914341 h 3624976"/>
              <a:gd name="connsiteX183" fmla="*/ 2014538 w 8247269"/>
              <a:gd name="connsiteY183" fmla="*/ 885766 h 3624976"/>
              <a:gd name="connsiteX184" fmla="*/ 2005013 w 8247269"/>
              <a:gd name="connsiteY184" fmla="*/ 857191 h 3624976"/>
              <a:gd name="connsiteX185" fmla="*/ 2024063 w 8247269"/>
              <a:gd name="connsiteY185" fmla="*/ 828616 h 3624976"/>
              <a:gd name="connsiteX186" fmla="*/ 2014538 w 8247269"/>
              <a:gd name="connsiteY186" fmla="*/ 800041 h 3624976"/>
              <a:gd name="connsiteX187" fmla="*/ 1976438 w 8247269"/>
              <a:gd name="connsiteY187" fmla="*/ 742891 h 3624976"/>
              <a:gd name="connsiteX188" fmla="*/ 1804988 w 8247269"/>
              <a:gd name="connsiteY188" fmla="*/ 685741 h 3624976"/>
              <a:gd name="connsiteX189" fmla="*/ 1776413 w 8247269"/>
              <a:gd name="connsiteY189" fmla="*/ 676216 h 3624976"/>
              <a:gd name="connsiteX190" fmla="*/ 1747838 w 8247269"/>
              <a:gd name="connsiteY190" fmla="*/ 666691 h 3624976"/>
              <a:gd name="connsiteX191" fmla="*/ 1690688 w 8247269"/>
              <a:gd name="connsiteY191" fmla="*/ 628591 h 3624976"/>
              <a:gd name="connsiteX192" fmla="*/ 1654969 w 8247269"/>
              <a:gd name="connsiteY192" fmla="*/ 592872 h 3624976"/>
              <a:gd name="connsiteX193" fmla="*/ 1581150 w 8247269"/>
              <a:gd name="connsiteY193" fmla="*/ 519053 h 3624976"/>
              <a:gd name="connsiteX194" fmla="*/ 1493045 w 8247269"/>
              <a:gd name="connsiteY194" fmla="*/ 433328 h 3624976"/>
              <a:gd name="connsiteX195" fmla="*/ 1370452 w 8247269"/>
              <a:gd name="connsiteY195" fmla="*/ 335756 h 3624976"/>
              <a:gd name="connsiteX196" fmla="*/ 1350170 w 8247269"/>
              <a:gd name="connsiteY196" fmla="*/ 316647 h 3624976"/>
              <a:gd name="connsiteX197" fmla="*/ 1373982 w 8247269"/>
              <a:gd name="connsiteY197" fmla="*/ 323791 h 3624976"/>
              <a:gd name="connsiteX198" fmla="*/ 1440657 w 8247269"/>
              <a:gd name="connsiteY198" fmla="*/ 342841 h 3624976"/>
              <a:gd name="connsiteX199" fmla="*/ 1440657 w 8247269"/>
              <a:gd name="connsiteY199" fmla="*/ 290453 h 3624976"/>
              <a:gd name="connsiteX200" fmla="*/ 1376363 w 8247269"/>
              <a:gd name="connsiteY200" fmla="*/ 204729 h 3624976"/>
              <a:gd name="connsiteX201" fmla="*/ 1338263 w 8247269"/>
              <a:gd name="connsiteY201" fmla="*/ 178534 h 3624976"/>
              <a:gd name="connsiteX202" fmla="*/ 1319213 w 8247269"/>
              <a:gd name="connsiteY202" fmla="*/ 161866 h 3624976"/>
              <a:gd name="connsiteX203" fmla="*/ 1166813 w 8247269"/>
              <a:gd name="connsiteY203" fmla="*/ 133291 h 3624976"/>
              <a:gd name="connsiteX204" fmla="*/ 1138238 w 8247269"/>
              <a:gd name="connsiteY204" fmla="*/ 123766 h 3624976"/>
              <a:gd name="connsiteX205" fmla="*/ 1081088 w 8247269"/>
              <a:gd name="connsiteY205" fmla="*/ 85666 h 3624976"/>
              <a:gd name="connsiteX206" fmla="*/ 1033463 w 8247269"/>
              <a:gd name="connsiteY206" fmla="*/ 47566 h 3624976"/>
              <a:gd name="connsiteX207" fmla="*/ 976313 w 8247269"/>
              <a:gd name="connsiteY207" fmla="*/ 9466 h 3624976"/>
              <a:gd name="connsiteX208" fmla="*/ 547688 w 8247269"/>
              <a:gd name="connsiteY208" fmla="*/ 9466 h 3624976"/>
              <a:gd name="connsiteX209" fmla="*/ 452438 w 8247269"/>
              <a:gd name="connsiteY209" fmla="*/ 18991 h 3624976"/>
              <a:gd name="connsiteX210" fmla="*/ 395288 w 8247269"/>
              <a:gd name="connsiteY210" fmla="*/ 47566 h 3624976"/>
              <a:gd name="connsiteX211" fmla="*/ 319088 w 8247269"/>
              <a:gd name="connsiteY211" fmla="*/ 159485 h 3624976"/>
              <a:gd name="connsiteX212" fmla="*/ 307182 w 8247269"/>
              <a:gd name="connsiteY212" fmla="*/ 216634 h 3624976"/>
              <a:gd name="connsiteX213" fmla="*/ 254794 w 8247269"/>
              <a:gd name="connsiteY213" fmla="*/ 283310 h 3624976"/>
              <a:gd name="connsiteX214" fmla="*/ 180975 w 8247269"/>
              <a:gd name="connsiteY214" fmla="*/ 330935 h 3624976"/>
              <a:gd name="connsiteX215" fmla="*/ 76201 w 8247269"/>
              <a:gd name="connsiteY215" fmla="*/ 357129 h 3624976"/>
              <a:gd name="connsiteX216" fmla="*/ 42863 w 8247269"/>
              <a:gd name="connsiteY216" fmla="*/ 361891 h 3624976"/>
              <a:gd name="connsiteX217" fmla="*/ 0 w 8247269"/>
              <a:gd name="connsiteY217" fmla="*/ 371416 h 3624976"/>
              <a:gd name="connsiteX218" fmla="*/ 21431 w 8247269"/>
              <a:gd name="connsiteY218" fmla="*/ 416660 h 3624976"/>
              <a:gd name="connsiteX219" fmla="*/ 33338 w 8247269"/>
              <a:gd name="connsiteY219" fmla="*/ 419041 h 3624976"/>
              <a:gd name="connsiteX220" fmla="*/ 90488 w 8247269"/>
              <a:gd name="connsiteY220" fmla="*/ 447616 h 3624976"/>
              <a:gd name="connsiteX221" fmla="*/ 147638 w 8247269"/>
              <a:gd name="connsiteY221" fmla="*/ 476191 h 3624976"/>
              <a:gd name="connsiteX222" fmla="*/ 166688 w 8247269"/>
              <a:gd name="connsiteY222" fmla="*/ 504766 h 3624976"/>
              <a:gd name="connsiteX223" fmla="*/ 166688 w 8247269"/>
              <a:gd name="connsiteY223" fmla="*/ 571441 h 3624976"/>
              <a:gd name="connsiteX224" fmla="*/ 138113 w 8247269"/>
              <a:gd name="connsiteY224" fmla="*/ 580966 h 3624976"/>
              <a:gd name="connsiteX225" fmla="*/ 128588 w 8247269"/>
              <a:gd name="connsiteY225" fmla="*/ 666691 h 3624976"/>
              <a:gd name="connsiteX226" fmla="*/ 100013 w 8247269"/>
              <a:gd name="connsiteY226" fmla="*/ 676216 h 3624976"/>
              <a:gd name="connsiteX227" fmla="*/ 90488 w 8247269"/>
              <a:gd name="connsiteY227" fmla="*/ 704791 h 3624976"/>
              <a:gd name="connsiteX228" fmla="*/ 119063 w 8247269"/>
              <a:gd name="connsiteY228" fmla="*/ 714316 h 3624976"/>
              <a:gd name="connsiteX229" fmla="*/ 138113 w 8247269"/>
              <a:gd name="connsiteY229" fmla="*/ 771466 h 3624976"/>
              <a:gd name="connsiteX230" fmla="*/ 147638 w 8247269"/>
              <a:gd name="connsiteY230" fmla="*/ 838141 h 3624976"/>
              <a:gd name="connsiteX231" fmla="*/ 166688 w 8247269"/>
              <a:gd name="connsiteY231" fmla="*/ 866716 h 3624976"/>
              <a:gd name="connsiteX232" fmla="*/ 157163 w 8247269"/>
              <a:gd name="connsiteY232" fmla="*/ 923866 h 3624976"/>
              <a:gd name="connsiteX0" fmla="*/ 7319963 w 8247269"/>
              <a:gd name="connsiteY0" fmla="*/ 3590866 h 3624976"/>
              <a:gd name="connsiteX1" fmla="*/ 7374733 w 8247269"/>
              <a:gd name="connsiteY1" fmla="*/ 3417036 h 3624976"/>
              <a:gd name="connsiteX2" fmla="*/ 7398544 w 8247269"/>
              <a:gd name="connsiteY2" fmla="*/ 3281304 h 3624976"/>
              <a:gd name="connsiteX3" fmla="*/ 7458075 w 8247269"/>
              <a:gd name="connsiteY3" fmla="*/ 3233678 h 3624976"/>
              <a:gd name="connsiteX4" fmla="*/ 7481888 w 8247269"/>
              <a:gd name="connsiteY4" fmla="*/ 3000315 h 3624976"/>
              <a:gd name="connsiteX5" fmla="*/ 7543801 w 8247269"/>
              <a:gd name="connsiteY5" fmla="*/ 2966977 h 3624976"/>
              <a:gd name="connsiteX6" fmla="*/ 7627145 w 8247269"/>
              <a:gd name="connsiteY6" fmla="*/ 2993171 h 3624976"/>
              <a:gd name="connsiteX7" fmla="*/ 7708106 w 8247269"/>
              <a:gd name="connsiteY7" fmla="*/ 2943167 h 3624976"/>
              <a:gd name="connsiteX8" fmla="*/ 7765257 w 8247269"/>
              <a:gd name="connsiteY8" fmla="*/ 2838391 h 3624976"/>
              <a:gd name="connsiteX9" fmla="*/ 7777163 w 8247269"/>
              <a:gd name="connsiteY9" fmla="*/ 2800291 h 3624976"/>
              <a:gd name="connsiteX10" fmla="*/ 7805738 w 8247269"/>
              <a:gd name="connsiteY10" fmla="*/ 2790766 h 3624976"/>
              <a:gd name="connsiteX11" fmla="*/ 7834313 w 8247269"/>
              <a:gd name="connsiteY11" fmla="*/ 2781241 h 3624976"/>
              <a:gd name="connsiteX12" fmla="*/ 7996238 w 8247269"/>
              <a:gd name="connsiteY12" fmla="*/ 2762191 h 3624976"/>
              <a:gd name="connsiteX13" fmla="*/ 8062913 w 8247269"/>
              <a:gd name="connsiteY13" fmla="*/ 2743141 h 3624976"/>
              <a:gd name="connsiteX14" fmla="*/ 8090341 w 8247269"/>
              <a:gd name="connsiteY14" fmla="*/ 2764630 h 3624976"/>
              <a:gd name="connsiteX15" fmla="*/ 8162926 w 8247269"/>
              <a:gd name="connsiteY15" fmla="*/ 2752666 h 3624976"/>
              <a:gd name="connsiteX16" fmla="*/ 8165307 w 8247269"/>
              <a:gd name="connsiteY16" fmla="*/ 2709804 h 3624976"/>
              <a:gd name="connsiteX17" fmla="*/ 8186738 w 8247269"/>
              <a:gd name="connsiteY17" fmla="*/ 2602648 h 3624976"/>
              <a:gd name="connsiteX18" fmla="*/ 8193882 w 8247269"/>
              <a:gd name="connsiteY18" fmla="*/ 2552641 h 3624976"/>
              <a:gd name="connsiteX19" fmla="*/ 8224838 w 8247269"/>
              <a:gd name="connsiteY19" fmla="*/ 2514541 h 3624976"/>
              <a:gd name="connsiteX20" fmla="*/ 8243888 w 8247269"/>
              <a:gd name="connsiteY20" fmla="*/ 2485966 h 3624976"/>
              <a:gd name="connsiteX21" fmla="*/ 8178447 w 8247269"/>
              <a:gd name="connsiteY21" fmla="*/ 2438399 h 3624976"/>
              <a:gd name="connsiteX22" fmla="*/ 7950994 w 8247269"/>
              <a:gd name="connsiteY22" fmla="*/ 2435960 h 3624976"/>
              <a:gd name="connsiteX23" fmla="*/ 7967663 w 8247269"/>
              <a:gd name="connsiteY23" fmla="*/ 2335947 h 3624976"/>
              <a:gd name="connsiteX24" fmla="*/ 7977188 w 8247269"/>
              <a:gd name="connsiteY24" fmla="*/ 2257366 h 3624976"/>
              <a:gd name="connsiteX25" fmla="*/ 7929563 w 8247269"/>
              <a:gd name="connsiteY25" fmla="*/ 2095441 h 3624976"/>
              <a:gd name="connsiteX26" fmla="*/ 7910513 w 8247269"/>
              <a:gd name="connsiteY26" fmla="*/ 2038291 h 3624976"/>
              <a:gd name="connsiteX27" fmla="*/ 7900988 w 8247269"/>
              <a:gd name="connsiteY27" fmla="*/ 2009716 h 3624976"/>
              <a:gd name="connsiteX28" fmla="*/ 7929563 w 8247269"/>
              <a:gd name="connsiteY28" fmla="*/ 1876366 h 3624976"/>
              <a:gd name="connsiteX29" fmla="*/ 7948613 w 8247269"/>
              <a:gd name="connsiteY29" fmla="*/ 1847791 h 3624976"/>
              <a:gd name="connsiteX30" fmla="*/ 7853363 w 8247269"/>
              <a:gd name="connsiteY30" fmla="*/ 1838266 h 3624976"/>
              <a:gd name="connsiteX31" fmla="*/ 7796213 w 8247269"/>
              <a:gd name="connsiteY31" fmla="*/ 1790641 h 3624976"/>
              <a:gd name="connsiteX32" fmla="*/ 7739063 w 8247269"/>
              <a:gd name="connsiteY32" fmla="*/ 1771591 h 3624976"/>
              <a:gd name="connsiteX33" fmla="*/ 7710488 w 8247269"/>
              <a:gd name="connsiteY33" fmla="*/ 1752541 h 3624976"/>
              <a:gd name="connsiteX34" fmla="*/ 7567613 w 8247269"/>
              <a:gd name="connsiteY34" fmla="*/ 1733491 h 3624976"/>
              <a:gd name="connsiteX35" fmla="*/ 7510463 w 8247269"/>
              <a:gd name="connsiteY35" fmla="*/ 1714441 h 3624976"/>
              <a:gd name="connsiteX36" fmla="*/ 7453313 w 8247269"/>
              <a:gd name="connsiteY36" fmla="*/ 1676341 h 3624976"/>
              <a:gd name="connsiteX37" fmla="*/ 7424738 w 8247269"/>
              <a:gd name="connsiteY37" fmla="*/ 1657291 h 3624976"/>
              <a:gd name="connsiteX38" fmla="*/ 7396163 w 8247269"/>
              <a:gd name="connsiteY38" fmla="*/ 1647766 h 3624976"/>
              <a:gd name="connsiteX39" fmla="*/ 7358063 w 8247269"/>
              <a:gd name="connsiteY39" fmla="*/ 1600141 h 3624976"/>
              <a:gd name="connsiteX40" fmla="*/ 7319963 w 8247269"/>
              <a:gd name="connsiteY40" fmla="*/ 1542991 h 3624976"/>
              <a:gd name="connsiteX41" fmla="*/ 7272338 w 8247269"/>
              <a:gd name="connsiteY41" fmla="*/ 1485841 h 3624976"/>
              <a:gd name="connsiteX42" fmla="*/ 7262813 w 8247269"/>
              <a:gd name="connsiteY42" fmla="*/ 1457266 h 3624976"/>
              <a:gd name="connsiteX43" fmla="*/ 7224713 w 8247269"/>
              <a:gd name="connsiteY43" fmla="*/ 1400116 h 3624976"/>
              <a:gd name="connsiteX44" fmla="*/ 7215188 w 8247269"/>
              <a:gd name="connsiteY44" fmla="*/ 1371541 h 3624976"/>
              <a:gd name="connsiteX45" fmla="*/ 7196138 w 8247269"/>
              <a:gd name="connsiteY45" fmla="*/ 1342966 h 3624976"/>
              <a:gd name="connsiteX46" fmla="*/ 7177088 w 8247269"/>
              <a:gd name="connsiteY46" fmla="*/ 1285816 h 3624976"/>
              <a:gd name="connsiteX47" fmla="*/ 7119938 w 8247269"/>
              <a:gd name="connsiteY47" fmla="*/ 1238191 h 3624976"/>
              <a:gd name="connsiteX48" fmla="*/ 7091363 w 8247269"/>
              <a:gd name="connsiteY48" fmla="*/ 1219141 h 3624976"/>
              <a:gd name="connsiteX49" fmla="*/ 7062788 w 8247269"/>
              <a:gd name="connsiteY49" fmla="*/ 1190566 h 3624976"/>
              <a:gd name="connsiteX50" fmla="*/ 7034213 w 8247269"/>
              <a:gd name="connsiteY50" fmla="*/ 1171516 h 3624976"/>
              <a:gd name="connsiteX51" fmla="*/ 6986588 w 8247269"/>
              <a:gd name="connsiteY51" fmla="*/ 1114366 h 3624976"/>
              <a:gd name="connsiteX52" fmla="*/ 6958013 w 8247269"/>
              <a:gd name="connsiteY52" fmla="*/ 1095316 h 3624976"/>
              <a:gd name="connsiteX53" fmla="*/ 6938963 w 8247269"/>
              <a:gd name="connsiteY53" fmla="*/ 1066741 h 3624976"/>
              <a:gd name="connsiteX54" fmla="*/ 6910388 w 8247269"/>
              <a:gd name="connsiteY54" fmla="*/ 1047691 h 3624976"/>
              <a:gd name="connsiteX55" fmla="*/ 6900863 w 8247269"/>
              <a:gd name="connsiteY55" fmla="*/ 1019116 h 3624976"/>
              <a:gd name="connsiteX56" fmla="*/ 6910388 w 8247269"/>
              <a:gd name="connsiteY56" fmla="*/ 981016 h 3624976"/>
              <a:gd name="connsiteX57" fmla="*/ 6967538 w 8247269"/>
              <a:gd name="connsiteY57" fmla="*/ 952441 h 3624976"/>
              <a:gd name="connsiteX58" fmla="*/ 6986588 w 8247269"/>
              <a:gd name="connsiteY58" fmla="*/ 923866 h 3624976"/>
              <a:gd name="connsiteX59" fmla="*/ 7005638 w 8247269"/>
              <a:gd name="connsiteY59" fmla="*/ 866716 h 3624976"/>
              <a:gd name="connsiteX60" fmla="*/ 6977063 w 8247269"/>
              <a:gd name="connsiteY60" fmla="*/ 857191 h 3624976"/>
              <a:gd name="connsiteX61" fmla="*/ 6910388 w 8247269"/>
              <a:gd name="connsiteY61" fmla="*/ 847666 h 3624976"/>
              <a:gd name="connsiteX62" fmla="*/ 6872288 w 8247269"/>
              <a:gd name="connsiteY62" fmla="*/ 828616 h 3624976"/>
              <a:gd name="connsiteX63" fmla="*/ 6843713 w 8247269"/>
              <a:gd name="connsiteY63" fmla="*/ 819091 h 3624976"/>
              <a:gd name="connsiteX64" fmla="*/ 6786563 w 8247269"/>
              <a:gd name="connsiteY64" fmla="*/ 780991 h 3624976"/>
              <a:gd name="connsiteX65" fmla="*/ 6748463 w 8247269"/>
              <a:gd name="connsiteY65" fmla="*/ 733366 h 3624976"/>
              <a:gd name="connsiteX66" fmla="*/ 6738938 w 8247269"/>
              <a:gd name="connsiteY66" fmla="*/ 704791 h 3624976"/>
              <a:gd name="connsiteX67" fmla="*/ 6691313 w 8247269"/>
              <a:gd name="connsiteY67" fmla="*/ 657166 h 3624976"/>
              <a:gd name="connsiteX68" fmla="*/ 6643688 w 8247269"/>
              <a:gd name="connsiteY68" fmla="*/ 619066 h 3624976"/>
              <a:gd name="connsiteX69" fmla="*/ 6624638 w 8247269"/>
              <a:gd name="connsiteY69" fmla="*/ 590491 h 3624976"/>
              <a:gd name="connsiteX70" fmla="*/ 6596063 w 8247269"/>
              <a:gd name="connsiteY70" fmla="*/ 580966 h 3624976"/>
              <a:gd name="connsiteX71" fmla="*/ 6567488 w 8247269"/>
              <a:gd name="connsiteY71" fmla="*/ 561916 h 3624976"/>
              <a:gd name="connsiteX72" fmla="*/ 6538913 w 8247269"/>
              <a:gd name="connsiteY72" fmla="*/ 552391 h 3624976"/>
              <a:gd name="connsiteX73" fmla="*/ 6510338 w 8247269"/>
              <a:gd name="connsiteY73" fmla="*/ 533341 h 3624976"/>
              <a:gd name="connsiteX74" fmla="*/ 6462713 w 8247269"/>
              <a:gd name="connsiteY74" fmla="*/ 523816 h 3624976"/>
              <a:gd name="connsiteX75" fmla="*/ 6376988 w 8247269"/>
              <a:gd name="connsiteY75" fmla="*/ 533341 h 3624976"/>
              <a:gd name="connsiteX76" fmla="*/ 6319838 w 8247269"/>
              <a:gd name="connsiteY76" fmla="*/ 571441 h 3624976"/>
              <a:gd name="connsiteX77" fmla="*/ 6262688 w 8247269"/>
              <a:gd name="connsiteY77" fmla="*/ 619066 h 3624976"/>
              <a:gd name="connsiteX78" fmla="*/ 6176963 w 8247269"/>
              <a:gd name="connsiteY78" fmla="*/ 657166 h 3624976"/>
              <a:gd name="connsiteX79" fmla="*/ 6148388 w 8247269"/>
              <a:gd name="connsiteY79" fmla="*/ 666691 h 3624976"/>
              <a:gd name="connsiteX80" fmla="*/ 6148388 w 8247269"/>
              <a:gd name="connsiteY80" fmla="*/ 800041 h 3624976"/>
              <a:gd name="connsiteX81" fmla="*/ 6138863 w 8247269"/>
              <a:gd name="connsiteY81" fmla="*/ 961966 h 3624976"/>
              <a:gd name="connsiteX82" fmla="*/ 6119813 w 8247269"/>
              <a:gd name="connsiteY82" fmla="*/ 1085791 h 3624976"/>
              <a:gd name="connsiteX83" fmla="*/ 6136482 w 8247269"/>
              <a:gd name="connsiteY83" fmla="*/ 1195328 h 3624976"/>
              <a:gd name="connsiteX84" fmla="*/ 6165057 w 8247269"/>
              <a:gd name="connsiteY84" fmla="*/ 1340585 h 3624976"/>
              <a:gd name="connsiteX85" fmla="*/ 6205538 w 8247269"/>
              <a:gd name="connsiteY85" fmla="*/ 1435835 h 3624976"/>
              <a:gd name="connsiteX86" fmla="*/ 6162676 w 8247269"/>
              <a:gd name="connsiteY86" fmla="*/ 1492985 h 3624976"/>
              <a:gd name="connsiteX87" fmla="*/ 6196013 w 8247269"/>
              <a:gd name="connsiteY87" fmla="*/ 1647766 h 3624976"/>
              <a:gd name="connsiteX88" fmla="*/ 6198394 w 8247269"/>
              <a:gd name="connsiteY88" fmla="*/ 1757303 h 3624976"/>
              <a:gd name="connsiteX89" fmla="*/ 6153150 w 8247269"/>
              <a:gd name="connsiteY89" fmla="*/ 1759685 h 3624976"/>
              <a:gd name="connsiteX90" fmla="*/ 6119813 w 8247269"/>
              <a:gd name="connsiteY90" fmla="*/ 1752541 h 3624976"/>
              <a:gd name="connsiteX91" fmla="*/ 5955507 w 8247269"/>
              <a:gd name="connsiteY91" fmla="*/ 1781116 h 3624976"/>
              <a:gd name="connsiteX92" fmla="*/ 5955507 w 8247269"/>
              <a:gd name="connsiteY92" fmla="*/ 1854934 h 3624976"/>
              <a:gd name="connsiteX93" fmla="*/ 5967413 w 8247269"/>
              <a:gd name="connsiteY93" fmla="*/ 1904941 h 3624976"/>
              <a:gd name="connsiteX94" fmla="*/ 5962650 w 8247269"/>
              <a:gd name="connsiteY94" fmla="*/ 1954947 h 3624976"/>
              <a:gd name="connsiteX95" fmla="*/ 5684045 w 8247269"/>
              <a:gd name="connsiteY95" fmla="*/ 1916847 h 3624976"/>
              <a:gd name="connsiteX96" fmla="*/ 5434013 w 8247269"/>
              <a:gd name="connsiteY96" fmla="*/ 1940660 h 3624976"/>
              <a:gd name="connsiteX97" fmla="*/ 5300663 w 8247269"/>
              <a:gd name="connsiteY97" fmla="*/ 1904941 h 3624976"/>
              <a:gd name="connsiteX98" fmla="*/ 5243513 w 8247269"/>
              <a:gd name="connsiteY98" fmla="*/ 1914466 h 3624976"/>
              <a:gd name="connsiteX99" fmla="*/ 5186363 w 8247269"/>
              <a:gd name="connsiteY99" fmla="*/ 1933516 h 3624976"/>
              <a:gd name="connsiteX100" fmla="*/ 5179219 w 8247269"/>
              <a:gd name="connsiteY100" fmla="*/ 1890653 h 3624976"/>
              <a:gd name="connsiteX101" fmla="*/ 5098257 w 8247269"/>
              <a:gd name="connsiteY101" fmla="*/ 1840647 h 3624976"/>
              <a:gd name="connsiteX102" fmla="*/ 5033963 w 8247269"/>
              <a:gd name="connsiteY102" fmla="*/ 1838266 h 3624976"/>
              <a:gd name="connsiteX103" fmla="*/ 5024438 w 8247269"/>
              <a:gd name="connsiteY103" fmla="*/ 1809691 h 3624976"/>
              <a:gd name="connsiteX104" fmla="*/ 4891088 w 8247269"/>
              <a:gd name="connsiteY104" fmla="*/ 1781116 h 3624976"/>
              <a:gd name="connsiteX105" fmla="*/ 4814888 w 8247269"/>
              <a:gd name="connsiteY105" fmla="*/ 1743016 h 3624976"/>
              <a:gd name="connsiteX106" fmla="*/ 4786313 w 8247269"/>
              <a:gd name="connsiteY106" fmla="*/ 1714441 h 3624976"/>
              <a:gd name="connsiteX107" fmla="*/ 4776788 w 8247269"/>
              <a:gd name="connsiteY107" fmla="*/ 1685866 h 3624976"/>
              <a:gd name="connsiteX108" fmla="*/ 4795838 w 8247269"/>
              <a:gd name="connsiteY108" fmla="*/ 1628716 h 3624976"/>
              <a:gd name="connsiteX109" fmla="*/ 4814888 w 8247269"/>
              <a:gd name="connsiteY109" fmla="*/ 1476316 h 3624976"/>
              <a:gd name="connsiteX110" fmla="*/ 4852988 w 8247269"/>
              <a:gd name="connsiteY110" fmla="*/ 1419166 h 3624976"/>
              <a:gd name="connsiteX111" fmla="*/ 4872038 w 8247269"/>
              <a:gd name="connsiteY111" fmla="*/ 1390591 h 3624976"/>
              <a:gd name="connsiteX112" fmla="*/ 4919663 w 8247269"/>
              <a:gd name="connsiteY112" fmla="*/ 1314391 h 3624976"/>
              <a:gd name="connsiteX113" fmla="*/ 4929188 w 8247269"/>
              <a:gd name="connsiteY113" fmla="*/ 1285816 h 3624976"/>
              <a:gd name="connsiteX114" fmla="*/ 4872038 w 8247269"/>
              <a:gd name="connsiteY114" fmla="*/ 1257241 h 3624976"/>
              <a:gd name="connsiteX115" fmla="*/ 4843463 w 8247269"/>
              <a:gd name="connsiteY115" fmla="*/ 1238191 h 3624976"/>
              <a:gd name="connsiteX116" fmla="*/ 4786313 w 8247269"/>
              <a:gd name="connsiteY116" fmla="*/ 1219141 h 3624976"/>
              <a:gd name="connsiteX117" fmla="*/ 4757738 w 8247269"/>
              <a:gd name="connsiteY117" fmla="*/ 1209616 h 3624976"/>
              <a:gd name="connsiteX118" fmla="*/ 4729163 w 8247269"/>
              <a:gd name="connsiteY118" fmla="*/ 1219141 h 3624976"/>
              <a:gd name="connsiteX119" fmla="*/ 4672013 w 8247269"/>
              <a:gd name="connsiteY119" fmla="*/ 1247716 h 3624976"/>
              <a:gd name="connsiteX120" fmla="*/ 4576763 w 8247269"/>
              <a:gd name="connsiteY120" fmla="*/ 1209616 h 3624976"/>
              <a:gd name="connsiteX121" fmla="*/ 4538663 w 8247269"/>
              <a:gd name="connsiteY121" fmla="*/ 1161991 h 3624976"/>
              <a:gd name="connsiteX122" fmla="*/ 4481513 w 8247269"/>
              <a:gd name="connsiteY122" fmla="*/ 1181041 h 3624976"/>
              <a:gd name="connsiteX123" fmla="*/ 4452938 w 8247269"/>
              <a:gd name="connsiteY123" fmla="*/ 1190566 h 3624976"/>
              <a:gd name="connsiteX124" fmla="*/ 4414838 w 8247269"/>
              <a:gd name="connsiteY124" fmla="*/ 1276291 h 3624976"/>
              <a:gd name="connsiteX125" fmla="*/ 4405313 w 8247269"/>
              <a:gd name="connsiteY125" fmla="*/ 1304866 h 3624976"/>
              <a:gd name="connsiteX126" fmla="*/ 4395788 w 8247269"/>
              <a:gd name="connsiteY126" fmla="*/ 1333441 h 3624976"/>
              <a:gd name="connsiteX127" fmla="*/ 4367213 w 8247269"/>
              <a:gd name="connsiteY127" fmla="*/ 1352491 h 3624976"/>
              <a:gd name="connsiteX128" fmla="*/ 4348163 w 8247269"/>
              <a:gd name="connsiteY128" fmla="*/ 1381066 h 3624976"/>
              <a:gd name="connsiteX129" fmla="*/ 4329113 w 8247269"/>
              <a:gd name="connsiteY129" fmla="*/ 1438216 h 3624976"/>
              <a:gd name="connsiteX130" fmla="*/ 4310063 w 8247269"/>
              <a:gd name="connsiteY130" fmla="*/ 1466791 h 3624976"/>
              <a:gd name="connsiteX131" fmla="*/ 4300538 w 8247269"/>
              <a:gd name="connsiteY131" fmla="*/ 1495366 h 3624976"/>
              <a:gd name="connsiteX132" fmla="*/ 4291013 w 8247269"/>
              <a:gd name="connsiteY132" fmla="*/ 1533466 h 3624976"/>
              <a:gd name="connsiteX133" fmla="*/ 4262438 w 8247269"/>
              <a:gd name="connsiteY133" fmla="*/ 1552516 h 3624976"/>
              <a:gd name="connsiteX134" fmla="*/ 4224338 w 8247269"/>
              <a:gd name="connsiteY134" fmla="*/ 1545372 h 3624976"/>
              <a:gd name="connsiteX135" fmla="*/ 4167188 w 8247269"/>
              <a:gd name="connsiteY135" fmla="*/ 1562041 h 3624976"/>
              <a:gd name="connsiteX136" fmla="*/ 4110038 w 8247269"/>
              <a:gd name="connsiteY136" fmla="*/ 1583472 h 3624976"/>
              <a:gd name="connsiteX137" fmla="*/ 4081463 w 8247269"/>
              <a:gd name="connsiteY137" fmla="*/ 1590616 h 3624976"/>
              <a:gd name="connsiteX138" fmla="*/ 4055270 w 8247269"/>
              <a:gd name="connsiteY138" fmla="*/ 1595379 h 3624976"/>
              <a:gd name="connsiteX139" fmla="*/ 3948113 w 8247269"/>
              <a:gd name="connsiteY139" fmla="*/ 1609666 h 3624976"/>
              <a:gd name="connsiteX140" fmla="*/ 3910013 w 8247269"/>
              <a:gd name="connsiteY140" fmla="*/ 1600141 h 3624976"/>
              <a:gd name="connsiteX141" fmla="*/ 3757613 w 8247269"/>
              <a:gd name="connsiteY141" fmla="*/ 1590616 h 3624976"/>
              <a:gd name="connsiteX142" fmla="*/ 3729038 w 8247269"/>
              <a:gd name="connsiteY142" fmla="*/ 1571566 h 3624976"/>
              <a:gd name="connsiteX143" fmla="*/ 3700463 w 8247269"/>
              <a:gd name="connsiteY143" fmla="*/ 1562041 h 3624976"/>
              <a:gd name="connsiteX144" fmla="*/ 3652838 w 8247269"/>
              <a:gd name="connsiteY144" fmla="*/ 1523941 h 3624976"/>
              <a:gd name="connsiteX145" fmla="*/ 3481388 w 8247269"/>
              <a:gd name="connsiteY145" fmla="*/ 1533466 h 3624976"/>
              <a:gd name="connsiteX146" fmla="*/ 3414713 w 8247269"/>
              <a:gd name="connsiteY146" fmla="*/ 1542991 h 3624976"/>
              <a:gd name="connsiteX147" fmla="*/ 3386138 w 8247269"/>
              <a:gd name="connsiteY147" fmla="*/ 1552516 h 3624976"/>
              <a:gd name="connsiteX148" fmla="*/ 3338513 w 8247269"/>
              <a:gd name="connsiteY148" fmla="*/ 1562041 h 3624976"/>
              <a:gd name="connsiteX149" fmla="*/ 3259931 w 8247269"/>
              <a:gd name="connsiteY149" fmla="*/ 1619191 h 3624976"/>
              <a:gd name="connsiteX150" fmla="*/ 3214688 w 8247269"/>
              <a:gd name="connsiteY150" fmla="*/ 1666816 h 3624976"/>
              <a:gd name="connsiteX151" fmla="*/ 3205163 w 8247269"/>
              <a:gd name="connsiteY151" fmla="*/ 1695391 h 3624976"/>
              <a:gd name="connsiteX152" fmla="*/ 3181351 w 8247269"/>
              <a:gd name="connsiteY152" fmla="*/ 1738254 h 3624976"/>
              <a:gd name="connsiteX153" fmla="*/ 3102769 w 8247269"/>
              <a:gd name="connsiteY153" fmla="*/ 1714441 h 3624976"/>
              <a:gd name="connsiteX154" fmla="*/ 3057525 w 8247269"/>
              <a:gd name="connsiteY154" fmla="*/ 1659672 h 3624976"/>
              <a:gd name="connsiteX155" fmla="*/ 3005138 w 8247269"/>
              <a:gd name="connsiteY155" fmla="*/ 1619191 h 3624976"/>
              <a:gd name="connsiteX156" fmla="*/ 2967038 w 8247269"/>
              <a:gd name="connsiteY156" fmla="*/ 1562041 h 3624976"/>
              <a:gd name="connsiteX157" fmla="*/ 2947988 w 8247269"/>
              <a:gd name="connsiteY157" fmla="*/ 1533466 h 3624976"/>
              <a:gd name="connsiteX158" fmla="*/ 2890838 w 8247269"/>
              <a:gd name="connsiteY158" fmla="*/ 1504891 h 3624976"/>
              <a:gd name="connsiteX159" fmla="*/ 2862263 w 8247269"/>
              <a:gd name="connsiteY159" fmla="*/ 1485841 h 3624976"/>
              <a:gd name="connsiteX160" fmla="*/ 2833688 w 8247269"/>
              <a:gd name="connsiteY160" fmla="*/ 1476316 h 3624976"/>
              <a:gd name="connsiteX161" fmla="*/ 2805113 w 8247269"/>
              <a:gd name="connsiteY161" fmla="*/ 1457266 h 3624976"/>
              <a:gd name="connsiteX162" fmla="*/ 2738438 w 8247269"/>
              <a:gd name="connsiteY162" fmla="*/ 1438216 h 3624976"/>
              <a:gd name="connsiteX163" fmla="*/ 2709863 w 8247269"/>
              <a:gd name="connsiteY163" fmla="*/ 1428691 h 3624976"/>
              <a:gd name="connsiteX164" fmla="*/ 2605088 w 8247269"/>
              <a:gd name="connsiteY164" fmla="*/ 1419166 h 3624976"/>
              <a:gd name="connsiteX165" fmla="*/ 2509838 w 8247269"/>
              <a:gd name="connsiteY165" fmla="*/ 1409641 h 3624976"/>
              <a:gd name="connsiteX166" fmla="*/ 2452688 w 8247269"/>
              <a:gd name="connsiteY166" fmla="*/ 1371541 h 3624976"/>
              <a:gd name="connsiteX167" fmla="*/ 2395538 w 8247269"/>
              <a:gd name="connsiteY167" fmla="*/ 1352491 h 3624976"/>
              <a:gd name="connsiteX168" fmla="*/ 2366963 w 8247269"/>
              <a:gd name="connsiteY168" fmla="*/ 1342966 h 3624976"/>
              <a:gd name="connsiteX169" fmla="*/ 2309813 w 8247269"/>
              <a:gd name="connsiteY169" fmla="*/ 1333441 h 3624976"/>
              <a:gd name="connsiteX170" fmla="*/ 2233613 w 8247269"/>
              <a:gd name="connsiteY170" fmla="*/ 1342966 h 3624976"/>
              <a:gd name="connsiteX171" fmla="*/ 2185988 w 8247269"/>
              <a:gd name="connsiteY171" fmla="*/ 1333441 h 3624976"/>
              <a:gd name="connsiteX172" fmla="*/ 2176463 w 8247269"/>
              <a:gd name="connsiteY172" fmla="*/ 1304866 h 3624976"/>
              <a:gd name="connsiteX173" fmla="*/ 2157413 w 8247269"/>
              <a:gd name="connsiteY173" fmla="*/ 1238191 h 3624976"/>
              <a:gd name="connsiteX174" fmla="*/ 2155032 w 8247269"/>
              <a:gd name="connsiteY174" fmla="*/ 1204854 h 3624976"/>
              <a:gd name="connsiteX175" fmla="*/ 2128838 w 8247269"/>
              <a:gd name="connsiteY175" fmla="*/ 1166753 h 3624976"/>
              <a:gd name="connsiteX176" fmla="*/ 2057400 w 8247269"/>
              <a:gd name="connsiteY176" fmla="*/ 1104841 h 3624976"/>
              <a:gd name="connsiteX177" fmla="*/ 2062163 w 8247269"/>
              <a:gd name="connsiteY177" fmla="*/ 1066741 h 3624976"/>
              <a:gd name="connsiteX178" fmla="*/ 2033588 w 8247269"/>
              <a:gd name="connsiteY178" fmla="*/ 1057216 h 3624976"/>
              <a:gd name="connsiteX179" fmla="*/ 2081213 w 8247269"/>
              <a:gd name="connsiteY179" fmla="*/ 1009591 h 3624976"/>
              <a:gd name="connsiteX180" fmla="*/ 2128838 w 8247269"/>
              <a:gd name="connsiteY180" fmla="*/ 1000066 h 3624976"/>
              <a:gd name="connsiteX181" fmla="*/ 2147888 w 8247269"/>
              <a:gd name="connsiteY181" fmla="*/ 942916 h 3624976"/>
              <a:gd name="connsiteX182" fmla="*/ 2119313 w 8247269"/>
              <a:gd name="connsiteY182" fmla="*/ 914341 h 3624976"/>
              <a:gd name="connsiteX183" fmla="*/ 2014538 w 8247269"/>
              <a:gd name="connsiteY183" fmla="*/ 885766 h 3624976"/>
              <a:gd name="connsiteX184" fmla="*/ 2005013 w 8247269"/>
              <a:gd name="connsiteY184" fmla="*/ 857191 h 3624976"/>
              <a:gd name="connsiteX185" fmla="*/ 2024063 w 8247269"/>
              <a:gd name="connsiteY185" fmla="*/ 828616 h 3624976"/>
              <a:gd name="connsiteX186" fmla="*/ 2014538 w 8247269"/>
              <a:gd name="connsiteY186" fmla="*/ 800041 h 3624976"/>
              <a:gd name="connsiteX187" fmla="*/ 1976438 w 8247269"/>
              <a:gd name="connsiteY187" fmla="*/ 742891 h 3624976"/>
              <a:gd name="connsiteX188" fmla="*/ 1804988 w 8247269"/>
              <a:gd name="connsiteY188" fmla="*/ 685741 h 3624976"/>
              <a:gd name="connsiteX189" fmla="*/ 1776413 w 8247269"/>
              <a:gd name="connsiteY189" fmla="*/ 676216 h 3624976"/>
              <a:gd name="connsiteX190" fmla="*/ 1747838 w 8247269"/>
              <a:gd name="connsiteY190" fmla="*/ 666691 h 3624976"/>
              <a:gd name="connsiteX191" fmla="*/ 1690688 w 8247269"/>
              <a:gd name="connsiteY191" fmla="*/ 628591 h 3624976"/>
              <a:gd name="connsiteX192" fmla="*/ 1654969 w 8247269"/>
              <a:gd name="connsiteY192" fmla="*/ 592872 h 3624976"/>
              <a:gd name="connsiteX193" fmla="*/ 1581150 w 8247269"/>
              <a:gd name="connsiteY193" fmla="*/ 519053 h 3624976"/>
              <a:gd name="connsiteX194" fmla="*/ 1493045 w 8247269"/>
              <a:gd name="connsiteY194" fmla="*/ 433328 h 3624976"/>
              <a:gd name="connsiteX195" fmla="*/ 1370452 w 8247269"/>
              <a:gd name="connsiteY195" fmla="*/ 335756 h 3624976"/>
              <a:gd name="connsiteX196" fmla="*/ 1350170 w 8247269"/>
              <a:gd name="connsiteY196" fmla="*/ 316647 h 3624976"/>
              <a:gd name="connsiteX197" fmla="*/ 1373982 w 8247269"/>
              <a:gd name="connsiteY197" fmla="*/ 323791 h 3624976"/>
              <a:gd name="connsiteX198" fmla="*/ 1440657 w 8247269"/>
              <a:gd name="connsiteY198" fmla="*/ 342841 h 3624976"/>
              <a:gd name="connsiteX199" fmla="*/ 1440657 w 8247269"/>
              <a:gd name="connsiteY199" fmla="*/ 290453 h 3624976"/>
              <a:gd name="connsiteX200" fmla="*/ 1376363 w 8247269"/>
              <a:gd name="connsiteY200" fmla="*/ 204729 h 3624976"/>
              <a:gd name="connsiteX201" fmla="*/ 1338263 w 8247269"/>
              <a:gd name="connsiteY201" fmla="*/ 178534 h 3624976"/>
              <a:gd name="connsiteX202" fmla="*/ 1319213 w 8247269"/>
              <a:gd name="connsiteY202" fmla="*/ 161866 h 3624976"/>
              <a:gd name="connsiteX203" fmla="*/ 1166813 w 8247269"/>
              <a:gd name="connsiteY203" fmla="*/ 133291 h 3624976"/>
              <a:gd name="connsiteX204" fmla="*/ 1138238 w 8247269"/>
              <a:gd name="connsiteY204" fmla="*/ 123766 h 3624976"/>
              <a:gd name="connsiteX205" fmla="*/ 1081088 w 8247269"/>
              <a:gd name="connsiteY205" fmla="*/ 85666 h 3624976"/>
              <a:gd name="connsiteX206" fmla="*/ 1033463 w 8247269"/>
              <a:gd name="connsiteY206" fmla="*/ 47566 h 3624976"/>
              <a:gd name="connsiteX207" fmla="*/ 976313 w 8247269"/>
              <a:gd name="connsiteY207" fmla="*/ 9466 h 3624976"/>
              <a:gd name="connsiteX208" fmla="*/ 547688 w 8247269"/>
              <a:gd name="connsiteY208" fmla="*/ 9466 h 3624976"/>
              <a:gd name="connsiteX209" fmla="*/ 452438 w 8247269"/>
              <a:gd name="connsiteY209" fmla="*/ 18991 h 3624976"/>
              <a:gd name="connsiteX210" fmla="*/ 395288 w 8247269"/>
              <a:gd name="connsiteY210" fmla="*/ 47566 h 3624976"/>
              <a:gd name="connsiteX211" fmla="*/ 319088 w 8247269"/>
              <a:gd name="connsiteY211" fmla="*/ 159485 h 3624976"/>
              <a:gd name="connsiteX212" fmla="*/ 307182 w 8247269"/>
              <a:gd name="connsiteY212" fmla="*/ 216634 h 3624976"/>
              <a:gd name="connsiteX213" fmla="*/ 254794 w 8247269"/>
              <a:gd name="connsiteY213" fmla="*/ 283310 h 3624976"/>
              <a:gd name="connsiteX214" fmla="*/ 180975 w 8247269"/>
              <a:gd name="connsiteY214" fmla="*/ 330935 h 3624976"/>
              <a:gd name="connsiteX215" fmla="*/ 76201 w 8247269"/>
              <a:gd name="connsiteY215" fmla="*/ 357129 h 3624976"/>
              <a:gd name="connsiteX216" fmla="*/ 42863 w 8247269"/>
              <a:gd name="connsiteY216" fmla="*/ 361891 h 3624976"/>
              <a:gd name="connsiteX217" fmla="*/ 0 w 8247269"/>
              <a:gd name="connsiteY217" fmla="*/ 371416 h 3624976"/>
              <a:gd name="connsiteX218" fmla="*/ 21431 w 8247269"/>
              <a:gd name="connsiteY218" fmla="*/ 416660 h 3624976"/>
              <a:gd name="connsiteX219" fmla="*/ 33338 w 8247269"/>
              <a:gd name="connsiteY219" fmla="*/ 419041 h 3624976"/>
              <a:gd name="connsiteX220" fmla="*/ 90488 w 8247269"/>
              <a:gd name="connsiteY220" fmla="*/ 447616 h 3624976"/>
              <a:gd name="connsiteX221" fmla="*/ 147638 w 8247269"/>
              <a:gd name="connsiteY221" fmla="*/ 476191 h 3624976"/>
              <a:gd name="connsiteX222" fmla="*/ 166688 w 8247269"/>
              <a:gd name="connsiteY222" fmla="*/ 504766 h 3624976"/>
              <a:gd name="connsiteX223" fmla="*/ 166688 w 8247269"/>
              <a:gd name="connsiteY223" fmla="*/ 571441 h 3624976"/>
              <a:gd name="connsiteX224" fmla="*/ 138113 w 8247269"/>
              <a:gd name="connsiteY224" fmla="*/ 580966 h 3624976"/>
              <a:gd name="connsiteX225" fmla="*/ 128588 w 8247269"/>
              <a:gd name="connsiteY225" fmla="*/ 666691 h 3624976"/>
              <a:gd name="connsiteX226" fmla="*/ 100013 w 8247269"/>
              <a:gd name="connsiteY226" fmla="*/ 676216 h 3624976"/>
              <a:gd name="connsiteX227" fmla="*/ 90488 w 8247269"/>
              <a:gd name="connsiteY227" fmla="*/ 704791 h 3624976"/>
              <a:gd name="connsiteX228" fmla="*/ 119063 w 8247269"/>
              <a:gd name="connsiteY228" fmla="*/ 714316 h 3624976"/>
              <a:gd name="connsiteX229" fmla="*/ 138113 w 8247269"/>
              <a:gd name="connsiteY229" fmla="*/ 771466 h 3624976"/>
              <a:gd name="connsiteX230" fmla="*/ 147638 w 8247269"/>
              <a:gd name="connsiteY230" fmla="*/ 838141 h 3624976"/>
              <a:gd name="connsiteX231" fmla="*/ 166688 w 8247269"/>
              <a:gd name="connsiteY231" fmla="*/ 866716 h 3624976"/>
              <a:gd name="connsiteX232" fmla="*/ 157163 w 8247269"/>
              <a:gd name="connsiteY232" fmla="*/ 923866 h 3624976"/>
              <a:gd name="connsiteX0" fmla="*/ 7319963 w 8247269"/>
              <a:gd name="connsiteY0" fmla="*/ 3590866 h 3624976"/>
              <a:gd name="connsiteX1" fmla="*/ 7374733 w 8247269"/>
              <a:gd name="connsiteY1" fmla="*/ 3417036 h 3624976"/>
              <a:gd name="connsiteX2" fmla="*/ 7398544 w 8247269"/>
              <a:gd name="connsiteY2" fmla="*/ 3281304 h 3624976"/>
              <a:gd name="connsiteX3" fmla="*/ 7458075 w 8247269"/>
              <a:gd name="connsiteY3" fmla="*/ 3233678 h 3624976"/>
              <a:gd name="connsiteX4" fmla="*/ 7481888 w 8247269"/>
              <a:gd name="connsiteY4" fmla="*/ 3000315 h 3624976"/>
              <a:gd name="connsiteX5" fmla="*/ 7543801 w 8247269"/>
              <a:gd name="connsiteY5" fmla="*/ 2966977 h 3624976"/>
              <a:gd name="connsiteX6" fmla="*/ 7627145 w 8247269"/>
              <a:gd name="connsiteY6" fmla="*/ 2993171 h 3624976"/>
              <a:gd name="connsiteX7" fmla="*/ 7708106 w 8247269"/>
              <a:gd name="connsiteY7" fmla="*/ 2943167 h 3624976"/>
              <a:gd name="connsiteX8" fmla="*/ 7765257 w 8247269"/>
              <a:gd name="connsiteY8" fmla="*/ 2838391 h 3624976"/>
              <a:gd name="connsiteX9" fmla="*/ 7777163 w 8247269"/>
              <a:gd name="connsiteY9" fmla="*/ 2800291 h 3624976"/>
              <a:gd name="connsiteX10" fmla="*/ 7805738 w 8247269"/>
              <a:gd name="connsiteY10" fmla="*/ 2790766 h 3624976"/>
              <a:gd name="connsiteX11" fmla="*/ 7834313 w 8247269"/>
              <a:gd name="connsiteY11" fmla="*/ 2781241 h 3624976"/>
              <a:gd name="connsiteX12" fmla="*/ 7996238 w 8247269"/>
              <a:gd name="connsiteY12" fmla="*/ 2762191 h 3624976"/>
              <a:gd name="connsiteX13" fmla="*/ 8062913 w 8247269"/>
              <a:gd name="connsiteY13" fmla="*/ 2743141 h 3624976"/>
              <a:gd name="connsiteX14" fmla="*/ 8090341 w 8247269"/>
              <a:gd name="connsiteY14" fmla="*/ 2764630 h 3624976"/>
              <a:gd name="connsiteX15" fmla="*/ 8162926 w 8247269"/>
              <a:gd name="connsiteY15" fmla="*/ 2752666 h 3624976"/>
              <a:gd name="connsiteX16" fmla="*/ 8165307 w 8247269"/>
              <a:gd name="connsiteY16" fmla="*/ 2709804 h 3624976"/>
              <a:gd name="connsiteX17" fmla="*/ 8186738 w 8247269"/>
              <a:gd name="connsiteY17" fmla="*/ 2602648 h 3624976"/>
              <a:gd name="connsiteX18" fmla="*/ 8193882 w 8247269"/>
              <a:gd name="connsiteY18" fmla="*/ 2552641 h 3624976"/>
              <a:gd name="connsiteX19" fmla="*/ 8224838 w 8247269"/>
              <a:gd name="connsiteY19" fmla="*/ 2514541 h 3624976"/>
              <a:gd name="connsiteX20" fmla="*/ 8243888 w 8247269"/>
              <a:gd name="connsiteY20" fmla="*/ 2485966 h 3624976"/>
              <a:gd name="connsiteX21" fmla="*/ 8178447 w 8247269"/>
              <a:gd name="connsiteY21" fmla="*/ 2438399 h 3624976"/>
              <a:gd name="connsiteX22" fmla="*/ 7950994 w 8247269"/>
              <a:gd name="connsiteY22" fmla="*/ 2435960 h 3624976"/>
              <a:gd name="connsiteX23" fmla="*/ 7967663 w 8247269"/>
              <a:gd name="connsiteY23" fmla="*/ 2335947 h 3624976"/>
              <a:gd name="connsiteX24" fmla="*/ 7977188 w 8247269"/>
              <a:gd name="connsiteY24" fmla="*/ 2257366 h 3624976"/>
              <a:gd name="connsiteX25" fmla="*/ 7950995 w 8247269"/>
              <a:gd name="connsiteY25" fmla="*/ 2083534 h 3624976"/>
              <a:gd name="connsiteX26" fmla="*/ 7910513 w 8247269"/>
              <a:gd name="connsiteY26" fmla="*/ 2038291 h 3624976"/>
              <a:gd name="connsiteX27" fmla="*/ 7900988 w 8247269"/>
              <a:gd name="connsiteY27" fmla="*/ 2009716 h 3624976"/>
              <a:gd name="connsiteX28" fmla="*/ 7929563 w 8247269"/>
              <a:gd name="connsiteY28" fmla="*/ 1876366 h 3624976"/>
              <a:gd name="connsiteX29" fmla="*/ 7948613 w 8247269"/>
              <a:gd name="connsiteY29" fmla="*/ 1847791 h 3624976"/>
              <a:gd name="connsiteX30" fmla="*/ 7853363 w 8247269"/>
              <a:gd name="connsiteY30" fmla="*/ 1838266 h 3624976"/>
              <a:gd name="connsiteX31" fmla="*/ 7796213 w 8247269"/>
              <a:gd name="connsiteY31" fmla="*/ 1790641 h 3624976"/>
              <a:gd name="connsiteX32" fmla="*/ 7739063 w 8247269"/>
              <a:gd name="connsiteY32" fmla="*/ 1771591 h 3624976"/>
              <a:gd name="connsiteX33" fmla="*/ 7710488 w 8247269"/>
              <a:gd name="connsiteY33" fmla="*/ 1752541 h 3624976"/>
              <a:gd name="connsiteX34" fmla="*/ 7567613 w 8247269"/>
              <a:gd name="connsiteY34" fmla="*/ 1733491 h 3624976"/>
              <a:gd name="connsiteX35" fmla="*/ 7510463 w 8247269"/>
              <a:gd name="connsiteY35" fmla="*/ 1714441 h 3624976"/>
              <a:gd name="connsiteX36" fmla="*/ 7453313 w 8247269"/>
              <a:gd name="connsiteY36" fmla="*/ 1676341 h 3624976"/>
              <a:gd name="connsiteX37" fmla="*/ 7424738 w 8247269"/>
              <a:gd name="connsiteY37" fmla="*/ 1657291 h 3624976"/>
              <a:gd name="connsiteX38" fmla="*/ 7396163 w 8247269"/>
              <a:gd name="connsiteY38" fmla="*/ 1647766 h 3624976"/>
              <a:gd name="connsiteX39" fmla="*/ 7358063 w 8247269"/>
              <a:gd name="connsiteY39" fmla="*/ 1600141 h 3624976"/>
              <a:gd name="connsiteX40" fmla="*/ 7319963 w 8247269"/>
              <a:gd name="connsiteY40" fmla="*/ 1542991 h 3624976"/>
              <a:gd name="connsiteX41" fmla="*/ 7272338 w 8247269"/>
              <a:gd name="connsiteY41" fmla="*/ 1485841 h 3624976"/>
              <a:gd name="connsiteX42" fmla="*/ 7262813 w 8247269"/>
              <a:gd name="connsiteY42" fmla="*/ 1457266 h 3624976"/>
              <a:gd name="connsiteX43" fmla="*/ 7224713 w 8247269"/>
              <a:gd name="connsiteY43" fmla="*/ 1400116 h 3624976"/>
              <a:gd name="connsiteX44" fmla="*/ 7215188 w 8247269"/>
              <a:gd name="connsiteY44" fmla="*/ 1371541 h 3624976"/>
              <a:gd name="connsiteX45" fmla="*/ 7196138 w 8247269"/>
              <a:gd name="connsiteY45" fmla="*/ 1342966 h 3624976"/>
              <a:gd name="connsiteX46" fmla="*/ 7177088 w 8247269"/>
              <a:gd name="connsiteY46" fmla="*/ 1285816 h 3624976"/>
              <a:gd name="connsiteX47" fmla="*/ 7119938 w 8247269"/>
              <a:gd name="connsiteY47" fmla="*/ 1238191 h 3624976"/>
              <a:gd name="connsiteX48" fmla="*/ 7091363 w 8247269"/>
              <a:gd name="connsiteY48" fmla="*/ 1219141 h 3624976"/>
              <a:gd name="connsiteX49" fmla="*/ 7062788 w 8247269"/>
              <a:gd name="connsiteY49" fmla="*/ 1190566 h 3624976"/>
              <a:gd name="connsiteX50" fmla="*/ 7034213 w 8247269"/>
              <a:gd name="connsiteY50" fmla="*/ 1171516 h 3624976"/>
              <a:gd name="connsiteX51" fmla="*/ 6986588 w 8247269"/>
              <a:gd name="connsiteY51" fmla="*/ 1114366 h 3624976"/>
              <a:gd name="connsiteX52" fmla="*/ 6958013 w 8247269"/>
              <a:gd name="connsiteY52" fmla="*/ 1095316 h 3624976"/>
              <a:gd name="connsiteX53" fmla="*/ 6938963 w 8247269"/>
              <a:gd name="connsiteY53" fmla="*/ 1066741 h 3624976"/>
              <a:gd name="connsiteX54" fmla="*/ 6910388 w 8247269"/>
              <a:gd name="connsiteY54" fmla="*/ 1047691 h 3624976"/>
              <a:gd name="connsiteX55" fmla="*/ 6900863 w 8247269"/>
              <a:gd name="connsiteY55" fmla="*/ 1019116 h 3624976"/>
              <a:gd name="connsiteX56" fmla="*/ 6910388 w 8247269"/>
              <a:gd name="connsiteY56" fmla="*/ 981016 h 3624976"/>
              <a:gd name="connsiteX57" fmla="*/ 6967538 w 8247269"/>
              <a:gd name="connsiteY57" fmla="*/ 952441 h 3624976"/>
              <a:gd name="connsiteX58" fmla="*/ 6986588 w 8247269"/>
              <a:gd name="connsiteY58" fmla="*/ 923866 h 3624976"/>
              <a:gd name="connsiteX59" fmla="*/ 7005638 w 8247269"/>
              <a:gd name="connsiteY59" fmla="*/ 866716 h 3624976"/>
              <a:gd name="connsiteX60" fmla="*/ 6977063 w 8247269"/>
              <a:gd name="connsiteY60" fmla="*/ 857191 h 3624976"/>
              <a:gd name="connsiteX61" fmla="*/ 6910388 w 8247269"/>
              <a:gd name="connsiteY61" fmla="*/ 847666 h 3624976"/>
              <a:gd name="connsiteX62" fmla="*/ 6872288 w 8247269"/>
              <a:gd name="connsiteY62" fmla="*/ 828616 h 3624976"/>
              <a:gd name="connsiteX63" fmla="*/ 6843713 w 8247269"/>
              <a:gd name="connsiteY63" fmla="*/ 819091 h 3624976"/>
              <a:gd name="connsiteX64" fmla="*/ 6786563 w 8247269"/>
              <a:gd name="connsiteY64" fmla="*/ 780991 h 3624976"/>
              <a:gd name="connsiteX65" fmla="*/ 6748463 w 8247269"/>
              <a:gd name="connsiteY65" fmla="*/ 733366 h 3624976"/>
              <a:gd name="connsiteX66" fmla="*/ 6738938 w 8247269"/>
              <a:gd name="connsiteY66" fmla="*/ 704791 h 3624976"/>
              <a:gd name="connsiteX67" fmla="*/ 6691313 w 8247269"/>
              <a:gd name="connsiteY67" fmla="*/ 657166 h 3624976"/>
              <a:gd name="connsiteX68" fmla="*/ 6643688 w 8247269"/>
              <a:gd name="connsiteY68" fmla="*/ 619066 h 3624976"/>
              <a:gd name="connsiteX69" fmla="*/ 6624638 w 8247269"/>
              <a:gd name="connsiteY69" fmla="*/ 590491 h 3624976"/>
              <a:gd name="connsiteX70" fmla="*/ 6596063 w 8247269"/>
              <a:gd name="connsiteY70" fmla="*/ 580966 h 3624976"/>
              <a:gd name="connsiteX71" fmla="*/ 6567488 w 8247269"/>
              <a:gd name="connsiteY71" fmla="*/ 561916 h 3624976"/>
              <a:gd name="connsiteX72" fmla="*/ 6538913 w 8247269"/>
              <a:gd name="connsiteY72" fmla="*/ 552391 h 3624976"/>
              <a:gd name="connsiteX73" fmla="*/ 6510338 w 8247269"/>
              <a:gd name="connsiteY73" fmla="*/ 533341 h 3624976"/>
              <a:gd name="connsiteX74" fmla="*/ 6462713 w 8247269"/>
              <a:gd name="connsiteY74" fmla="*/ 523816 h 3624976"/>
              <a:gd name="connsiteX75" fmla="*/ 6376988 w 8247269"/>
              <a:gd name="connsiteY75" fmla="*/ 533341 h 3624976"/>
              <a:gd name="connsiteX76" fmla="*/ 6319838 w 8247269"/>
              <a:gd name="connsiteY76" fmla="*/ 571441 h 3624976"/>
              <a:gd name="connsiteX77" fmla="*/ 6262688 w 8247269"/>
              <a:gd name="connsiteY77" fmla="*/ 619066 h 3624976"/>
              <a:gd name="connsiteX78" fmla="*/ 6176963 w 8247269"/>
              <a:gd name="connsiteY78" fmla="*/ 657166 h 3624976"/>
              <a:gd name="connsiteX79" fmla="*/ 6148388 w 8247269"/>
              <a:gd name="connsiteY79" fmla="*/ 666691 h 3624976"/>
              <a:gd name="connsiteX80" fmla="*/ 6148388 w 8247269"/>
              <a:gd name="connsiteY80" fmla="*/ 800041 h 3624976"/>
              <a:gd name="connsiteX81" fmla="*/ 6138863 w 8247269"/>
              <a:gd name="connsiteY81" fmla="*/ 961966 h 3624976"/>
              <a:gd name="connsiteX82" fmla="*/ 6119813 w 8247269"/>
              <a:gd name="connsiteY82" fmla="*/ 1085791 h 3624976"/>
              <a:gd name="connsiteX83" fmla="*/ 6136482 w 8247269"/>
              <a:gd name="connsiteY83" fmla="*/ 1195328 h 3624976"/>
              <a:gd name="connsiteX84" fmla="*/ 6165057 w 8247269"/>
              <a:gd name="connsiteY84" fmla="*/ 1340585 h 3624976"/>
              <a:gd name="connsiteX85" fmla="*/ 6205538 w 8247269"/>
              <a:gd name="connsiteY85" fmla="*/ 1435835 h 3624976"/>
              <a:gd name="connsiteX86" fmla="*/ 6162676 w 8247269"/>
              <a:gd name="connsiteY86" fmla="*/ 1492985 h 3624976"/>
              <a:gd name="connsiteX87" fmla="*/ 6196013 w 8247269"/>
              <a:gd name="connsiteY87" fmla="*/ 1647766 h 3624976"/>
              <a:gd name="connsiteX88" fmla="*/ 6198394 w 8247269"/>
              <a:gd name="connsiteY88" fmla="*/ 1757303 h 3624976"/>
              <a:gd name="connsiteX89" fmla="*/ 6153150 w 8247269"/>
              <a:gd name="connsiteY89" fmla="*/ 1759685 h 3624976"/>
              <a:gd name="connsiteX90" fmla="*/ 6119813 w 8247269"/>
              <a:gd name="connsiteY90" fmla="*/ 1752541 h 3624976"/>
              <a:gd name="connsiteX91" fmla="*/ 5955507 w 8247269"/>
              <a:gd name="connsiteY91" fmla="*/ 1781116 h 3624976"/>
              <a:gd name="connsiteX92" fmla="*/ 5955507 w 8247269"/>
              <a:gd name="connsiteY92" fmla="*/ 1854934 h 3624976"/>
              <a:gd name="connsiteX93" fmla="*/ 5967413 w 8247269"/>
              <a:gd name="connsiteY93" fmla="*/ 1904941 h 3624976"/>
              <a:gd name="connsiteX94" fmla="*/ 5962650 w 8247269"/>
              <a:gd name="connsiteY94" fmla="*/ 1954947 h 3624976"/>
              <a:gd name="connsiteX95" fmla="*/ 5684045 w 8247269"/>
              <a:gd name="connsiteY95" fmla="*/ 1916847 h 3624976"/>
              <a:gd name="connsiteX96" fmla="*/ 5434013 w 8247269"/>
              <a:gd name="connsiteY96" fmla="*/ 1940660 h 3624976"/>
              <a:gd name="connsiteX97" fmla="*/ 5300663 w 8247269"/>
              <a:gd name="connsiteY97" fmla="*/ 1904941 h 3624976"/>
              <a:gd name="connsiteX98" fmla="*/ 5243513 w 8247269"/>
              <a:gd name="connsiteY98" fmla="*/ 1914466 h 3624976"/>
              <a:gd name="connsiteX99" fmla="*/ 5186363 w 8247269"/>
              <a:gd name="connsiteY99" fmla="*/ 1933516 h 3624976"/>
              <a:gd name="connsiteX100" fmla="*/ 5179219 w 8247269"/>
              <a:gd name="connsiteY100" fmla="*/ 1890653 h 3624976"/>
              <a:gd name="connsiteX101" fmla="*/ 5098257 w 8247269"/>
              <a:gd name="connsiteY101" fmla="*/ 1840647 h 3624976"/>
              <a:gd name="connsiteX102" fmla="*/ 5033963 w 8247269"/>
              <a:gd name="connsiteY102" fmla="*/ 1838266 h 3624976"/>
              <a:gd name="connsiteX103" fmla="*/ 5024438 w 8247269"/>
              <a:gd name="connsiteY103" fmla="*/ 1809691 h 3624976"/>
              <a:gd name="connsiteX104" fmla="*/ 4891088 w 8247269"/>
              <a:gd name="connsiteY104" fmla="*/ 1781116 h 3624976"/>
              <a:gd name="connsiteX105" fmla="*/ 4814888 w 8247269"/>
              <a:gd name="connsiteY105" fmla="*/ 1743016 h 3624976"/>
              <a:gd name="connsiteX106" fmla="*/ 4786313 w 8247269"/>
              <a:gd name="connsiteY106" fmla="*/ 1714441 h 3624976"/>
              <a:gd name="connsiteX107" fmla="*/ 4776788 w 8247269"/>
              <a:gd name="connsiteY107" fmla="*/ 1685866 h 3624976"/>
              <a:gd name="connsiteX108" fmla="*/ 4795838 w 8247269"/>
              <a:gd name="connsiteY108" fmla="*/ 1628716 h 3624976"/>
              <a:gd name="connsiteX109" fmla="*/ 4814888 w 8247269"/>
              <a:gd name="connsiteY109" fmla="*/ 1476316 h 3624976"/>
              <a:gd name="connsiteX110" fmla="*/ 4852988 w 8247269"/>
              <a:gd name="connsiteY110" fmla="*/ 1419166 h 3624976"/>
              <a:gd name="connsiteX111" fmla="*/ 4872038 w 8247269"/>
              <a:gd name="connsiteY111" fmla="*/ 1390591 h 3624976"/>
              <a:gd name="connsiteX112" fmla="*/ 4919663 w 8247269"/>
              <a:gd name="connsiteY112" fmla="*/ 1314391 h 3624976"/>
              <a:gd name="connsiteX113" fmla="*/ 4929188 w 8247269"/>
              <a:gd name="connsiteY113" fmla="*/ 1285816 h 3624976"/>
              <a:gd name="connsiteX114" fmla="*/ 4872038 w 8247269"/>
              <a:gd name="connsiteY114" fmla="*/ 1257241 h 3624976"/>
              <a:gd name="connsiteX115" fmla="*/ 4843463 w 8247269"/>
              <a:gd name="connsiteY115" fmla="*/ 1238191 h 3624976"/>
              <a:gd name="connsiteX116" fmla="*/ 4786313 w 8247269"/>
              <a:gd name="connsiteY116" fmla="*/ 1219141 h 3624976"/>
              <a:gd name="connsiteX117" fmla="*/ 4757738 w 8247269"/>
              <a:gd name="connsiteY117" fmla="*/ 1209616 h 3624976"/>
              <a:gd name="connsiteX118" fmla="*/ 4729163 w 8247269"/>
              <a:gd name="connsiteY118" fmla="*/ 1219141 h 3624976"/>
              <a:gd name="connsiteX119" fmla="*/ 4672013 w 8247269"/>
              <a:gd name="connsiteY119" fmla="*/ 1247716 h 3624976"/>
              <a:gd name="connsiteX120" fmla="*/ 4576763 w 8247269"/>
              <a:gd name="connsiteY120" fmla="*/ 1209616 h 3624976"/>
              <a:gd name="connsiteX121" fmla="*/ 4538663 w 8247269"/>
              <a:gd name="connsiteY121" fmla="*/ 1161991 h 3624976"/>
              <a:gd name="connsiteX122" fmla="*/ 4481513 w 8247269"/>
              <a:gd name="connsiteY122" fmla="*/ 1181041 h 3624976"/>
              <a:gd name="connsiteX123" fmla="*/ 4452938 w 8247269"/>
              <a:gd name="connsiteY123" fmla="*/ 1190566 h 3624976"/>
              <a:gd name="connsiteX124" fmla="*/ 4414838 w 8247269"/>
              <a:gd name="connsiteY124" fmla="*/ 1276291 h 3624976"/>
              <a:gd name="connsiteX125" fmla="*/ 4405313 w 8247269"/>
              <a:gd name="connsiteY125" fmla="*/ 1304866 h 3624976"/>
              <a:gd name="connsiteX126" fmla="*/ 4395788 w 8247269"/>
              <a:gd name="connsiteY126" fmla="*/ 1333441 h 3624976"/>
              <a:gd name="connsiteX127" fmla="*/ 4367213 w 8247269"/>
              <a:gd name="connsiteY127" fmla="*/ 1352491 h 3624976"/>
              <a:gd name="connsiteX128" fmla="*/ 4348163 w 8247269"/>
              <a:gd name="connsiteY128" fmla="*/ 1381066 h 3624976"/>
              <a:gd name="connsiteX129" fmla="*/ 4329113 w 8247269"/>
              <a:gd name="connsiteY129" fmla="*/ 1438216 h 3624976"/>
              <a:gd name="connsiteX130" fmla="*/ 4310063 w 8247269"/>
              <a:gd name="connsiteY130" fmla="*/ 1466791 h 3624976"/>
              <a:gd name="connsiteX131" fmla="*/ 4300538 w 8247269"/>
              <a:gd name="connsiteY131" fmla="*/ 1495366 h 3624976"/>
              <a:gd name="connsiteX132" fmla="*/ 4291013 w 8247269"/>
              <a:gd name="connsiteY132" fmla="*/ 1533466 h 3624976"/>
              <a:gd name="connsiteX133" fmla="*/ 4262438 w 8247269"/>
              <a:gd name="connsiteY133" fmla="*/ 1552516 h 3624976"/>
              <a:gd name="connsiteX134" fmla="*/ 4224338 w 8247269"/>
              <a:gd name="connsiteY134" fmla="*/ 1545372 h 3624976"/>
              <a:gd name="connsiteX135" fmla="*/ 4167188 w 8247269"/>
              <a:gd name="connsiteY135" fmla="*/ 1562041 h 3624976"/>
              <a:gd name="connsiteX136" fmla="*/ 4110038 w 8247269"/>
              <a:gd name="connsiteY136" fmla="*/ 1583472 h 3624976"/>
              <a:gd name="connsiteX137" fmla="*/ 4081463 w 8247269"/>
              <a:gd name="connsiteY137" fmla="*/ 1590616 h 3624976"/>
              <a:gd name="connsiteX138" fmla="*/ 4055270 w 8247269"/>
              <a:gd name="connsiteY138" fmla="*/ 1595379 h 3624976"/>
              <a:gd name="connsiteX139" fmla="*/ 3948113 w 8247269"/>
              <a:gd name="connsiteY139" fmla="*/ 1609666 h 3624976"/>
              <a:gd name="connsiteX140" fmla="*/ 3910013 w 8247269"/>
              <a:gd name="connsiteY140" fmla="*/ 1600141 h 3624976"/>
              <a:gd name="connsiteX141" fmla="*/ 3757613 w 8247269"/>
              <a:gd name="connsiteY141" fmla="*/ 1590616 h 3624976"/>
              <a:gd name="connsiteX142" fmla="*/ 3729038 w 8247269"/>
              <a:gd name="connsiteY142" fmla="*/ 1571566 h 3624976"/>
              <a:gd name="connsiteX143" fmla="*/ 3700463 w 8247269"/>
              <a:gd name="connsiteY143" fmla="*/ 1562041 h 3624976"/>
              <a:gd name="connsiteX144" fmla="*/ 3652838 w 8247269"/>
              <a:gd name="connsiteY144" fmla="*/ 1523941 h 3624976"/>
              <a:gd name="connsiteX145" fmla="*/ 3481388 w 8247269"/>
              <a:gd name="connsiteY145" fmla="*/ 1533466 h 3624976"/>
              <a:gd name="connsiteX146" fmla="*/ 3414713 w 8247269"/>
              <a:gd name="connsiteY146" fmla="*/ 1542991 h 3624976"/>
              <a:gd name="connsiteX147" fmla="*/ 3386138 w 8247269"/>
              <a:gd name="connsiteY147" fmla="*/ 1552516 h 3624976"/>
              <a:gd name="connsiteX148" fmla="*/ 3338513 w 8247269"/>
              <a:gd name="connsiteY148" fmla="*/ 1562041 h 3624976"/>
              <a:gd name="connsiteX149" fmla="*/ 3259931 w 8247269"/>
              <a:gd name="connsiteY149" fmla="*/ 1619191 h 3624976"/>
              <a:gd name="connsiteX150" fmla="*/ 3214688 w 8247269"/>
              <a:gd name="connsiteY150" fmla="*/ 1666816 h 3624976"/>
              <a:gd name="connsiteX151" fmla="*/ 3205163 w 8247269"/>
              <a:gd name="connsiteY151" fmla="*/ 1695391 h 3624976"/>
              <a:gd name="connsiteX152" fmla="*/ 3181351 w 8247269"/>
              <a:gd name="connsiteY152" fmla="*/ 1738254 h 3624976"/>
              <a:gd name="connsiteX153" fmla="*/ 3102769 w 8247269"/>
              <a:gd name="connsiteY153" fmla="*/ 1714441 h 3624976"/>
              <a:gd name="connsiteX154" fmla="*/ 3057525 w 8247269"/>
              <a:gd name="connsiteY154" fmla="*/ 1659672 h 3624976"/>
              <a:gd name="connsiteX155" fmla="*/ 3005138 w 8247269"/>
              <a:gd name="connsiteY155" fmla="*/ 1619191 h 3624976"/>
              <a:gd name="connsiteX156" fmla="*/ 2967038 w 8247269"/>
              <a:gd name="connsiteY156" fmla="*/ 1562041 h 3624976"/>
              <a:gd name="connsiteX157" fmla="*/ 2947988 w 8247269"/>
              <a:gd name="connsiteY157" fmla="*/ 1533466 h 3624976"/>
              <a:gd name="connsiteX158" fmla="*/ 2890838 w 8247269"/>
              <a:gd name="connsiteY158" fmla="*/ 1504891 h 3624976"/>
              <a:gd name="connsiteX159" fmla="*/ 2862263 w 8247269"/>
              <a:gd name="connsiteY159" fmla="*/ 1485841 h 3624976"/>
              <a:gd name="connsiteX160" fmla="*/ 2833688 w 8247269"/>
              <a:gd name="connsiteY160" fmla="*/ 1476316 h 3624976"/>
              <a:gd name="connsiteX161" fmla="*/ 2805113 w 8247269"/>
              <a:gd name="connsiteY161" fmla="*/ 1457266 h 3624976"/>
              <a:gd name="connsiteX162" fmla="*/ 2738438 w 8247269"/>
              <a:gd name="connsiteY162" fmla="*/ 1438216 h 3624976"/>
              <a:gd name="connsiteX163" fmla="*/ 2709863 w 8247269"/>
              <a:gd name="connsiteY163" fmla="*/ 1428691 h 3624976"/>
              <a:gd name="connsiteX164" fmla="*/ 2605088 w 8247269"/>
              <a:gd name="connsiteY164" fmla="*/ 1419166 h 3624976"/>
              <a:gd name="connsiteX165" fmla="*/ 2509838 w 8247269"/>
              <a:gd name="connsiteY165" fmla="*/ 1409641 h 3624976"/>
              <a:gd name="connsiteX166" fmla="*/ 2452688 w 8247269"/>
              <a:gd name="connsiteY166" fmla="*/ 1371541 h 3624976"/>
              <a:gd name="connsiteX167" fmla="*/ 2395538 w 8247269"/>
              <a:gd name="connsiteY167" fmla="*/ 1352491 h 3624976"/>
              <a:gd name="connsiteX168" fmla="*/ 2366963 w 8247269"/>
              <a:gd name="connsiteY168" fmla="*/ 1342966 h 3624976"/>
              <a:gd name="connsiteX169" fmla="*/ 2309813 w 8247269"/>
              <a:gd name="connsiteY169" fmla="*/ 1333441 h 3624976"/>
              <a:gd name="connsiteX170" fmla="*/ 2233613 w 8247269"/>
              <a:gd name="connsiteY170" fmla="*/ 1342966 h 3624976"/>
              <a:gd name="connsiteX171" fmla="*/ 2185988 w 8247269"/>
              <a:gd name="connsiteY171" fmla="*/ 1333441 h 3624976"/>
              <a:gd name="connsiteX172" fmla="*/ 2176463 w 8247269"/>
              <a:gd name="connsiteY172" fmla="*/ 1304866 h 3624976"/>
              <a:gd name="connsiteX173" fmla="*/ 2157413 w 8247269"/>
              <a:gd name="connsiteY173" fmla="*/ 1238191 h 3624976"/>
              <a:gd name="connsiteX174" fmla="*/ 2155032 w 8247269"/>
              <a:gd name="connsiteY174" fmla="*/ 1204854 h 3624976"/>
              <a:gd name="connsiteX175" fmla="*/ 2128838 w 8247269"/>
              <a:gd name="connsiteY175" fmla="*/ 1166753 h 3624976"/>
              <a:gd name="connsiteX176" fmla="*/ 2057400 w 8247269"/>
              <a:gd name="connsiteY176" fmla="*/ 1104841 h 3624976"/>
              <a:gd name="connsiteX177" fmla="*/ 2062163 w 8247269"/>
              <a:gd name="connsiteY177" fmla="*/ 1066741 h 3624976"/>
              <a:gd name="connsiteX178" fmla="*/ 2033588 w 8247269"/>
              <a:gd name="connsiteY178" fmla="*/ 1057216 h 3624976"/>
              <a:gd name="connsiteX179" fmla="*/ 2081213 w 8247269"/>
              <a:gd name="connsiteY179" fmla="*/ 1009591 h 3624976"/>
              <a:gd name="connsiteX180" fmla="*/ 2128838 w 8247269"/>
              <a:gd name="connsiteY180" fmla="*/ 1000066 h 3624976"/>
              <a:gd name="connsiteX181" fmla="*/ 2147888 w 8247269"/>
              <a:gd name="connsiteY181" fmla="*/ 942916 h 3624976"/>
              <a:gd name="connsiteX182" fmla="*/ 2119313 w 8247269"/>
              <a:gd name="connsiteY182" fmla="*/ 914341 h 3624976"/>
              <a:gd name="connsiteX183" fmla="*/ 2014538 w 8247269"/>
              <a:gd name="connsiteY183" fmla="*/ 885766 h 3624976"/>
              <a:gd name="connsiteX184" fmla="*/ 2005013 w 8247269"/>
              <a:gd name="connsiteY184" fmla="*/ 857191 h 3624976"/>
              <a:gd name="connsiteX185" fmla="*/ 2024063 w 8247269"/>
              <a:gd name="connsiteY185" fmla="*/ 828616 h 3624976"/>
              <a:gd name="connsiteX186" fmla="*/ 2014538 w 8247269"/>
              <a:gd name="connsiteY186" fmla="*/ 800041 h 3624976"/>
              <a:gd name="connsiteX187" fmla="*/ 1976438 w 8247269"/>
              <a:gd name="connsiteY187" fmla="*/ 742891 h 3624976"/>
              <a:gd name="connsiteX188" fmla="*/ 1804988 w 8247269"/>
              <a:gd name="connsiteY188" fmla="*/ 685741 h 3624976"/>
              <a:gd name="connsiteX189" fmla="*/ 1776413 w 8247269"/>
              <a:gd name="connsiteY189" fmla="*/ 676216 h 3624976"/>
              <a:gd name="connsiteX190" fmla="*/ 1747838 w 8247269"/>
              <a:gd name="connsiteY190" fmla="*/ 666691 h 3624976"/>
              <a:gd name="connsiteX191" fmla="*/ 1690688 w 8247269"/>
              <a:gd name="connsiteY191" fmla="*/ 628591 h 3624976"/>
              <a:gd name="connsiteX192" fmla="*/ 1654969 w 8247269"/>
              <a:gd name="connsiteY192" fmla="*/ 592872 h 3624976"/>
              <a:gd name="connsiteX193" fmla="*/ 1581150 w 8247269"/>
              <a:gd name="connsiteY193" fmla="*/ 519053 h 3624976"/>
              <a:gd name="connsiteX194" fmla="*/ 1493045 w 8247269"/>
              <a:gd name="connsiteY194" fmla="*/ 433328 h 3624976"/>
              <a:gd name="connsiteX195" fmla="*/ 1370452 w 8247269"/>
              <a:gd name="connsiteY195" fmla="*/ 335756 h 3624976"/>
              <a:gd name="connsiteX196" fmla="*/ 1350170 w 8247269"/>
              <a:gd name="connsiteY196" fmla="*/ 316647 h 3624976"/>
              <a:gd name="connsiteX197" fmla="*/ 1373982 w 8247269"/>
              <a:gd name="connsiteY197" fmla="*/ 323791 h 3624976"/>
              <a:gd name="connsiteX198" fmla="*/ 1440657 w 8247269"/>
              <a:gd name="connsiteY198" fmla="*/ 342841 h 3624976"/>
              <a:gd name="connsiteX199" fmla="*/ 1440657 w 8247269"/>
              <a:gd name="connsiteY199" fmla="*/ 290453 h 3624976"/>
              <a:gd name="connsiteX200" fmla="*/ 1376363 w 8247269"/>
              <a:gd name="connsiteY200" fmla="*/ 204729 h 3624976"/>
              <a:gd name="connsiteX201" fmla="*/ 1338263 w 8247269"/>
              <a:gd name="connsiteY201" fmla="*/ 178534 h 3624976"/>
              <a:gd name="connsiteX202" fmla="*/ 1319213 w 8247269"/>
              <a:gd name="connsiteY202" fmla="*/ 161866 h 3624976"/>
              <a:gd name="connsiteX203" fmla="*/ 1166813 w 8247269"/>
              <a:gd name="connsiteY203" fmla="*/ 133291 h 3624976"/>
              <a:gd name="connsiteX204" fmla="*/ 1138238 w 8247269"/>
              <a:gd name="connsiteY204" fmla="*/ 123766 h 3624976"/>
              <a:gd name="connsiteX205" fmla="*/ 1081088 w 8247269"/>
              <a:gd name="connsiteY205" fmla="*/ 85666 h 3624976"/>
              <a:gd name="connsiteX206" fmla="*/ 1033463 w 8247269"/>
              <a:gd name="connsiteY206" fmla="*/ 47566 h 3624976"/>
              <a:gd name="connsiteX207" fmla="*/ 976313 w 8247269"/>
              <a:gd name="connsiteY207" fmla="*/ 9466 h 3624976"/>
              <a:gd name="connsiteX208" fmla="*/ 547688 w 8247269"/>
              <a:gd name="connsiteY208" fmla="*/ 9466 h 3624976"/>
              <a:gd name="connsiteX209" fmla="*/ 452438 w 8247269"/>
              <a:gd name="connsiteY209" fmla="*/ 18991 h 3624976"/>
              <a:gd name="connsiteX210" fmla="*/ 395288 w 8247269"/>
              <a:gd name="connsiteY210" fmla="*/ 47566 h 3624976"/>
              <a:gd name="connsiteX211" fmla="*/ 319088 w 8247269"/>
              <a:gd name="connsiteY211" fmla="*/ 159485 h 3624976"/>
              <a:gd name="connsiteX212" fmla="*/ 307182 w 8247269"/>
              <a:gd name="connsiteY212" fmla="*/ 216634 h 3624976"/>
              <a:gd name="connsiteX213" fmla="*/ 254794 w 8247269"/>
              <a:gd name="connsiteY213" fmla="*/ 283310 h 3624976"/>
              <a:gd name="connsiteX214" fmla="*/ 180975 w 8247269"/>
              <a:gd name="connsiteY214" fmla="*/ 330935 h 3624976"/>
              <a:gd name="connsiteX215" fmla="*/ 76201 w 8247269"/>
              <a:gd name="connsiteY215" fmla="*/ 357129 h 3624976"/>
              <a:gd name="connsiteX216" fmla="*/ 42863 w 8247269"/>
              <a:gd name="connsiteY216" fmla="*/ 361891 h 3624976"/>
              <a:gd name="connsiteX217" fmla="*/ 0 w 8247269"/>
              <a:gd name="connsiteY217" fmla="*/ 371416 h 3624976"/>
              <a:gd name="connsiteX218" fmla="*/ 21431 w 8247269"/>
              <a:gd name="connsiteY218" fmla="*/ 416660 h 3624976"/>
              <a:gd name="connsiteX219" fmla="*/ 33338 w 8247269"/>
              <a:gd name="connsiteY219" fmla="*/ 419041 h 3624976"/>
              <a:gd name="connsiteX220" fmla="*/ 90488 w 8247269"/>
              <a:gd name="connsiteY220" fmla="*/ 447616 h 3624976"/>
              <a:gd name="connsiteX221" fmla="*/ 147638 w 8247269"/>
              <a:gd name="connsiteY221" fmla="*/ 476191 h 3624976"/>
              <a:gd name="connsiteX222" fmla="*/ 166688 w 8247269"/>
              <a:gd name="connsiteY222" fmla="*/ 504766 h 3624976"/>
              <a:gd name="connsiteX223" fmla="*/ 166688 w 8247269"/>
              <a:gd name="connsiteY223" fmla="*/ 571441 h 3624976"/>
              <a:gd name="connsiteX224" fmla="*/ 138113 w 8247269"/>
              <a:gd name="connsiteY224" fmla="*/ 580966 h 3624976"/>
              <a:gd name="connsiteX225" fmla="*/ 128588 w 8247269"/>
              <a:gd name="connsiteY225" fmla="*/ 666691 h 3624976"/>
              <a:gd name="connsiteX226" fmla="*/ 100013 w 8247269"/>
              <a:gd name="connsiteY226" fmla="*/ 676216 h 3624976"/>
              <a:gd name="connsiteX227" fmla="*/ 90488 w 8247269"/>
              <a:gd name="connsiteY227" fmla="*/ 704791 h 3624976"/>
              <a:gd name="connsiteX228" fmla="*/ 119063 w 8247269"/>
              <a:gd name="connsiteY228" fmla="*/ 714316 h 3624976"/>
              <a:gd name="connsiteX229" fmla="*/ 138113 w 8247269"/>
              <a:gd name="connsiteY229" fmla="*/ 771466 h 3624976"/>
              <a:gd name="connsiteX230" fmla="*/ 147638 w 8247269"/>
              <a:gd name="connsiteY230" fmla="*/ 838141 h 3624976"/>
              <a:gd name="connsiteX231" fmla="*/ 166688 w 8247269"/>
              <a:gd name="connsiteY231" fmla="*/ 866716 h 3624976"/>
              <a:gd name="connsiteX232" fmla="*/ 157163 w 8247269"/>
              <a:gd name="connsiteY232" fmla="*/ 923866 h 3624976"/>
              <a:gd name="connsiteX0" fmla="*/ 7319963 w 8247269"/>
              <a:gd name="connsiteY0" fmla="*/ 3590866 h 3624976"/>
              <a:gd name="connsiteX1" fmla="*/ 7374733 w 8247269"/>
              <a:gd name="connsiteY1" fmla="*/ 3417036 h 3624976"/>
              <a:gd name="connsiteX2" fmla="*/ 7398544 w 8247269"/>
              <a:gd name="connsiteY2" fmla="*/ 3281304 h 3624976"/>
              <a:gd name="connsiteX3" fmla="*/ 7458075 w 8247269"/>
              <a:gd name="connsiteY3" fmla="*/ 3233678 h 3624976"/>
              <a:gd name="connsiteX4" fmla="*/ 7481888 w 8247269"/>
              <a:gd name="connsiteY4" fmla="*/ 3000315 h 3624976"/>
              <a:gd name="connsiteX5" fmla="*/ 7543801 w 8247269"/>
              <a:gd name="connsiteY5" fmla="*/ 2966977 h 3624976"/>
              <a:gd name="connsiteX6" fmla="*/ 7627145 w 8247269"/>
              <a:gd name="connsiteY6" fmla="*/ 2993171 h 3624976"/>
              <a:gd name="connsiteX7" fmla="*/ 7708106 w 8247269"/>
              <a:gd name="connsiteY7" fmla="*/ 2943167 h 3624976"/>
              <a:gd name="connsiteX8" fmla="*/ 7765257 w 8247269"/>
              <a:gd name="connsiteY8" fmla="*/ 2838391 h 3624976"/>
              <a:gd name="connsiteX9" fmla="*/ 7777163 w 8247269"/>
              <a:gd name="connsiteY9" fmla="*/ 2800291 h 3624976"/>
              <a:gd name="connsiteX10" fmla="*/ 7805738 w 8247269"/>
              <a:gd name="connsiteY10" fmla="*/ 2790766 h 3624976"/>
              <a:gd name="connsiteX11" fmla="*/ 7834313 w 8247269"/>
              <a:gd name="connsiteY11" fmla="*/ 2781241 h 3624976"/>
              <a:gd name="connsiteX12" fmla="*/ 7996238 w 8247269"/>
              <a:gd name="connsiteY12" fmla="*/ 2762191 h 3624976"/>
              <a:gd name="connsiteX13" fmla="*/ 8062913 w 8247269"/>
              <a:gd name="connsiteY13" fmla="*/ 2743141 h 3624976"/>
              <a:gd name="connsiteX14" fmla="*/ 8090341 w 8247269"/>
              <a:gd name="connsiteY14" fmla="*/ 2764630 h 3624976"/>
              <a:gd name="connsiteX15" fmla="*/ 8162926 w 8247269"/>
              <a:gd name="connsiteY15" fmla="*/ 2752666 h 3624976"/>
              <a:gd name="connsiteX16" fmla="*/ 8165307 w 8247269"/>
              <a:gd name="connsiteY16" fmla="*/ 2709804 h 3624976"/>
              <a:gd name="connsiteX17" fmla="*/ 8186738 w 8247269"/>
              <a:gd name="connsiteY17" fmla="*/ 2602648 h 3624976"/>
              <a:gd name="connsiteX18" fmla="*/ 8193882 w 8247269"/>
              <a:gd name="connsiteY18" fmla="*/ 2552641 h 3624976"/>
              <a:gd name="connsiteX19" fmla="*/ 8224838 w 8247269"/>
              <a:gd name="connsiteY19" fmla="*/ 2514541 h 3624976"/>
              <a:gd name="connsiteX20" fmla="*/ 8243888 w 8247269"/>
              <a:gd name="connsiteY20" fmla="*/ 2485966 h 3624976"/>
              <a:gd name="connsiteX21" fmla="*/ 8178447 w 8247269"/>
              <a:gd name="connsiteY21" fmla="*/ 2438399 h 3624976"/>
              <a:gd name="connsiteX22" fmla="*/ 7950994 w 8247269"/>
              <a:gd name="connsiteY22" fmla="*/ 2435960 h 3624976"/>
              <a:gd name="connsiteX23" fmla="*/ 7967663 w 8247269"/>
              <a:gd name="connsiteY23" fmla="*/ 2335947 h 3624976"/>
              <a:gd name="connsiteX24" fmla="*/ 7977188 w 8247269"/>
              <a:gd name="connsiteY24" fmla="*/ 2257366 h 3624976"/>
              <a:gd name="connsiteX25" fmla="*/ 7950995 w 8247269"/>
              <a:gd name="connsiteY25" fmla="*/ 2083534 h 3624976"/>
              <a:gd name="connsiteX26" fmla="*/ 7910513 w 8247269"/>
              <a:gd name="connsiteY26" fmla="*/ 2038291 h 3624976"/>
              <a:gd name="connsiteX27" fmla="*/ 7941469 w 8247269"/>
              <a:gd name="connsiteY27" fmla="*/ 2004953 h 3624976"/>
              <a:gd name="connsiteX28" fmla="*/ 7929563 w 8247269"/>
              <a:gd name="connsiteY28" fmla="*/ 1876366 h 3624976"/>
              <a:gd name="connsiteX29" fmla="*/ 7948613 w 8247269"/>
              <a:gd name="connsiteY29" fmla="*/ 1847791 h 3624976"/>
              <a:gd name="connsiteX30" fmla="*/ 7853363 w 8247269"/>
              <a:gd name="connsiteY30" fmla="*/ 1838266 h 3624976"/>
              <a:gd name="connsiteX31" fmla="*/ 7796213 w 8247269"/>
              <a:gd name="connsiteY31" fmla="*/ 1790641 h 3624976"/>
              <a:gd name="connsiteX32" fmla="*/ 7739063 w 8247269"/>
              <a:gd name="connsiteY32" fmla="*/ 1771591 h 3624976"/>
              <a:gd name="connsiteX33" fmla="*/ 7710488 w 8247269"/>
              <a:gd name="connsiteY33" fmla="*/ 1752541 h 3624976"/>
              <a:gd name="connsiteX34" fmla="*/ 7567613 w 8247269"/>
              <a:gd name="connsiteY34" fmla="*/ 1733491 h 3624976"/>
              <a:gd name="connsiteX35" fmla="*/ 7510463 w 8247269"/>
              <a:gd name="connsiteY35" fmla="*/ 1714441 h 3624976"/>
              <a:gd name="connsiteX36" fmla="*/ 7453313 w 8247269"/>
              <a:gd name="connsiteY36" fmla="*/ 1676341 h 3624976"/>
              <a:gd name="connsiteX37" fmla="*/ 7424738 w 8247269"/>
              <a:gd name="connsiteY37" fmla="*/ 1657291 h 3624976"/>
              <a:gd name="connsiteX38" fmla="*/ 7396163 w 8247269"/>
              <a:gd name="connsiteY38" fmla="*/ 1647766 h 3624976"/>
              <a:gd name="connsiteX39" fmla="*/ 7358063 w 8247269"/>
              <a:gd name="connsiteY39" fmla="*/ 1600141 h 3624976"/>
              <a:gd name="connsiteX40" fmla="*/ 7319963 w 8247269"/>
              <a:gd name="connsiteY40" fmla="*/ 1542991 h 3624976"/>
              <a:gd name="connsiteX41" fmla="*/ 7272338 w 8247269"/>
              <a:gd name="connsiteY41" fmla="*/ 1485841 h 3624976"/>
              <a:gd name="connsiteX42" fmla="*/ 7262813 w 8247269"/>
              <a:gd name="connsiteY42" fmla="*/ 1457266 h 3624976"/>
              <a:gd name="connsiteX43" fmla="*/ 7224713 w 8247269"/>
              <a:gd name="connsiteY43" fmla="*/ 1400116 h 3624976"/>
              <a:gd name="connsiteX44" fmla="*/ 7215188 w 8247269"/>
              <a:gd name="connsiteY44" fmla="*/ 1371541 h 3624976"/>
              <a:gd name="connsiteX45" fmla="*/ 7196138 w 8247269"/>
              <a:gd name="connsiteY45" fmla="*/ 1342966 h 3624976"/>
              <a:gd name="connsiteX46" fmla="*/ 7177088 w 8247269"/>
              <a:gd name="connsiteY46" fmla="*/ 1285816 h 3624976"/>
              <a:gd name="connsiteX47" fmla="*/ 7119938 w 8247269"/>
              <a:gd name="connsiteY47" fmla="*/ 1238191 h 3624976"/>
              <a:gd name="connsiteX48" fmla="*/ 7091363 w 8247269"/>
              <a:gd name="connsiteY48" fmla="*/ 1219141 h 3624976"/>
              <a:gd name="connsiteX49" fmla="*/ 7062788 w 8247269"/>
              <a:gd name="connsiteY49" fmla="*/ 1190566 h 3624976"/>
              <a:gd name="connsiteX50" fmla="*/ 7034213 w 8247269"/>
              <a:gd name="connsiteY50" fmla="*/ 1171516 h 3624976"/>
              <a:gd name="connsiteX51" fmla="*/ 6986588 w 8247269"/>
              <a:gd name="connsiteY51" fmla="*/ 1114366 h 3624976"/>
              <a:gd name="connsiteX52" fmla="*/ 6958013 w 8247269"/>
              <a:gd name="connsiteY52" fmla="*/ 1095316 h 3624976"/>
              <a:gd name="connsiteX53" fmla="*/ 6938963 w 8247269"/>
              <a:gd name="connsiteY53" fmla="*/ 1066741 h 3624976"/>
              <a:gd name="connsiteX54" fmla="*/ 6910388 w 8247269"/>
              <a:gd name="connsiteY54" fmla="*/ 1047691 h 3624976"/>
              <a:gd name="connsiteX55" fmla="*/ 6900863 w 8247269"/>
              <a:gd name="connsiteY55" fmla="*/ 1019116 h 3624976"/>
              <a:gd name="connsiteX56" fmla="*/ 6910388 w 8247269"/>
              <a:gd name="connsiteY56" fmla="*/ 981016 h 3624976"/>
              <a:gd name="connsiteX57" fmla="*/ 6967538 w 8247269"/>
              <a:gd name="connsiteY57" fmla="*/ 952441 h 3624976"/>
              <a:gd name="connsiteX58" fmla="*/ 6986588 w 8247269"/>
              <a:gd name="connsiteY58" fmla="*/ 923866 h 3624976"/>
              <a:gd name="connsiteX59" fmla="*/ 7005638 w 8247269"/>
              <a:gd name="connsiteY59" fmla="*/ 866716 h 3624976"/>
              <a:gd name="connsiteX60" fmla="*/ 6977063 w 8247269"/>
              <a:gd name="connsiteY60" fmla="*/ 857191 h 3624976"/>
              <a:gd name="connsiteX61" fmla="*/ 6910388 w 8247269"/>
              <a:gd name="connsiteY61" fmla="*/ 847666 h 3624976"/>
              <a:gd name="connsiteX62" fmla="*/ 6872288 w 8247269"/>
              <a:gd name="connsiteY62" fmla="*/ 828616 h 3624976"/>
              <a:gd name="connsiteX63" fmla="*/ 6843713 w 8247269"/>
              <a:gd name="connsiteY63" fmla="*/ 819091 h 3624976"/>
              <a:gd name="connsiteX64" fmla="*/ 6786563 w 8247269"/>
              <a:gd name="connsiteY64" fmla="*/ 780991 h 3624976"/>
              <a:gd name="connsiteX65" fmla="*/ 6748463 w 8247269"/>
              <a:gd name="connsiteY65" fmla="*/ 733366 h 3624976"/>
              <a:gd name="connsiteX66" fmla="*/ 6738938 w 8247269"/>
              <a:gd name="connsiteY66" fmla="*/ 704791 h 3624976"/>
              <a:gd name="connsiteX67" fmla="*/ 6691313 w 8247269"/>
              <a:gd name="connsiteY67" fmla="*/ 657166 h 3624976"/>
              <a:gd name="connsiteX68" fmla="*/ 6643688 w 8247269"/>
              <a:gd name="connsiteY68" fmla="*/ 619066 h 3624976"/>
              <a:gd name="connsiteX69" fmla="*/ 6624638 w 8247269"/>
              <a:gd name="connsiteY69" fmla="*/ 590491 h 3624976"/>
              <a:gd name="connsiteX70" fmla="*/ 6596063 w 8247269"/>
              <a:gd name="connsiteY70" fmla="*/ 580966 h 3624976"/>
              <a:gd name="connsiteX71" fmla="*/ 6567488 w 8247269"/>
              <a:gd name="connsiteY71" fmla="*/ 561916 h 3624976"/>
              <a:gd name="connsiteX72" fmla="*/ 6538913 w 8247269"/>
              <a:gd name="connsiteY72" fmla="*/ 552391 h 3624976"/>
              <a:gd name="connsiteX73" fmla="*/ 6510338 w 8247269"/>
              <a:gd name="connsiteY73" fmla="*/ 533341 h 3624976"/>
              <a:gd name="connsiteX74" fmla="*/ 6462713 w 8247269"/>
              <a:gd name="connsiteY74" fmla="*/ 523816 h 3624976"/>
              <a:gd name="connsiteX75" fmla="*/ 6376988 w 8247269"/>
              <a:gd name="connsiteY75" fmla="*/ 533341 h 3624976"/>
              <a:gd name="connsiteX76" fmla="*/ 6319838 w 8247269"/>
              <a:gd name="connsiteY76" fmla="*/ 571441 h 3624976"/>
              <a:gd name="connsiteX77" fmla="*/ 6262688 w 8247269"/>
              <a:gd name="connsiteY77" fmla="*/ 619066 h 3624976"/>
              <a:gd name="connsiteX78" fmla="*/ 6176963 w 8247269"/>
              <a:gd name="connsiteY78" fmla="*/ 657166 h 3624976"/>
              <a:gd name="connsiteX79" fmla="*/ 6148388 w 8247269"/>
              <a:gd name="connsiteY79" fmla="*/ 666691 h 3624976"/>
              <a:gd name="connsiteX80" fmla="*/ 6148388 w 8247269"/>
              <a:gd name="connsiteY80" fmla="*/ 800041 h 3624976"/>
              <a:gd name="connsiteX81" fmla="*/ 6138863 w 8247269"/>
              <a:gd name="connsiteY81" fmla="*/ 961966 h 3624976"/>
              <a:gd name="connsiteX82" fmla="*/ 6119813 w 8247269"/>
              <a:gd name="connsiteY82" fmla="*/ 1085791 h 3624976"/>
              <a:gd name="connsiteX83" fmla="*/ 6136482 w 8247269"/>
              <a:gd name="connsiteY83" fmla="*/ 1195328 h 3624976"/>
              <a:gd name="connsiteX84" fmla="*/ 6165057 w 8247269"/>
              <a:gd name="connsiteY84" fmla="*/ 1340585 h 3624976"/>
              <a:gd name="connsiteX85" fmla="*/ 6205538 w 8247269"/>
              <a:gd name="connsiteY85" fmla="*/ 1435835 h 3624976"/>
              <a:gd name="connsiteX86" fmla="*/ 6162676 w 8247269"/>
              <a:gd name="connsiteY86" fmla="*/ 1492985 h 3624976"/>
              <a:gd name="connsiteX87" fmla="*/ 6196013 w 8247269"/>
              <a:gd name="connsiteY87" fmla="*/ 1647766 h 3624976"/>
              <a:gd name="connsiteX88" fmla="*/ 6198394 w 8247269"/>
              <a:gd name="connsiteY88" fmla="*/ 1757303 h 3624976"/>
              <a:gd name="connsiteX89" fmla="*/ 6153150 w 8247269"/>
              <a:gd name="connsiteY89" fmla="*/ 1759685 h 3624976"/>
              <a:gd name="connsiteX90" fmla="*/ 6119813 w 8247269"/>
              <a:gd name="connsiteY90" fmla="*/ 1752541 h 3624976"/>
              <a:gd name="connsiteX91" fmla="*/ 5955507 w 8247269"/>
              <a:gd name="connsiteY91" fmla="*/ 1781116 h 3624976"/>
              <a:gd name="connsiteX92" fmla="*/ 5955507 w 8247269"/>
              <a:gd name="connsiteY92" fmla="*/ 1854934 h 3624976"/>
              <a:gd name="connsiteX93" fmla="*/ 5967413 w 8247269"/>
              <a:gd name="connsiteY93" fmla="*/ 1904941 h 3624976"/>
              <a:gd name="connsiteX94" fmla="*/ 5962650 w 8247269"/>
              <a:gd name="connsiteY94" fmla="*/ 1954947 h 3624976"/>
              <a:gd name="connsiteX95" fmla="*/ 5684045 w 8247269"/>
              <a:gd name="connsiteY95" fmla="*/ 1916847 h 3624976"/>
              <a:gd name="connsiteX96" fmla="*/ 5434013 w 8247269"/>
              <a:gd name="connsiteY96" fmla="*/ 1940660 h 3624976"/>
              <a:gd name="connsiteX97" fmla="*/ 5300663 w 8247269"/>
              <a:gd name="connsiteY97" fmla="*/ 1904941 h 3624976"/>
              <a:gd name="connsiteX98" fmla="*/ 5243513 w 8247269"/>
              <a:gd name="connsiteY98" fmla="*/ 1914466 h 3624976"/>
              <a:gd name="connsiteX99" fmla="*/ 5186363 w 8247269"/>
              <a:gd name="connsiteY99" fmla="*/ 1933516 h 3624976"/>
              <a:gd name="connsiteX100" fmla="*/ 5179219 w 8247269"/>
              <a:gd name="connsiteY100" fmla="*/ 1890653 h 3624976"/>
              <a:gd name="connsiteX101" fmla="*/ 5098257 w 8247269"/>
              <a:gd name="connsiteY101" fmla="*/ 1840647 h 3624976"/>
              <a:gd name="connsiteX102" fmla="*/ 5033963 w 8247269"/>
              <a:gd name="connsiteY102" fmla="*/ 1838266 h 3624976"/>
              <a:gd name="connsiteX103" fmla="*/ 5024438 w 8247269"/>
              <a:gd name="connsiteY103" fmla="*/ 1809691 h 3624976"/>
              <a:gd name="connsiteX104" fmla="*/ 4891088 w 8247269"/>
              <a:gd name="connsiteY104" fmla="*/ 1781116 h 3624976"/>
              <a:gd name="connsiteX105" fmla="*/ 4814888 w 8247269"/>
              <a:gd name="connsiteY105" fmla="*/ 1743016 h 3624976"/>
              <a:gd name="connsiteX106" fmla="*/ 4786313 w 8247269"/>
              <a:gd name="connsiteY106" fmla="*/ 1714441 h 3624976"/>
              <a:gd name="connsiteX107" fmla="*/ 4776788 w 8247269"/>
              <a:gd name="connsiteY107" fmla="*/ 1685866 h 3624976"/>
              <a:gd name="connsiteX108" fmla="*/ 4795838 w 8247269"/>
              <a:gd name="connsiteY108" fmla="*/ 1628716 h 3624976"/>
              <a:gd name="connsiteX109" fmla="*/ 4814888 w 8247269"/>
              <a:gd name="connsiteY109" fmla="*/ 1476316 h 3624976"/>
              <a:gd name="connsiteX110" fmla="*/ 4852988 w 8247269"/>
              <a:gd name="connsiteY110" fmla="*/ 1419166 h 3624976"/>
              <a:gd name="connsiteX111" fmla="*/ 4872038 w 8247269"/>
              <a:gd name="connsiteY111" fmla="*/ 1390591 h 3624976"/>
              <a:gd name="connsiteX112" fmla="*/ 4919663 w 8247269"/>
              <a:gd name="connsiteY112" fmla="*/ 1314391 h 3624976"/>
              <a:gd name="connsiteX113" fmla="*/ 4929188 w 8247269"/>
              <a:gd name="connsiteY113" fmla="*/ 1285816 h 3624976"/>
              <a:gd name="connsiteX114" fmla="*/ 4872038 w 8247269"/>
              <a:gd name="connsiteY114" fmla="*/ 1257241 h 3624976"/>
              <a:gd name="connsiteX115" fmla="*/ 4843463 w 8247269"/>
              <a:gd name="connsiteY115" fmla="*/ 1238191 h 3624976"/>
              <a:gd name="connsiteX116" fmla="*/ 4786313 w 8247269"/>
              <a:gd name="connsiteY116" fmla="*/ 1219141 h 3624976"/>
              <a:gd name="connsiteX117" fmla="*/ 4757738 w 8247269"/>
              <a:gd name="connsiteY117" fmla="*/ 1209616 h 3624976"/>
              <a:gd name="connsiteX118" fmla="*/ 4729163 w 8247269"/>
              <a:gd name="connsiteY118" fmla="*/ 1219141 h 3624976"/>
              <a:gd name="connsiteX119" fmla="*/ 4672013 w 8247269"/>
              <a:gd name="connsiteY119" fmla="*/ 1247716 h 3624976"/>
              <a:gd name="connsiteX120" fmla="*/ 4576763 w 8247269"/>
              <a:gd name="connsiteY120" fmla="*/ 1209616 h 3624976"/>
              <a:gd name="connsiteX121" fmla="*/ 4538663 w 8247269"/>
              <a:gd name="connsiteY121" fmla="*/ 1161991 h 3624976"/>
              <a:gd name="connsiteX122" fmla="*/ 4481513 w 8247269"/>
              <a:gd name="connsiteY122" fmla="*/ 1181041 h 3624976"/>
              <a:gd name="connsiteX123" fmla="*/ 4452938 w 8247269"/>
              <a:gd name="connsiteY123" fmla="*/ 1190566 h 3624976"/>
              <a:gd name="connsiteX124" fmla="*/ 4414838 w 8247269"/>
              <a:gd name="connsiteY124" fmla="*/ 1276291 h 3624976"/>
              <a:gd name="connsiteX125" fmla="*/ 4405313 w 8247269"/>
              <a:gd name="connsiteY125" fmla="*/ 1304866 h 3624976"/>
              <a:gd name="connsiteX126" fmla="*/ 4395788 w 8247269"/>
              <a:gd name="connsiteY126" fmla="*/ 1333441 h 3624976"/>
              <a:gd name="connsiteX127" fmla="*/ 4367213 w 8247269"/>
              <a:gd name="connsiteY127" fmla="*/ 1352491 h 3624976"/>
              <a:gd name="connsiteX128" fmla="*/ 4348163 w 8247269"/>
              <a:gd name="connsiteY128" fmla="*/ 1381066 h 3624976"/>
              <a:gd name="connsiteX129" fmla="*/ 4329113 w 8247269"/>
              <a:gd name="connsiteY129" fmla="*/ 1438216 h 3624976"/>
              <a:gd name="connsiteX130" fmla="*/ 4310063 w 8247269"/>
              <a:gd name="connsiteY130" fmla="*/ 1466791 h 3624976"/>
              <a:gd name="connsiteX131" fmla="*/ 4300538 w 8247269"/>
              <a:gd name="connsiteY131" fmla="*/ 1495366 h 3624976"/>
              <a:gd name="connsiteX132" fmla="*/ 4291013 w 8247269"/>
              <a:gd name="connsiteY132" fmla="*/ 1533466 h 3624976"/>
              <a:gd name="connsiteX133" fmla="*/ 4262438 w 8247269"/>
              <a:gd name="connsiteY133" fmla="*/ 1552516 h 3624976"/>
              <a:gd name="connsiteX134" fmla="*/ 4224338 w 8247269"/>
              <a:gd name="connsiteY134" fmla="*/ 1545372 h 3624976"/>
              <a:gd name="connsiteX135" fmla="*/ 4167188 w 8247269"/>
              <a:gd name="connsiteY135" fmla="*/ 1562041 h 3624976"/>
              <a:gd name="connsiteX136" fmla="*/ 4110038 w 8247269"/>
              <a:gd name="connsiteY136" fmla="*/ 1583472 h 3624976"/>
              <a:gd name="connsiteX137" fmla="*/ 4081463 w 8247269"/>
              <a:gd name="connsiteY137" fmla="*/ 1590616 h 3624976"/>
              <a:gd name="connsiteX138" fmla="*/ 4055270 w 8247269"/>
              <a:gd name="connsiteY138" fmla="*/ 1595379 h 3624976"/>
              <a:gd name="connsiteX139" fmla="*/ 3948113 w 8247269"/>
              <a:gd name="connsiteY139" fmla="*/ 1609666 h 3624976"/>
              <a:gd name="connsiteX140" fmla="*/ 3910013 w 8247269"/>
              <a:gd name="connsiteY140" fmla="*/ 1600141 h 3624976"/>
              <a:gd name="connsiteX141" fmla="*/ 3757613 w 8247269"/>
              <a:gd name="connsiteY141" fmla="*/ 1590616 h 3624976"/>
              <a:gd name="connsiteX142" fmla="*/ 3729038 w 8247269"/>
              <a:gd name="connsiteY142" fmla="*/ 1571566 h 3624976"/>
              <a:gd name="connsiteX143" fmla="*/ 3700463 w 8247269"/>
              <a:gd name="connsiteY143" fmla="*/ 1562041 h 3624976"/>
              <a:gd name="connsiteX144" fmla="*/ 3652838 w 8247269"/>
              <a:gd name="connsiteY144" fmla="*/ 1523941 h 3624976"/>
              <a:gd name="connsiteX145" fmla="*/ 3481388 w 8247269"/>
              <a:gd name="connsiteY145" fmla="*/ 1533466 h 3624976"/>
              <a:gd name="connsiteX146" fmla="*/ 3414713 w 8247269"/>
              <a:gd name="connsiteY146" fmla="*/ 1542991 h 3624976"/>
              <a:gd name="connsiteX147" fmla="*/ 3386138 w 8247269"/>
              <a:gd name="connsiteY147" fmla="*/ 1552516 h 3624976"/>
              <a:gd name="connsiteX148" fmla="*/ 3338513 w 8247269"/>
              <a:gd name="connsiteY148" fmla="*/ 1562041 h 3624976"/>
              <a:gd name="connsiteX149" fmla="*/ 3259931 w 8247269"/>
              <a:gd name="connsiteY149" fmla="*/ 1619191 h 3624976"/>
              <a:gd name="connsiteX150" fmla="*/ 3214688 w 8247269"/>
              <a:gd name="connsiteY150" fmla="*/ 1666816 h 3624976"/>
              <a:gd name="connsiteX151" fmla="*/ 3205163 w 8247269"/>
              <a:gd name="connsiteY151" fmla="*/ 1695391 h 3624976"/>
              <a:gd name="connsiteX152" fmla="*/ 3181351 w 8247269"/>
              <a:gd name="connsiteY152" fmla="*/ 1738254 h 3624976"/>
              <a:gd name="connsiteX153" fmla="*/ 3102769 w 8247269"/>
              <a:gd name="connsiteY153" fmla="*/ 1714441 h 3624976"/>
              <a:gd name="connsiteX154" fmla="*/ 3057525 w 8247269"/>
              <a:gd name="connsiteY154" fmla="*/ 1659672 h 3624976"/>
              <a:gd name="connsiteX155" fmla="*/ 3005138 w 8247269"/>
              <a:gd name="connsiteY155" fmla="*/ 1619191 h 3624976"/>
              <a:gd name="connsiteX156" fmla="*/ 2967038 w 8247269"/>
              <a:gd name="connsiteY156" fmla="*/ 1562041 h 3624976"/>
              <a:gd name="connsiteX157" fmla="*/ 2947988 w 8247269"/>
              <a:gd name="connsiteY157" fmla="*/ 1533466 h 3624976"/>
              <a:gd name="connsiteX158" fmla="*/ 2890838 w 8247269"/>
              <a:gd name="connsiteY158" fmla="*/ 1504891 h 3624976"/>
              <a:gd name="connsiteX159" fmla="*/ 2862263 w 8247269"/>
              <a:gd name="connsiteY159" fmla="*/ 1485841 h 3624976"/>
              <a:gd name="connsiteX160" fmla="*/ 2833688 w 8247269"/>
              <a:gd name="connsiteY160" fmla="*/ 1476316 h 3624976"/>
              <a:gd name="connsiteX161" fmla="*/ 2805113 w 8247269"/>
              <a:gd name="connsiteY161" fmla="*/ 1457266 h 3624976"/>
              <a:gd name="connsiteX162" fmla="*/ 2738438 w 8247269"/>
              <a:gd name="connsiteY162" fmla="*/ 1438216 h 3624976"/>
              <a:gd name="connsiteX163" fmla="*/ 2709863 w 8247269"/>
              <a:gd name="connsiteY163" fmla="*/ 1428691 h 3624976"/>
              <a:gd name="connsiteX164" fmla="*/ 2605088 w 8247269"/>
              <a:gd name="connsiteY164" fmla="*/ 1419166 h 3624976"/>
              <a:gd name="connsiteX165" fmla="*/ 2509838 w 8247269"/>
              <a:gd name="connsiteY165" fmla="*/ 1409641 h 3624976"/>
              <a:gd name="connsiteX166" fmla="*/ 2452688 w 8247269"/>
              <a:gd name="connsiteY166" fmla="*/ 1371541 h 3624976"/>
              <a:gd name="connsiteX167" fmla="*/ 2395538 w 8247269"/>
              <a:gd name="connsiteY167" fmla="*/ 1352491 h 3624976"/>
              <a:gd name="connsiteX168" fmla="*/ 2366963 w 8247269"/>
              <a:gd name="connsiteY168" fmla="*/ 1342966 h 3624976"/>
              <a:gd name="connsiteX169" fmla="*/ 2309813 w 8247269"/>
              <a:gd name="connsiteY169" fmla="*/ 1333441 h 3624976"/>
              <a:gd name="connsiteX170" fmla="*/ 2233613 w 8247269"/>
              <a:gd name="connsiteY170" fmla="*/ 1342966 h 3624976"/>
              <a:gd name="connsiteX171" fmla="*/ 2185988 w 8247269"/>
              <a:gd name="connsiteY171" fmla="*/ 1333441 h 3624976"/>
              <a:gd name="connsiteX172" fmla="*/ 2176463 w 8247269"/>
              <a:gd name="connsiteY172" fmla="*/ 1304866 h 3624976"/>
              <a:gd name="connsiteX173" fmla="*/ 2157413 w 8247269"/>
              <a:gd name="connsiteY173" fmla="*/ 1238191 h 3624976"/>
              <a:gd name="connsiteX174" fmla="*/ 2155032 w 8247269"/>
              <a:gd name="connsiteY174" fmla="*/ 1204854 h 3624976"/>
              <a:gd name="connsiteX175" fmla="*/ 2128838 w 8247269"/>
              <a:gd name="connsiteY175" fmla="*/ 1166753 h 3624976"/>
              <a:gd name="connsiteX176" fmla="*/ 2057400 w 8247269"/>
              <a:gd name="connsiteY176" fmla="*/ 1104841 h 3624976"/>
              <a:gd name="connsiteX177" fmla="*/ 2062163 w 8247269"/>
              <a:gd name="connsiteY177" fmla="*/ 1066741 h 3624976"/>
              <a:gd name="connsiteX178" fmla="*/ 2033588 w 8247269"/>
              <a:gd name="connsiteY178" fmla="*/ 1057216 h 3624976"/>
              <a:gd name="connsiteX179" fmla="*/ 2081213 w 8247269"/>
              <a:gd name="connsiteY179" fmla="*/ 1009591 h 3624976"/>
              <a:gd name="connsiteX180" fmla="*/ 2128838 w 8247269"/>
              <a:gd name="connsiteY180" fmla="*/ 1000066 h 3624976"/>
              <a:gd name="connsiteX181" fmla="*/ 2147888 w 8247269"/>
              <a:gd name="connsiteY181" fmla="*/ 942916 h 3624976"/>
              <a:gd name="connsiteX182" fmla="*/ 2119313 w 8247269"/>
              <a:gd name="connsiteY182" fmla="*/ 914341 h 3624976"/>
              <a:gd name="connsiteX183" fmla="*/ 2014538 w 8247269"/>
              <a:gd name="connsiteY183" fmla="*/ 885766 h 3624976"/>
              <a:gd name="connsiteX184" fmla="*/ 2005013 w 8247269"/>
              <a:gd name="connsiteY184" fmla="*/ 857191 h 3624976"/>
              <a:gd name="connsiteX185" fmla="*/ 2024063 w 8247269"/>
              <a:gd name="connsiteY185" fmla="*/ 828616 h 3624976"/>
              <a:gd name="connsiteX186" fmla="*/ 2014538 w 8247269"/>
              <a:gd name="connsiteY186" fmla="*/ 800041 h 3624976"/>
              <a:gd name="connsiteX187" fmla="*/ 1976438 w 8247269"/>
              <a:gd name="connsiteY187" fmla="*/ 742891 h 3624976"/>
              <a:gd name="connsiteX188" fmla="*/ 1804988 w 8247269"/>
              <a:gd name="connsiteY188" fmla="*/ 685741 h 3624976"/>
              <a:gd name="connsiteX189" fmla="*/ 1776413 w 8247269"/>
              <a:gd name="connsiteY189" fmla="*/ 676216 h 3624976"/>
              <a:gd name="connsiteX190" fmla="*/ 1747838 w 8247269"/>
              <a:gd name="connsiteY190" fmla="*/ 666691 h 3624976"/>
              <a:gd name="connsiteX191" fmla="*/ 1690688 w 8247269"/>
              <a:gd name="connsiteY191" fmla="*/ 628591 h 3624976"/>
              <a:gd name="connsiteX192" fmla="*/ 1654969 w 8247269"/>
              <a:gd name="connsiteY192" fmla="*/ 592872 h 3624976"/>
              <a:gd name="connsiteX193" fmla="*/ 1581150 w 8247269"/>
              <a:gd name="connsiteY193" fmla="*/ 519053 h 3624976"/>
              <a:gd name="connsiteX194" fmla="*/ 1493045 w 8247269"/>
              <a:gd name="connsiteY194" fmla="*/ 433328 h 3624976"/>
              <a:gd name="connsiteX195" fmla="*/ 1370452 w 8247269"/>
              <a:gd name="connsiteY195" fmla="*/ 335756 h 3624976"/>
              <a:gd name="connsiteX196" fmla="*/ 1350170 w 8247269"/>
              <a:gd name="connsiteY196" fmla="*/ 316647 h 3624976"/>
              <a:gd name="connsiteX197" fmla="*/ 1373982 w 8247269"/>
              <a:gd name="connsiteY197" fmla="*/ 323791 h 3624976"/>
              <a:gd name="connsiteX198" fmla="*/ 1440657 w 8247269"/>
              <a:gd name="connsiteY198" fmla="*/ 342841 h 3624976"/>
              <a:gd name="connsiteX199" fmla="*/ 1440657 w 8247269"/>
              <a:gd name="connsiteY199" fmla="*/ 290453 h 3624976"/>
              <a:gd name="connsiteX200" fmla="*/ 1376363 w 8247269"/>
              <a:gd name="connsiteY200" fmla="*/ 204729 h 3624976"/>
              <a:gd name="connsiteX201" fmla="*/ 1338263 w 8247269"/>
              <a:gd name="connsiteY201" fmla="*/ 178534 h 3624976"/>
              <a:gd name="connsiteX202" fmla="*/ 1319213 w 8247269"/>
              <a:gd name="connsiteY202" fmla="*/ 161866 h 3624976"/>
              <a:gd name="connsiteX203" fmla="*/ 1166813 w 8247269"/>
              <a:gd name="connsiteY203" fmla="*/ 133291 h 3624976"/>
              <a:gd name="connsiteX204" fmla="*/ 1138238 w 8247269"/>
              <a:gd name="connsiteY204" fmla="*/ 123766 h 3624976"/>
              <a:gd name="connsiteX205" fmla="*/ 1081088 w 8247269"/>
              <a:gd name="connsiteY205" fmla="*/ 85666 h 3624976"/>
              <a:gd name="connsiteX206" fmla="*/ 1033463 w 8247269"/>
              <a:gd name="connsiteY206" fmla="*/ 47566 h 3624976"/>
              <a:gd name="connsiteX207" fmla="*/ 976313 w 8247269"/>
              <a:gd name="connsiteY207" fmla="*/ 9466 h 3624976"/>
              <a:gd name="connsiteX208" fmla="*/ 547688 w 8247269"/>
              <a:gd name="connsiteY208" fmla="*/ 9466 h 3624976"/>
              <a:gd name="connsiteX209" fmla="*/ 452438 w 8247269"/>
              <a:gd name="connsiteY209" fmla="*/ 18991 h 3624976"/>
              <a:gd name="connsiteX210" fmla="*/ 395288 w 8247269"/>
              <a:gd name="connsiteY210" fmla="*/ 47566 h 3624976"/>
              <a:gd name="connsiteX211" fmla="*/ 319088 w 8247269"/>
              <a:gd name="connsiteY211" fmla="*/ 159485 h 3624976"/>
              <a:gd name="connsiteX212" fmla="*/ 307182 w 8247269"/>
              <a:gd name="connsiteY212" fmla="*/ 216634 h 3624976"/>
              <a:gd name="connsiteX213" fmla="*/ 254794 w 8247269"/>
              <a:gd name="connsiteY213" fmla="*/ 283310 h 3624976"/>
              <a:gd name="connsiteX214" fmla="*/ 180975 w 8247269"/>
              <a:gd name="connsiteY214" fmla="*/ 330935 h 3624976"/>
              <a:gd name="connsiteX215" fmla="*/ 76201 w 8247269"/>
              <a:gd name="connsiteY215" fmla="*/ 357129 h 3624976"/>
              <a:gd name="connsiteX216" fmla="*/ 42863 w 8247269"/>
              <a:gd name="connsiteY216" fmla="*/ 361891 h 3624976"/>
              <a:gd name="connsiteX217" fmla="*/ 0 w 8247269"/>
              <a:gd name="connsiteY217" fmla="*/ 371416 h 3624976"/>
              <a:gd name="connsiteX218" fmla="*/ 21431 w 8247269"/>
              <a:gd name="connsiteY218" fmla="*/ 416660 h 3624976"/>
              <a:gd name="connsiteX219" fmla="*/ 33338 w 8247269"/>
              <a:gd name="connsiteY219" fmla="*/ 419041 h 3624976"/>
              <a:gd name="connsiteX220" fmla="*/ 90488 w 8247269"/>
              <a:gd name="connsiteY220" fmla="*/ 447616 h 3624976"/>
              <a:gd name="connsiteX221" fmla="*/ 147638 w 8247269"/>
              <a:gd name="connsiteY221" fmla="*/ 476191 h 3624976"/>
              <a:gd name="connsiteX222" fmla="*/ 166688 w 8247269"/>
              <a:gd name="connsiteY222" fmla="*/ 504766 h 3624976"/>
              <a:gd name="connsiteX223" fmla="*/ 166688 w 8247269"/>
              <a:gd name="connsiteY223" fmla="*/ 571441 h 3624976"/>
              <a:gd name="connsiteX224" fmla="*/ 138113 w 8247269"/>
              <a:gd name="connsiteY224" fmla="*/ 580966 h 3624976"/>
              <a:gd name="connsiteX225" fmla="*/ 128588 w 8247269"/>
              <a:gd name="connsiteY225" fmla="*/ 666691 h 3624976"/>
              <a:gd name="connsiteX226" fmla="*/ 100013 w 8247269"/>
              <a:gd name="connsiteY226" fmla="*/ 676216 h 3624976"/>
              <a:gd name="connsiteX227" fmla="*/ 90488 w 8247269"/>
              <a:gd name="connsiteY227" fmla="*/ 704791 h 3624976"/>
              <a:gd name="connsiteX228" fmla="*/ 119063 w 8247269"/>
              <a:gd name="connsiteY228" fmla="*/ 714316 h 3624976"/>
              <a:gd name="connsiteX229" fmla="*/ 138113 w 8247269"/>
              <a:gd name="connsiteY229" fmla="*/ 771466 h 3624976"/>
              <a:gd name="connsiteX230" fmla="*/ 147638 w 8247269"/>
              <a:gd name="connsiteY230" fmla="*/ 838141 h 3624976"/>
              <a:gd name="connsiteX231" fmla="*/ 166688 w 8247269"/>
              <a:gd name="connsiteY231" fmla="*/ 866716 h 3624976"/>
              <a:gd name="connsiteX232" fmla="*/ 157163 w 8247269"/>
              <a:gd name="connsiteY232" fmla="*/ 923866 h 3624976"/>
              <a:gd name="connsiteX0" fmla="*/ 7319963 w 8247269"/>
              <a:gd name="connsiteY0" fmla="*/ 3590866 h 3624976"/>
              <a:gd name="connsiteX1" fmla="*/ 7374733 w 8247269"/>
              <a:gd name="connsiteY1" fmla="*/ 3417036 h 3624976"/>
              <a:gd name="connsiteX2" fmla="*/ 7398544 w 8247269"/>
              <a:gd name="connsiteY2" fmla="*/ 3281304 h 3624976"/>
              <a:gd name="connsiteX3" fmla="*/ 7458075 w 8247269"/>
              <a:gd name="connsiteY3" fmla="*/ 3233678 h 3624976"/>
              <a:gd name="connsiteX4" fmla="*/ 7481888 w 8247269"/>
              <a:gd name="connsiteY4" fmla="*/ 3000315 h 3624976"/>
              <a:gd name="connsiteX5" fmla="*/ 7543801 w 8247269"/>
              <a:gd name="connsiteY5" fmla="*/ 2966977 h 3624976"/>
              <a:gd name="connsiteX6" fmla="*/ 7627145 w 8247269"/>
              <a:gd name="connsiteY6" fmla="*/ 2993171 h 3624976"/>
              <a:gd name="connsiteX7" fmla="*/ 7708106 w 8247269"/>
              <a:gd name="connsiteY7" fmla="*/ 2943167 h 3624976"/>
              <a:gd name="connsiteX8" fmla="*/ 7765257 w 8247269"/>
              <a:gd name="connsiteY8" fmla="*/ 2838391 h 3624976"/>
              <a:gd name="connsiteX9" fmla="*/ 7777163 w 8247269"/>
              <a:gd name="connsiteY9" fmla="*/ 2800291 h 3624976"/>
              <a:gd name="connsiteX10" fmla="*/ 7805738 w 8247269"/>
              <a:gd name="connsiteY10" fmla="*/ 2790766 h 3624976"/>
              <a:gd name="connsiteX11" fmla="*/ 7834313 w 8247269"/>
              <a:gd name="connsiteY11" fmla="*/ 2781241 h 3624976"/>
              <a:gd name="connsiteX12" fmla="*/ 7996238 w 8247269"/>
              <a:gd name="connsiteY12" fmla="*/ 2762191 h 3624976"/>
              <a:gd name="connsiteX13" fmla="*/ 8062913 w 8247269"/>
              <a:gd name="connsiteY13" fmla="*/ 2743141 h 3624976"/>
              <a:gd name="connsiteX14" fmla="*/ 8090341 w 8247269"/>
              <a:gd name="connsiteY14" fmla="*/ 2764630 h 3624976"/>
              <a:gd name="connsiteX15" fmla="*/ 8162926 w 8247269"/>
              <a:gd name="connsiteY15" fmla="*/ 2752666 h 3624976"/>
              <a:gd name="connsiteX16" fmla="*/ 8165307 w 8247269"/>
              <a:gd name="connsiteY16" fmla="*/ 2709804 h 3624976"/>
              <a:gd name="connsiteX17" fmla="*/ 8186738 w 8247269"/>
              <a:gd name="connsiteY17" fmla="*/ 2602648 h 3624976"/>
              <a:gd name="connsiteX18" fmla="*/ 8193882 w 8247269"/>
              <a:gd name="connsiteY18" fmla="*/ 2552641 h 3624976"/>
              <a:gd name="connsiteX19" fmla="*/ 8224838 w 8247269"/>
              <a:gd name="connsiteY19" fmla="*/ 2514541 h 3624976"/>
              <a:gd name="connsiteX20" fmla="*/ 8243888 w 8247269"/>
              <a:gd name="connsiteY20" fmla="*/ 2485966 h 3624976"/>
              <a:gd name="connsiteX21" fmla="*/ 8178447 w 8247269"/>
              <a:gd name="connsiteY21" fmla="*/ 2438399 h 3624976"/>
              <a:gd name="connsiteX22" fmla="*/ 7950994 w 8247269"/>
              <a:gd name="connsiteY22" fmla="*/ 2435960 h 3624976"/>
              <a:gd name="connsiteX23" fmla="*/ 7967663 w 8247269"/>
              <a:gd name="connsiteY23" fmla="*/ 2335947 h 3624976"/>
              <a:gd name="connsiteX24" fmla="*/ 7977188 w 8247269"/>
              <a:gd name="connsiteY24" fmla="*/ 2257366 h 3624976"/>
              <a:gd name="connsiteX25" fmla="*/ 7950995 w 8247269"/>
              <a:gd name="connsiteY25" fmla="*/ 2083534 h 3624976"/>
              <a:gd name="connsiteX26" fmla="*/ 7934325 w 8247269"/>
              <a:gd name="connsiteY26" fmla="*/ 2033529 h 3624976"/>
              <a:gd name="connsiteX27" fmla="*/ 7941469 w 8247269"/>
              <a:gd name="connsiteY27" fmla="*/ 2004953 h 3624976"/>
              <a:gd name="connsiteX28" fmla="*/ 7929563 w 8247269"/>
              <a:gd name="connsiteY28" fmla="*/ 1876366 h 3624976"/>
              <a:gd name="connsiteX29" fmla="*/ 7948613 w 8247269"/>
              <a:gd name="connsiteY29" fmla="*/ 1847791 h 3624976"/>
              <a:gd name="connsiteX30" fmla="*/ 7853363 w 8247269"/>
              <a:gd name="connsiteY30" fmla="*/ 1838266 h 3624976"/>
              <a:gd name="connsiteX31" fmla="*/ 7796213 w 8247269"/>
              <a:gd name="connsiteY31" fmla="*/ 1790641 h 3624976"/>
              <a:gd name="connsiteX32" fmla="*/ 7739063 w 8247269"/>
              <a:gd name="connsiteY32" fmla="*/ 1771591 h 3624976"/>
              <a:gd name="connsiteX33" fmla="*/ 7710488 w 8247269"/>
              <a:gd name="connsiteY33" fmla="*/ 1752541 h 3624976"/>
              <a:gd name="connsiteX34" fmla="*/ 7567613 w 8247269"/>
              <a:gd name="connsiteY34" fmla="*/ 1733491 h 3624976"/>
              <a:gd name="connsiteX35" fmla="*/ 7510463 w 8247269"/>
              <a:gd name="connsiteY35" fmla="*/ 1714441 h 3624976"/>
              <a:gd name="connsiteX36" fmla="*/ 7453313 w 8247269"/>
              <a:gd name="connsiteY36" fmla="*/ 1676341 h 3624976"/>
              <a:gd name="connsiteX37" fmla="*/ 7424738 w 8247269"/>
              <a:gd name="connsiteY37" fmla="*/ 1657291 h 3624976"/>
              <a:gd name="connsiteX38" fmla="*/ 7396163 w 8247269"/>
              <a:gd name="connsiteY38" fmla="*/ 1647766 h 3624976"/>
              <a:gd name="connsiteX39" fmla="*/ 7358063 w 8247269"/>
              <a:gd name="connsiteY39" fmla="*/ 1600141 h 3624976"/>
              <a:gd name="connsiteX40" fmla="*/ 7319963 w 8247269"/>
              <a:gd name="connsiteY40" fmla="*/ 1542991 h 3624976"/>
              <a:gd name="connsiteX41" fmla="*/ 7272338 w 8247269"/>
              <a:gd name="connsiteY41" fmla="*/ 1485841 h 3624976"/>
              <a:gd name="connsiteX42" fmla="*/ 7262813 w 8247269"/>
              <a:gd name="connsiteY42" fmla="*/ 1457266 h 3624976"/>
              <a:gd name="connsiteX43" fmla="*/ 7224713 w 8247269"/>
              <a:gd name="connsiteY43" fmla="*/ 1400116 h 3624976"/>
              <a:gd name="connsiteX44" fmla="*/ 7215188 w 8247269"/>
              <a:gd name="connsiteY44" fmla="*/ 1371541 h 3624976"/>
              <a:gd name="connsiteX45" fmla="*/ 7196138 w 8247269"/>
              <a:gd name="connsiteY45" fmla="*/ 1342966 h 3624976"/>
              <a:gd name="connsiteX46" fmla="*/ 7177088 w 8247269"/>
              <a:gd name="connsiteY46" fmla="*/ 1285816 h 3624976"/>
              <a:gd name="connsiteX47" fmla="*/ 7119938 w 8247269"/>
              <a:gd name="connsiteY47" fmla="*/ 1238191 h 3624976"/>
              <a:gd name="connsiteX48" fmla="*/ 7091363 w 8247269"/>
              <a:gd name="connsiteY48" fmla="*/ 1219141 h 3624976"/>
              <a:gd name="connsiteX49" fmla="*/ 7062788 w 8247269"/>
              <a:gd name="connsiteY49" fmla="*/ 1190566 h 3624976"/>
              <a:gd name="connsiteX50" fmla="*/ 7034213 w 8247269"/>
              <a:gd name="connsiteY50" fmla="*/ 1171516 h 3624976"/>
              <a:gd name="connsiteX51" fmla="*/ 6986588 w 8247269"/>
              <a:gd name="connsiteY51" fmla="*/ 1114366 h 3624976"/>
              <a:gd name="connsiteX52" fmla="*/ 6958013 w 8247269"/>
              <a:gd name="connsiteY52" fmla="*/ 1095316 h 3624976"/>
              <a:gd name="connsiteX53" fmla="*/ 6938963 w 8247269"/>
              <a:gd name="connsiteY53" fmla="*/ 1066741 h 3624976"/>
              <a:gd name="connsiteX54" fmla="*/ 6910388 w 8247269"/>
              <a:gd name="connsiteY54" fmla="*/ 1047691 h 3624976"/>
              <a:gd name="connsiteX55" fmla="*/ 6900863 w 8247269"/>
              <a:gd name="connsiteY55" fmla="*/ 1019116 h 3624976"/>
              <a:gd name="connsiteX56" fmla="*/ 6910388 w 8247269"/>
              <a:gd name="connsiteY56" fmla="*/ 981016 h 3624976"/>
              <a:gd name="connsiteX57" fmla="*/ 6967538 w 8247269"/>
              <a:gd name="connsiteY57" fmla="*/ 952441 h 3624976"/>
              <a:gd name="connsiteX58" fmla="*/ 6986588 w 8247269"/>
              <a:gd name="connsiteY58" fmla="*/ 923866 h 3624976"/>
              <a:gd name="connsiteX59" fmla="*/ 7005638 w 8247269"/>
              <a:gd name="connsiteY59" fmla="*/ 866716 h 3624976"/>
              <a:gd name="connsiteX60" fmla="*/ 6977063 w 8247269"/>
              <a:gd name="connsiteY60" fmla="*/ 857191 h 3624976"/>
              <a:gd name="connsiteX61" fmla="*/ 6910388 w 8247269"/>
              <a:gd name="connsiteY61" fmla="*/ 847666 h 3624976"/>
              <a:gd name="connsiteX62" fmla="*/ 6872288 w 8247269"/>
              <a:gd name="connsiteY62" fmla="*/ 828616 h 3624976"/>
              <a:gd name="connsiteX63" fmla="*/ 6843713 w 8247269"/>
              <a:gd name="connsiteY63" fmla="*/ 819091 h 3624976"/>
              <a:gd name="connsiteX64" fmla="*/ 6786563 w 8247269"/>
              <a:gd name="connsiteY64" fmla="*/ 780991 h 3624976"/>
              <a:gd name="connsiteX65" fmla="*/ 6748463 w 8247269"/>
              <a:gd name="connsiteY65" fmla="*/ 733366 h 3624976"/>
              <a:gd name="connsiteX66" fmla="*/ 6738938 w 8247269"/>
              <a:gd name="connsiteY66" fmla="*/ 704791 h 3624976"/>
              <a:gd name="connsiteX67" fmla="*/ 6691313 w 8247269"/>
              <a:gd name="connsiteY67" fmla="*/ 657166 h 3624976"/>
              <a:gd name="connsiteX68" fmla="*/ 6643688 w 8247269"/>
              <a:gd name="connsiteY68" fmla="*/ 619066 h 3624976"/>
              <a:gd name="connsiteX69" fmla="*/ 6624638 w 8247269"/>
              <a:gd name="connsiteY69" fmla="*/ 590491 h 3624976"/>
              <a:gd name="connsiteX70" fmla="*/ 6596063 w 8247269"/>
              <a:gd name="connsiteY70" fmla="*/ 580966 h 3624976"/>
              <a:gd name="connsiteX71" fmla="*/ 6567488 w 8247269"/>
              <a:gd name="connsiteY71" fmla="*/ 561916 h 3624976"/>
              <a:gd name="connsiteX72" fmla="*/ 6538913 w 8247269"/>
              <a:gd name="connsiteY72" fmla="*/ 552391 h 3624976"/>
              <a:gd name="connsiteX73" fmla="*/ 6510338 w 8247269"/>
              <a:gd name="connsiteY73" fmla="*/ 533341 h 3624976"/>
              <a:gd name="connsiteX74" fmla="*/ 6462713 w 8247269"/>
              <a:gd name="connsiteY74" fmla="*/ 523816 h 3624976"/>
              <a:gd name="connsiteX75" fmla="*/ 6376988 w 8247269"/>
              <a:gd name="connsiteY75" fmla="*/ 533341 h 3624976"/>
              <a:gd name="connsiteX76" fmla="*/ 6319838 w 8247269"/>
              <a:gd name="connsiteY76" fmla="*/ 571441 h 3624976"/>
              <a:gd name="connsiteX77" fmla="*/ 6262688 w 8247269"/>
              <a:gd name="connsiteY77" fmla="*/ 619066 h 3624976"/>
              <a:gd name="connsiteX78" fmla="*/ 6176963 w 8247269"/>
              <a:gd name="connsiteY78" fmla="*/ 657166 h 3624976"/>
              <a:gd name="connsiteX79" fmla="*/ 6148388 w 8247269"/>
              <a:gd name="connsiteY79" fmla="*/ 666691 h 3624976"/>
              <a:gd name="connsiteX80" fmla="*/ 6148388 w 8247269"/>
              <a:gd name="connsiteY80" fmla="*/ 800041 h 3624976"/>
              <a:gd name="connsiteX81" fmla="*/ 6138863 w 8247269"/>
              <a:gd name="connsiteY81" fmla="*/ 961966 h 3624976"/>
              <a:gd name="connsiteX82" fmla="*/ 6119813 w 8247269"/>
              <a:gd name="connsiteY82" fmla="*/ 1085791 h 3624976"/>
              <a:gd name="connsiteX83" fmla="*/ 6136482 w 8247269"/>
              <a:gd name="connsiteY83" fmla="*/ 1195328 h 3624976"/>
              <a:gd name="connsiteX84" fmla="*/ 6165057 w 8247269"/>
              <a:gd name="connsiteY84" fmla="*/ 1340585 h 3624976"/>
              <a:gd name="connsiteX85" fmla="*/ 6205538 w 8247269"/>
              <a:gd name="connsiteY85" fmla="*/ 1435835 h 3624976"/>
              <a:gd name="connsiteX86" fmla="*/ 6162676 w 8247269"/>
              <a:gd name="connsiteY86" fmla="*/ 1492985 h 3624976"/>
              <a:gd name="connsiteX87" fmla="*/ 6196013 w 8247269"/>
              <a:gd name="connsiteY87" fmla="*/ 1647766 h 3624976"/>
              <a:gd name="connsiteX88" fmla="*/ 6198394 w 8247269"/>
              <a:gd name="connsiteY88" fmla="*/ 1757303 h 3624976"/>
              <a:gd name="connsiteX89" fmla="*/ 6153150 w 8247269"/>
              <a:gd name="connsiteY89" fmla="*/ 1759685 h 3624976"/>
              <a:gd name="connsiteX90" fmla="*/ 6119813 w 8247269"/>
              <a:gd name="connsiteY90" fmla="*/ 1752541 h 3624976"/>
              <a:gd name="connsiteX91" fmla="*/ 5955507 w 8247269"/>
              <a:gd name="connsiteY91" fmla="*/ 1781116 h 3624976"/>
              <a:gd name="connsiteX92" fmla="*/ 5955507 w 8247269"/>
              <a:gd name="connsiteY92" fmla="*/ 1854934 h 3624976"/>
              <a:gd name="connsiteX93" fmla="*/ 5967413 w 8247269"/>
              <a:gd name="connsiteY93" fmla="*/ 1904941 h 3624976"/>
              <a:gd name="connsiteX94" fmla="*/ 5962650 w 8247269"/>
              <a:gd name="connsiteY94" fmla="*/ 1954947 h 3624976"/>
              <a:gd name="connsiteX95" fmla="*/ 5684045 w 8247269"/>
              <a:gd name="connsiteY95" fmla="*/ 1916847 h 3624976"/>
              <a:gd name="connsiteX96" fmla="*/ 5434013 w 8247269"/>
              <a:gd name="connsiteY96" fmla="*/ 1940660 h 3624976"/>
              <a:gd name="connsiteX97" fmla="*/ 5300663 w 8247269"/>
              <a:gd name="connsiteY97" fmla="*/ 1904941 h 3624976"/>
              <a:gd name="connsiteX98" fmla="*/ 5243513 w 8247269"/>
              <a:gd name="connsiteY98" fmla="*/ 1914466 h 3624976"/>
              <a:gd name="connsiteX99" fmla="*/ 5186363 w 8247269"/>
              <a:gd name="connsiteY99" fmla="*/ 1933516 h 3624976"/>
              <a:gd name="connsiteX100" fmla="*/ 5179219 w 8247269"/>
              <a:gd name="connsiteY100" fmla="*/ 1890653 h 3624976"/>
              <a:gd name="connsiteX101" fmla="*/ 5098257 w 8247269"/>
              <a:gd name="connsiteY101" fmla="*/ 1840647 h 3624976"/>
              <a:gd name="connsiteX102" fmla="*/ 5033963 w 8247269"/>
              <a:gd name="connsiteY102" fmla="*/ 1838266 h 3624976"/>
              <a:gd name="connsiteX103" fmla="*/ 5024438 w 8247269"/>
              <a:gd name="connsiteY103" fmla="*/ 1809691 h 3624976"/>
              <a:gd name="connsiteX104" fmla="*/ 4891088 w 8247269"/>
              <a:gd name="connsiteY104" fmla="*/ 1781116 h 3624976"/>
              <a:gd name="connsiteX105" fmla="*/ 4814888 w 8247269"/>
              <a:gd name="connsiteY105" fmla="*/ 1743016 h 3624976"/>
              <a:gd name="connsiteX106" fmla="*/ 4786313 w 8247269"/>
              <a:gd name="connsiteY106" fmla="*/ 1714441 h 3624976"/>
              <a:gd name="connsiteX107" fmla="*/ 4776788 w 8247269"/>
              <a:gd name="connsiteY107" fmla="*/ 1685866 h 3624976"/>
              <a:gd name="connsiteX108" fmla="*/ 4795838 w 8247269"/>
              <a:gd name="connsiteY108" fmla="*/ 1628716 h 3624976"/>
              <a:gd name="connsiteX109" fmla="*/ 4814888 w 8247269"/>
              <a:gd name="connsiteY109" fmla="*/ 1476316 h 3624976"/>
              <a:gd name="connsiteX110" fmla="*/ 4852988 w 8247269"/>
              <a:gd name="connsiteY110" fmla="*/ 1419166 h 3624976"/>
              <a:gd name="connsiteX111" fmla="*/ 4872038 w 8247269"/>
              <a:gd name="connsiteY111" fmla="*/ 1390591 h 3624976"/>
              <a:gd name="connsiteX112" fmla="*/ 4919663 w 8247269"/>
              <a:gd name="connsiteY112" fmla="*/ 1314391 h 3624976"/>
              <a:gd name="connsiteX113" fmla="*/ 4929188 w 8247269"/>
              <a:gd name="connsiteY113" fmla="*/ 1285816 h 3624976"/>
              <a:gd name="connsiteX114" fmla="*/ 4872038 w 8247269"/>
              <a:gd name="connsiteY114" fmla="*/ 1257241 h 3624976"/>
              <a:gd name="connsiteX115" fmla="*/ 4843463 w 8247269"/>
              <a:gd name="connsiteY115" fmla="*/ 1238191 h 3624976"/>
              <a:gd name="connsiteX116" fmla="*/ 4786313 w 8247269"/>
              <a:gd name="connsiteY116" fmla="*/ 1219141 h 3624976"/>
              <a:gd name="connsiteX117" fmla="*/ 4757738 w 8247269"/>
              <a:gd name="connsiteY117" fmla="*/ 1209616 h 3624976"/>
              <a:gd name="connsiteX118" fmla="*/ 4729163 w 8247269"/>
              <a:gd name="connsiteY118" fmla="*/ 1219141 h 3624976"/>
              <a:gd name="connsiteX119" fmla="*/ 4672013 w 8247269"/>
              <a:gd name="connsiteY119" fmla="*/ 1247716 h 3624976"/>
              <a:gd name="connsiteX120" fmla="*/ 4576763 w 8247269"/>
              <a:gd name="connsiteY120" fmla="*/ 1209616 h 3624976"/>
              <a:gd name="connsiteX121" fmla="*/ 4538663 w 8247269"/>
              <a:gd name="connsiteY121" fmla="*/ 1161991 h 3624976"/>
              <a:gd name="connsiteX122" fmla="*/ 4481513 w 8247269"/>
              <a:gd name="connsiteY122" fmla="*/ 1181041 h 3624976"/>
              <a:gd name="connsiteX123" fmla="*/ 4452938 w 8247269"/>
              <a:gd name="connsiteY123" fmla="*/ 1190566 h 3624976"/>
              <a:gd name="connsiteX124" fmla="*/ 4414838 w 8247269"/>
              <a:gd name="connsiteY124" fmla="*/ 1276291 h 3624976"/>
              <a:gd name="connsiteX125" fmla="*/ 4405313 w 8247269"/>
              <a:gd name="connsiteY125" fmla="*/ 1304866 h 3624976"/>
              <a:gd name="connsiteX126" fmla="*/ 4395788 w 8247269"/>
              <a:gd name="connsiteY126" fmla="*/ 1333441 h 3624976"/>
              <a:gd name="connsiteX127" fmla="*/ 4367213 w 8247269"/>
              <a:gd name="connsiteY127" fmla="*/ 1352491 h 3624976"/>
              <a:gd name="connsiteX128" fmla="*/ 4348163 w 8247269"/>
              <a:gd name="connsiteY128" fmla="*/ 1381066 h 3624976"/>
              <a:gd name="connsiteX129" fmla="*/ 4329113 w 8247269"/>
              <a:gd name="connsiteY129" fmla="*/ 1438216 h 3624976"/>
              <a:gd name="connsiteX130" fmla="*/ 4310063 w 8247269"/>
              <a:gd name="connsiteY130" fmla="*/ 1466791 h 3624976"/>
              <a:gd name="connsiteX131" fmla="*/ 4300538 w 8247269"/>
              <a:gd name="connsiteY131" fmla="*/ 1495366 h 3624976"/>
              <a:gd name="connsiteX132" fmla="*/ 4291013 w 8247269"/>
              <a:gd name="connsiteY132" fmla="*/ 1533466 h 3624976"/>
              <a:gd name="connsiteX133" fmla="*/ 4262438 w 8247269"/>
              <a:gd name="connsiteY133" fmla="*/ 1552516 h 3624976"/>
              <a:gd name="connsiteX134" fmla="*/ 4224338 w 8247269"/>
              <a:gd name="connsiteY134" fmla="*/ 1545372 h 3624976"/>
              <a:gd name="connsiteX135" fmla="*/ 4167188 w 8247269"/>
              <a:gd name="connsiteY135" fmla="*/ 1562041 h 3624976"/>
              <a:gd name="connsiteX136" fmla="*/ 4110038 w 8247269"/>
              <a:gd name="connsiteY136" fmla="*/ 1583472 h 3624976"/>
              <a:gd name="connsiteX137" fmla="*/ 4081463 w 8247269"/>
              <a:gd name="connsiteY137" fmla="*/ 1590616 h 3624976"/>
              <a:gd name="connsiteX138" fmla="*/ 4055270 w 8247269"/>
              <a:gd name="connsiteY138" fmla="*/ 1595379 h 3624976"/>
              <a:gd name="connsiteX139" fmla="*/ 3948113 w 8247269"/>
              <a:gd name="connsiteY139" fmla="*/ 1609666 h 3624976"/>
              <a:gd name="connsiteX140" fmla="*/ 3910013 w 8247269"/>
              <a:gd name="connsiteY140" fmla="*/ 1600141 h 3624976"/>
              <a:gd name="connsiteX141" fmla="*/ 3757613 w 8247269"/>
              <a:gd name="connsiteY141" fmla="*/ 1590616 h 3624976"/>
              <a:gd name="connsiteX142" fmla="*/ 3729038 w 8247269"/>
              <a:gd name="connsiteY142" fmla="*/ 1571566 h 3624976"/>
              <a:gd name="connsiteX143" fmla="*/ 3700463 w 8247269"/>
              <a:gd name="connsiteY143" fmla="*/ 1562041 h 3624976"/>
              <a:gd name="connsiteX144" fmla="*/ 3652838 w 8247269"/>
              <a:gd name="connsiteY144" fmla="*/ 1523941 h 3624976"/>
              <a:gd name="connsiteX145" fmla="*/ 3481388 w 8247269"/>
              <a:gd name="connsiteY145" fmla="*/ 1533466 h 3624976"/>
              <a:gd name="connsiteX146" fmla="*/ 3414713 w 8247269"/>
              <a:gd name="connsiteY146" fmla="*/ 1542991 h 3624976"/>
              <a:gd name="connsiteX147" fmla="*/ 3386138 w 8247269"/>
              <a:gd name="connsiteY147" fmla="*/ 1552516 h 3624976"/>
              <a:gd name="connsiteX148" fmla="*/ 3338513 w 8247269"/>
              <a:gd name="connsiteY148" fmla="*/ 1562041 h 3624976"/>
              <a:gd name="connsiteX149" fmla="*/ 3259931 w 8247269"/>
              <a:gd name="connsiteY149" fmla="*/ 1619191 h 3624976"/>
              <a:gd name="connsiteX150" fmla="*/ 3214688 w 8247269"/>
              <a:gd name="connsiteY150" fmla="*/ 1666816 h 3624976"/>
              <a:gd name="connsiteX151" fmla="*/ 3205163 w 8247269"/>
              <a:gd name="connsiteY151" fmla="*/ 1695391 h 3624976"/>
              <a:gd name="connsiteX152" fmla="*/ 3181351 w 8247269"/>
              <a:gd name="connsiteY152" fmla="*/ 1738254 h 3624976"/>
              <a:gd name="connsiteX153" fmla="*/ 3102769 w 8247269"/>
              <a:gd name="connsiteY153" fmla="*/ 1714441 h 3624976"/>
              <a:gd name="connsiteX154" fmla="*/ 3057525 w 8247269"/>
              <a:gd name="connsiteY154" fmla="*/ 1659672 h 3624976"/>
              <a:gd name="connsiteX155" fmla="*/ 3005138 w 8247269"/>
              <a:gd name="connsiteY155" fmla="*/ 1619191 h 3624976"/>
              <a:gd name="connsiteX156" fmla="*/ 2967038 w 8247269"/>
              <a:gd name="connsiteY156" fmla="*/ 1562041 h 3624976"/>
              <a:gd name="connsiteX157" fmla="*/ 2947988 w 8247269"/>
              <a:gd name="connsiteY157" fmla="*/ 1533466 h 3624976"/>
              <a:gd name="connsiteX158" fmla="*/ 2890838 w 8247269"/>
              <a:gd name="connsiteY158" fmla="*/ 1504891 h 3624976"/>
              <a:gd name="connsiteX159" fmla="*/ 2862263 w 8247269"/>
              <a:gd name="connsiteY159" fmla="*/ 1485841 h 3624976"/>
              <a:gd name="connsiteX160" fmla="*/ 2833688 w 8247269"/>
              <a:gd name="connsiteY160" fmla="*/ 1476316 h 3624976"/>
              <a:gd name="connsiteX161" fmla="*/ 2805113 w 8247269"/>
              <a:gd name="connsiteY161" fmla="*/ 1457266 h 3624976"/>
              <a:gd name="connsiteX162" fmla="*/ 2738438 w 8247269"/>
              <a:gd name="connsiteY162" fmla="*/ 1438216 h 3624976"/>
              <a:gd name="connsiteX163" fmla="*/ 2709863 w 8247269"/>
              <a:gd name="connsiteY163" fmla="*/ 1428691 h 3624976"/>
              <a:gd name="connsiteX164" fmla="*/ 2605088 w 8247269"/>
              <a:gd name="connsiteY164" fmla="*/ 1419166 h 3624976"/>
              <a:gd name="connsiteX165" fmla="*/ 2509838 w 8247269"/>
              <a:gd name="connsiteY165" fmla="*/ 1409641 h 3624976"/>
              <a:gd name="connsiteX166" fmla="*/ 2452688 w 8247269"/>
              <a:gd name="connsiteY166" fmla="*/ 1371541 h 3624976"/>
              <a:gd name="connsiteX167" fmla="*/ 2395538 w 8247269"/>
              <a:gd name="connsiteY167" fmla="*/ 1352491 h 3624976"/>
              <a:gd name="connsiteX168" fmla="*/ 2366963 w 8247269"/>
              <a:gd name="connsiteY168" fmla="*/ 1342966 h 3624976"/>
              <a:gd name="connsiteX169" fmla="*/ 2309813 w 8247269"/>
              <a:gd name="connsiteY169" fmla="*/ 1333441 h 3624976"/>
              <a:gd name="connsiteX170" fmla="*/ 2233613 w 8247269"/>
              <a:gd name="connsiteY170" fmla="*/ 1342966 h 3624976"/>
              <a:gd name="connsiteX171" fmla="*/ 2185988 w 8247269"/>
              <a:gd name="connsiteY171" fmla="*/ 1333441 h 3624976"/>
              <a:gd name="connsiteX172" fmla="*/ 2176463 w 8247269"/>
              <a:gd name="connsiteY172" fmla="*/ 1304866 h 3624976"/>
              <a:gd name="connsiteX173" fmla="*/ 2157413 w 8247269"/>
              <a:gd name="connsiteY173" fmla="*/ 1238191 h 3624976"/>
              <a:gd name="connsiteX174" fmla="*/ 2155032 w 8247269"/>
              <a:gd name="connsiteY174" fmla="*/ 1204854 h 3624976"/>
              <a:gd name="connsiteX175" fmla="*/ 2128838 w 8247269"/>
              <a:gd name="connsiteY175" fmla="*/ 1166753 h 3624976"/>
              <a:gd name="connsiteX176" fmla="*/ 2057400 w 8247269"/>
              <a:gd name="connsiteY176" fmla="*/ 1104841 h 3624976"/>
              <a:gd name="connsiteX177" fmla="*/ 2062163 w 8247269"/>
              <a:gd name="connsiteY177" fmla="*/ 1066741 h 3624976"/>
              <a:gd name="connsiteX178" fmla="*/ 2033588 w 8247269"/>
              <a:gd name="connsiteY178" fmla="*/ 1057216 h 3624976"/>
              <a:gd name="connsiteX179" fmla="*/ 2081213 w 8247269"/>
              <a:gd name="connsiteY179" fmla="*/ 1009591 h 3624976"/>
              <a:gd name="connsiteX180" fmla="*/ 2128838 w 8247269"/>
              <a:gd name="connsiteY180" fmla="*/ 1000066 h 3624976"/>
              <a:gd name="connsiteX181" fmla="*/ 2147888 w 8247269"/>
              <a:gd name="connsiteY181" fmla="*/ 942916 h 3624976"/>
              <a:gd name="connsiteX182" fmla="*/ 2119313 w 8247269"/>
              <a:gd name="connsiteY182" fmla="*/ 914341 h 3624976"/>
              <a:gd name="connsiteX183" fmla="*/ 2014538 w 8247269"/>
              <a:gd name="connsiteY183" fmla="*/ 885766 h 3624976"/>
              <a:gd name="connsiteX184" fmla="*/ 2005013 w 8247269"/>
              <a:gd name="connsiteY184" fmla="*/ 857191 h 3624976"/>
              <a:gd name="connsiteX185" fmla="*/ 2024063 w 8247269"/>
              <a:gd name="connsiteY185" fmla="*/ 828616 h 3624976"/>
              <a:gd name="connsiteX186" fmla="*/ 2014538 w 8247269"/>
              <a:gd name="connsiteY186" fmla="*/ 800041 h 3624976"/>
              <a:gd name="connsiteX187" fmla="*/ 1976438 w 8247269"/>
              <a:gd name="connsiteY187" fmla="*/ 742891 h 3624976"/>
              <a:gd name="connsiteX188" fmla="*/ 1804988 w 8247269"/>
              <a:gd name="connsiteY188" fmla="*/ 685741 h 3624976"/>
              <a:gd name="connsiteX189" fmla="*/ 1776413 w 8247269"/>
              <a:gd name="connsiteY189" fmla="*/ 676216 h 3624976"/>
              <a:gd name="connsiteX190" fmla="*/ 1747838 w 8247269"/>
              <a:gd name="connsiteY190" fmla="*/ 666691 h 3624976"/>
              <a:gd name="connsiteX191" fmla="*/ 1690688 w 8247269"/>
              <a:gd name="connsiteY191" fmla="*/ 628591 h 3624976"/>
              <a:gd name="connsiteX192" fmla="*/ 1654969 w 8247269"/>
              <a:gd name="connsiteY192" fmla="*/ 592872 h 3624976"/>
              <a:gd name="connsiteX193" fmla="*/ 1581150 w 8247269"/>
              <a:gd name="connsiteY193" fmla="*/ 519053 h 3624976"/>
              <a:gd name="connsiteX194" fmla="*/ 1493045 w 8247269"/>
              <a:gd name="connsiteY194" fmla="*/ 433328 h 3624976"/>
              <a:gd name="connsiteX195" fmla="*/ 1370452 w 8247269"/>
              <a:gd name="connsiteY195" fmla="*/ 335756 h 3624976"/>
              <a:gd name="connsiteX196" fmla="*/ 1350170 w 8247269"/>
              <a:gd name="connsiteY196" fmla="*/ 316647 h 3624976"/>
              <a:gd name="connsiteX197" fmla="*/ 1373982 w 8247269"/>
              <a:gd name="connsiteY197" fmla="*/ 323791 h 3624976"/>
              <a:gd name="connsiteX198" fmla="*/ 1440657 w 8247269"/>
              <a:gd name="connsiteY198" fmla="*/ 342841 h 3624976"/>
              <a:gd name="connsiteX199" fmla="*/ 1440657 w 8247269"/>
              <a:gd name="connsiteY199" fmla="*/ 290453 h 3624976"/>
              <a:gd name="connsiteX200" fmla="*/ 1376363 w 8247269"/>
              <a:gd name="connsiteY200" fmla="*/ 204729 h 3624976"/>
              <a:gd name="connsiteX201" fmla="*/ 1338263 w 8247269"/>
              <a:gd name="connsiteY201" fmla="*/ 178534 h 3624976"/>
              <a:gd name="connsiteX202" fmla="*/ 1319213 w 8247269"/>
              <a:gd name="connsiteY202" fmla="*/ 161866 h 3624976"/>
              <a:gd name="connsiteX203" fmla="*/ 1166813 w 8247269"/>
              <a:gd name="connsiteY203" fmla="*/ 133291 h 3624976"/>
              <a:gd name="connsiteX204" fmla="*/ 1138238 w 8247269"/>
              <a:gd name="connsiteY204" fmla="*/ 123766 h 3624976"/>
              <a:gd name="connsiteX205" fmla="*/ 1081088 w 8247269"/>
              <a:gd name="connsiteY205" fmla="*/ 85666 h 3624976"/>
              <a:gd name="connsiteX206" fmla="*/ 1033463 w 8247269"/>
              <a:gd name="connsiteY206" fmla="*/ 47566 h 3624976"/>
              <a:gd name="connsiteX207" fmla="*/ 976313 w 8247269"/>
              <a:gd name="connsiteY207" fmla="*/ 9466 h 3624976"/>
              <a:gd name="connsiteX208" fmla="*/ 547688 w 8247269"/>
              <a:gd name="connsiteY208" fmla="*/ 9466 h 3624976"/>
              <a:gd name="connsiteX209" fmla="*/ 452438 w 8247269"/>
              <a:gd name="connsiteY209" fmla="*/ 18991 h 3624976"/>
              <a:gd name="connsiteX210" fmla="*/ 395288 w 8247269"/>
              <a:gd name="connsiteY210" fmla="*/ 47566 h 3624976"/>
              <a:gd name="connsiteX211" fmla="*/ 319088 w 8247269"/>
              <a:gd name="connsiteY211" fmla="*/ 159485 h 3624976"/>
              <a:gd name="connsiteX212" fmla="*/ 307182 w 8247269"/>
              <a:gd name="connsiteY212" fmla="*/ 216634 h 3624976"/>
              <a:gd name="connsiteX213" fmla="*/ 254794 w 8247269"/>
              <a:gd name="connsiteY213" fmla="*/ 283310 h 3624976"/>
              <a:gd name="connsiteX214" fmla="*/ 180975 w 8247269"/>
              <a:gd name="connsiteY214" fmla="*/ 330935 h 3624976"/>
              <a:gd name="connsiteX215" fmla="*/ 76201 w 8247269"/>
              <a:gd name="connsiteY215" fmla="*/ 357129 h 3624976"/>
              <a:gd name="connsiteX216" fmla="*/ 42863 w 8247269"/>
              <a:gd name="connsiteY216" fmla="*/ 361891 h 3624976"/>
              <a:gd name="connsiteX217" fmla="*/ 0 w 8247269"/>
              <a:gd name="connsiteY217" fmla="*/ 371416 h 3624976"/>
              <a:gd name="connsiteX218" fmla="*/ 21431 w 8247269"/>
              <a:gd name="connsiteY218" fmla="*/ 416660 h 3624976"/>
              <a:gd name="connsiteX219" fmla="*/ 33338 w 8247269"/>
              <a:gd name="connsiteY219" fmla="*/ 419041 h 3624976"/>
              <a:gd name="connsiteX220" fmla="*/ 90488 w 8247269"/>
              <a:gd name="connsiteY220" fmla="*/ 447616 h 3624976"/>
              <a:gd name="connsiteX221" fmla="*/ 147638 w 8247269"/>
              <a:gd name="connsiteY221" fmla="*/ 476191 h 3624976"/>
              <a:gd name="connsiteX222" fmla="*/ 166688 w 8247269"/>
              <a:gd name="connsiteY222" fmla="*/ 504766 h 3624976"/>
              <a:gd name="connsiteX223" fmla="*/ 166688 w 8247269"/>
              <a:gd name="connsiteY223" fmla="*/ 571441 h 3624976"/>
              <a:gd name="connsiteX224" fmla="*/ 138113 w 8247269"/>
              <a:gd name="connsiteY224" fmla="*/ 580966 h 3624976"/>
              <a:gd name="connsiteX225" fmla="*/ 128588 w 8247269"/>
              <a:gd name="connsiteY225" fmla="*/ 666691 h 3624976"/>
              <a:gd name="connsiteX226" fmla="*/ 100013 w 8247269"/>
              <a:gd name="connsiteY226" fmla="*/ 676216 h 3624976"/>
              <a:gd name="connsiteX227" fmla="*/ 90488 w 8247269"/>
              <a:gd name="connsiteY227" fmla="*/ 704791 h 3624976"/>
              <a:gd name="connsiteX228" fmla="*/ 119063 w 8247269"/>
              <a:gd name="connsiteY228" fmla="*/ 714316 h 3624976"/>
              <a:gd name="connsiteX229" fmla="*/ 138113 w 8247269"/>
              <a:gd name="connsiteY229" fmla="*/ 771466 h 3624976"/>
              <a:gd name="connsiteX230" fmla="*/ 147638 w 8247269"/>
              <a:gd name="connsiteY230" fmla="*/ 838141 h 3624976"/>
              <a:gd name="connsiteX231" fmla="*/ 166688 w 8247269"/>
              <a:gd name="connsiteY231" fmla="*/ 866716 h 3624976"/>
              <a:gd name="connsiteX232" fmla="*/ 157163 w 8247269"/>
              <a:gd name="connsiteY232" fmla="*/ 923866 h 3624976"/>
              <a:gd name="connsiteX0" fmla="*/ 7319963 w 8247269"/>
              <a:gd name="connsiteY0" fmla="*/ 3590866 h 3624976"/>
              <a:gd name="connsiteX1" fmla="*/ 7374733 w 8247269"/>
              <a:gd name="connsiteY1" fmla="*/ 3417036 h 3624976"/>
              <a:gd name="connsiteX2" fmla="*/ 7398544 w 8247269"/>
              <a:gd name="connsiteY2" fmla="*/ 3281304 h 3624976"/>
              <a:gd name="connsiteX3" fmla="*/ 7458075 w 8247269"/>
              <a:gd name="connsiteY3" fmla="*/ 3233678 h 3624976"/>
              <a:gd name="connsiteX4" fmla="*/ 7481888 w 8247269"/>
              <a:gd name="connsiteY4" fmla="*/ 3000315 h 3624976"/>
              <a:gd name="connsiteX5" fmla="*/ 7543801 w 8247269"/>
              <a:gd name="connsiteY5" fmla="*/ 2966977 h 3624976"/>
              <a:gd name="connsiteX6" fmla="*/ 7627145 w 8247269"/>
              <a:gd name="connsiteY6" fmla="*/ 2993171 h 3624976"/>
              <a:gd name="connsiteX7" fmla="*/ 7708106 w 8247269"/>
              <a:gd name="connsiteY7" fmla="*/ 2943167 h 3624976"/>
              <a:gd name="connsiteX8" fmla="*/ 7765257 w 8247269"/>
              <a:gd name="connsiteY8" fmla="*/ 2838391 h 3624976"/>
              <a:gd name="connsiteX9" fmla="*/ 7777163 w 8247269"/>
              <a:gd name="connsiteY9" fmla="*/ 2800291 h 3624976"/>
              <a:gd name="connsiteX10" fmla="*/ 7805738 w 8247269"/>
              <a:gd name="connsiteY10" fmla="*/ 2790766 h 3624976"/>
              <a:gd name="connsiteX11" fmla="*/ 7834313 w 8247269"/>
              <a:gd name="connsiteY11" fmla="*/ 2781241 h 3624976"/>
              <a:gd name="connsiteX12" fmla="*/ 7996238 w 8247269"/>
              <a:gd name="connsiteY12" fmla="*/ 2762191 h 3624976"/>
              <a:gd name="connsiteX13" fmla="*/ 8062913 w 8247269"/>
              <a:gd name="connsiteY13" fmla="*/ 2743141 h 3624976"/>
              <a:gd name="connsiteX14" fmla="*/ 8090341 w 8247269"/>
              <a:gd name="connsiteY14" fmla="*/ 2764630 h 3624976"/>
              <a:gd name="connsiteX15" fmla="*/ 8162926 w 8247269"/>
              <a:gd name="connsiteY15" fmla="*/ 2752666 h 3624976"/>
              <a:gd name="connsiteX16" fmla="*/ 8165307 w 8247269"/>
              <a:gd name="connsiteY16" fmla="*/ 2709804 h 3624976"/>
              <a:gd name="connsiteX17" fmla="*/ 8186738 w 8247269"/>
              <a:gd name="connsiteY17" fmla="*/ 2602648 h 3624976"/>
              <a:gd name="connsiteX18" fmla="*/ 8193882 w 8247269"/>
              <a:gd name="connsiteY18" fmla="*/ 2552641 h 3624976"/>
              <a:gd name="connsiteX19" fmla="*/ 8224838 w 8247269"/>
              <a:gd name="connsiteY19" fmla="*/ 2514541 h 3624976"/>
              <a:gd name="connsiteX20" fmla="*/ 8243888 w 8247269"/>
              <a:gd name="connsiteY20" fmla="*/ 2485966 h 3624976"/>
              <a:gd name="connsiteX21" fmla="*/ 8178447 w 8247269"/>
              <a:gd name="connsiteY21" fmla="*/ 2438399 h 3624976"/>
              <a:gd name="connsiteX22" fmla="*/ 7950994 w 8247269"/>
              <a:gd name="connsiteY22" fmla="*/ 2435960 h 3624976"/>
              <a:gd name="connsiteX23" fmla="*/ 7967663 w 8247269"/>
              <a:gd name="connsiteY23" fmla="*/ 2335947 h 3624976"/>
              <a:gd name="connsiteX24" fmla="*/ 7977188 w 8247269"/>
              <a:gd name="connsiteY24" fmla="*/ 2257366 h 3624976"/>
              <a:gd name="connsiteX25" fmla="*/ 7950995 w 8247269"/>
              <a:gd name="connsiteY25" fmla="*/ 2083534 h 3624976"/>
              <a:gd name="connsiteX26" fmla="*/ 7934325 w 8247269"/>
              <a:gd name="connsiteY26" fmla="*/ 2033529 h 3624976"/>
              <a:gd name="connsiteX27" fmla="*/ 7941469 w 8247269"/>
              <a:gd name="connsiteY27" fmla="*/ 2004953 h 3624976"/>
              <a:gd name="connsiteX28" fmla="*/ 7962901 w 8247269"/>
              <a:gd name="connsiteY28" fmla="*/ 1907322 h 3624976"/>
              <a:gd name="connsiteX29" fmla="*/ 7948613 w 8247269"/>
              <a:gd name="connsiteY29" fmla="*/ 1847791 h 3624976"/>
              <a:gd name="connsiteX30" fmla="*/ 7853363 w 8247269"/>
              <a:gd name="connsiteY30" fmla="*/ 1838266 h 3624976"/>
              <a:gd name="connsiteX31" fmla="*/ 7796213 w 8247269"/>
              <a:gd name="connsiteY31" fmla="*/ 1790641 h 3624976"/>
              <a:gd name="connsiteX32" fmla="*/ 7739063 w 8247269"/>
              <a:gd name="connsiteY32" fmla="*/ 1771591 h 3624976"/>
              <a:gd name="connsiteX33" fmla="*/ 7710488 w 8247269"/>
              <a:gd name="connsiteY33" fmla="*/ 1752541 h 3624976"/>
              <a:gd name="connsiteX34" fmla="*/ 7567613 w 8247269"/>
              <a:gd name="connsiteY34" fmla="*/ 1733491 h 3624976"/>
              <a:gd name="connsiteX35" fmla="*/ 7510463 w 8247269"/>
              <a:gd name="connsiteY35" fmla="*/ 1714441 h 3624976"/>
              <a:gd name="connsiteX36" fmla="*/ 7453313 w 8247269"/>
              <a:gd name="connsiteY36" fmla="*/ 1676341 h 3624976"/>
              <a:gd name="connsiteX37" fmla="*/ 7424738 w 8247269"/>
              <a:gd name="connsiteY37" fmla="*/ 1657291 h 3624976"/>
              <a:gd name="connsiteX38" fmla="*/ 7396163 w 8247269"/>
              <a:gd name="connsiteY38" fmla="*/ 1647766 h 3624976"/>
              <a:gd name="connsiteX39" fmla="*/ 7358063 w 8247269"/>
              <a:gd name="connsiteY39" fmla="*/ 1600141 h 3624976"/>
              <a:gd name="connsiteX40" fmla="*/ 7319963 w 8247269"/>
              <a:gd name="connsiteY40" fmla="*/ 1542991 h 3624976"/>
              <a:gd name="connsiteX41" fmla="*/ 7272338 w 8247269"/>
              <a:gd name="connsiteY41" fmla="*/ 1485841 h 3624976"/>
              <a:gd name="connsiteX42" fmla="*/ 7262813 w 8247269"/>
              <a:gd name="connsiteY42" fmla="*/ 1457266 h 3624976"/>
              <a:gd name="connsiteX43" fmla="*/ 7224713 w 8247269"/>
              <a:gd name="connsiteY43" fmla="*/ 1400116 h 3624976"/>
              <a:gd name="connsiteX44" fmla="*/ 7215188 w 8247269"/>
              <a:gd name="connsiteY44" fmla="*/ 1371541 h 3624976"/>
              <a:gd name="connsiteX45" fmla="*/ 7196138 w 8247269"/>
              <a:gd name="connsiteY45" fmla="*/ 1342966 h 3624976"/>
              <a:gd name="connsiteX46" fmla="*/ 7177088 w 8247269"/>
              <a:gd name="connsiteY46" fmla="*/ 1285816 h 3624976"/>
              <a:gd name="connsiteX47" fmla="*/ 7119938 w 8247269"/>
              <a:gd name="connsiteY47" fmla="*/ 1238191 h 3624976"/>
              <a:gd name="connsiteX48" fmla="*/ 7091363 w 8247269"/>
              <a:gd name="connsiteY48" fmla="*/ 1219141 h 3624976"/>
              <a:gd name="connsiteX49" fmla="*/ 7062788 w 8247269"/>
              <a:gd name="connsiteY49" fmla="*/ 1190566 h 3624976"/>
              <a:gd name="connsiteX50" fmla="*/ 7034213 w 8247269"/>
              <a:gd name="connsiteY50" fmla="*/ 1171516 h 3624976"/>
              <a:gd name="connsiteX51" fmla="*/ 6986588 w 8247269"/>
              <a:gd name="connsiteY51" fmla="*/ 1114366 h 3624976"/>
              <a:gd name="connsiteX52" fmla="*/ 6958013 w 8247269"/>
              <a:gd name="connsiteY52" fmla="*/ 1095316 h 3624976"/>
              <a:gd name="connsiteX53" fmla="*/ 6938963 w 8247269"/>
              <a:gd name="connsiteY53" fmla="*/ 1066741 h 3624976"/>
              <a:gd name="connsiteX54" fmla="*/ 6910388 w 8247269"/>
              <a:gd name="connsiteY54" fmla="*/ 1047691 h 3624976"/>
              <a:gd name="connsiteX55" fmla="*/ 6900863 w 8247269"/>
              <a:gd name="connsiteY55" fmla="*/ 1019116 h 3624976"/>
              <a:gd name="connsiteX56" fmla="*/ 6910388 w 8247269"/>
              <a:gd name="connsiteY56" fmla="*/ 981016 h 3624976"/>
              <a:gd name="connsiteX57" fmla="*/ 6967538 w 8247269"/>
              <a:gd name="connsiteY57" fmla="*/ 952441 h 3624976"/>
              <a:gd name="connsiteX58" fmla="*/ 6986588 w 8247269"/>
              <a:gd name="connsiteY58" fmla="*/ 923866 h 3624976"/>
              <a:gd name="connsiteX59" fmla="*/ 7005638 w 8247269"/>
              <a:gd name="connsiteY59" fmla="*/ 866716 h 3624976"/>
              <a:gd name="connsiteX60" fmla="*/ 6977063 w 8247269"/>
              <a:gd name="connsiteY60" fmla="*/ 857191 h 3624976"/>
              <a:gd name="connsiteX61" fmla="*/ 6910388 w 8247269"/>
              <a:gd name="connsiteY61" fmla="*/ 847666 h 3624976"/>
              <a:gd name="connsiteX62" fmla="*/ 6872288 w 8247269"/>
              <a:gd name="connsiteY62" fmla="*/ 828616 h 3624976"/>
              <a:gd name="connsiteX63" fmla="*/ 6843713 w 8247269"/>
              <a:gd name="connsiteY63" fmla="*/ 819091 h 3624976"/>
              <a:gd name="connsiteX64" fmla="*/ 6786563 w 8247269"/>
              <a:gd name="connsiteY64" fmla="*/ 780991 h 3624976"/>
              <a:gd name="connsiteX65" fmla="*/ 6748463 w 8247269"/>
              <a:gd name="connsiteY65" fmla="*/ 733366 h 3624976"/>
              <a:gd name="connsiteX66" fmla="*/ 6738938 w 8247269"/>
              <a:gd name="connsiteY66" fmla="*/ 704791 h 3624976"/>
              <a:gd name="connsiteX67" fmla="*/ 6691313 w 8247269"/>
              <a:gd name="connsiteY67" fmla="*/ 657166 h 3624976"/>
              <a:gd name="connsiteX68" fmla="*/ 6643688 w 8247269"/>
              <a:gd name="connsiteY68" fmla="*/ 619066 h 3624976"/>
              <a:gd name="connsiteX69" fmla="*/ 6624638 w 8247269"/>
              <a:gd name="connsiteY69" fmla="*/ 590491 h 3624976"/>
              <a:gd name="connsiteX70" fmla="*/ 6596063 w 8247269"/>
              <a:gd name="connsiteY70" fmla="*/ 580966 h 3624976"/>
              <a:gd name="connsiteX71" fmla="*/ 6567488 w 8247269"/>
              <a:gd name="connsiteY71" fmla="*/ 561916 h 3624976"/>
              <a:gd name="connsiteX72" fmla="*/ 6538913 w 8247269"/>
              <a:gd name="connsiteY72" fmla="*/ 552391 h 3624976"/>
              <a:gd name="connsiteX73" fmla="*/ 6510338 w 8247269"/>
              <a:gd name="connsiteY73" fmla="*/ 533341 h 3624976"/>
              <a:gd name="connsiteX74" fmla="*/ 6462713 w 8247269"/>
              <a:gd name="connsiteY74" fmla="*/ 523816 h 3624976"/>
              <a:gd name="connsiteX75" fmla="*/ 6376988 w 8247269"/>
              <a:gd name="connsiteY75" fmla="*/ 533341 h 3624976"/>
              <a:gd name="connsiteX76" fmla="*/ 6319838 w 8247269"/>
              <a:gd name="connsiteY76" fmla="*/ 571441 h 3624976"/>
              <a:gd name="connsiteX77" fmla="*/ 6262688 w 8247269"/>
              <a:gd name="connsiteY77" fmla="*/ 619066 h 3624976"/>
              <a:gd name="connsiteX78" fmla="*/ 6176963 w 8247269"/>
              <a:gd name="connsiteY78" fmla="*/ 657166 h 3624976"/>
              <a:gd name="connsiteX79" fmla="*/ 6148388 w 8247269"/>
              <a:gd name="connsiteY79" fmla="*/ 666691 h 3624976"/>
              <a:gd name="connsiteX80" fmla="*/ 6148388 w 8247269"/>
              <a:gd name="connsiteY80" fmla="*/ 800041 h 3624976"/>
              <a:gd name="connsiteX81" fmla="*/ 6138863 w 8247269"/>
              <a:gd name="connsiteY81" fmla="*/ 961966 h 3624976"/>
              <a:gd name="connsiteX82" fmla="*/ 6119813 w 8247269"/>
              <a:gd name="connsiteY82" fmla="*/ 1085791 h 3624976"/>
              <a:gd name="connsiteX83" fmla="*/ 6136482 w 8247269"/>
              <a:gd name="connsiteY83" fmla="*/ 1195328 h 3624976"/>
              <a:gd name="connsiteX84" fmla="*/ 6165057 w 8247269"/>
              <a:gd name="connsiteY84" fmla="*/ 1340585 h 3624976"/>
              <a:gd name="connsiteX85" fmla="*/ 6205538 w 8247269"/>
              <a:gd name="connsiteY85" fmla="*/ 1435835 h 3624976"/>
              <a:gd name="connsiteX86" fmla="*/ 6162676 w 8247269"/>
              <a:gd name="connsiteY86" fmla="*/ 1492985 h 3624976"/>
              <a:gd name="connsiteX87" fmla="*/ 6196013 w 8247269"/>
              <a:gd name="connsiteY87" fmla="*/ 1647766 h 3624976"/>
              <a:gd name="connsiteX88" fmla="*/ 6198394 w 8247269"/>
              <a:gd name="connsiteY88" fmla="*/ 1757303 h 3624976"/>
              <a:gd name="connsiteX89" fmla="*/ 6153150 w 8247269"/>
              <a:gd name="connsiteY89" fmla="*/ 1759685 h 3624976"/>
              <a:gd name="connsiteX90" fmla="*/ 6119813 w 8247269"/>
              <a:gd name="connsiteY90" fmla="*/ 1752541 h 3624976"/>
              <a:gd name="connsiteX91" fmla="*/ 5955507 w 8247269"/>
              <a:gd name="connsiteY91" fmla="*/ 1781116 h 3624976"/>
              <a:gd name="connsiteX92" fmla="*/ 5955507 w 8247269"/>
              <a:gd name="connsiteY92" fmla="*/ 1854934 h 3624976"/>
              <a:gd name="connsiteX93" fmla="*/ 5967413 w 8247269"/>
              <a:gd name="connsiteY93" fmla="*/ 1904941 h 3624976"/>
              <a:gd name="connsiteX94" fmla="*/ 5962650 w 8247269"/>
              <a:gd name="connsiteY94" fmla="*/ 1954947 h 3624976"/>
              <a:gd name="connsiteX95" fmla="*/ 5684045 w 8247269"/>
              <a:gd name="connsiteY95" fmla="*/ 1916847 h 3624976"/>
              <a:gd name="connsiteX96" fmla="*/ 5434013 w 8247269"/>
              <a:gd name="connsiteY96" fmla="*/ 1940660 h 3624976"/>
              <a:gd name="connsiteX97" fmla="*/ 5300663 w 8247269"/>
              <a:gd name="connsiteY97" fmla="*/ 1904941 h 3624976"/>
              <a:gd name="connsiteX98" fmla="*/ 5243513 w 8247269"/>
              <a:gd name="connsiteY98" fmla="*/ 1914466 h 3624976"/>
              <a:gd name="connsiteX99" fmla="*/ 5186363 w 8247269"/>
              <a:gd name="connsiteY99" fmla="*/ 1933516 h 3624976"/>
              <a:gd name="connsiteX100" fmla="*/ 5179219 w 8247269"/>
              <a:gd name="connsiteY100" fmla="*/ 1890653 h 3624976"/>
              <a:gd name="connsiteX101" fmla="*/ 5098257 w 8247269"/>
              <a:gd name="connsiteY101" fmla="*/ 1840647 h 3624976"/>
              <a:gd name="connsiteX102" fmla="*/ 5033963 w 8247269"/>
              <a:gd name="connsiteY102" fmla="*/ 1838266 h 3624976"/>
              <a:gd name="connsiteX103" fmla="*/ 5024438 w 8247269"/>
              <a:gd name="connsiteY103" fmla="*/ 1809691 h 3624976"/>
              <a:gd name="connsiteX104" fmla="*/ 4891088 w 8247269"/>
              <a:gd name="connsiteY104" fmla="*/ 1781116 h 3624976"/>
              <a:gd name="connsiteX105" fmla="*/ 4814888 w 8247269"/>
              <a:gd name="connsiteY105" fmla="*/ 1743016 h 3624976"/>
              <a:gd name="connsiteX106" fmla="*/ 4786313 w 8247269"/>
              <a:gd name="connsiteY106" fmla="*/ 1714441 h 3624976"/>
              <a:gd name="connsiteX107" fmla="*/ 4776788 w 8247269"/>
              <a:gd name="connsiteY107" fmla="*/ 1685866 h 3624976"/>
              <a:gd name="connsiteX108" fmla="*/ 4795838 w 8247269"/>
              <a:gd name="connsiteY108" fmla="*/ 1628716 h 3624976"/>
              <a:gd name="connsiteX109" fmla="*/ 4814888 w 8247269"/>
              <a:gd name="connsiteY109" fmla="*/ 1476316 h 3624976"/>
              <a:gd name="connsiteX110" fmla="*/ 4852988 w 8247269"/>
              <a:gd name="connsiteY110" fmla="*/ 1419166 h 3624976"/>
              <a:gd name="connsiteX111" fmla="*/ 4872038 w 8247269"/>
              <a:gd name="connsiteY111" fmla="*/ 1390591 h 3624976"/>
              <a:gd name="connsiteX112" fmla="*/ 4919663 w 8247269"/>
              <a:gd name="connsiteY112" fmla="*/ 1314391 h 3624976"/>
              <a:gd name="connsiteX113" fmla="*/ 4929188 w 8247269"/>
              <a:gd name="connsiteY113" fmla="*/ 1285816 h 3624976"/>
              <a:gd name="connsiteX114" fmla="*/ 4872038 w 8247269"/>
              <a:gd name="connsiteY114" fmla="*/ 1257241 h 3624976"/>
              <a:gd name="connsiteX115" fmla="*/ 4843463 w 8247269"/>
              <a:gd name="connsiteY115" fmla="*/ 1238191 h 3624976"/>
              <a:gd name="connsiteX116" fmla="*/ 4786313 w 8247269"/>
              <a:gd name="connsiteY116" fmla="*/ 1219141 h 3624976"/>
              <a:gd name="connsiteX117" fmla="*/ 4757738 w 8247269"/>
              <a:gd name="connsiteY117" fmla="*/ 1209616 h 3624976"/>
              <a:gd name="connsiteX118" fmla="*/ 4729163 w 8247269"/>
              <a:gd name="connsiteY118" fmla="*/ 1219141 h 3624976"/>
              <a:gd name="connsiteX119" fmla="*/ 4672013 w 8247269"/>
              <a:gd name="connsiteY119" fmla="*/ 1247716 h 3624976"/>
              <a:gd name="connsiteX120" fmla="*/ 4576763 w 8247269"/>
              <a:gd name="connsiteY120" fmla="*/ 1209616 h 3624976"/>
              <a:gd name="connsiteX121" fmla="*/ 4538663 w 8247269"/>
              <a:gd name="connsiteY121" fmla="*/ 1161991 h 3624976"/>
              <a:gd name="connsiteX122" fmla="*/ 4481513 w 8247269"/>
              <a:gd name="connsiteY122" fmla="*/ 1181041 h 3624976"/>
              <a:gd name="connsiteX123" fmla="*/ 4452938 w 8247269"/>
              <a:gd name="connsiteY123" fmla="*/ 1190566 h 3624976"/>
              <a:gd name="connsiteX124" fmla="*/ 4414838 w 8247269"/>
              <a:gd name="connsiteY124" fmla="*/ 1276291 h 3624976"/>
              <a:gd name="connsiteX125" fmla="*/ 4405313 w 8247269"/>
              <a:gd name="connsiteY125" fmla="*/ 1304866 h 3624976"/>
              <a:gd name="connsiteX126" fmla="*/ 4395788 w 8247269"/>
              <a:gd name="connsiteY126" fmla="*/ 1333441 h 3624976"/>
              <a:gd name="connsiteX127" fmla="*/ 4367213 w 8247269"/>
              <a:gd name="connsiteY127" fmla="*/ 1352491 h 3624976"/>
              <a:gd name="connsiteX128" fmla="*/ 4348163 w 8247269"/>
              <a:gd name="connsiteY128" fmla="*/ 1381066 h 3624976"/>
              <a:gd name="connsiteX129" fmla="*/ 4329113 w 8247269"/>
              <a:gd name="connsiteY129" fmla="*/ 1438216 h 3624976"/>
              <a:gd name="connsiteX130" fmla="*/ 4310063 w 8247269"/>
              <a:gd name="connsiteY130" fmla="*/ 1466791 h 3624976"/>
              <a:gd name="connsiteX131" fmla="*/ 4300538 w 8247269"/>
              <a:gd name="connsiteY131" fmla="*/ 1495366 h 3624976"/>
              <a:gd name="connsiteX132" fmla="*/ 4291013 w 8247269"/>
              <a:gd name="connsiteY132" fmla="*/ 1533466 h 3624976"/>
              <a:gd name="connsiteX133" fmla="*/ 4262438 w 8247269"/>
              <a:gd name="connsiteY133" fmla="*/ 1552516 h 3624976"/>
              <a:gd name="connsiteX134" fmla="*/ 4224338 w 8247269"/>
              <a:gd name="connsiteY134" fmla="*/ 1545372 h 3624976"/>
              <a:gd name="connsiteX135" fmla="*/ 4167188 w 8247269"/>
              <a:gd name="connsiteY135" fmla="*/ 1562041 h 3624976"/>
              <a:gd name="connsiteX136" fmla="*/ 4110038 w 8247269"/>
              <a:gd name="connsiteY136" fmla="*/ 1583472 h 3624976"/>
              <a:gd name="connsiteX137" fmla="*/ 4081463 w 8247269"/>
              <a:gd name="connsiteY137" fmla="*/ 1590616 h 3624976"/>
              <a:gd name="connsiteX138" fmla="*/ 4055270 w 8247269"/>
              <a:gd name="connsiteY138" fmla="*/ 1595379 h 3624976"/>
              <a:gd name="connsiteX139" fmla="*/ 3948113 w 8247269"/>
              <a:gd name="connsiteY139" fmla="*/ 1609666 h 3624976"/>
              <a:gd name="connsiteX140" fmla="*/ 3910013 w 8247269"/>
              <a:gd name="connsiteY140" fmla="*/ 1600141 h 3624976"/>
              <a:gd name="connsiteX141" fmla="*/ 3757613 w 8247269"/>
              <a:gd name="connsiteY141" fmla="*/ 1590616 h 3624976"/>
              <a:gd name="connsiteX142" fmla="*/ 3729038 w 8247269"/>
              <a:gd name="connsiteY142" fmla="*/ 1571566 h 3624976"/>
              <a:gd name="connsiteX143" fmla="*/ 3700463 w 8247269"/>
              <a:gd name="connsiteY143" fmla="*/ 1562041 h 3624976"/>
              <a:gd name="connsiteX144" fmla="*/ 3652838 w 8247269"/>
              <a:gd name="connsiteY144" fmla="*/ 1523941 h 3624976"/>
              <a:gd name="connsiteX145" fmla="*/ 3481388 w 8247269"/>
              <a:gd name="connsiteY145" fmla="*/ 1533466 h 3624976"/>
              <a:gd name="connsiteX146" fmla="*/ 3414713 w 8247269"/>
              <a:gd name="connsiteY146" fmla="*/ 1542991 h 3624976"/>
              <a:gd name="connsiteX147" fmla="*/ 3386138 w 8247269"/>
              <a:gd name="connsiteY147" fmla="*/ 1552516 h 3624976"/>
              <a:gd name="connsiteX148" fmla="*/ 3338513 w 8247269"/>
              <a:gd name="connsiteY148" fmla="*/ 1562041 h 3624976"/>
              <a:gd name="connsiteX149" fmla="*/ 3259931 w 8247269"/>
              <a:gd name="connsiteY149" fmla="*/ 1619191 h 3624976"/>
              <a:gd name="connsiteX150" fmla="*/ 3214688 w 8247269"/>
              <a:gd name="connsiteY150" fmla="*/ 1666816 h 3624976"/>
              <a:gd name="connsiteX151" fmla="*/ 3205163 w 8247269"/>
              <a:gd name="connsiteY151" fmla="*/ 1695391 h 3624976"/>
              <a:gd name="connsiteX152" fmla="*/ 3181351 w 8247269"/>
              <a:gd name="connsiteY152" fmla="*/ 1738254 h 3624976"/>
              <a:gd name="connsiteX153" fmla="*/ 3102769 w 8247269"/>
              <a:gd name="connsiteY153" fmla="*/ 1714441 h 3624976"/>
              <a:gd name="connsiteX154" fmla="*/ 3057525 w 8247269"/>
              <a:gd name="connsiteY154" fmla="*/ 1659672 h 3624976"/>
              <a:gd name="connsiteX155" fmla="*/ 3005138 w 8247269"/>
              <a:gd name="connsiteY155" fmla="*/ 1619191 h 3624976"/>
              <a:gd name="connsiteX156" fmla="*/ 2967038 w 8247269"/>
              <a:gd name="connsiteY156" fmla="*/ 1562041 h 3624976"/>
              <a:gd name="connsiteX157" fmla="*/ 2947988 w 8247269"/>
              <a:gd name="connsiteY157" fmla="*/ 1533466 h 3624976"/>
              <a:gd name="connsiteX158" fmla="*/ 2890838 w 8247269"/>
              <a:gd name="connsiteY158" fmla="*/ 1504891 h 3624976"/>
              <a:gd name="connsiteX159" fmla="*/ 2862263 w 8247269"/>
              <a:gd name="connsiteY159" fmla="*/ 1485841 h 3624976"/>
              <a:gd name="connsiteX160" fmla="*/ 2833688 w 8247269"/>
              <a:gd name="connsiteY160" fmla="*/ 1476316 h 3624976"/>
              <a:gd name="connsiteX161" fmla="*/ 2805113 w 8247269"/>
              <a:gd name="connsiteY161" fmla="*/ 1457266 h 3624976"/>
              <a:gd name="connsiteX162" fmla="*/ 2738438 w 8247269"/>
              <a:gd name="connsiteY162" fmla="*/ 1438216 h 3624976"/>
              <a:gd name="connsiteX163" fmla="*/ 2709863 w 8247269"/>
              <a:gd name="connsiteY163" fmla="*/ 1428691 h 3624976"/>
              <a:gd name="connsiteX164" fmla="*/ 2605088 w 8247269"/>
              <a:gd name="connsiteY164" fmla="*/ 1419166 h 3624976"/>
              <a:gd name="connsiteX165" fmla="*/ 2509838 w 8247269"/>
              <a:gd name="connsiteY165" fmla="*/ 1409641 h 3624976"/>
              <a:gd name="connsiteX166" fmla="*/ 2452688 w 8247269"/>
              <a:gd name="connsiteY166" fmla="*/ 1371541 h 3624976"/>
              <a:gd name="connsiteX167" fmla="*/ 2395538 w 8247269"/>
              <a:gd name="connsiteY167" fmla="*/ 1352491 h 3624976"/>
              <a:gd name="connsiteX168" fmla="*/ 2366963 w 8247269"/>
              <a:gd name="connsiteY168" fmla="*/ 1342966 h 3624976"/>
              <a:gd name="connsiteX169" fmla="*/ 2309813 w 8247269"/>
              <a:gd name="connsiteY169" fmla="*/ 1333441 h 3624976"/>
              <a:gd name="connsiteX170" fmla="*/ 2233613 w 8247269"/>
              <a:gd name="connsiteY170" fmla="*/ 1342966 h 3624976"/>
              <a:gd name="connsiteX171" fmla="*/ 2185988 w 8247269"/>
              <a:gd name="connsiteY171" fmla="*/ 1333441 h 3624976"/>
              <a:gd name="connsiteX172" fmla="*/ 2176463 w 8247269"/>
              <a:gd name="connsiteY172" fmla="*/ 1304866 h 3624976"/>
              <a:gd name="connsiteX173" fmla="*/ 2157413 w 8247269"/>
              <a:gd name="connsiteY173" fmla="*/ 1238191 h 3624976"/>
              <a:gd name="connsiteX174" fmla="*/ 2155032 w 8247269"/>
              <a:gd name="connsiteY174" fmla="*/ 1204854 h 3624976"/>
              <a:gd name="connsiteX175" fmla="*/ 2128838 w 8247269"/>
              <a:gd name="connsiteY175" fmla="*/ 1166753 h 3624976"/>
              <a:gd name="connsiteX176" fmla="*/ 2057400 w 8247269"/>
              <a:gd name="connsiteY176" fmla="*/ 1104841 h 3624976"/>
              <a:gd name="connsiteX177" fmla="*/ 2062163 w 8247269"/>
              <a:gd name="connsiteY177" fmla="*/ 1066741 h 3624976"/>
              <a:gd name="connsiteX178" fmla="*/ 2033588 w 8247269"/>
              <a:gd name="connsiteY178" fmla="*/ 1057216 h 3624976"/>
              <a:gd name="connsiteX179" fmla="*/ 2081213 w 8247269"/>
              <a:gd name="connsiteY179" fmla="*/ 1009591 h 3624976"/>
              <a:gd name="connsiteX180" fmla="*/ 2128838 w 8247269"/>
              <a:gd name="connsiteY180" fmla="*/ 1000066 h 3624976"/>
              <a:gd name="connsiteX181" fmla="*/ 2147888 w 8247269"/>
              <a:gd name="connsiteY181" fmla="*/ 942916 h 3624976"/>
              <a:gd name="connsiteX182" fmla="*/ 2119313 w 8247269"/>
              <a:gd name="connsiteY182" fmla="*/ 914341 h 3624976"/>
              <a:gd name="connsiteX183" fmla="*/ 2014538 w 8247269"/>
              <a:gd name="connsiteY183" fmla="*/ 885766 h 3624976"/>
              <a:gd name="connsiteX184" fmla="*/ 2005013 w 8247269"/>
              <a:gd name="connsiteY184" fmla="*/ 857191 h 3624976"/>
              <a:gd name="connsiteX185" fmla="*/ 2024063 w 8247269"/>
              <a:gd name="connsiteY185" fmla="*/ 828616 h 3624976"/>
              <a:gd name="connsiteX186" fmla="*/ 2014538 w 8247269"/>
              <a:gd name="connsiteY186" fmla="*/ 800041 h 3624976"/>
              <a:gd name="connsiteX187" fmla="*/ 1976438 w 8247269"/>
              <a:gd name="connsiteY187" fmla="*/ 742891 h 3624976"/>
              <a:gd name="connsiteX188" fmla="*/ 1804988 w 8247269"/>
              <a:gd name="connsiteY188" fmla="*/ 685741 h 3624976"/>
              <a:gd name="connsiteX189" fmla="*/ 1776413 w 8247269"/>
              <a:gd name="connsiteY189" fmla="*/ 676216 h 3624976"/>
              <a:gd name="connsiteX190" fmla="*/ 1747838 w 8247269"/>
              <a:gd name="connsiteY190" fmla="*/ 666691 h 3624976"/>
              <a:gd name="connsiteX191" fmla="*/ 1690688 w 8247269"/>
              <a:gd name="connsiteY191" fmla="*/ 628591 h 3624976"/>
              <a:gd name="connsiteX192" fmla="*/ 1654969 w 8247269"/>
              <a:gd name="connsiteY192" fmla="*/ 592872 h 3624976"/>
              <a:gd name="connsiteX193" fmla="*/ 1581150 w 8247269"/>
              <a:gd name="connsiteY193" fmla="*/ 519053 h 3624976"/>
              <a:gd name="connsiteX194" fmla="*/ 1493045 w 8247269"/>
              <a:gd name="connsiteY194" fmla="*/ 433328 h 3624976"/>
              <a:gd name="connsiteX195" fmla="*/ 1370452 w 8247269"/>
              <a:gd name="connsiteY195" fmla="*/ 335756 h 3624976"/>
              <a:gd name="connsiteX196" fmla="*/ 1350170 w 8247269"/>
              <a:gd name="connsiteY196" fmla="*/ 316647 h 3624976"/>
              <a:gd name="connsiteX197" fmla="*/ 1373982 w 8247269"/>
              <a:gd name="connsiteY197" fmla="*/ 323791 h 3624976"/>
              <a:gd name="connsiteX198" fmla="*/ 1440657 w 8247269"/>
              <a:gd name="connsiteY198" fmla="*/ 342841 h 3624976"/>
              <a:gd name="connsiteX199" fmla="*/ 1440657 w 8247269"/>
              <a:gd name="connsiteY199" fmla="*/ 290453 h 3624976"/>
              <a:gd name="connsiteX200" fmla="*/ 1376363 w 8247269"/>
              <a:gd name="connsiteY200" fmla="*/ 204729 h 3624976"/>
              <a:gd name="connsiteX201" fmla="*/ 1338263 w 8247269"/>
              <a:gd name="connsiteY201" fmla="*/ 178534 h 3624976"/>
              <a:gd name="connsiteX202" fmla="*/ 1319213 w 8247269"/>
              <a:gd name="connsiteY202" fmla="*/ 161866 h 3624976"/>
              <a:gd name="connsiteX203" fmla="*/ 1166813 w 8247269"/>
              <a:gd name="connsiteY203" fmla="*/ 133291 h 3624976"/>
              <a:gd name="connsiteX204" fmla="*/ 1138238 w 8247269"/>
              <a:gd name="connsiteY204" fmla="*/ 123766 h 3624976"/>
              <a:gd name="connsiteX205" fmla="*/ 1081088 w 8247269"/>
              <a:gd name="connsiteY205" fmla="*/ 85666 h 3624976"/>
              <a:gd name="connsiteX206" fmla="*/ 1033463 w 8247269"/>
              <a:gd name="connsiteY206" fmla="*/ 47566 h 3624976"/>
              <a:gd name="connsiteX207" fmla="*/ 976313 w 8247269"/>
              <a:gd name="connsiteY207" fmla="*/ 9466 h 3624976"/>
              <a:gd name="connsiteX208" fmla="*/ 547688 w 8247269"/>
              <a:gd name="connsiteY208" fmla="*/ 9466 h 3624976"/>
              <a:gd name="connsiteX209" fmla="*/ 452438 w 8247269"/>
              <a:gd name="connsiteY209" fmla="*/ 18991 h 3624976"/>
              <a:gd name="connsiteX210" fmla="*/ 395288 w 8247269"/>
              <a:gd name="connsiteY210" fmla="*/ 47566 h 3624976"/>
              <a:gd name="connsiteX211" fmla="*/ 319088 w 8247269"/>
              <a:gd name="connsiteY211" fmla="*/ 159485 h 3624976"/>
              <a:gd name="connsiteX212" fmla="*/ 307182 w 8247269"/>
              <a:gd name="connsiteY212" fmla="*/ 216634 h 3624976"/>
              <a:gd name="connsiteX213" fmla="*/ 254794 w 8247269"/>
              <a:gd name="connsiteY213" fmla="*/ 283310 h 3624976"/>
              <a:gd name="connsiteX214" fmla="*/ 180975 w 8247269"/>
              <a:gd name="connsiteY214" fmla="*/ 330935 h 3624976"/>
              <a:gd name="connsiteX215" fmla="*/ 76201 w 8247269"/>
              <a:gd name="connsiteY215" fmla="*/ 357129 h 3624976"/>
              <a:gd name="connsiteX216" fmla="*/ 42863 w 8247269"/>
              <a:gd name="connsiteY216" fmla="*/ 361891 h 3624976"/>
              <a:gd name="connsiteX217" fmla="*/ 0 w 8247269"/>
              <a:gd name="connsiteY217" fmla="*/ 371416 h 3624976"/>
              <a:gd name="connsiteX218" fmla="*/ 21431 w 8247269"/>
              <a:gd name="connsiteY218" fmla="*/ 416660 h 3624976"/>
              <a:gd name="connsiteX219" fmla="*/ 33338 w 8247269"/>
              <a:gd name="connsiteY219" fmla="*/ 419041 h 3624976"/>
              <a:gd name="connsiteX220" fmla="*/ 90488 w 8247269"/>
              <a:gd name="connsiteY220" fmla="*/ 447616 h 3624976"/>
              <a:gd name="connsiteX221" fmla="*/ 147638 w 8247269"/>
              <a:gd name="connsiteY221" fmla="*/ 476191 h 3624976"/>
              <a:gd name="connsiteX222" fmla="*/ 166688 w 8247269"/>
              <a:gd name="connsiteY222" fmla="*/ 504766 h 3624976"/>
              <a:gd name="connsiteX223" fmla="*/ 166688 w 8247269"/>
              <a:gd name="connsiteY223" fmla="*/ 571441 h 3624976"/>
              <a:gd name="connsiteX224" fmla="*/ 138113 w 8247269"/>
              <a:gd name="connsiteY224" fmla="*/ 580966 h 3624976"/>
              <a:gd name="connsiteX225" fmla="*/ 128588 w 8247269"/>
              <a:gd name="connsiteY225" fmla="*/ 666691 h 3624976"/>
              <a:gd name="connsiteX226" fmla="*/ 100013 w 8247269"/>
              <a:gd name="connsiteY226" fmla="*/ 676216 h 3624976"/>
              <a:gd name="connsiteX227" fmla="*/ 90488 w 8247269"/>
              <a:gd name="connsiteY227" fmla="*/ 704791 h 3624976"/>
              <a:gd name="connsiteX228" fmla="*/ 119063 w 8247269"/>
              <a:gd name="connsiteY228" fmla="*/ 714316 h 3624976"/>
              <a:gd name="connsiteX229" fmla="*/ 138113 w 8247269"/>
              <a:gd name="connsiteY229" fmla="*/ 771466 h 3624976"/>
              <a:gd name="connsiteX230" fmla="*/ 147638 w 8247269"/>
              <a:gd name="connsiteY230" fmla="*/ 838141 h 3624976"/>
              <a:gd name="connsiteX231" fmla="*/ 166688 w 8247269"/>
              <a:gd name="connsiteY231" fmla="*/ 866716 h 3624976"/>
              <a:gd name="connsiteX232" fmla="*/ 157163 w 8247269"/>
              <a:gd name="connsiteY232" fmla="*/ 923866 h 3624976"/>
              <a:gd name="connsiteX0" fmla="*/ 7319963 w 8247269"/>
              <a:gd name="connsiteY0" fmla="*/ 3590866 h 3624976"/>
              <a:gd name="connsiteX1" fmla="*/ 7374733 w 8247269"/>
              <a:gd name="connsiteY1" fmla="*/ 3417036 h 3624976"/>
              <a:gd name="connsiteX2" fmla="*/ 7398544 w 8247269"/>
              <a:gd name="connsiteY2" fmla="*/ 3281304 h 3624976"/>
              <a:gd name="connsiteX3" fmla="*/ 7458075 w 8247269"/>
              <a:gd name="connsiteY3" fmla="*/ 3233678 h 3624976"/>
              <a:gd name="connsiteX4" fmla="*/ 7481888 w 8247269"/>
              <a:gd name="connsiteY4" fmla="*/ 3000315 h 3624976"/>
              <a:gd name="connsiteX5" fmla="*/ 7543801 w 8247269"/>
              <a:gd name="connsiteY5" fmla="*/ 2966977 h 3624976"/>
              <a:gd name="connsiteX6" fmla="*/ 7627145 w 8247269"/>
              <a:gd name="connsiteY6" fmla="*/ 2993171 h 3624976"/>
              <a:gd name="connsiteX7" fmla="*/ 7708106 w 8247269"/>
              <a:gd name="connsiteY7" fmla="*/ 2943167 h 3624976"/>
              <a:gd name="connsiteX8" fmla="*/ 7765257 w 8247269"/>
              <a:gd name="connsiteY8" fmla="*/ 2838391 h 3624976"/>
              <a:gd name="connsiteX9" fmla="*/ 7777163 w 8247269"/>
              <a:gd name="connsiteY9" fmla="*/ 2800291 h 3624976"/>
              <a:gd name="connsiteX10" fmla="*/ 7805738 w 8247269"/>
              <a:gd name="connsiteY10" fmla="*/ 2790766 h 3624976"/>
              <a:gd name="connsiteX11" fmla="*/ 7834313 w 8247269"/>
              <a:gd name="connsiteY11" fmla="*/ 2781241 h 3624976"/>
              <a:gd name="connsiteX12" fmla="*/ 7996238 w 8247269"/>
              <a:gd name="connsiteY12" fmla="*/ 2762191 h 3624976"/>
              <a:gd name="connsiteX13" fmla="*/ 8062913 w 8247269"/>
              <a:gd name="connsiteY13" fmla="*/ 2743141 h 3624976"/>
              <a:gd name="connsiteX14" fmla="*/ 8090341 w 8247269"/>
              <a:gd name="connsiteY14" fmla="*/ 2764630 h 3624976"/>
              <a:gd name="connsiteX15" fmla="*/ 8162926 w 8247269"/>
              <a:gd name="connsiteY15" fmla="*/ 2752666 h 3624976"/>
              <a:gd name="connsiteX16" fmla="*/ 8165307 w 8247269"/>
              <a:gd name="connsiteY16" fmla="*/ 2709804 h 3624976"/>
              <a:gd name="connsiteX17" fmla="*/ 8186738 w 8247269"/>
              <a:gd name="connsiteY17" fmla="*/ 2602648 h 3624976"/>
              <a:gd name="connsiteX18" fmla="*/ 8193882 w 8247269"/>
              <a:gd name="connsiteY18" fmla="*/ 2552641 h 3624976"/>
              <a:gd name="connsiteX19" fmla="*/ 8224838 w 8247269"/>
              <a:gd name="connsiteY19" fmla="*/ 2514541 h 3624976"/>
              <a:gd name="connsiteX20" fmla="*/ 8243888 w 8247269"/>
              <a:gd name="connsiteY20" fmla="*/ 2485966 h 3624976"/>
              <a:gd name="connsiteX21" fmla="*/ 8178447 w 8247269"/>
              <a:gd name="connsiteY21" fmla="*/ 2438399 h 3624976"/>
              <a:gd name="connsiteX22" fmla="*/ 7950994 w 8247269"/>
              <a:gd name="connsiteY22" fmla="*/ 2435960 h 3624976"/>
              <a:gd name="connsiteX23" fmla="*/ 7967663 w 8247269"/>
              <a:gd name="connsiteY23" fmla="*/ 2335947 h 3624976"/>
              <a:gd name="connsiteX24" fmla="*/ 7977188 w 8247269"/>
              <a:gd name="connsiteY24" fmla="*/ 2257366 h 3624976"/>
              <a:gd name="connsiteX25" fmla="*/ 7950995 w 8247269"/>
              <a:gd name="connsiteY25" fmla="*/ 2083534 h 3624976"/>
              <a:gd name="connsiteX26" fmla="*/ 7934325 w 8247269"/>
              <a:gd name="connsiteY26" fmla="*/ 2033529 h 3624976"/>
              <a:gd name="connsiteX27" fmla="*/ 7948613 w 8247269"/>
              <a:gd name="connsiteY27" fmla="*/ 2007334 h 3624976"/>
              <a:gd name="connsiteX28" fmla="*/ 7962901 w 8247269"/>
              <a:gd name="connsiteY28" fmla="*/ 1907322 h 3624976"/>
              <a:gd name="connsiteX29" fmla="*/ 7948613 w 8247269"/>
              <a:gd name="connsiteY29" fmla="*/ 1847791 h 3624976"/>
              <a:gd name="connsiteX30" fmla="*/ 7853363 w 8247269"/>
              <a:gd name="connsiteY30" fmla="*/ 1838266 h 3624976"/>
              <a:gd name="connsiteX31" fmla="*/ 7796213 w 8247269"/>
              <a:gd name="connsiteY31" fmla="*/ 1790641 h 3624976"/>
              <a:gd name="connsiteX32" fmla="*/ 7739063 w 8247269"/>
              <a:gd name="connsiteY32" fmla="*/ 1771591 h 3624976"/>
              <a:gd name="connsiteX33" fmla="*/ 7710488 w 8247269"/>
              <a:gd name="connsiteY33" fmla="*/ 1752541 h 3624976"/>
              <a:gd name="connsiteX34" fmla="*/ 7567613 w 8247269"/>
              <a:gd name="connsiteY34" fmla="*/ 1733491 h 3624976"/>
              <a:gd name="connsiteX35" fmla="*/ 7510463 w 8247269"/>
              <a:gd name="connsiteY35" fmla="*/ 1714441 h 3624976"/>
              <a:gd name="connsiteX36" fmla="*/ 7453313 w 8247269"/>
              <a:gd name="connsiteY36" fmla="*/ 1676341 h 3624976"/>
              <a:gd name="connsiteX37" fmla="*/ 7424738 w 8247269"/>
              <a:gd name="connsiteY37" fmla="*/ 1657291 h 3624976"/>
              <a:gd name="connsiteX38" fmla="*/ 7396163 w 8247269"/>
              <a:gd name="connsiteY38" fmla="*/ 1647766 h 3624976"/>
              <a:gd name="connsiteX39" fmla="*/ 7358063 w 8247269"/>
              <a:gd name="connsiteY39" fmla="*/ 1600141 h 3624976"/>
              <a:gd name="connsiteX40" fmla="*/ 7319963 w 8247269"/>
              <a:gd name="connsiteY40" fmla="*/ 1542991 h 3624976"/>
              <a:gd name="connsiteX41" fmla="*/ 7272338 w 8247269"/>
              <a:gd name="connsiteY41" fmla="*/ 1485841 h 3624976"/>
              <a:gd name="connsiteX42" fmla="*/ 7262813 w 8247269"/>
              <a:gd name="connsiteY42" fmla="*/ 1457266 h 3624976"/>
              <a:gd name="connsiteX43" fmla="*/ 7224713 w 8247269"/>
              <a:gd name="connsiteY43" fmla="*/ 1400116 h 3624976"/>
              <a:gd name="connsiteX44" fmla="*/ 7215188 w 8247269"/>
              <a:gd name="connsiteY44" fmla="*/ 1371541 h 3624976"/>
              <a:gd name="connsiteX45" fmla="*/ 7196138 w 8247269"/>
              <a:gd name="connsiteY45" fmla="*/ 1342966 h 3624976"/>
              <a:gd name="connsiteX46" fmla="*/ 7177088 w 8247269"/>
              <a:gd name="connsiteY46" fmla="*/ 1285816 h 3624976"/>
              <a:gd name="connsiteX47" fmla="*/ 7119938 w 8247269"/>
              <a:gd name="connsiteY47" fmla="*/ 1238191 h 3624976"/>
              <a:gd name="connsiteX48" fmla="*/ 7091363 w 8247269"/>
              <a:gd name="connsiteY48" fmla="*/ 1219141 h 3624976"/>
              <a:gd name="connsiteX49" fmla="*/ 7062788 w 8247269"/>
              <a:gd name="connsiteY49" fmla="*/ 1190566 h 3624976"/>
              <a:gd name="connsiteX50" fmla="*/ 7034213 w 8247269"/>
              <a:gd name="connsiteY50" fmla="*/ 1171516 h 3624976"/>
              <a:gd name="connsiteX51" fmla="*/ 6986588 w 8247269"/>
              <a:gd name="connsiteY51" fmla="*/ 1114366 h 3624976"/>
              <a:gd name="connsiteX52" fmla="*/ 6958013 w 8247269"/>
              <a:gd name="connsiteY52" fmla="*/ 1095316 h 3624976"/>
              <a:gd name="connsiteX53" fmla="*/ 6938963 w 8247269"/>
              <a:gd name="connsiteY53" fmla="*/ 1066741 h 3624976"/>
              <a:gd name="connsiteX54" fmla="*/ 6910388 w 8247269"/>
              <a:gd name="connsiteY54" fmla="*/ 1047691 h 3624976"/>
              <a:gd name="connsiteX55" fmla="*/ 6900863 w 8247269"/>
              <a:gd name="connsiteY55" fmla="*/ 1019116 h 3624976"/>
              <a:gd name="connsiteX56" fmla="*/ 6910388 w 8247269"/>
              <a:gd name="connsiteY56" fmla="*/ 981016 h 3624976"/>
              <a:gd name="connsiteX57" fmla="*/ 6967538 w 8247269"/>
              <a:gd name="connsiteY57" fmla="*/ 952441 h 3624976"/>
              <a:gd name="connsiteX58" fmla="*/ 6986588 w 8247269"/>
              <a:gd name="connsiteY58" fmla="*/ 923866 h 3624976"/>
              <a:gd name="connsiteX59" fmla="*/ 7005638 w 8247269"/>
              <a:gd name="connsiteY59" fmla="*/ 866716 h 3624976"/>
              <a:gd name="connsiteX60" fmla="*/ 6977063 w 8247269"/>
              <a:gd name="connsiteY60" fmla="*/ 857191 h 3624976"/>
              <a:gd name="connsiteX61" fmla="*/ 6910388 w 8247269"/>
              <a:gd name="connsiteY61" fmla="*/ 847666 h 3624976"/>
              <a:gd name="connsiteX62" fmla="*/ 6872288 w 8247269"/>
              <a:gd name="connsiteY62" fmla="*/ 828616 h 3624976"/>
              <a:gd name="connsiteX63" fmla="*/ 6843713 w 8247269"/>
              <a:gd name="connsiteY63" fmla="*/ 819091 h 3624976"/>
              <a:gd name="connsiteX64" fmla="*/ 6786563 w 8247269"/>
              <a:gd name="connsiteY64" fmla="*/ 780991 h 3624976"/>
              <a:gd name="connsiteX65" fmla="*/ 6748463 w 8247269"/>
              <a:gd name="connsiteY65" fmla="*/ 733366 h 3624976"/>
              <a:gd name="connsiteX66" fmla="*/ 6738938 w 8247269"/>
              <a:gd name="connsiteY66" fmla="*/ 704791 h 3624976"/>
              <a:gd name="connsiteX67" fmla="*/ 6691313 w 8247269"/>
              <a:gd name="connsiteY67" fmla="*/ 657166 h 3624976"/>
              <a:gd name="connsiteX68" fmla="*/ 6643688 w 8247269"/>
              <a:gd name="connsiteY68" fmla="*/ 619066 h 3624976"/>
              <a:gd name="connsiteX69" fmla="*/ 6624638 w 8247269"/>
              <a:gd name="connsiteY69" fmla="*/ 590491 h 3624976"/>
              <a:gd name="connsiteX70" fmla="*/ 6596063 w 8247269"/>
              <a:gd name="connsiteY70" fmla="*/ 580966 h 3624976"/>
              <a:gd name="connsiteX71" fmla="*/ 6567488 w 8247269"/>
              <a:gd name="connsiteY71" fmla="*/ 561916 h 3624976"/>
              <a:gd name="connsiteX72" fmla="*/ 6538913 w 8247269"/>
              <a:gd name="connsiteY72" fmla="*/ 552391 h 3624976"/>
              <a:gd name="connsiteX73" fmla="*/ 6510338 w 8247269"/>
              <a:gd name="connsiteY73" fmla="*/ 533341 h 3624976"/>
              <a:gd name="connsiteX74" fmla="*/ 6462713 w 8247269"/>
              <a:gd name="connsiteY74" fmla="*/ 523816 h 3624976"/>
              <a:gd name="connsiteX75" fmla="*/ 6376988 w 8247269"/>
              <a:gd name="connsiteY75" fmla="*/ 533341 h 3624976"/>
              <a:gd name="connsiteX76" fmla="*/ 6319838 w 8247269"/>
              <a:gd name="connsiteY76" fmla="*/ 571441 h 3624976"/>
              <a:gd name="connsiteX77" fmla="*/ 6262688 w 8247269"/>
              <a:gd name="connsiteY77" fmla="*/ 619066 h 3624976"/>
              <a:gd name="connsiteX78" fmla="*/ 6176963 w 8247269"/>
              <a:gd name="connsiteY78" fmla="*/ 657166 h 3624976"/>
              <a:gd name="connsiteX79" fmla="*/ 6148388 w 8247269"/>
              <a:gd name="connsiteY79" fmla="*/ 666691 h 3624976"/>
              <a:gd name="connsiteX80" fmla="*/ 6148388 w 8247269"/>
              <a:gd name="connsiteY80" fmla="*/ 800041 h 3624976"/>
              <a:gd name="connsiteX81" fmla="*/ 6138863 w 8247269"/>
              <a:gd name="connsiteY81" fmla="*/ 961966 h 3624976"/>
              <a:gd name="connsiteX82" fmla="*/ 6119813 w 8247269"/>
              <a:gd name="connsiteY82" fmla="*/ 1085791 h 3624976"/>
              <a:gd name="connsiteX83" fmla="*/ 6136482 w 8247269"/>
              <a:gd name="connsiteY83" fmla="*/ 1195328 h 3624976"/>
              <a:gd name="connsiteX84" fmla="*/ 6165057 w 8247269"/>
              <a:gd name="connsiteY84" fmla="*/ 1340585 h 3624976"/>
              <a:gd name="connsiteX85" fmla="*/ 6205538 w 8247269"/>
              <a:gd name="connsiteY85" fmla="*/ 1435835 h 3624976"/>
              <a:gd name="connsiteX86" fmla="*/ 6162676 w 8247269"/>
              <a:gd name="connsiteY86" fmla="*/ 1492985 h 3624976"/>
              <a:gd name="connsiteX87" fmla="*/ 6196013 w 8247269"/>
              <a:gd name="connsiteY87" fmla="*/ 1647766 h 3624976"/>
              <a:gd name="connsiteX88" fmla="*/ 6198394 w 8247269"/>
              <a:gd name="connsiteY88" fmla="*/ 1757303 h 3624976"/>
              <a:gd name="connsiteX89" fmla="*/ 6153150 w 8247269"/>
              <a:gd name="connsiteY89" fmla="*/ 1759685 h 3624976"/>
              <a:gd name="connsiteX90" fmla="*/ 6119813 w 8247269"/>
              <a:gd name="connsiteY90" fmla="*/ 1752541 h 3624976"/>
              <a:gd name="connsiteX91" fmla="*/ 5955507 w 8247269"/>
              <a:gd name="connsiteY91" fmla="*/ 1781116 h 3624976"/>
              <a:gd name="connsiteX92" fmla="*/ 5955507 w 8247269"/>
              <a:gd name="connsiteY92" fmla="*/ 1854934 h 3624976"/>
              <a:gd name="connsiteX93" fmla="*/ 5967413 w 8247269"/>
              <a:gd name="connsiteY93" fmla="*/ 1904941 h 3624976"/>
              <a:gd name="connsiteX94" fmla="*/ 5962650 w 8247269"/>
              <a:gd name="connsiteY94" fmla="*/ 1954947 h 3624976"/>
              <a:gd name="connsiteX95" fmla="*/ 5684045 w 8247269"/>
              <a:gd name="connsiteY95" fmla="*/ 1916847 h 3624976"/>
              <a:gd name="connsiteX96" fmla="*/ 5434013 w 8247269"/>
              <a:gd name="connsiteY96" fmla="*/ 1940660 h 3624976"/>
              <a:gd name="connsiteX97" fmla="*/ 5300663 w 8247269"/>
              <a:gd name="connsiteY97" fmla="*/ 1904941 h 3624976"/>
              <a:gd name="connsiteX98" fmla="*/ 5243513 w 8247269"/>
              <a:gd name="connsiteY98" fmla="*/ 1914466 h 3624976"/>
              <a:gd name="connsiteX99" fmla="*/ 5186363 w 8247269"/>
              <a:gd name="connsiteY99" fmla="*/ 1933516 h 3624976"/>
              <a:gd name="connsiteX100" fmla="*/ 5179219 w 8247269"/>
              <a:gd name="connsiteY100" fmla="*/ 1890653 h 3624976"/>
              <a:gd name="connsiteX101" fmla="*/ 5098257 w 8247269"/>
              <a:gd name="connsiteY101" fmla="*/ 1840647 h 3624976"/>
              <a:gd name="connsiteX102" fmla="*/ 5033963 w 8247269"/>
              <a:gd name="connsiteY102" fmla="*/ 1838266 h 3624976"/>
              <a:gd name="connsiteX103" fmla="*/ 5024438 w 8247269"/>
              <a:gd name="connsiteY103" fmla="*/ 1809691 h 3624976"/>
              <a:gd name="connsiteX104" fmla="*/ 4891088 w 8247269"/>
              <a:gd name="connsiteY104" fmla="*/ 1781116 h 3624976"/>
              <a:gd name="connsiteX105" fmla="*/ 4814888 w 8247269"/>
              <a:gd name="connsiteY105" fmla="*/ 1743016 h 3624976"/>
              <a:gd name="connsiteX106" fmla="*/ 4786313 w 8247269"/>
              <a:gd name="connsiteY106" fmla="*/ 1714441 h 3624976"/>
              <a:gd name="connsiteX107" fmla="*/ 4776788 w 8247269"/>
              <a:gd name="connsiteY107" fmla="*/ 1685866 h 3624976"/>
              <a:gd name="connsiteX108" fmla="*/ 4795838 w 8247269"/>
              <a:gd name="connsiteY108" fmla="*/ 1628716 h 3624976"/>
              <a:gd name="connsiteX109" fmla="*/ 4814888 w 8247269"/>
              <a:gd name="connsiteY109" fmla="*/ 1476316 h 3624976"/>
              <a:gd name="connsiteX110" fmla="*/ 4852988 w 8247269"/>
              <a:gd name="connsiteY110" fmla="*/ 1419166 h 3624976"/>
              <a:gd name="connsiteX111" fmla="*/ 4872038 w 8247269"/>
              <a:gd name="connsiteY111" fmla="*/ 1390591 h 3624976"/>
              <a:gd name="connsiteX112" fmla="*/ 4919663 w 8247269"/>
              <a:gd name="connsiteY112" fmla="*/ 1314391 h 3624976"/>
              <a:gd name="connsiteX113" fmla="*/ 4929188 w 8247269"/>
              <a:gd name="connsiteY113" fmla="*/ 1285816 h 3624976"/>
              <a:gd name="connsiteX114" fmla="*/ 4872038 w 8247269"/>
              <a:gd name="connsiteY114" fmla="*/ 1257241 h 3624976"/>
              <a:gd name="connsiteX115" fmla="*/ 4843463 w 8247269"/>
              <a:gd name="connsiteY115" fmla="*/ 1238191 h 3624976"/>
              <a:gd name="connsiteX116" fmla="*/ 4786313 w 8247269"/>
              <a:gd name="connsiteY116" fmla="*/ 1219141 h 3624976"/>
              <a:gd name="connsiteX117" fmla="*/ 4757738 w 8247269"/>
              <a:gd name="connsiteY117" fmla="*/ 1209616 h 3624976"/>
              <a:gd name="connsiteX118" fmla="*/ 4729163 w 8247269"/>
              <a:gd name="connsiteY118" fmla="*/ 1219141 h 3624976"/>
              <a:gd name="connsiteX119" fmla="*/ 4672013 w 8247269"/>
              <a:gd name="connsiteY119" fmla="*/ 1247716 h 3624976"/>
              <a:gd name="connsiteX120" fmla="*/ 4576763 w 8247269"/>
              <a:gd name="connsiteY120" fmla="*/ 1209616 h 3624976"/>
              <a:gd name="connsiteX121" fmla="*/ 4538663 w 8247269"/>
              <a:gd name="connsiteY121" fmla="*/ 1161991 h 3624976"/>
              <a:gd name="connsiteX122" fmla="*/ 4481513 w 8247269"/>
              <a:gd name="connsiteY122" fmla="*/ 1181041 h 3624976"/>
              <a:gd name="connsiteX123" fmla="*/ 4452938 w 8247269"/>
              <a:gd name="connsiteY123" fmla="*/ 1190566 h 3624976"/>
              <a:gd name="connsiteX124" fmla="*/ 4414838 w 8247269"/>
              <a:gd name="connsiteY124" fmla="*/ 1276291 h 3624976"/>
              <a:gd name="connsiteX125" fmla="*/ 4405313 w 8247269"/>
              <a:gd name="connsiteY125" fmla="*/ 1304866 h 3624976"/>
              <a:gd name="connsiteX126" fmla="*/ 4395788 w 8247269"/>
              <a:gd name="connsiteY126" fmla="*/ 1333441 h 3624976"/>
              <a:gd name="connsiteX127" fmla="*/ 4367213 w 8247269"/>
              <a:gd name="connsiteY127" fmla="*/ 1352491 h 3624976"/>
              <a:gd name="connsiteX128" fmla="*/ 4348163 w 8247269"/>
              <a:gd name="connsiteY128" fmla="*/ 1381066 h 3624976"/>
              <a:gd name="connsiteX129" fmla="*/ 4329113 w 8247269"/>
              <a:gd name="connsiteY129" fmla="*/ 1438216 h 3624976"/>
              <a:gd name="connsiteX130" fmla="*/ 4310063 w 8247269"/>
              <a:gd name="connsiteY130" fmla="*/ 1466791 h 3624976"/>
              <a:gd name="connsiteX131" fmla="*/ 4300538 w 8247269"/>
              <a:gd name="connsiteY131" fmla="*/ 1495366 h 3624976"/>
              <a:gd name="connsiteX132" fmla="*/ 4291013 w 8247269"/>
              <a:gd name="connsiteY132" fmla="*/ 1533466 h 3624976"/>
              <a:gd name="connsiteX133" fmla="*/ 4262438 w 8247269"/>
              <a:gd name="connsiteY133" fmla="*/ 1552516 h 3624976"/>
              <a:gd name="connsiteX134" fmla="*/ 4224338 w 8247269"/>
              <a:gd name="connsiteY134" fmla="*/ 1545372 h 3624976"/>
              <a:gd name="connsiteX135" fmla="*/ 4167188 w 8247269"/>
              <a:gd name="connsiteY135" fmla="*/ 1562041 h 3624976"/>
              <a:gd name="connsiteX136" fmla="*/ 4110038 w 8247269"/>
              <a:gd name="connsiteY136" fmla="*/ 1583472 h 3624976"/>
              <a:gd name="connsiteX137" fmla="*/ 4081463 w 8247269"/>
              <a:gd name="connsiteY137" fmla="*/ 1590616 h 3624976"/>
              <a:gd name="connsiteX138" fmla="*/ 4055270 w 8247269"/>
              <a:gd name="connsiteY138" fmla="*/ 1595379 h 3624976"/>
              <a:gd name="connsiteX139" fmla="*/ 3948113 w 8247269"/>
              <a:gd name="connsiteY139" fmla="*/ 1609666 h 3624976"/>
              <a:gd name="connsiteX140" fmla="*/ 3910013 w 8247269"/>
              <a:gd name="connsiteY140" fmla="*/ 1600141 h 3624976"/>
              <a:gd name="connsiteX141" fmla="*/ 3757613 w 8247269"/>
              <a:gd name="connsiteY141" fmla="*/ 1590616 h 3624976"/>
              <a:gd name="connsiteX142" fmla="*/ 3729038 w 8247269"/>
              <a:gd name="connsiteY142" fmla="*/ 1571566 h 3624976"/>
              <a:gd name="connsiteX143" fmla="*/ 3700463 w 8247269"/>
              <a:gd name="connsiteY143" fmla="*/ 1562041 h 3624976"/>
              <a:gd name="connsiteX144" fmla="*/ 3652838 w 8247269"/>
              <a:gd name="connsiteY144" fmla="*/ 1523941 h 3624976"/>
              <a:gd name="connsiteX145" fmla="*/ 3481388 w 8247269"/>
              <a:gd name="connsiteY145" fmla="*/ 1533466 h 3624976"/>
              <a:gd name="connsiteX146" fmla="*/ 3414713 w 8247269"/>
              <a:gd name="connsiteY146" fmla="*/ 1542991 h 3624976"/>
              <a:gd name="connsiteX147" fmla="*/ 3386138 w 8247269"/>
              <a:gd name="connsiteY147" fmla="*/ 1552516 h 3624976"/>
              <a:gd name="connsiteX148" fmla="*/ 3338513 w 8247269"/>
              <a:gd name="connsiteY148" fmla="*/ 1562041 h 3624976"/>
              <a:gd name="connsiteX149" fmla="*/ 3259931 w 8247269"/>
              <a:gd name="connsiteY149" fmla="*/ 1619191 h 3624976"/>
              <a:gd name="connsiteX150" fmla="*/ 3214688 w 8247269"/>
              <a:gd name="connsiteY150" fmla="*/ 1666816 h 3624976"/>
              <a:gd name="connsiteX151" fmla="*/ 3205163 w 8247269"/>
              <a:gd name="connsiteY151" fmla="*/ 1695391 h 3624976"/>
              <a:gd name="connsiteX152" fmla="*/ 3181351 w 8247269"/>
              <a:gd name="connsiteY152" fmla="*/ 1738254 h 3624976"/>
              <a:gd name="connsiteX153" fmla="*/ 3102769 w 8247269"/>
              <a:gd name="connsiteY153" fmla="*/ 1714441 h 3624976"/>
              <a:gd name="connsiteX154" fmla="*/ 3057525 w 8247269"/>
              <a:gd name="connsiteY154" fmla="*/ 1659672 h 3624976"/>
              <a:gd name="connsiteX155" fmla="*/ 3005138 w 8247269"/>
              <a:gd name="connsiteY155" fmla="*/ 1619191 h 3624976"/>
              <a:gd name="connsiteX156" fmla="*/ 2967038 w 8247269"/>
              <a:gd name="connsiteY156" fmla="*/ 1562041 h 3624976"/>
              <a:gd name="connsiteX157" fmla="*/ 2947988 w 8247269"/>
              <a:gd name="connsiteY157" fmla="*/ 1533466 h 3624976"/>
              <a:gd name="connsiteX158" fmla="*/ 2890838 w 8247269"/>
              <a:gd name="connsiteY158" fmla="*/ 1504891 h 3624976"/>
              <a:gd name="connsiteX159" fmla="*/ 2862263 w 8247269"/>
              <a:gd name="connsiteY159" fmla="*/ 1485841 h 3624976"/>
              <a:gd name="connsiteX160" fmla="*/ 2833688 w 8247269"/>
              <a:gd name="connsiteY160" fmla="*/ 1476316 h 3624976"/>
              <a:gd name="connsiteX161" fmla="*/ 2805113 w 8247269"/>
              <a:gd name="connsiteY161" fmla="*/ 1457266 h 3624976"/>
              <a:gd name="connsiteX162" fmla="*/ 2738438 w 8247269"/>
              <a:gd name="connsiteY162" fmla="*/ 1438216 h 3624976"/>
              <a:gd name="connsiteX163" fmla="*/ 2709863 w 8247269"/>
              <a:gd name="connsiteY163" fmla="*/ 1428691 h 3624976"/>
              <a:gd name="connsiteX164" fmla="*/ 2605088 w 8247269"/>
              <a:gd name="connsiteY164" fmla="*/ 1419166 h 3624976"/>
              <a:gd name="connsiteX165" fmla="*/ 2509838 w 8247269"/>
              <a:gd name="connsiteY165" fmla="*/ 1409641 h 3624976"/>
              <a:gd name="connsiteX166" fmla="*/ 2452688 w 8247269"/>
              <a:gd name="connsiteY166" fmla="*/ 1371541 h 3624976"/>
              <a:gd name="connsiteX167" fmla="*/ 2395538 w 8247269"/>
              <a:gd name="connsiteY167" fmla="*/ 1352491 h 3624976"/>
              <a:gd name="connsiteX168" fmla="*/ 2366963 w 8247269"/>
              <a:gd name="connsiteY168" fmla="*/ 1342966 h 3624976"/>
              <a:gd name="connsiteX169" fmla="*/ 2309813 w 8247269"/>
              <a:gd name="connsiteY169" fmla="*/ 1333441 h 3624976"/>
              <a:gd name="connsiteX170" fmla="*/ 2233613 w 8247269"/>
              <a:gd name="connsiteY170" fmla="*/ 1342966 h 3624976"/>
              <a:gd name="connsiteX171" fmla="*/ 2185988 w 8247269"/>
              <a:gd name="connsiteY171" fmla="*/ 1333441 h 3624976"/>
              <a:gd name="connsiteX172" fmla="*/ 2176463 w 8247269"/>
              <a:gd name="connsiteY172" fmla="*/ 1304866 h 3624976"/>
              <a:gd name="connsiteX173" fmla="*/ 2157413 w 8247269"/>
              <a:gd name="connsiteY173" fmla="*/ 1238191 h 3624976"/>
              <a:gd name="connsiteX174" fmla="*/ 2155032 w 8247269"/>
              <a:gd name="connsiteY174" fmla="*/ 1204854 h 3624976"/>
              <a:gd name="connsiteX175" fmla="*/ 2128838 w 8247269"/>
              <a:gd name="connsiteY175" fmla="*/ 1166753 h 3624976"/>
              <a:gd name="connsiteX176" fmla="*/ 2057400 w 8247269"/>
              <a:gd name="connsiteY176" fmla="*/ 1104841 h 3624976"/>
              <a:gd name="connsiteX177" fmla="*/ 2062163 w 8247269"/>
              <a:gd name="connsiteY177" fmla="*/ 1066741 h 3624976"/>
              <a:gd name="connsiteX178" fmla="*/ 2033588 w 8247269"/>
              <a:gd name="connsiteY178" fmla="*/ 1057216 h 3624976"/>
              <a:gd name="connsiteX179" fmla="*/ 2081213 w 8247269"/>
              <a:gd name="connsiteY179" fmla="*/ 1009591 h 3624976"/>
              <a:gd name="connsiteX180" fmla="*/ 2128838 w 8247269"/>
              <a:gd name="connsiteY180" fmla="*/ 1000066 h 3624976"/>
              <a:gd name="connsiteX181" fmla="*/ 2147888 w 8247269"/>
              <a:gd name="connsiteY181" fmla="*/ 942916 h 3624976"/>
              <a:gd name="connsiteX182" fmla="*/ 2119313 w 8247269"/>
              <a:gd name="connsiteY182" fmla="*/ 914341 h 3624976"/>
              <a:gd name="connsiteX183" fmla="*/ 2014538 w 8247269"/>
              <a:gd name="connsiteY183" fmla="*/ 885766 h 3624976"/>
              <a:gd name="connsiteX184" fmla="*/ 2005013 w 8247269"/>
              <a:gd name="connsiteY184" fmla="*/ 857191 h 3624976"/>
              <a:gd name="connsiteX185" fmla="*/ 2024063 w 8247269"/>
              <a:gd name="connsiteY185" fmla="*/ 828616 h 3624976"/>
              <a:gd name="connsiteX186" fmla="*/ 2014538 w 8247269"/>
              <a:gd name="connsiteY186" fmla="*/ 800041 h 3624976"/>
              <a:gd name="connsiteX187" fmla="*/ 1976438 w 8247269"/>
              <a:gd name="connsiteY187" fmla="*/ 742891 h 3624976"/>
              <a:gd name="connsiteX188" fmla="*/ 1804988 w 8247269"/>
              <a:gd name="connsiteY188" fmla="*/ 685741 h 3624976"/>
              <a:gd name="connsiteX189" fmla="*/ 1776413 w 8247269"/>
              <a:gd name="connsiteY189" fmla="*/ 676216 h 3624976"/>
              <a:gd name="connsiteX190" fmla="*/ 1747838 w 8247269"/>
              <a:gd name="connsiteY190" fmla="*/ 666691 h 3624976"/>
              <a:gd name="connsiteX191" fmla="*/ 1690688 w 8247269"/>
              <a:gd name="connsiteY191" fmla="*/ 628591 h 3624976"/>
              <a:gd name="connsiteX192" fmla="*/ 1654969 w 8247269"/>
              <a:gd name="connsiteY192" fmla="*/ 592872 h 3624976"/>
              <a:gd name="connsiteX193" fmla="*/ 1581150 w 8247269"/>
              <a:gd name="connsiteY193" fmla="*/ 519053 h 3624976"/>
              <a:gd name="connsiteX194" fmla="*/ 1493045 w 8247269"/>
              <a:gd name="connsiteY194" fmla="*/ 433328 h 3624976"/>
              <a:gd name="connsiteX195" fmla="*/ 1370452 w 8247269"/>
              <a:gd name="connsiteY195" fmla="*/ 335756 h 3624976"/>
              <a:gd name="connsiteX196" fmla="*/ 1350170 w 8247269"/>
              <a:gd name="connsiteY196" fmla="*/ 316647 h 3624976"/>
              <a:gd name="connsiteX197" fmla="*/ 1373982 w 8247269"/>
              <a:gd name="connsiteY197" fmla="*/ 323791 h 3624976"/>
              <a:gd name="connsiteX198" fmla="*/ 1440657 w 8247269"/>
              <a:gd name="connsiteY198" fmla="*/ 342841 h 3624976"/>
              <a:gd name="connsiteX199" fmla="*/ 1440657 w 8247269"/>
              <a:gd name="connsiteY199" fmla="*/ 290453 h 3624976"/>
              <a:gd name="connsiteX200" fmla="*/ 1376363 w 8247269"/>
              <a:gd name="connsiteY200" fmla="*/ 204729 h 3624976"/>
              <a:gd name="connsiteX201" fmla="*/ 1338263 w 8247269"/>
              <a:gd name="connsiteY201" fmla="*/ 178534 h 3624976"/>
              <a:gd name="connsiteX202" fmla="*/ 1319213 w 8247269"/>
              <a:gd name="connsiteY202" fmla="*/ 161866 h 3624976"/>
              <a:gd name="connsiteX203" fmla="*/ 1166813 w 8247269"/>
              <a:gd name="connsiteY203" fmla="*/ 133291 h 3624976"/>
              <a:gd name="connsiteX204" fmla="*/ 1138238 w 8247269"/>
              <a:gd name="connsiteY204" fmla="*/ 123766 h 3624976"/>
              <a:gd name="connsiteX205" fmla="*/ 1081088 w 8247269"/>
              <a:gd name="connsiteY205" fmla="*/ 85666 h 3624976"/>
              <a:gd name="connsiteX206" fmla="*/ 1033463 w 8247269"/>
              <a:gd name="connsiteY206" fmla="*/ 47566 h 3624976"/>
              <a:gd name="connsiteX207" fmla="*/ 976313 w 8247269"/>
              <a:gd name="connsiteY207" fmla="*/ 9466 h 3624976"/>
              <a:gd name="connsiteX208" fmla="*/ 547688 w 8247269"/>
              <a:gd name="connsiteY208" fmla="*/ 9466 h 3624976"/>
              <a:gd name="connsiteX209" fmla="*/ 452438 w 8247269"/>
              <a:gd name="connsiteY209" fmla="*/ 18991 h 3624976"/>
              <a:gd name="connsiteX210" fmla="*/ 395288 w 8247269"/>
              <a:gd name="connsiteY210" fmla="*/ 47566 h 3624976"/>
              <a:gd name="connsiteX211" fmla="*/ 319088 w 8247269"/>
              <a:gd name="connsiteY211" fmla="*/ 159485 h 3624976"/>
              <a:gd name="connsiteX212" fmla="*/ 307182 w 8247269"/>
              <a:gd name="connsiteY212" fmla="*/ 216634 h 3624976"/>
              <a:gd name="connsiteX213" fmla="*/ 254794 w 8247269"/>
              <a:gd name="connsiteY213" fmla="*/ 283310 h 3624976"/>
              <a:gd name="connsiteX214" fmla="*/ 180975 w 8247269"/>
              <a:gd name="connsiteY214" fmla="*/ 330935 h 3624976"/>
              <a:gd name="connsiteX215" fmla="*/ 76201 w 8247269"/>
              <a:gd name="connsiteY215" fmla="*/ 357129 h 3624976"/>
              <a:gd name="connsiteX216" fmla="*/ 42863 w 8247269"/>
              <a:gd name="connsiteY216" fmla="*/ 361891 h 3624976"/>
              <a:gd name="connsiteX217" fmla="*/ 0 w 8247269"/>
              <a:gd name="connsiteY217" fmla="*/ 371416 h 3624976"/>
              <a:gd name="connsiteX218" fmla="*/ 21431 w 8247269"/>
              <a:gd name="connsiteY218" fmla="*/ 416660 h 3624976"/>
              <a:gd name="connsiteX219" fmla="*/ 33338 w 8247269"/>
              <a:gd name="connsiteY219" fmla="*/ 419041 h 3624976"/>
              <a:gd name="connsiteX220" fmla="*/ 90488 w 8247269"/>
              <a:gd name="connsiteY220" fmla="*/ 447616 h 3624976"/>
              <a:gd name="connsiteX221" fmla="*/ 147638 w 8247269"/>
              <a:gd name="connsiteY221" fmla="*/ 476191 h 3624976"/>
              <a:gd name="connsiteX222" fmla="*/ 166688 w 8247269"/>
              <a:gd name="connsiteY222" fmla="*/ 504766 h 3624976"/>
              <a:gd name="connsiteX223" fmla="*/ 166688 w 8247269"/>
              <a:gd name="connsiteY223" fmla="*/ 571441 h 3624976"/>
              <a:gd name="connsiteX224" fmla="*/ 138113 w 8247269"/>
              <a:gd name="connsiteY224" fmla="*/ 580966 h 3624976"/>
              <a:gd name="connsiteX225" fmla="*/ 128588 w 8247269"/>
              <a:gd name="connsiteY225" fmla="*/ 666691 h 3624976"/>
              <a:gd name="connsiteX226" fmla="*/ 100013 w 8247269"/>
              <a:gd name="connsiteY226" fmla="*/ 676216 h 3624976"/>
              <a:gd name="connsiteX227" fmla="*/ 90488 w 8247269"/>
              <a:gd name="connsiteY227" fmla="*/ 704791 h 3624976"/>
              <a:gd name="connsiteX228" fmla="*/ 119063 w 8247269"/>
              <a:gd name="connsiteY228" fmla="*/ 714316 h 3624976"/>
              <a:gd name="connsiteX229" fmla="*/ 138113 w 8247269"/>
              <a:gd name="connsiteY229" fmla="*/ 771466 h 3624976"/>
              <a:gd name="connsiteX230" fmla="*/ 147638 w 8247269"/>
              <a:gd name="connsiteY230" fmla="*/ 838141 h 3624976"/>
              <a:gd name="connsiteX231" fmla="*/ 166688 w 8247269"/>
              <a:gd name="connsiteY231" fmla="*/ 866716 h 3624976"/>
              <a:gd name="connsiteX232" fmla="*/ 157163 w 8247269"/>
              <a:gd name="connsiteY232" fmla="*/ 923866 h 3624976"/>
              <a:gd name="connsiteX0" fmla="*/ 7319963 w 8247269"/>
              <a:gd name="connsiteY0" fmla="*/ 3590866 h 3624976"/>
              <a:gd name="connsiteX1" fmla="*/ 7374733 w 8247269"/>
              <a:gd name="connsiteY1" fmla="*/ 3417036 h 3624976"/>
              <a:gd name="connsiteX2" fmla="*/ 7398544 w 8247269"/>
              <a:gd name="connsiteY2" fmla="*/ 3281304 h 3624976"/>
              <a:gd name="connsiteX3" fmla="*/ 7458075 w 8247269"/>
              <a:gd name="connsiteY3" fmla="*/ 3233678 h 3624976"/>
              <a:gd name="connsiteX4" fmla="*/ 7481888 w 8247269"/>
              <a:gd name="connsiteY4" fmla="*/ 3000315 h 3624976"/>
              <a:gd name="connsiteX5" fmla="*/ 7543801 w 8247269"/>
              <a:gd name="connsiteY5" fmla="*/ 2966977 h 3624976"/>
              <a:gd name="connsiteX6" fmla="*/ 7627145 w 8247269"/>
              <a:gd name="connsiteY6" fmla="*/ 2993171 h 3624976"/>
              <a:gd name="connsiteX7" fmla="*/ 7708106 w 8247269"/>
              <a:gd name="connsiteY7" fmla="*/ 2943167 h 3624976"/>
              <a:gd name="connsiteX8" fmla="*/ 7765257 w 8247269"/>
              <a:gd name="connsiteY8" fmla="*/ 2838391 h 3624976"/>
              <a:gd name="connsiteX9" fmla="*/ 7777163 w 8247269"/>
              <a:gd name="connsiteY9" fmla="*/ 2800291 h 3624976"/>
              <a:gd name="connsiteX10" fmla="*/ 7805738 w 8247269"/>
              <a:gd name="connsiteY10" fmla="*/ 2790766 h 3624976"/>
              <a:gd name="connsiteX11" fmla="*/ 7834313 w 8247269"/>
              <a:gd name="connsiteY11" fmla="*/ 2781241 h 3624976"/>
              <a:gd name="connsiteX12" fmla="*/ 7996238 w 8247269"/>
              <a:gd name="connsiteY12" fmla="*/ 2762191 h 3624976"/>
              <a:gd name="connsiteX13" fmla="*/ 8062913 w 8247269"/>
              <a:gd name="connsiteY13" fmla="*/ 2743141 h 3624976"/>
              <a:gd name="connsiteX14" fmla="*/ 8090341 w 8247269"/>
              <a:gd name="connsiteY14" fmla="*/ 2764630 h 3624976"/>
              <a:gd name="connsiteX15" fmla="*/ 8162926 w 8247269"/>
              <a:gd name="connsiteY15" fmla="*/ 2752666 h 3624976"/>
              <a:gd name="connsiteX16" fmla="*/ 8165307 w 8247269"/>
              <a:gd name="connsiteY16" fmla="*/ 2709804 h 3624976"/>
              <a:gd name="connsiteX17" fmla="*/ 8186738 w 8247269"/>
              <a:gd name="connsiteY17" fmla="*/ 2602648 h 3624976"/>
              <a:gd name="connsiteX18" fmla="*/ 8193882 w 8247269"/>
              <a:gd name="connsiteY18" fmla="*/ 2552641 h 3624976"/>
              <a:gd name="connsiteX19" fmla="*/ 8224838 w 8247269"/>
              <a:gd name="connsiteY19" fmla="*/ 2514541 h 3624976"/>
              <a:gd name="connsiteX20" fmla="*/ 8243888 w 8247269"/>
              <a:gd name="connsiteY20" fmla="*/ 2485966 h 3624976"/>
              <a:gd name="connsiteX21" fmla="*/ 8178447 w 8247269"/>
              <a:gd name="connsiteY21" fmla="*/ 2438399 h 3624976"/>
              <a:gd name="connsiteX22" fmla="*/ 7950994 w 8247269"/>
              <a:gd name="connsiteY22" fmla="*/ 2435960 h 3624976"/>
              <a:gd name="connsiteX23" fmla="*/ 7967663 w 8247269"/>
              <a:gd name="connsiteY23" fmla="*/ 2335947 h 3624976"/>
              <a:gd name="connsiteX24" fmla="*/ 7977188 w 8247269"/>
              <a:gd name="connsiteY24" fmla="*/ 2257366 h 3624976"/>
              <a:gd name="connsiteX25" fmla="*/ 7950995 w 8247269"/>
              <a:gd name="connsiteY25" fmla="*/ 2083534 h 3624976"/>
              <a:gd name="connsiteX26" fmla="*/ 7953375 w 8247269"/>
              <a:gd name="connsiteY26" fmla="*/ 2038291 h 3624976"/>
              <a:gd name="connsiteX27" fmla="*/ 7948613 w 8247269"/>
              <a:gd name="connsiteY27" fmla="*/ 2007334 h 3624976"/>
              <a:gd name="connsiteX28" fmla="*/ 7962901 w 8247269"/>
              <a:gd name="connsiteY28" fmla="*/ 1907322 h 3624976"/>
              <a:gd name="connsiteX29" fmla="*/ 7948613 w 8247269"/>
              <a:gd name="connsiteY29" fmla="*/ 1847791 h 3624976"/>
              <a:gd name="connsiteX30" fmla="*/ 7853363 w 8247269"/>
              <a:gd name="connsiteY30" fmla="*/ 1838266 h 3624976"/>
              <a:gd name="connsiteX31" fmla="*/ 7796213 w 8247269"/>
              <a:gd name="connsiteY31" fmla="*/ 1790641 h 3624976"/>
              <a:gd name="connsiteX32" fmla="*/ 7739063 w 8247269"/>
              <a:gd name="connsiteY32" fmla="*/ 1771591 h 3624976"/>
              <a:gd name="connsiteX33" fmla="*/ 7710488 w 8247269"/>
              <a:gd name="connsiteY33" fmla="*/ 1752541 h 3624976"/>
              <a:gd name="connsiteX34" fmla="*/ 7567613 w 8247269"/>
              <a:gd name="connsiteY34" fmla="*/ 1733491 h 3624976"/>
              <a:gd name="connsiteX35" fmla="*/ 7510463 w 8247269"/>
              <a:gd name="connsiteY35" fmla="*/ 1714441 h 3624976"/>
              <a:gd name="connsiteX36" fmla="*/ 7453313 w 8247269"/>
              <a:gd name="connsiteY36" fmla="*/ 1676341 h 3624976"/>
              <a:gd name="connsiteX37" fmla="*/ 7424738 w 8247269"/>
              <a:gd name="connsiteY37" fmla="*/ 1657291 h 3624976"/>
              <a:gd name="connsiteX38" fmla="*/ 7396163 w 8247269"/>
              <a:gd name="connsiteY38" fmla="*/ 1647766 h 3624976"/>
              <a:gd name="connsiteX39" fmla="*/ 7358063 w 8247269"/>
              <a:gd name="connsiteY39" fmla="*/ 1600141 h 3624976"/>
              <a:gd name="connsiteX40" fmla="*/ 7319963 w 8247269"/>
              <a:gd name="connsiteY40" fmla="*/ 1542991 h 3624976"/>
              <a:gd name="connsiteX41" fmla="*/ 7272338 w 8247269"/>
              <a:gd name="connsiteY41" fmla="*/ 1485841 h 3624976"/>
              <a:gd name="connsiteX42" fmla="*/ 7262813 w 8247269"/>
              <a:gd name="connsiteY42" fmla="*/ 1457266 h 3624976"/>
              <a:gd name="connsiteX43" fmla="*/ 7224713 w 8247269"/>
              <a:gd name="connsiteY43" fmla="*/ 1400116 h 3624976"/>
              <a:gd name="connsiteX44" fmla="*/ 7215188 w 8247269"/>
              <a:gd name="connsiteY44" fmla="*/ 1371541 h 3624976"/>
              <a:gd name="connsiteX45" fmla="*/ 7196138 w 8247269"/>
              <a:gd name="connsiteY45" fmla="*/ 1342966 h 3624976"/>
              <a:gd name="connsiteX46" fmla="*/ 7177088 w 8247269"/>
              <a:gd name="connsiteY46" fmla="*/ 1285816 h 3624976"/>
              <a:gd name="connsiteX47" fmla="*/ 7119938 w 8247269"/>
              <a:gd name="connsiteY47" fmla="*/ 1238191 h 3624976"/>
              <a:gd name="connsiteX48" fmla="*/ 7091363 w 8247269"/>
              <a:gd name="connsiteY48" fmla="*/ 1219141 h 3624976"/>
              <a:gd name="connsiteX49" fmla="*/ 7062788 w 8247269"/>
              <a:gd name="connsiteY49" fmla="*/ 1190566 h 3624976"/>
              <a:gd name="connsiteX50" fmla="*/ 7034213 w 8247269"/>
              <a:gd name="connsiteY50" fmla="*/ 1171516 h 3624976"/>
              <a:gd name="connsiteX51" fmla="*/ 6986588 w 8247269"/>
              <a:gd name="connsiteY51" fmla="*/ 1114366 h 3624976"/>
              <a:gd name="connsiteX52" fmla="*/ 6958013 w 8247269"/>
              <a:gd name="connsiteY52" fmla="*/ 1095316 h 3624976"/>
              <a:gd name="connsiteX53" fmla="*/ 6938963 w 8247269"/>
              <a:gd name="connsiteY53" fmla="*/ 1066741 h 3624976"/>
              <a:gd name="connsiteX54" fmla="*/ 6910388 w 8247269"/>
              <a:gd name="connsiteY54" fmla="*/ 1047691 h 3624976"/>
              <a:gd name="connsiteX55" fmla="*/ 6900863 w 8247269"/>
              <a:gd name="connsiteY55" fmla="*/ 1019116 h 3624976"/>
              <a:gd name="connsiteX56" fmla="*/ 6910388 w 8247269"/>
              <a:gd name="connsiteY56" fmla="*/ 981016 h 3624976"/>
              <a:gd name="connsiteX57" fmla="*/ 6967538 w 8247269"/>
              <a:gd name="connsiteY57" fmla="*/ 952441 h 3624976"/>
              <a:gd name="connsiteX58" fmla="*/ 6986588 w 8247269"/>
              <a:gd name="connsiteY58" fmla="*/ 923866 h 3624976"/>
              <a:gd name="connsiteX59" fmla="*/ 7005638 w 8247269"/>
              <a:gd name="connsiteY59" fmla="*/ 866716 h 3624976"/>
              <a:gd name="connsiteX60" fmla="*/ 6977063 w 8247269"/>
              <a:gd name="connsiteY60" fmla="*/ 857191 h 3624976"/>
              <a:gd name="connsiteX61" fmla="*/ 6910388 w 8247269"/>
              <a:gd name="connsiteY61" fmla="*/ 847666 h 3624976"/>
              <a:gd name="connsiteX62" fmla="*/ 6872288 w 8247269"/>
              <a:gd name="connsiteY62" fmla="*/ 828616 h 3624976"/>
              <a:gd name="connsiteX63" fmla="*/ 6843713 w 8247269"/>
              <a:gd name="connsiteY63" fmla="*/ 819091 h 3624976"/>
              <a:gd name="connsiteX64" fmla="*/ 6786563 w 8247269"/>
              <a:gd name="connsiteY64" fmla="*/ 780991 h 3624976"/>
              <a:gd name="connsiteX65" fmla="*/ 6748463 w 8247269"/>
              <a:gd name="connsiteY65" fmla="*/ 733366 h 3624976"/>
              <a:gd name="connsiteX66" fmla="*/ 6738938 w 8247269"/>
              <a:gd name="connsiteY66" fmla="*/ 704791 h 3624976"/>
              <a:gd name="connsiteX67" fmla="*/ 6691313 w 8247269"/>
              <a:gd name="connsiteY67" fmla="*/ 657166 h 3624976"/>
              <a:gd name="connsiteX68" fmla="*/ 6643688 w 8247269"/>
              <a:gd name="connsiteY68" fmla="*/ 619066 h 3624976"/>
              <a:gd name="connsiteX69" fmla="*/ 6624638 w 8247269"/>
              <a:gd name="connsiteY69" fmla="*/ 590491 h 3624976"/>
              <a:gd name="connsiteX70" fmla="*/ 6596063 w 8247269"/>
              <a:gd name="connsiteY70" fmla="*/ 580966 h 3624976"/>
              <a:gd name="connsiteX71" fmla="*/ 6567488 w 8247269"/>
              <a:gd name="connsiteY71" fmla="*/ 561916 h 3624976"/>
              <a:gd name="connsiteX72" fmla="*/ 6538913 w 8247269"/>
              <a:gd name="connsiteY72" fmla="*/ 552391 h 3624976"/>
              <a:gd name="connsiteX73" fmla="*/ 6510338 w 8247269"/>
              <a:gd name="connsiteY73" fmla="*/ 533341 h 3624976"/>
              <a:gd name="connsiteX74" fmla="*/ 6462713 w 8247269"/>
              <a:gd name="connsiteY74" fmla="*/ 523816 h 3624976"/>
              <a:gd name="connsiteX75" fmla="*/ 6376988 w 8247269"/>
              <a:gd name="connsiteY75" fmla="*/ 533341 h 3624976"/>
              <a:gd name="connsiteX76" fmla="*/ 6319838 w 8247269"/>
              <a:gd name="connsiteY76" fmla="*/ 571441 h 3624976"/>
              <a:gd name="connsiteX77" fmla="*/ 6262688 w 8247269"/>
              <a:gd name="connsiteY77" fmla="*/ 619066 h 3624976"/>
              <a:gd name="connsiteX78" fmla="*/ 6176963 w 8247269"/>
              <a:gd name="connsiteY78" fmla="*/ 657166 h 3624976"/>
              <a:gd name="connsiteX79" fmla="*/ 6148388 w 8247269"/>
              <a:gd name="connsiteY79" fmla="*/ 666691 h 3624976"/>
              <a:gd name="connsiteX80" fmla="*/ 6148388 w 8247269"/>
              <a:gd name="connsiteY80" fmla="*/ 800041 h 3624976"/>
              <a:gd name="connsiteX81" fmla="*/ 6138863 w 8247269"/>
              <a:gd name="connsiteY81" fmla="*/ 961966 h 3624976"/>
              <a:gd name="connsiteX82" fmla="*/ 6119813 w 8247269"/>
              <a:gd name="connsiteY82" fmla="*/ 1085791 h 3624976"/>
              <a:gd name="connsiteX83" fmla="*/ 6136482 w 8247269"/>
              <a:gd name="connsiteY83" fmla="*/ 1195328 h 3624976"/>
              <a:gd name="connsiteX84" fmla="*/ 6165057 w 8247269"/>
              <a:gd name="connsiteY84" fmla="*/ 1340585 h 3624976"/>
              <a:gd name="connsiteX85" fmla="*/ 6205538 w 8247269"/>
              <a:gd name="connsiteY85" fmla="*/ 1435835 h 3624976"/>
              <a:gd name="connsiteX86" fmla="*/ 6162676 w 8247269"/>
              <a:gd name="connsiteY86" fmla="*/ 1492985 h 3624976"/>
              <a:gd name="connsiteX87" fmla="*/ 6196013 w 8247269"/>
              <a:gd name="connsiteY87" fmla="*/ 1647766 h 3624976"/>
              <a:gd name="connsiteX88" fmla="*/ 6198394 w 8247269"/>
              <a:gd name="connsiteY88" fmla="*/ 1757303 h 3624976"/>
              <a:gd name="connsiteX89" fmla="*/ 6153150 w 8247269"/>
              <a:gd name="connsiteY89" fmla="*/ 1759685 h 3624976"/>
              <a:gd name="connsiteX90" fmla="*/ 6119813 w 8247269"/>
              <a:gd name="connsiteY90" fmla="*/ 1752541 h 3624976"/>
              <a:gd name="connsiteX91" fmla="*/ 5955507 w 8247269"/>
              <a:gd name="connsiteY91" fmla="*/ 1781116 h 3624976"/>
              <a:gd name="connsiteX92" fmla="*/ 5955507 w 8247269"/>
              <a:gd name="connsiteY92" fmla="*/ 1854934 h 3624976"/>
              <a:gd name="connsiteX93" fmla="*/ 5967413 w 8247269"/>
              <a:gd name="connsiteY93" fmla="*/ 1904941 h 3624976"/>
              <a:gd name="connsiteX94" fmla="*/ 5962650 w 8247269"/>
              <a:gd name="connsiteY94" fmla="*/ 1954947 h 3624976"/>
              <a:gd name="connsiteX95" fmla="*/ 5684045 w 8247269"/>
              <a:gd name="connsiteY95" fmla="*/ 1916847 h 3624976"/>
              <a:gd name="connsiteX96" fmla="*/ 5434013 w 8247269"/>
              <a:gd name="connsiteY96" fmla="*/ 1940660 h 3624976"/>
              <a:gd name="connsiteX97" fmla="*/ 5300663 w 8247269"/>
              <a:gd name="connsiteY97" fmla="*/ 1904941 h 3624976"/>
              <a:gd name="connsiteX98" fmla="*/ 5243513 w 8247269"/>
              <a:gd name="connsiteY98" fmla="*/ 1914466 h 3624976"/>
              <a:gd name="connsiteX99" fmla="*/ 5186363 w 8247269"/>
              <a:gd name="connsiteY99" fmla="*/ 1933516 h 3624976"/>
              <a:gd name="connsiteX100" fmla="*/ 5179219 w 8247269"/>
              <a:gd name="connsiteY100" fmla="*/ 1890653 h 3624976"/>
              <a:gd name="connsiteX101" fmla="*/ 5098257 w 8247269"/>
              <a:gd name="connsiteY101" fmla="*/ 1840647 h 3624976"/>
              <a:gd name="connsiteX102" fmla="*/ 5033963 w 8247269"/>
              <a:gd name="connsiteY102" fmla="*/ 1838266 h 3624976"/>
              <a:gd name="connsiteX103" fmla="*/ 5024438 w 8247269"/>
              <a:gd name="connsiteY103" fmla="*/ 1809691 h 3624976"/>
              <a:gd name="connsiteX104" fmla="*/ 4891088 w 8247269"/>
              <a:gd name="connsiteY104" fmla="*/ 1781116 h 3624976"/>
              <a:gd name="connsiteX105" fmla="*/ 4814888 w 8247269"/>
              <a:gd name="connsiteY105" fmla="*/ 1743016 h 3624976"/>
              <a:gd name="connsiteX106" fmla="*/ 4786313 w 8247269"/>
              <a:gd name="connsiteY106" fmla="*/ 1714441 h 3624976"/>
              <a:gd name="connsiteX107" fmla="*/ 4776788 w 8247269"/>
              <a:gd name="connsiteY107" fmla="*/ 1685866 h 3624976"/>
              <a:gd name="connsiteX108" fmla="*/ 4795838 w 8247269"/>
              <a:gd name="connsiteY108" fmla="*/ 1628716 h 3624976"/>
              <a:gd name="connsiteX109" fmla="*/ 4814888 w 8247269"/>
              <a:gd name="connsiteY109" fmla="*/ 1476316 h 3624976"/>
              <a:gd name="connsiteX110" fmla="*/ 4852988 w 8247269"/>
              <a:gd name="connsiteY110" fmla="*/ 1419166 h 3624976"/>
              <a:gd name="connsiteX111" fmla="*/ 4872038 w 8247269"/>
              <a:gd name="connsiteY111" fmla="*/ 1390591 h 3624976"/>
              <a:gd name="connsiteX112" fmla="*/ 4919663 w 8247269"/>
              <a:gd name="connsiteY112" fmla="*/ 1314391 h 3624976"/>
              <a:gd name="connsiteX113" fmla="*/ 4929188 w 8247269"/>
              <a:gd name="connsiteY113" fmla="*/ 1285816 h 3624976"/>
              <a:gd name="connsiteX114" fmla="*/ 4872038 w 8247269"/>
              <a:gd name="connsiteY114" fmla="*/ 1257241 h 3624976"/>
              <a:gd name="connsiteX115" fmla="*/ 4843463 w 8247269"/>
              <a:gd name="connsiteY115" fmla="*/ 1238191 h 3624976"/>
              <a:gd name="connsiteX116" fmla="*/ 4786313 w 8247269"/>
              <a:gd name="connsiteY116" fmla="*/ 1219141 h 3624976"/>
              <a:gd name="connsiteX117" fmla="*/ 4757738 w 8247269"/>
              <a:gd name="connsiteY117" fmla="*/ 1209616 h 3624976"/>
              <a:gd name="connsiteX118" fmla="*/ 4729163 w 8247269"/>
              <a:gd name="connsiteY118" fmla="*/ 1219141 h 3624976"/>
              <a:gd name="connsiteX119" fmla="*/ 4672013 w 8247269"/>
              <a:gd name="connsiteY119" fmla="*/ 1247716 h 3624976"/>
              <a:gd name="connsiteX120" fmla="*/ 4576763 w 8247269"/>
              <a:gd name="connsiteY120" fmla="*/ 1209616 h 3624976"/>
              <a:gd name="connsiteX121" fmla="*/ 4538663 w 8247269"/>
              <a:gd name="connsiteY121" fmla="*/ 1161991 h 3624976"/>
              <a:gd name="connsiteX122" fmla="*/ 4481513 w 8247269"/>
              <a:gd name="connsiteY122" fmla="*/ 1181041 h 3624976"/>
              <a:gd name="connsiteX123" fmla="*/ 4452938 w 8247269"/>
              <a:gd name="connsiteY123" fmla="*/ 1190566 h 3624976"/>
              <a:gd name="connsiteX124" fmla="*/ 4414838 w 8247269"/>
              <a:gd name="connsiteY124" fmla="*/ 1276291 h 3624976"/>
              <a:gd name="connsiteX125" fmla="*/ 4405313 w 8247269"/>
              <a:gd name="connsiteY125" fmla="*/ 1304866 h 3624976"/>
              <a:gd name="connsiteX126" fmla="*/ 4395788 w 8247269"/>
              <a:gd name="connsiteY126" fmla="*/ 1333441 h 3624976"/>
              <a:gd name="connsiteX127" fmla="*/ 4367213 w 8247269"/>
              <a:gd name="connsiteY127" fmla="*/ 1352491 h 3624976"/>
              <a:gd name="connsiteX128" fmla="*/ 4348163 w 8247269"/>
              <a:gd name="connsiteY128" fmla="*/ 1381066 h 3624976"/>
              <a:gd name="connsiteX129" fmla="*/ 4329113 w 8247269"/>
              <a:gd name="connsiteY129" fmla="*/ 1438216 h 3624976"/>
              <a:gd name="connsiteX130" fmla="*/ 4310063 w 8247269"/>
              <a:gd name="connsiteY130" fmla="*/ 1466791 h 3624976"/>
              <a:gd name="connsiteX131" fmla="*/ 4300538 w 8247269"/>
              <a:gd name="connsiteY131" fmla="*/ 1495366 h 3624976"/>
              <a:gd name="connsiteX132" fmla="*/ 4291013 w 8247269"/>
              <a:gd name="connsiteY132" fmla="*/ 1533466 h 3624976"/>
              <a:gd name="connsiteX133" fmla="*/ 4262438 w 8247269"/>
              <a:gd name="connsiteY133" fmla="*/ 1552516 h 3624976"/>
              <a:gd name="connsiteX134" fmla="*/ 4224338 w 8247269"/>
              <a:gd name="connsiteY134" fmla="*/ 1545372 h 3624976"/>
              <a:gd name="connsiteX135" fmla="*/ 4167188 w 8247269"/>
              <a:gd name="connsiteY135" fmla="*/ 1562041 h 3624976"/>
              <a:gd name="connsiteX136" fmla="*/ 4110038 w 8247269"/>
              <a:gd name="connsiteY136" fmla="*/ 1583472 h 3624976"/>
              <a:gd name="connsiteX137" fmla="*/ 4081463 w 8247269"/>
              <a:gd name="connsiteY137" fmla="*/ 1590616 h 3624976"/>
              <a:gd name="connsiteX138" fmla="*/ 4055270 w 8247269"/>
              <a:gd name="connsiteY138" fmla="*/ 1595379 h 3624976"/>
              <a:gd name="connsiteX139" fmla="*/ 3948113 w 8247269"/>
              <a:gd name="connsiteY139" fmla="*/ 1609666 h 3624976"/>
              <a:gd name="connsiteX140" fmla="*/ 3910013 w 8247269"/>
              <a:gd name="connsiteY140" fmla="*/ 1600141 h 3624976"/>
              <a:gd name="connsiteX141" fmla="*/ 3757613 w 8247269"/>
              <a:gd name="connsiteY141" fmla="*/ 1590616 h 3624976"/>
              <a:gd name="connsiteX142" fmla="*/ 3729038 w 8247269"/>
              <a:gd name="connsiteY142" fmla="*/ 1571566 h 3624976"/>
              <a:gd name="connsiteX143" fmla="*/ 3700463 w 8247269"/>
              <a:gd name="connsiteY143" fmla="*/ 1562041 h 3624976"/>
              <a:gd name="connsiteX144" fmla="*/ 3652838 w 8247269"/>
              <a:gd name="connsiteY144" fmla="*/ 1523941 h 3624976"/>
              <a:gd name="connsiteX145" fmla="*/ 3481388 w 8247269"/>
              <a:gd name="connsiteY145" fmla="*/ 1533466 h 3624976"/>
              <a:gd name="connsiteX146" fmla="*/ 3414713 w 8247269"/>
              <a:gd name="connsiteY146" fmla="*/ 1542991 h 3624976"/>
              <a:gd name="connsiteX147" fmla="*/ 3386138 w 8247269"/>
              <a:gd name="connsiteY147" fmla="*/ 1552516 h 3624976"/>
              <a:gd name="connsiteX148" fmla="*/ 3338513 w 8247269"/>
              <a:gd name="connsiteY148" fmla="*/ 1562041 h 3624976"/>
              <a:gd name="connsiteX149" fmla="*/ 3259931 w 8247269"/>
              <a:gd name="connsiteY149" fmla="*/ 1619191 h 3624976"/>
              <a:gd name="connsiteX150" fmla="*/ 3214688 w 8247269"/>
              <a:gd name="connsiteY150" fmla="*/ 1666816 h 3624976"/>
              <a:gd name="connsiteX151" fmla="*/ 3205163 w 8247269"/>
              <a:gd name="connsiteY151" fmla="*/ 1695391 h 3624976"/>
              <a:gd name="connsiteX152" fmla="*/ 3181351 w 8247269"/>
              <a:gd name="connsiteY152" fmla="*/ 1738254 h 3624976"/>
              <a:gd name="connsiteX153" fmla="*/ 3102769 w 8247269"/>
              <a:gd name="connsiteY153" fmla="*/ 1714441 h 3624976"/>
              <a:gd name="connsiteX154" fmla="*/ 3057525 w 8247269"/>
              <a:gd name="connsiteY154" fmla="*/ 1659672 h 3624976"/>
              <a:gd name="connsiteX155" fmla="*/ 3005138 w 8247269"/>
              <a:gd name="connsiteY155" fmla="*/ 1619191 h 3624976"/>
              <a:gd name="connsiteX156" fmla="*/ 2967038 w 8247269"/>
              <a:gd name="connsiteY156" fmla="*/ 1562041 h 3624976"/>
              <a:gd name="connsiteX157" fmla="*/ 2947988 w 8247269"/>
              <a:gd name="connsiteY157" fmla="*/ 1533466 h 3624976"/>
              <a:gd name="connsiteX158" fmla="*/ 2890838 w 8247269"/>
              <a:gd name="connsiteY158" fmla="*/ 1504891 h 3624976"/>
              <a:gd name="connsiteX159" fmla="*/ 2862263 w 8247269"/>
              <a:gd name="connsiteY159" fmla="*/ 1485841 h 3624976"/>
              <a:gd name="connsiteX160" fmla="*/ 2833688 w 8247269"/>
              <a:gd name="connsiteY160" fmla="*/ 1476316 h 3624976"/>
              <a:gd name="connsiteX161" fmla="*/ 2805113 w 8247269"/>
              <a:gd name="connsiteY161" fmla="*/ 1457266 h 3624976"/>
              <a:gd name="connsiteX162" fmla="*/ 2738438 w 8247269"/>
              <a:gd name="connsiteY162" fmla="*/ 1438216 h 3624976"/>
              <a:gd name="connsiteX163" fmla="*/ 2709863 w 8247269"/>
              <a:gd name="connsiteY163" fmla="*/ 1428691 h 3624976"/>
              <a:gd name="connsiteX164" fmla="*/ 2605088 w 8247269"/>
              <a:gd name="connsiteY164" fmla="*/ 1419166 h 3624976"/>
              <a:gd name="connsiteX165" fmla="*/ 2509838 w 8247269"/>
              <a:gd name="connsiteY165" fmla="*/ 1409641 h 3624976"/>
              <a:gd name="connsiteX166" fmla="*/ 2452688 w 8247269"/>
              <a:gd name="connsiteY166" fmla="*/ 1371541 h 3624976"/>
              <a:gd name="connsiteX167" fmla="*/ 2395538 w 8247269"/>
              <a:gd name="connsiteY167" fmla="*/ 1352491 h 3624976"/>
              <a:gd name="connsiteX168" fmla="*/ 2366963 w 8247269"/>
              <a:gd name="connsiteY168" fmla="*/ 1342966 h 3624976"/>
              <a:gd name="connsiteX169" fmla="*/ 2309813 w 8247269"/>
              <a:gd name="connsiteY169" fmla="*/ 1333441 h 3624976"/>
              <a:gd name="connsiteX170" fmla="*/ 2233613 w 8247269"/>
              <a:gd name="connsiteY170" fmla="*/ 1342966 h 3624976"/>
              <a:gd name="connsiteX171" fmla="*/ 2185988 w 8247269"/>
              <a:gd name="connsiteY171" fmla="*/ 1333441 h 3624976"/>
              <a:gd name="connsiteX172" fmla="*/ 2176463 w 8247269"/>
              <a:gd name="connsiteY172" fmla="*/ 1304866 h 3624976"/>
              <a:gd name="connsiteX173" fmla="*/ 2157413 w 8247269"/>
              <a:gd name="connsiteY173" fmla="*/ 1238191 h 3624976"/>
              <a:gd name="connsiteX174" fmla="*/ 2155032 w 8247269"/>
              <a:gd name="connsiteY174" fmla="*/ 1204854 h 3624976"/>
              <a:gd name="connsiteX175" fmla="*/ 2128838 w 8247269"/>
              <a:gd name="connsiteY175" fmla="*/ 1166753 h 3624976"/>
              <a:gd name="connsiteX176" fmla="*/ 2057400 w 8247269"/>
              <a:gd name="connsiteY176" fmla="*/ 1104841 h 3624976"/>
              <a:gd name="connsiteX177" fmla="*/ 2062163 w 8247269"/>
              <a:gd name="connsiteY177" fmla="*/ 1066741 h 3624976"/>
              <a:gd name="connsiteX178" fmla="*/ 2033588 w 8247269"/>
              <a:gd name="connsiteY178" fmla="*/ 1057216 h 3624976"/>
              <a:gd name="connsiteX179" fmla="*/ 2081213 w 8247269"/>
              <a:gd name="connsiteY179" fmla="*/ 1009591 h 3624976"/>
              <a:gd name="connsiteX180" fmla="*/ 2128838 w 8247269"/>
              <a:gd name="connsiteY180" fmla="*/ 1000066 h 3624976"/>
              <a:gd name="connsiteX181" fmla="*/ 2147888 w 8247269"/>
              <a:gd name="connsiteY181" fmla="*/ 942916 h 3624976"/>
              <a:gd name="connsiteX182" fmla="*/ 2119313 w 8247269"/>
              <a:gd name="connsiteY182" fmla="*/ 914341 h 3624976"/>
              <a:gd name="connsiteX183" fmla="*/ 2014538 w 8247269"/>
              <a:gd name="connsiteY183" fmla="*/ 885766 h 3624976"/>
              <a:gd name="connsiteX184" fmla="*/ 2005013 w 8247269"/>
              <a:gd name="connsiteY184" fmla="*/ 857191 h 3624976"/>
              <a:gd name="connsiteX185" fmla="*/ 2024063 w 8247269"/>
              <a:gd name="connsiteY185" fmla="*/ 828616 h 3624976"/>
              <a:gd name="connsiteX186" fmla="*/ 2014538 w 8247269"/>
              <a:gd name="connsiteY186" fmla="*/ 800041 h 3624976"/>
              <a:gd name="connsiteX187" fmla="*/ 1976438 w 8247269"/>
              <a:gd name="connsiteY187" fmla="*/ 742891 h 3624976"/>
              <a:gd name="connsiteX188" fmla="*/ 1804988 w 8247269"/>
              <a:gd name="connsiteY188" fmla="*/ 685741 h 3624976"/>
              <a:gd name="connsiteX189" fmla="*/ 1776413 w 8247269"/>
              <a:gd name="connsiteY189" fmla="*/ 676216 h 3624976"/>
              <a:gd name="connsiteX190" fmla="*/ 1747838 w 8247269"/>
              <a:gd name="connsiteY190" fmla="*/ 666691 h 3624976"/>
              <a:gd name="connsiteX191" fmla="*/ 1690688 w 8247269"/>
              <a:gd name="connsiteY191" fmla="*/ 628591 h 3624976"/>
              <a:gd name="connsiteX192" fmla="*/ 1654969 w 8247269"/>
              <a:gd name="connsiteY192" fmla="*/ 592872 h 3624976"/>
              <a:gd name="connsiteX193" fmla="*/ 1581150 w 8247269"/>
              <a:gd name="connsiteY193" fmla="*/ 519053 h 3624976"/>
              <a:gd name="connsiteX194" fmla="*/ 1493045 w 8247269"/>
              <a:gd name="connsiteY194" fmla="*/ 433328 h 3624976"/>
              <a:gd name="connsiteX195" fmla="*/ 1370452 w 8247269"/>
              <a:gd name="connsiteY195" fmla="*/ 335756 h 3624976"/>
              <a:gd name="connsiteX196" fmla="*/ 1350170 w 8247269"/>
              <a:gd name="connsiteY196" fmla="*/ 316647 h 3624976"/>
              <a:gd name="connsiteX197" fmla="*/ 1373982 w 8247269"/>
              <a:gd name="connsiteY197" fmla="*/ 323791 h 3624976"/>
              <a:gd name="connsiteX198" fmla="*/ 1440657 w 8247269"/>
              <a:gd name="connsiteY198" fmla="*/ 342841 h 3624976"/>
              <a:gd name="connsiteX199" fmla="*/ 1440657 w 8247269"/>
              <a:gd name="connsiteY199" fmla="*/ 290453 h 3624976"/>
              <a:gd name="connsiteX200" fmla="*/ 1376363 w 8247269"/>
              <a:gd name="connsiteY200" fmla="*/ 204729 h 3624976"/>
              <a:gd name="connsiteX201" fmla="*/ 1338263 w 8247269"/>
              <a:gd name="connsiteY201" fmla="*/ 178534 h 3624976"/>
              <a:gd name="connsiteX202" fmla="*/ 1319213 w 8247269"/>
              <a:gd name="connsiteY202" fmla="*/ 161866 h 3624976"/>
              <a:gd name="connsiteX203" fmla="*/ 1166813 w 8247269"/>
              <a:gd name="connsiteY203" fmla="*/ 133291 h 3624976"/>
              <a:gd name="connsiteX204" fmla="*/ 1138238 w 8247269"/>
              <a:gd name="connsiteY204" fmla="*/ 123766 h 3624976"/>
              <a:gd name="connsiteX205" fmla="*/ 1081088 w 8247269"/>
              <a:gd name="connsiteY205" fmla="*/ 85666 h 3624976"/>
              <a:gd name="connsiteX206" fmla="*/ 1033463 w 8247269"/>
              <a:gd name="connsiteY206" fmla="*/ 47566 h 3624976"/>
              <a:gd name="connsiteX207" fmla="*/ 976313 w 8247269"/>
              <a:gd name="connsiteY207" fmla="*/ 9466 h 3624976"/>
              <a:gd name="connsiteX208" fmla="*/ 547688 w 8247269"/>
              <a:gd name="connsiteY208" fmla="*/ 9466 h 3624976"/>
              <a:gd name="connsiteX209" fmla="*/ 452438 w 8247269"/>
              <a:gd name="connsiteY209" fmla="*/ 18991 h 3624976"/>
              <a:gd name="connsiteX210" fmla="*/ 395288 w 8247269"/>
              <a:gd name="connsiteY210" fmla="*/ 47566 h 3624976"/>
              <a:gd name="connsiteX211" fmla="*/ 319088 w 8247269"/>
              <a:gd name="connsiteY211" fmla="*/ 159485 h 3624976"/>
              <a:gd name="connsiteX212" fmla="*/ 307182 w 8247269"/>
              <a:gd name="connsiteY212" fmla="*/ 216634 h 3624976"/>
              <a:gd name="connsiteX213" fmla="*/ 254794 w 8247269"/>
              <a:gd name="connsiteY213" fmla="*/ 283310 h 3624976"/>
              <a:gd name="connsiteX214" fmla="*/ 180975 w 8247269"/>
              <a:gd name="connsiteY214" fmla="*/ 330935 h 3624976"/>
              <a:gd name="connsiteX215" fmla="*/ 76201 w 8247269"/>
              <a:gd name="connsiteY215" fmla="*/ 357129 h 3624976"/>
              <a:gd name="connsiteX216" fmla="*/ 42863 w 8247269"/>
              <a:gd name="connsiteY216" fmla="*/ 361891 h 3624976"/>
              <a:gd name="connsiteX217" fmla="*/ 0 w 8247269"/>
              <a:gd name="connsiteY217" fmla="*/ 371416 h 3624976"/>
              <a:gd name="connsiteX218" fmla="*/ 21431 w 8247269"/>
              <a:gd name="connsiteY218" fmla="*/ 416660 h 3624976"/>
              <a:gd name="connsiteX219" fmla="*/ 33338 w 8247269"/>
              <a:gd name="connsiteY219" fmla="*/ 419041 h 3624976"/>
              <a:gd name="connsiteX220" fmla="*/ 90488 w 8247269"/>
              <a:gd name="connsiteY220" fmla="*/ 447616 h 3624976"/>
              <a:gd name="connsiteX221" fmla="*/ 147638 w 8247269"/>
              <a:gd name="connsiteY221" fmla="*/ 476191 h 3624976"/>
              <a:gd name="connsiteX222" fmla="*/ 166688 w 8247269"/>
              <a:gd name="connsiteY222" fmla="*/ 504766 h 3624976"/>
              <a:gd name="connsiteX223" fmla="*/ 166688 w 8247269"/>
              <a:gd name="connsiteY223" fmla="*/ 571441 h 3624976"/>
              <a:gd name="connsiteX224" fmla="*/ 138113 w 8247269"/>
              <a:gd name="connsiteY224" fmla="*/ 580966 h 3624976"/>
              <a:gd name="connsiteX225" fmla="*/ 128588 w 8247269"/>
              <a:gd name="connsiteY225" fmla="*/ 666691 h 3624976"/>
              <a:gd name="connsiteX226" fmla="*/ 100013 w 8247269"/>
              <a:gd name="connsiteY226" fmla="*/ 676216 h 3624976"/>
              <a:gd name="connsiteX227" fmla="*/ 90488 w 8247269"/>
              <a:gd name="connsiteY227" fmla="*/ 704791 h 3624976"/>
              <a:gd name="connsiteX228" fmla="*/ 119063 w 8247269"/>
              <a:gd name="connsiteY228" fmla="*/ 714316 h 3624976"/>
              <a:gd name="connsiteX229" fmla="*/ 138113 w 8247269"/>
              <a:gd name="connsiteY229" fmla="*/ 771466 h 3624976"/>
              <a:gd name="connsiteX230" fmla="*/ 147638 w 8247269"/>
              <a:gd name="connsiteY230" fmla="*/ 838141 h 3624976"/>
              <a:gd name="connsiteX231" fmla="*/ 166688 w 8247269"/>
              <a:gd name="connsiteY231" fmla="*/ 866716 h 3624976"/>
              <a:gd name="connsiteX232" fmla="*/ 157163 w 8247269"/>
              <a:gd name="connsiteY232" fmla="*/ 923866 h 3624976"/>
              <a:gd name="connsiteX0" fmla="*/ 7319963 w 8247269"/>
              <a:gd name="connsiteY0" fmla="*/ 3590866 h 3624976"/>
              <a:gd name="connsiteX1" fmla="*/ 7374733 w 8247269"/>
              <a:gd name="connsiteY1" fmla="*/ 3417036 h 3624976"/>
              <a:gd name="connsiteX2" fmla="*/ 7398544 w 8247269"/>
              <a:gd name="connsiteY2" fmla="*/ 3281304 h 3624976"/>
              <a:gd name="connsiteX3" fmla="*/ 7458075 w 8247269"/>
              <a:gd name="connsiteY3" fmla="*/ 3233678 h 3624976"/>
              <a:gd name="connsiteX4" fmla="*/ 7481888 w 8247269"/>
              <a:gd name="connsiteY4" fmla="*/ 3000315 h 3624976"/>
              <a:gd name="connsiteX5" fmla="*/ 7543801 w 8247269"/>
              <a:gd name="connsiteY5" fmla="*/ 2966977 h 3624976"/>
              <a:gd name="connsiteX6" fmla="*/ 7627145 w 8247269"/>
              <a:gd name="connsiteY6" fmla="*/ 2993171 h 3624976"/>
              <a:gd name="connsiteX7" fmla="*/ 7708106 w 8247269"/>
              <a:gd name="connsiteY7" fmla="*/ 2943167 h 3624976"/>
              <a:gd name="connsiteX8" fmla="*/ 7765257 w 8247269"/>
              <a:gd name="connsiteY8" fmla="*/ 2838391 h 3624976"/>
              <a:gd name="connsiteX9" fmla="*/ 7777163 w 8247269"/>
              <a:gd name="connsiteY9" fmla="*/ 2800291 h 3624976"/>
              <a:gd name="connsiteX10" fmla="*/ 7805738 w 8247269"/>
              <a:gd name="connsiteY10" fmla="*/ 2790766 h 3624976"/>
              <a:gd name="connsiteX11" fmla="*/ 7834313 w 8247269"/>
              <a:gd name="connsiteY11" fmla="*/ 2781241 h 3624976"/>
              <a:gd name="connsiteX12" fmla="*/ 7996238 w 8247269"/>
              <a:gd name="connsiteY12" fmla="*/ 2762191 h 3624976"/>
              <a:gd name="connsiteX13" fmla="*/ 8062913 w 8247269"/>
              <a:gd name="connsiteY13" fmla="*/ 2743141 h 3624976"/>
              <a:gd name="connsiteX14" fmla="*/ 8090341 w 8247269"/>
              <a:gd name="connsiteY14" fmla="*/ 2764630 h 3624976"/>
              <a:gd name="connsiteX15" fmla="*/ 8162926 w 8247269"/>
              <a:gd name="connsiteY15" fmla="*/ 2752666 h 3624976"/>
              <a:gd name="connsiteX16" fmla="*/ 8165307 w 8247269"/>
              <a:gd name="connsiteY16" fmla="*/ 2709804 h 3624976"/>
              <a:gd name="connsiteX17" fmla="*/ 8186738 w 8247269"/>
              <a:gd name="connsiteY17" fmla="*/ 2602648 h 3624976"/>
              <a:gd name="connsiteX18" fmla="*/ 8193882 w 8247269"/>
              <a:gd name="connsiteY18" fmla="*/ 2552641 h 3624976"/>
              <a:gd name="connsiteX19" fmla="*/ 8224838 w 8247269"/>
              <a:gd name="connsiteY19" fmla="*/ 2514541 h 3624976"/>
              <a:gd name="connsiteX20" fmla="*/ 8243888 w 8247269"/>
              <a:gd name="connsiteY20" fmla="*/ 2485966 h 3624976"/>
              <a:gd name="connsiteX21" fmla="*/ 8178447 w 8247269"/>
              <a:gd name="connsiteY21" fmla="*/ 2438399 h 3624976"/>
              <a:gd name="connsiteX22" fmla="*/ 7950994 w 8247269"/>
              <a:gd name="connsiteY22" fmla="*/ 2435960 h 3624976"/>
              <a:gd name="connsiteX23" fmla="*/ 7967663 w 8247269"/>
              <a:gd name="connsiteY23" fmla="*/ 2335947 h 3624976"/>
              <a:gd name="connsiteX24" fmla="*/ 7977188 w 8247269"/>
              <a:gd name="connsiteY24" fmla="*/ 2257366 h 3624976"/>
              <a:gd name="connsiteX25" fmla="*/ 7950995 w 8247269"/>
              <a:gd name="connsiteY25" fmla="*/ 2083534 h 3624976"/>
              <a:gd name="connsiteX26" fmla="*/ 7953375 w 8247269"/>
              <a:gd name="connsiteY26" fmla="*/ 2038291 h 3624976"/>
              <a:gd name="connsiteX27" fmla="*/ 7948613 w 8247269"/>
              <a:gd name="connsiteY27" fmla="*/ 2007334 h 3624976"/>
              <a:gd name="connsiteX28" fmla="*/ 7962901 w 8247269"/>
              <a:gd name="connsiteY28" fmla="*/ 1907322 h 3624976"/>
              <a:gd name="connsiteX29" fmla="*/ 7948613 w 8247269"/>
              <a:gd name="connsiteY29" fmla="*/ 1847791 h 3624976"/>
              <a:gd name="connsiteX30" fmla="*/ 7850982 w 8247269"/>
              <a:gd name="connsiteY30" fmla="*/ 1859697 h 3624976"/>
              <a:gd name="connsiteX31" fmla="*/ 7796213 w 8247269"/>
              <a:gd name="connsiteY31" fmla="*/ 1790641 h 3624976"/>
              <a:gd name="connsiteX32" fmla="*/ 7739063 w 8247269"/>
              <a:gd name="connsiteY32" fmla="*/ 1771591 h 3624976"/>
              <a:gd name="connsiteX33" fmla="*/ 7710488 w 8247269"/>
              <a:gd name="connsiteY33" fmla="*/ 1752541 h 3624976"/>
              <a:gd name="connsiteX34" fmla="*/ 7567613 w 8247269"/>
              <a:gd name="connsiteY34" fmla="*/ 1733491 h 3624976"/>
              <a:gd name="connsiteX35" fmla="*/ 7510463 w 8247269"/>
              <a:gd name="connsiteY35" fmla="*/ 1714441 h 3624976"/>
              <a:gd name="connsiteX36" fmla="*/ 7453313 w 8247269"/>
              <a:gd name="connsiteY36" fmla="*/ 1676341 h 3624976"/>
              <a:gd name="connsiteX37" fmla="*/ 7424738 w 8247269"/>
              <a:gd name="connsiteY37" fmla="*/ 1657291 h 3624976"/>
              <a:gd name="connsiteX38" fmla="*/ 7396163 w 8247269"/>
              <a:gd name="connsiteY38" fmla="*/ 1647766 h 3624976"/>
              <a:gd name="connsiteX39" fmla="*/ 7358063 w 8247269"/>
              <a:gd name="connsiteY39" fmla="*/ 1600141 h 3624976"/>
              <a:gd name="connsiteX40" fmla="*/ 7319963 w 8247269"/>
              <a:gd name="connsiteY40" fmla="*/ 1542991 h 3624976"/>
              <a:gd name="connsiteX41" fmla="*/ 7272338 w 8247269"/>
              <a:gd name="connsiteY41" fmla="*/ 1485841 h 3624976"/>
              <a:gd name="connsiteX42" fmla="*/ 7262813 w 8247269"/>
              <a:gd name="connsiteY42" fmla="*/ 1457266 h 3624976"/>
              <a:gd name="connsiteX43" fmla="*/ 7224713 w 8247269"/>
              <a:gd name="connsiteY43" fmla="*/ 1400116 h 3624976"/>
              <a:gd name="connsiteX44" fmla="*/ 7215188 w 8247269"/>
              <a:gd name="connsiteY44" fmla="*/ 1371541 h 3624976"/>
              <a:gd name="connsiteX45" fmla="*/ 7196138 w 8247269"/>
              <a:gd name="connsiteY45" fmla="*/ 1342966 h 3624976"/>
              <a:gd name="connsiteX46" fmla="*/ 7177088 w 8247269"/>
              <a:gd name="connsiteY46" fmla="*/ 1285816 h 3624976"/>
              <a:gd name="connsiteX47" fmla="*/ 7119938 w 8247269"/>
              <a:gd name="connsiteY47" fmla="*/ 1238191 h 3624976"/>
              <a:gd name="connsiteX48" fmla="*/ 7091363 w 8247269"/>
              <a:gd name="connsiteY48" fmla="*/ 1219141 h 3624976"/>
              <a:gd name="connsiteX49" fmla="*/ 7062788 w 8247269"/>
              <a:gd name="connsiteY49" fmla="*/ 1190566 h 3624976"/>
              <a:gd name="connsiteX50" fmla="*/ 7034213 w 8247269"/>
              <a:gd name="connsiteY50" fmla="*/ 1171516 h 3624976"/>
              <a:gd name="connsiteX51" fmla="*/ 6986588 w 8247269"/>
              <a:gd name="connsiteY51" fmla="*/ 1114366 h 3624976"/>
              <a:gd name="connsiteX52" fmla="*/ 6958013 w 8247269"/>
              <a:gd name="connsiteY52" fmla="*/ 1095316 h 3624976"/>
              <a:gd name="connsiteX53" fmla="*/ 6938963 w 8247269"/>
              <a:gd name="connsiteY53" fmla="*/ 1066741 h 3624976"/>
              <a:gd name="connsiteX54" fmla="*/ 6910388 w 8247269"/>
              <a:gd name="connsiteY54" fmla="*/ 1047691 h 3624976"/>
              <a:gd name="connsiteX55" fmla="*/ 6900863 w 8247269"/>
              <a:gd name="connsiteY55" fmla="*/ 1019116 h 3624976"/>
              <a:gd name="connsiteX56" fmla="*/ 6910388 w 8247269"/>
              <a:gd name="connsiteY56" fmla="*/ 981016 h 3624976"/>
              <a:gd name="connsiteX57" fmla="*/ 6967538 w 8247269"/>
              <a:gd name="connsiteY57" fmla="*/ 952441 h 3624976"/>
              <a:gd name="connsiteX58" fmla="*/ 6986588 w 8247269"/>
              <a:gd name="connsiteY58" fmla="*/ 923866 h 3624976"/>
              <a:gd name="connsiteX59" fmla="*/ 7005638 w 8247269"/>
              <a:gd name="connsiteY59" fmla="*/ 866716 h 3624976"/>
              <a:gd name="connsiteX60" fmla="*/ 6977063 w 8247269"/>
              <a:gd name="connsiteY60" fmla="*/ 857191 h 3624976"/>
              <a:gd name="connsiteX61" fmla="*/ 6910388 w 8247269"/>
              <a:gd name="connsiteY61" fmla="*/ 847666 h 3624976"/>
              <a:gd name="connsiteX62" fmla="*/ 6872288 w 8247269"/>
              <a:gd name="connsiteY62" fmla="*/ 828616 h 3624976"/>
              <a:gd name="connsiteX63" fmla="*/ 6843713 w 8247269"/>
              <a:gd name="connsiteY63" fmla="*/ 819091 h 3624976"/>
              <a:gd name="connsiteX64" fmla="*/ 6786563 w 8247269"/>
              <a:gd name="connsiteY64" fmla="*/ 780991 h 3624976"/>
              <a:gd name="connsiteX65" fmla="*/ 6748463 w 8247269"/>
              <a:gd name="connsiteY65" fmla="*/ 733366 h 3624976"/>
              <a:gd name="connsiteX66" fmla="*/ 6738938 w 8247269"/>
              <a:gd name="connsiteY66" fmla="*/ 704791 h 3624976"/>
              <a:gd name="connsiteX67" fmla="*/ 6691313 w 8247269"/>
              <a:gd name="connsiteY67" fmla="*/ 657166 h 3624976"/>
              <a:gd name="connsiteX68" fmla="*/ 6643688 w 8247269"/>
              <a:gd name="connsiteY68" fmla="*/ 619066 h 3624976"/>
              <a:gd name="connsiteX69" fmla="*/ 6624638 w 8247269"/>
              <a:gd name="connsiteY69" fmla="*/ 590491 h 3624976"/>
              <a:gd name="connsiteX70" fmla="*/ 6596063 w 8247269"/>
              <a:gd name="connsiteY70" fmla="*/ 580966 h 3624976"/>
              <a:gd name="connsiteX71" fmla="*/ 6567488 w 8247269"/>
              <a:gd name="connsiteY71" fmla="*/ 561916 h 3624976"/>
              <a:gd name="connsiteX72" fmla="*/ 6538913 w 8247269"/>
              <a:gd name="connsiteY72" fmla="*/ 552391 h 3624976"/>
              <a:gd name="connsiteX73" fmla="*/ 6510338 w 8247269"/>
              <a:gd name="connsiteY73" fmla="*/ 533341 h 3624976"/>
              <a:gd name="connsiteX74" fmla="*/ 6462713 w 8247269"/>
              <a:gd name="connsiteY74" fmla="*/ 523816 h 3624976"/>
              <a:gd name="connsiteX75" fmla="*/ 6376988 w 8247269"/>
              <a:gd name="connsiteY75" fmla="*/ 533341 h 3624976"/>
              <a:gd name="connsiteX76" fmla="*/ 6319838 w 8247269"/>
              <a:gd name="connsiteY76" fmla="*/ 571441 h 3624976"/>
              <a:gd name="connsiteX77" fmla="*/ 6262688 w 8247269"/>
              <a:gd name="connsiteY77" fmla="*/ 619066 h 3624976"/>
              <a:gd name="connsiteX78" fmla="*/ 6176963 w 8247269"/>
              <a:gd name="connsiteY78" fmla="*/ 657166 h 3624976"/>
              <a:gd name="connsiteX79" fmla="*/ 6148388 w 8247269"/>
              <a:gd name="connsiteY79" fmla="*/ 666691 h 3624976"/>
              <a:gd name="connsiteX80" fmla="*/ 6148388 w 8247269"/>
              <a:gd name="connsiteY80" fmla="*/ 800041 h 3624976"/>
              <a:gd name="connsiteX81" fmla="*/ 6138863 w 8247269"/>
              <a:gd name="connsiteY81" fmla="*/ 961966 h 3624976"/>
              <a:gd name="connsiteX82" fmla="*/ 6119813 w 8247269"/>
              <a:gd name="connsiteY82" fmla="*/ 1085791 h 3624976"/>
              <a:gd name="connsiteX83" fmla="*/ 6136482 w 8247269"/>
              <a:gd name="connsiteY83" fmla="*/ 1195328 h 3624976"/>
              <a:gd name="connsiteX84" fmla="*/ 6165057 w 8247269"/>
              <a:gd name="connsiteY84" fmla="*/ 1340585 h 3624976"/>
              <a:gd name="connsiteX85" fmla="*/ 6205538 w 8247269"/>
              <a:gd name="connsiteY85" fmla="*/ 1435835 h 3624976"/>
              <a:gd name="connsiteX86" fmla="*/ 6162676 w 8247269"/>
              <a:gd name="connsiteY86" fmla="*/ 1492985 h 3624976"/>
              <a:gd name="connsiteX87" fmla="*/ 6196013 w 8247269"/>
              <a:gd name="connsiteY87" fmla="*/ 1647766 h 3624976"/>
              <a:gd name="connsiteX88" fmla="*/ 6198394 w 8247269"/>
              <a:gd name="connsiteY88" fmla="*/ 1757303 h 3624976"/>
              <a:gd name="connsiteX89" fmla="*/ 6153150 w 8247269"/>
              <a:gd name="connsiteY89" fmla="*/ 1759685 h 3624976"/>
              <a:gd name="connsiteX90" fmla="*/ 6119813 w 8247269"/>
              <a:gd name="connsiteY90" fmla="*/ 1752541 h 3624976"/>
              <a:gd name="connsiteX91" fmla="*/ 5955507 w 8247269"/>
              <a:gd name="connsiteY91" fmla="*/ 1781116 h 3624976"/>
              <a:gd name="connsiteX92" fmla="*/ 5955507 w 8247269"/>
              <a:gd name="connsiteY92" fmla="*/ 1854934 h 3624976"/>
              <a:gd name="connsiteX93" fmla="*/ 5967413 w 8247269"/>
              <a:gd name="connsiteY93" fmla="*/ 1904941 h 3624976"/>
              <a:gd name="connsiteX94" fmla="*/ 5962650 w 8247269"/>
              <a:gd name="connsiteY94" fmla="*/ 1954947 h 3624976"/>
              <a:gd name="connsiteX95" fmla="*/ 5684045 w 8247269"/>
              <a:gd name="connsiteY95" fmla="*/ 1916847 h 3624976"/>
              <a:gd name="connsiteX96" fmla="*/ 5434013 w 8247269"/>
              <a:gd name="connsiteY96" fmla="*/ 1940660 h 3624976"/>
              <a:gd name="connsiteX97" fmla="*/ 5300663 w 8247269"/>
              <a:gd name="connsiteY97" fmla="*/ 1904941 h 3624976"/>
              <a:gd name="connsiteX98" fmla="*/ 5243513 w 8247269"/>
              <a:gd name="connsiteY98" fmla="*/ 1914466 h 3624976"/>
              <a:gd name="connsiteX99" fmla="*/ 5186363 w 8247269"/>
              <a:gd name="connsiteY99" fmla="*/ 1933516 h 3624976"/>
              <a:gd name="connsiteX100" fmla="*/ 5179219 w 8247269"/>
              <a:gd name="connsiteY100" fmla="*/ 1890653 h 3624976"/>
              <a:gd name="connsiteX101" fmla="*/ 5098257 w 8247269"/>
              <a:gd name="connsiteY101" fmla="*/ 1840647 h 3624976"/>
              <a:gd name="connsiteX102" fmla="*/ 5033963 w 8247269"/>
              <a:gd name="connsiteY102" fmla="*/ 1838266 h 3624976"/>
              <a:gd name="connsiteX103" fmla="*/ 5024438 w 8247269"/>
              <a:gd name="connsiteY103" fmla="*/ 1809691 h 3624976"/>
              <a:gd name="connsiteX104" fmla="*/ 4891088 w 8247269"/>
              <a:gd name="connsiteY104" fmla="*/ 1781116 h 3624976"/>
              <a:gd name="connsiteX105" fmla="*/ 4814888 w 8247269"/>
              <a:gd name="connsiteY105" fmla="*/ 1743016 h 3624976"/>
              <a:gd name="connsiteX106" fmla="*/ 4786313 w 8247269"/>
              <a:gd name="connsiteY106" fmla="*/ 1714441 h 3624976"/>
              <a:gd name="connsiteX107" fmla="*/ 4776788 w 8247269"/>
              <a:gd name="connsiteY107" fmla="*/ 1685866 h 3624976"/>
              <a:gd name="connsiteX108" fmla="*/ 4795838 w 8247269"/>
              <a:gd name="connsiteY108" fmla="*/ 1628716 h 3624976"/>
              <a:gd name="connsiteX109" fmla="*/ 4814888 w 8247269"/>
              <a:gd name="connsiteY109" fmla="*/ 1476316 h 3624976"/>
              <a:gd name="connsiteX110" fmla="*/ 4852988 w 8247269"/>
              <a:gd name="connsiteY110" fmla="*/ 1419166 h 3624976"/>
              <a:gd name="connsiteX111" fmla="*/ 4872038 w 8247269"/>
              <a:gd name="connsiteY111" fmla="*/ 1390591 h 3624976"/>
              <a:gd name="connsiteX112" fmla="*/ 4919663 w 8247269"/>
              <a:gd name="connsiteY112" fmla="*/ 1314391 h 3624976"/>
              <a:gd name="connsiteX113" fmla="*/ 4929188 w 8247269"/>
              <a:gd name="connsiteY113" fmla="*/ 1285816 h 3624976"/>
              <a:gd name="connsiteX114" fmla="*/ 4872038 w 8247269"/>
              <a:gd name="connsiteY114" fmla="*/ 1257241 h 3624976"/>
              <a:gd name="connsiteX115" fmla="*/ 4843463 w 8247269"/>
              <a:gd name="connsiteY115" fmla="*/ 1238191 h 3624976"/>
              <a:gd name="connsiteX116" fmla="*/ 4786313 w 8247269"/>
              <a:gd name="connsiteY116" fmla="*/ 1219141 h 3624976"/>
              <a:gd name="connsiteX117" fmla="*/ 4757738 w 8247269"/>
              <a:gd name="connsiteY117" fmla="*/ 1209616 h 3624976"/>
              <a:gd name="connsiteX118" fmla="*/ 4729163 w 8247269"/>
              <a:gd name="connsiteY118" fmla="*/ 1219141 h 3624976"/>
              <a:gd name="connsiteX119" fmla="*/ 4672013 w 8247269"/>
              <a:gd name="connsiteY119" fmla="*/ 1247716 h 3624976"/>
              <a:gd name="connsiteX120" fmla="*/ 4576763 w 8247269"/>
              <a:gd name="connsiteY120" fmla="*/ 1209616 h 3624976"/>
              <a:gd name="connsiteX121" fmla="*/ 4538663 w 8247269"/>
              <a:gd name="connsiteY121" fmla="*/ 1161991 h 3624976"/>
              <a:gd name="connsiteX122" fmla="*/ 4481513 w 8247269"/>
              <a:gd name="connsiteY122" fmla="*/ 1181041 h 3624976"/>
              <a:gd name="connsiteX123" fmla="*/ 4452938 w 8247269"/>
              <a:gd name="connsiteY123" fmla="*/ 1190566 h 3624976"/>
              <a:gd name="connsiteX124" fmla="*/ 4414838 w 8247269"/>
              <a:gd name="connsiteY124" fmla="*/ 1276291 h 3624976"/>
              <a:gd name="connsiteX125" fmla="*/ 4405313 w 8247269"/>
              <a:gd name="connsiteY125" fmla="*/ 1304866 h 3624976"/>
              <a:gd name="connsiteX126" fmla="*/ 4395788 w 8247269"/>
              <a:gd name="connsiteY126" fmla="*/ 1333441 h 3624976"/>
              <a:gd name="connsiteX127" fmla="*/ 4367213 w 8247269"/>
              <a:gd name="connsiteY127" fmla="*/ 1352491 h 3624976"/>
              <a:gd name="connsiteX128" fmla="*/ 4348163 w 8247269"/>
              <a:gd name="connsiteY128" fmla="*/ 1381066 h 3624976"/>
              <a:gd name="connsiteX129" fmla="*/ 4329113 w 8247269"/>
              <a:gd name="connsiteY129" fmla="*/ 1438216 h 3624976"/>
              <a:gd name="connsiteX130" fmla="*/ 4310063 w 8247269"/>
              <a:gd name="connsiteY130" fmla="*/ 1466791 h 3624976"/>
              <a:gd name="connsiteX131" fmla="*/ 4300538 w 8247269"/>
              <a:gd name="connsiteY131" fmla="*/ 1495366 h 3624976"/>
              <a:gd name="connsiteX132" fmla="*/ 4291013 w 8247269"/>
              <a:gd name="connsiteY132" fmla="*/ 1533466 h 3624976"/>
              <a:gd name="connsiteX133" fmla="*/ 4262438 w 8247269"/>
              <a:gd name="connsiteY133" fmla="*/ 1552516 h 3624976"/>
              <a:gd name="connsiteX134" fmla="*/ 4224338 w 8247269"/>
              <a:gd name="connsiteY134" fmla="*/ 1545372 h 3624976"/>
              <a:gd name="connsiteX135" fmla="*/ 4167188 w 8247269"/>
              <a:gd name="connsiteY135" fmla="*/ 1562041 h 3624976"/>
              <a:gd name="connsiteX136" fmla="*/ 4110038 w 8247269"/>
              <a:gd name="connsiteY136" fmla="*/ 1583472 h 3624976"/>
              <a:gd name="connsiteX137" fmla="*/ 4081463 w 8247269"/>
              <a:gd name="connsiteY137" fmla="*/ 1590616 h 3624976"/>
              <a:gd name="connsiteX138" fmla="*/ 4055270 w 8247269"/>
              <a:gd name="connsiteY138" fmla="*/ 1595379 h 3624976"/>
              <a:gd name="connsiteX139" fmla="*/ 3948113 w 8247269"/>
              <a:gd name="connsiteY139" fmla="*/ 1609666 h 3624976"/>
              <a:gd name="connsiteX140" fmla="*/ 3910013 w 8247269"/>
              <a:gd name="connsiteY140" fmla="*/ 1600141 h 3624976"/>
              <a:gd name="connsiteX141" fmla="*/ 3757613 w 8247269"/>
              <a:gd name="connsiteY141" fmla="*/ 1590616 h 3624976"/>
              <a:gd name="connsiteX142" fmla="*/ 3729038 w 8247269"/>
              <a:gd name="connsiteY142" fmla="*/ 1571566 h 3624976"/>
              <a:gd name="connsiteX143" fmla="*/ 3700463 w 8247269"/>
              <a:gd name="connsiteY143" fmla="*/ 1562041 h 3624976"/>
              <a:gd name="connsiteX144" fmla="*/ 3652838 w 8247269"/>
              <a:gd name="connsiteY144" fmla="*/ 1523941 h 3624976"/>
              <a:gd name="connsiteX145" fmla="*/ 3481388 w 8247269"/>
              <a:gd name="connsiteY145" fmla="*/ 1533466 h 3624976"/>
              <a:gd name="connsiteX146" fmla="*/ 3414713 w 8247269"/>
              <a:gd name="connsiteY146" fmla="*/ 1542991 h 3624976"/>
              <a:gd name="connsiteX147" fmla="*/ 3386138 w 8247269"/>
              <a:gd name="connsiteY147" fmla="*/ 1552516 h 3624976"/>
              <a:gd name="connsiteX148" fmla="*/ 3338513 w 8247269"/>
              <a:gd name="connsiteY148" fmla="*/ 1562041 h 3624976"/>
              <a:gd name="connsiteX149" fmla="*/ 3259931 w 8247269"/>
              <a:gd name="connsiteY149" fmla="*/ 1619191 h 3624976"/>
              <a:gd name="connsiteX150" fmla="*/ 3214688 w 8247269"/>
              <a:gd name="connsiteY150" fmla="*/ 1666816 h 3624976"/>
              <a:gd name="connsiteX151" fmla="*/ 3205163 w 8247269"/>
              <a:gd name="connsiteY151" fmla="*/ 1695391 h 3624976"/>
              <a:gd name="connsiteX152" fmla="*/ 3181351 w 8247269"/>
              <a:gd name="connsiteY152" fmla="*/ 1738254 h 3624976"/>
              <a:gd name="connsiteX153" fmla="*/ 3102769 w 8247269"/>
              <a:gd name="connsiteY153" fmla="*/ 1714441 h 3624976"/>
              <a:gd name="connsiteX154" fmla="*/ 3057525 w 8247269"/>
              <a:gd name="connsiteY154" fmla="*/ 1659672 h 3624976"/>
              <a:gd name="connsiteX155" fmla="*/ 3005138 w 8247269"/>
              <a:gd name="connsiteY155" fmla="*/ 1619191 h 3624976"/>
              <a:gd name="connsiteX156" fmla="*/ 2967038 w 8247269"/>
              <a:gd name="connsiteY156" fmla="*/ 1562041 h 3624976"/>
              <a:gd name="connsiteX157" fmla="*/ 2947988 w 8247269"/>
              <a:gd name="connsiteY157" fmla="*/ 1533466 h 3624976"/>
              <a:gd name="connsiteX158" fmla="*/ 2890838 w 8247269"/>
              <a:gd name="connsiteY158" fmla="*/ 1504891 h 3624976"/>
              <a:gd name="connsiteX159" fmla="*/ 2862263 w 8247269"/>
              <a:gd name="connsiteY159" fmla="*/ 1485841 h 3624976"/>
              <a:gd name="connsiteX160" fmla="*/ 2833688 w 8247269"/>
              <a:gd name="connsiteY160" fmla="*/ 1476316 h 3624976"/>
              <a:gd name="connsiteX161" fmla="*/ 2805113 w 8247269"/>
              <a:gd name="connsiteY161" fmla="*/ 1457266 h 3624976"/>
              <a:gd name="connsiteX162" fmla="*/ 2738438 w 8247269"/>
              <a:gd name="connsiteY162" fmla="*/ 1438216 h 3624976"/>
              <a:gd name="connsiteX163" fmla="*/ 2709863 w 8247269"/>
              <a:gd name="connsiteY163" fmla="*/ 1428691 h 3624976"/>
              <a:gd name="connsiteX164" fmla="*/ 2605088 w 8247269"/>
              <a:gd name="connsiteY164" fmla="*/ 1419166 h 3624976"/>
              <a:gd name="connsiteX165" fmla="*/ 2509838 w 8247269"/>
              <a:gd name="connsiteY165" fmla="*/ 1409641 h 3624976"/>
              <a:gd name="connsiteX166" fmla="*/ 2452688 w 8247269"/>
              <a:gd name="connsiteY166" fmla="*/ 1371541 h 3624976"/>
              <a:gd name="connsiteX167" fmla="*/ 2395538 w 8247269"/>
              <a:gd name="connsiteY167" fmla="*/ 1352491 h 3624976"/>
              <a:gd name="connsiteX168" fmla="*/ 2366963 w 8247269"/>
              <a:gd name="connsiteY168" fmla="*/ 1342966 h 3624976"/>
              <a:gd name="connsiteX169" fmla="*/ 2309813 w 8247269"/>
              <a:gd name="connsiteY169" fmla="*/ 1333441 h 3624976"/>
              <a:gd name="connsiteX170" fmla="*/ 2233613 w 8247269"/>
              <a:gd name="connsiteY170" fmla="*/ 1342966 h 3624976"/>
              <a:gd name="connsiteX171" fmla="*/ 2185988 w 8247269"/>
              <a:gd name="connsiteY171" fmla="*/ 1333441 h 3624976"/>
              <a:gd name="connsiteX172" fmla="*/ 2176463 w 8247269"/>
              <a:gd name="connsiteY172" fmla="*/ 1304866 h 3624976"/>
              <a:gd name="connsiteX173" fmla="*/ 2157413 w 8247269"/>
              <a:gd name="connsiteY173" fmla="*/ 1238191 h 3624976"/>
              <a:gd name="connsiteX174" fmla="*/ 2155032 w 8247269"/>
              <a:gd name="connsiteY174" fmla="*/ 1204854 h 3624976"/>
              <a:gd name="connsiteX175" fmla="*/ 2128838 w 8247269"/>
              <a:gd name="connsiteY175" fmla="*/ 1166753 h 3624976"/>
              <a:gd name="connsiteX176" fmla="*/ 2057400 w 8247269"/>
              <a:gd name="connsiteY176" fmla="*/ 1104841 h 3624976"/>
              <a:gd name="connsiteX177" fmla="*/ 2062163 w 8247269"/>
              <a:gd name="connsiteY177" fmla="*/ 1066741 h 3624976"/>
              <a:gd name="connsiteX178" fmla="*/ 2033588 w 8247269"/>
              <a:gd name="connsiteY178" fmla="*/ 1057216 h 3624976"/>
              <a:gd name="connsiteX179" fmla="*/ 2081213 w 8247269"/>
              <a:gd name="connsiteY179" fmla="*/ 1009591 h 3624976"/>
              <a:gd name="connsiteX180" fmla="*/ 2128838 w 8247269"/>
              <a:gd name="connsiteY180" fmla="*/ 1000066 h 3624976"/>
              <a:gd name="connsiteX181" fmla="*/ 2147888 w 8247269"/>
              <a:gd name="connsiteY181" fmla="*/ 942916 h 3624976"/>
              <a:gd name="connsiteX182" fmla="*/ 2119313 w 8247269"/>
              <a:gd name="connsiteY182" fmla="*/ 914341 h 3624976"/>
              <a:gd name="connsiteX183" fmla="*/ 2014538 w 8247269"/>
              <a:gd name="connsiteY183" fmla="*/ 885766 h 3624976"/>
              <a:gd name="connsiteX184" fmla="*/ 2005013 w 8247269"/>
              <a:gd name="connsiteY184" fmla="*/ 857191 h 3624976"/>
              <a:gd name="connsiteX185" fmla="*/ 2024063 w 8247269"/>
              <a:gd name="connsiteY185" fmla="*/ 828616 h 3624976"/>
              <a:gd name="connsiteX186" fmla="*/ 2014538 w 8247269"/>
              <a:gd name="connsiteY186" fmla="*/ 800041 h 3624976"/>
              <a:gd name="connsiteX187" fmla="*/ 1976438 w 8247269"/>
              <a:gd name="connsiteY187" fmla="*/ 742891 h 3624976"/>
              <a:gd name="connsiteX188" fmla="*/ 1804988 w 8247269"/>
              <a:gd name="connsiteY188" fmla="*/ 685741 h 3624976"/>
              <a:gd name="connsiteX189" fmla="*/ 1776413 w 8247269"/>
              <a:gd name="connsiteY189" fmla="*/ 676216 h 3624976"/>
              <a:gd name="connsiteX190" fmla="*/ 1747838 w 8247269"/>
              <a:gd name="connsiteY190" fmla="*/ 666691 h 3624976"/>
              <a:gd name="connsiteX191" fmla="*/ 1690688 w 8247269"/>
              <a:gd name="connsiteY191" fmla="*/ 628591 h 3624976"/>
              <a:gd name="connsiteX192" fmla="*/ 1654969 w 8247269"/>
              <a:gd name="connsiteY192" fmla="*/ 592872 h 3624976"/>
              <a:gd name="connsiteX193" fmla="*/ 1581150 w 8247269"/>
              <a:gd name="connsiteY193" fmla="*/ 519053 h 3624976"/>
              <a:gd name="connsiteX194" fmla="*/ 1493045 w 8247269"/>
              <a:gd name="connsiteY194" fmla="*/ 433328 h 3624976"/>
              <a:gd name="connsiteX195" fmla="*/ 1370452 w 8247269"/>
              <a:gd name="connsiteY195" fmla="*/ 335756 h 3624976"/>
              <a:gd name="connsiteX196" fmla="*/ 1350170 w 8247269"/>
              <a:gd name="connsiteY196" fmla="*/ 316647 h 3624976"/>
              <a:gd name="connsiteX197" fmla="*/ 1373982 w 8247269"/>
              <a:gd name="connsiteY197" fmla="*/ 323791 h 3624976"/>
              <a:gd name="connsiteX198" fmla="*/ 1440657 w 8247269"/>
              <a:gd name="connsiteY198" fmla="*/ 342841 h 3624976"/>
              <a:gd name="connsiteX199" fmla="*/ 1440657 w 8247269"/>
              <a:gd name="connsiteY199" fmla="*/ 290453 h 3624976"/>
              <a:gd name="connsiteX200" fmla="*/ 1376363 w 8247269"/>
              <a:gd name="connsiteY200" fmla="*/ 204729 h 3624976"/>
              <a:gd name="connsiteX201" fmla="*/ 1338263 w 8247269"/>
              <a:gd name="connsiteY201" fmla="*/ 178534 h 3624976"/>
              <a:gd name="connsiteX202" fmla="*/ 1319213 w 8247269"/>
              <a:gd name="connsiteY202" fmla="*/ 161866 h 3624976"/>
              <a:gd name="connsiteX203" fmla="*/ 1166813 w 8247269"/>
              <a:gd name="connsiteY203" fmla="*/ 133291 h 3624976"/>
              <a:gd name="connsiteX204" fmla="*/ 1138238 w 8247269"/>
              <a:gd name="connsiteY204" fmla="*/ 123766 h 3624976"/>
              <a:gd name="connsiteX205" fmla="*/ 1081088 w 8247269"/>
              <a:gd name="connsiteY205" fmla="*/ 85666 h 3624976"/>
              <a:gd name="connsiteX206" fmla="*/ 1033463 w 8247269"/>
              <a:gd name="connsiteY206" fmla="*/ 47566 h 3624976"/>
              <a:gd name="connsiteX207" fmla="*/ 976313 w 8247269"/>
              <a:gd name="connsiteY207" fmla="*/ 9466 h 3624976"/>
              <a:gd name="connsiteX208" fmla="*/ 547688 w 8247269"/>
              <a:gd name="connsiteY208" fmla="*/ 9466 h 3624976"/>
              <a:gd name="connsiteX209" fmla="*/ 452438 w 8247269"/>
              <a:gd name="connsiteY209" fmla="*/ 18991 h 3624976"/>
              <a:gd name="connsiteX210" fmla="*/ 395288 w 8247269"/>
              <a:gd name="connsiteY210" fmla="*/ 47566 h 3624976"/>
              <a:gd name="connsiteX211" fmla="*/ 319088 w 8247269"/>
              <a:gd name="connsiteY211" fmla="*/ 159485 h 3624976"/>
              <a:gd name="connsiteX212" fmla="*/ 307182 w 8247269"/>
              <a:gd name="connsiteY212" fmla="*/ 216634 h 3624976"/>
              <a:gd name="connsiteX213" fmla="*/ 254794 w 8247269"/>
              <a:gd name="connsiteY213" fmla="*/ 283310 h 3624976"/>
              <a:gd name="connsiteX214" fmla="*/ 180975 w 8247269"/>
              <a:gd name="connsiteY214" fmla="*/ 330935 h 3624976"/>
              <a:gd name="connsiteX215" fmla="*/ 76201 w 8247269"/>
              <a:gd name="connsiteY215" fmla="*/ 357129 h 3624976"/>
              <a:gd name="connsiteX216" fmla="*/ 42863 w 8247269"/>
              <a:gd name="connsiteY216" fmla="*/ 361891 h 3624976"/>
              <a:gd name="connsiteX217" fmla="*/ 0 w 8247269"/>
              <a:gd name="connsiteY217" fmla="*/ 371416 h 3624976"/>
              <a:gd name="connsiteX218" fmla="*/ 21431 w 8247269"/>
              <a:gd name="connsiteY218" fmla="*/ 416660 h 3624976"/>
              <a:gd name="connsiteX219" fmla="*/ 33338 w 8247269"/>
              <a:gd name="connsiteY219" fmla="*/ 419041 h 3624976"/>
              <a:gd name="connsiteX220" fmla="*/ 90488 w 8247269"/>
              <a:gd name="connsiteY220" fmla="*/ 447616 h 3624976"/>
              <a:gd name="connsiteX221" fmla="*/ 147638 w 8247269"/>
              <a:gd name="connsiteY221" fmla="*/ 476191 h 3624976"/>
              <a:gd name="connsiteX222" fmla="*/ 166688 w 8247269"/>
              <a:gd name="connsiteY222" fmla="*/ 504766 h 3624976"/>
              <a:gd name="connsiteX223" fmla="*/ 166688 w 8247269"/>
              <a:gd name="connsiteY223" fmla="*/ 571441 h 3624976"/>
              <a:gd name="connsiteX224" fmla="*/ 138113 w 8247269"/>
              <a:gd name="connsiteY224" fmla="*/ 580966 h 3624976"/>
              <a:gd name="connsiteX225" fmla="*/ 128588 w 8247269"/>
              <a:gd name="connsiteY225" fmla="*/ 666691 h 3624976"/>
              <a:gd name="connsiteX226" fmla="*/ 100013 w 8247269"/>
              <a:gd name="connsiteY226" fmla="*/ 676216 h 3624976"/>
              <a:gd name="connsiteX227" fmla="*/ 90488 w 8247269"/>
              <a:gd name="connsiteY227" fmla="*/ 704791 h 3624976"/>
              <a:gd name="connsiteX228" fmla="*/ 119063 w 8247269"/>
              <a:gd name="connsiteY228" fmla="*/ 714316 h 3624976"/>
              <a:gd name="connsiteX229" fmla="*/ 138113 w 8247269"/>
              <a:gd name="connsiteY229" fmla="*/ 771466 h 3624976"/>
              <a:gd name="connsiteX230" fmla="*/ 147638 w 8247269"/>
              <a:gd name="connsiteY230" fmla="*/ 838141 h 3624976"/>
              <a:gd name="connsiteX231" fmla="*/ 166688 w 8247269"/>
              <a:gd name="connsiteY231" fmla="*/ 866716 h 3624976"/>
              <a:gd name="connsiteX232" fmla="*/ 157163 w 8247269"/>
              <a:gd name="connsiteY232" fmla="*/ 923866 h 3624976"/>
              <a:gd name="connsiteX0" fmla="*/ 7319963 w 8247269"/>
              <a:gd name="connsiteY0" fmla="*/ 3590866 h 3624976"/>
              <a:gd name="connsiteX1" fmla="*/ 7374733 w 8247269"/>
              <a:gd name="connsiteY1" fmla="*/ 3417036 h 3624976"/>
              <a:gd name="connsiteX2" fmla="*/ 7398544 w 8247269"/>
              <a:gd name="connsiteY2" fmla="*/ 3281304 h 3624976"/>
              <a:gd name="connsiteX3" fmla="*/ 7458075 w 8247269"/>
              <a:gd name="connsiteY3" fmla="*/ 3233678 h 3624976"/>
              <a:gd name="connsiteX4" fmla="*/ 7481888 w 8247269"/>
              <a:gd name="connsiteY4" fmla="*/ 3000315 h 3624976"/>
              <a:gd name="connsiteX5" fmla="*/ 7543801 w 8247269"/>
              <a:gd name="connsiteY5" fmla="*/ 2966977 h 3624976"/>
              <a:gd name="connsiteX6" fmla="*/ 7627145 w 8247269"/>
              <a:gd name="connsiteY6" fmla="*/ 2993171 h 3624976"/>
              <a:gd name="connsiteX7" fmla="*/ 7708106 w 8247269"/>
              <a:gd name="connsiteY7" fmla="*/ 2943167 h 3624976"/>
              <a:gd name="connsiteX8" fmla="*/ 7765257 w 8247269"/>
              <a:gd name="connsiteY8" fmla="*/ 2838391 h 3624976"/>
              <a:gd name="connsiteX9" fmla="*/ 7777163 w 8247269"/>
              <a:gd name="connsiteY9" fmla="*/ 2800291 h 3624976"/>
              <a:gd name="connsiteX10" fmla="*/ 7805738 w 8247269"/>
              <a:gd name="connsiteY10" fmla="*/ 2790766 h 3624976"/>
              <a:gd name="connsiteX11" fmla="*/ 7834313 w 8247269"/>
              <a:gd name="connsiteY11" fmla="*/ 2781241 h 3624976"/>
              <a:gd name="connsiteX12" fmla="*/ 7996238 w 8247269"/>
              <a:gd name="connsiteY12" fmla="*/ 2762191 h 3624976"/>
              <a:gd name="connsiteX13" fmla="*/ 8062913 w 8247269"/>
              <a:gd name="connsiteY13" fmla="*/ 2743141 h 3624976"/>
              <a:gd name="connsiteX14" fmla="*/ 8090341 w 8247269"/>
              <a:gd name="connsiteY14" fmla="*/ 2764630 h 3624976"/>
              <a:gd name="connsiteX15" fmla="*/ 8162926 w 8247269"/>
              <a:gd name="connsiteY15" fmla="*/ 2752666 h 3624976"/>
              <a:gd name="connsiteX16" fmla="*/ 8165307 w 8247269"/>
              <a:gd name="connsiteY16" fmla="*/ 2709804 h 3624976"/>
              <a:gd name="connsiteX17" fmla="*/ 8186738 w 8247269"/>
              <a:gd name="connsiteY17" fmla="*/ 2602648 h 3624976"/>
              <a:gd name="connsiteX18" fmla="*/ 8193882 w 8247269"/>
              <a:gd name="connsiteY18" fmla="*/ 2552641 h 3624976"/>
              <a:gd name="connsiteX19" fmla="*/ 8224838 w 8247269"/>
              <a:gd name="connsiteY19" fmla="*/ 2514541 h 3624976"/>
              <a:gd name="connsiteX20" fmla="*/ 8243888 w 8247269"/>
              <a:gd name="connsiteY20" fmla="*/ 2485966 h 3624976"/>
              <a:gd name="connsiteX21" fmla="*/ 8178447 w 8247269"/>
              <a:gd name="connsiteY21" fmla="*/ 2438399 h 3624976"/>
              <a:gd name="connsiteX22" fmla="*/ 7950994 w 8247269"/>
              <a:gd name="connsiteY22" fmla="*/ 2435960 h 3624976"/>
              <a:gd name="connsiteX23" fmla="*/ 7967663 w 8247269"/>
              <a:gd name="connsiteY23" fmla="*/ 2335947 h 3624976"/>
              <a:gd name="connsiteX24" fmla="*/ 7977188 w 8247269"/>
              <a:gd name="connsiteY24" fmla="*/ 2257366 h 3624976"/>
              <a:gd name="connsiteX25" fmla="*/ 7950995 w 8247269"/>
              <a:gd name="connsiteY25" fmla="*/ 2083534 h 3624976"/>
              <a:gd name="connsiteX26" fmla="*/ 7953375 w 8247269"/>
              <a:gd name="connsiteY26" fmla="*/ 2038291 h 3624976"/>
              <a:gd name="connsiteX27" fmla="*/ 7948613 w 8247269"/>
              <a:gd name="connsiteY27" fmla="*/ 2007334 h 3624976"/>
              <a:gd name="connsiteX28" fmla="*/ 7962901 w 8247269"/>
              <a:gd name="connsiteY28" fmla="*/ 1907322 h 3624976"/>
              <a:gd name="connsiteX29" fmla="*/ 7948613 w 8247269"/>
              <a:gd name="connsiteY29" fmla="*/ 1847791 h 3624976"/>
              <a:gd name="connsiteX30" fmla="*/ 7850982 w 8247269"/>
              <a:gd name="connsiteY30" fmla="*/ 1859697 h 3624976"/>
              <a:gd name="connsiteX31" fmla="*/ 7796213 w 8247269"/>
              <a:gd name="connsiteY31" fmla="*/ 1790641 h 3624976"/>
              <a:gd name="connsiteX32" fmla="*/ 7739063 w 8247269"/>
              <a:gd name="connsiteY32" fmla="*/ 1771591 h 3624976"/>
              <a:gd name="connsiteX33" fmla="*/ 7710488 w 8247269"/>
              <a:gd name="connsiteY33" fmla="*/ 1752541 h 3624976"/>
              <a:gd name="connsiteX34" fmla="*/ 7567613 w 8247269"/>
              <a:gd name="connsiteY34" fmla="*/ 1733491 h 3624976"/>
              <a:gd name="connsiteX35" fmla="*/ 7510463 w 8247269"/>
              <a:gd name="connsiteY35" fmla="*/ 1714441 h 3624976"/>
              <a:gd name="connsiteX36" fmla="*/ 7453313 w 8247269"/>
              <a:gd name="connsiteY36" fmla="*/ 1676341 h 3624976"/>
              <a:gd name="connsiteX37" fmla="*/ 7424738 w 8247269"/>
              <a:gd name="connsiteY37" fmla="*/ 1657291 h 3624976"/>
              <a:gd name="connsiteX38" fmla="*/ 7396163 w 8247269"/>
              <a:gd name="connsiteY38" fmla="*/ 1647766 h 3624976"/>
              <a:gd name="connsiteX39" fmla="*/ 7358063 w 8247269"/>
              <a:gd name="connsiteY39" fmla="*/ 1600141 h 3624976"/>
              <a:gd name="connsiteX40" fmla="*/ 7319963 w 8247269"/>
              <a:gd name="connsiteY40" fmla="*/ 1542991 h 3624976"/>
              <a:gd name="connsiteX41" fmla="*/ 7272338 w 8247269"/>
              <a:gd name="connsiteY41" fmla="*/ 1485841 h 3624976"/>
              <a:gd name="connsiteX42" fmla="*/ 7262813 w 8247269"/>
              <a:gd name="connsiteY42" fmla="*/ 1457266 h 3624976"/>
              <a:gd name="connsiteX43" fmla="*/ 7224713 w 8247269"/>
              <a:gd name="connsiteY43" fmla="*/ 1400116 h 3624976"/>
              <a:gd name="connsiteX44" fmla="*/ 7215188 w 8247269"/>
              <a:gd name="connsiteY44" fmla="*/ 1371541 h 3624976"/>
              <a:gd name="connsiteX45" fmla="*/ 7196138 w 8247269"/>
              <a:gd name="connsiteY45" fmla="*/ 1342966 h 3624976"/>
              <a:gd name="connsiteX46" fmla="*/ 7177088 w 8247269"/>
              <a:gd name="connsiteY46" fmla="*/ 1285816 h 3624976"/>
              <a:gd name="connsiteX47" fmla="*/ 7119938 w 8247269"/>
              <a:gd name="connsiteY47" fmla="*/ 1238191 h 3624976"/>
              <a:gd name="connsiteX48" fmla="*/ 7091363 w 8247269"/>
              <a:gd name="connsiteY48" fmla="*/ 1219141 h 3624976"/>
              <a:gd name="connsiteX49" fmla="*/ 7062788 w 8247269"/>
              <a:gd name="connsiteY49" fmla="*/ 1190566 h 3624976"/>
              <a:gd name="connsiteX50" fmla="*/ 7034213 w 8247269"/>
              <a:gd name="connsiteY50" fmla="*/ 1171516 h 3624976"/>
              <a:gd name="connsiteX51" fmla="*/ 6986588 w 8247269"/>
              <a:gd name="connsiteY51" fmla="*/ 1114366 h 3624976"/>
              <a:gd name="connsiteX52" fmla="*/ 6958013 w 8247269"/>
              <a:gd name="connsiteY52" fmla="*/ 1095316 h 3624976"/>
              <a:gd name="connsiteX53" fmla="*/ 6938963 w 8247269"/>
              <a:gd name="connsiteY53" fmla="*/ 1066741 h 3624976"/>
              <a:gd name="connsiteX54" fmla="*/ 6910388 w 8247269"/>
              <a:gd name="connsiteY54" fmla="*/ 1047691 h 3624976"/>
              <a:gd name="connsiteX55" fmla="*/ 6950869 w 8247269"/>
              <a:gd name="connsiteY55" fmla="*/ 1016735 h 3624976"/>
              <a:gd name="connsiteX56" fmla="*/ 6910388 w 8247269"/>
              <a:gd name="connsiteY56" fmla="*/ 981016 h 3624976"/>
              <a:gd name="connsiteX57" fmla="*/ 6967538 w 8247269"/>
              <a:gd name="connsiteY57" fmla="*/ 952441 h 3624976"/>
              <a:gd name="connsiteX58" fmla="*/ 6986588 w 8247269"/>
              <a:gd name="connsiteY58" fmla="*/ 923866 h 3624976"/>
              <a:gd name="connsiteX59" fmla="*/ 7005638 w 8247269"/>
              <a:gd name="connsiteY59" fmla="*/ 866716 h 3624976"/>
              <a:gd name="connsiteX60" fmla="*/ 6977063 w 8247269"/>
              <a:gd name="connsiteY60" fmla="*/ 857191 h 3624976"/>
              <a:gd name="connsiteX61" fmla="*/ 6910388 w 8247269"/>
              <a:gd name="connsiteY61" fmla="*/ 847666 h 3624976"/>
              <a:gd name="connsiteX62" fmla="*/ 6872288 w 8247269"/>
              <a:gd name="connsiteY62" fmla="*/ 828616 h 3624976"/>
              <a:gd name="connsiteX63" fmla="*/ 6843713 w 8247269"/>
              <a:gd name="connsiteY63" fmla="*/ 819091 h 3624976"/>
              <a:gd name="connsiteX64" fmla="*/ 6786563 w 8247269"/>
              <a:gd name="connsiteY64" fmla="*/ 780991 h 3624976"/>
              <a:gd name="connsiteX65" fmla="*/ 6748463 w 8247269"/>
              <a:gd name="connsiteY65" fmla="*/ 733366 h 3624976"/>
              <a:gd name="connsiteX66" fmla="*/ 6738938 w 8247269"/>
              <a:gd name="connsiteY66" fmla="*/ 704791 h 3624976"/>
              <a:gd name="connsiteX67" fmla="*/ 6691313 w 8247269"/>
              <a:gd name="connsiteY67" fmla="*/ 657166 h 3624976"/>
              <a:gd name="connsiteX68" fmla="*/ 6643688 w 8247269"/>
              <a:gd name="connsiteY68" fmla="*/ 619066 h 3624976"/>
              <a:gd name="connsiteX69" fmla="*/ 6624638 w 8247269"/>
              <a:gd name="connsiteY69" fmla="*/ 590491 h 3624976"/>
              <a:gd name="connsiteX70" fmla="*/ 6596063 w 8247269"/>
              <a:gd name="connsiteY70" fmla="*/ 580966 h 3624976"/>
              <a:gd name="connsiteX71" fmla="*/ 6567488 w 8247269"/>
              <a:gd name="connsiteY71" fmla="*/ 561916 h 3624976"/>
              <a:gd name="connsiteX72" fmla="*/ 6538913 w 8247269"/>
              <a:gd name="connsiteY72" fmla="*/ 552391 h 3624976"/>
              <a:gd name="connsiteX73" fmla="*/ 6510338 w 8247269"/>
              <a:gd name="connsiteY73" fmla="*/ 533341 h 3624976"/>
              <a:gd name="connsiteX74" fmla="*/ 6462713 w 8247269"/>
              <a:gd name="connsiteY74" fmla="*/ 523816 h 3624976"/>
              <a:gd name="connsiteX75" fmla="*/ 6376988 w 8247269"/>
              <a:gd name="connsiteY75" fmla="*/ 533341 h 3624976"/>
              <a:gd name="connsiteX76" fmla="*/ 6319838 w 8247269"/>
              <a:gd name="connsiteY76" fmla="*/ 571441 h 3624976"/>
              <a:gd name="connsiteX77" fmla="*/ 6262688 w 8247269"/>
              <a:gd name="connsiteY77" fmla="*/ 619066 h 3624976"/>
              <a:gd name="connsiteX78" fmla="*/ 6176963 w 8247269"/>
              <a:gd name="connsiteY78" fmla="*/ 657166 h 3624976"/>
              <a:gd name="connsiteX79" fmla="*/ 6148388 w 8247269"/>
              <a:gd name="connsiteY79" fmla="*/ 666691 h 3624976"/>
              <a:gd name="connsiteX80" fmla="*/ 6148388 w 8247269"/>
              <a:gd name="connsiteY80" fmla="*/ 800041 h 3624976"/>
              <a:gd name="connsiteX81" fmla="*/ 6138863 w 8247269"/>
              <a:gd name="connsiteY81" fmla="*/ 961966 h 3624976"/>
              <a:gd name="connsiteX82" fmla="*/ 6119813 w 8247269"/>
              <a:gd name="connsiteY82" fmla="*/ 1085791 h 3624976"/>
              <a:gd name="connsiteX83" fmla="*/ 6136482 w 8247269"/>
              <a:gd name="connsiteY83" fmla="*/ 1195328 h 3624976"/>
              <a:gd name="connsiteX84" fmla="*/ 6165057 w 8247269"/>
              <a:gd name="connsiteY84" fmla="*/ 1340585 h 3624976"/>
              <a:gd name="connsiteX85" fmla="*/ 6205538 w 8247269"/>
              <a:gd name="connsiteY85" fmla="*/ 1435835 h 3624976"/>
              <a:gd name="connsiteX86" fmla="*/ 6162676 w 8247269"/>
              <a:gd name="connsiteY86" fmla="*/ 1492985 h 3624976"/>
              <a:gd name="connsiteX87" fmla="*/ 6196013 w 8247269"/>
              <a:gd name="connsiteY87" fmla="*/ 1647766 h 3624976"/>
              <a:gd name="connsiteX88" fmla="*/ 6198394 w 8247269"/>
              <a:gd name="connsiteY88" fmla="*/ 1757303 h 3624976"/>
              <a:gd name="connsiteX89" fmla="*/ 6153150 w 8247269"/>
              <a:gd name="connsiteY89" fmla="*/ 1759685 h 3624976"/>
              <a:gd name="connsiteX90" fmla="*/ 6119813 w 8247269"/>
              <a:gd name="connsiteY90" fmla="*/ 1752541 h 3624976"/>
              <a:gd name="connsiteX91" fmla="*/ 5955507 w 8247269"/>
              <a:gd name="connsiteY91" fmla="*/ 1781116 h 3624976"/>
              <a:gd name="connsiteX92" fmla="*/ 5955507 w 8247269"/>
              <a:gd name="connsiteY92" fmla="*/ 1854934 h 3624976"/>
              <a:gd name="connsiteX93" fmla="*/ 5967413 w 8247269"/>
              <a:gd name="connsiteY93" fmla="*/ 1904941 h 3624976"/>
              <a:gd name="connsiteX94" fmla="*/ 5962650 w 8247269"/>
              <a:gd name="connsiteY94" fmla="*/ 1954947 h 3624976"/>
              <a:gd name="connsiteX95" fmla="*/ 5684045 w 8247269"/>
              <a:gd name="connsiteY95" fmla="*/ 1916847 h 3624976"/>
              <a:gd name="connsiteX96" fmla="*/ 5434013 w 8247269"/>
              <a:gd name="connsiteY96" fmla="*/ 1940660 h 3624976"/>
              <a:gd name="connsiteX97" fmla="*/ 5300663 w 8247269"/>
              <a:gd name="connsiteY97" fmla="*/ 1904941 h 3624976"/>
              <a:gd name="connsiteX98" fmla="*/ 5243513 w 8247269"/>
              <a:gd name="connsiteY98" fmla="*/ 1914466 h 3624976"/>
              <a:gd name="connsiteX99" fmla="*/ 5186363 w 8247269"/>
              <a:gd name="connsiteY99" fmla="*/ 1933516 h 3624976"/>
              <a:gd name="connsiteX100" fmla="*/ 5179219 w 8247269"/>
              <a:gd name="connsiteY100" fmla="*/ 1890653 h 3624976"/>
              <a:gd name="connsiteX101" fmla="*/ 5098257 w 8247269"/>
              <a:gd name="connsiteY101" fmla="*/ 1840647 h 3624976"/>
              <a:gd name="connsiteX102" fmla="*/ 5033963 w 8247269"/>
              <a:gd name="connsiteY102" fmla="*/ 1838266 h 3624976"/>
              <a:gd name="connsiteX103" fmla="*/ 5024438 w 8247269"/>
              <a:gd name="connsiteY103" fmla="*/ 1809691 h 3624976"/>
              <a:gd name="connsiteX104" fmla="*/ 4891088 w 8247269"/>
              <a:gd name="connsiteY104" fmla="*/ 1781116 h 3624976"/>
              <a:gd name="connsiteX105" fmla="*/ 4814888 w 8247269"/>
              <a:gd name="connsiteY105" fmla="*/ 1743016 h 3624976"/>
              <a:gd name="connsiteX106" fmla="*/ 4786313 w 8247269"/>
              <a:gd name="connsiteY106" fmla="*/ 1714441 h 3624976"/>
              <a:gd name="connsiteX107" fmla="*/ 4776788 w 8247269"/>
              <a:gd name="connsiteY107" fmla="*/ 1685866 h 3624976"/>
              <a:gd name="connsiteX108" fmla="*/ 4795838 w 8247269"/>
              <a:gd name="connsiteY108" fmla="*/ 1628716 h 3624976"/>
              <a:gd name="connsiteX109" fmla="*/ 4814888 w 8247269"/>
              <a:gd name="connsiteY109" fmla="*/ 1476316 h 3624976"/>
              <a:gd name="connsiteX110" fmla="*/ 4852988 w 8247269"/>
              <a:gd name="connsiteY110" fmla="*/ 1419166 h 3624976"/>
              <a:gd name="connsiteX111" fmla="*/ 4872038 w 8247269"/>
              <a:gd name="connsiteY111" fmla="*/ 1390591 h 3624976"/>
              <a:gd name="connsiteX112" fmla="*/ 4919663 w 8247269"/>
              <a:gd name="connsiteY112" fmla="*/ 1314391 h 3624976"/>
              <a:gd name="connsiteX113" fmla="*/ 4929188 w 8247269"/>
              <a:gd name="connsiteY113" fmla="*/ 1285816 h 3624976"/>
              <a:gd name="connsiteX114" fmla="*/ 4872038 w 8247269"/>
              <a:gd name="connsiteY114" fmla="*/ 1257241 h 3624976"/>
              <a:gd name="connsiteX115" fmla="*/ 4843463 w 8247269"/>
              <a:gd name="connsiteY115" fmla="*/ 1238191 h 3624976"/>
              <a:gd name="connsiteX116" fmla="*/ 4786313 w 8247269"/>
              <a:gd name="connsiteY116" fmla="*/ 1219141 h 3624976"/>
              <a:gd name="connsiteX117" fmla="*/ 4757738 w 8247269"/>
              <a:gd name="connsiteY117" fmla="*/ 1209616 h 3624976"/>
              <a:gd name="connsiteX118" fmla="*/ 4729163 w 8247269"/>
              <a:gd name="connsiteY118" fmla="*/ 1219141 h 3624976"/>
              <a:gd name="connsiteX119" fmla="*/ 4672013 w 8247269"/>
              <a:gd name="connsiteY119" fmla="*/ 1247716 h 3624976"/>
              <a:gd name="connsiteX120" fmla="*/ 4576763 w 8247269"/>
              <a:gd name="connsiteY120" fmla="*/ 1209616 h 3624976"/>
              <a:gd name="connsiteX121" fmla="*/ 4538663 w 8247269"/>
              <a:gd name="connsiteY121" fmla="*/ 1161991 h 3624976"/>
              <a:gd name="connsiteX122" fmla="*/ 4481513 w 8247269"/>
              <a:gd name="connsiteY122" fmla="*/ 1181041 h 3624976"/>
              <a:gd name="connsiteX123" fmla="*/ 4452938 w 8247269"/>
              <a:gd name="connsiteY123" fmla="*/ 1190566 h 3624976"/>
              <a:gd name="connsiteX124" fmla="*/ 4414838 w 8247269"/>
              <a:gd name="connsiteY124" fmla="*/ 1276291 h 3624976"/>
              <a:gd name="connsiteX125" fmla="*/ 4405313 w 8247269"/>
              <a:gd name="connsiteY125" fmla="*/ 1304866 h 3624976"/>
              <a:gd name="connsiteX126" fmla="*/ 4395788 w 8247269"/>
              <a:gd name="connsiteY126" fmla="*/ 1333441 h 3624976"/>
              <a:gd name="connsiteX127" fmla="*/ 4367213 w 8247269"/>
              <a:gd name="connsiteY127" fmla="*/ 1352491 h 3624976"/>
              <a:gd name="connsiteX128" fmla="*/ 4348163 w 8247269"/>
              <a:gd name="connsiteY128" fmla="*/ 1381066 h 3624976"/>
              <a:gd name="connsiteX129" fmla="*/ 4329113 w 8247269"/>
              <a:gd name="connsiteY129" fmla="*/ 1438216 h 3624976"/>
              <a:gd name="connsiteX130" fmla="*/ 4310063 w 8247269"/>
              <a:gd name="connsiteY130" fmla="*/ 1466791 h 3624976"/>
              <a:gd name="connsiteX131" fmla="*/ 4300538 w 8247269"/>
              <a:gd name="connsiteY131" fmla="*/ 1495366 h 3624976"/>
              <a:gd name="connsiteX132" fmla="*/ 4291013 w 8247269"/>
              <a:gd name="connsiteY132" fmla="*/ 1533466 h 3624976"/>
              <a:gd name="connsiteX133" fmla="*/ 4262438 w 8247269"/>
              <a:gd name="connsiteY133" fmla="*/ 1552516 h 3624976"/>
              <a:gd name="connsiteX134" fmla="*/ 4224338 w 8247269"/>
              <a:gd name="connsiteY134" fmla="*/ 1545372 h 3624976"/>
              <a:gd name="connsiteX135" fmla="*/ 4167188 w 8247269"/>
              <a:gd name="connsiteY135" fmla="*/ 1562041 h 3624976"/>
              <a:gd name="connsiteX136" fmla="*/ 4110038 w 8247269"/>
              <a:gd name="connsiteY136" fmla="*/ 1583472 h 3624976"/>
              <a:gd name="connsiteX137" fmla="*/ 4081463 w 8247269"/>
              <a:gd name="connsiteY137" fmla="*/ 1590616 h 3624976"/>
              <a:gd name="connsiteX138" fmla="*/ 4055270 w 8247269"/>
              <a:gd name="connsiteY138" fmla="*/ 1595379 h 3624976"/>
              <a:gd name="connsiteX139" fmla="*/ 3948113 w 8247269"/>
              <a:gd name="connsiteY139" fmla="*/ 1609666 h 3624976"/>
              <a:gd name="connsiteX140" fmla="*/ 3910013 w 8247269"/>
              <a:gd name="connsiteY140" fmla="*/ 1600141 h 3624976"/>
              <a:gd name="connsiteX141" fmla="*/ 3757613 w 8247269"/>
              <a:gd name="connsiteY141" fmla="*/ 1590616 h 3624976"/>
              <a:gd name="connsiteX142" fmla="*/ 3729038 w 8247269"/>
              <a:gd name="connsiteY142" fmla="*/ 1571566 h 3624976"/>
              <a:gd name="connsiteX143" fmla="*/ 3700463 w 8247269"/>
              <a:gd name="connsiteY143" fmla="*/ 1562041 h 3624976"/>
              <a:gd name="connsiteX144" fmla="*/ 3652838 w 8247269"/>
              <a:gd name="connsiteY144" fmla="*/ 1523941 h 3624976"/>
              <a:gd name="connsiteX145" fmla="*/ 3481388 w 8247269"/>
              <a:gd name="connsiteY145" fmla="*/ 1533466 h 3624976"/>
              <a:gd name="connsiteX146" fmla="*/ 3414713 w 8247269"/>
              <a:gd name="connsiteY146" fmla="*/ 1542991 h 3624976"/>
              <a:gd name="connsiteX147" fmla="*/ 3386138 w 8247269"/>
              <a:gd name="connsiteY147" fmla="*/ 1552516 h 3624976"/>
              <a:gd name="connsiteX148" fmla="*/ 3338513 w 8247269"/>
              <a:gd name="connsiteY148" fmla="*/ 1562041 h 3624976"/>
              <a:gd name="connsiteX149" fmla="*/ 3259931 w 8247269"/>
              <a:gd name="connsiteY149" fmla="*/ 1619191 h 3624976"/>
              <a:gd name="connsiteX150" fmla="*/ 3214688 w 8247269"/>
              <a:gd name="connsiteY150" fmla="*/ 1666816 h 3624976"/>
              <a:gd name="connsiteX151" fmla="*/ 3205163 w 8247269"/>
              <a:gd name="connsiteY151" fmla="*/ 1695391 h 3624976"/>
              <a:gd name="connsiteX152" fmla="*/ 3181351 w 8247269"/>
              <a:gd name="connsiteY152" fmla="*/ 1738254 h 3624976"/>
              <a:gd name="connsiteX153" fmla="*/ 3102769 w 8247269"/>
              <a:gd name="connsiteY153" fmla="*/ 1714441 h 3624976"/>
              <a:gd name="connsiteX154" fmla="*/ 3057525 w 8247269"/>
              <a:gd name="connsiteY154" fmla="*/ 1659672 h 3624976"/>
              <a:gd name="connsiteX155" fmla="*/ 3005138 w 8247269"/>
              <a:gd name="connsiteY155" fmla="*/ 1619191 h 3624976"/>
              <a:gd name="connsiteX156" fmla="*/ 2967038 w 8247269"/>
              <a:gd name="connsiteY156" fmla="*/ 1562041 h 3624976"/>
              <a:gd name="connsiteX157" fmla="*/ 2947988 w 8247269"/>
              <a:gd name="connsiteY157" fmla="*/ 1533466 h 3624976"/>
              <a:gd name="connsiteX158" fmla="*/ 2890838 w 8247269"/>
              <a:gd name="connsiteY158" fmla="*/ 1504891 h 3624976"/>
              <a:gd name="connsiteX159" fmla="*/ 2862263 w 8247269"/>
              <a:gd name="connsiteY159" fmla="*/ 1485841 h 3624976"/>
              <a:gd name="connsiteX160" fmla="*/ 2833688 w 8247269"/>
              <a:gd name="connsiteY160" fmla="*/ 1476316 h 3624976"/>
              <a:gd name="connsiteX161" fmla="*/ 2805113 w 8247269"/>
              <a:gd name="connsiteY161" fmla="*/ 1457266 h 3624976"/>
              <a:gd name="connsiteX162" fmla="*/ 2738438 w 8247269"/>
              <a:gd name="connsiteY162" fmla="*/ 1438216 h 3624976"/>
              <a:gd name="connsiteX163" fmla="*/ 2709863 w 8247269"/>
              <a:gd name="connsiteY163" fmla="*/ 1428691 h 3624976"/>
              <a:gd name="connsiteX164" fmla="*/ 2605088 w 8247269"/>
              <a:gd name="connsiteY164" fmla="*/ 1419166 h 3624976"/>
              <a:gd name="connsiteX165" fmla="*/ 2509838 w 8247269"/>
              <a:gd name="connsiteY165" fmla="*/ 1409641 h 3624976"/>
              <a:gd name="connsiteX166" fmla="*/ 2452688 w 8247269"/>
              <a:gd name="connsiteY166" fmla="*/ 1371541 h 3624976"/>
              <a:gd name="connsiteX167" fmla="*/ 2395538 w 8247269"/>
              <a:gd name="connsiteY167" fmla="*/ 1352491 h 3624976"/>
              <a:gd name="connsiteX168" fmla="*/ 2366963 w 8247269"/>
              <a:gd name="connsiteY168" fmla="*/ 1342966 h 3624976"/>
              <a:gd name="connsiteX169" fmla="*/ 2309813 w 8247269"/>
              <a:gd name="connsiteY169" fmla="*/ 1333441 h 3624976"/>
              <a:gd name="connsiteX170" fmla="*/ 2233613 w 8247269"/>
              <a:gd name="connsiteY170" fmla="*/ 1342966 h 3624976"/>
              <a:gd name="connsiteX171" fmla="*/ 2185988 w 8247269"/>
              <a:gd name="connsiteY171" fmla="*/ 1333441 h 3624976"/>
              <a:gd name="connsiteX172" fmla="*/ 2176463 w 8247269"/>
              <a:gd name="connsiteY172" fmla="*/ 1304866 h 3624976"/>
              <a:gd name="connsiteX173" fmla="*/ 2157413 w 8247269"/>
              <a:gd name="connsiteY173" fmla="*/ 1238191 h 3624976"/>
              <a:gd name="connsiteX174" fmla="*/ 2155032 w 8247269"/>
              <a:gd name="connsiteY174" fmla="*/ 1204854 h 3624976"/>
              <a:gd name="connsiteX175" fmla="*/ 2128838 w 8247269"/>
              <a:gd name="connsiteY175" fmla="*/ 1166753 h 3624976"/>
              <a:gd name="connsiteX176" fmla="*/ 2057400 w 8247269"/>
              <a:gd name="connsiteY176" fmla="*/ 1104841 h 3624976"/>
              <a:gd name="connsiteX177" fmla="*/ 2062163 w 8247269"/>
              <a:gd name="connsiteY177" fmla="*/ 1066741 h 3624976"/>
              <a:gd name="connsiteX178" fmla="*/ 2033588 w 8247269"/>
              <a:gd name="connsiteY178" fmla="*/ 1057216 h 3624976"/>
              <a:gd name="connsiteX179" fmla="*/ 2081213 w 8247269"/>
              <a:gd name="connsiteY179" fmla="*/ 1009591 h 3624976"/>
              <a:gd name="connsiteX180" fmla="*/ 2128838 w 8247269"/>
              <a:gd name="connsiteY180" fmla="*/ 1000066 h 3624976"/>
              <a:gd name="connsiteX181" fmla="*/ 2147888 w 8247269"/>
              <a:gd name="connsiteY181" fmla="*/ 942916 h 3624976"/>
              <a:gd name="connsiteX182" fmla="*/ 2119313 w 8247269"/>
              <a:gd name="connsiteY182" fmla="*/ 914341 h 3624976"/>
              <a:gd name="connsiteX183" fmla="*/ 2014538 w 8247269"/>
              <a:gd name="connsiteY183" fmla="*/ 885766 h 3624976"/>
              <a:gd name="connsiteX184" fmla="*/ 2005013 w 8247269"/>
              <a:gd name="connsiteY184" fmla="*/ 857191 h 3624976"/>
              <a:gd name="connsiteX185" fmla="*/ 2024063 w 8247269"/>
              <a:gd name="connsiteY185" fmla="*/ 828616 h 3624976"/>
              <a:gd name="connsiteX186" fmla="*/ 2014538 w 8247269"/>
              <a:gd name="connsiteY186" fmla="*/ 800041 h 3624976"/>
              <a:gd name="connsiteX187" fmla="*/ 1976438 w 8247269"/>
              <a:gd name="connsiteY187" fmla="*/ 742891 h 3624976"/>
              <a:gd name="connsiteX188" fmla="*/ 1804988 w 8247269"/>
              <a:gd name="connsiteY188" fmla="*/ 685741 h 3624976"/>
              <a:gd name="connsiteX189" fmla="*/ 1776413 w 8247269"/>
              <a:gd name="connsiteY189" fmla="*/ 676216 h 3624976"/>
              <a:gd name="connsiteX190" fmla="*/ 1747838 w 8247269"/>
              <a:gd name="connsiteY190" fmla="*/ 666691 h 3624976"/>
              <a:gd name="connsiteX191" fmla="*/ 1690688 w 8247269"/>
              <a:gd name="connsiteY191" fmla="*/ 628591 h 3624976"/>
              <a:gd name="connsiteX192" fmla="*/ 1654969 w 8247269"/>
              <a:gd name="connsiteY192" fmla="*/ 592872 h 3624976"/>
              <a:gd name="connsiteX193" fmla="*/ 1581150 w 8247269"/>
              <a:gd name="connsiteY193" fmla="*/ 519053 h 3624976"/>
              <a:gd name="connsiteX194" fmla="*/ 1493045 w 8247269"/>
              <a:gd name="connsiteY194" fmla="*/ 433328 h 3624976"/>
              <a:gd name="connsiteX195" fmla="*/ 1370452 w 8247269"/>
              <a:gd name="connsiteY195" fmla="*/ 335756 h 3624976"/>
              <a:gd name="connsiteX196" fmla="*/ 1350170 w 8247269"/>
              <a:gd name="connsiteY196" fmla="*/ 316647 h 3624976"/>
              <a:gd name="connsiteX197" fmla="*/ 1373982 w 8247269"/>
              <a:gd name="connsiteY197" fmla="*/ 323791 h 3624976"/>
              <a:gd name="connsiteX198" fmla="*/ 1440657 w 8247269"/>
              <a:gd name="connsiteY198" fmla="*/ 342841 h 3624976"/>
              <a:gd name="connsiteX199" fmla="*/ 1440657 w 8247269"/>
              <a:gd name="connsiteY199" fmla="*/ 290453 h 3624976"/>
              <a:gd name="connsiteX200" fmla="*/ 1376363 w 8247269"/>
              <a:gd name="connsiteY200" fmla="*/ 204729 h 3624976"/>
              <a:gd name="connsiteX201" fmla="*/ 1338263 w 8247269"/>
              <a:gd name="connsiteY201" fmla="*/ 178534 h 3624976"/>
              <a:gd name="connsiteX202" fmla="*/ 1319213 w 8247269"/>
              <a:gd name="connsiteY202" fmla="*/ 161866 h 3624976"/>
              <a:gd name="connsiteX203" fmla="*/ 1166813 w 8247269"/>
              <a:gd name="connsiteY203" fmla="*/ 133291 h 3624976"/>
              <a:gd name="connsiteX204" fmla="*/ 1138238 w 8247269"/>
              <a:gd name="connsiteY204" fmla="*/ 123766 h 3624976"/>
              <a:gd name="connsiteX205" fmla="*/ 1081088 w 8247269"/>
              <a:gd name="connsiteY205" fmla="*/ 85666 h 3624976"/>
              <a:gd name="connsiteX206" fmla="*/ 1033463 w 8247269"/>
              <a:gd name="connsiteY206" fmla="*/ 47566 h 3624976"/>
              <a:gd name="connsiteX207" fmla="*/ 976313 w 8247269"/>
              <a:gd name="connsiteY207" fmla="*/ 9466 h 3624976"/>
              <a:gd name="connsiteX208" fmla="*/ 547688 w 8247269"/>
              <a:gd name="connsiteY208" fmla="*/ 9466 h 3624976"/>
              <a:gd name="connsiteX209" fmla="*/ 452438 w 8247269"/>
              <a:gd name="connsiteY209" fmla="*/ 18991 h 3624976"/>
              <a:gd name="connsiteX210" fmla="*/ 395288 w 8247269"/>
              <a:gd name="connsiteY210" fmla="*/ 47566 h 3624976"/>
              <a:gd name="connsiteX211" fmla="*/ 319088 w 8247269"/>
              <a:gd name="connsiteY211" fmla="*/ 159485 h 3624976"/>
              <a:gd name="connsiteX212" fmla="*/ 307182 w 8247269"/>
              <a:gd name="connsiteY212" fmla="*/ 216634 h 3624976"/>
              <a:gd name="connsiteX213" fmla="*/ 254794 w 8247269"/>
              <a:gd name="connsiteY213" fmla="*/ 283310 h 3624976"/>
              <a:gd name="connsiteX214" fmla="*/ 180975 w 8247269"/>
              <a:gd name="connsiteY214" fmla="*/ 330935 h 3624976"/>
              <a:gd name="connsiteX215" fmla="*/ 76201 w 8247269"/>
              <a:gd name="connsiteY215" fmla="*/ 357129 h 3624976"/>
              <a:gd name="connsiteX216" fmla="*/ 42863 w 8247269"/>
              <a:gd name="connsiteY216" fmla="*/ 361891 h 3624976"/>
              <a:gd name="connsiteX217" fmla="*/ 0 w 8247269"/>
              <a:gd name="connsiteY217" fmla="*/ 371416 h 3624976"/>
              <a:gd name="connsiteX218" fmla="*/ 21431 w 8247269"/>
              <a:gd name="connsiteY218" fmla="*/ 416660 h 3624976"/>
              <a:gd name="connsiteX219" fmla="*/ 33338 w 8247269"/>
              <a:gd name="connsiteY219" fmla="*/ 419041 h 3624976"/>
              <a:gd name="connsiteX220" fmla="*/ 90488 w 8247269"/>
              <a:gd name="connsiteY220" fmla="*/ 447616 h 3624976"/>
              <a:gd name="connsiteX221" fmla="*/ 147638 w 8247269"/>
              <a:gd name="connsiteY221" fmla="*/ 476191 h 3624976"/>
              <a:gd name="connsiteX222" fmla="*/ 166688 w 8247269"/>
              <a:gd name="connsiteY222" fmla="*/ 504766 h 3624976"/>
              <a:gd name="connsiteX223" fmla="*/ 166688 w 8247269"/>
              <a:gd name="connsiteY223" fmla="*/ 571441 h 3624976"/>
              <a:gd name="connsiteX224" fmla="*/ 138113 w 8247269"/>
              <a:gd name="connsiteY224" fmla="*/ 580966 h 3624976"/>
              <a:gd name="connsiteX225" fmla="*/ 128588 w 8247269"/>
              <a:gd name="connsiteY225" fmla="*/ 666691 h 3624976"/>
              <a:gd name="connsiteX226" fmla="*/ 100013 w 8247269"/>
              <a:gd name="connsiteY226" fmla="*/ 676216 h 3624976"/>
              <a:gd name="connsiteX227" fmla="*/ 90488 w 8247269"/>
              <a:gd name="connsiteY227" fmla="*/ 704791 h 3624976"/>
              <a:gd name="connsiteX228" fmla="*/ 119063 w 8247269"/>
              <a:gd name="connsiteY228" fmla="*/ 714316 h 3624976"/>
              <a:gd name="connsiteX229" fmla="*/ 138113 w 8247269"/>
              <a:gd name="connsiteY229" fmla="*/ 771466 h 3624976"/>
              <a:gd name="connsiteX230" fmla="*/ 147638 w 8247269"/>
              <a:gd name="connsiteY230" fmla="*/ 838141 h 3624976"/>
              <a:gd name="connsiteX231" fmla="*/ 166688 w 8247269"/>
              <a:gd name="connsiteY231" fmla="*/ 866716 h 3624976"/>
              <a:gd name="connsiteX232" fmla="*/ 157163 w 8247269"/>
              <a:gd name="connsiteY232" fmla="*/ 923866 h 3624976"/>
              <a:gd name="connsiteX0" fmla="*/ 7319963 w 8247269"/>
              <a:gd name="connsiteY0" fmla="*/ 3590866 h 3624976"/>
              <a:gd name="connsiteX1" fmla="*/ 7374733 w 8247269"/>
              <a:gd name="connsiteY1" fmla="*/ 3417036 h 3624976"/>
              <a:gd name="connsiteX2" fmla="*/ 7398544 w 8247269"/>
              <a:gd name="connsiteY2" fmla="*/ 3281304 h 3624976"/>
              <a:gd name="connsiteX3" fmla="*/ 7458075 w 8247269"/>
              <a:gd name="connsiteY3" fmla="*/ 3233678 h 3624976"/>
              <a:gd name="connsiteX4" fmla="*/ 7481888 w 8247269"/>
              <a:gd name="connsiteY4" fmla="*/ 3000315 h 3624976"/>
              <a:gd name="connsiteX5" fmla="*/ 7543801 w 8247269"/>
              <a:gd name="connsiteY5" fmla="*/ 2966977 h 3624976"/>
              <a:gd name="connsiteX6" fmla="*/ 7627145 w 8247269"/>
              <a:gd name="connsiteY6" fmla="*/ 2993171 h 3624976"/>
              <a:gd name="connsiteX7" fmla="*/ 7708106 w 8247269"/>
              <a:gd name="connsiteY7" fmla="*/ 2943167 h 3624976"/>
              <a:gd name="connsiteX8" fmla="*/ 7765257 w 8247269"/>
              <a:gd name="connsiteY8" fmla="*/ 2838391 h 3624976"/>
              <a:gd name="connsiteX9" fmla="*/ 7777163 w 8247269"/>
              <a:gd name="connsiteY9" fmla="*/ 2800291 h 3624976"/>
              <a:gd name="connsiteX10" fmla="*/ 7805738 w 8247269"/>
              <a:gd name="connsiteY10" fmla="*/ 2790766 h 3624976"/>
              <a:gd name="connsiteX11" fmla="*/ 7834313 w 8247269"/>
              <a:gd name="connsiteY11" fmla="*/ 2781241 h 3624976"/>
              <a:gd name="connsiteX12" fmla="*/ 7996238 w 8247269"/>
              <a:gd name="connsiteY12" fmla="*/ 2762191 h 3624976"/>
              <a:gd name="connsiteX13" fmla="*/ 8062913 w 8247269"/>
              <a:gd name="connsiteY13" fmla="*/ 2743141 h 3624976"/>
              <a:gd name="connsiteX14" fmla="*/ 8090341 w 8247269"/>
              <a:gd name="connsiteY14" fmla="*/ 2764630 h 3624976"/>
              <a:gd name="connsiteX15" fmla="*/ 8162926 w 8247269"/>
              <a:gd name="connsiteY15" fmla="*/ 2752666 h 3624976"/>
              <a:gd name="connsiteX16" fmla="*/ 8165307 w 8247269"/>
              <a:gd name="connsiteY16" fmla="*/ 2709804 h 3624976"/>
              <a:gd name="connsiteX17" fmla="*/ 8186738 w 8247269"/>
              <a:gd name="connsiteY17" fmla="*/ 2602648 h 3624976"/>
              <a:gd name="connsiteX18" fmla="*/ 8193882 w 8247269"/>
              <a:gd name="connsiteY18" fmla="*/ 2552641 h 3624976"/>
              <a:gd name="connsiteX19" fmla="*/ 8224838 w 8247269"/>
              <a:gd name="connsiteY19" fmla="*/ 2514541 h 3624976"/>
              <a:gd name="connsiteX20" fmla="*/ 8243888 w 8247269"/>
              <a:gd name="connsiteY20" fmla="*/ 2485966 h 3624976"/>
              <a:gd name="connsiteX21" fmla="*/ 8178447 w 8247269"/>
              <a:gd name="connsiteY21" fmla="*/ 2438399 h 3624976"/>
              <a:gd name="connsiteX22" fmla="*/ 7950994 w 8247269"/>
              <a:gd name="connsiteY22" fmla="*/ 2435960 h 3624976"/>
              <a:gd name="connsiteX23" fmla="*/ 7967663 w 8247269"/>
              <a:gd name="connsiteY23" fmla="*/ 2335947 h 3624976"/>
              <a:gd name="connsiteX24" fmla="*/ 7977188 w 8247269"/>
              <a:gd name="connsiteY24" fmla="*/ 2257366 h 3624976"/>
              <a:gd name="connsiteX25" fmla="*/ 7950995 w 8247269"/>
              <a:gd name="connsiteY25" fmla="*/ 2083534 h 3624976"/>
              <a:gd name="connsiteX26" fmla="*/ 7953375 w 8247269"/>
              <a:gd name="connsiteY26" fmla="*/ 2038291 h 3624976"/>
              <a:gd name="connsiteX27" fmla="*/ 7948613 w 8247269"/>
              <a:gd name="connsiteY27" fmla="*/ 2007334 h 3624976"/>
              <a:gd name="connsiteX28" fmla="*/ 7962901 w 8247269"/>
              <a:gd name="connsiteY28" fmla="*/ 1907322 h 3624976"/>
              <a:gd name="connsiteX29" fmla="*/ 7948613 w 8247269"/>
              <a:gd name="connsiteY29" fmla="*/ 1847791 h 3624976"/>
              <a:gd name="connsiteX30" fmla="*/ 7850982 w 8247269"/>
              <a:gd name="connsiteY30" fmla="*/ 1859697 h 3624976"/>
              <a:gd name="connsiteX31" fmla="*/ 7796213 w 8247269"/>
              <a:gd name="connsiteY31" fmla="*/ 1790641 h 3624976"/>
              <a:gd name="connsiteX32" fmla="*/ 7739063 w 8247269"/>
              <a:gd name="connsiteY32" fmla="*/ 1771591 h 3624976"/>
              <a:gd name="connsiteX33" fmla="*/ 7710488 w 8247269"/>
              <a:gd name="connsiteY33" fmla="*/ 1752541 h 3624976"/>
              <a:gd name="connsiteX34" fmla="*/ 7567613 w 8247269"/>
              <a:gd name="connsiteY34" fmla="*/ 1733491 h 3624976"/>
              <a:gd name="connsiteX35" fmla="*/ 7510463 w 8247269"/>
              <a:gd name="connsiteY35" fmla="*/ 1714441 h 3624976"/>
              <a:gd name="connsiteX36" fmla="*/ 7453313 w 8247269"/>
              <a:gd name="connsiteY36" fmla="*/ 1676341 h 3624976"/>
              <a:gd name="connsiteX37" fmla="*/ 7424738 w 8247269"/>
              <a:gd name="connsiteY37" fmla="*/ 1657291 h 3624976"/>
              <a:gd name="connsiteX38" fmla="*/ 7396163 w 8247269"/>
              <a:gd name="connsiteY38" fmla="*/ 1647766 h 3624976"/>
              <a:gd name="connsiteX39" fmla="*/ 7358063 w 8247269"/>
              <a:gd name="connsiteY39" fmla="*/ 1600141 h 3624976"/>
              <a:gd name="connsiteX40" fmla="*/ 7319963 w 8247269"/>
              <a:gd name="connsiteY40" fmla="*/ 1542991 h 3624976"/>
              <a:gd name="connsiteX41" fmla="*/ 7272338 w 8247269"/>
              <a:gd name="connsiteY41" fmla="*/ 1485841 h 3624976"/>
              <a:gd name="connsiteX42" fmla="*/ 7262813 w 8247269"/>
              <a:gd name="connsiteY42" fmla="*/ 1457266 h 3624976"/>
              <a:gd name="connsiteX43" fmla="*/ 7224713 w 8247269"/>
              <a:gd name="connsiteY43" fmla="*/ 1400116 h 3624976"/>
              <a:gd name="connsiteX44" fmla="*/ 7215188 w 8247269"/>
              <a:gd name="connsiteY44" fmla="*/ 1371541 h 3624976"/>
              <a:gd name="connsiteX45" fmla="*/ 7196138 w 8247269"/>
              <a:gd name="connsiteY45" fmla="*/ 1342966 h 3624976"/>
              <a:gd name="connsiteX46" fmla="*/ 7177088 w 8247269"/>
              <a:gd name="connsiteY46" fmla="*/ 1285816 h 3624976"/>
              <a:gd name="connsiteX47" fmla="*/ 7119938 w 8247269"/>
              <a:gd name="connsiteY47" fmla="*/ 1238191 h 3624976"/>
              <a:gd name="connsiteX48" fmla="*/ 7091363 w 8247269"/>
              <a:gd name="connsiteY48" fmla="*/ 1219141 h 3624976"/>
              <a:gd name="connsiteX49" fmla="*/ 7062788 w 8247269"/>
              <a:gd name="connsiteY49" fmla="*/ 1190566 h 3624976"/>
              <a:gd name="connsiteX50" fmla="*/ 7034213 w 8247269"/>
              <a:gd name="connsiteY50" fmla="*/ 1171516 h 3624976"/>
              <a:gd name="connsiteX51" fmla="*/ 6986588 w 8247269"/>
              <a:gd name="connsiteY51" fmla="*/ 1114366 h 3624976"/>
              <a:gd name="connsiteX52" fmla="*/ 6958013 w 8247269"/>
              <a:gd name="connsiteY52" fmla="*/ 1095316 h 3624976"/>
              <a:gd name="connsiteX53" fmla="*/ 6938963 w 8247269"/>
              <a:gd name="connsiteY53" fmla="*/ 1066741 h 3624976"/>
              <a:gd name="connsiteX54" fmla="*/ 6979445 w 8247269"/>
              <a:gd name="connsiteY54" fmla="*/ 1047691 h 3624976"/>
              <a:gd name="connsiteX55" fmla="*/ 6950869 w 8247269"/>
              <a:gd name="connsiteY55" fmla="*/ 1016735 h 3624976"/>
              <a:gd name="connsiteX56" fmla="*/ 6910388 w 8247269"/>
              <a:gd name="connsiteY56" fmla="*/ 981016 h 3624976"/>
              <a:gd name="connsiteX57" fmla="*/ 6967538 w 8247269"/>
              <a:gd name="connsiteY57" fmla="*/ 952441 h 3624976"/>
              <a:gd name="connsiteX58" fmla="*/ 6986588 w 8247269"/>
              <a:gd name="connsiteY58" fmla="*/ 923866 h 3624976"/>
              <a:gd name="connsiteX59" fmla="*/ 7005638 w 8247269"/>
              <a:gd name="connsiteY59" fmla="*/ 866716 h 3624976"/>
              <a:gd name="connsiteX60" fmla="*/ 6977063 w 8247269"/>
              <a:gd name="connsiteY60" fmla="*/ 857191 h 3624976"/>
              <a:gd name="connsiteX61" fmla="*/ 6910388 w 8247269"/>
              <a:gd name="connsiteY61" fmla="*/ 847666 h 3624976"/>
              <a:gd name="connsiteX62" fmla="*/ 6872288 w 8247269"/>
              <a:gd name="connsiteY62" fmla="*/ 828616 h 3624976"/>
              <a:gd name="connsiteX63" fmla="*/ 6843713 w 8247269"/>
              <a:gd name="connsiteY63" fmla="*/ 819091 h 3624976"/>
              <a:gd name="connsiteX64" fmla="*/ 6786563 w 8247269"/>
              <a:gd name="connsiteY64" fmla="*/ 780991 h 3624976"/>
              <a:gd name="connsiteX65" fmla="*/ 6748463 w 8247269"/>
              <a:gd name="connsiteY65" fmla="*/ 733366 h 3624976"/>
              <a:gd name="connsiteX66" fmla="*/ 6738938 w 8247269"/>
              <a:gd name="connsiteY66" fmla="*/ 704791 h 3624976"/>
              <a:gd name="connsiteX67" fmla="*/ 6691313 w 8247269"/>
              <a:gd name="connsiteY67" fmla="*/ 657166 h 3624976"/>
              <a:gd name="connsiteX68" fmla="*/ 6643688 w 8247269"/>
              <a:gd name="connsiteY68" fmla="*/ 619066 h 3624976"/>
              <a:gd name="connsiteX69" fmla="*/ 6624638 w 8247269"/>
              <a:gd name="connsiteY69" fmla="*/ 590491 h 3624976"/>
              <a:gd name="connsiteX70" fmla="*/ 6596063 w 8247269"/>
              <a:gd name="connsiteY70" fmla="*/ 580966 h 3624976"/>
              <a:gd name="connsiteX71" fmla="*/ 6567488 w 8247269"/>
              <a:gd name="connsiteY71" fmla="*/ 561916 h 3624976"/>
              <a:gd name="connsiteX72" fmla="*/ 6538913 w 8247269"/>
              <a:gd name="connsiteY72" fmla="*/ 552391 h 3624976"/>
              <a:gd name="connsiteX73" fmla="*/ 6510338 w 8247269"/>
              <a:gd name="connsiteY73" fmla="*/ 533341 h 3624976"/>
              <a:gd name="connsiteX74" fmla="*/ 6462713 w 8247269"/>
              <a:gd name="connsiteY74" fmla="*/ 523816 h 3624976"/>
              <a:gd name="connsiteX75" fmla="*/ 6376988 w 8247269"/>
              <a:gd name="connsiteY75" fmla="*/ 533341 h 3624976"/>
              <a:gd name="connsiteX76" fmla="*/ 6319838 w 8247269"/>
              <a:gd name="connsiteY76" fmla="*/ 571441 h 3624976"/>
              <a:gd name="connsiteX77" fmla="*/ 6262688 w 8247269"/>
              <a:gd name="connsiteY77" fmla="*/ 619066 h 3624976"/>
              <a:gd name="connsiteX78" fmla="*/ 6176963 w 8247269"/>
              <a:gd name="connsiteY78" fmla="*/ 657166 h 3624976"/>
              <a:gd name="connsiteX79" fmla="*/ 6148388 w 8247269"/>
              <a:gd name="connsiteY79" fmla="*/ 666691 h 3624976"/>
              <a:gd name="connsiteX80" fmla="*/ 6148388 w 8247269"/>
              <a:gd name="connsiteY80" fmla="*/ 800041 h 3624976"/>
              <a:gd name="connsiteX81" fmla="*/ 6138863 w 8247269"/>
              <a:gd name="connsiteY81" fmla="*/ 961966 h 3624976"/>
              <a:gd name="connsiteX82" fmla="*/ 6119813 w 8247269"/>
              <a:gd name="connsiteY82" fmla="*/ 1085791 h 3624976"/>
              <a:gd name="connsiteX83" fmla="*/ 6136482 w 8247269"/>
              <a:gd name="connsiteY83" fmla="*/ 1195328 h 3624976"/>
              <a:gd name="connsiteX84" fmla="*/ 6165057 w 8247269"/>
              <a:gd name="connsiteY84" fmla="*/ 1340585 h 3624976"/>
              <a:gd name="connsiteX85" fmla="*/ 6205538 w 8247269"/>
              <a:gd name="connsiteY85" fmla="*/ 1435835 h 3624976"/>
              <a:gd name="connsiteX86" fmla="*/ 6162676 w 8247269"/>
              <a:gd name="connsiteY86" fmla="*/ 1492985 h 3624976"/>
              <a:gd name="connsiteX87" fmla="*/ 6196013 w 8247269"/>
              <a:gd name="connsiteY87" fmla="*/ 1647766 h 3624976"/>
              <a:gd name="connsiteX88" fmla="*/ 6198394 w 8247269"/>
              <a:gd name="connsiteY88" fmla="*/ 1757303 h 3624976"/>
              <a:gd name="connsiteX89" fmla="*/ 6153150 w 8247269"/>
              <a:gd name="connsiteY89" fmla="*/ 1759685 h 3624976"/>
              <a:gd name="connsiteX90" fmla="*/ 6119813 w 8247269"/>
              <a:gd name="connsiteY90" fmla="*/ 1752541 h 3624976"/>
              <a:gd name="connsiteX91" fmla="*/ 5955507 w 8247269"/>
              <a:gd name="connsiteY91" fmla="*/ 1781116 h 3624976"/>
              <a:gd name="connsiteX92" fmla="*/ 5955507 w 8247269"/>
              <a:gd name="connsiteY92" fmla="*/ 1854934 h 3624976"/>
              <a:gd name="connsiteX93" fmla="*/ 5967413 w 8247269"/>
              <a:gd name="connsiteY93" fmla="*/ 1904941 h 3624976"/>
              <a:gd name="connsiteX94" fmla="*/ 5962650 w 8247269"/>
              <a:gd name="connsiteY94" fmla="*/ 1954947 h 3624976"/>
              <a:gd name="connsiteX95" fmla="*/ 5684045 w 8247269"/>
              <a:gd name="connsiteY95" fmla="*/ 1916847 h 3624976"/>
              <a:gd name="connsiteX96" fmla="*/ 5434013 w 8247269"/>
              <a:gd name="connsiteY96" fmla="*/ 1940660 h 3624976"/>
              <a:gd name="connsiteX97" fmla="*/ 5300663 w 8247269"/>
              <a:gd name="connsiteY97" fmla="*/ 1904941 h 3624976"/>
              <a:gd name="connsiteX98" fmla="*/ 5243513 w 8247269"/>
              <a:gd name="connsiteY98" fmla="*/ 1914466 h 3624976"/>
              <a:gd name="connsiteX99" fmla="*/ 5186363 w 8247269"/>
              <a:gd name="connsiteY99" fmla="*/ 1933516 h 3624976"/>
              <a:gd name="connsiteX100" fmla="*/ 5179219 w 8247269"/>
              <a:gd name="connsiteY100" fmla="*/ 1890653 h 3624976"/>
              <a:gd name="connsiteX101" fmla="*/ 5098257 w 8247269"/>
              <a:gd name="connsiteY101" fmla="*/ 1840647 h 3624976"/>
              <a:gd name="connsiteX102" fmla="*/ 5033963 w 8247269"/>
              <a:gd name="connsiteY102" fmla="*/ 1838266 h 3624976"/>
              <a:gd name="connsiteX103" fmla="*/ 5024438 w 8247269"/>
              <a:gd name="connsiteY103" fmla="*/ 1809691 h 3624976"/>
              <a:gd name="connsiteX104" fmla="*/ 4891088 w 8247269"/>
              <a:gd name="connsiteY104" fmla="*/ 1781116 h 3624976"/>
              <a:gd name="connsiteX105" fmla="*/ 4814888 w 8247269"/>
              <a:gd name="connsiteY105" fmla="*/ 1743016 h 3624976"/>
              <a:gd name="connsiteX106" fmla="*/ 4786313 w 8247269"/>
              <a:gd name="connsiteY106" fmla="*/ 1714441 h 3624976"/>
              <a:gd name="connsiteX107" fmla="*/ 4776788 w 8247269"/>
              <a:gd name="connsiteY107" fmla="*/ 1685866 h 3624976"/>
              <a:gd name="connsiteX108" fmla="*/ 4795838 w 8247269"/>
              <a:gd name="connsiteY108" fmla="*/ 1628716 h 3624976"/>
              <a:gd name="connsiteX109" fmla="*/ 4814888 w 8247269"/>
              <a:gd name="connsiteY109" fmla="*/ 1476316 h 3624976"/>
              <a:gd name="connsiteX110" fmla="*/ 4852988 w 8247269"/>
              <a:gd name="connsiteY110" fmla="*/ 1419166 h 3624976"/>
              <a:gd name="connsiteX111" fmla="*/ 4872038 w 8247269"/>
              <a:gd name="connsiteY111" fmla="*/ 1390591 h 3624976"/>
              <a:gd name="connsiteX112" fmla="*/ 4919663 w 8247269"/>
              <a:gd name="connsiteY112" fmla="*/ 1314391 h 3624976"/>
              <a:gd name="connsiteX113" fmla="*/ 4929188 w 8247269"/>
              <a:gd name="connsiteY113" fmla="*/ 1285816 h 3624976"/>
              <a:gd name="connsiteX114" fmla="*/ 4872038 w 8247269"/>
              <a:gd name="connsiteY114" fmla="*/ 1257241 h 3624976"/>
              <a:gd name="connsiteX115" fmla="*/ 4843463 w 8247269"/>
              <a:gd name="connsiteY115" fmla="*/ 1238191 h 3624976"/>
              <a:gd name="connsiteX116" fmla="*/ 4786313 w 8247269"/>
              <a:gd name="connsiteY116" fmla="*/ 1219141 h 3624976"/>
              <a:gd name="connsiteX117" fmla="*/ 4757738 w 8247269"/>
              <a:gd name="connsiteY117" fmla="*/ 1209616 h 3624976"/>
              <a:gd name="connsiteX118" fmla="*/ 4729163 w 8247269"/>
              <a:gd name="connsiteY118" fmla="*/ 1219141 h 3624976"/>
              <a:gd name="connsiteX119" fmla="*/ 4672013 w 8247269"/>
              <a:gd name="connsiteY119" fmla="*/ 1247716 h 3624976"/>
              <a:gd name="connsiteX120" fmla="*/ 4576763 w 8247269"/>
              <a:gd name="connsiteY120" fmla="*/ 1209616 h 3624976"/>
              <a:gd name="connsiteX121" fmla="*/ 4538663 w 8247269"/>
              <a:gd name="connsiteY121" fmla="*/ 1161991 h 3624976"/>
              <a:gd name="connsiteX122" fmla="*/ 4481513 w 8247269"/>
              <a:gd name="connsiteY122" fmla="*/ 1181041 h 3624976"/>
              <a:gd name="connsiteX123" fmla="*/ 4452938 w 8247269"/>
              <a:gd name="connsiteY123" fmla="*/ 1190566 h 3624976"/>
              <a:gd name="connsiteX124" fmla="*/ 4414838 w 8247269"/>
              <a:gd name="connsiteY124" fmla="*/ 1276291 h 3624976"/>
              <a:gd name="connsiteX125" fmla="*/ 4405313 w 8247269"/>
              <a:gd name="connsiteY125" fmla="*/ 1304866 h 3624976"/>
              <a:gd name="connsiteX126" fmla="*/ 4395788 w 8247269"/>
              <a:gd name="connsiteY126" fmla="*/ 1333441 h 3624976"/>
              <a:gd name="connsiteX127" fmla="*/ 4367213 w 8247269"/>
              <a:gd name="connsiteY127" fmla="*/ 1352491 h 3624976"/>
              <a:gd name="connsiteX128" fmla="*/ 4348163 w 8247269"/>
              <a:gd name="connsiteY128" fmla="*/ 1381066 h 3624976"/>
              <a:gd name="connsiteX129" fmla="*/ 4329113 w 8247269"/>
              <a:gd name="connsiteY129" fmla="*/ 1438216 h 3624976"/>
              <a:gd name="connsiteX130" fmla="*/ 4310063 w 8247269"/>
              <a:gd name="connsiteY130" fmla="*/ 1466791 h 3624976"/>
              <a:gd name="connsiteX131" fmla="*/ 4300538 w 8247269"/>
              <a:gd name="connsiteY131" fmla="*/ 1495366 h 3624976"/>
              <a:gd name="connsiteX132" fmla="*/ 4291013 w 8247269"/>
              <a:gd name="connsiteY132" fmla="*/ 1533466 h 3624976"/>
              <a:gd name="connsiteX133" fmla="*/ 4262438 w 8247269"/>
              <a:gd name="connsiteY133" fmla="*/ 1552516 h 3624976"/>
              <a:gd name="connsiteX134" fmla="*/ 4224338 w 8247269"/>
              <a:gd name="connsiteY134" fmla="*/ 1545372 h 3624976"/>
              <a:gd name="connsiteX135" fmla="*/ 4167188 w 8247269"/>
              <a:gd name="connsiteY135" fmla="*/ 1562041 h 3624976"/>
              <a:gd name="connsiteX136" fmla="*/ 4110038 w 8247269"/>
              <a:gd name="connsiteY136" fmla="*/ 1583472 h 3624976"/>
              <a:gd name="connsiteX137" fmla="*/ 4081463 w 8247269"/>
              <a:gd name="connsiteY137" fmla="*/ 1590616 h 3624976"/>
              <a:gd name="connsiteX138" fmla="*/ 4055270 w 8247269"/>
              <a:gd name="connsiteY138" fmla="*/ 1595379 h 3624976"/>
              <a:gd name="connsiteX139" fmla="*/ 3948113 w 8247269"/>
              <a:gd name="connsiteY139" fmla="*/ 1609666 h 3624976"/>
              <a:gd name="connsiteX140" fmla="*/ 3910013 w 8247269"/>
              <a:gd name="connsiteY140" fmla="*/ 1600141 h 3624976"/>
              <a:gd name="connsiteX141" fmla="*/ 3757613 w 8247269"/>
              <a:gd name="connsiteY141" fmla="*/ 1590616 h 3624976"/>
              <a:gd name="connsiteX142" fmla="*/ 3729038 w 8247269"/>
              <a:gd name="connsiteY142" fmla="*/ 1571566 h 3624976"/>
              <a:gd name="connsiteX143" fmla="*/ 3700463 w 8247269"/>
              <a:gd name="connsiteY143" fmla="*/ 1562041 h 3624976"/>
              <a:gd name="connsiteX144" fmla="*/ 3652838 w 8247269"/>
              <a:gd name="connsiteY144" fmla="*/ 1523941 h 3624976"/>
              <a:gd name="connsiteX145" fmla="*/ 3481388 w 8247269"/>
              <a:gd name="connsiteY145" fmla="*/ 1533466 h 3624976"/>
              <a:gd name="connsiteX146" fmla="*/ 3414713 w 8247269"/>
              <a:gd name="connsiteY146" fmla="*/ 1542991 h 3624976"/>
              <a:gd name="connsiteX147" fmla="*/ 3386138 w 8247269"/>
              <a:gd name="connsiteY147" fmla="*/ 1552516 h 3624976"/>
              <a:gd name="connsiteX148" fmla="*/ 3338513 w 8247269"/>
              <a:gd name="connsiteY148" fmla="*/ 1562041 h 3624976"/>
              <a:gd name="connsiteX149" fmla="*/ 3259931 w 8247269"/>
              <a:gd name="connsiteY149" fmla="*/ 1619191 h 3624976"/>
              <a:gd name="connsiteX150" fmla="*/ 3214688 w 8247269"/>
              <a:gd name="connsiteY150" fmla="*/ 1666816 h 3624976"/>
              <a:gd name="connsiteX151" fmla="*/ 3205163 w 8247269"/>
              <a:gd name="connsiteY151" fmla="*/ 1695391 h 3624976"/>
              <a:gd name="connsiteX152" fmla="*/ 3181351 w 8247269"/>
              <a:gd name="connsiteY152" fmla="*/ 1738254 h 3624976"/>
              <a:gd name="connsiteX153" fmla="*/ 3102769 w 8247269"/>
              <a:gd name="connsiteY153" fmla="*/ 1714441 h 3624976"/>
              <a:gd name="connsiteX154" fmla="*/ 3057525 w 8247269"/>
              <a:gd name="connsiteY154" fmla="*/ 1659672 h 3624976"/>
              <a:gd name="connsiteX155" fmla="*/ 3005138 w 8247269"/>
              <a:gd name="connsiteY155" fmla="*/ 1619191 h 3624976"/>
              <a:gd name="connsiteX156" fmla="*/ 2967038 w 8247269"/>
              <a:gd name="connsiteY156" fmla="*/ 1562041 h 3624976"/>
              <a:gd name="connsiteX157" fmla="*/ 2947988 w 8247269"/>
              <a:gd name="connsiteY157" fmla="*/ 1533466 h 3624976"/>
              <a:gd name="connsiteX158" fmla="*/ 2890838 w 8247269"/>
              <a:gd name="connsiteY158" fmla="*/ 1504891 h 3624976"/>
              <a:gd name="connsiteX159" fmla="*/ 2862263 w 8247269"/>
              <a:gd name="connsiteY159" fmla="*/ 1485841 h 3624976"/>
              <a:gd name="connsiteX160" fmla="*/ 2833688 w 8247269"/>
              <a:gd name="connsiteY160" fmla="*/ 1476316 h 3624976"/>
              <a:gd name="connsiteX161" fmla="*/ 2805113 w 8247269"/>
              <a:gd name="connsiteY161" fmla="*/ 1457266 h 3624976"/>
              <a:gd name="connsiteX162" fmla="*/ 2738438 w 8247269"/>
              <a:gd name="connsiteY162" fmla="*/ 1438216 h 3624976"/>
              <a:gd name="connsiteX163" fmla="*/ 2709863 w 8247269"/>
              <a:gd name="connsiteY163" fmla="*/ 1428691 h 3624976"/>
              <a:gd name="connsiteX164" fmla="*/ 2605088 w 8247269"/>
              <a:gd name="connsiteY164" fmla="*/ 1419166 h 3624976"/>
              <a:gd name="connsiteX165" fmla="*/ 2509838 w 8247269"/>
              <a:gd name="connsiteY165" fmla="*/ 1409641 h 3624976"/>
              <a:gd name="connsiteX166" fmla="*/ 2452688 w 8247269"/>
              <a:gd name="connsiteY166" fmla="*/ 1371541 h 3624976"/>
              <a:gd name="connsiteX167" fmla="*/ 2395538 w 8247269"/>
              <a:gd name="connsiteY167" fmla="*/ 1352491 h 3624976"/>
              <a:gd name="connsiteX168" fmla="*/ 2366963 w 8247269"/>
              <a:gd name="connsiteY168" fmla="*/ 1342966 h 3624976"/>
              <a:gd name="connsiteX169" fmla="*/ 2309813 w 8247269"/>
              <a:gd name="connsiteY169" fmla="*/ 1333441 h 3624976"/>
              <a:gd name="connsiteX170" fmla="*/ 2233613 w 8247269"/>
              <a:gd name="connsiteY170" fmla="*/ 1342966 h 3624976"/>
              <a:gd name="connsiteX171" fmla="*/ 2185988 w 8247269"/>
              <a:gd name="connsiteY171" fmla="*/ 1333441 h 3624976"/>
              <a:gd name="connsiteX172" fmla="*/ 2176463 w 8247269"/>
              <a:gd name="connsiteY172" fmla="*/ 1304866 h 3624976"/>
              <a:gd name="connsiteX173" fmla="*/ 2157413 w 8247269"/>
              <a:gd name="connsiteY173" fmla="*/ 1238191 h 3624976"/>
              <a:gd name="connsiteX174" fmla="*/ 2155032 w 8247269"/>
              <a:gd name="connsiteY174" fmla="*/ 1204854 h 3624976"/>
              <a:gd name="connsiteX175" fmla="*/ 2128838 w 8247269"/>
              <a:gd name="connsiteY175" fmla="*/ 1166753 h 3624976"/>
              <a:gd name="connsiteX176" fmla="*/ 2057400 w 8247269"/>
              <a:gd name="connsiteY176" fmla="*/ 1104841 h 3624976"/>
              <a:gd name="connsiteX177" fmla="*/ 2062163 w 8247269"/>
              <a:gd name="connsiteY177" fmla="*/ 1066741 h 3624976"/>
              <a:gd name="connsiteX178" fmla="*/ 2033588 w 8247269"/>
              <a:gd name="connsiteY178" fmla="*/ 1057216 h 3624976"/>
              <a:gd name="connsiteX179" fmla="*/ 2081213 w 8247269"/>
              <a:gd name="connsiteY179" fmla="*/ 1009591 h 3624976"/>
              <a:gd name="connsiteX180" fmla="*/ 2128838 w 8247269"/>
              <a:gd name="connsiteY180" fmla="*/ 1000066 h 3624976"/>
              <a:gd name="connsiteX181" fmla="*/ 2147888 w 8247269"/>
              <a:gd name="connsiteY181" fmla="*/ 942916 h 3624976"/>
              <a:gd name="connsiteX182" fmla="*/ 2119313 w 8247269"/>
              <a:gd name="connsiteY182" fmla="*/ 914341 h 3624976"/>
              <a:gd name="connsiteX183" fmla="*/ 2014538 w 8247269"/>
              <a:gd name="connsiteY183" fmla="*/ 885766 h 3624976"/>
              <a:gd name="connsiteX184" fmla="*/ 2005013 w 8247269"/>
              <a:gd name="connsiteY184" fmla="*/ 857191 h 3624976"/>
              <a:gd name="connsiteX185" fmla="*/ 2024063 w 8247269"/>
              <a:gd name="connsiteY185" fmla="*/ 828616 h 3624976"/>
              <a:gd name="connsiteX186" fmla="*/ 2014538 w 8247269"/>
              <a:gd name="connsiteY186" fmla="*/ 800041 h 3624976"/>
              <a:gd name="connsiteX187" fmla="*/ 1976438 w 8247269"/>
              <a:gd name="connsiteY187" fmla="*/ 742891 h 3624976"/>
              <a:gd name="connsiteX188" fmla="*/ 1804988 w 8247269"/>
              <a:gd name="connsiteY188" fmla="*/ 685741 h 3624976"/>
              <a:gd name="connsiteX189" fmla="*/ 1776413 w 8247269"/>
              <a:gd name="connsiteY189" fmla="*/ 676216 h 3624976"/>
              <a:gd name="connsiteX190" fmla="*/ 1747838 w 8247269"/>
              <a:gd name="connsiteY190" fmla="*/ 666691 h 3624976"/>
              <a:gd name="connsiteX191" fmla="*/ 1690688 w 8247269"/>
              <a:gd name="connsiteY191" fmla="*/ 628591 h 3624976"/>
              <a:gd name="connsiteX192" fmla="*/ 1654969 w 8247269"/>
              <a:gd name="connsiteY192" fmla="*/ 592872 h 3624976"/>
              <a:gd name="connsiteX193" fmla="*/ 1581150 w 8247269"/>
              <a:gd name="connsiteY193" fmla="*/ 519053 h 3624976"/>
              <a:gd name="connsiteX194" fmla="*/ 1493045 w 8247269"/>
              <a:gd name="connsiteY194" fmla="*/ 433328 h 3624976"/>
              <a:gd name="connsiteX195" fmla="*/ 1370452 w 8247269"/>
              <a:gd name="connsiteY195" fmla="*/ 335756 h 3624976"/>
              <a:gd name="connsiteX196" fmla="*/ 1350170 w 8247269"/>
              <a:gd name="connsiteY196" fmla="*/ 316647 h 3624976"/>
              <a:gd name="connsiteX197" fmla="*/ 1373982 w 8247269"/>
              <a:gd name="connsiteY197" fmla="*/ 323791 h 3624976"/>
              <a:gd name="connsiteX198" fmla="*/ 1440657 w 8247269"/>
              <a:gd name="connsiteY198" fmla="*/ 342841 h 3624976"/>
              <a:gd name="connsiteX199" fmla="*/ 1440657 w 8247269"/>
              <a:gd name="connsiteY199" fmla="*/ 290453 h 3624976"/>
              <a:gd name="connsiteX200" fmla="*/ 1376363 w 8247269"/>
              <a:gd name="connsiteY200" fmla="*/ 204729 h 3624976"/>
              <a:gd name="connsiteX201" fmla="*/ 1338263 w 8247269"/>
              <a:gd name="connsiteY201" fmla="*/ 178534 h 3624976"/>
              <a:gd name="connsiteX202" fmla="*/ 1319213 w 8247269"/>
              <a:gd name="connsiteY202" fmla="*/ 161866 h 3624976"/>
              <a:gd name="connsiteX203" fmla="*/ 1166813 w 8247269"/>
              <a:gd name="connsiteY203" fmla="*/ 133291 h 3624976"/>
              <a:gd name="connsiteX204" fmla="*/ 1138238 w 8247269"/>
              <a:gd name="connsiteY204" fmla="*/ 123766 h 3624976"/>
              <a:gd name="connsiteX205" fmla="*/ 1081088 w 8247269"/>
              <a:gd name="connsiteY205" fmla="*/ 85666 h 3624976"/>
              <a:gd name="connsiteX206" fmla="*/ 1033463 w 8247269"/>
              <a:gd name="connsiteY206" fmla="*/ 47566 h 3624976"/>
              <a:gd name="connsiteX207" fmla="*/ 976313 w 8247269"/>
              <a:gd name="connsiteY207" fmla="*/ 9466 h 3624976"/>
              <a:gd name="connsiteX208" fmla="*/ 547688 w 8247269"/>
              <a:gd name="connsiteY208" fmla="*/ 9466 h 3624976"/>
              <a:gd name="connsiteX209" fmla="*/ 452438 w 8247269"/>
              <a:gd name="connsiteY209" fmla="*/ 18991 h 3624976"/>
              <a:gd name="connsiteX210" fmla="*/ 395288 w 8247269"/>
              <a:gd name="connsiteY210" fmla="*/ 47566 h 3624976"/>
              <a:gd name="connsiteX211" fmla="*/ 319088 w 8247269"/>
              <a:gd name="connsiteY211" fmla="*/ 159485 h 3624976"/>
              <a:gd name="connsiteX212" fmla="*/ 307182 w 8247269"/>
              <a:gd name="connsiteY212" fmla="*/ 216634 h 3624976"/>
              <a:gd name="connsiteX213" fmla="*/ 254794 w 8247269"/>
              <a:gd name="connsiteY213" fmla="*/ 283310 h 3624976"/>
              <a:gd name="connsiteX214" fmla="*/ 180975 w 8247269"/>
              <a:gd name="connsiteY214" fmla="*/ 330935 h 3624976"/>
              <a:gd name="connsiteX215" fmla="*/ 76201 w 8247269"/>
              <a:gd name="connsiteY215" fmla="*/ 357129 h 3624976"/>
              <a:gd name="connsiteX216" fmla="*/ 42863 w 8247269"/>
              <a:gd name="connsiteY216" fmla="*/ 361891 h 3624976"/>
              <a:gd name="connsiteX217" fmla="*/ 0 w 8247269"/>
              <a:gd name="connsiteY217" fmla="*/ 371416 h 3624976"/>
              <a:gd name="connsiteX218" fmla="*/ 21431 w 8247269"/>
              <a:gd name="connsiteY218" fmla="*/ 416660 h 3624976"/>
              <a:gd name="connsiteX219" fmla="*/ 33338 w 8247269"/>
              <a:gd name="connsiteY219" fmla="*/ 419041 h 3624976"/>
              <a:gd name="connsiteX220" fmla="*/ 90488 w 8247269"/>
              <a:gd name="connsiteY220" fmla="*/ 447616 h 3624976"/>
              <a:gd name="connsiteX221" fmla="*/ 147638 w 8247269"/>
              <a:gd name="connsiteY221" fmla="*/ 476191 h 3624976"/>
              <a:gd name="connsiteX222" fmla="*/ 166688 w 8247269"/>
              <a:gd name="connsiteY222" fmla="*/ 504766 h 3624976"/>
              <a:gd name="connsiteX223" fmla="*/ 166688 w 8247269"/>
              <a:gd name="connsiteY223" fmla="*/ 571441 h 3624976"/>
              <a:gd name="connsiteX224" fmla="*/ 138113 w 8247269"/>
              <a:gd name="connsiteY224" fmla="*/ 580966 h 3624976"/>
              <a:gd name="connsiteX225" fmla="*/ 128588 w 8247269"/>
              <a:gd name="connsiteY225" fmla="*/ 666691 h 3624976"/>
              <a:gd name="connsiteX226" fmla="*/ 100013 w 8247269"/>
              <a:gd name="connsiteY226" fmla="*/ 676216 h 3624976"/>
              <a:gd name="connsiteX227" fmla="*/ 90488 w 8247269"/>
              <a:gd name="connsiteY227" fmla="*/ 704791 h 3624976"/>
              <a:gd name="connsiteX228" fmla="*/ 119063 w 8247269"/>
              <a:gd name="connsiteY228" fmla="*/ 714316 h 3624976"/>
              <a:gd name="connsiteX229" fmla="*/ 138113 w 8247269"/>
              <a:gd name="connsiteY229" fmla="*/ 771466 h 3624976"/>
              <a:gd name="connsiteX230" fmla="*/ 147638 w 8247269"/>
              <a:gd name="connsiteY230" fmla="*/ 838141 h 3624976"/>
              <a:gd name="connsiteX231" fmla="*/ 166688 w 8247269"/>
              <a:gd name="connsiteY231" fmla="*/ 866716 h 3624976"/>
              <a:gd name="connsiteX232" fmla="*/ 157163 w 8247269"/>
              <a:gd name="connsiteY232" fmla="*/ 923866 h 3624976"/>
              <a:gd name="connsiteX0" fmla="*/ 7319963 w 8247269"/>
              <a:gd name="connsiteY0" fmla="*/ 3590866 h 3624976"/>
              <a:gd name="connsiteX1" fmla="*/ 7374733 w 8247269"/>
              <a:gd name="connsiteY1" fmla="*/ 3417036 h 3624976"/>
              <a:gd name="connsiteX2" fmla="*/ 7398544 w 8247269"/>
              <a:gd name="connsiteY2" fmla="*/ 3281304 h 3624976"/>
              <a:gd name="connsiteX3" fmla="*/ 7458075 w 8247269"/>
              <a:gd name="connsiteY3" fmla="*/ 3233678 h 3624976"/>
              <a:gd name="connsiteX4" fmla="*/ 7481888 w 8247269"/>
              <a:gd name="connsiteY4" fmla="*/ 3000315 h 3624976"/>
              <a:gd name="connsiteX5" fmla="*/ 7543801 w 8247269"/>
              <a:gd name="connsiteY5" fmla="*/ 2966977 h 3624976"/>
              <a:gd name="connsiteX6" fmla="*/ 7627145 w 8247269"/>
              <a:gd name="connsiteY6" fmla="*/ 2993171 h 3624976"/>
              <a:gd name="connsiteX7" fmla="*/ 7708106 w 8247269"/>
              <a:gd name="connsiteY7" fmla="*/ 2943167 h 3624976"/>
              <a:gd name="connsiteX8" fmla="*/ 7765257 w 8247269"/>
              <a:gd name="connsiteY8" fmla="*/ 2838391 h 3624976"/>
              <a:gd name="connsiteX9" fmla="*/ 7777163 w 8247269"/>
              <a:gd name="connsiteY9" fmla="*/ 2800291 h 3624976"/>
              <a:gd name="connsiteX10" fmla="*/ 7805738 w 8247269"/>
              <a:gd name="connsiteY10" fmla="*/ 2790766 h 3624976"/>
              <a:gd name="connsiteX11" fmla="*/ 7834313 w 8247269"/>
              <a:gd name="connsiteY11" fmla="*/ 2781241 h 3624976"/>
              <a:gd name="connsiteX12" fmla="*/ 7996238 w 8247269"/>
              <a:gd name="connsiteY12" fmla="*/ 2762191 h 3624976"/>
              <a:gd name="connsiteX13" fmla="*/ 8062913 w 8247269"/>
              <a:gd name="connsiteY13" fmla="*/ 2743141 h 3624976"/>
              <a:gd name="connsiteX14" fmla="*/ 8090341 w 8247269"/>
              <a:gd name="connsiteY14" fmla="*/ 2764630 h 3624976"/>
              <a:gd name="connsiteX15" fmla="*/ 8162926 w 8247269"/>
              <a:gd name="connsiteY15" fmla="*/ 2752666 h 3624976"/>
              <a:gd name="connsiteX16" fmla="*/ 8165307 w 8247269"/>
              <a:gd name="connsiteY16" fmla="*/ 2709804 h 3624976"/>
              <a:gd name="connsiteX17" fmla="*/ 8186738 w 8247269"/>
              <a:gd name="connsiteY17" fmla="*/ 2602648 h 3624976"/>
              <a:gd name="connsiteX18" fmla="*/ 8193882 w 8247269"/>
              <a:gd name="connsiteY18" fmla="*/ 2552641 h 3624976"/>
              <a:gd name="connsiteX19" fmla="*/ 8224838 w 8247269"/>
              <a:gd name="connsiteY19" fmla="*/ 2514541 h 3624976"/>
              <a:gd name="connsiteX20" fmla="*/ 8243888 w 8247269"/>
              <a:gd name="connsiteY20" fmla="*/ 2485966 h 3624976"/>
              <a:gd name="connsiteX21" fmla="*/ 8178447 w 8247269"/>
              <a:gd name="connsiteY21" fmla="*/ 2438399 h 3624976"/>
              <a:gd name="connsiteX22" fmla="*/ 7950994 w 8247269"/>
              <a:gd name="connsiteY22" fmla="*/ 2435960 h 3624976"/>
              <a:gd name="connsiteX23" fmla="*/ 7967663 w 8247269"/>
              <a:gd name="connsiteY23" fmla="*/ 2335947 h 3624976"/>
              <a:gd name="connsiteX24" fmla="*/ 7977188 w 8247269"/>
              <a:gd name="connsiteY24" fmla="*/ 2257366 h 3624976"/>
              <a:gd name="connsiteX25" fmla="*/ 7950995 w 8247269"/>
              <a:gd name="connsiteY25" fmla="*/ 2083534 h 3624976"/>
              <a:gd name="connsiteX26" fmla="*/ 7953375 w 8247269"/>
              <a:gd name="connsiteY26" fmla="*/ 2038291 h 3624976"/>
              <a:gd name="connsiteX27" fmla="*/ 7948613 w 8247269"/>
              <a:gd name="connsiteY27" fmla="*/ 2007334 h 3624976"/>
              <a:gd name="connsiteX28" fmla="*/ 7962901 w 8247269"/>
              <a:gd name="connsiteY28" fmla="*/ 1907322 h 3624976"/>
              <a:gd name="connsiteX29" fmla="*/ 7948613 w 8247269"/>
              <a:gd name="connsiteY29" fmla="*/ 1847791 h 3624976"/>
              <a:gd name="connsiteX30" fmla="*/ 7850982 w 8247269"/>
              <a:gd name="connsiteY30" fmla="*/ 1859697 h 3624976"/>
              <a:gd name="connsiteX31" fmla="*/ 7796213 w 8247269"/>
              <a:gd name="connsiteY31" fmla="*/ 1790641 h 3624976"/>
              <a:gd name="connsiteX32" fmla="*/ 7739063 w 8247269"/>
              <a:gd name="connsiteY32" fmla="*/ 1771591 h 3624976"/>
              <a:gd name="connsiteX33" fmla="*/ 7710488 w 8247269"/>
              <a:gd name="connsiteY33" fmla="*/ 1752541 h 3624976"/>
              <a:gd name="connsiteX34" fmla="*/ 7567613 w 8247269"/>
              <a:gd name="connsiteY34" fmla="*/ 1733491 h 3624976"/>
              <a:gd name="connsiteX35" fmla="*/ 7510463 w 8247269"/>
              <a:gd name="connsiteY35" fmla="*/ 1714441 h 3624976"/>
              <a:gd name="connsiteX36" fmla="*/ 7453313 w 8247269"/>
              <a:gd name="connsiteY36" fmla="*/ 1676341 h 3624976"/>
              <a:gd name="connsiteX37" fmla="*/ 7424738 w 8247269"/>
              <a:gd name="connsiteY37" fmla="*/ 1657291 h 3624976"/>
              <a:gd name="connsiteX38" fmla="*/ 7396163 w 8247269"/>
              <a:gd name="connsiteY38" fmla="*/ 1647766 h 3624976"/>
              <a:gd name="connsiteX39" fmla="*/ 7358063 w 8247269"/>
              <a:gd name="connsiteY39" fmla="*/ 1600141 h 3624976"/>
              <a:gd name="connsiteX40" fmla="*/ 7319963 w 8247269"/>
              <a:gd name="connsiteY40" fmla="*/ 1542991 h 3624976"/>
              <a:gd name="connsiteX41" fmla="*/ 7272338 w 8247269"/>
              <a:gd name="connsiteY41" fmla="*/ 1485841 h 3624976"/>
              <a:gd name="connsiteX42" fmla="*/ 7262813 w 8247269"/>
              <a:gd name="connsiteY42" fmla="*/ 1457266 h 3624976"/>
              <a:gd name="connsiteX43" fmla="*/ 7224713 w 8247269"/>
              <a:gd name="connsiteY43" fmla="*/ 1400116 h 3624976"/>
              <a:gd name="connsiteX44" fmla="*/ 7215188 w 8247269"/>
              <a:gd name="connsiteY44" fmla="*/ 1371541 h 3624976"/>
              <a:gd name="connsiteX45" fmla="*/ 7196138 w 8247269"/>
              <a:gd name="connsiteY45" fmla="*/ 1342966 h 3624976"/>
              <a:gd name="connsiteX46" fmla="*/ 7177088 w 8247269"/>
              <a:gd name="connsiteY46" fmla="*/ 1285816 h 3624976"/>
              <a:gd name="connsiteX47" fmla="*/ 7119938 w 8247269"/>
              <a:gd name="connsiteY47" fmla="*/ 1238191 h 3624976"/>
              <a:gd name="connsiteX48" fmla="*/ 7091363 w 8247269"/>
              <a:gd name="connsiteY48" fmla="*/ 1219141 h 3624976"/>
              <a:gd name="connsiteX49" fmla="*/ 7062788 w 8247269"/>
              <a:gd name="connsiteY49" fmla="*/ 1190566 h 3624976"/>
              <a:gd name="connsiteX50" fmla="*/ 7034213 w 8247269"/>
              <a:gd name="connsiteY50" fmla="*/ 1171516 h 3624976"/>
              <a:gd name="connsiteX51" fmla="*/ 6986588 w 8247269"/>
              <a:gd name="connsiteY51" fmla="*/ 1114366 h 3624976"/>
              <a:gd name="connsiteX52" fmla="*/ 6958013 w 8247269"/>
              <a:gd name="connsiteY52" fmla="*/ 1095316 h 3624976"/>
              <a:gd name="connsiteX53" fmla="*/ 7012782 w 8247269"/>
              <a:gd name="connsiteY53" fmla="*/ 1083410 h 3624976"/>
              <a:gd name="connsiteX54" fmla="*/ 6979445 w 8247269"/>
              <a:gd name="connsiteY54" fmla="*/ 1047691 h 3624976"/>
              <a:gd name="connsiteX55" fmla="*/ 6950869 w 8247269"/>
              <a:gd name="connsiteY55" fmla="*/ 1016735 h 3624976"/>
              <a:gd name="connsiteX56" fmla="*/ 6910388 w 8247269"/>
              <a:gd name="connsiteY56" fmla="*/ 981016 h 3624976"/>
              <a:gd name="connsiteX57" fmla="*/ 6967538 w 8247269"/>
              <a:gd name="connsiteY57" fmla="*/ 952441 h 3624976"/>
              <a:gd name="connsiteX58" fmla="*/ 6986588 w 8247269"/>
              <a:gd name="connsiteY58" fmla="*/ 923866 h 3624976"/>
              <a:gd name="connsiteX59" fmla="*/ 7005638 w 8247269"/>
              <a:gd name="connsiteY59" fmla="*/ 866716 h 3624976"/>
              <a:gd name="connsiteX60" fmla="*/ 6977063 w 8247269"/>
              <a:gd name="connsiteY60" fmla="*/ 857191 h 3624976"/>
              <a:gd name="connsiteX61" fmla="*/ 6910388 w 8247269"/>
              <a:gd name="connsiteY61" fmla="*/ 847666 h 3624976"/>
              <a:gd name="connsiteX62" fmla="*/ 6872288 w 8247269"/>
              <a:gd name="connsiteY62" fmla="*/ 828616 h 3624976"/>
              <a:gd name="connsiteX63" fmla="*/ 6843713 w 8247269"/>
              <a:gd name="connsiteY63" fmla="*/ 819091 h 3624976"/>
              <a:gd name="connsiteX64" fmla="*/ 6786563 w 8247269"/>
              <a:gd name="connsiteY64" fmla="*/ 780991 h 3624976"/>
              <a:gd name="connsiteX65" fmla="*/ 6748463 w 8247269"/>
              <a:gd name="connsiteY65" fmla="*/ 733366 h 3624976"/>
              <a:gd name="connsiteX66" fmla="*/ 6738938 w 8247269"/>
              <a:gd name="connsiteY66" fmla="*/ 704791 h 3624976"/>
              <a:gd name="connsiteX67" fmla="*/ 6691313 w 8247269"/>
              <a:gd name="connsiteY67" fmla="*/ 657166 h 3624976"/>
              <a:gd name="connsiteX68" fmla="*/ 6643688 w 8247269"/>
              <a:gd name="connsiteY68" fmla="*/ 619066 h 3624976"/>
              <a:gd name="connsiteX69" fmla="*/ 6624638 w 8247269"/>
              <a:gd name="connsiteY69" fmla="*/ 590491 h 3624976"/>
              <a:gd name="connsiteX70" fmla="*/ 6596063 w 8247269"/>
              <a:gd name="connsiteY70" fmla="*/ 580966 h 3624976"/>
              <a:gd name="connsiteX71" fmla="*/ 6567488 w 8247269"/>
              <a:gd name="connsiteY71" fmla="*/ 561916 h 3624976"/>
              <a:gd name="connsiteX72" fmla="*/ 6538913 w 8247269"/>
              <a:gd name="connsiteY72" fmla="*/ 552391 h 3624976"/>
              <a:gd name="connsiteX73" fmla="*/ 6510338 w 8247269"/>
              <a:gd name="connsiteY73" fmla="*/ 533341 h 3624976"/>
              <a:gd name="connsiteX74" fmla="*/ 6462713 w 8247269"/>
              <a:gd name="connsiteY74" fmla="*/ 523816 h 3624976"/>
              <a:gd name="connsiteX75" fmla="*/ 6376988 w 8247269"/>
              <a:gd name="connsiteY75" fmla="*/ 533341 h 3624976"/>
              <a:gd name="connsiteX76" fmla="*/ 6319838 w 8247269"/>
              <a:gd name="connsiteY76" fmla="*/ 571441 h 3624976"/>
              <a:gd name="connsiteX77" fmla="*/ 6262688 w 8247269"/>
              <a:gd name="connsiteY77" fmla="*/ 619066 h 3624976"/>
              <a:gd name="connsiteX78" fmla="*/ 6176963 w 8247269"/>
              <a:gd name="connsiteY78" fmla="*/ 657166 h 3624976"/>
              <a:gd name="connsiteX79" fmla="*/ 6148388 w 8247269"/>
              <a:gd name="connsiteY79" fmla="*/ 666691 h 3624976"/>
              <a:gd name="connsiteX80" fmla="*/ 6148388 w 8247269"/>
              <a:gd name="connsiteY80" fmla="*/ 800041 h 3624976"/>
              <a:gd name="connsiteX81" fmla="*/ 6138863 w 8247269"/>
              <a:gd name="connsiteY81" fmla="*/ 961966 h 3624976"/>
              <a:gd name="connsiteX82" fmla="*/ 6119813 w 8247269"/>
              <a:gd name="connsiteY82" fmla="*/ 1085791 h 3624976"/>
              <a:gd name="connsiteX83" fmla="*/ 6136482 w 8247269"/>
              <a:gd name="connsiteY83" fmla="*/ 1195328 h 3624976"/>
              <a:gd name="connsiteX84" fmla="*/ 6165057 w 8247269"/>
              <a:gd name="connsiteY84" fmla="*/ 1340585 h 3624976"/>
              <a:gd name="connsiteX85" fmla="*/ 6205538 w 8247269"/>
              <a:gd name="connsiteY85" fmla="*/ 1435835 h 3624976"/>
              <a:gd name="connsiteX86" fmla="*/ 6162676 w 8247269"/>
              <a:gd name="connsiteY86" fmla="*/ 1492985 h 3624976"/>
              <a:gd name="connsiteX87" fmla="*/ 6196013 w 8247269"/>
              <a:gd name="connsiteY87" fmla="*/ 1647766 h 3624976"/>
              <a:gd name="connsiteX88" fmla="*/ 6198394 w 8247269"/>
              <a:gd name="connsiteY88" fmla="*/ 1757303 h 3624976"/>
              <a:gd name="connsiteX89" fmla="*/ 6153150 w 8247269"/>
              <a:gd name="connsiteY89" fmla="*/ 1759685 h 3624976"/>
              <a:gd name="connsiteX90" fmla="*/ 6119813 w 8247269"/>
              <a:gd name="connsiteY90" fmla="*/ 1752541 h 3624976"/>
              <a:gd name="connsiteX91" fmla="*/ 5955507 w 8247269"/>
              <a:gd name="connsiteY91" fmla="*/ 1781116 h 3624976"/>
              <a:gd name="connsiteX92" fmla="*/ 5955507 w 8247269"/>
              <a:gd name="connsiteY92" fmla="*/ 1854934 h 3624976"/>
              <a:gd name="connsiteX93" fmla="*/ 5967413 w 8247269"/>
              <a:gd name="connsiteY93" fmla="*/ 1904941 h 3624976"/>
              <a:gd name="connsiteX94" fmla="*/ 5962650 w 8247269"/>
              <a:gd name="connsiteY94" fmla="*/ 1954947 h 3624976"/>
              <a:gd name="connsiteX95" fmla="*/ 5684045 w 8247269"/>
              <a:gd name="connsiteY95" fmla="*/ 1916847 h 3624976"/>
              <a:gd name="connsiteX96" fmla="*/ 5434013 w 8247269"/>
              <a:gd name="connsiteY96" fmla="*/ 1940660 h 3624976"/>
              <a:gd name="connsiteX97" fmla="*/ 5300663 w 8247269"/>
              <a:gd name="connsiteY97" fmla="*/ 1904941 h 3624976"/>
              <a:gd name="connsiteX98" fmla="*/ 5243513 w 8247269"/>
              <a:gd name="connsiteY98" fmla="*/ 1914466 h 3624976"/>
              <a:gd name="connsiteX99" fmla="*/ 5186363 w 8247269"/>
              <a:gd name="connsiteY99" fmla="*/ 1933516 h 3624976"/>
              <a:gd name="connsiteX100" fmla="*/ 5179219 w 8247269"/>
              <a:gd name="connsiteY100" fmla="*/ 1890653 h 3624976"/>
              <a:gd name="connsiteX101" fmla="*/ 5098257 w 8247269"/>
              <a:gd name="connsiteY101" fmla="*/ 1840647 h 3624976"/>
              <a:gd name="connsiteX102" fmla="*/ 5033963 w 8247269"/>
              <a:gd name="connsiteY102" fmla="*/ 1838266 h 3624976"/>
              <a:gd name="connsiteX103" fmla="*/ 5024438 w 8247269"/>
              <a:gd name="connsiteY103" fmla="*/ 1809691 h 3624976"/>
              <a:gd name="connsiteX104" fmla="*/ 4891088 w 8247269"/>
              <a:gd name="connsiteY104" fmla="*/ 1781116 h 3624976"/>
              <a:gd name="connsiteX105" fmla="*/ 4814888 w 8247269"/>
              <a:gd name="connsiteY105" fmla="*/ 1743016 h 3624976"/>
              <a:gd name="connsiteX106" fmla="*/ 4786313 w 8247269"/>
              <a:gd name="connsiteY106" fmla="*/ 1714441 h 3624976"/>
              <a:gd name="connsiteX107" fmla="*/ 4776788 w 8247269"/>
              <a:gd name="connsiteY107" fmla="*/ 1685866 h 3624976"/>
              <a:gd name="connsiteX108" fmla="*/ 4795838 w 8247269"/>
              <a:gd name="connsiteY108" fmla="*/ 1628716 h 3624976"/>
              <a:gd name="connsiteX109" fmla="*/ 4814888 w 8247269"/>
              <a:gd name="connsiteY109" fmla="*/ 1476316 h 3624976"/>
              <a:gd name="connsiteX110" fmla="*/ 4852988 w 8247269"/>
              <a:gd name="connsiteY110" fmla="*/ 1419166 h 3624976"/>
              <a:gd name="connsiteX111" fmla="*/ 4872038 w 8247269"/>
              <a:gd name="connsiteY111" fmla="*/ 1390591 h 3624976"/>
              <a:gd name="connsiteX112" fmla="*/ 4919663 w 8247269"/>
              <a:gd name="connsiteY112" fmla="*/ 1314391 h 3624976"/>
              <a:gd name="connsiteX113" fmla="*/ 4929188 w 8247269"/>
              <a:gd name="connsiteY113" fmla="*/ 1285816 h 3624976"/>
              <a:gd name="connsiteX114" fmla="*/ 4872038 w 8247269"/>
              <a:gd name="connsiteY114" fmla="*/ 1257241 h 3624976"/>
              <a:gd name="connsiteX115" fmla="*/ 4843463 w 8247269"/>
              <a:gd name="connsiteY115" fmla="*/ 1238191 h 3624976"/>
              <a:gd name="connsiteX116" fmla="*/ 4786313 w 8247269"/>
              <a:gd name="connsiteY116" fmla="*/ 1219141 h 3624976"/>
              <a:gd name="connsiteX117" fmla="*/ 4757738 w 8247269"/>
              <a:gd name="connsiteY117" fmla="*/ 1209616 h 3624976"/>
              <a:gd name="connsiteX118" fmla="*/ 4729163 w 8247269"/>
              <a:gd name="connsiteY118" fmla="*/ 1219141 h 3624976"/>
              <a:gd name="connsiteX119" fmla="*/ 4672013 w 8247269"/>
              <a:gd name="connsiteY119" fmla="*/ 1247716 h 3624976"/>
              <a:gd name="connsiteX120" fmla="*/ 4576763 w 8247269"/>
              <a:gd name="connsiteY120" fmla="*/ 1209616 h 3624976"/>
              <a:gd name="connsiteX121" fmla="*/ 4538663 w 8247269"/>
              <a:gd name="connsiteY121" fmla="*/ 1161991 h 3624976"/>
              <a:gd name="connsiteX122" fmla="*/ 4481513 w 8247269"/>
              <a:gd name="connsiteY122" fmla="*/ 1181041 h 3624976"/>
              <a:gd name="connsiteX123" fmla="*/ 4452938 w 8247269"/>
              <a:gd name="connsiteY123" fmla="*/ 1190566 h 3624976"/>
              <a:gd name="connsiteX124" fmla="*/ 4414838 w 8247269"/>
              <a:gd name="connsiteY124" fmla="*/ 1276291 h 3624976"/>
              <a:gd name="connsiteX125" fmla="*/ 4405313 w 8247269"/>
              <a:gd name="connsiteY125" fmla="*/ 1304866 h 3624976"/>
              <a:gd name="connsiteX126" fmla="*/ 4395788 w 8247269"/>
              <a:gd name="connsiteY126" fmla="*/ 1333441 h 3624976"/>
              <a:gd name="connsiteX127" fmla="*/ 4367213 w 8247269"/>
              <a:gd name="connsiteY127" fmla="*/ 1352491 h 3624976"/>
              <a:gd name="connsiteX128" fmla="*/ 4348163 w 8247269"/>
              <a:gd name="connsiteY128" fmla="*/ 1381066 h 3624976"/>
              <a:gd name="connsiteX129" fmla="*/ 4329113 w 8247269"/>
              <a:gd name="connsiteY129" fmla="*/ 1438216 h 3624976"/>
              <a:gd name="connsiteX130" fmla="*/ 4310063 w 8247269"/>
              <a:gd name="connsiteY130" fmla="*/ 1466791 h 3624976"/>
              <a:gd name="connsiteX131" fmla="*/ 4300538 w 8247269"/>
              <a:gd name="connsiteY131" fmla="*/ 1495366 h 3624976"/>
              <a:gd name="connsiteX132" fmla="*/ 4291013 w 8247269"/>
              <a:gd name="connsiteY132" fmla="*/ 1533466 h 3624976"/>
              <a:gd name="connsiteX133" fmla="*/ 4262438 w 8247269"/>
              <a:gd name="connsiteY133" fmla="*/ 1552516 h 3624976"/>
              <a:gd name="connsiteX134" fmla="*/ 4224338 w 8247269"/>
              <a:gd name="connsiteY134" fmla="*/ 1545372 h 3624976"/>
              <a:gd name="connsiteX135" fmla="*/ 4167188 w 8247269"/>
              <a:gd name="connsiteY135" fmla="*/ 1562041 h 3624976"/>
              <a:gd name="connsiteX136" fmla="*/ 4110038 w 8247269"/>
              <a:gd name="connsiteY136" fmla="*/ 1583472 h 3624976"/>
              <a:gd name="connsiteX137" fmla="*/ 4081463 w 8247269"/>
              <a:gd name="connsiteY137" fmla="*/ 1590616 h 3624976"/>
              <a:gd name="connsiteX138" fmla="*/ 4055270 w 8247269"/>
              <a:gd name="connsiteY138" fmla="*/ 1595379 h 3624976"/>
              <a:gd name="connsiteX139" fmla="*/ 3948113 w 8247269"/>
              <a:gd name="connsiteY139" fmla="*/ 1609666 h 3624976"/>
              <a:gd name="connsiteX140" fmla="*/ 3910013 w 8247269"/>
              <a:gd name="connsiteY140" fmla="*/ 1600141 h 3624976"/>
              <a:gd name="connsiteX141" fmla="*/ 3757613 w 8247269"/>
              <a:gd name="connsiteY141" fmla="*/ 1590616 h 3624976"/>
              <a:gd name="connsiteX142" fmla="*/ 3729038 w 8247269"/>
              <a:gd name="connsiteY142" fmla="*/ 1571566 h 3624976"/>
              <a:gd name="connsiteX143" fmla="*/ 3700463 w 8247269"/>
              <a:gd name="connsiteY143" fmla="*/ 1562041 h 3624976"/>
              <a:gd name="connsiteX144" fmla="*/ 3652838 w 8247269"/>
              <a:gd name="connsiteY144" fmla="*/ 1523941 h 3624976"/>
              <a:gd name="connsiteX145" fmla="*/ 3481388 w 8247269"/>
              <a:gd name="connsiteY145" fmla="*/ 1533466 h 3624976"/>
              <a:gd name="connsiteX146" fmla="*/ 3414713 w 8247269"/>
              <a:gd name="connsiteY146" fmla="*/ 1542991 h 3624976"/>
              <a:gd name="connsiteX147" fmla="*/ 3386138 w 8247269"/>
              <a:gd name="connsiteY147" fmla="*/ 1552516 h 3624976"/>
              <a:gd name="connsiteX148" fmla="*/ 3338513 w 8247269"/>
              <a:gd name="connsiteY148" fmla="*/ 1562041 h 3624976"/>
              <a:gd name="connsiteX149" fmla="*/ 3259931 w 8247269"/>
              <a:gd name="connsiteY149" fmla="*/ 1619191 h 3624976"/>
              <a:gd name="connsiteX150" fmla="*/ 3214688 w 8247269"/>
              <a:gd name="connsiteY150" fmla="*/ 1666816 h 3624976"/>
              <a:gd name="connsiteX151" fmla="*/ 3205163 w 8247269"/>
              <a:gd name="connsiteY151" fmla="*/ 1695391 h 3624976"/>
              <a:gd name="connsiteX152" fmla="*/ 3181351 w 8247269"/>
              <a:gd name="connsiteY152" fmla="*/ 1738254 h 3624976"/>
              <a:gd name="connsiteX153" fmla="*/ 3102769 w 8247269"/>
              <a:gd name="connsiteY153" fmla="*/ 1714441 h 3624976"/>
              <a:gd name="connsiteX154" fmla="*/ 3057525 w 8247269"/>
              <a:gd name="connsiteY154" fmla="*/ 1659672 h 3624976"/>
              <a:gd name="connsiteX155" fmla="*/ 3005138 w 8247269"/>
              <a:gd name="connsiteY155" fmla="*/ 1619191 h 3624976"/>
              <a:gd name="connsiteX156" fmla="*/ 2967038 w 8247269"/>
              <a:gd name="connsiteY156" fmla="*/ 1562041 h 3624976"/>
              <a:gd name="connsiteX157" fmla="*/ 2947988 w 8247269"/>
              <a:gd name="connsiteY157" fmla="*/ 1533466 h 3624976"/>
              <a:gd name="connsiteX158" fmla="*/ 2890838 w 8247269"/>
              <a:gd name="connsiteY158" fmla="*/ 1504891 h 3624976"/>
              <a:gd name="connsiteX159" fmla="*/ 2862263 w 8247269"/>
              <a:gd name="connsiteY159" fmla="*/ 1485841 h 3624976"/>
              <a:gd name="connsiteX160" fmla="*/ 2833688 w 8247269"/>
              <a:gd name="connsiteY160" fmla="*/ 1476316 h 3624976"/>
              <a:gd name="connsiteX161" fmla="*/ 2805113 w 8247269"/>
              <a:gd name="connsiteY161" fmla="*/ 1457266 h 3624976"/>
              <a:gd name="connsiteX162" fmla="*/ 2738438 w 8247269"/>
              <a:gd name="connsiteY162" fmla="*/ 1438216 h 3624976"/>
              <a:gd name="connsiteX163" fmla="*/ 2709863 w 8247269"/>
              <a:gd name="connsiteY163" fmla="*/ 1428691 h 3624976"/>
              <a:gd name="connsiteX164" fmla="*/ 2605088 w 8247269"/>
              <a:gd name="connsiteY164" fmla="*/ 1419166 h 3624976"/>
              <a:gd name="connsiteX165" fmla="*/ 2509838 w 8247269"/>
              <a:gd name="connsiteY165" fmla="*/ 1409641 h 3624976"/>
              <a:gd name="connsiteX166" fmla="*/ 2452688 w 8247269"/>
              <a:gd name="connsiteY166" fmla="*/ 1371541 h 3624976"/>
              <a:gd name="connsiteX167" fmla="*/ 2395538 w 8247269"/>
              <a:gd name="connsiteY167" fmla="*/ 1352491 h 3624976"/>
              <a:gd name="connsiteX168" fmla="*/ 2366963 w 8247269"/>
              <a:gd name="connsiteY168" fmla="*/ 1342966 h 3624976"/>
              <a:gd name="connsiteX169" fmla="*/ 2309813 w 8247269"/>
              <a:gd name="connsiteY169" fmla="*/ 1333441 h 3624976"/>
              <a:gd name="connsiteX170" fmla="*/ 2233613 w 8247269"/>
              <a:gd name="connsiteY170" fmla="*/ 1342966 h 3624976"/>
              <a:gd name="connsiteX171" fmla="*/ 2185988 w 8247269"/>
              <a:gd name="connsiteY171" fmla="*/ 1333441 h 3624976"/>
              <a:gd name="connsiteX172" fmla="*/ 2176463 w 8247269"/>
              <a:gd name="connsiteY172" fmla="*/ 1304866 h 3624976"/>
              <a:gd name="connsiteX173" fmla="*/ 2157413 w 8247269"/>
              <a:gd name="connsiteY173" fmla="*/ 1238191 h 3624976"/>
              <a:gd name="connsiteX174" fmla="*/ 2155032 w 8247269"/>
              <a:gd name="connsiteY174" fmla="*/ 1204854 h 3624976"/>
              <a:gd name="connsiteX175" fmla="*/ 2128838 w 8247269"/>
              <a:gd name="connsiteY175" fmla="*/ 1166753 h 3624976"/>
              <a:gd name="connsiteX176" fmla="*/ 2057400 w 8247269"/>
              <a:gd name="connsiteY176" fmla="*/ 1104841 h 3624976"/>
              <a:gd name="connsiteX177" fmla="*/ 2062163 w 8247269"/>
              <a:gd name="connsiteY177" fmla="*/ 1066741 h 3624976"/>
              <a:gd name="connsiteX178" fmla="*/ 2033588 w 8247269"/>
              <a:gd name="connsiteY178" fmla="*/ 1057216 h 3624976"/>
              <a:gd name="connsiteX179" fmla="*/ 2081213 w 8247269"/>
              <a:gd name="connsiteY179" fmla="*/ 1009591 h 3624976"/>
              <a:gd name="connsiteX180" fmla="*/ 2128838 w 8247269"/>
              <a:gd name="connsiteY180" fmla="*/ 1000066 h 3624976"/>
              <a:gd name="connsiteX181" fmla="*/ 2147888 w 8247269"/>
              <a:gd name="connsiteY181" fmla="*/ 942916 h 3624976"/>
              <a:gd name="connsiteX182" fmla="*/ 2119313 w 8247269"/>
              <a:gd name="connsiteY182" fmla="*/ 914341 h 3624976"/>
              <a:gd name="connsiteX183" fmla="*/ 2014538 w 8247269"/>
              <a:gd name="connsiteY183" fmla="*/ 885766 h 3624976"/>
              <a:gd name="connsiteX184" fmla="*/ 2005013 w 8247269"/>
              <a:gd name="connsiteY184" fmla="*/ 857191 h 3624976"/>
              <a:gd name="connsiteX185" fmla="*/ 2024063 w 8247269"/>
              <a:gd name="connsiteY185" fmla="*/ 828616 h 3624976"/>
              <a:gd name="connsiteX186" fmla="*/ 2014538 w 8247269"/>
              <a:gd name="connsiteY186" fmla="*/ 800041 h 3624976"/>
              <a:gd name="connsiteX187" fmla="*/ 1976438 w 8247269"/>
              <a:gd name="connsiteY187" fmla="*/ 742891 h 3624976"/>
              <a:gd name="connsiteX188" fmla="*/ 1804988 w 8247269"/>
              <a:gd name="connsiteY188" fmla="*/ 685741 h 3624976"/>
              <a:gd name="connsiteX189" fmla="*/ 1776413 w 8247269"/>
              <a:gd name="connsiteY189" fmla="*/ 676216 h 3624976"/>
              <a:gd name="connsiteX190" fmla="*/ 1747838 w 8247269"/>
              <a:gd name="connsiteY190" fmla="*/ 666691 h 3624976"/>
              <a:gd name="connsiteX191" fmla="*/ 1690688 w 8247269"/>
              <a:gd name="connsiteY191" fmla="*/ 628591 h 3624976"/>
              <a:gd name="connsiteX192" fmla="*/ 1654969 w 8247269"/>
              <a:gd name="connsiteY192" fmla="*/ 592872 h 3624976"/>
              <a:gd name="connsiteX193" fmla="*/ 1581150 w 8247269"/>
              <a:gd name="connsiteY193" fmla="*/ 519053 h 3624976"/>
              <a:gd name="connsiteX194" fmla="*/ 1493045 w 8247269"/>
              <a:gd name="connsiteY194" fmla="*/ 433328 h 3624976"/>
              <a:gd name="connsiteX195" fmla="*/ 1370452 w 8247269"/>
              <a:gd name="connsiteY195" fmla="*/ 335756 h 3624976"/>
              <a:gd name="connsiteX196" fmla="*/ 1350170 w 8247269"/>
              <a:gd name="connsiteY196" fmla="*/ 316647 h 3624976"/>
              <a:gd name="connsiteX197" fmla="*/ 1373982 w 8247269"/>
              <a:gd name="connsiteY197" fmla="*/ 323791 h 3624976"/>
              <a:gd name="connsiteX198" fmla="*/ 1440657 w 8247269"/>
              <a:gd name="connsiteY198" fmla="*/ 342841 h 3624976"/>
              <a:gd name="connsiteX199" fmla="*/ 1440657 w 8247269"/>
              <a:gd name="connsiteY199" fmla="*/ 290453 h 3624976"/>
              <a:gd name="connsiteX200" fmla="*/ 1376363 w 8247269"/>
              <a:gd name="connsiteY200" fmla="*/ 204729 h 3624976"/>
              <a:gd name="connsiteX201" fmla="*/ 1338263 w 8247269"/>
              <a:gd name="connsiteY201" fmla="*/ 178534 h 3624976"/>
              <a:gd name="connsiteX202" fmla="*/ 1319213 w 8247269"/>
              <a:gd name="connsiteY202" fmla="*/ 161866 h 3624976"/>
              <a:gd name="connsiteX203" fmla="*/ 1166813 w 8247269"/>
              <a:gd name="connsiteY203" fmla="*/ 133291 h 3624976"/>
              <a:gd name="connsiteX204" fmla="*/ 1138238 w 8247269"/>
              <a:gd name="connsiteY204" fmla="*/ 123766 h 3624976"/>
              <a:gd name="connsiteX205" fmla="*/ 1081088 w 8247269"/>
              <a:gd name="connsiteY205" fmla="*/ 85666 h 3624976"/>
              <a:gd name="connsiteX206" fmla="*/ 1033463 w 8247269"/>
              <a:gd name="connsiteY206" fmla="*/ 47566 h 3624976"/>
              <a:gd name="connsiteX207" fmla="*/ 976313 w 8247269"/>
              <a:gd name="connsiteY207" fmla="*/ 9466 h 3624976"/>
              <a:gd name="connsiteX208" fmla="*/ 547688 w 8247269"/>
              <a:gd name="connsiteY208" fmla="*/ 9466 h 3624976"/>
              <a:gd name="connsiteX209" fmla="*/ 452438 w 8247269"/>
              <a:gd name="connsiteY209" fmla="*/ 18991 h 3624976"/>
              <a:gd name="connsiteX210" fmla="*/ 395288 w 8247269"/>
              <a:gd name="connsiteY210" fmla="*/ 47566 h 3624976"/>
              <a:gd name="connsiteX211" fmla="*/ 319088 w 8247269"/>
              <a:gd name="connsiteY211" fmla="*/ 159485 h 3624976"/>
              <a:gd name="connsiteX212" fmla="*/ 307182 w 8247269"/>
              <a:gd name="connsiteY212" fmla="*/ 216634 h 3624976"/>
              <a:gd name="connsiteX213" fmla="*/ 254794 w 8247269"/>
              <a:gd name="connsiteY213" fmla="*/ 283310 h 3624976"/>
              <a:gd name="connsiteX214" fmla="*/ 180975 w 8247269"/>
              <a:gd name="connsiteY214" fmla="*/ 330935 h 3624976"/>
              <a:gd name="connsiteX215" fmla="*/ 76201 w 8247269"/>
              <a:gd name="connsiteY215" fmla="*/ 357129 h 3624976"/>
              <a:gd name="connsiteX216" fmla="*/ 42863 w 8247269"/>
              <a:gd name="connsiteY216" fmla="*/ 361891 h 3624976"/>
              <a:gd name="connsiteX217" fmla="*/ 0 w 8247269"/>
              <a:gd name="connsiteY217" fmla="*/ 371416 h 3624976"/>
              <a:gd name="connsiteX218" fmla="*/ 21431 w 8247269"/>
              <a:gd name="connsiteY218" fmla="*/ 416660 h 3624976"/>
              <a:gd name="connsiteX219" fmla="*/ 33338 w 8247269"/>
              <a:gd name="connsiteY219" fmla="*/ 419041 h 3624976"/>
              <a:gd name="connsiteX220" fmla="*/ 90488 w 8247269"/>
              <a:gd name="connsiteY220" fmla="*/ 447616 h 3624976"/>
              <a:gd name="connsiteX221" fmla="*/ 147638 w 8247269"/>
              <a:gd name="connsiteY221" fmla="*/ 476191 h 3624976"/>
              <a:gd name="connsiteX222" fmla="*/ 166688 w 8247269"/>
              <a:gd name="connsiteY222" fmla="*/ 504766 h 3624976"/>
              <a:gd name="connsiteX223" fmla="*/ 166688 w 8247269"/>
              <a:gd name="connsiteY223" fmla="*/ 571441 h 3624976"/>
              <a:gd name="connsiteX224" fmla="*/ 138113 w 8247269"/>
              <a:gd name="connsiteY224" fmla="*/ 580966 h 3624976"/>
              <a:gd name="connsiteX225" fmla="*/ 128588 w 8247269"/>
              <a:gd name="connsiteY225" fmla="*/ 666691 h 3624976"/>
              <a:gd name="connsiteX226" fmla="*/ 100013 w 8247269"/>
              <a:gd name="connsiteY226" fmla="*/ 676216 h 3624976"/>
              <a:gd name="connsiteX227" fmla="*/ 90488 w 8247269"/>
              <a:gd name="connsiteY227" fmla="*/ 704791 h 3624976"/>
              <a:gd name="connsiteX228" fmla="*/ 119063 w 8247269"/>
              <a:gd name="connsiteY228" fmla="*/ 714316 h 3624976"/>
              <a:gd name="connsiteX229" fmla="*/ 138113 w 8247269"/>
              <a:gd name="connsiteY229" fmla="*/ 771466 h 3624976"/>
              <a:gd name="connsiteX230" fmla="*/ 147638 w 8247269"/>
              <a:gd name="connsiteY230" fmla="*/ 838141 h 3624976"/>
              <a:gd name="connsiteX231" fmla="*/ 166688 w 8247269"/>
              <a:gd name="connsiteY231" fmla="*/ 866716 h 3624976"/>
              <a:gd name="connsiteX232" fmla="*/ 157163 w 8247269"/>
              <a:gd name="connsiteY232" fmla="*/ 923866 h 3624976"/>
              <a:gd name="connsiteX0" fmla="*/ 7319963 w 8247269"/>
              <a:gd name="connsiteY0" fmla="*/ 3590866 h 3624976"/>
              <a:gd name="connsiteX1" fmla="*/ 7374733 w 8247269"/>
              <a:gd name="connsiteY1" fmla="*/ 3417036 h 3624976"/>
              <a:gd name="connsiteX2" fmla="*/ 7398544 w 8247269"/>
              <a:gd name="connsiteY2" fmla="*/ 3281304 h 3624976"/>
              <a:gd name="connsiteX3" fmla="*/ 7458075 w 8247269"/>
              <a:gd name="connsiteY3" fmla="*/ 3233678 h 3624976"/>
              <a:gd name="connsiteX4" fmla="*/ 7481888 w 8247269"/>
              <a:gd name="connsiteY4" fmla="*/ 3000315 h 3624976"/>
              <a:gd name="connsiteX5" fmla="*/ 7543801 w 8247269"/>
              <a:gd name="connsiteY5" fmla="*/ 2966977 h 3624976"/>
              <a:gd name="connsiteX6" fmla="*/ 7627145 w 8247269"/>
              <a:gd name="connsiteY6" fmla="*/ 2993171 h 3624976"/>
              <a:gd name="connsiteX7" fmla="*/ 7708106 w 8247269"/>
              <a:gd name="connsiteY7" fmla="*/ 2943167 h 3624976"/>
              <a:gd name="connsiteX8" fmla="*/ 7765257 w 8247269"/>
              <a:gd name="connsiteY8" fmla="*/ 2838391 h 3624976"/>
              <a:gd name="connsiteX9" fmla="*/ 7777163 w 8247269"/>
              <a:gd name="connsiteY9" fmla="*/ 2800291 h 3624976"/>
              <a:gd name="connsiteX10" fmla="*/ 7805738 w 8247269"/>
              <a:gd name="connsiteY10" fmla="*/ 2790766 h 3624976"/>
              <a:gd name="connsiteX11" fmla="*/ 7834313 w 8247269"/>
              <a:gd name="connsiteY11" fmla="*/ 2781241 h 3624976"/>
              <a:gd name="connsiteX12" fmla="*/ 7996238 w 8247269"/>
              <a:gd name="connsiteY12" fmla="*/ 2762191 h 3624976"/>
              <a:gd name="connsiteX13" fmla="*/ 8062913 w 8247269"/>
              <a:gd name="connsiteY13" fmla="*/ 2743141 h 3624976"/>
              <a:gd name="connsiteX14" fmla="*/ 8090341 w 8247269"/>
              <a:gd name="connsiteY14" fmla="*/ 2764630 h 3624976"/>
              <a:gd name="connsiteX15" fmla="*/ 8162926 w 8247269"/>
              <a:gd name="connsiteY15" fmla="*/ 2752666 h 3624976"/>
              <a:gd name="connsiteX16" fmla="*/ 8165307 w 8247269"/>
              <a:gd name="connsiteY16" fmla="*/ 2709804 h 3624976"/>
              <a:gd name="connsiteX17" fmla="*/ 8186738 w 8247269"/>
              <a:gd name="connsiteY17" fmla="*/ 2602648 h 3624976"/>
              <a:gd name="connsiteX18" fmla="*/ 8193882 w 8247269"/>
              <a:gd name="connsiteY18" fmla="*/ 2552641 h 3624976"/>
              <a:gd name="connsiteX19" fmla="*/ 8224838 w 8247269"/>
              <a:gd name="connsiteY19" fmla="*/ 2514541 h 3624976"/>
              <a:gd name="connsiteX20" fmla="*/ 8243888 w 8247269"/>
              <a:gd name="connsiteY20" fmla="*/ 2485966 h 3624976"/>
              <a:gd name="connsiteX21" fmla="*/ 8178447 w 8247269"/>
              <a:gd name="connsiteY21" fmla="*/ 2438399 h 3624976"/>
              <a:gd name="connsiteX22" fmla="*/ 7950994 w 8247269"/>
              <a:gd name="connsiteY22" fmla="*/ 2435960 h 3624976"/>
              <a:gd name="connsiteX23" fmla="*/ 7967663 w 8247269"/>
              <a:gd name="connsiteY23" fmla="*/ 2335947 h 3624976"/>
              <a:gd name="connsiteX24" fmla="*/ 7977188 w 8247269"/>
              <a:gd name="connsiteY24" fmla="*/ 2257366 h 3624976"/>
              <a:gd name="connsiteX25" fmla="*/ 7950995 w 8247269"/>
              <a:gd name="connsiteY25" fmla="*/ 2083534 h 3624976"/>
              <a:gd name="connsiteX26" fmla="*/ 7953375 w 8247269"/>
              <a:gd name="connsiteY26" fmla="*/ 2038291 h 3624976"/>
              <a:gd name="connsiteX27" fmla="*/ 7948613 w 8247269"/>
              <a:gd name="connsiteY27" fmla="*/ 2007334 h 3624976"/>
              <a:gd name="connsiteX28" fmla="*/ 7962901 w 8247269"/>
              <a:gd name="connsiteY28" fmla="*/ 1907322 h 3624976"/>
              <a:gd name="connsiteX29" fmla="*/ 7948613 w 8247269"/>
              <a:gd name="connsiteY29" fmla="*/ 1847791 h 3624976"/>
              <a:gd name="connsiteX30" fmla="*/ 7850982 w 8247269"/>
              <a:gd name="connsiteY30" fmla="*/ 1859697 h 3624976"/>
              <a:gd name="connsiteX31" fmla="*/ 7796213 w 8247269"/>
              <a:gd name="connsiteY31" fmla="*/ 1790641 h 3624976"/>
              <a:gd name="connsiteX32" fmla="*/ 7739063 w 8247269"/>
              <a:gd name="connsiteY32" fmla="*/ 1771591 h 3624976"/>
              <a:gd name="connsiteX33" fmla="*/ 7710488 w 8247269"/>
              <a:gd name="connsiteY33" fmla="*/ 1752541 h 3624976"/>
              <a:gd name="connsiteX34" fmla="*/ 7567613 w 8247269"/>
              <a:gd name="connsiteY34" fmla="*/ 1733491 h 3624976"/>
              <a:gd name="connsiteX35" fmla="*/ 7510463 w 8247269"/>
              <a:gd name="connsiteY35" fmla="*/ 1714441 h 3624976"/>
              <a:gd name="connsiteX36" fmla="*/ 7453313 w 8247269"/>
              <a:gd name="connsiteY36" fmla="*/ 1676341 h 3624976"/>
              <a:gd name="connsiteX37" fmla="*/ 7424738 w 8247269"/>
              <a:gd name="connsiteY37" fmla="*/ 1657291 h 3624976"/>
              <a:gd name="connsiteX38" fmla="*/ 7396163 w 8247269"/>
              <a:gd name="connsiteY38" fmla="*/ 1647766 h 3624976"/>
              <a:gd name="connsiteX39" fmla="*/ 7358063 w 8247269"/>
              <a:gd name="connsiteY39" fmla="*/ 1600141 h 3624976"/>
              <a:gd name="connsiteX40" fmla="*/ 7319963 w 8247269"/>
              <a:gd name="connsiteY40" fmla="*/ 1542991 h 3624976"/>
              <a:gd name="connsiteX41" fmla="*/ 7272338 w 8247269"/>
              <a:gd name="connsiteY41" fmla="*/ 1485841 h 3624976"/>
              <a:gd name="connsiteX42" fmla="*/ 7262813 w 8247269"/>
              <a:gd name="connsiteY42" fmla="*/ 1457266 h 3624976"/>
              <a:gd name="connsiteX43" fmla="*/ 7224713 w 8247269"/>
              <a:gd name="connsiteY43" fmla="*/ 1400116 h 3624976"/>
              <a:gd name="connsiteX44" fmla="*/ 7215188 w 8247269"/>
              <a:gd name="connsiteY44" fmla="*/ 1371541 h 3624976"/>
              <a:gd name="connsiteX45" fmla="*/ 7196138 w 8247269"/>
              <a:gd name="connsiteY45" fmla="*/ 1342966 h 3624976"/>
              <a:gd name="connsiteX46" fmla="*/ 7177088 w 8247269"/>
              <a:gd name="connsiteY46" fmla="*/ 1285816 h 3624976"/>
              <a:gd name="connsiteX47" fmla="*/ 7119938 w 8247269"/>
              <a:gd name="connsiteY47" fmla="*/ 1238191 h 3624976"/>
              <a:gd name="connsiteX48" fmla="*/ 7091363 w 8247269"/>
              <a:gd name="connsiteY48" fmla="*/ 1219141 h 3624976"/>
              <a:gd name="connsiteX49" fmla="*/ 7062788 w 8247269"/>
              <a:gd name="connsiteY49" fmla="*/ 1190566 h 3624976"/>
              <a:gd name="connsiteX50" fmla="*/ 7034213 w 8247269"/>
              <a:gd name="connsiteY50" fmla="*/ 1171516 h 3624976"/>
              <a:gd name="connsiteX51" fmla="*/ 6958013 w 8247269"/>
              <a:gd name="connsiteY51" fmla="*/ 1095316 h 3624976"/>
              <a:gd name="connsiteX52" fmla="*/ 7012782 w 8247269"/>
              <a:gd name="connsiteY52" fmla="*/ 1083410 h 3624976"/>
              <a:gd name="connsiteX53" fmla="*/ 6979445 w 8247269"/>
              <a:gd name="connsiteY53" fmla="*/ 1047691 h 3624976"/>
              <a:gd name="connsiteX54" fmla="*/ 6950869 w 8247269"/>
              <a:gd name="connsiteY54" fmla="*/ 1016735 h 3624976"/>
              <a:gd name="connsiteX55" fmla="*/ 6910388 w 8247269"/>
              <a:gd name="connsiteY55" fmla="*/ 981016 h 3624976"/>
              <a:gd name="connsiteX56" fmla="*/ 6967538 w 8247269"/>
              <a:gd name="connsiteY56" fmla="*/ 952441 h 3624976"/>
              <a:gd name="connsiteX57" fmla="*/ 6986588 w 8247269"/>
              <a:gd name="connsiteY57" fmla="*/ 923866 h 3624976"/>
              <a:gd name="connsiteX58" fmla="*/ 7005638 w 8247269"/>
              <a:gd name="connsiteY58" fmla="*/ 866716 h 3624976"/>
              <a:gd name="connsiteX59" fmla="*/ 6977063 w 8247269"/>
              <a:gd name="connsiteY59" fmla="*/ 857191 h 3624976"/>
              <a:gd name="connsiteX60" fmla="*/ 6910388 w 8247269"/>
              <a:gd name="connsiteY60" fmla="*/ 847666 h 3624976"/>
              <a:gd name="connsiteX61" fmla="*/ 6872288 w 8247269"/>
              <a:gd name="connsiteY61" fmla="*/ 828616 h 3624976"/>
              <a:gd name="connsiteX62" fmla="*/ 6843713 w 8247269"/>
              <a:gd name="connsiteY62" fmla="*/ 819091 h 3624976"/>
              <a:gd name="connsiteX63" fmla="*/ 6786563 w 8247269"/>
              <a:gd name="connsiteY63" fmla="*/ 780991 h 3624976"/>
              <a:gd name="connsiteX64" fmla="*/ 6748463 w 8247269"/>
              <a:gd name="connsiteY64" fmla="*/ 733366 h 3624976"/>
              <a:gd name="connsiteX65" fmla="*/ 6738938 w 8247269"/>
              <a:gd name="connsiteY65" fmla="*/ 704791 h 3624976"/>
              <a:gd name="connsiteX66" fmla="*/ 6691313 w 8247269"/>
              <a:gd name="connsiteY66" fmla="*/ 657166 h 3624976"/>
              <a:gd name="connsiteX67" fmla="*/ 6643688 w 8247269"/>
              <a:gd name="connsiteY67" fmla="*/ 619066 h 3624976"/>
              <a:gd name="connsiteX68" fmla="*/ 6624638 w 8247269"/>
              <a:gd name="connsiteY68" fmla="*/ 590491 h 3624976"/>
              <a:gd name="connsiteX69" fmla="*/ 6596063 w 8247269"/>
              <a:gd name="connsiteY69" fmla="*/ 580966 h 3624976"/>
              <a:gd name="connsiteX70" fmla="*/ 6567488 w 8247269"/>
              <a:gd name="connsiteY70" fmla="*/ 561916 h 3624976"/>
              <a:gd name="connsiteX71" fmla="*/ 6538913 w 8247269"/>
              <a:gd name="connsiteY71" fmla="*/ 552391 h 3624976"/>
              <a:gd name="connsiteX72" fmla="*/ 6510338 w 8247269"/>
              <a:gd name="connsiteY72" fmla="*/ 533341 h 3624976"/>
              <a:gd name="connsiteX73" fmla="*/ 6462713 w 8247269"/>
              <a:gd name="connsiteY73" fmla="*/ 523816 h 3624976"/>
              <a:gd name="connsiteX74" fmla="*/ 6376988 w 8247269"/>
              <a:gd name="connsiteY74" fmla="*/ 533341 h 3624976"/>
              <a:gd name="connsiteX75" fmla="*/ 6319838 w 8247269"/>
              <a:gd name="connsiteY75" fmla="*/ 571441 h 3624976"/>
              <a:gd name="connsiteX76" fmla="*/ 6262688 w 8247269"/>
              <a:gd name="connsiteY76" fmla="*/ 619066 h 3624976"/>
              <a:gd name="connsiteX77" fmla="*/ 6176963 w 8247269"/>
              <a:gd name="connsiteY77" fmla="*/ 657166 h 3624976"/>
              <a:gd name="connsiteX78" fmla="*/ 6148388 w 8247269"/>
              <a:gd name="connsiteY78" fmla="*/ 666691 h 3624976"/>
              <a:gd name="connsiteX79" fmla="*/ 6148388 w 8247269"/>
              <a:gd name="connsiteY79" fmla="*/ 800041 h 3624976"/>
              <a:gd name="connsiteX80" fmla="*/ 6138863 w 8247269"/>
              <a:gd name="connsiteY80" fmla="*/ 961966 h 3624976"/>
              <a:gd name="connsiteX81" fmla="*/ 6119813 w 8247269"/>
              <a:gd name="connsiteY81" fmla="*/ 1085791 h 3624976"/>
              <a:gd name="connsiteX82" fmla="*/ 6136482 w 8247269"/>
              <a:gd name="connsiteY82" fmla="*/ 1195328 h 3624976"/>
              <a:gd name="connsiteX83" fmla="*/ 6165057 w 8247269"/>
              <a:gd name="connsiteY83" fmla="*/ 1340585 h 3624976"/>
              <a:gd name="connsiteX84" fmla="*/ 6205538 w 8247269"/>
              <a:gd name="connsiteY84" fmla="*/ 1435835 h 3624976"/>
              <a:gd name="connsiteX85" fmla="*/ 6162676 w 8247269"/>
              <a:gd name="connsiteY85" fmla="*/ 1492985 h 3624976"/>
              <a:gd name="connsiteX86" fmla="*/ 6196013 w 8247269"/>
              <a:gd name="connsiteY86" fmla="*/ 1647766 h 3624976"/>
              <a:gd name="connsiteX87" fmla="*/ 6198394 w 8247269"/>
              <a:gd name="connsiteY87" fmla="*/ 1757303 h 3624976"/>
              <a:gd name="connsiteX88" fmla="*/ 6153150 w 8247269"/>
              <a:gd name="connsiteY88" fmla="*/ 1759685 h 3624976"/>
              <a:gd name="connsiteX89" fmla="*/ 6119813 w 8247269"/>
              <a:gd name="connsiteY89" fmla="*/ 1752541 h 3624976"/>
              <a:gd name="connsiteX90" fmla="*/ 5955507 w 8247269"/>
              <a:gd name="connsiteY90" fmla="*/ 1781116 h 3624976"/>
              <a:gd name="connsiteX91" fmla="*/ 5955507 w 8247269"/>
              <a:gd name="connsiteY91" fmla="*/ 1854934 h 3624976"/>
              <a:gd name="connsiteX92" fmla="*/ 5967413 w 8247269"/>
              <a:gd name="connsiteY92" fmla="*/ 1904941 h 3624976"/>
              <a:gd name="connsiteX93" fmla="*/ 5962650 w 8247269"/>
              <a:gd name="connsiteY93" fmla="*/ 1954947 h 3624976"/>
              <a:gd name="connsiteX94" fmla="*/ 5684045 w 8247269"/>
              <a:gd name="connsiteY94" fmla="*/ 1916847 h 3624976"/>
              <a:gd name="connsiteX95" fmla="*/ 5434013 w 8247269"/>
              <a:gd name="connsiteY95" fmla="*/ 1940660 h 3624976"/>
              <a:gd name="connsiteX96" fmla="*/ 5300663 w 8247269"/>
              <a:gd name="connsiteY96" fmla="*/ 1904941 h 3624976"/>
              <a:gd name="connsiteX97" fmla="*/ 5243513 w 8247269"/>
              <a:gd name="connsiteY97" fmla="*/ 1914466 h 3624976"/>
              <a:gd name="connsiteX98" fmla="*/ 5186363 w 8247269"/>
              <a:gd name="connsiteY98" fmla="*/ 1933516 h 3624976"/>
              <a:gd name="connsiteX99" fmla="*/ 5179219 w 8247269"/>
              <a:gd name="connsiteY99" fmla="*/ 1890653 h 3624976"/>
              <a:gd name="connsiteX100" fmla="*/ 5098257 w 8247269"/>
              <a:gd name="connsiteY100" fmla="*/ 1840647 h 3624976"/>
              <a:gd name="connsiteX101" fmla="*/ 5033963 w 8247269"/>
              <a:gd name="connsiteY101" fmla="*/ 1838266 h 3624976"/>
              <a:gd name="connsiteX102" fmla="*/ 5024438 w 8247269"/>
              <a:gd name="connsiteY102" fmla="*/ 1809691 h 3624976"/>
              <a:gd name="connsiteX103" fmla="*/ 4891088 w 8247269"/>
              <a:gd name="connsiteY103" fmla="*/ 1781116 h 3624976"/>
              <a:gd name="connsiteX104" fmla="*/ 4814888 w 8247269"/>
              <a:gd name="connsiteY104" fmla="*/ 1743016 h 3624976"/>
              <a:gd name="connsiteX105" fmla="*/ 4786313 w 8247269"/>
              <a:gd name="connsiteY105" fmla="*/ 1714441 h 3624976"/>
              <a:gd name="connsiteX106" fmla="*/ 4776788 w 8247269"/>
              <a:gd name="connsiteY106" fmla="*/ 1685866 h 3624976"/>
              <a:gd name="connsiteX107" fmla="*/ 4795838 w 8247269"/>
              <a:gd name="connsiteY107" fmla="*/ 1628716 h 3624976"/>
              <a:gd name="connsiteX108" fmla="*/ 4814888 w 8247269"/>
              <a:gd name="connsiteY108" fmla="*/ 1476316 h 3624976"/>
              <a:gd name="connsiteX109" fmla="*/ 4852988 w 8247269"/>
              <a:gd name="connsiteY109" fmla="*/ 1419166 h 3624976"/>
              <a:gd name="connsiteX110" fmla="*/ 4872038 w 8247269"/>
              <a:gd name="connsiteY110" fmla="*/ 1390591 h 3624976"/>
              <a:gd name="connsiteX111" fmla="*/ 4919663 w 8247269"/>
              <a:gd name="connsiteY111" fmla="*/ 1314391 h 3624976"/>
              <a:gd name="connsiteX112" fmla="*/ 4929188 w 8247269"/>
              <a:gd name="connsiteY112" fmla="*/ 1285816 h 3624976"/>
              <a:gd name="connsiteX113" fmla="*/ 4872038 w 8247269"/>
              <a:gd name="connsiteY113" fmla="*/ 1257241 h 3624976"/>
              <a:gd name="connsiteX114" fmla="*/ 4843463 w 8247269"/>
              <a:gd name="connsiteY114" fmla="*/ 1238191 h 3624976"/>
              <a:gd name="connsiteX115" fmla="*/ 4786313 w 8247269"/>
              <a:gd name="connsiteY115" fmla="*/ 1219141 h 3624976"/>
              <a:gd name="connsiteX116" fmla="*/ 4757738 w 8247269"/>
              <a:gd name="connsiteY116" fmla="*/ 1209616 h 3624976"/>
              <a:gd name="connsiteX117" fmla="*/ 4729163 w 8247269"/>
              <a:gd name="connsiteY117" fmla="*/ 1219141 h 3624976"/>
              <a:gd name="connsiteX118" fmla="*/ 4672013 w 8247269"/>
              <a:gd name="connsiteY118" fmla="*/ 1247716 h 3624976"/>
              <a:gd name="connsiteX119" fmla="*/ 4576763 w 8247269"/>
              <a:gd name="connsiteY119" fmla="*/ 1209616 h 3624976"/>
              <a:gd name="connsiteX120" fmla="*/ 4538663 w 8247269"/>
              <a:gd name="connsiteY120" fmla="*/ 1161991 h 3624976"/>
              <a:gd name="connsiteX121" fmla="*/ 4481513 w 8247269"/>
              <a:gd name="connsiteY121" fmla="*/ 1181041 h 3624976"/>
              <a:gd name="connsiteX122" fmla="*/ 4452938 w 8247269"/>
              <a:gd name="connsiteY122" fmla="*/ 1190566 h 3624976"/>
              <a:gd name="connsiteX123" fmla="*/ 4414838 w 8247269"/>
              <a:gd name="connsiteY123" fmla="*/ 1276291 h 3624976"/>
              <a:gd name="connsiteX124" fmla="*/ 4405313 w 8247269"/>
              <a:gd name="connsiteY124" fmla="*/ 1304866 h 3624976"/>
              <a:gd name="connsiteX125" fmla="*/ 4395788 w 8247269"/>
              <a:gd name="connsiteY125" fmla="*/ 1333441 h 3624976"/>
              <a:gd name="connsiteX126" fmla="*/ 4367213 w 8247269"/>
              <a:gd name="connsiteY126" fmla="*/ 1352491 h 3624976"/>
              <a:gd name="connsiteX127" fmla="*/ 4348163 w 8247269"/>
              <a:gd name="connsiteY127" fmla="*/ 1381066 h 3624976"/>
              <a:gd name="connsiteX128" fmla="*/ 4329113 w 8247269"/>
              <a:gd name="connsiteY128" fmla="*/ 1438216 h 3624976"/>
              <a:gd name="connsiteX129" fmla="*/ 4310063 w 8247269"/>
              <a:gd name="connsiteY129" fmla="*/ 1466791 h 3624976"/>
              <a:gd name="connsiteX130" fmla="*/ 4300538 w 8247269"/>
              <a:gd name="connsiteY130" fmla="*/ 1495366 h 3624976"/>
              <a:gd name="connsiteX131" fmla="*/ 4291013 w 8247269"/>
              <a:gd name="connsiteY131" fmla="*/ 1533466 h 3624976"/>
              <a:gd name="connsiteX132" fmla="*/ 4262438 w 8247269"/>
              <a:gd name="connsiteY132" fmla="*/ 1552516 h 3624976"/>
              <a:gd name="connsiteX133" fmla="*/ 4224338 w 8247269"/>
              <a:gd name="connsiteY133" fmla="*/ 1545372 h 3624976"/>
              <a:gd name="connsiteX134" fmla="*/ 4167188 w 8247269"/>
              <a:gd name="connsiteY134" fmla="*/ 1562041 h 3624976"/>
              <a:gd name="connsiteX135" fmla="*/ 4110038 w 8247269"/>
              <a:gd name="connsiteY135" fmla="*/ 1583472 h 3624976"/>
              <a:gd name="connsiteX136" fmla="*/ 4081463 w 8247269"/>
              <a:gd name="connsiteY136" fmla="*/ 1590616 h 3624976"/>
              <a:gd name="connsiteX137" fmla="*/ 4055270 w 8247269"/>
              <a:gd name="connsiteY137" fmla="*/ 1595379 h 3624976"/>
              <a:gd name="connsiteX138" fmla="*/ 3948113 w 8247269"/>
              <a:gd name="connsiteY138" fmla="*/ 1609666 h 3624976"/>
              <a:gd name="connsiteX139" fmla="*/ 3910013 w 8247269"/>
              <a:gd name="connsiteY139" fmla="*/ 1600141 h 3624976"/>
              <a:gd name="connsiteX140" fmla="*/ 3757613 w 8247269"/>
              <a:gd name="connsiteY140" fmla="*/ 1590616 h 3624976"/>
              <a:gd name="connsiteX141" fmla="*/ 3729038 w 8247269"/>
              <a:gd name="connsiteY141" fmla="*/ 1571566 h 3624976"/>
              <a:gd name="connsiteX142" fmla="*/ 3700463 w 8247269"/>
              <a:gd name="connsiteY142" fmla="*/ 1562041 h 3624976"/>
              <a:gd name="connsiteX143" fmla="*/ 3652838 w 8247269"/>
              <a:gd name="connsiteY143" fmla="*/ 1523941 h 3624976"/>
              <a:gd name="connsiteX144" fmla="*/ 3481388 w 8247269"/>
              <a:gd name="connsiteY144" fmla="*/ 1533466 h 3624976"/>
              <a:gd name="connsiteX145" fmla="*/ 3414713 w 8247269"/>
              <a:gd name="connsiteY145" fmla="*/ 1542991 h 3624976"/>
              <a:gd name="connsiteX146" fmla="*/ 3386138 w 8247269"/>
              <a:gd name="connsiteY146" fmla="*/ 1552516 h 3624976"/>
              <a:gd name="connsiteX147" fmla="*/ 3338513 w 8247269"/>
              <a:gd name="connsiteY147" fmla="*/ 1562041 h 3624976"/>
              <a:gd name="connsiteX148" fmla="*/ 3259931 w 8247269"/>
              <a:gd name="connsiteY148" fmla="*/ 1619191 h 3624976"/>
              <a:gd name="connsiteX149" fmla="*/ 3214688 w 8247269"/>
              <a:gd name="connsiteY149" fmla="*/ 1666816 h 3624976"/>
              <a:gd name="connsiteX150" fmla="*/ 3205163 w 8247269"/>
              <a:gd name="connsiteY150" fmla="*/ 1695391 h 3624976"/>
              <a:gd name="connsiteX151" fmla="*/ 3181351 w 8247269"/>
              <a:gd name="connsiteY151" fmla="*/ 1738254 h 3624976"/>
              <a:gd name="connsiteX152" fmla="*/ 3102769 w 8247269"/>
              <a:gd name="connsiteY152" fmla="*/ 1714441 h 3624976"/>
              <a:gd name="connsiteX153" fmla="*/ 3057525 w 8247269"/>
              <a:gd name="connsiteY153" fmla="*/ 1659672 h 3624976"/>
              <a:gd name="connsiteX154" fmla="*/ 3005138 w 8247269"/>
              <a:gd name="connsiteY154" fmla="*/ 1619191 h 3624976"/>
              <a:gd name="connsiteX155" fmla="*/ 2967038 w 8247269"/>
              <a:gd name="connsiteY155" fmla="*/ 1562041 h 3624976"/>
              <a:gd name="connsiteX156" fmla="*/ 2947988 w 8247269"/>
              <a:gd name="connsiteY156" fmla="*/ 1533466 h 3624976"/>
              <a:gd name="connsiteX157" fmla="*/ 2890838 w 8247269"/>
              <a:gd name="connsiteY157" fmla="*/ 1504891 h 3624976"/>
              <a:gd name="connsiteX158" fmla="*/ 2862263 w 8247269"/>
              <a:gd name="connsiteY158" fmla="*/ 1485841 h 3624976"/>
              <a:gd name="connsiteX159" fmla="*/ 2833688 w 8247269"/>
              <a:gd name="connsiteY159" fmla="*/ 1476316 h 3624976"/>
              <a:gd name="connsiteX160" fmla="*/ 2805113 w 8247269"/>
              <a:gd name="connsiteY160" fmla="*/ 1457266 h 3624976"/>
              <a:gd name="connsiteX161" fmla="*/ 2738438 w 8247269"/>
              <a:gd name="connsiteY161" fmla="*/ 1438216 h 3624976"/>
              <a:gd name="connsiteX162" fmla="*/ 2709863 w 8247269"/>
              <a:gd name="connsiteY162" fmla="*/ 1428691 h 3624976"/>
              <a:gd name="connsiteX163" fmla="*/ 2605088 w 8247269"/>
              <a:gd name="connsiteY163" fmla="*/ 1419166 h 3624976"/>
              <a:gd name="connsiteX164" fmla="*/ 2509838 w 8247269"/>
              <a:gd name="connsiteY164" fmla="*/ 1409641 h 3624976"/>
              <a:gd name="connsiteX165" fmla="*/ 2452688 w 8247269"/>
              <a:gd name="connsiteY165" fmla="*/ 1371541 h 3624976"/>
              <a:gd name="connsiteX166" fmla="*/ 2395538 w 8247269"/>
              <a:gd name="connsiteY166" fmla="*/ 1352491 h 3624976"/>
              <a:gd name="connsiteX167" fmla="*/ 2366963 w 8247269"/>
              <a:gd name="connsiteY167" fmla="*/ 1342966 h 3624976"/>
              <a:gd name="connsiteX168" fmla="*/ 2309813 w 8247269"/>
              <a:gd name="connsiteY168" fmla="*/ 1333441 h 3624976"/>
              <a:gd name="connsiteX169" fmla="*/ 2233613 w 8247269"/>
              <a:gd name="connsiteY169" fmla="*/ 1342966 h 3624976"/>
              <a:gd name="connsiteX170" fmla="*/ 2185988 w 8247269"/>
              <a:gd name="connsiteY170" fmla="*/ 1333441 h 3624976"/>
              <a:gd name="connsiteX171" fmla="*/ 2176463 w 8247269"/>
              <a:gd name="connsiteY171" fmla="*/ 1304866 h 3624976"/>
              <a:gd name="connsiteX172" fmla="*/ 2157413 w 8247269"/>
              <a:gd name="connsiteY172" fmla="*/ 1238191 h 3624976"/>
              <a:gd name="connsiteX173" fmla="*/ 2155032 w 8247269"/>
              <a:gd name="connsiteY173" fmla="*/ 1204854 h 3624976"/>
              <a:gd name="connsiteX174" fmla="*/ 2128838 w 8247269"/>
              <a:gd name="connsiteY174" fmla="*/ 1166753 h 3624976"/>
              <a:gd name="connsiteX175" fmla="*/ 2057400 w 8247269"/>
              <a:gd name="connsiteY175" fmla="*/ 1104841 h 3624976"/>
              <a:gd name="connsiteX176" fmla="*/ 2062163 w 8247269"/>
              <a:gd name="connsiteY176" fmla="*/ 1066741 h 3624976"/>
              <a:gd name="connsiteX177" fmla="*/ 2033588 w 8247269"/>
              <a:gd name="connsiteY177" fmla="*/ 1057216 h 3624976"/>
              <a:gd name="connsiteX178" fmla="*/ 2081213 w 8247269"/>
              <a:gd name="connsiteY178" fmla="*/ 1009591 h 3624976"/>
              <a:gd name="connsiteX179" fmla="*/ 2128838 w 8247269"/>
              <a:gd name="connsiteY179" fmla="*/ 1000066 h 3624976"/>
              <a:gd name="connsiteX180" fmla="*/ 2147888 w 8247269"/>
              <a:gd name="connsiteY180" fmla="*/ 942916 h 3624976"/>
              <a:gd name="connsiteX181" fmla="*/ 2119313 w 8247269"/>
              <a:gd name="connsiteY181" fmla="*/ 914341 h 3624976"/>
              <a:gd name="connsiteX182" fmla="*/ 2014538 w 8247269"/>
              <a:gd name="connsiteY182" fmla="*/ 885766 h 3624976"/>
              <a:gd name="connsiteX183" fmla="*/ 2005013 w 8247269"/>
              <a:gd name="connsiteY183" fmla="*/ 857191 h 3624976"/>
              <a:gd name="connsiteX184" fmla="*/ 2024063 w 8247269"/>
              <a:gd name="connsiteY184" fmla="*/ 828616 h 3624976"/>
              <a:gd name="connsiteX185" fmla="*/ 2014538 w 8247269"/>
              <a:gd name="connsiteY185" fmla="*/ 800041 h 3624976"/>
              <a:gd name="connsiteX186" fmla="*/ 1976438 w 8247269"/>
              <a:gd name="connsiteY186" fmla="*/ 742891 h 3624976"/>
              <a:gd name="connsiteX187" fmla="*/ 1804988 w 8247269"/>
              <a:gd name="connsiteY187" fmla="*/ 685741 h 3624976"/>
              <a:gd name="connsiteX188" fmla="*/ 1776413 w 8247269"/>
              <a:gd name="connsiteY188" fmla="*/ 676216 h 3624976"/>
              <a:gd name="connsiteX189" fmla="*/ 1747838 w 8247269"/>
              <a:gd name="connsiteY189" fmla="*/ 666691 h 3624976"/>
              <a:gd name="connsiteX190" fmla="*/ 1690688 w 8247269"/>
              <a:gd name="connsiteY190" fmla="*/ 628591 h 3624976"/>
              <a:gd name="connsiteX191" fmla="*/ 1654969 w 8247269"/>
              <a:gd name="connsiteY191" fmla="*/ 592872 h 3624976"/>
              <a:gd name="connsiteX192" fmla="*/ 1581150 w 8247269"/>
              <a:gd name="connsiteY192" fmla="*/ 519053 h 3624976"/>
              <a:gd name="connsiteX193" fmla="*/ 1493045 w 8247269"/>
              <a:gd name="connsiteY193" fmla="*/ 433328 h 3624976"/>
              <a:gd name="connsiteX194" fmla="*/ 1370452 w 8247269"/>
              <a:gd name="connsiteY194" fmla="*/ 335756 h 3624976"/>
              <a:gd name="connsiteX195" fmla="*/ 1350170 w 8247269"/>
              <a:gd name="connsiteY195" fmla="*/ 316647 h 3624976"/>
              <a:gd name="connsiteX196" fmla="*/ 1373982 w 8247269"/>
              <a:gd name="connsiteY196" fmla="*/ 323791 h 3624976"/>
              <a:gd name="connsiteX197" fmla="*/ 1440657 w 8247269"/>
              <a:gd name="connsiteY197" fmla="*/ 342841 h 3624976"/>
              <a:gd name="connsiteX198" fmla="*/ 1440657 w 8247269"/>
              <a:gd name="connsiteY198" fmla="*/ 290453 h 3624976"/>
              <a:gd name="connsiteX199" fmla="*/ 1376363 w 8247269"/>
              <a:gd name="connsiteY199" fmla="*/ 204729 h 3624976"/>
              <a:gd name="connsiteX200" fmla="*/ 1338263 w 8247269"/>
              <a:gd name="connsiteY200" fmla="*/ 178534 h 3624976"/>
              <a:gd name="connsiteX201" fmla="*/ 1319213 w 8247269"/>
              <a:gd name="connsiteY201" fmla="*/ 161866 h 3624976"/>
              <a:gd name="connsiteX202" fmla="*/ 1166813 w 8247269"/>
              <a:gd name="connsiteY202" fmla="*/ 133291 h 3624976"/>
              <a:gd name="connsiteX203" fmla="*/ 1138238 w 8247269"/>
              <a:gd name="connsiteY203" fmla="*/ 123766 h 3624976"/>
              <a:gd name="connsiteX204" fmla="*/ 1081088 w 8247269"/>
              <a:gd name="connsiteY204" fmla="*/ 85666 h 3624976"/>
              <a:gd name="connsiteX205" fmla="*/ 1033463 w 8247269"/>
              <a:gd name="connsiteY205" fmla="*/ 47566 h 3624976"/>
              <a:gd name="connsiteX206" fmla="*/ 976313 w 8247269"/>
              <a:gd name="connsiteY206" fmla="*/ 9466 h 3624976"/>
              <a:gd name="connsiteX207" fmla="*/ 547688 w 8247269"/>
              <a:gd name="connsiteY207" fmla="*/ 9466 h 3624976"/>
              <a:gd name="connsiteX208" fmla="*/ 452438 w 8247269"/>
              <a:gd name="connsiteY208" fmla="*/ 18991 h 3624976"/>
              <a:gd name="connsiteX209" fmla="*/ 395288 w 8247269"/>
              <a:gd name="connsiteY209" fmla="*/ 47566 h 3624976"/>
              <a:gd name="connsiteX210" fmla="*/ 319088 w 8247269"/>
              <a:gd name="connsiteY210" fmla="*/ 159485 h 3624976"/>
              <a:gd name="connsiteX211" fmla="*/ 307182 w 8247269"/>
              <a:gd name="connsiteY211" fmla="*/ 216634 h 3624976"/>
              <a:gd name="connsiteX212" fmla="*/ 254794 w 8247269"/>
              <a:gd name="connsiteY212" fmla="*/ 283310 h 3624976"/>
              <a:gd name="connsiteX213" fmla="*/ 180975 w 8247269"/>
              <a:gd name="connsiteY213" fmla="*/ 330935 h 3624976"/>
              <a:gd name="connsiteX214" fmla="*/ 76201 w 8247269"/>
              <a:gd name="connsiteY214" fmla="*/ 357129 h 3624976"/>
              <a:gd name="connsiteX215" fmla="*/ 42863 w 8247269"/>
              <a:gd name="connsiteY215" fmla="*/ 361891 h 3624976"/>
              <a:gd name="connsiteX216" fmla="*/ 0 w 8247269"/>
              <a:gd name="connsiteY216" fmla="*/ 371416 h 3624976"/>
              <a:gd name="connsiteX217" fmla="*/ 21431 w 8247269"/>
              <a:gd name="connsiteY217" fmla="*/ 416660 h 3624976"/>
              <a:gd name="connsiteX218" fmla="*/ 33338 w 8247269"/>
              <a:gd name="connsiteY218" fmla="*/ 419041 h 3624976"/>
              <a:gd name="connsiteX219" fmla="*/ 90488 w 8247269"/>
              <a:gd name="connsiteY219" fmla="*/ 447616 h 3624976"/>
              <a:gd name="connsiteX220" fmla="*/ 147638 w 8247269"/>
              <a:gd name="connsiteY220" fmla="*/ 476191 h 3624976"/>
              <a:gd name="connsiteX221" fmla="*/ 166688 w 8247269"/>
              <a:gd name="connsiteY221" fmla="*/ 504766 h 3624976"/>
              <a:gd name="connsiteX222" fmla="*/ 166688 w 8247269"/>
              <a:gd name="connsiteY222" fmla="*/ 571441 h 3624976"/>
              <a:gd name="connsiteX223" fmla="*/ 138113 w 8247269"/>
              <a:gd name="connsiteY223" fmla="*/ 580966 h 3624976"/>
              <a:gd name="connsiteX224" fmla="*/ 128588 w 8247269"/>
              <a:gd name="connsiteY224" fmla="*/ 666691 h 3624976"/>
              <a:gd name="connsiteX225" fmla="*/ 100013 w 8247269"/>
              <a:gd name="connsiteY225" fmla="*/ 676216 h 3624976"/>
              <a:gd name="connsiteX226" fmla="*/ 90488 w 8247269"/>
              <a:gd name="connsiteY226" fmla="*/ 704791 h 3624976"/>
              <a:gd name="connsiteX227" fmla="*/ 119063 w 8247269"/>
              <a:gd name="connsiteY227" fmla="*/ 714316 h 3624976"/>
              <a:gd name="connsiteX228" fmla="*/ 138113 w 8247269"/>
              <a:gd name="connsiteY228" fmla="*/ 771466 h 3624976"/>
              <a:gd name="connsiteX229" fmla="*/ 147638 w 8247269"/>
              <a:gd name="connsiteY229" fmla="*/ 838141 h 3624976"/>
              <a:gd name="connsiteX230" fmla="*/ 166688 w 8247269"/>
              <a:gd name="connsiteY230" fmla="*/ 866716 h 3624976"/>
              <a:gd name="connsiteX231" fmla="*/ 157163 w 8247269"/>
              <a:gd name="connsiteY231" fmla="*/ 923866 h 3624976"/>
              <a:gd name="connsiteX0" fmla="*/ 7319963 w 8247269"/>
              <a:gd name="connsiteY0" fmla="*/ 3590866 h 3624976"/>
              <a:gd name="connsiteX1" fmla="*/ 7374733 w 8247269"/>
              <a:gd name="connsiteY1" fmla="*/ 3417036 h 3624976"/>
              <a:gd name="connsiteX2" fmla="*/ 7398544 w 8247269"/>
              <a:gd name="connsiteY2" fmla="*/ 3281304 h 3624976"/>
              <a:gd name="connsiteX3" fmla="*/ 7458075 w 8247269"/>
              <a:gd name="connsiteY3" fmla="*/ 3233678 h 3624976"/>
              <a:gd name="connsiteX4" fmla="*/ 7481888 w 8247269"/>
              <a:gd name="connsiteY4" fmla="*/ 3000315 h 3624976"/>
              <a:gd name="connsiteX5" fmla="*/ 7543801 w 8247269"/>
              <a:gd name="connsiteY5" fmla="*/ 2966977 h 3624976"/>
              <a:gd name="connsiteX6" fmla="*/ 7627145 w 8247269"/>
              <a:gd name="connsiteY6" fmla="*/ 2993171 h 3624976"/>
              <a:gd name="connsiteX7" fmla="*/ 7708106 w 8247269"/>
              <a:gd name="connsiteY7" fmla="*/ 2943167 h 3624976"/>
              <a:gd name="connsiteX8" fmla="*/ 7765257 w 8247269"/>
              <a:gd name="connsiteY8" fmla="*/ 2838391 h 3624976"/>
              <a:gd name="connsiteX9" fmla="*/ 7777163 w 8247269"/>
              <a:gd name="connsiteY9" fmla="*/ 2800291 h 3624976"/>
              <a:gd name="connsiteX10" fmla="*/ 7805738 w 8247269"/>
              <a:gd name="connsiteY10" fmla="*/ 2790766 h 3624976"/>
              <a:gd name="connsiteX11" fmla="*/ 7834313 w 8247269"/>
              <a:gd name="connsiteY11" fmla="*/ 2781241 h 3624976"/>
              <a:gd name="connsiteX12" fmla="*/ 7996238 w 8247269"/>
              <a:gd name="connsiteY12" fmla="*/ 2762191 h 3624976"/>
              <a:gd name="connsiteX13" fmla="*/ 8062913 w 8247269"/>
              <a:gd name="connsiteY13" fmla="*/ 2743141 h 3624976"/>
              <a:gd name="connsiteX14" fmla="*/ 8090341 w 8247269"/>
              <a:gd name="connsiteY14" fmla="*/ 2764630 h 3624976"/>
              <a:gd name="connsiteX15" fmla="*/ 8162926 w 8247269"/>
              <a:gd name="connsiteY15" fmla="*/ 2752666 h 3624976"/>
              <a:gd name="connsiteX16" fmla="*/ 8165307 w 8247269"/>
              <a:gd name="connsiteY16" fmla="*/ 2709804 h 3624976"/>
              <a:gd name="connsiteX17" fmla="*/ 8186738 w 8247269"/>
              <a:gd name="connsiteY17" fmla="*/ 2602648 h 3624976"/>
              <a:gd name="connsiteX18" fmla="*/ 8193882 w 8247269"/>
              <a:gd name="connsiteY18" fmla="*/ 2552641 h 3624976"/>
              <a:gd name="connsiteX19" fmla="*/ 8224838 w 8247269"/>
              <a:gd name="connsiteY19" fmla="*/ 2514541 h 3624976"/>
              <a:gd name="connsiteX20" fmla="*/ 8243888 w 8247269"/>
              <a:gd name="connsiteY20" fmla="*/ 2485966 h 3624976"/>
              <a:gd name="connsiteX21" fmla="*/ 8178447 w 8247269"/>
              <a:gd name="connsiteY21" fmla="*/ 2438399 h 3624976"/>
              <a:gd name="connsiteX22" fmla="*/ 7950994 w 8247269"/>
              <a:gd name="connsiteY22" fmla="*/ 2435960 h 3624976"/>
              <a:gd name="connsiteX23" fmla="*/ 7967663 w 8247269"/>
              <a:gd name="connsiteY23" fmla="*/ 2335947 h 3624976"/>
              <a:gd name="connsiteX24" fmla="*/ 7977188 w 8247269"/>
              <a:gd name="connsiteY24" fmla="*/ 2257366 h 3624976"/>
              <a:gd name="connsiteX25" fmla="*/ 7950995 w 8247269"/>
              <a:gd name="connsiteY25" fmla="*/ 2083534 h 3624976"/>
              <a:gd name="connsiteX26" fmla="*/ 7953375 w 8247269"/>
              <a:gd name="connsiteY26" fmla="*/ 2038291 h 3624976"/>
              <a:gd name="connsiteX27" fmla="*/ 7948613 w 8247269"/>
              <a:gd name="connsiteY27" fmla="*/ 2007334 h 3624976"/>
              <a:gd name="connsiteX28" fmla="*/ 7962901 w 8247269"/>
              <a:gd name="connsiteY28" fmla="*/ 1907322 h 3624976"/>
              <a:gd name="connsiteX29" fmla="*/ 7948613 w 8247269"/>
              <a:gd name="connsiteY29" fmla="*/ 1847791 h 3624976"/>
              <a:gd name="connsiteX30" fmla="*/ 7850982 w 8247269"/>
              <a:gd name="connsiteY30" fmla="*/ 1859697 h 3624976"/>
              <a:gd name="connsiteX31" fmla="*/ 7796213 w 8247269"/>
              <a:gd name="connsiteY31" fmla="*/ 1790641 h 3624976"/>
              <a:gd name="connsiteX32" fmla="*/ 7739063 w 8247269"/>
              <a:gd name="connsiteY32" fmla="*/ 1771591 h 3624976"/>
              <a:gd name="connsiteX33" fmla="*/ 7710488 w 8247269"/>
              <a:gd name="connsiteY33" fmla="*/ 1752541 h 3624976"/>
              <a:gd name="connsiteX34" fmla="*/ 7567613 w 8247269"/>
              <a:gd name="connsiteY34" fmla="*/ 1733491 h 3624976"/>
              <a:gd name="connsiteX35" fmla="*/ 7510463 w 8247269"/>
              <a:gd name="connsiteY35" fmla="*/ 1714441 h 3624976"/>
              <a:gd name="connsiteX36" fmla="*/ 7453313 w 8247269"/>
              <a:gd name="connsiteY36" fmla="*/ 1676341 h 3624976"/>
              <a:gd name="connsiteX37" fmla="*/ 7424738 w 8247269"/>
              <a:gd name="connsiteY37" fmla="*/ 1657291 h 3624976"/>
              <a:gd name="connsiteX38" fmla="*/ 7396163 w 8247269"/>
              <a:gd name="connsiteY38" fmla="*/ 1647766 h 3624976"/>
              <a:gd name="connsiteX39" fmla="*/ 7358063 w 8247269"/>
              <a:gd name="connsiteY39" fmla="*/ 1600141 h 3624976"/>
              <a:gd name="connsiteX40" fmla="*/ 7319963 w 8247269"/>
              <a:gd name="connsiteY40" fmla="*/ 1542991 h 3624976"/>
              <a:gd name="connsiteX41" fmla="*/ 7272338 w 8247269"/>
              <a:gd name="connsiteY41" fmla="*/ 1485841 h 3624976"/>
              <a:gd name="connsiteX42" fmla="*/ 7262813 w 8247269"/>
              <a:gd name="connsiteY42" fmla="*/ 1457266 h 3624976"/>
              <a:gd name="connsiteX43" fmla="*/ 7224713 w 8247269"/>
              <a:gd name="connsiteY43" fmla="*/ 1400116 h 3624976"/>
              <a:gd name="connsiteX44" fmla="*/ 7215188 w 8247269"/>
              <a:gd name="connsiteY44" fmla="*/ 1371541 h 3624976"/>
              <a:gd name="connsiteX45" fmla="*/ 7196138 w 8247269"/>
              <a:gd name="connsiteY45" fmla="*/ 1342966 h 3624976"/>
              <a:gd name="connsiteX46" fmla="*/ 7177088 w 8247269"/>
              <a:gd name="connsiteY46" fmla="*/ 1285816 h 3624976"/>
              <a:gd name="connsiteX47" fmla="*/ 7119938 w 8247269"/>
              <a:gd name="connsiteY47" fmla="*/ 1238191 h 3624976"/>
              <a:gd name="connsiteX48" fmla="*/ 7091363 w 8247269"/>
              <a:gd name="connsiteY48" fmla="*/ 1219141 h 3624976"/>
              <a:gd name="connsiteX49" fmla="*/ 7062788 w 8247269"/>
              <a:gd name="connsiteY49" fmla="*/ 1190566 h 3624976"/>
              <a:gd name="connsiteX50" fmla="*/ 7034213 w 8247269"/>
              <a:gd name="connsiteY50" fmla="*/ 1171516 h 3624976"/>
              <a:gd name="connsiteX51" fmla="*/ 7012782 w 8247269"/>
              <a:gd name="connsiteY51" fmla="*/ 1083410 h 3624976"/>
              <a:gd name="connsiteX52" fmla="*/ 6979445 w 8247269"/>
              <a:gd name="connsiteY52" fmla="*/ 1047691 h 3624976"/>
              <a:gd name="connsiteX53" fmla="*/ 6950869 w 8247269"/>
              <a:gd name="connsiteY53" fmla="*/ 1016735 h 3624976"/>
              <a:gd name="connsiteX54" fmla="*/ 6910388 w 8247269"/>
              <a:gd name="connsiteY54" fmla="*/ 981016 h 3624976"/>
              <a:gd name="connsiteX55" fmla="*/ 6967538 w 8247269"/>
              <a:gd name="connsiteY55" fmla="*/ 952441 h 3624976"/>
              <a:gd name="connsiteX56" fmla="*/ 6986588 w 8247269"/>
              <a:gd name="connsiteY56" fmla="*/ 923866 h 3624976"/>
              <a:gd name="connsiteX57" fmla="*/ 7005638 w 8247269"/>
              <a:gd name="connsiteY57" fmla="*/ 866716 h 3624976"/>
              <a:gd name="connsiteX58" fmla="*/ 6977063 w 8247269"/>
              <a:gd name="connsiteY58" fmla="*/ 857191 h 3624976"/>
              <a:gd name="connsiteX59" fmla="*/ 6910388 w 8247269"/>
              <a:gd name="connsiteY59" fmla="*/ 847666 h 3624976"/>
              <a:gd name="connsiteX60" fmla="*/ 6872288 w 8247269"/>
              <a:gd name="connsiteY60" fmla="*/ 828616 h 3624976"/>
              <a:gd name="connsiteX61" fmla="*/ 6843713 w 8247269"/>
              <a:gd name="connsiteY61" fmla="*/ 819091 h 3624976"/>
              <a:gd name="connsiteX62" fmla="*/ 6786563 w 8247269"/>
              <a:gd name="connsiteY62" fmla="*/ 780991 h 3624976"/>
              <a:gd name="connsiteX63" fmla="*/ 6748463 w 8247269"/>
              <a:gd name="connsiteY63" fmla="*/ 733366 h 3624976"/>
              <a:gd name="connsiteX64" fmla="*/ 6738938 w 8247269"/>
              <a:gd name="connsiteY64" fmla="*/ 704791 h 3624976"/>
              <a:gd name="connsiteX65" fmla="*/ 6691313 w 8247269"/>
              <a:gd name="connsiteY65" fmla="*/ 657166 h 3624976"/>
              <a:gd name="connsiteX66" fmla="*/ 6643688 w 8247269"/>
              <a:gd name="connsiteY66" fmla="*/ 619066 h 3624976"/>
              <a:gd name="connsiteX67" fmla="*/ 6624638 w 8247269"/>
              <a:gd name="connsiteY67" fmla="*/ 590491 h 3624976"/>
              <a:gd name="connsiteX68" fmla="*/ 6596063 w 8247269"/>
              <a:gd name="connsiteY68" fmla="*/ 580966 h 3624976"/>
              <a:gd name="connsiteX69" fmla="*/ 6567488 w 8247269"/>
              <a:gd name="connsiteY69" fmla="*/ 561916 h 3624976"/>
              <a:gd name="connsiteX70" fmla="*/ 6538913 w 8247269"/>
              <a:gd name="connsiteY70" fmla="*/ 552391 h 3624976"/>
              <a:gd name="connsiteX71" fmla="*/ 6510338 w 8247269"/>
              <a:gd name="connsiteY71" fmla="*/ 533341 h 3624976"/>
              <a:gd name="connsiteX72" fmla="*/ 6462713 w 8247269"/>
              <a:gd name="connsiteY72" fmla="*/ 523816 h 3624976"/>
              <a:gd name="connsiteX73" fmla="*/ 6376988 w 8247269"/>
              <a:gd name="connsiteY73" fmla="*/ 533341 h 3624976"/>
              <a:gd name="connsiteX74" fmla="*/ 6319838 w 8247269"/>
              <a:gd name="connsiteY74" fmla="*/ 571441 h 3624976"/>
              <a:gd name="connsiteX75" fmla="*/ 6262688 w 8247269"/>
              <a:gd name="connsiteY75" fmla="*/ 619066 h 3624976"/>
              <a:gd name="connsiteX76" fmla="*/ 6176963 w 8247269"/>
              <a:gd name="connsiteY76" fmla="*/ 657166 h 3624976"/>
              <a:gd name="connsiteX77" fmla="*/ 6148388 w 8247269"/>
              <a:gd name="connsiteY77" fmla="*/ 666691 h 3624976"/>
              <a:gd name="connsiteX78" fmla="*/ 6148388 w 8247269"/>
              <a:gd name="connsiteY78" fmla="*/ 800041 h 3624976"/>
              <a:gd name="connsiteX79" fmla="*/ 6138863 w 8247269"/>
              <a:gd name="connsiteY79" fmla="*/ 961966 h 3624976"/>
              <a:gd name="connsiteX80" fmla="*/ 6119813 w 8247269"/>
              <a:gd name="connsiteY80" fmla="*/ 1085791 h 3624976"/>
              <a:gd name="connsiteX81" fmla="*/ 6136482 w 8247269"/>
              <a:gd name="connsiteY81" fmla="*/ 1195328 h 3624976"/>
              <a:gd name="connsiteX82" fmla="*/ 6165057 w 8247269"/>
              <a:gd name="connsiteY82" fmla="*/ 1340585 h 3624976"/>
              <a:gd name="connsiteX83" fmla="*/ 6205538 w 8247269"/>
              <a:gd name="connsiteY83" fmla="*/ 1435835 h 3624976"/>
              <a:gd name="connsiteX84" fmla="*/ 6162676 w 8247269"/>
              <a:gd name="connsiteY84" fmla="*/ 1492985 h 3624976"/>
              <a:gd name="connsiteX85" fmla="*/ 6196013 w 8247269"/>
              <a:gd name="connsiteY85" fmla="*/ 1647766 h 3624976"/>
              <a:gd name="connsiteX86" fmla="*/ 6198394 w 8247269"/>
              <a:gd name="connsiteY86" fmla="*/ 1757303 h 3624976"/>
              <a:gd name="connsiteX87" fmla="*/ 6153150 w 8247269"/>
              <a:gd name="connsiteY87" fmla="*/ 1759685 h 3624976"/>
              <a:gd name="connsiteX88" fmla="*/ 6119813 w 8247269"/>
              <a:gd name="connsiteY88" fmla="*/ 1752541 h 3624976"/>
              <a:gd name="connsiteX89" fmla="*/ 5955507 w 8247269"/>
              <a:gd name="connsiteY89" fmla="*/ 1781116 h 3624976"/>
              <a:gd name="connsiteX90" fmla="*/ 5955507 w 8247269"/>
              <a:gd name="connsiteY90" fmla="*/ 1854934 h 3624976"/>
              <a:gd name="connsiteX91" fmla="*/ 5967413 w 8247269"/>
              <a:gd name="connsiteY91" fmla="*/ 1904941 h 3624976"/>
              <a:gd name="connsiteX92" fmla="*/ 5962650 w 8247269"/>
              <a:gd name="connsiteY92" fmla="*/ 1954947 h 3624976"/>
              <a:gd name="connsiteX93" fmla="*/ 5684045 w 8247269"/>
              <a:gd name="connsiteY93" fmla="*/ 1916847 h 3624976"/>
              <a:gd name="connsiteX94" fmla="*/ 5434013 w 8247269"/>
              <a:gd name="connsiteY94" fmla="*/ 1940660 h 3624976"/>
              <a:gd name="connsiteX95" fmla="*/ 5300663 w 8247269"/>
              <a:gd name="connsiteY95" fmla="*/ 1904941 h 3624976"/>
              <a:gd name="connsiteX96" fmla="*/ 5243513 w 8247269"/>
              <a:gd name="connsiteY96" fmla="*/ 1914466 h 3624976"/>
              <a:gd name="connsiteX97" fmla="*/ 5186363 w 8247269"/>
              <a:gd name="connsiteY97" fmla="*/ 1933516 h 3624976"/>
              <a:gd name="connsiteX98" fmla="*/ 5179219 w 8247269"/>
              <a:gd name="connsiteY98" fmla="*/ 1890653 h 3624976"/>
              <a:gd name="connsiteX99" fmla="*/ 5098257 w 8247269"/>
              <a:gd name="connsiteY99" fmla="*/ 1840647 h 3624976"/>
              <a:gd name="connsiteX100" fmla="*/ 5033963 w 8247269"/>
              <a:gd name="connsiteY100" fmla="*/ 1838266 h 3624976"/>
              <a:gd name="connsiteX101" fmla="*/ 5024438 w 8247269"/>
              <a:gd name="connsiteY101" fmla="*/ 1809691 h 3624976"/>
              <a:gd name="connsiteX102" fmla="*/ 4891088 w 8247269"/>
              <a:gd name="connsiteY102" fmla="*/ 1781116 h 3624976"/>
              <a:gd name="connsiteX103" fmla="*/ 4814888 w 8247269"/>
              <a:gd name="connsiteY103" fmla="*/ 1743016 h 3624976"/>
              <a:gd name="connsiteX104" fmla="*/ 4786313 w 8247269"/>
              <a:gd name="connsiteY104" fmla="*/ 1714441 h 3624976"/>
              <a:gd name="connsiteX105" fmla="*/ 4776788 w 8247269"/>
              <a:gd name="connsiteY105" fmla="*/ 1685866 h 3624976"/>
              <a:gd name="connsiteX106" fmla="*/ 4795838 w 8247269"/>
              <a:gd name="connsiteY106" fmla="*/ 1628716 h 3624976"/>
              <a:gd name="connsiteX107" fmla="*/ 4814888 w 8247269"/>
              <a:gd name="connsiteY107" fmla="*/ 1476316 h 3624976"/>
              <a:gd name="connsiteX108" fmla="*/ 4852988 w 8247269"/>
              <a:gd name="connsiteY108" fmla="*/ 1419166 h 3624976"/>
              <a:gd name="connsiteX109" fmla="*/ 4872038 w 8247269"/>
              <a:gd name="connsiteY109" fmla="*/ 1390591 h 3624976"/>
              <a:gd name="connsiteX110" fmla="*/ 4919663 w 8247269"/>
              <a:gd name="connsiteY110" fmla="*/ 1314391 h 3624976"/>
              <a:gd name="connsiteX111" fmla="*/ 4929188 w 8247269"/>
              <a:gd name="connsiteY111" fmla="*/ 1285816 h 3624976"/>
              <a:gd name="connsiteX112" fmla="*/ 4872038 w 8247269"/>
              <a:gd name="connsiteY112" fmla="*/ 1257241 h 3624976"/>
              <a:gd name="connsiteX113" fmla="*/ 4843463 w 8247269"/>
              <a:gd name="connsiteY113" fmla="*/ 1238191 h 3624976"/>
              <a:gd name="connsiteX114" fmla="*/ 4786313 w 8247269"/>
              <a:gd name="connsiteY114" fmla="*/ 1219141 h 3624976"/>
              <a:gd name="connsiteX115" fmla="*/ 4757738 w 8247269"/>
              <a:gd name="connsiteY115" fmla="*/ 1209616 h 3624976"/>
              <a:gd name="connsiteX116" fmla="*/ 4729163 w 8247269"/>
              <a:gd name="connsiteY116" fmla="*/ 1219141 h 3624976"/>
              <a:gd name="connsiteX117" fmla="*/ 4672013 w 8247269"/>
              <a:gd name="connsiteY117" fmla="*/ 1247716 h 3624976"/>
              <a:gd name="connsiteX118" fmla="*/ 4576763 w 8247269"/>
              <a:gd name="connsiteY118" fmla="*/ 1209616 h 3624976"/>
              <a:gd name="connsiteX119" fmla="*/ 4538663 w 8247269"/>
              <a:gd name="connsiteY119" fmla="*/ 1161991 h 3624976"/>
              <a:gd name="connsiteX120" fmla="*/ 4481513 w 8247269"/>
              <a:gd name="connsiteY120" fmla="*/ 1181041 h 3624976"/>
              <a:gd name="connsiteX121" fmla="*/ 4452938 w 8247269"/>
              <a:gd name="connsiteY121" fmla="*/ 1190566 h 3624976"/>
              <a:gd name="connsiteX122" fmla="*/ 4414838 w 8247269"/>
              <a:gd name="connsiteY122" fmla="*/ 1276291 h 3624976"/>
              <a:gd name="connsiteX123" fmla="*/ 4405313 w 8247269"/>
              <a:gd name="connsiteY123" fmla="*/ 1304866 h 3624976"/>
              <a:gd name="connsiteX124" fmla="*/ 4395788 w 8247269"/>
              <a:gd name="connsiteY124" fmla="*/ 1333441 h 3624976"/>
              <a:gd name="connsiteX125" fmla="*/ 4367213 w 8247269"/>
              <a:gd name="connsiteY125" fmla="*/ 1352491 h 3624976"/>
              <a:gd name="connsiteX126" fmla="*/ 4348163 w 8247269"/>
              <a:gd name="connsiteY126" fmla="*/ 1381066 h 3624976"/>
              <a:gd name="connsiteX127" fmla="*/ 4329113 w 8247269"/>
              <a:gd name="connsiteY127" fmla="*/ 1438216 h 3624976"/>
              <a:gd name="connsiteX128" fmla="*/ 4310063 w 8247269"/>
              <a:gd name="connsiteY128" fmla="*/ 1466791 h 3624976"/>
              <a:gd name="connsiteX129" fmla="*/ 4300538 w 8247269"/>
              <a:gd name="connsiteY129" fmla="*/ 1495366 h 3624976"/>
              <a:gd name="connsiteX130" fmla="*/ 4291013 w 8247269"/>
              <a:gd name="connsiteY130" fmla="*/ 1533466 h 3624976"/>
              <a:gd name="connsiteX131" fmla="*/ 4262438 w 8247269"/>
              <a:gd name="connsiteY131" fmla="*/ 1552516 h 3624976"/>
              <a:gd name="connsiteX132" fmla="*/ 4224338 w 8247269"/>
              <a:gd name="connsiteY132" fmla="*/ 1545372 h 3624976"/>
              <a:gd name="connsiteX133" fmla="*/ 4167188 w 8247269"/>
              <a:gd name="connsiteY133" fmla="*/ 1562041 h 3624976"/>
              <a:gd name="connsiteX134" fmla="*/ 4110038 w 8247269"/>
              <a:gd name="connsiteY134" fmla="*/ 1583472 h 3624976"/>
              <a:gd name="connsiteX135" fmla="*/ 4081463 w 8247269"/>
              <a:gd name="connsiteY135" fmla="*/ 1590616 h 3624976"/>
              <a:gd name="connsiteX136" fmla="*/ 4055270 w 8247269"/>
              <a:gd name="connsiteY136" fmla="*/ 1595379 h 3624976"/>
              <a:gd name="connsiteX137" fmla="*/ 3948113 w 8247269"/>
              <a:gd name="connsiteY137" fmla="*/ 1609666 h 3624976"/>
              <a:gd name="connsiteX138" fmla="*/ 3910013 w 8247269"/>
              <a:gd name="connsiteY138" fmla="*/ 1600141 h 3624976"/>
              <a:gd name="connsiteX139" fmla="*/ 3757613 w 8247269"/>
              <a:gd name="connsiteY139" fmla="*/ 1590616 h 3624976"/>
              <a:gd name="connsiteX140" fmla="*/ 3729038 w 8247269"/>
              <a:gd name="connsiteY140" fmla="*/ 1571566 h 3624976"/>
              <a:gd name="connsiteX141" fmla="*/ 3700463 w 8247269"/>
              <a:gd name="connsiteY141" fmla="*/ 1562041 h 3624976"/>
              <a:gd name="connsiteX142" fmla="*/ 3652838 w 8247269"/>
              <a:gd name="connsiteY142" fmla="*/ 1523941 h 3624976"/>
              <a:gd name="connsiteX143" fmla="*/ 3481388 w 8247269"/>
              <a:gd name="connsiteY143" fmla="*/ 1533466 h 3624976"/>
              <a:gd name="connsiteX144" fmla="*/ 3414713 w 8247269"/>
              <a:gd name="connsiteY144" fmla="*/ 1542991 h 3624976"/>
              <a:gd name="connsiteX145" fmla="*/ 3386138 w 8247269"/>
              <a:gd name="connsiteY145" fmla="*/ 1552516 h 3624976"/>
              <a:gd name="connsiteX146" fmla="*/ 3338513 w 8247269"/>
              <a:gd name="connsiteY146" fmla="*/ 1562041 h 3624976"/>
              <a:gd name="connsiteX147" fmla="*/ 3259931 w 8247269"/>
              <a:gd name="connsiteY147" fmla="*/ 1619191 h 3624976"/>
              <a:gd name="connsiteX148" fmla="*/ 3214688 w 8247269"/>
              <a:gd name="connsiteY148" fmla="*/ 1666816 h 3624976"/>
              <a:gd name="connsiteX149" fmla="*/ 3205163 w 8247269"/>
              <a:gd name="connsiteY149" fmla="*/ 1695391 h 3624976"/>
              <a:gd name="connsiteX150" fmla="*/ 3181351 w 8247269"/>
              <a:gd name="connsiteY150" fmla="*/ 1738254 h 3624976"/>
              <a:gd name="connsiteX151" fmla="*/ 3102769 w 8247269"/>
              <a:gd name="connsiteY151" fmla="*/ 1714441 h 3624976"/>
              <a:gd name="connsiteX152" fmla="*/ 3057525 w 8247269"/>
              <a:gd name="connsiteY152" fmla="*/ 1659672 h 3624976"/>
              <a:gd name="connsiteX153" fmla="*/ 3005138 w 8247269"/>
              <a:gd name="connsiteY153" fmla="*/ 1619191 h 3624976"/>
              <a:gd name="connsiteX154" fmla="*/ 2967038 w 8247269"/>
              <a:gd name="connsiteY154" fmla="*/ 1562041 h 3624976"/>
              <a:gd name="connsiteX155" fmla="*/ 2947988 w 8247269"/>
              <a:gd name="connsiteY155" fmla="*/ 1533466 h 3624976"/>
              <a:gd name="connsiteX156" fmla="*/ 2890838 w 8247269"/>
              <a:gd name="connsiteY156" fmla="*/ 1504891 h 3624976"/>
              <a:gd name="connsiteX157" fmla="*/ 2862263 w 8247269"/>
              <a:gd name="connsiteY157" fmla="*/ 1485841 h 3624976"/>
              <a:gd name="connsiteX158" fmla="*/ 2833688 w 8247269"/>
              <a:gd name="connsiteY158" fmla="*/ 1476316 h 3624976"/>
              <a:gd name="connsiteX159" fmla="*/ 2805113 w 8247269"/>
              <a:gd name="connsiteY159" fmla="*/ 1457266 h 3624976"/>
              <a:gd name="connsiteX160" fmla="*/ 2738438 w 8247269"/>
              <a:gd name="connsiteY160" fmla="*/ 1438216 h 3624976"/>
              <a:gd name="connsiteX161" fmla="*/ 2709863 w 8247269"/>
              <a:gd name="connsiteY161" fmla="*/ 1428691 h 3624976"/>
              <a:gd name="connsiteX162" fmla="*/ 2605088 w 8247269"/>
              <a:gd name="connsiteY162" fmla="*/ 1419166 h 3624976"/>
              <a:gd name="connsiteX163" fmla="*/ 2509838 w 8247269"/>
              <a:gd name="connsiteY163" fmla="*/ 1409641 h 3624976"/>
              <a:gd name="connsiteX164" fmla="*/ 2452688 w 8247269"/>
              <a:gd name="connsiteY164" fmla="*/ 1371541 h 3624976"/>
              <a:gd name="connsiteX165" fmla="*/ 2395538 w 8247269"/>
              <a:gd name="connsiteY165" fmla="*/ 1352491 h 3624976"/>
              <a:gd name="connsiteX166" fmla="*/ 2366963 w 8247269"/>
              <a:gd name="connsiteY166" fmla="*/ 1342966 h 3624976"/>
              <a:gd name="connsiteX167" fmla="*/ 2309813 w 8247269"/>
              <a:gd name="connsiteY167" fmla="*/ 1333441 h 3624976"/>
              <a:gd name="connsiteX168" fmla="*/ 2233613 w 8247269"/>
              <a:gd name="connsiteY168" fmla="*/ 1342966 h 3624976"/>
              <a:gd name="connsiteX169" fmla="*/ 2185988 w 8247269"/>
              <a:gd name="connsiteY169" fmla="*/ 1333441 h 3624976"/>
              <a:gd name="connsiteX170" fmla="*/ 2176463 w 8247269"/>
              <a:gd name="connsiteY170" fmla="*/ 1304866 h 3624976"/>
              <a:gd name="connsiteX171" fmla="*/ 2157413 w 8247269"/>
              <a:gd name="connsiteY171" fmla="*/ 1238191 h 3624976"/>
              <a:gd name="connsiteX172" fmla="*/ 2155032 w 8247269"/>
              <a:gd name="connsiteY172" fmla="*/ 1204854 h 3624976"/>
              <a:gd name="connsiteX173" fmla="*/ 2128838 w 8247269"/>
              <a:gd name="connsiteY173" fmla="*/ 1166753 h 3624976"/>
              <a:gd name="connsiteX174" fmla="*/ 2057400 w 8247269"/>
              <a:gd name="connsiteY174" fmla="*/ 1104841 h 3624976"/>
              <a:gd name="connsiteX175" fmla="*/ 2062163 w 8247269"/>
              <a:gd name="connsiteY175" fmla="*/ 1066741 h 3624976"/>
              <a:gd name="connsiteX176" fmla="*/ 2033588 w 8247269"/>
              <a:gd name="connsiteY176" fmla="*/ 1057216 h 3624976"/>
              <a:gd name="connsiteX177" fmla="*/ 2081213 w 8247269"/>
              <a:gd name="connsiteY177" fmla="*/ 1009591 h 3624976"/>
              <a:gd name="connsiteX178" fmla="*/ 2128838 w 8247269"/>
              <a:gd name="connsiteY178" fmla="*/ 1000066 h 3624976"/>
              <a:gd name="connsiteX179" fmla="*/ 2147888 w 8247269"/>
              <a:gd name="connsiteY179" fmla="*/ 942916 h 3624976"/>
              <a:gd name="connsiteX180" fmla="*/ 2119313 w 8247269"/>
              <a:gd name="connsiteY180" fmla="*/ 914341 h 3624976"/>
              <a:gd name="connsiteX181" fmla="*/ 2014538 w 8247269"/>
              <a:gd name="connsiteY181" fmla="*/ 885766 h 3624976"/>
              <a:gd name="connsiteX182" fmla="*/ 2005013 w 8247269"/>
              <a:gd name="connsiteY182" fmla="*/ 857191 h 3624976"/>
              <a:gd name="connsiteX183" fmla="*/ 2024063 w 8247269"/>
              <a:gd name="connsiteY183" fmla="*/ 828616 h 3624976"/>
              <a:gd name="connsiteX184" fmla="*/ 2014538 w 8247269"/>
              <a:gd name="connsiteY184" fmla="*/ 800041 h 3624976"/>
              <a:gd name="connsiteX185" fmla="*/ 1976438 w 8247269"/>
              <a:gd name="connsiteY185" fmla="*/ 742891 h 3624976"/>
              <a:gd name="connsiteX186" fmla="*/ 1804988 w 8247269"/>
              <a:gd name="connsiteY186" fmla="*/ 685741 h 3624976"/>
              <a:gd name="connsiteX187" fmla="*/ 1776413 w 8247269"/>
              <a:gd name="connsiteY187" fmla="*/ 676216 h 3624976"/>
              <a:gd name="connsiteX188" fmla="*/ 1747838 w 8247269"/>
              <a:gd name="connsiteY188" fmla="*/ 666691 h 3624976"/>
              <a:gd name="connsiteX189" fmla="*/ 1690688 w 8247269"/>
              <a:gd name="connsiteY189" fmla="*/ 628591 h 3624976"/>
              <a:gd name="connsiteX190" fmla="*/ 1654969 w 8247269"/>
              <a:gd name="connsiteY190" fmla="*/ 592872 h 3624976"/>
              <a:gd name="connsiteX191" fmla="*/ 1581150 w 8247269"/>
              <a:gd name="connsiteY191" fmla="*/ 519053 h 3624976"/>
              <a:gd name="connsiteX192" fmla="*/ 1493045 w 8247269"/>
              <a:gd name="connsiteY192" fmla="*/ 433328 h 3624976"/>
              <a:gd name="connsiteX193" fmla="*/ 1370452 w 8247269"/>
              <a:gd name="connsiteY193" fmla="*/ 335756 h 3624976"/>
              <a:gd name="connsiteX194" fmla="*/ 1350170 w 8247269"/>
              <a:gd name="connsiteY194" fmla="*/ 316647 h 3624976"/>
              <a:gd name="connsiteX195" fmla="*/ 1373982 w 8247269"/>
              <a:gd name="connsiteY195" fmla="*/ 323791 h 3624976"/>
              <a:gd name="connsiteX196" fmla="*/ 1440657 w 8247269"/>
              <a:gd name="connsiteY196" fmla="*/ 342841 h 3624976"/>
              <a:gd name="connsiteX197" fmla="*/ 1440657 w 8247269"/>
              <a:gd name="connsiteY197" fmla="*/ 290453 h 3624976"/>
              <a:gd name="connsiteX198" fmla="*/ 1376363 w 8247269"/>
              <a:gd name="connsiteY198" fmla="*/ 204729 h 3624976"/>
              <a:gd name="connsiteX199" fmla="*/ 1338263 w 8247269"/>
              <a:gd name="connsiteY199" fmla="*/ 178534 h 3624976"/>
              <a:gd name="connsiteX200" fmla="*/ 1319213 w 8247269"/>
              <a:gd name="connsiteY200" fmla="*/ 161866 h 3624976"/>
              <a:gd name="connsiteX201" fmla="*/ 1166813 w 8247269"/>
              <a:gd name="connsiteY201" fmla="*/ 133291 h 3624976"/>
              <a:gd name="connsiteX202" fmla="*/ 1138238 w 8247269"/>
              <a:gd name="connsiteY202" fmla="*/ 123766 h 3624976"/>
              <a:gd name="connsiteX203" fmla="*/ 1081088 w 8247269"/>
              <a:gd name="connsiteY203" fmla="*/ 85666 h 3624976"/>
              <a:gd name="connsiteX204" fmla="*/ 1033463 w 8247269"/>
              <a:gd name="connsiteY204" fmla="*/ 47566 h 3624976"/>
              <a:gd name="connsiteX205" fmla="*/ 976313 w 8247269"/>
              <a:gd name="connsiteY205" fmla="*/ 9466 h 3624976"/>
              <a:gd name="connsiteX206" fmla="*/ 547688 w 8247269"/>
              <a:gd name="connsiteY206" fmla="*/ 9466 h 3624976"/>
              <a:gd name="connsiteX207" fmla="*/ 452438 w 8247269"/>
              <a:gd name="connsiteY207" fmla="*/ 18991 h 3624976"/>
              <a:gd name="connsiteX208" fmla="*/ 395288 w 8247269"/>
              <a:gd name="connsiteY208" fmla="*/ 47566 h 3624976"/>
              <a:gd name="connsiteX209" fmla="*/ 319088 w 8247269"/>
              <a:gd name="connsiteY209" fmla="*/ 159485 h 3624976"/>
              <a:gd name="connsiteX210" fmla="*/ 307182 w 8247269"/>
              <a:gd name="connsiteY210" fmla="*/ 216634 h 3624976"/>
              <a:gd name="connsiteX211" fmla="*/ 254794 w 8247269"/>
              <a:gd name="connsiteY211" fmla="*/ 283310 h 3624976"/>
              <a:gd name="connsiteX212" fmla="*/ 180975 w 8247269"/>
              <a:gd name="connsiteY212" fmla="*/ 330935 h 3624976"/>
              <a:gd name="connsiteX213" fmla="*/ 76201 w 8247269"/>
              <a:gd name="connsiteY213" fmla="*/ 357129 h 3624976"/>
              <a:gd name="connsiteX214" fmla="*/ 42863 w 8247269"/>
              <a:gd name="connsiteY214" fmla="*/ 361891 h 3624976"/>
              <a:gd name="connsiteX215" fmla="*/ 0 w 8247269"/>
              <a:gd name="connsiteY215" fmla="*/ 371416 h 3624976"/>
              <a:gd name="connsiteX216" fmla="*/ 21431 w 8247269"/>
              <a:gd name="connsiteY216" fmla="*/ 416660 h 3624976"/>
              <a:gd name="connsiteX217" fmla="*/ 33338 w 8247269"/>
              <a:gd name="connsiteY217" fmla="*/ 419041 h 3624976"/>
              <a:gd name="connsiteX218" fmla="*/ 90488 w 8247269"/>
              <a:gd name="connsiteY218" fmla="*/ 447616 h 3624976"/>
              <a:gd name="connsiteX219" fmla="*/ 147638 w 8247269"/>
              <a:gd name="connsiteY219" fmla="*/ 476191 h 3624976"/>
              <a:gd name="connsiteX220" fmla="*/ 166688 w 8247269"/>
              <a:gd name="connsiteY220" fmla="*/ 504766 h 3624976"/>
              <a:gd name="connsiteX221" fmla="*/ 166688 w 8247269"/>
              <a:gd name="connsiteY221" fmla="*/ 571441 h 3624976"/>
              <a:gd name="connsiteX222" fmla="*/ 138113 w 8247269"/>
              <a:gd name="connsiteY222" fmla="*/ 580966 h 3624976"/>
              <a:gd name="connsiteX223" fmla="*/ 128588 w 8247269"/>
              <a:gd name="connsiteY223" fmla="*/ 666691 h 3624976"/>
              <a:gd name="connsiteX224" fmla="*/ 100013 w 8247269"/>
              <a:gd name="connsiteY224" fmla="*/ 676216 h 3624976"/>
              <a:gd name="connsiteX225" fmla="*/ 90488 w 8247269"/>
              <a:gd name="connsiteY225" fmla="*/ 704791 h 3624976"/>
              <a:gd name="connsiteX226" fmla="*/ 119063 w 8247269"/>
              <a:gd name="connsiteY226" fmla="*/ 714316 h 3624976"/>
              <a:gd name="connsiteX227" fmla="*/ 138113 w 8247269"/>
              <a:gd name="connsiteY227" fmla="*/ 771466 h 3624976"/>
              <a:gd name="connsiteX228" fmla="*/ 147638 w 8247269"/>
              <a:gd name="connsiteY228" fmla="*/ 838141 h 3624976"/>
              <a:gd name="connsiteX229" fmla="*/ 166688 w 8247269"/>
              <a:gd name="connsiteY229" fmla="*/ 866716 h 3624976"/>
              <a:gd name="connsiteX230" fmla="*/ 157163 w 8247269"/>
              <a:gd name="connsiteY230" fmla="*/ 923866 h 3624976"/>
              <a:gd name="connsiteX0" fmla="*/ 7319963 w 8247269"/>
              <a:gd name="connsiteY0" fmla="*/ 3590866 h 3624976"/>
              <a:gd name="connsiteX1" fmla="*/ 7374733 w 8247269"/>
              <a:gd name="connsiteY1" fmla="*/ 3417036 h 3624976"/>
              <a:gd name="connsiteX2" fmla="*/ 7398544 w 8247269"/>
              <a:gd name="connsiteY2" fmla="*/ 3281304 h 3624976"/>
              <a:gd name="connsiteX3" fmla="*/ 7458075 w 8247269"/>
              <a:gd name="connsiteY3" fmla="*/ 3233678 h 3624976"/>
              <a:gd name="connsiteX4" fmla="*/ 7481888 w 8247269"/>
              <a:gd name="connsiteY4" fmla="*/ 3000315 h 3624976"/>
              <a:gd name="connsiteX5" fmla="*/ 7543801 w 8247269"/>
              <a:gd name="connsiteY5" fmla="*/ 2966977 h 3624976"/>
              <a:gd name="connsiteX6" fmla="*/ 7627145 w 8247269"/>
              <a:gd name="connsiteY6" fmla="*/ 2993171 h 3624976"/>
              <a:gd name="connsiteX7" fmla="*/ 7708106 w 8247269"/>
              <a:gd name="connsiteY7" fmla="*/ 2943167 h 3624976"/>
              <a:gd name="connsiteX8" fmla="*/ 7765257 w 8247269"/>
              <a:gd name="connsiteY8" fmla="*/ 2838391 h 3624976"/>
              <a:gd name="connsiteX9" fmla="*/ 7777163 w 8247269"/>
              <a:gd name="connsiteY9" fmla="*/ 2800291 h 3624976"/>
              <a:gd name="connsiteX10" fmla="*/ 7805738 w 8247269"/>
              <a:gd name="connsiteY10" fmla="*/ 2790766 h 3624976"/>
              <a:gd name="connsiteX11" fmla="*/ 7834313 w 8247269"/>
              <a:gd name="connsiteY11" fmla="*/ 2781241 h 3624976"/>
              <a:gd name="connsiteX12" fmla="*/ 7996238 w 8247269"/>
              <a:gd name="connsiteY12" fmla="*/ 2762191 h 3624976"/>
              <a:gd name="connsiteX13" fmla="*/ 8062913 w 8247269"/>
              <a:gd name="connsiteY13" fmla="*/ 2743141 h 3624976"/>
              <a:gd name="connsiteX14" fmla="*/ 8090341 w 8247269"/>
              <a:gd name="connsiteY14" fmla="*/ 2764630 h 3624976"/>
              <a:gd name="connsiteX15" fmla="*/ 8162926 w 8247269"/>
              <a:gd name="connsiteY15" fmla="*/ 2752666 h 3624976"/>
              <a:gd name="connsiteX16" fmla="*/ 8165307 w 8247269"/>
              <a:gd name="connsiteY16" fmla="*/ 2709804 h 3624976"/>
              <a:gd name="connsiteX17" fmla="*/ 8186738 w 8247269"/>
              <a:gd name="connsiteY17" fmla="*/ 2602648 h 3624976"/>
              <a:gd name="connsiteX18" fmla="*/ 8193882 w 8247269"/>
              <a:gd name="connsiteY18" fmla="*/ 2552641 h 3624976"/>
              <a:gd name="connsiteX19" fmla="*/ 8224838 w 8247269"/>
              <a:gd name="connsiteY19" fmla="*/ 2514541 h 3624976"/>
              <a:gd name="connsiteX20" fmla="*/ 8243888 w 8247269"/>
              <a:gd name="connsiteY20" fmla="*/ 2485966 h 3624976"/>
              <a:gd name="connsiteX21" fmla="*/ 8178447 w 8247269"/>
              <a:gd name="connsiteY21" fmla="*/ 2438399 h 3624976"/>
              <a:gd name="connsiteX22" fmla="*/ 7950994 w 8247269"/>
              <a:gd name="connsiteY22" fmla="*/ 2435960 h 3624976"/>
              <a:gd name="connsiteX23" fmla="*/ 7967663 w 8247269"/>
              <a:gd name="connsiteY23" fmla="*/ 2335947 h 3624976"/>
              <a:gd name="connsiteX24" fmla="*/ 7977188 w 8247269"/>
              <a:gd name="connsiteY24" fmla="*/ 2257366 h 3624976"/>
              <a:gd name="connsiteX25" fmla="*/ 7950995 w 8247269"/>
              <a:gd name="connsiteY25" fmla="*/ 2083534 h 3624976"/>
              <a:gd name="connsiteX26" fmla="*/ 7953375 w 8247269"/>
              <a:gd name="connsiteY26" fmla="*/ 2038291 h 3624976"/>
              <a:gd name="connsiteX27" fmla="*/ 7948613 w 8247269"/>
              <a:gd name="connsiteY27" fmla="*/ 2007334 h 3624976"/>
              <a:gd name="connsiteX28" fmla="*/ 7962901 w 8247269"/>
              <a:gd name="connsiteY28" fmla="*/ 1907322 h 3624976"/>
              <a:gd name="connsiteX29" fmla="*/ 7948613 w 8247269"/>
              <a:gd name="connsiteY29" fmla="*/ 1847791 h 3624976"/>
              <a:gd name="connsiteX30" fmla="*/ 7850982 w 8247269"/>
              <a:gd name="connsiteY30" fmla="*/ 1859697 h 3624976"/>
              <a:gd name="connsiteX31" fmla="*/ 7796213 w 8247269"/>
              <a:gd name="connsiteY31" fmla="*/ 1790641 h 3624976"/>
              <a:gd name="connsiteX32" fmla="*/ 7739063 w 8247269"/>
              <a:gd name="connsiteY32" fmla="*/ 1771591 h 3624976"/>
              <a:gd name="connsiteX33" fmla="*/ 7710488 w 8247269"/>
              <a:gd name="connsiteY33" fmla="*/ 1752541 h 3624976"/>
              <a:gd name="connsiteX34" fmla="*/ 7567613 w 8247269"/>
              <a:gd name="connsiteY34" fmla="*/ 1733491 h 3624976"/>
              <a:gd name="connsiteX35" fmla="*/ 7510463 w 8247269"/>
              <a:gd name="connsiteY35" fmla="*/ 1714441 h 3624976"/>
              <a:gd name="connsiteX36" fmla="*/ 7453313 w 8247269"/>
              <a:gd name="connsiteY36" fmla="*/ 1676341 h 3624976"/>
              <a:gd name="connsiteX37" fmla="*/ 7424738 w 8247269"/>
              <a:gd name="connsiteY37" fmla="*/ 1657291 h 3624976"/>
              <a:gd name="connsiteX38" fmla="*/ 7396163 w 8247269"/>
              <a:gd name="connsiteY38" fmla="*/ 1647766 h 3624976"/>
              <a:gd name="connsiteX39" fmla="*/ 7358063 w 8247269"/>
              <a:gd name="connsiteY39" fmla="*/ 1600141 h 3624976"/>
              <a:gd name="connsiteX40" fmla="*/ 7319963 w 8247269"/>
              <a:gd name="connsiteY40" fmla="*/ 1542991 h 3624976"/>
              <a:gd name="connsiteX41" fmla="*/ 7272338 w 8247269"/>
              <a:gd name="connsiteY41" fmla="*/ 1485841 h 3624976"/>
              <a:gd name="connsiteX42" fmla="*/ 7262813 w 8247269"/>
              <a:gd name="connsiteY42" fmla="*/ 1457266 h 3624976"/>
              <a:gd name="connsiteX43" fmla="*/ 7224713 w 8247269"/>
              <a:gd name="connsiteY43" fmla="*/ 1400116 h 3624976"/>
              <a:gd name="connsiteX44" fmla="*/ 7215188 w 8247269"/>
              <a:gd name="connsiteY44" fmla="*/ 1371541 h 3624976"/>
              <a:gd name="connsiteX45" fmla="*/ 7196138 w 8247269"/>
              <a:gd name="connsiteY45" fmla="*/ 1342966 h 3624976"/>
              <a:gd name="connsiteX46" fmla="*/ 7177088 w 8247269"/>
              <a:gd name="connsiteY46" fmla="*/ 1285816 h 3624976"/>
              <a:gd name="connsiteX47" fmla="*/ 7119938 w 8247269"/>
              <a:gd name="connsiteY47" fmla="*/ 1238191 h 3624976"/>
              <a:gd name="connsiteX48" fmla="*/ 7091363 w 8247269"/>
              <a:gd name="connsiteY48" fmla="*/ 1219141 h 3624976"/>
              <a:gd name="connsiteX49" fmla="*/ 7062788 w 8247269"/>
              <a:gd name="connsiteY49" fmla="*/ 1190566 h 3624976"/>
              <a:gd name="connsiteX50" fmla="*/ 7012782 w 8247269"/>
              <a:gd name="connsiteY50" fmla="*/ 1083410 h 3624976"/>
              <a:gd name="connsiteX51" fmla="*/ 6979445 w 8247269"/>
              <a:gd name="connsiteY51" fmla="*/ 1047691 h 3624976"/>
              <a:gd name="connsiteX52" fmla="*/ 6950869 w 8247269"/>
              <a:gd name="connsiteY52" fmla="*/ 1016735 h 3624976"/>
              <a:gd name="connsiteX53" fmla="*/ 6910388 w 8247269"/>
              <a:gd name="connsiteY53" fmla="*/ 981016 h 3624976"/>
              <a:gd name="connsiteX54" fmla="*/ 6967538 w 8247269"/>
              <a:gd name="connsiteY54" fmla="*/ 952441 h 3624976"/>
              <a:gd name="connsiteX55" fmla="*/ 6986588 w 8247269"/>
              <a:gd name="connsiteY55" fmla="*/ 923866 h 3624976"/>
              <a:gd name="connsiteX56" fmla="*/ 7005638 w 8247269"/>
              <a:gd name="connsiteY56" fmla="*/ 866716 h 3624976"/>
              <a:gd name="connsiteX57" fmla="*/ 6977063 w 8247269"/>
              <a:gd name="connsiteY57" fmla="*/ 857191 h 3624976"/>
              <a:gd name="connsiteX58" fmla="*/ 6910388 w 8247269"/>
              <a:gd name="connsiteY58" fmla="*/ 847666 h 3624976"/>
              <a:gd name="connsiteX59" fmla="*/ 6872288 w 8247269"/>
              <a:gd name="connsiteY59" fmla="*/ 828616 h 3624976"/>
              <a:gd name="connsiteX60" fmla="*/ 6843713 w 8247269"/>
              <a:gd name="connsiteY60" fmla="*/ 819091 h 3624976"/>
              <a:gd name="connsiteX61" fmla="*/ 6786563 w 8247269"/>
              <a:gd name="connsiteY61" fmla="*/ 780991 h 3624976"/>
              <a:gd name="connsiteX62" fmla="*/ 6748463 w 8247269"/>
              <a:gd name="connsiteY62" fmla="*/ 733366 h 3624976"/>
              <a:gd name="connsiteX63" fmla="*/ 6738938 w 8247269"/>
              <a:gd name="connsiteY63" fmla="*/ 704791 h 3624976"/>
              <a:gd name="connsiteX64" fmla="*/ 6691313 w 8247269"/>
              <a:gd name="connsiteY64" fmla="*/ 657166 h 3624976"/>
              <a:gd name="connsiteX65" fmla="*/ 6643688 w 8247269"/>
              <a:gd name="connsiteY65" fmla="*/ 619066 h 3624976"/>
              <a:gd name="connsiteX66" fmla="*/ 6624638 w 8247269"/>
              <a:gd name="connsiteY66" fmla="*/ 590491 h 3624976"/>
              <a:gd name="connsiteX67" fmla="*/ 6596063 w 8247269"/>
              <a:gd name="connsiteY67" fmla="*/ 580966 h 3624976"/>
              <a:gd name="connsiteX68" fmla="*/ 6567488 w 8247269"/>
              <a:gd name="connsiteY68" fmla="*/ 561916 h 3624976"/>
              <a:gd name="connsiteX69" fmla="*/ 6538913 w 8247269"/>
              <a:gd name="connsiteY69" fmla="*/ 552391 h 3624976"/>
              <a:gd name="connsiteX70" fmla="*/ 6510338 w 8247269"/>
              <a:gd name="connsiteY70" fmla="*/ 533341 h 3624976"/>
              <a:gd name="connsiteX71" fmla="*/ 6462713 w 8247269"/>
              <a:gd name="connsiteY71" fmla="*/ 523816 h 3624976"/>
              <a:gd name="connsiteX72" fmla="*/ 6376988 w 8247269"/>
              <a:gd name="connsiteY72" fmla="*/ 533341 h 3624976"/>
              <a:gd name="connsiteX73" fmla="*/ 6319838 w 8247269"/>
              <a:gd name="connsiteY73" fmla="*/ 571441 h 3624976"/>
              <a:gd name="connsiteX74" fmla="*/ 6262688 w 8247269"/>
              <a:gd name="connsiteY74" fmla="*/ 619066 h 3624976"/>
              <a:gd name="connsiteX75" fmla="*/ 6176963 w 8247269"/>
              <a:gd name="connsiteY75" fmla="*/ 657166 h 3624976"/>
              <a:gd name="connsiteX76" fmla="*/ 6148388 w 8247269"/>
              <a:gd name="connsiteY76" fmla="*/ 666691 h 3624976"/>
              <a:gd name="connsiteX77" fmla="*/ 6148388 w 8247269"/>
              <a:gd name="connsiteY77" fmla="*/ 800041 h 3624976"/>
              <a:gd name="connsiteX78" fmla="*/ 6138863 w 8247269"/>
              <a:gd name="connsiteY78" fmla="*/ 961966 h 3624976"/>
              <a:gd name="connsiteX79" fmla="*/ 6119813 w 8247269"/>
              <a:gd name="connsiteY79" fmla="*/ 1085791 h 3624976"/>
              <a:gd name="connsiteX80" fmla="*/ 6136482 w 8247269"/>
              <a:gd name="connsiteY80" fmla="*/ 1195328 h 3624976"/>
              <a:gd name="connsiteX81" fmla="*/ 6165057 w 8247269"/>
              <a:gd name="connsiteY81" fmla="*/ 1340585 h 3624976"/>
              <a:gd name="connsiteX82" fmla="*/ 6205538 w 8247269"/>
              <a:gd name="connsiteY82" fmla="*/ 1435835 h 3624976"/>
              <a:gd name="connsiteX83" fmla="*/ 6162676 w 8247269"/>
              <a:gd name="connsiteY83" fmla="*/ 1492985 h 3624976"/>
              <a:gd name="connsiteX84" fmla="*/ 6196013 w 8247269"/>
              <a:gd name="connsiteY84" fmla="*/ 1647766 h 3624976"/>
              <a:gd name="connsiteX85" fmla="*/ 6198394 w 8247269"/>
              <a:gd name="connsiteY85" fmla="*/ 1757303 h 3624976"/>
              <a:gd name="connsiteX86" fmla="*/ 6153150 w 8247269"/>
              <a:gd name="connsiteY86" fmla="*/ 1759685 h 3624976"/>
              <a:gd name="connsiteX87" fmla="*/ 6119813 w 8247269"/>
              <a:gd name="connsiteY87" fmla="*/ 1752541 h 3624976"/>
              <a:gd name="connsiteX88" fmla="*/ 5955507 w 8247269"/>
              <a:gd name="connsiteY88" fmla="*/ 1781116 h 3624976"/>
              <a:gd name="connsiteX89" fmla="*/ 5955507 w 8247269"/>
              <a:gd name="connsiteY89" fmla="*/ 1854934 h 3624976"/>
              <a:gd name="connsiteX90" fmla="*/ 5967413 w 8247269"/>
              <a:gd name="connsiteY90" fmla="*/ 1904941 h 3624976"/>
              <a:gd name="connsiteX91" fmla="*/ 5962650 w 8247269"/>
              <a:gd name="connsiteY91" fmla="*/ 1954947 h 3624976"/>
              <a:gd name="connsiteX92" fmla="*/ 5684045 w 8247269"/>
              <a:gd name="connsiteY92" fmla="*/ 1916847 h 3624976"/>
              <a:gd name="connsiteX93" fmla="*/ 5434013 w 8247269"/>
              <a:gd name="connsiteY93" fmla="*/ 1940660 h 3624976"/>
              <a:gd name="connsiteX94" fmla="*/ 5300663 w 8247269"/>
              <a:gd name="connsiteY94" fmla="*/ 1904941 h 3624976"/>
              <a:gd name="connsiteX95" fmla="*/ 5243513 w 8247269"/>
              <a:gd name="connsiteY95" fmla="*/ 1914466 h 3624976"/>
              <a:gd name="connsiteX96" fmla="*/ 5186363 w 8247269"/>
              <a:gd name="connsiteY96" fmla="*/ 1933516 h 3624976"/>
              <a:gd name="connsiteX97" fmla="*/ 5179219 w 8247269"/>
              <a:gd name="connsiteY97" fmla="*/ 1890653 h 3624976"/>
              <a:gd name="connsiteX98" fmla="*/ 5098257 w 8247269"/>
              <a:gd name="connsiteY98" fmla="*/ 1840647 h 3624976"/>
              <a:gd name="connsiteX99" fmla="*/ 5033963 w 8247269"/>
              <a:gd name="connsiteY99" fmla="*/ 1838266 h 3624976"/>
              <a:gd name="connsiteX100" fmla="*/ 5024438 w 8247269"/>
              <a:gd name="connsiteY100" fmla="*/ 1809691 h 3624976"/>
              <a:gd name="connsiteX101" fmla="*/ 4891088 w 8247269"/>
              <a:gd name="connsiteY101" fmla="*/ 1781116 h 3624976"/>
              <a:gd name="connsiteX102" fmla="*/ 4814888 w 8247269"/>
              <a:gd name="connsiteY102" fmla="*/ 1743016 h 3624976"/>
              <a:gd name="connsiteX103" fmla="*/ 4786313 w 8247269"/>
              <a:gd name="connsiteY103" fmla="*/ 1714441 h 3624976"/>
              <a:gd name="connsiteX104" fmla="*/ 4776788 w 8247269"/>
              <a:gd name="connsiteY104" fmla="*/ 1685866 h 3624976"/>
              <a:gd name="connsiteX105" fmla="*/ 4795838 w 8247269"/>
              <a:gd name="connsiteY105" fmla="*/ 1628716 h 3624976"/>
              <a:gd name="connsiteX106" fmla="*/ 4814888 w 8247269"/>
              <a:gd name="connsiteY106" fmla="*/ 1476316 h 3624976"/>
              <a:gd name="connsiteX107" fmla="*/ 4852988 w 8247269"/>
              <a:gd name="connsiteY107" fmla="*/ 1419166 h 3624976"/>
              <a:gd name="connsiteX108" fmla="*/ 4872038 w 8247269"/>
              <a:gd name="connsiteY108" fmla="*/ 1390591 h 3624976"/>
              <a:gd name="connsiteX109" fmla="*/ 4919663 w 8247269"/>
              <a:gd name="connsiteY109" fmla="*/ 1314391 h 3624976"/>
              <a:gd name="connsiteX110" fmla="*/ 4929188 w 8247269"/>
              <a:gd name="connsiteY110" fmla="*/ 1285816 h 3624976"/>
              <a:gd name="connsiteX111" fmla="*/ 4872038 w 8247269"/>
              <a:gd name="connsiteY111" fmla="*/ 1257241 h 3624976"/>
              <a:gd name="connsiteX112" fmla="*/ 4843463 w 8247269"/>
              <a:gd name="connsiteY112" fmla="*/ 1238191 h 3624976"/>
              <a:gd name="connsiteX113" fmla="*/ 4786313 w 8247269"/>
              <a:gd name="connsiteY113" fmla="*/ 1219141 h 3624976"/>
              <a:gd name="connsiteX114" fmla="*/ 4757738 w 8247269"/>
              <a:gd name="connsiteY114" fmla="*/ 1209616 h 3624976"/>
              <a:gd name="connsiteX115" fmla="*/ 4729163 w 8247269"/>
              <a:gd name="connsiteY115" fmla="*/ 1219141 h 3624976"/>
              <a:gd name="connsiteX116" fmla="*/ 4672013 w 8247269"/>
              <a:gd name="connsiteY116" fmla="*/ 1247716 h 3624976"/>
              <a:gd name="connsiteX117" fmla="*/ 4576763 w 8247269"/>
              <a:gd name="connsiteY117" fmla="*/ 1209616 h 3624976"/>
              <a:gd name="connsiteX118" fmla="*/ 4538663 w 8247269"/>
              <a:gd name="connsiteY118" fmla="*/ 1161991 h 3624976"/>
              <a:gd name="connsiteX119" fmla="*/ 4481513 w 8247269"/>
              <a:gd name="connsiteY119" fmla="*/ 1181041 h 3624976"/>
              <a:gd name="connsiteX120" fmla="*/ 4452938 w 8247269"/>
              <a:gd name="connsiteY120" fmla="*/ 1190566 h 3624976"/>
              <a:gd name="connsiteX121" fmla="*/ 4414838 w 8247269"/>
              <a:gd name="connsiteY121" fmla="*/ 1276291 h 3624976"/>
              <a:gd name="connsiteX122" fmla="*/ 4405313 w 8247269"/>
              <a:gd name="connsiteY122" fmla="*/ 1304866 h 3624976"/>
              <a:gd name="connsiteX123" fmla="*/ 4395788 w 8247269"/>
              <a:gd name="connsiteY123" fmla="*/ 1333441 h 3624976"/>
              <a:gd name="connsiteX124" fmla="*/ 4367213 w 8247269"/>
              <a:gd name="connsiteY124" fmla="*/ 1352491 h 3624976"/>
              <a:gd name="connsiteX125" fmla="*/ 4348163 w 8247269"/>
              <a:gd name="connsiteY125" fmla="*/ 1381066 h 3624976"/>
              <a:gd name="connsiteX126" fmla="*/ 4329113 w 8247269"/>
              <a:gd name="connsiteY126" fmla="*/ 1438216 h 3624976"/>
              <a:gd name="connsiteX127" fmla="*/ 4310063 w 8247269"/>
              <a:gd name="connsiteY127" fmla="*/ 1466791 h 3624976"/>
              <a:gd name="connsiteX128" fmla="*/ 4300538 w 8247269"/>
              <a:gd name="connsiteY128" fmla="*/ 1495366 h 3624976"/>
              <a:gd name="connsiteX129" fmla="*/ 4291013 w 8247269"/>
              <a:gd name="connsiteY129" fmla="*/ 1533466 h 3624976"/>
              <a:gd name="connsiteX130" fmla="*/ 4262438 w 8247269"/>
              <a:gd name="connsiteY130" fmla="*/ 1552516 h 3624976"/>
              <a:gd name="connsiteX131" fmla="*/ 4224338 w 8247269"/>
              <a:gd name="connsiteY131" fmla="*/ 1545372 h 3624976"/>
              <a:gd name="connsiteX132" fmla="*/ 4167188 w 8247269"/>
              <a:gd name="connsiteY132" fmla="*/ 1562041 h 3624976"/>
              <a:gd name="connsiteX133" fmla="*/ 4110038 w 8247269"/>
              <a:gd name="connsiteY133" fmla="*/ 1583472 h 3624976"/>
              <a:gd name="connsiteX134" fmla="*/ 4081463 w 8247269"/>
              <a:gd name="connsiteY134" fmla="*/ 1590616 h 3624976"/>
              <a:gd name="connsiteX135" fmla="*/ 4055270 w 8247269"/>
              <a:gd name="connsiteY135" fmla="*/ 1595379 h 3624976"/>
              <a:gd name="connsiteX136" fmla="*/ 3948113 w 8247269"/>
              <a:gd name="connsiteY136" fmla="*/ 1609666 h 3624976"/>
              <a:gd name="connsiteX137" fmla="*/ 3910013 w 8247269"/>
              <a:gd name="connsiteY137" fmla="*/ 1600141 h 3624976"/>
              <a:gd name="connsiteX138" fmla="*/ 3757613 w 8247269"/>
              <a:gd name="connsiteY138" fmla="*/ 1590616 h 3624976"/>
              <a:gd name="connsiteX139" fmla="*/ 3729038 w 8247269"/>
              <a:gd name="connsiteY139" fmla="*/ 1571566 h 3624976"/>
              <a:gd name="connsiteX140" fmla="*/ 3700463 w 8247269"/>
              <a:gd name="connsiteY140" fmla="*/ 1562041 h 3624976"/>
              <a:gd name="connsiteX141" fmla="*/ 3652838 w 8247269"/>
              <a:gd name="connsiteY141" fmla="*/ 1523941 h 3624976"/>
              <a:gd name="connsiteX142" fmla="*/ 3481388 w 8247269"/>
              <a:gd name="connsiteY142" fmla="*/ 1533466 h 3624976"/>
              <a:gd name="connsiteX143" fmla="*/ 3414713 w 8247269"/>
              <a:gd name="connsiteY143" fmla="*/ 1542991 h 3624976"/>
              <a:gd name="connsiteX144" fmla="*/ 3386138 w 8247269"/>
              <a:gd name="connsiteY144" fmla="*/ 1552516 h 3624976"/>
              <a:gd name="connsiteX145" fmla="*/ 3338513 w 8247269"/>
              <a:gd name="connsiteY145" fmla="*/ 1562041 h 3624976"/>
              <a:gd name="connsiteX146" fmla="*/ 3259931 w 8247269"/>
              <a:gd name="connsiteY146" fmla="*/ 1619191 h 3624976"/>
              <a:gd name="connsiteX147" fmla="*/ 3214688 w 8247269"/>
              <a:gd name="connsiteY147" fmla="*/ 1666816 h 3624976"/>
              <a:gd name="connsiteX148" fmla="*/ 3205163 w 8247269"/>
              <a:gd name="connsiteY148" fmla="*/ 1695391 h 3624976"/>
              <a:gd name="connsiteX149" fmla="*/ 3181351 w 8247269"/>
              <a:gd name="connsiteY149" fmla="*/ 1738254 h 3624976"/>
              <a:gd name="connsiteX150" fmla="*/ 3102769 w 8247269"/>
              <a:gd name="connsiteY150" fmla="*/ 1714441 h 3624976"/>
              <a:gd name="connsiteX151" fmla="*/ 3057525 w 8247269"/>
              <a:gd name="connsiteY151" fmla="*/ 1659672 h 3624976"/>
              <a:gd name="connsiteX152" fmla="*/ 3005138 w 8247269"/>
              <a:gd name="connsiteY152" fmla="*/ 1619191 h 3624976"/>
              <a:gd name="connsiteX153" fmla="*/ 2967038 w 8247269"/>
              <a:gd name="connsiteY153" fmla="*/ 1562041 h 3624976"/>
              <a:gd name="connsiteX154" fmla="*/ 2947988 w 8247269"/>
              <a:gd name="connsiteY154" fmla="*/ 1533466 h 3624976"/>
              <a:gd name="connsiteX155" fmla="*/ 2890838 w 8247269"/>
              <a:gd name="connsiteY155" fmla="*/ 1504891 h 3624976"/>
              <a:gd name="connsiteX156" fmla="*/ 2862263 w 8247269"/>
              <a:gd name="connsiteY156" fmla="*/ 1485841 h 3624976"/>
              <a:gd name="connsiteX157" fmla="*/ 2833688 w 8247269"/>
              <a:gd name="connsiteY157" fmla="*/ 1476316 h 3624976"/>
              <a:gd name="connsiteX158" fmla="*/ 2805113 w 8247269"/>
              <a:gd name="connsiteY158" fmla="*/ 1457266 h 3624976"/>
              <a:gd name="connsiteX159" fmla="*/ 2738438 w 8247269"/>
              <a:gd name="connsiteY159" fmla="*/ 1438216 h 3624976"/>
              <a:gd name="connsiteX160" fmla="*/ 2709863 w 8247269"/>
              <a:gd name="connsiteY160" fmla="*/ 1428691 h 3624976"/>
              <a:gd name="connsiteX161" fmla="*/ 2605088 w 8247269"/>
              <a:gd name="connsiteY161" fmla="*/ 1419166 h 3624976"/>
              <a:gd name="connsiteX162" fmla="*/ 2509838 w 8247269"/>
              <a:gd name="connsiteY162" fmla="*/ 1409641 h 3624976"/>
              <a:gd name="connsiteX163" fmla="*/ 2452688 w 8247269"/>
              <a:gd name="connsiteY163" fmla="*/ 1371541 h 3624976"/>
              <a:gd name="connsiteX164" fmla="*/ 2395538 w 8247269"/>
              <a:gd name="connsiteY164" fmla="*/ 1352491 h 3624976"/>
              <a:gd name="connsiteX165" fmla="*/ 2366963 w 8247269"/>
              <a:gd name="connsiteY165" fmla="*/ 1342966 h 3624976"/>
              <a:gd name="connsiteX166" fmla="*/ 2309813 w 8247269"/>
              <a:gd name="connsiteY166" fmla="*/ 1333441 h 3624976"/>
              <a:gd name="connsiteX167" fmla="*/ 2233613 w 8247269"/>
              <a:gd name="connsiteY167" fmla="*/ 1342966 h 3624976"/>
              <a:gd name="connsiteX168" fmla="*/ 2185988 w 8247269"/>
              <a:gd name="connsiteY168" fmla="*/ 1333441 h 3624976"/>
              <a:gd name="connsiteX169" fmla="*/ 2176463 w 8247269"/>
              <a:gd name="connsiteY169" fmla="*/ 1304866 h 3624976"/>
              <a:gd name="connsiteX170" fmla="*/ 2157413 w 8247269"/>
              <a:gd name="connsiteY170" fmla="*/ 1238191 h 3624976"/>
              <a:gd name="connsiteX171" fmla="*/ 2155032 w 8247269"/>
              <a:gd name="connsiteY171" fmla="*/ 1204854 h 3624976"/>
              <a:gd name="connsiteX172" fmla="*/ 2128838 w 8247269"/>
              <a:gd name="connsiteY172" fmla="*/ 1166753 h 3624976"/>
              <a:gd name="connsiteX173" fmla="*/ 2057400 w 8247269"/>
              <a:gd name="connsiteY173" fmla="*/ 1104841 h 3624976"/>
              <a:gd name="connsiteX174" fmla="*/ 2062163 w 8247269"/>
              <a:gd name="connsiteY174" fmla="*/ 1066741 h 3624976"/>
              <a:gd name="connsiteX175" fmla="*/ 2033588 w 8247269"/>
              <a:gd name="connsiteY175" fmla="*/ 1057216 h 3624976"/>
              <a:gd name="connsiteX176" fmla="*/ 2081213 w 8247269"/>
              <a:gd name="connsiteY176" fmla="*/ 1009591 h 3624976"/>
              <a:gd name="connsiteX177" fmla="*/ 2128838 w 8247269"/>
              <a:gd name="connsiteY177" fmla="*/ 1000066 h 3624976"/>
              <a:gd name="connsiteX178" fmla="*/ 2147888 w 8247269"/>
              <a:gd name="connsiteY178" fmla="*/ 942916 h 3624976"/>
              <a:gd name="connsiteX179" fmla="*/ 2119313 w 8247269"/>
              <a:gd name="connsiteY179" fmla="*/ 914341 h 3624976"/>
              <a:gd name="connsiteX180" fmla="*/ 2014538 w 8247269"/>
              <a:gd name="connsiteY180" fmla="*/ 885766 h 3624976"/>
              <a:gd name="connsiteX181" fmla="*/ 2005013 w 8247269"/>
              <a:gd name="connsiteY181" fmla="*/ 857191 h 3624976"/>
              <a:gd name="connsiteX182" fmla="*/ 2024063 w 8247269"/>
              <a:gd name="connsiteY182" fmla="*/ 828616 h 3624976"/>
              <a:gd name="connsiteX183" fmla="*/ 2014538 w 8247269"/>
              <a:gd name="connsiteY183" fmla="*/ 800041 h 3624976"/>
              <a:gd name="connsiteX184" fmla="*/ 1976438 w 8247269"/>
              <a:gd name="connsiteY184" fmla="*/ 742891 h 3624976"/>
              <a:gd name="connsiteX185" fmla="*/ 1804988 w 8247269"/>
              <a:gd name="connsiteY185" fmla="*/ 685741 h 3624976"/>
              <a:gd name="connsiteX186" fmla="*/ 1776413 w 8247269"/>
              <a:gd name="connsiteY186" fmla="*/ 676216 h 3624976"/>
              <a:gd name="connsiteX187" fmla="*/ 1747838 w 8247269"/>
              <a:gd name="connsiteY187" fmla="*/ 666691 h 3624976"/>
              <a:gd name="connsiteX188" fmla="*/ 1690688 w 8247269"/>
              <a:gd name="connsiteY188" fmla="*/ 628591 h 3624976"/>
              <a:gd name="connsiteX189" fmla="*/ 1654969 w 8247269"/>
              <a:gd name="connsiteY189" fmla="*/ 592872 h 3624976"/>
              <a:gd name="connsiteX190" fmla="*/ 1581150 w 8247269"/>
              <a:gd name="connsiteY190" fmla="*/ 519053 h 3624976"/>
              <a:gd name="connsiteX191" fmla="*/ 1493045 w 8247269"/>
              <a:gd name="connsiteY191" fmla="*/ 433328 h 3624976"/>
              <a:gd name="connsiteX192" fmla="*/ 1370452 w 8247269"/>
              <a:gd name="connsiteY192" fmla="*/ 335756 h 3624976"/>
              <a:gd name="connsiteX193" fmla="*/ 1350170 w 8247269"/>
              <a:gd name="connsiteY193" fmla="*/ 316647 h 3624976"/>
              <a:gd name="connsiteX194" fmla="*/ 1373982 w 8247269"/>
              <a:gd name="connsiteY194" fmla="*/ 323791 h 3624976"/>
              <a:gd name="connsiteX195" fmla="*/ 1440657 w 8247269"/>
              <a:gd name="connsiteY195" fmla="*/ 342841 h 3624976"/>
              <a:gd name="connsiteX196" fmla="*/ 1440657 w 8247269"/>
              <a:gd name="connsiteY196" fmla="*/ 290453 h 3624976"/>
              <a:gd name="connsiteX197" fmla="*/ 1376363 w 8247269"/>
              <a:gd name="connsiteY197" fmla="*/ 204729 h 3624976"/>
              <a:gd name="connsiteX198" fmla="*/ 1338263 w 8247269"/>
              <a:gd name="connsiteY198" fmla="*/ 178534 h 3624976"/>
              <a:gd name="connsiteX199" fmla="*/ 1319213 w 8247269"/>
              <a:gd name="connsiteY199" fmla="*/ 161866 h 3624976"/>
              <a:gd name="connsiteX200" fmla="*/ 1166813 w 8247269"/>
              <a:gd name="connsiteY200" fmla="*/ 133291 h 3624976"/>
              <a:gd name="connsiteX201" fmla="*/ 1138238 w 8247269"/>
              <a:gd name="connsiteY201" fmla="*/ 123766 h 3624976"/>
              <a:gd name="connsiteX202" fmla="*/ 1081088 w 8247269"/>
              <a:gd name="connsiteY202" fmla="*/ 85666 h 3624976"/>
              <a:gd name="connsiteX203" fmla="*/ 1033463 w 8247269"/>
              <a:gd name="connsiteY203" fmla="*/ 47566 h 3624976"/>
              <a:gd name="connsiteX204" fmla="*/ 976313 w 8247269"/>
              <a:gd name="connsiteY204" fmla="*/ 9466 h 3624976"/>
              <a:gd name="connsiteX205" fmla="*/ 547688 w 8247269"/>
              <a:gd name="connsiteY205" fmla="*/ 9466 h 3624976"/>
              <a:gd name="connsiteX206" fmla="*/ 452438 w 8247269"/>
              <a:gd name="connsiteY206" fmla="*/ 18991 h 3624976"/>
              <a:gd name="connsiteX207" fmla="*/ 395288 w 8247269"/>
              <a:gd name="connsiteY207" fmla="*/ 47566 h 3624976"/>
              <a:gd name="connsiteX208" fmla="*/ 319088 w 8247269"/>
              <a:gd name="connsiteY208" fmla="*/ 159485 h 3624976"/>
              <a:gd name="connsiteX209" fmla="*/ 307182 w 8247269"/>
              <a:gd name="connsiteY209" fmla="*/ 216634 h 3624976"/>
              <a:gd name="connsiteX210" fmla="*/ 254794 w 8247269"/>
              <a:gd name="connsiteY210" fmla="*/ 283310 h 3624976"/>
              <a:gd name="connsiteX211" fmla="*/ 180975 w 8247269"/>
              <a:gd name="connsiteY211" fmla="*/ 330935 h 3624976"/>
              <a:gd name="connsiteX212" fmla="*/ 76201 w 8247269"/>
              <a:gd name="connsiteY212" fmla="*/ 357129 h 3624976"/>
              <a:gd name="connsiteX213" fmla="*/ 42863 w 8247269"/>
              <a:gd name="connsiteY213" fmla="*/ 361891 h 3624976"/>
              <a:gd name="connsiteX214" fmla="*/ 0 w 8247269"/>
              <a:gd name="connsiteY214" fmla="*/ 371416 h 3624976"/>
              <a:gd name="connsiteX215" fmla="*/ 21431 w 8247269"/>
              <a:gd name="connsiteY215" fmla="*/ 416660 h 3624976"/>
              <a:gd name="connsiteX216" fmla="*/ 33338 w 8247269"/>
              <a:gd name="connsiteY216" fmla="*/ 419041 h 3624976"/>
              <a:gd name="connsiteX217" fmla="*/ 90488 w 8247269"/>
              <a:gd name="connsiteY217" fmla="*/ 447616 h 3624976"/>
              <a:gd name="connsiteX218" fmla="*/ 147638 w 8247269"/>
              <a:gd name="connsiteY218" fmla="*/ 476191 h 3624976"/>
              <a:gd name="connsiteX219" fmla="*/ 166688 w 8247269"/>
              <a:gd name="connsiteY219" fmla="*/ 504766 h 3624976"/>
              <a:gd name="connsiteX220" fmla="*/ 166688 w 8247269"/>
              <a:gd name="connsiteY220" fmla="*/ 571441 h 3624976"/>
              <a:gd name="connsiteX221" fmla="*/ 138113 w 8247269"/>
              <a:gd name="connsiteY221" fmla="*/ 580966 h 3624976"/>
              <a:gd name="connsiteX222" fmla="*/ 128588 w 8247269"/>
              <a:gd name="connsiteY222" fmla="*/ 666691 h 3624976"/>
              <a:gd name="connsiteX223" fmla="*/ 100013 w 8247269"/>
              <a:gd name="connsiteY223" fmla="*/ 676216 h 3624976"/>
              <a:gd name="connsiteX224" fmla="*/ 90488 w 8247269"/>
              <a:gd name="connsiteY224" fmla="*/ 704791 h 3624976"/>
              <a:gd name="connsiteX225" fmla="*/ 119063 w 8247269"/>
              <a:gd name="connsiteY225" fmla="*/ 714316 h 3624976"/>
              <a:gd name="connsiteX226" fmla="*/ 138113 w 8247269"/>
              <a:gd name="connsiteY226" fmla="*/ 771466 h 3624976"/>
              <a:gd name="connsiteX227" fmla="*/ 147638 w 8247269"/>
              <a:gd name="connsiteY227" fmla="*/ 838141 h 3624976"/>
              <a:gd name="connsiteX228" fmla="*/ 166688 w 8247269"/>
              <a:gd name="connsiteY228" fmla="*/ 866716 h 3624976"/>
              <a:gd name="connsiteX229" fmla="*/ 157163 w 8247269"/>
              <a:gd name="connsiteY229" fmla="*/ 923866 h 3624976"/>
              <a:gd name="connsiteX0" fmla="*/ 7319963 w 8247269"/>
              <a:gd name="connsiteY0" fmla="*/ 3590866 h 3624976"/>
              <a:gd name="connsiteX1" fmla="*/ 7374733 w 8247269"/>
              <a:gd name="connsiteY1" fmla="*/ 3417036 h 3624976"/>
              <a:gd name="connsiteX2" fmla="*/ 7398544 w 8247269"/>
              <a:gd name="connsiteY2" fmla="*/ 3281304 h 3624976"/>
              <a:gd name="connsiteX3" fmla="*/ 7458075 w 8247269"/>
              <a:gd name="connsiteY3" fmla="*/ 3233678 h 3624976"/>
              <a:gd name="connsiteX4" fmla="*/ 7481888 w 8247269"/>
              <a:gd name="connsiteY4" fmla="*/ 3000315 h 3624976"/>
              <a:gd name="connsiteX5" fmla="*/ 7543801 w 8247269"/>
              <a:gd name="connsiteY5" fmla="*/ 2966977 h 3624976"/>
              <a:gd name="connsiteX6" fmla="*/ 7627145 w 8247269"/>
              <a:gd name="connsiteY6" fmla="*/ 2993171 h 3624976"/>
              <a:gd name="connsiteX7" fmla="*/ 7708106 w 8247269"/>
              <a:gd name="connsiteY7" fmla="*/ 2943167 h 3624976"/>
              <a:gd name="connsiteX8" fmla="*/ 7765257 w 8247269"/>
              <a:gd name="connsiteY8" fmla="*/ 2838391 h 3624976"/>
              <a:gd name="connsiteX9" fmla="*/ 7777163 w 8247269"/>
              <a:gd name="connsiteY9" fmla="*/ 2800291 h 3624976"/>
              <a:gd name="connsiteX10" fmla="*/ 7805738 w 8247269"/>
              <a:gd name="connsiteY10" fmla="*/ 2790766 h 3624976"/>
              <a:gd name="connsiteX11" fmla="*/ 7834313 w 8247269"/>
              <a:gd name="connsiteY11" fmla="*/ 2781241 h 3624976"/>
              <a:gd name="connsiteX12" fmla="*/ 7996238 w 8247269"/>
              <a:gd name="connsiteY12" fmla="*/ 2762191 h 3624976"/>
              <a:gd name="connsiteX13" fmla="*/ 8062913 w 8247269"/>
              <a:gd name="connsiteY13" fmla="*/ 2743141 h 3624976"/>
              <a:gd name="connsiteX14" fmla="*/ 8090341 w 8247269"/>
              <a:gd name="connsiteY14" fmla="*/ 2764630 h 3624976"/>
              <a:gd name="connsiteX15" fmla="*/ 8162926 w 8247269"/>
              <a:gd name="connsiteY15" fmla="*/ 2752666 h 3624976"/>
              <a:gd name="connsiteX16" fmla="*/ 8165307 w 8247269"/>
              <a:gd name="connsiteY16" fmla="*/ 2709804 h 3624976"/>
              <a:gd name="connsiteX17" fmla="*/ 8186738 w 8247269"/>
              <a:gd name="connsiteY17" fmla="*/ 2602648 h 3624976"/>
              <a:gd name="connsiteX18" fmla="*/ 8193882 w 8247269"/>
              <a:gd name="connsiteY18" fmla="*/ 2552641 h 3624976"/>
              <a:gd name="connsiteX19" fmla="*/ 8224838 w 8247269"/>
              <a:gd name="connsiteY19" fmla="*/ 2514541 h 3624976"/>
              <a:gd name="connsiteX20" fmla="*/ 8243888 w 8247269"/>
              <a:gd name="connsiteY20" fmla="*/ 2485966 h 3624976"/>
              <a:gd name="connsiteX21" fmla="*/ 8178447 w 8247269"/>
              <a:gd name="connsiteY21" fmla="*/ 2438399 h 3624976"/>
              <a:gd name="connsiteX22" fmla="*/ 7950994 w 8247269"/>
              <a:gd name="connsiteY22" fmla="*/ 2435960 h 3624976"/>
              <a:gd name="connsiteX23" fmla="*/ 7967663 w 8247269"/>
              <a:gd name="connsiteY23" fmla="*/ 2335947 h 3624976"/>
              <a:gd name="connsiteX24" fmla="*/ 7977188 w 8247269"/>
              <a:gd name="connsiteY24" fmla="*/ 2257366 h 3624976"/>
              <a:gd name="connsiteX25" fmla="*/ 7950995 w 8247269"/>
              <a:gd name="connsiteY25" fmla="*/ 2083534 h 3624976"/>
              <a:gd name="connsiteX26" fmla="*/ 7953375 w 8247269"/>
              <a:gd name="connsiteY26" fmla="*/ 2038291 h 3624976"/>
              <a:gd name="connsiteX27" fmla="*/ 7948613 w 8247269"/>
              <a:gd name="connsiteY27" fmla="*/ 2007334 h 3624976"/>
              <a:gd name="connsiteX28" fmla="*/ 7962901 w 8247269"/>
              <a:gd name="connsiteY28" fmla="*/ 1907322 h 3624976"/>
              <a:gd name="connsiteX29" fmla="*/ 7948613 w 8247269"/>
              <a:gd name="connsiteY29" fmla="*/ 1847791 h 3624976"/>
              <a:gd name="connsiteX30" fmla="*/ 7850982 w 8247269"/>
              <a:gd name="connsiteY30" fmla="*/ 1859697 h 3624976"/>
              <a:gd name="connsiteX31" fmla="*/ 7796213 w 8247269"/>
              <a:gd name="connsiteY31" fmla="*/ 1790641 h 3624976"/>
              <a:gd name="connsiteX32" fmla="*/ 7739063 w 8247269"/>
              <a:gd name="connsiteY32" fmla="*/ 1771591 h 3624976"/>
              <a:gd name="connsiteX33" fmla="*/ 7710488 w 8247269"/>
              <a:gd name="connsiteY33" fmla="*/ 1752541 h 3624976"/>
              <a:gd name="connsiteX34" fmla="*/ 7567613 w 8247269"/>
              <a:gd name="connsiteY34" fmla="*/ 1733491 h 3624976"/>
              <a:gd name="connsiteX35" fmla="*/ 7510463 w 8247269"/>
              <a:gd name="connsiteY35" fmla="*/ 1714441 h 3624976"/>
              <a:gd name="connsiteX36" fmla="*/ 7453313 w 8247269"/>
              <a:gd name="connsiteY36" fmla="*/ 1676341 h 3624976"/>
              <a:gd name="connsiteX37" fmla="*/ 7424738 w 8247269"/>
              <a:gd name="connsiteY37" fmla="*/ 1657291 h 3624976"/>
              <a:gd name="connsiteX38" fmla="*/ 7396163 w 8247269"/>
              <a:gd name="connsiteY38" fmla="*/ 1647766 h 3624976"/>
              <a:gd name="connsiteX39" fmla="*/ 7358063 w 8247269"/>
              <a:gd name="connsiteY39" fmla="*/ 1600141 h 3624976"/>
              <a:gd name="connsiteX40" fmla="*/ 7319963 w 8247269"/>
              <a:gd name="connsiteY40" fmla="*/ 1542991 h 3624976"/>
              <a:gd name="connsiteX41" fmla="*/ 7272338 w 8247269"/>
              <a:gd name="connsiteY41" fmla="*/ 1485841 h 3624976"/>
              <a:gd name="connsiteX42" fmla="*/ 7262813 w 8247269"/>
              <a:gd name="connsiteY42" fmla="*/ 1457266 h 3624976"/>
              <a:gd name="connsiteX43" fmla="*/ 7224713 w 8247269"/>
              <a:gd name="connsiteY43" fmla="*/ 1400116 h 3624976"/>
              <a:gd name="connsiteX44" fmla="*/ 7215188 w 8247269"/>
              <a:gd name="connsiteY44" fmla="*/ 1371541 h 3624976"/>
              <a:gd name="connsiteX45" fmla="*/ 7196138 w 8247269"/>
              <a:gd name="connsiteY45" fmla="*/ 1342966 h 3624976"/>
              <a:gd name="connsiteX46" fmla="*/ 7177088 w 8247269"/>
              <a:gd name="connsiteY46" fmla="*/ 1285816 h 3624976"/>
              <a:gd name="connsiteX47" fmla="*/ 7119938 w 8247269"/>
              <a:gd name="connsiteY47" fmla="*/ 1238191 h 3624976"/>
              <a:gd name="connsiteX48" fmla="*/ 7062788 w 8247269"/>
              <a:gd name="connsiteY48" fmla="*/ 1190566 h 3624976"/>
              <a:gd name="connsiteX49" fmla="*/ 7012782 w 8247269"/>
              <a:gd name="connsiteY49" fmla="*/ 1083410 h 3624976"/>
              <a:gd name="connsiteX50" fmla="*/ 6979445 w 8247269"/>
              <a:gd name="connsiteY50" fmla="*/ 1047691 h 3624976"/>
              <a:gd name="connsiteX51" fmla="*/ 6950869 w 8247269"/>
              <a:gd name="connsiteY51" fmla="*/ 1016735 h 3624976"/>
              <a:gd name="connsiteX52" fmla="*/ 6910388 w 8247269"/>
              <a:gd name="connsiteY52" fmla="*/ 981016 h 3624976"/>
              <a:gd name="connsiteX53" fmla="*/ 6967538 w 8247269"/>
              <a:gd name="connsiteY53" fmla="*/ 952441 h 3624976"/>
              <a:gd name="connsiteX54" fmla="*/ 6986588 w 8247269"/>
              <a:gd name="connsiteY54" fmla="*/ 923866 h 3624976"/>
              <a:gd name="connsiteX55" fmla="*/ 7005638 w 8247269"/>
              <a:gd name="connsiteY55" fmla="*/ 866716 h 3624976"/>
              <a:gd name="connsiteX56" fmla="*/ 6977063 w 8247269"/>
              <a:gd name="connsiteY56" fmla="*/ 857191 h 3624976"/>
              <a:gd name="connsiteX57" fmla="*/ 6910388 w 8247269"/>
              <a:gd name="connsiteY57" fmla="*/ 847666 h 3624976"/>
              <a:gd name="connsiteX58" fmla="*/ 6872288 w 8247269"/>
              <a:gd name="connsiteY58" fmla="*/ 828616 h 3624976"/>
              <a:gd name="connsiteX59" fmla="*/ 6843713 w 8247269"/>
              <a:gd name="connsiteY59" fmla="*/ 819091 h 3624976"/>
              <a:gd name="connsiteX60" fmla="*/ 6786563 w 8247269"/>
              <a:gd name="connsiteY60" fmla="*/ 780991 h 3624976"/>
              <a:gd name="connsiteX61" fmla="*/ 6748463 w 8247269"/>
              <a:gd name="connsiteY61" fmla="*/ 733366 h 3624976"/>
              <a:gd name="connsiteX62" fmla="*/ 6738938 w 8247269"/>
              <a:gd name="connsiteY62" fmla="*/ 704791 h 3624976"/>
              <a:gd name="connsiteX63" fmla="*/ 6691313 w 8247269"/>
              <a:gd name="connsiteY63" fmla="*/ 657166 h 3624976"/>
              <a:gd name="connsiteX64" fmla="*/ 6643688 w 8247269"/>
              <a:gd name="connsiteY64" fmla="*/ 619066 h 3624976"/>
              <a:gd name="connsiteX65" fmla="*/ 6624638 w 8247269"/>
              <a:gd name="connsiteY65" fmla="*/ 590491 h 3624976"/>
              <a:gd name="connsiteX66" fmla="*/ 6596063 w 8247269"/>
              <a:gd name="connsiteY66" fmla="*/ 580966 h 3624976"/>
              <a:gd name="connsiteX67" fmla="*/ 6567488 w 8247269"/>
              <a:gd name="connsiteY67" fmla="*/ 561916 h 3624976"/>
              <a:gd name="connsiteX68" fmla="*/ 6538913 w 8247269"/>
              <a:gd name="connsiteY68" fmla="*/ 552391 h 3624976"/>
              <a:gd name="connsiteX69" fmla="*/ 6510338 w 8247269"/>
              <a:gd name="connsiteY69" fmla="*/ 533341 h 3624976"/>
              <a:gd name="connsiteX70" fmla="*/ 6462713 w 8247269"/>
              <a:gd name="connsiteY70" fmla="*/ 523816 h 3624976"/>
              <a:gd name="connsiteX71" fmla="*/ 6376988 w 8247269"/>
              <a:gd name="connsiteY71" fmla="*/ 533341 h 3624976"/>
              <a:gd name="connsiteX72" fmla="*/ 6319838 w 8247269"/>
              <a:gd name="connsiteY72" fmla="*/ 571441 h 3624976"/>
              <a:gd name="connsiteX73" fmla="*/ 6262688 w 8247269"/>
              <a:gd name="connsiteY73" fmla="*/ 619066 h 3624976"/>
              <a:gd name="connsiteX74" fmla="*/ 6176963 w 8247269"/>
              <a:gd name="connsiteY74" fmla="*/ 657166 h 3624976"/>
              <a:gd name="connsiteX75" fmla="*/ 6148388 w 8247269"/>
              <a:gd name="connsiteY75" fmla="*/ 666691 h 3624976"/>
              <a:gd name="connsiteX76" fmla="*/ 6148388 w 8247269"/>
              <a:gd name="connsiteY76" fmla="*/ 800041 h 3624976"/>
              <a:gd name="connsiteX77" fmla="*/ 6138863 w 8247269"/>
              <a:gd name="connsiteY77" fmla="*/ 961966 h 3624976"/>
              <a:gd name="connsiteX78" fmla="*/ 6119813 w 8247269"/>
              <a:gd name="connsiteY78" fmla="*/ 1085791 h 3624976"/>
              <a:gd name="connsiteX79" fmla="*/ 6136482 w 8247269"/>
              <a:gd name="connsiteY79" fmla="*/ 1195328 h 3624976"/>
              <a:gd name="connsiteX80" fmla="*/ 6165057 w 8247269"/>
              <a:gd name="connsiteY80" fmla="*/ 1340585 h 3624976"/>
              <a:gd name="connsiteX81" fmla="*/ 6205538 w 8247269"/>
              <a:gd name="connsiteY81" fmla="*/ 1435835 h 3624976"/>
              <a:gd name="connsiteX82" fmla="*/ 6162676 w 8247269"/>
              <a:gd name="connsiteY82" fmla="*/ 1492985 h 3624976"/>
              <a:gd name="connsiteX83" fmla="*/ 6196013 w 8247269"/>
              <a:gd name="connsiteY83" fmla="*/ 1647766 h 3624976"/>
              <a:gd name="connsiteX84" fmla="*/ 6198394 w 8247269"/>
              <a:gd name="connsiteY84" fmla="*/ 1757303 h 3624976"/>
              <a:gd name="connsiteX85" fmla="*/ 6153150 w 8247269"/>
              <a:gd name="connsiteY85" fmla="*/ 1759685 h 3624976"/>
              <a:gd name="connsiteX86" fmla="*/ 6119813 w 8247269"/>
              <a:gd name="connsiteY86" fmla="*/ 1752541 h 3624976"/>
              <a:gd name="connsiteX87" fmla="*/ 5955507 w 8247269"/>
              <a:gd name="connsiteY87" fmla="*/ 1781116 h 3624976"/>
              <a:gd name="connsiteX88" fmla="*/ 5955507 w 8247269"/>
              <a:gd name="connsiteY88" fmla="*/ 1854934 h 3624976"/>
              <a:gd name="connsiteX89" fmla="*/ 5967413 w 8247269"/>
              <a:gd name="connsiteY89" fmla="*/ 1904941 h 3624976"/>
              <a:gd name="connsiteX90" fmla="*/ 5962650 w 8247269"/>
              <a:gd name="connsiteY90" fmla="*/ 1954947 h 3624976"/>
              <a:gd name="connsiteX91" fmla="*/ 5684045 w 8247269"/>
              <a:gd name="connsiteY91" fmla="*/ 1916847 h 3624976"/>
              <a:gd name="connsiteX92" fmla="*/ 5434013 w 8247269"/>
              <a:gd name="connsiteY92" fmla="*/ 1940660 h 3624976"/>
              <a:gd name="connsiteX93" fmla="*/ 5300663 w 8247269"/>
              <a:gd name="connsiteY93" fmla="*/ 1904941 h 3624976"/>
              <a:gd name="connsiteX94" fmla="*/ 5243513 w 8247269"/>
              <a:gd name="connsiteY94" fmla="*/ 1914466 h 3624976"/>
              <a:gd name="connsiteX95" fmla="*/ 5186363 w 8247269"/>
              <a:gd name="connsiteY95" fmla="*/ 1933516 h 3624976"/>
              <a:gd name="connsiteX96" fmla="*/ 5179219 w 8247269"/>
              <a:gd name="connsiteY96" fmla="*/ 1890653 h 3624976"/>
              <a:gd name="connsiteX97" fmla="*/ 5098257 w 8247269"/>
              <a:gd name="connsiteY97" fmla="*/ 1840647 h 3624976"/>
              <a:gd name="connsiteX98" fmla="*/ 5033963 w 8247269"/>
              <a:gd name="connsiteY98" fmla="*/ 1838266 h 3624976"/>
              <a:gd name="connsiteX99" fmla="*/ 5024438 w 8247269"/>
              <a:gd name="connsiteY99" fmla="*/ 1809691 h 3624976"/>
              <a:gd name="connsiteX100" fmla="*/ 4891088 w 8247269"/>
              <a:gd name="connsiteY100" fmla="*/ 1781116 h 3624976"/>
              <a:gd name="connsiteX101" fmla="*/ 4814888 w 8247269"/>
              <a:gd name="connsiteY101" fmla="*/ 1743016 h 3624976"/>
              <a:gd name="connsiteX102" fmla="*/ 4786313 w 8247269"/>
              <a:gd name="connsiteY102" fmla="*/ 1714441 h 3624976"/>
              <a:gd name="connsiteX103" fmla="*/ 4776788 w 8247269"/>
              <a:gd name="connsiteY103" fmla="*/ 1685866 h 3624976"/>
              <a:gd name="connsiteX104" fmla="*/ 4795838 w 8247269"/>
              <a:gd name="connsiteY104" fmla="*/ 1628716 h 3624976"/>
              <a:gd name="connsiteX105" fmla="*/ 4814888 w 8247269"/>
              <a:gd name="connsiteY105" fmla="*/ 1476316 h 3624976"/>
              <a:gd name="connsiteX106" fmla="*/ 4852988 w 8247269"/>
              <a:gd name="connsiteY106" fmla="*/ 1419166 h 3624976"/>
              <a:gd name="connsiteX107" fmla="*/ 4872038 w 8247269"/>
              <a:gd name="connsiteY107" fmla="*/ 1390591 h 3624976"/>
              <a:gd name="connsiteX108" fmla="*/ 4919663 w 8247269"/>
              <a:gd name="connsiteY108" fmla="*/ 1314391 h 3624976"/>
              <a:gd name="connsiteX109" fmla="*/ 4929188 w 8247269"/>
              <a:gd name="connsiteY109" fmla="*/ 1285816 h 3624976"/>
              <a:gd name="connsiteX110" fmla="*/ 4872038 w 8247269"/>
              <a:gd name="connsiteY110" fmla="*/ 1257241 h 3624976"/>
              <a:gd name="connsiteX111" fmla="*/ 4843463 w 8247269"/>
              <a:gd name="connsiteY111" fmla="*/ 1238191 h 3624976"/>
              <a:gd name="connsiteX112" fmla="*/ 4786313 w 8247269"/>
              <a:gd name="connsiteY112" fmla="*/ 1219141 h 3624976"/>
              <a:gd name="connsiteX113" fmla="*/ 4757738 w 8247269"/>
              <a:gd name="connsiteY113" fmla="*/ 1209616 h 3624976"/>
              <a:gd name="connsiteX114" fmla="*/ 4729163 w 8247269"/>
              <a:gd name="connsiteY114" fmla="*/ 1219141 h 3624976"/>
              <a:gd name="connsiteX115" fmla="*/ 4672013 w 8247269"/>
              <a:gd name="connsiteY115" fmla="*/ 1247716 h 3624976"/>
              <a:gd name="connsiteX116" fmla="*/ 4576763 w 8247269"/>
              <a:gd name="connsiteY116" fmla="*/ 1209616 h 3624976"/>
              <a:gd name="connsiteX117" fmla="*/ 4538663 w 8247269"/>
              <a:gd name="connsiteY117" fmla="*/ 1161991 h 3624976"/>
              <a:gd name="connsiteX118" fmla="*/ 4481513 w 8247269"/>
              <a:gd name="connsiteY118" fmla="*/ 1181041 h 3624976"/>
              <a:gd name="connsiteX119" fmla="*/ 4452938 w 8247269"/>
              <a:gd name="connsiteY119" fmla="*/ 1190566 h 3624976"/>
              <a:gd name="connsiteX120" fmla="*/ 4414838 w 8247269"/>
              <a:gd name="connsiteY120" fmla="*/ 1276291 h 3624976"/>
              <a:gd name="connsiteX121" fmla="*/ 4405313 w 8247269"/>
              <a:gd name="connsiteY121" fmla="*/ 1304866 h 3624976"/>
              <a:gd name="connsiteX122" fmla="*/ 4395788 w 8247269"/>
              <a:gd name="connsiteY122" fmla="*/ 1333441 h 3624976"/>
              <a:gd name="connsiteX123" fmla="*/ 4367213 w 8247269"/>
              <a:gd name="connsiteY123" fmla="*/ 1352491 h 3624976"/>
              <a:gd name="connsiteX124" fmla="*/ 4348163 w 8247269"/>
              <a:gd name="connsiteY124" fmla="*/ 1381066 h 3624976"/>
              <a:gd name="connsiteX125" fmla="*/ 4329113 w 8247269"/>
              <a:gd name="connsiteY125" fmla="*/ 1438216 h 3624976"/>
              <a:gd name="connsiteX126" fmla="*/ 4310063 w 8247269"/>
              <a:gd name="connsiteY126" fmla="*/ 1466791 h 3624976"/>
              <a:gd name="connsiteX127" fmla="*/ 4300538 w 8247269"/>
              <a:gd name="connsiteY127" fmla="*/ 1495366 h 3624976"/>
              <a:gd name="connsiteX128" fmla="*/ 4291013 w 8247269"/>
              <a:gd name="connsiteY128" fmla="*/ 1533466 h 3624976"/>
              <a:gd name="connsiteX129" fmla="*/ 4262438 w 8247269"/>
              <a:gd name="connsiteY129" fmla="*/ 1552516 h 3624976"/>
              <a:gd name="connsiteX130" fmla="*/ 4224338 w 8247269"/>
              <a:gd name="connsiteY130" fmla="*/ 1545372 h 3624976"/>
              <a:gd name="connsiteX131" fmla="*/ 4167188 w 8247269"/>
              <a:gd name="connsiteY131" fmla="*/ 1562041 h 3624976"/>
              <a:gd name="connsiteX132" fmla="*/ 4110038 w 8247269"/>
              <a:gd name="connsiteY132" fmla="*/ 1583472 h 3624976"/>
              <a:gd name="connsiteX133" fmla="*/ 4081463 w 8247269"/>
              <a:gd name="connsiteY133" fmla="*/ 1590616 h 3624976"/>
              <a:gd name="connsiteX134" fmla="*/ 4055270 w 8247269"/>
              <a:gd name="connsiteY134" fmla="*/ 1595379 h 3624976"/>
              <a:gd name="connsiteX135" fmla="*/ 3948113 w 8247269"/>
              <a:gd name="connsiteY135" fmla="*/ 1609666 h 3624976"/>
              <a:gd name="connsiteX136" fmla="*/ 3910013 w 8247269"/>
              <a:gd name="connsiteY136" fmla="*/ 1600141 h 3624976"/>
              <a:gd name="connsiteX137" fmla="*/ 3757613 w 8247269"/>
              <a:gd name="connsiteY137" fmla="*/ 1590616 h 3624976"/>
              <a:gd name="connsiteX138" fmla="*/ 3729038 w 8247269"/>
              <a:gd name="connsiteY138" fmla="*/ 1571566 h 3624976"/>
              <a:gd name="connsiteX139" fmla="*/ 3700463 w 8247269"/>
              <a:gd name="connsiteY139" fmla="*/ 1562041 h 3624976"/>
              <a:gd name="connsiteX140" fmla="*/ 3652838 w 8247269"/>
              <a:gd name="connsiteY140" fmla="*/ 1523941 h 3624976"/>
              <a:gd name="connsiteX141" fmla="*/ 3481388 w 8247269"/>
              <a:gd name="connsiteY141" fmla="*/ 1533466 h 3624976"/>
              <a:gd name="connsiteX142" fmla="*/ 3414713 w 8247269"/>
              <a:gd name="connsiteY142" fmla="*/ 1542991 h 3624976"/>
              <a:gd name="connsiteX143" fmla="*/ 3386138 w 8247269"/>
              <a:gd name="connsiteY143" fmla="*/ 1552516 h 3624976"/>
              <a:gd name="connsiteX144" fmla="*/ 3338513 w 8247269"/>
              <a:gd name="connsiteY144" fmla="*/ 1562041 h 3624976"/>
              <a:gd name="connsiteX145" fmla="*/ 3259931 w 8247269"/>
              <a:gd name="connsiteY145" fmla="*/ 1619191 h 3624976"/>
              <a:gd name="connsiteX146" fmla="*/ 3214688 w 8247269"/>
              <a:gd name="connsiteY146" fmla="*/ 1666816 h 3624976"/>
              <a:gd name="connsiteX147" fmla="*/ 3205163 w 8247269"/>
              <a:gd name="connsiteY147" fmla="*/ 1695391 h 3624976"/>
              <a:gd name="connsiteX148" fmla="*/ 3181351 w 8247269"/>
              <a:gd name="connsiteY148" fmla="*/ 1738254 h 3624976"/>
              <a:gd name="connsiteX149" fmla="*/ 3102769 w 8247269"/>
              <a:gd name="connsiteY149" fmla="*/ 1714441 h 3624976"/>
              <a:gd name="connsiteX150" fmla="*/ 3057525 w 8247269"/>
              <a:gd name="connsiteY150" fmla="*/ 1659672 h 3624976"/>
              <a:gd name="connsiteX151" fmla="*/ 3005138 w 8247269"/>
              <a:gd name="connsiteY151" fmla="*/ 1619191 h 3624976"/>
              <a:gd name="connsiteX152" fmla="*/ 2967038 w 8247269"/>
              <a:gd name="connsiteY152" fmla="*/ 1562041 h 3624976"/>
              <a:gd name="connsiteX153" fmla="*/ 2947988 w 8247269"/>
              <a:gd name="connsiteY153" fmla="*/ 1533466 h 3624976"/>
              <a:gd name="connsiteX154" fmla="*/ 2890838 w 8247269"/>
              <a:gd name="connsiteY154" fmla="*/ 1504891 h 3624976"/>
              <a:gd name="connsiteX155" fmla="*/ 2862263 w 8247269"/>
              <a:gd name="connsiteY155" fmla="*/ 1485841 h 3624976"/>
              <a:gd name="connsiteX156" fmla="*/ 2833688 w 8247269"/>
              <a:gd name="connsiteY156" fmla="*/ 1476316 h 3624976"/>
              <a:gd name="connsiteX157" fmla="*/ 2805113 w 8247269"/>
              <a:gd name="connsiteY157" fmla="*/ 1457266 h 3624976"/>
              <a:gd name="connsiteX158" fmla="*/ 2738438 w 8247269"/>
              <a:gd name="connsiteY158" fmla="*/ 1438216 h 3624976"/>
              <a:gd name="connsiteX159" fmla="*/ 2709863 w 8247269"/>
              <a:gd name="connsiteY159" fmla="*/ 1428691 h 3624976"/>
              <a:gd name="connsiteX160" fmla="*/ 2605088 w 8247269"/>
              <a:gd name="connsiteY160" fmla="*/ 1419166 h 3624976"/>
              <a:gd name="connsiteX161" fmla="*/ 2509838 w 8247269"/>
              <a:gd name="connsiteY161" fmla="*/ 1409641 h 3624976"/>
              <a:gd name="connsiteX162" fmla="*/ 2452688 w 8247269"/>
              <a:gd name="connsiteY162" fmla="*/ 1371541 h 3624976"/>
              <a:gd name="connsiteX163" fmla="*/ 2395538 w 8247269"/>
              <a:gd name="connsiteY163" fmla="*/ 1352491 h 3624976"/>
              <a:gd name="connsiteX164" fmla="*/ 2366963 w 8247269"/>
              <a:gd name="connsiteY164" fmla="*/ 1342966 h 3624976"/>
              <a:gd name="connsiteX165" fmla="*/ 2309813 w 8247269"/>
              <a:gd name="connsiteY165" fmla="*/ 1333441 h 3624976"/>
              <a:gd name="connsiteX166" fmla="*/ 2233613 w 8247269"/>
              <a:gd name="connsiteY166" fmla="*/ 1342966 h 3624976"/>
              <a:gd name="connsiteX167" fmla="*/ 2185988 w 8247269"/>
              <a:gd name="connsiteY167" fmla="*/ 1333441 h 3624976"/>
              <a:gd name="connsiteX168" fmla="*/ 2176463 w 8247269"/>
              <a:gd name="connsiteY168" fmla="*/ 1304866 h 3624976"/>
              <a:gd name="connsiteX169" fmla="*/ 2157413 w 8247269"/>
              <a:gd name="connsiteY169" fmla="*/ 1238191 h 3624976"/>
              <a:gd name="connsiteX170" fmla="*/ 2155032 w 8247269"/>
              <a:gd name="connsiteY170" fmla="*/ 1204854 h 3624976"/>
              <a:gd name="connsiteX171" fmla="*/ 2128838 w 8247269"/>
              <a:gd name="connsiteY171" fmla="*/ 1166753 h 3624976"/>
              <a:gd name="connsiteX172" fmla="*/ 2057400 w 8247269"/>
              <a:gd name="connsiteY172" fmla="*/ 1104841 h 3624976"/>
              <a:gd name="connsiteX173" fmla="*/ 2062163 w 8247269"/>
              <a:gd name="connsiteY173" fmla="*/ 1066741 h 3624976"/>
              <a:gd name="connsiteX174" fmla="*/ 2033588 w 8247269"/>
              <a:gd name="connsiteY174" fmla="*/ 1057216 h 3624976"/>
              <a:gd name="connsiteX175" fmla="*/ 2081213 w 8247269"/>
              <a:gd name="connsiteY175" fmla="*/ 1009591 h 3624976"/>
              <a:gd name="connsiteX176" fmla="*/ 2128838 w 8247269"/>
              <a:gd name="connsiteY176" fmla="*/ 1000066 h 3624976"/>
              <a:gd name="connsiteX177" fmla="*/ 2147888 w 8247269"/>
              <a:gd name="connsiteY177" fmla="*/ 942916 h 3624976"/>
              <a:gd name="connsiteX178" fmla="*/ 2119313 w 8247269"/>
              <a:gd name="connsiteY178" fmla="*/ 914341 h 3624976"/>
              <a:gd name="connsiteX179" fmla="*/ 2014538 w 8247269"/>
              <a:gd name="connsiteY179" fmla="*/ 885766 h 3624976"/>
              <a:gd name="connsiteX180" fmla="*/ 2005013 w 8247269"/>
              <a:gd name="connsiteY180" fmla="*/ 857191 h 3624976"/>
              <a:gd name="connsiteX181" fmla="*/ 2024063 w 8247269"/>
              <a:gd name="connsiteY181" fmla="*/ 828616 h 3624976"/>
              <a:gd name="connsiteX182" fmla="*/ 2014538 w 8247269"/>
              <a:gd name="connsiteY182" fmla="*/ 800041 h 3624976"/>
              <a:gd name="connsiteX183" fmla="*/ 1976438 w 8247269"/>
              <a:gd name="connsiteY183" fmla="*/ 742891 h 3624976"/>
              <a:gd name="connsiteX184" fmla="*/ 1804988 w 8247269"/>
              <a:gd name="connsiteY184" fmla="*/ 685741 h 3624976"/>
              <a:gd name="connsiteX185" fmla="*/ 1776413 w 8247269"/>
              <a:gd name="connsiteY185" fmla="*/ 676216 h 3624976"/>
              <a:gd name="connsiteX186" fmla="*/ 1747838 w 8247269"/>
              <a:gd name="connsiteY186" fmla="*/ 666691 h 3624976"/>
              <a:gd name="connsiteX187" fmla="*/ 1690688 w 8247269"/>
              <a:gd name="connsiteY187" fmla="*/ 628591 h 3624976"/>
              <a:gd name="connsiteX188" fmla="*/ 1654969 w 8247269"/>
              <a:gd name="connsiteY188" fmla="*/ 592872 h 3624976"/>
              <a:gd name="connsiteX189" fmla="*/ 1581150 w 8247269"/>
              <a:gd name="connsiteY189" fmla="*/ 519053 h 3624976"/>
              <a:gd name="connsiteX190" fmla="*/ 1493045 w 8247269"/>
              <a:gd name="connsiteY190" fmla="*/ 433328 h 3624976"/>
              <a:gd name="connsiteX191" fmla="*/ 1370452 w 8247269"/>
              <a:gd name="connsiteY191" fmla="*/ 335756 h 3624976"/>
              <a:gd name="connsiteX192" fmla="*/ 1350170 w 8247269"/>
              <a:gd name="connsiteY192" fmla="*/ 316647 h 3624976"/>
              <a:gd name="connsiteX193" fmla="*/ 1373982 w 8247269"/>
              <a:gd name="connsiteY193" fmla="*/ 323791 h 3624976"/>
              <a:gd name="connsiteX194" fmla="*/ 1440657 w 8247269"/>
              <a:gd name="connsiteY194" fmla="*/ 342841 h 3624976"/>
              <a:gd name="connsiteX195" fmla="*/ 1440657 w 8247269"/>
              <a:gd name="connsiteY195" fmla="*/ 290453 h 3624976"/>
              <a:gd name="connsiteX196" fmla="*/ 1376363 w 8247269"/>
              <a:gd name="connsiteY196" fmla="*/ 204729 h 3624976"/>
              <a:gd name="connsiteX197" fmla="*/ 1338263 w 8247269"/>
              <a:gd name="connsiteY197" fmla="*/ 178534 h 3624976"/>
              <a:gd name="connsiteX198" fmla="*/ 1319213 w 8247269"/>
              <a:gd name="connsiteY198" fmla="*/ 161866 h 3624976"/>
              <a:gd name="connsiteX199" fmla="*/ 1166813 w 8247269"/>
              <a:gd name="connsiteY199" fmla="*/ 133291 h 3624976"/>
              <a:gd name="connsiteX200" fmla="*/ 1138238 w 8247269"/>
              <a:gd name="connsiteY200" fmla="*/ 123766 h 3624976"/>
              <a:gd name="connsiteX201" fmla="*/ 1081088 w 8247269"/>
              <a:gd name="connsiteY201" fmla="*/ 85666 h 3624976"/>
              <a:gd name="connsiteX202" fmla="*/ 1033463 w 8247269"/>
              <a:gd name="connsiteY202" fmla="*/ 47566 h 3624976"/>
              <a:gd name="connsiteX203" fmla="*/ 976313 w 8247269"/>
              <a:gd name="connsiteY203" fmla="*/ 9466 h 3624976"/>
              <a:gd name="connsiteX204" fmla="*/ 547688 w 8247269"/>
              <a:gd name="connsiteY204" fmla="*/ 9466 h 3624976"/>
              <a:gd name="connsiteX205" fmla="*/ 452438 w 8247269"/>
              <a:gd name="connsiteY205" fmla="*/ 18991 h 3624976"/>
              <a:gd name="connsiteX206" fmla="*/ 395288 w 8247269"/>
              <a:gd name="connsiteY206" fmla="*/ 47566 h 3624976"/>
              <a:gd name="connsiteX207" fmla="*/ 319088 w 8247269"/>
              <a:gd name="connsiteY207" fmla="*/ 159485 h 3624976"/>
              <a:gd name="connsiteX208" fmla="*/ 307182 w 8247269"/>
              <a:gd name="connsiteY208" fmla="*/ 216634 h 3624976"/>
              <a:gd name="connsiteX209" fmla="*/ 254794 w 8247269"/>
              <a:gd name="connsiteY209" fmla="*/ 283310 h 3624976"/>
              <a:gd name="connsiteX210" fmla="*/ 180975 w 8247269"/>
              <a:gd name="connsiteY210" fmla="*/ 330935 h 3624976"/>
              <a:gd name="connsiteX211" fmla="*/ 76201 w 8247269"/>
              <a:gd name="connsiteY211" fmla="*/ 357129 h 3624976"/>
              <a:gd name="connsiteX212" fmla="*/ 42863 w 8247269"/>
              <a:gd name="connsiteY212" fmla="*/ 361891 h 3624976"/>
              <a:gd name="connsiteX213" fmla="*/ 0 w 8247269"/>
              <a:gd name="connsiteY213" fmla="*/ 371416 h 3624976"/>
              <a:gd name="connsiteX214" fmla="*/ 21431 w 8247269"/>
              <a:gd name="connsiteY214" fmla="*/ 416660 h 3624976"/>
              <a:gd name="connsiteX215" fmla="*/ 33338 w 8247269"/>
              <a:gd name="connsiteY215" fmla="*/ 419041 h 3624976"/>
              <a:gd name="connsiteX216" fmla="*/ 90488 w 8247269"/>
              <a:gd name="connsiteY216" fmla="*/ 447616 h 3624976"/>
              <a:gd name="connsiteX217" fmla="*/ 147638 w 8247269"/>
              <a:gd name="connsiteY217" fmla="*/ 476191 h 3624976"/>
              <a:gd name="connsiteX218" fmla="*/ 166688 w 8247269"/>
              <a:gd name="connsiteY218" fmla="*/ 504766 h 3624976"/>
              <a:gd name="connsiteX219" fmla="*/ 166688 w 8247269"/>
              <a:gd name="connsiteY219" fmla="*/ 571441 h 3624976"/>
              <a:gd name="connsiteX220" fmla="*/ 138113 w 8247269"/>
              <a:gd name="connsiteY220" fmla="*/ 580966 h 3624976"/>
              <a:gd name="connsiteX221" fmla="*/ 128588 w 8247269"/>
              <a:gd name="connsiteY221" fmla="*/ 666691 h 3624976"/>
              <a:gd name="connsiteX222" fmla="*/ 100013 w 8247269"/>
              <a:gd name="connsiteY222" fmla="*/ 676216 h 3624976"/>
              <a:gd name="connsiteX223" fmla="*/ 90488 w 8247269"/>
              <a:gd name="connsiteY223" fmla="*/ 704791 h 3624976"/>
              <a:gd name="connsiteX224" fmla="*/ 119063 w 8247269"/>
              <a:gd name="connsiteY224" fmla="*/ 714316 h 3624976"/>
              <a:gd name="connsiteX225" fmla="*/ 138113 w 8247269"/>
              <a:gd name="connsiteY225" fmla="*/ 771466 h 3624976"/>
              <a:gd name="connsiteX226" fmla="*/ 147638 w 8247269"/>
              <a:gd name="connsiteY226" fmla="*/ 838141 h 3624976"/>
              <a:gd name="connsiteX227" fmla="*/ 166688 w 8247269"/>
              <a:gd name="connsiteY227" fmla="*/ 866716 h 3624976"/>
              <a:gd name="connsiteX228" fmla="*/ 157163 w 8247269"/>
              <a:gd name="connsiteY228" fmla="*/ 923866 h 3624976"/>
              <a:gd name="connsiteX0" fmla="*/ 7319963 w 8247269"/>
              <a:gd name="connsiteY0" fmla="*/ 3590866 h 3624976"/>
              <a:gd name="connsiteX1" fmla="*/ 7374733 w 8247269"/>
              <a:gd name="connsiteY1" fmla="*/ 3417036 h 3624976"/>
              <a:gd name="connsiteX2" fmla="*/ 7398544 w 8247269"/>
              <a:gd name="connsiteY2" fmla="*/ 3281304 h 3624976"/>
              <a:gd name="connsiteX3" fmla="*/ 7458075 w 8247269"/>
              <a:gd name="connsiteY3" fmla="*/ 3233678 h 3624976"/>
              <a:gd name="connsiteX4" fmla="*/ 7481888 w 8247269"/>
              <a:gd name="connsiteY4" fmla="*/ 3000315 h 3624976"/>
              <a:gd name="connsiteX5" fmla="*/ 7543801 w 8247269"/>
              <a:gd name="connsiteY5" fmla="*/ 2966977 h 3624976"/>
              <a:gd name="connsiteX6" fmla="*/ 7627145 w 8247269"/>
              <a:gd name="connsiteY6" fmla="*/ 2993171 h 3624976"/>
              <a:gd name="connsiteX7" fmla="*/ 7708106 w 8247269"/>
              <a:gd name="connsiteY7" fmla="*/ 2943167 h 3624976"/>
              <a:gd name="connsiteX8" fmla="*/ 7765257 w 8247269"/>
              <a:gd name="connsiteY8" fmla="*/ 2838391 h 3624976"/>
              <a:gd name="connsiteX9" fmla="*/ 7777163 w 8247269"/>
              <a:gd name="connsiteY9" fmla="*/ 2800291 h 3624976"/>
              <a:gd name="connsiteX10" fmla="*/ 7805738 w 8247269"/>
              <a:gd name="connsiteY10" fmla="*/ 2790766 h 3624976"/>
              <a:gd name="connsiteX11" fmla="*/ 7834313 w 8247269"/>
              <a:gd name="connsiteY11" fmla="*/ 2781241 h 3624976"/>
              <a:gd name="connsiteX12" fmla="*/ 7996238 w 8247269"/>
              <a:gd name="connsiteY12" fmla="*/ 2762191 h 3624976"/>
              <a:gd name="connsiteX13" fmla="*/ 8062913 w 8247269"/>
              <a:gd name="connsiteY13" fmla="*/ 2743141 h 3624976"/>
              <a:gd name="connsiteX14" fmla="*/ 8090341 w 8247269"/>
              <a:gd name="connsiteY14" fmla="*/ 2764630 h 3624976"/>
              <a:gd name="connsiteX15" fmla="*/ 8162926 w 8247269"/>
              <a:gd name="connsiteY15" fmla="*/ 2752666 h 3624976"/>
              <a:gd name="connsiteX16" fmla="*/ 8165307 w 8247269"/>
              <a:gd name="connsiteY16" fmla="*/ 2709804 h 3624976"/>
              <a:gd name="connsiteX17" fmla="*/ 8186738 w 8247269"/>
              <a:gd name="connsiteY17" fmla="*/ 2602648 h 3624976"/>
              <a:gd name="connsiteX18" fmla="*/ 8193882 w 8247269"/>
              <a:gd name="connsiteY18" fmla="*/ 2552641 h 3624976"/>
              <a:gd name="connsiteX19" fmla="*/ 8224838 w 8247269"/>
              <a:gd name="connsiteY19" fmla="*/ 2514541 h 3624976"/>
              <a:gd name="connsiteX20" fmla="*/ 8243888 w 8247269"/>
              <a:gd name="connsiteY20" fmla="*/ 2485966 h 3624976"/>
              <a:gd name="connsiteX21" fmla="*/ 8178447 w 8247269"/>
              <a:gd name="connsiteY21" fmla="*/ 2438399 h 3624976"/>
              <a:gd name="connsiteX22" fmla="*/ 7950994 w 8247269"/>
              <a:gd name="connsiteY22" fmla="*/ 2435960 h 3624976"/>
              <a:gd name="connsiteX23" fmla="*/ 7967663 w 8247269"/>
              <a:gd name="connsiteY23" fmla="*/ 2335947 h 3624976"/>
              <a:gd name="connsiteX24" fmla="*/ 7977188 w 8247269"/>
              <a:gd name="connsiteY24" fmla="*/ 2257366 h 3624976"/>
              <a:gd name="connsiteX25" fmla="*/ 7950995 w 8247269"/>
              <a:gd name="connsiteY25" fmla="*/ 2083534 h 3624976"/>
              <a:gd name="connsiteX26" fmla="*/ 7953375 w 8247269"/>
              <a:gd name="connsiteY26" fmla="*/ 2038291 h 3624976"/>
              <a:gd name="connsiteX27" fmla="*/ 7948613 w 8247269"/>
              <a:gd name="connsiteY27" fmla="*/ 2007334 h 3624976"/>
              <a:gd name="connsiteX28" fmla="*/ 7962901 w 8247269"/>
              <a:gd name="connsiteY28" fmla="*/ 1907322 h 3624976"/>
              <a:gd name="connsiteX29" fmla="*/ 7948613 w 8247269"/>
              <a:gd name="connsiteY29" fmla="*/ 1847791 h 3624976"/>
              <a:gd name="connsiteX30" fmla="*/ 7850982 w 8247269"/>
              <a:gd name="connsiteY30" fmla="*/ 1859697 h 3624976"/>
              <a:gd name="connsiteX31" fmla="*/ 7796213 w 8247269"/>
              <a:gd name="connsiteY31" fmla="*/ 1790641 h 3624976"/>
              <a:gd name="connsiteX32" fmla="*/ 7739063 w 8247269"/>
              <a:gd name="connsiteY32" fmla="*/ 1771591 h 3624976"/>
              <a:gd name="connsiteX33" fmla="*/ 7710488 w 8247269"/>
              <a:gd name="connsiteY33" fmla="*/ 1752541 h 3624976"/>
              <a:gd name="connsiteX34" fmla="*/ 7567613 w 8247269"/>
              <a:gd name="connsiteY34" fmla="*/ 1733491 h 3624976"/>
              <a:gd name="connsiteX35" fmla="*/ 7510463 w 8247269"/>
              <a:gd name="connsiteY35" fmla="*/ 1714441 h 3624976"/>
              <a:gd name="connsiteX36" fmla="*/ 7453313 w 8247269"/>
              <a:gd name="connsiteY36" fmla="*/ 1676341 h 3624976"/>
              <a:gd name="connsiteX37" fmla="*/ 7424738 w 8247269"/>
              <a:gd name="connsiteY37" fmla="*/ 1657291 h 3624976"/>
              <a:gd name="connsiteX38" fmla="*/ 7396163 w 8247269"/>
              <a:gd name="connsiteY38" fmla="*/ 1647766 h 3624976"/>
              <a:gd name="connsiteX39" fmla="*/ 7358063 w 8247269"/>
              <a:gd name="connsiteY39" fmla="*/ 1600141 h 3624976"/>
              <a:gd name="connsiteX40" fmla="*/ 7319963 w 8247269"/>
              <a:gd name="connsiteY40" fmla="*/ 1542991 h 3624976"/>
              <a:gd name="connsiteX41" fmla="*/ 7272338 w 8247269"/>
              <a:gd name="connsiteY41" fmla="*/ 1485841 h 3624976"/>
              <a:gd name="connsiteX42" fmla="*/ 7262813 w 8247269"/>
              <a:gd name="connsiteY42" fmla="*/ 1457266 h 3624976"/>
              <a:gd name="connsiteX43" fmla="*/ 7224713 w 8247269"/>
              <a:gd name="connsiteY43" fmla="*/ 1400116 h 3624976"/>
              <a:gd name="connsiteX44" fmla="*/ 7215188 w 8247269"/>
              <a:gd name="connsiteY44" fmla="*/ 1371541 h 3624976"/>
              <a:gd name="connsiteX45" fmla="*/ 7196138 w 8247269"/>
              <a:gd name="connsiteY45" fmla="*/ 1342966 h 3624976"/>
              <a:gd name="connsiteX46" fmla="*/ 7177088 w 8247269"/>
              <a:gd name="connsiteY46" fmla="*/ 1285816 h 3624976"/>
              <a:gd name="connsiteX47" fmla="*/ 7119938 w 8247269"/>
              <a:gd name="connsiteY47" fmla="*/ 1238191 h 3624976"/>
              <a:gd name="connsiteX48" fmla="*/ 7012782 w 8247269"/>
              <a:gd name="connsiteY48" fmla="*/ 1083410 h 3624976"/>
              <a:gd name="connsiteX49" fmla="*/ 6979445 w 8247269"/>
              <a:gd name="connsiteY49" fmla="*/ 1047691 h 3624976"/>
              <a:gd name="connsiteX50" fmla="*/ 6950869 w 8247269"/>
              <a:gd name="connsiteY50" fmla="*/ 1016735 h 3624976"/>
              <a:gd name="connsiteX51" fmla="*/ 6910388 w 8247269"/>
              <a:gd name="connsiteY51" fmla="*/ 981016 h 3624976"/>
              <a:gd name="connsiteX52" fmla="*/ 6967538 w 8247269"/>
              <a:gd name="connsiteY52" fmla="*/ 952441 h 3624976"/>
              <a:gd name="connsiteX53" fmla="*/ 6986588 w 8247269"/>
              <a:gd name="connsiteY53" fmla="*/ 923866 h 3624976"/>
              <a:gd name="connsiteX54" fmla="*/ 7005638 w 8247269"/>
              <a:gd name="connsiteY54" fmla="*/ 866716 h 3624976"/>
              <a:gd name="connsiteX55" fmla="*/ 6977063 w 8247269"/>
              <a:gd name="connsiteY55" fmla="*/ 857191 h 3624976"/>
              <a:gd name="connsiteX56" fmla="*/ 6910388 w 8247269"/>
              <a:gd name="connsiteY56" fmla="*/ 847666 h 3624976"/>
              <a:gd name="connsiteX57" fmla="*/ 6872288 w 8247269"/>
              <a:gd name="connsiteY57" fmla="*/ 828616 h 3624976"/>
              <a:gd name="connsiteX58" fmla="*/ 6843713 w 8247269"/>
              <a:gd name="connsiteY58" fmla="*/ 819091 h 3624976"/>
              <a:gd name="connsiteX59" fmla="*/ 6786563 w 8247269"/>
              <a:gd name="connsiteY59" fmla="*/ 780991 h 3624976"/>
              <a:gd name="connsiteX60" fmla="*/ 6748463 w 8247269"/>
              <a:gd name="connsiteY60" fmla="*/ 733366 h 3624976"/>
              <a:gd name="connsiteX61" fmla="*/ 6738938 w 8247269"/>
              <a:gd name="connsiteY61" fmla="*/ 704791 h 3624976"/>
              <a:gd name="connsiteX62" fmla="*/ 6691313 w 8247269"/>
              <a:gd name="connsiteY62" fmla="*/ 657166 h 3624976"/>
              <a:gd name="connsiteX63" fmla="*/ 6643688 w 8247269"/>
              <a:gd name="connsiteY63" fmla="*/ 619066 h 3624976"/>
              <a:gd name="connsiteX64" fmla="*/ 6624638 w 8247269"/>
              <a:gd name="connsiteY64" fmla="*/ 590491 h 3624976"/>
              <a:gd name="connsiteX65" fmla="*/ 6596063 w 8247269"/>
              <a:gd name="connsiteY65" fmla="*/ 580966 h 3624976"/>
              <a:gd name="connsiteX66" fmla="*/ 6567488 w 8247269"/>
              <a:gd name="connsiteY66" fmla="*/ 561916 h 3624976"/>
              <a:gd name="connsiteX67" fmla="*/ 6538913 w 8247269"/>
              <a:gd name="connsiteY67" fmla="*/ 552391 h 3624976"/>
              <a:gd name="connsiteX68" fmla="*/ 6510338 w 8247269"/>
              <a:gd name="connsiteY68" fmla="*/ 533341 h 3624976"/>
              <a:gd name="connsiteX69" fmla="*/ 6462713 w 8247269"/>
              <a:gd name="connsiteY69" fmla="*/ 523816 h 3624976"/>
              <a:gd name="connsiteX70" fmla="*/ 6376988 w 8247269"/>
              <a:gd name="connsiteY70" fmla="*/ 533341 h 3624976"/>
              <a:gd name="connsiteX71" fmla="*/ 6319838 w 8247269"/>
              <a:gd name="connsiteY71" fmla="*/ 571441 h 3624976"/>
              <a:gd name="connsiteX72" fmla="*/ 6262688 w 8247269"/>
              <a:gd name="connsiteY72" fmla="*/ 619066 h 3624976"/>
              <a:gd name="connsiteX73" fmla="*/ 6176963 w 8247269"/>
              <a:gd name="connsiteY73" fmla="*/ 657166 h 3624976"/>
              <a:gd name="connsiteX74" fmla="*/ 6148388 w 8247269"/>
              <a:gd name="connsiteY74" fmla="*/ 666691 h 3624976"/>
              <a:gd name="connsiteX75" fmla="*/ 6148388 w 8247269"/>
              <a:gd name="connsiteY75" fmla="*/ 800041 h 3624976"/>
              <a:gd name="connsiteX76" fmla="*/ 6138863 w 8247269"/>
              <a:gd name="connsiteY76" fmla="*/ 961966 h 3624976"/>
              <a:gd name="connsiteX77" fmla="*/ 6119813 w 8247269"/>
              <a:gd name="connsiteY77" fmla="*/ 1085791 h 3624976"/>
              <a:gd name="connsiteX78" fmla="*/ 6136482 w 8247269"/>
              <a:gd name="connsiteY78" fmla="*/ 1195328 h 3624976"/>
              <a:gd name="connsiteX79" fmla="*/ 6165057 w 8247269"/>
              <a:gd name="connsiteY79" fmla="*/ 1340585 h 3624976"/>
              <a:gd name="connsiteX80" fmla="*/ 6205538 w 8247269"/>
              <a:gd name="connsiteY80" fmla="*/ 1435835 h 3624976"/>
              <a:gd name="connsiteX81" fmla="*/ 6162676 w 8247269"/>
              <a:gd name="connsiteY81" fmla="*/ 1492985 h 3624976"/>
              <a:gd name="connsiteX82" fmla="*/ 6196013 w 8247269"/>
              <a:gd name="connsiteY82" fmla="*/ 1647766 h 3624976"/>
              <a:gd name="connsiteX83" fmla="*/ 6198394 w 8247269"/>
              <a:gd name="connsiteY83" fmla="*/ 1757303 h 3624976"/>
              <a:gd name="connsiteX84" fmla="*/ 6153150 w 8247269"/>
              <a:gd name="connsiteY84" fmla="*/ 1759685 h 3624976"/>
              <a:gd name="connsiteX85" fmla="*/ 6119813 w 8247269"/>
              <a:gd name="connsiteY85" fmla="*/ 1752541 h 3624976"/>
              <a:gd name="connsiteX86" fmla="*/ 5955507 w 8247269"/>
              <a:gd name="connsiteY86" fmla="*/ 1781116 h 3624976"/>
              <a:gd name="connsiteX87" fmla="*/ 5955507 w 8247269"/>
              <a:gd name="connsiteY87" fmla="*/ 1854934 h 3624976"/>
              <a:gd name="connsiteX88" fmla="*/ 5967413 w 8247269"/>
              <a:gd name="connsiteY88" fmla="*/ 1904941 h 3624976"/>
              <a:gd name="connsiteX89" fmla="*/ 5962650 w 8247269"/>
              <a:gd name="connsiteY89" fmla="*/ 1954947 h 3624976"/>
              <a:gd name="connsiteX90" fmla="*/ 5684045 w 8247269"/>
              <a:gd name="connsiteY90" fmla="*/ 1916847 h 3624976"/>
              <a:gd name="connsiteX91" fmla="*/ 5434013 w 8247269"/>
              <a:gd name="connsiteY91" fmla="*/ 1940660 h 3624976"/>
              <a:gd name="connsiteX92" fmla="*/ 5300663 w 8247269"/>
              <a:gd name="connsiteY92" fmla="*/ 1904941 h 3624976"/>
              <a:gd name="connsiteX93" fmla="*/ 5243513 w 8247269"/>
              <a:gd name="connsiteY93" fmla="*/ 1914466 h 3624976"/>
              <a:gd name="connsiteX94" fmla="*/ 5186363 w 8247269"/>
              <a:gd name="connsiteY94" fmla="*/ 1933516 h 3624976"/>
              <a:gd name="connsiteX95" fmla="*/ 5179219 w 8247269"/>
              <a:gd name="connsiteY95" fmla="*/ 1890653 h 3624976"/>
              <a:gd name="connsiteX96" fmla="*/ 5098257 w 8247269"/>
              <a:gd name="connsiteY96" fmla="*/ 1840647 h 3624976"/>
              <a:gd name="connsiteX97" fmla="*/ 5033963 w 8247269"/>
              <a:gd name="connsiteY97" fmla="*/ 1838266 h 3624976"/>
              <a:gd name="connsiteX98" fmla="*/ 5024438 w 8247269"/>
              <a:gd name="connsiteY98" fmla="*/ 1809691 h 3624976"/>
              <a:gd name="connsiteX99" fmla="*/ 4891088 w 8247269"/>
              <a:gd name="connsiteY99" fmla="*/ 1781116 h 3624976"/>
              <a:gd name="connsiteX100" fmla="*/ 4814888 w 8247269"/>
              <a:gd name="connsiteY100" fmla="*/ 1743016 h 3624976"/>
              <a:gd name="connsiteX101" fmla="*/ 4786313 w 8247269"/>
              <a:gd name="connsiteY101" fmla="*/ 1714441 h 3624976"/>
              <a:gd name="connsiteX102" fmla="*/ 4776788 w 8247269"/>
              <a:gd name="connsiteY102" fmla="*/ 1685866 h 3624976"/>
              <a:gd name="connsiteX103" fmla="*/ 4795838 w 8247269"/>
              <a:gd name="connsiteY103" fmla="*/ 1628716 h 3624976"/>
              <a:gd name="connsiteX104" fmla="*/ 4814888 w 8247269"/>
              <a:gd name="connsiteY104" fmla="*/ 1476316 h 3624976"/>
              <a:gd name="connsiteX105" fmla="*/ 4852988 w 8247269"/>
              <a:gd name="connsiteY105" fmla="*/ 1419166 h 3624976"/>
              <a:gd name="connsiteX106" fmla="*/ 4872038 w 8247269"/>
              <a:gd name="connsiteY106" fmla="*/ 1390591 h 3624976"/>
              <a:gd name="connsiteX107" fmla="*/ 4919663 w 8247269"/>
              <a:gd name="connsiteY107" fmla="*/ 1314391 h 3624976"/>
              <a:gd name="connsiteX108" fmla="*/ 4929188 w 8247269"/>
              <a:gd name="connsiteY108" fmla="*/ 1285816 h 3624976"/>
              <a:gd name="connsiteX109" fmla="*/ 4872038 w 8247269"/>
              <a:gd name="connsiteY109" fmla="*/ 1257241 h 3624976"/>
              <a:gd name="connsiteX110" fmla="*/ 4843463 w 8247269"/>
              <a:gd name="connsiteY110" fmla="*/ 1238191 h 3624976"/>
              <a:gd name="connsiteX111" fmla="*/ 4786313 w 8247269"/>
              <a:gd name="connsiteY111" fmla="*/ 1219141 h 3624976"/>
              <a:gd name="connsiteX112" fmla="*/ 4757738 w 8247269"/>
              <a:gd name="connsiteY112" fmla="*/ 1209616 h 3624976"/>
              <a:gd name="connsiteX113" fmla="*/ 4729163 w 8247269"/>
              <a:gd name="connsiteY113" fmla="*/ 1219141 h 3624976"/>
              <a:gd name="connsiteX114" fmla="*/ 4672013 w 8247269"/>
              <a:gd name="connsiteY114" fmla="*/ 1247716 h 3624976"/>
              <a:gd name="connsiteX115" fmla="*/ 4576763 w 8247269"/>
              <a:gd name="connsiteY115" fmla="*/ 1209616 h 3624976"/>
              <a:gd name="connsiteX116" fmla="*/ 4538663 w 8247269"/>
              <a:gd name="connsiteY116" fmla="*/ 1161991 h 3624976"/>
              <a:gd name="connsiteX117" fmla="*/ 4481513 w 8247269"/>
              <a:gd name="connsiteY117" fmla="*/ 1181041 h 3624976"/>
              <a:gd name="connsiteX118" fmla="*/ 4452938 w 8247269"/>
              <a:gd name="connsiteY118" fmla="*/ 1190566 h 3624976"/>
              <a:gd name="connsiteX119" fmla="*/ 4414838 w 8247269"/>
              <a:gd name="connsiteY119" fmla="*/ 1276291 h 3624976"/>
              <a:gd name="connsiteX120" fmla="*/ 4405313 w 8247269"/>
              <a:gd name="connsiteY120" fmla="*/ 1304866 h 3624976"/>
              <a:gd name="connsiteX121" fmla="*/ 4395788 w 8247269"/>
              <a:gd name="connsiteY121" fmla="*/ 1333441 h 3624976"/>
              <a:gd name="connsiteX122" fmla="*/ 4367213 w 8247269"/>
              <a:gd name="connsiteY122" fmla="*/ 1352491 h 3624976"/>
              <a:gd name="connsiteX123" fmla="*/ 4348163 w 8247269"/>
              <a:gd name="connsiteY123" fmla="*/ 1381066 h 3624976"/>
              <a:gd name="connsiteX124" fmla="*/ 4329113 w 8247269"/>
              <a:gd name="connsiteY124" fmla="*/ 1438216 h 3624976"/>
              <a:gd name="connsiteX125" fmla="*/ 4310063 w 8247269"/>
              <a:gd name="connsiteY125" fmla="*/ 1466791 h 3624976"/>
              <a:gd name="connsiteX126" fmla="*/ 4300538 w 8247269"/>
              <a:gd name="connsiteY126" fmla="*/ 1495366 h 3624976"/>
              <a:gd name="connsiteX127" fmla="*/ 4291013 w 8247269"/>
              <a:gd name="connsiteY127" fmla="*/ 1533466 h 3624976"/>
              <a:gd name="connsiteX128" fmla="*/ 4262438 w 8247269"/>
              <a:gd name="connsiteY128" fmla="*/ 1552516 h 3624976"/>
              <a:gd name="connsiteX129" fmla="*/ 4224338 w 8247269"/>
              <a:gd name="connsiteY129" fmla="*/ 1545372 h 3624976"/>
              <a:gd name="connsiteX130" fmla="*/ 4167188 w 8247269"/>
              <a:gd name="connsiteY130" fmla="*/ 1562041 h 3624976"/>
              <a:gd name="connsiteX131" fmla="*/ 4110038 w 8247269"/>
              <a:gd name="connsiteY131" fmla="*/ 1583472 h 3624976"/>
              <a:gd name="connsiteX132" fmla="*/ 4081463 w 8247269"/>
              <a:gd name="connsiteY132" fmla="*/ 1590616 h 3624976"/>
              <a:gd name="connsiteX133" fmla="*/ 4055270 w 8247269"/>
              <a:gd name="connsiteY133" fmla="*/ 1595379 h 3624976"/>
              <a:gd name="connsiteX134" fmla="*/ 3948113 w 8247269"/>
              <a:gd name="connsiteY134" fmla="*/ 1609666 h 3624976"/>
              <a:gd name="connsiteX135" fmla="*/ 3910013 w 8247269"/>
              <a:gd name="connsiteY135" fmla="*/ 1600141 h 3624976"/>
              <a:gd name="connsiteX136" fmla="*/ 3757613 w 8247269"/>
              <a:gd name="connsiteY136" fmla="*/ 1590616 h 3624976"/>
              <a:gd name="connsiteX137" fmla="*/ 3729038 w 8247269"/>
              <a:gd name="connsiteY137" fmla="*/ 1571566 h 3624976"/>
              <a:gd name="connsiteX138" fmla="*/ 3700463 w 8247269"/>
              <a:gd name="connsiteY138" fmla="*/ 1562041 h 3624976"/>
              <a:gd name="connsiteX139" fmla="*/ 3652838 w 8247269"/>
              <a:gd name="connsiteY139" fmla="*/ 1523941 h 3624976"/>
              <a:gd name="connsiteX140" fmla="*/ 3481388 w 8247269"/>
              <a:gd name="connsiteY140" fmla="*/ 1533466 h 3624976"/>
              <a:gd name="connsiteX141" fmla="*/ 3414713 w 8247269"/>
              <a:gd name="connsiteY141" fmla="*/ 1542991 h 3624976"/>
              <a:gd name="connsiteX142" fmla="*/ 3386138 w 8247269"/>
              <a:gd name="connsiteY142" fmla="*/ 1552516 h 3624976"/>
              <a:gd name="connsiteX143" fmla="*/ 3338513 w 8247269"/>
              <a:gd name="connsiteY143" fmla="*/ 1562041 h 3624976"/>
              <a:gd name="connsiteX144" fmla="*/ 3259931 w 8247269"/>
              <a:gd name="connsiteY144" fmla="*/ 1619191 h 3624976"/>
              <a:gd name="connsiteX145" fmla="*/ 3214688 w 8247269"/>
              <a:gd name="connsiteY145" fmla="*/ 1666816 h 3624976"/>
              <a:gd name="connsiteX146" fmla="*/ 3205163 w 8247269"/>
              <a:gd name="connsiteY146" fmla="*/ 1695391 h 3624976"/>
              <a:gd name="connsiteX147" fmla="*/ 3181351 w 8247269"/>
              <a:gd name="connsiteY147" fmla="*/ 1738254 h 3624976"/>
              <a:gd name="connsiteX148" fmla="*/ 3102769 w 8247269"/>
              <a:gd name="connsiteY148" fmla="*/ 1714441 h 3624976"/>
              <a:gd name="connsiteX149" fmla="*/ 3057525 w 8247269"/>
              <a:gd name="connsiteY149" fmla="*/ 1659672 h 3624976"/>
              <a:gd name="connsiteX150" fmla="*/ 3005138 w 8247269"/>
              <a:gd name="connsiteY150" fmla="*/ 1619191 h 3624976"/>
              <a:gd name="connsiteX151" fmla="*/ 2967038 w 8247269"/>
              <a:gd name="connsiteY151" fmla="*/ 1562041 h 3624976"/>
              <a:gd name="connsiteX152" fmla="*/ 2947988 w 8247269"/>
              <a:gd name="connsiteY152" fmla="*/ 1533466 h 3624976"/>
              <a:gd name="connsiteX153" fmla="*/ 2890838 w 8247269"/>
              <a:gd name="connsiteY153" fmla="*/ 1504891 h 3624976"/>
              <a:gd name="connsiteX154" fmla="*/ 2862263 w 8247269"/>
              <a:gd name="connsiteY154" fmla="*/ 1485841 h 3624976"/>
              <a:gd name="connsiteX155" fmla="*/ 2833688 w 8247269"/>
              <a:gd name="connsiteY155" fmla="*/ 1476316 h 3624976"/>
              <a:gd name="connsiteX156" fmla="*/ 2805113 w 8247269"/>
              <a:gd name="connsiteY156" fmla="*/ 1457266 h 3624976"/>
              <a:gd name="connsiteX157" fmla="*/ 2738438 w 8247269"/>
              <a:gd name="connsiteY157" fmla="*/ 1438216 h 3624976"/>
              <a:gd name="connsiteX158" fmla="*/ 2709863 w 8247269"/>
              <a:gd name="connsiteY158" fmla="*/ 1428691 h 3624976"/>
              <a:gd name="connsiteX159" fmla="*/ 2605088 w 8247269"/>
              <a:gd name="connsiteY159" fmla="*/ 1419166 h 3624976"/>
              <a:gd name="connsiteX160" fmla="*/ 2509838 w 8247269"/>
              <a:gd name="connsiteY160" fmla="*/ 1409641 h 3624976"/>
              <a:gd name="connsiteX161" fmla="*/ 2452688 w 8247269"/>
              <a:gd name="connsiteY161" fmla="*/ 1371541 h 3624976"/>
              <a:gd name="connsiteX162" fmla="*/ 2395538 w 8247269"/>
              <a:gd name="connsiteY162" fmla="*/ 1352491 h 3624976"/>
              <a:gd name="connsiteX163" fmla="*/ 2366963 w 8247269"/>
              <a:gd name="connsiteY163" fmla="*/ 1342966 h 3624976"/>
              <a:gd name="connsiteX164" fmla="*/ 2309813 w 8247269"/>
              <a:gd name="connsiteY164" fmla="*/ 1333441 h 3624976"/>
              <a:gd name="connsiteX165" fmla="*/ 2233613 w 8247269"/>
              <a:gd name="connsiteY165" fmla="*/ 1342966 h 3624976"/>
              <a:gd name="connsiteX166" fmla="*/ 2185988 w 8247269"/>
              <a:gd name="connsiteY166" fmla="*/ 1333441 h 3624976"/>
              <a:gd name="connsiteX167" fmla="*/ 2176463 w 8247269"/>
              <a:gd name="connsiteY167" fmla="*/ 1304866 h 3624976"/>
              <a:gd name="connsiteX168" fmla="*/ 2157413 w 8247269"/>
              <a:gd name="connsiteY168" fmla="*/ 1238191 h 3624976"/>
              <a:gd name="connsiteX169" fmla="*/ 2155032 w 8247269"/>
              <a:gd name="connsiteY169" fmla="*/ 1204854 h 3624976"/>
              <a:gd name="connsiteX170" fmla="*/ 2128838 w 8247269"/>
              <a:gd name="connsiteY170" fmla="*/ 1166753 h 3624976"/>
              <a:gd name="connsiteX171" fmla="*/ 2057400 w 8247269"/>
              <a:gd name="connsiteY171" fmla="*/ 1104841 h 3624976"/>
              <a:gd name="connsiteX172" fmla="*/ 2062163 w 8247269"/>
              <a:gd name="connsiteY172" fmla="*/ 1066741 h 3624976"/>
              <a:gd name="connsiteX173" fmla="*/ 2033588 w 8247269"/>
              <a:gd name="connsiteY173" fmla="*/ 1057216 h 3624976"/>
              <a:gd name="connsiteX174" fmla="*/ 2081213 w 8247269"/>
              <a:gd name="connsiteY174" fmla="*/ 1009591 h 3624976"/>
              <a:gd name="connsiteX175" fmla="*/ 2128838 w 8247269"/>
              <a:gd name="connsiteY175" fmla="*/ 1000066 h 3624976"/>
              <a:gd name="connsiteX176" fmla="*/ 2147888 w 8247269"/>
              <a:gd name="connsiteY176" fmla="*/ 942916 h 3624976"/>
              <a:gd name="connsiteX177" fmla="*/ 2119313 w 8247269"/>
              <a:gd name="connsiteY177" fmla="*/ 914341 h 3624976"/>
              <a:gd name="connsiteX178" fmla="*/ 2014538 w 8247269"/>
              <a:gd name="connsiteY178" fmla="*/ 885766 h 3624976"/>
              <a:gd name="connsiteX179" fmla="*/ 2005013 w 8247269"/>
              <a:gd name="connsiteY179" fmla="*/ 857191 h 3624976"/>
              <a:gd name="connsiteX180" fmla="*/ 2024063 w 8247269"/>
              <a:gd name="connsiteY180" fmla="*/ 828616 h 3624976"/>
              <a:gd name="connsiteX181" fmla="*/ 2014538 w 8247269"/>
              <a:gd name="connsiteY181" fmla="*/ 800041 h 3624976"/>
              <a:gd name="connsiteX182" fmla="*/ 1976438 w 8247269"/>
              <a:gd name="connsiteY182" fmla="*/ 742891 h 3624976"/>
              <a:gd name="connsiteX183" fmla="*/ 1804988 w 8247269"/>
              <a:gd name="connsiteY183" fmla="*/ 685741 h 3624976"/>
              <a:gd name="connsiteX184" fmla="*/ 1776413 w 8247269"/>
              <a:gd name="connsiteY184" fmla="*/ 676216 h 3624976"/>
              <a:gd name="connsiteX185" fmla="*/ 1747838 w 8247269"/>
              <a:gd name="connsiteY185" fmla="*/ 666691 h 3624976"/>
              <a:gd name="connsiteX186" fmla="*/ 1690688 w 8247269"/>
              <a:gd name="connsiteY186" fmla="*/ 628591 h 3624976"/>
              <a:gd name="connsiteX187" fmla="*/ 1654969 w 8247269"/>
              <a:gd name="connsiteY187" fmla="*/ 592872 h 3624976"/>
              <a:gd name="connsiteX188" fmla="*/ 1581150 w 8247269"/>
              <a:gd name="connsiteY188" fmla="*/ 519053 h 3624976"/>
              <a:gd name="connsiteX189" fmla="*/ 1493045 w 8247269"/>
              <a:gd name="connsiteY189" fmla="*/ 433328 h 3624976"/>
              <a:gd name="connsiteX190" fmla="*/ 1370452 w 8247269"/>
              <a:gd name="connsiteY190" fmla="*/ 335756 h 3624976"/>
              <a:gd name="connsiteX191" fmla="*/ 1350170 w 8247269"/>
              <a:gd name="connsiteY191" fmla="*/ 316647 h 3624976"/>
              <a:gd name="connsiteX192" fmla="*/ 1373982 w 8247269"/>
              <a:gd name="connsiteY192" fmla="*/ 323791 h 3624976"/>
              <a:gd name="connsiteX193" fmla="*/ 1440657 w 8247269"/>
              <a:gd name="connsiteY193" fmla="*/ 342841 h 3624976"/>
              <a:gd name="connsiteX194" fmla="*/ 1440657 w 8247269"/>
              <a:gd name="connsiteY194" fmla="*/ 290453 h 3624976"/>
              <a:gd name="connsiteX195" fmla="*/ 1376363 w 8247269"/>
              <a:gd name="connsiteY195" fmla="*/ 204729 h 3624976"/>
              <a:gd name="connsiteX196" fmla="*/ 1338263 w 8247269"/>
              <a:gd name="connsiteY196" fmla="*/ 178534 h 3624976"/>
              <a:gd name="connsiteX197" fmla="*/ 1319213 w 8247269"/>
              <a:gd name="connsiteY197" fmla="*/ 161866 h 3624976"/>
              <a:gd name="connsiteX198" fmla="*/ 1166813 w 8247269"/>
              <a:gd name="connsiteY198" fmla="*/ 133291 h 3624976"/>
              <a:gd name="connsiteX199" fmla="*/ 1138238 w 8247269"/>
              <a:gd name="connsiteY199" fmla="*/ 123766 h 3624976"/>
              <a:gd name="connsiteX200" fmla="*/ 1081088 w 8247269"/>
              <a:gd name="connsiteY200" fmla="*/ 85666 h 3624976"/>
              <a:gd name="connsiteX201" fmla="*/ 1033463 w 8247269"/>
              <a:gd name="connsiteY201" fmla="*/ 47566 h 3624976"/>
              <a:gd name="connsiteX202" fmla="*/ 976313 w 8247269"/>
              <a:gd name="connsiteY202" fmla="*/ 9466 h 3624976"/>
              <a:gd name="connsiteX203" fmla="*/ 547688 w 8247269"/>
              <a:gd name="connsiteY203" fmla="*/ 9466 h 3624976"/>
              <a:gd name="connsiteX204" fmla="*/ 452438 w 8247269"/>
              <a:gd name="connsiteY204" fmla="*/ 18991 h 3624976"/>
              <a:gd name="connsiteX205" fmla="*/ 395288 w 8247269"/>
              <a:gd name="connsiteY205" fmla="*/ 47566 h 3624976"/>
              <a:gd name="connsiteX206" fmla="*/ 319088 w 8247269"/>
              <a:gd name="connsiteY206" fmla="*/ 159485 h 3624976"/>
              <a:gd name="connsiteX207" fmla="*/ 307182 w 8247269"/>
              <a:gd name="connsiteY207" fmla="*/ 216634 h 3624976"/>
              <a:gd name="connsiteX208" fmla="*/ 254794 w 8247269"/>
              <a:gd name="connsiteY208" fmla="*/ 283310 h 3624976"/>
              <a:gd name="connsiteX209" fmla="*/ 180975 w 8247269"/>
              <a:gd name="connsiteY209" fmla="*/ 330935 h 3624976"/>
              <a:gd name="connsiteX210" fmla="*/ 76201 w 8247269"/>
              <a:gd name="connsiteY210" fmla="*/ 357129 h 3624976"/>
              <a:gd name="connsiteX211" fmla="*/ 42863 w 8247269"/>
              <a:gd name="connsiteY211" fmla="*/ 361891 h 3624976"/>
              <a:gd name="connsiteX212" fmla="*/ 0 w 8247269"/>
              <a:gd name="connsiteY212" fmla="*/ 371416 h 3624976"/>
              <a:gd name="connsiteX213" fmla="*/ 21431 w 8247269"/>
              <a:gd name="connsiteY213" fmla="*/ 416660 h 3624976"/>
              <a:gd name="connsiteX214" fmla="*/ 33338 w 8247269"/>
              <a:gd name="connsiteY214" fmla="*/ 419041 h 3624976"/>
              <a:gd name="connsiteX215" fmla="*/ 90488 w 8247269"/>
              <a:gd name="connsiteY215" fmla="*/ 447616 h 3624976"/>
              <a:gd name="connsiteX216" fmla="*/ 147638 w 8247269"/>
              <a:gd name="connsiteY216" fmla="*/ 476191 h 3624976"/>
              <a:gd name="connsiteX217" fmla="*/ 166688 w 8247269"/>
              <a:gd name="connsiteY217" fmla="*/ 504766 h 3624976"/>
              <a:gd name="connsiteX218" fmla="*/ 166688 w 8247269"/>
              <a:gd name="connsiteY218" fmla="*/ 571441 h 3624976"/>
              <a:gd name="connsiteX219" fmla="*/ 138113 w 8247269"/>
              <a:gd name="connsiteY219" fmla="*/ 580966 h 3624976"/>
              <a:gd name="connsiteX220" fmla="*/ 128588 w 8247269"/>
              <a:gd name="connsiteY220" fmla="*/ 666691 h 3624976"/>
              <a:gd name="connsiteX221" fmla="*/ 100013 w 8247269"/>
              <a:gd name="connsiteY221" fmla="*/ 676216 h 3624976"/>
              <a:gd name="connsiteX222" fmla="*/ 90488 w 8247269"/>
              <a:gd name="connsiteY222" fmla="*/ 704791 h 3624976"/>
              <a:gd name="connsiteX223" fmla="*/ 119063 w 8247269"/>
              <a:gd name="connsiteY223" fmla="*/ 714316 h 3624976"/>
              <a:gd name="connsiteX224" fmla="*/ 138113 w 8247269"/>
              <a:gd name="connsiteY224" fmla="*/ 771466 h 3624976"/>
              <a:gd name="connsiteX225" fmla="*/ 147638 w 8247269"/>
              <a:gd name="connsiteY225" fmla="*/ 838141 h 3624976"/>
              <a:gd name="connsiteX226" fmla="*/ 166688 w 8247269"/>
              <a:gd name="connsiteY226" fmla="*/ 866716 h 3624976"/>
              <a:gd name="connsiteX227" fmla="*/ 157163 w 8247269"/>
              <a:gd name="connsiteY227" fmla="*/ 923866 h 3624976"/>
              <a:gd name="connsiteX0" fmla="*/ 7319963 w 8247269"/>
              <a:gd name="connsiteY0" fmla="*/ 3590866 h 3624976"/>
              <a:gd name="connsiteX1" fmla="*/ 7374733 w 8247269"/>
              <a:gd name="connsiteY1" fmla="*/ 3417036 h 3624976"/>
              <a:gd name="connsiteX2" fmla="*/ 7398544 w 8247269"/>
              <a:gd name="connsiteY2" fmla="*/ 3281304 h 3624976"/>
              <a:gd name="connsiteX3" fmla="*/ 7458075 w 8247269"/>
              <a:gd name="connsiteY3" fmla="*/ 3233678 h 3624976"/>
              <a:gd name="connsiteX4" fmla="*/ 7481888 w 8247269"/>
              <a:gd name="connsiteY4" fmla="*/ 3000315 h 3624976"/>
              <a:gd name="connsiteX5" fmla="*/ 7543801 w 8247269"/>
              <a:gd name="connsiteY5" fmla="*/ 2966977 h 3624976"/>
              <a:gd name="connsiteX6" fmla="*/ 7627145 w 8247269"/>
              <a:gd name="connsiteY6" fmla="*/ 2993171 h 3624976"/>
              <a:gd name="connsiteX7" fmla="*/ 7708106 w 8247269"/>
              <a:gd name="connsiteY7" fmla="*/ 2943167 h 3624976"/>
              <a:gd name="connsiteX8" fmla="*/ 7765257 w 8247269"/>
              <a:gd name="connsiteY8" fmla="*/ 2838391 h 3624976"/>
              <a:gd name="connsiteX9" fmla="*/ 7777163 w 8247269"/>
              <a:gd name="connsiteY9" fmla="*/ 2800291 h 3624976"/>
              <a:gd name="connsiteX10" fmla="*/ 7805738 w 8247269"/>
              <a:gd name="connsiteY10" fmla="*/ 2790766 h 3624976"/>
              <a:gd name="connsiteX11" fmla="*/ 7834313 w 8247269"/>
              <a:gd name="connsiteY11" fmla="*/ 2781241 h 3624976"/>
              <a:gd name="connsiteX12" fmla="*/ 7996238 w 8247269"/>
              <a:gd name="connsiteY12" fmla="*/ 2762191 h 3624976"/>
              <a:gd name="connsiteX13" fmla="*/ 8062913 w 8247269"/>
              <a:gd name="connsiteY13" fmla="*/ 2743141 h 3624976"/>
              <a:gd name="connsiteX14" fmla="*/ 8090341 w 8247269"/>
              <a:gd name="connsiteY14" fmla="*/ 2764630 h 3624976"/>
              <a:gd name="connsiteX15" fmla="*/ 8162926 w 8247269"/>
              <a:gd name="connsiteY15" fmla="*/ 2752666 h 3624976"/>
              <a:gd name="connsiteX16" fmla="*/ 8165307 w 8247269"/>
              <a:gd name="connsiteY16" fmla="*/ 2709804 h 3624976"/>
              <a:gd name="connsiteX17" fmla="*/ 8186738 w 8247269"/>
              <a:gd name="connsiteY17" fmla="*/ 2602648 h 3624976"/>
              <a:gd name="connsiteX18" fmla="*/ 8193882 w 8247269"/>
              <a:gd name="connsiteY18" fmla="*/ 2552641 h 3624976"/>
              <a:gd name="connsiteX19" fmla="*/ 8224838 w 8247269"/>
              <a:gd name="connsiteY19" fmla="*/ 2514541 h 3624976"/>
              <a:gd name="connsiteX20" fmla="*/ 8243888 w 8247269"/>
              <a:gd name="connsiteY20" fmla="*/ 2485966 h 3624976"/>
              <a:gd name="connsiteX21" fmla="*/ 8178447 w 8247269"/>
              <a:gd name="connsiteY21" fmla="*/ 2438399 h 3624976"/>
              <a:gd name="connsiteX22" fmla="*/ 7950994 w 8247269"/>
              <a:gd name="connsiteY22" fmla="*/ 2435960 h 3624976"/>
              <a:gd name="connsiteX23" fmla="*/ 7967663 w 8247269"/>
              <a:gd name="connsiteY23" fmla="*/ 2335947 h 3624976"/>
              <a:gd name="connsiteX24" fmla="*/ 7977188 w 8247269"/>
              <a:gd name="connsiteY24" fmla="*/ 2257366 h 3624976"/>
              <a:gd name="connsiteX25" fmla="*/ 7950995 w 8247269"/>
              <a:gd name="connsiteY25" fmla="*/ 2083534 h 3624976"/>
              <a:gd name="connsiteX26" fmla="*/ 7953375 w 8247269"/>
              <a:gd name="connsiteY26" fmla="*/ 2038291 h 3624976"/>
              <a:gd name="connsiteX27" fmla="*/ 7948613 w 8247269"/>
              <a:gd name="connsiteY27" fmla="*/ 2007334 h 3624976"/>
              <a:gd name="connsiteX28" fmla="*/ 7962901 w 8247269"/>
              <a:gd name="connsiteY28" fmla="*/ 1907322 h 3624976"/>
              <a:gd name="connsiteX29" fmla="*/ 7948613 w 8247269"/>
              <a:gd name="connsiteY29" fmla="*/ 1847791 h 3624976"/>
              <a:gd name="connsiteX30" fmla="*/ 7850982 w 8247269"/>
              <a:gd name="connsiteY30" fmla="*/ 1859697 h 3624976"/>
              <a:gd name="connsiteX31" fmla="*/ 7796213 w 8247269"/>
              <a:gd name="connsiteY31" fmla="*/ 1790641 h 3624976"/>
              <a:gd name="connsiteX32" fmla="*/ 7739063 w 8247269"/>
              <a:gd name="connsiteY32" fmla="*/ 1771591 h 3624976"/>
              <a:gd name="connsiteX33" fmla="*/ 7710488 w 8247269"/>
              <a:gd name="connsiteY33" fmla="*/ 1752541 h 3624976"/>
              <a:gd name="connsiteX34" fmla="*/ 7567613 w 8247269"/>
              <a:gd name="connsiteY34" fmla="*/ 1733491 h 3624976"/>
              <a:gd name="connsiteX35" fmla="*/ 7510463 w 8247269"/>
              <a:gd name="connsiteY35" fmla="*/ 1714441 h 3624976"/>
              <a:gd name="connsiteX36" fmla="*/ 7453313 w 8247269"/>
              <a:gd name="connsiteY36" fmla="*/ 1676341 h 3624976"/>
              <a:gd name="connsiteX37" fmla="*/ 7424738 w 8247269"/>
              <a:gd name="connsiteY37" fmla="*/ 1657291 h 3624976"/>
              <a:gd name="connsiteX38" fmla="*/ 7396163 w 8247269"/>
              <a:gd name="connsiteY38" fmla="*/ 1647766 h 3624976"/>
              <a:gd name="connsiteX39" fmla="*/ 7358063 w 8247269"/>
              <a:gd name="connsiteY39" fmla="*/ 1600141 h 3624976"/>
              <a:gd name="connsiteX40" fmla="*/ 7319963 w 8247269"/>
              <a:gd name="connsiteY40" fmla="*/ 1542991 h 3624976"/>
              <a:gd name="connsiteX41" fmla="*/ 7272338 w 8247269"/>
              <a:gd name="connsiteY41" fmla="*/ 1485841 h 3624976"/>
              <a:gd name="connsiteX42" fmla="*/ 7262813 w 8247269"/>
              <a:gd name="connsiteY42" fmla="*/ 1457266 h 3624976"/>
              <a:gd name="connsiteX43" fmla="*/ 7224713 w 8247269"/>
              <a:gd name="connsiteY43" fmla="*/ 1400116 h 3624976"/>
              <a:gd name="connsiteX44" fmla="*/ 7215188 w 8247269"/>
              <a:gd name="connsiteY44" fmla="*/ 1371541 h 3624976"/>
              <a:gd name="connsiteX45" fmla="*/ 7196138 w 8247269"/>
              <a:gd name="connsiteY45" fmla="*/ 1342966 h 3624976"/>
              <a:gd name="connsiteX46" fmla="*/ 7177088 w 8247269"/>
              <a:gd name="connsiteY46" fmla="*/ 1285816 h 3624976"/>
              <a:gd name="connsiteX47" fmla="*/ 7012782 w 8247269"/>
              <a:gd name="connsiteY47" fmla="*/ 1083410 h 3624976"/>
              <a:gd name="connsiteX48" fmla="*/ 6979445 w 8247269"/>
              <a:gd name="connsiteY48" fmla="*/ 1047691 h 3624976"/>
              <a:gd name="connsiteX49" fmla="*/ 6950869 w 8247269"/>
              <a:gd name="connsiteY49" fmla="*/ 1016735 h 3624976"/>
              <a:gd name="connsiteX50" fmla="*/ 6910388 w 8247269"/>
              <a:gd name="connsiteY50" fmla="*/ 981016 h 3624976"/>
              <a:gd name="connsiteX51" fmla="*/ 6967538 w 8247269"/>
              <a:gd name="connsiteY51" fmla="*/ 952441 h 3624976"/>
              <a:gd name="connsiteX52" fmla="*/ 6986588 w 8247269"/>
              <a:gd name="connsiteY52" fmla="*/ 923866 h 3624976"/>
              <a:gd name="connsiteX53" fmla="*/ 7005638 w 8247269"/>
              <a:gd name="connsiteY53" fmla="*/ 866716 h 3624976"/>
              <a:gd name="connsiteX54" fmla="*/ 6977063 w 8247269"/>
              <a:gd name="connsiteY54" fmla="*/ 857191 h 3624976"/>
              <a:gd name="connsiteX55" fmla="*/ 6910388 w 8247269"/>
              <a:gd name="connsiteY55" fmla="*/ 847666 h 3624976"/>
              <a:gd name="connsiteX56" fmla="*/ 6872288 w 8247269"/>
              <a:gd name="connsiteY56" fmla="*/ 828616 h 3624976"/>
              <a:gd name="connsiteX57" fmla="*/ 6843713 w 8247269"/>
              <a:gd name="connsiteY57" fmla="*/ 819091 h 3624976"/>
              <a:gd name="connsiteX58" fmla="*/ 6786563 w 8247269"/>
              <a:gd name="connsiteY58" fmla="*/ 780991 h 3624976"/>
              <a:gd name="connsiteX59" fmla="*/ 6748463 w 8247269"/>
              <a:gd name="connsiteY59" fmla="*/ 733366 h 3624976"/>
              <a:gd name="connsiteX60" fmla="*/ 6738938 w 8247269"/>
              <a:gd name="connsiteY60" fmla="*/ 704791 h 3624976"/>
              <a:gd name="connsiteX61" fmla="*/ 6691313 w 8247269"/>
              <a:gd name="connsiteY61" fmla="*/ 657166 h 3624976"/>
              <a:gd name="connsiteX62" fmla="*/ 6643688 w 8247269"/>
              <a:gd name="connsiteY62" fmla="*/ 619066 h 3624976"/>
              <a:gd name="connsiteX63" fmla="*/ 6624638 w 8247269"/>
              <a:gd name="connsiteY63" fmla="*/ 590491 h 3624976"/>
              <a:gd name="connsiteX64" fmla="*/ 6596063 w 8247269"/>
              <a:gd name="connsiteY64" fmla="*/ 580966 h 3624976"/>
              <a:gd name="connsiteX65" fmla="*/ 6567488 w 8247269"/>
              <a:gd name="connsiteY65" fmla="*/ 561916 h 3624976"/>
              <a:gd name="connsiteX66" fmla="*/ 6538913 w 8247269"/>
              <a:gd name="connsiteY66" fmla="*/ 552391 h 3624976"/>
              <a:gd name="connsiteX67" fmla="*/ 6510338 w 8247269"/>
              <a:gd name="connsiteY67" fmla="*/ 533341 h 3624976"/>
              <a:gd name="connsiteX68" fmla="*/ 6462713 w 8247269"/>
              <a:gd name="connsiteY68" fmla="*/ 523816 h 3624976"/>
              <a:gd name="connsiteX69" fmla="*/ 6376988 w 8247269"/>
              <a:gd name="connsiteY69" fmla="*/ 533341 h 3624976"/>
              <a:gd name="connsiteX70" fmla="*/ 6319838 w 8247269"/>
              <a:gd name="connsiteY70" fmla="*/ 571441 h 3624976"/>
              <a:gd name="connsiteX71" fmla="*/ 6262688 w 8247269"/>
              <a:gd name="connsiteY71" fmla="*/ 619066 h 3624976"/>
              <a:gd name="connsiteX72" fmla="*/ 6176963 w 8247269"/>
              <a:gd name="connsiteY72" fmla="*/ 657166 h 3624976"/>
              <a:gd name="connsiteX73" fmla="*/ 6148388 w 8247269"/>
              <a:gd name="connsiteY73" fmla="*/ 666691 h 3624976"/>
              <a:gd name="connsiteX74" fmla="*/ 6148388 w 8247269"/>
              <a:gd name="connsiteY74" fmla="*/ 800041 h 3624976"/>
              <a:gd name="connsiteX75" fmla="*/ 6138863 w 8247269"/>
              <a:gd name="connsiteY75" fmla="*/ 961966 h 3624976"/>
              <a:gd name="connsiteX76" fmla="*/ 6119813 w 8247269"/>
              <a:gd name="connsiteY76" fmla="*/ 1085791 h 3624976"/>
              <a:gd name="connsiteX77" fmla="*/ 6136482 w 8247269"/>
              <a:gd name="connsiteY77" fmla="*/ 1195328 h 3624976"/>
              <a:gd name="connsiteX78" fmla="*/ 6165057 w 8247269"/>
              <a:gd name="connsiteY78" fmla="*/ 1340585 h 3624976"/>
              <a:gd name="connsiteX79" fmla="*/ 6205538 w 8247269"/>
              <a:gd name="connsiteY79" fmla="*/ 1435835 h 3624976"/>
              <a:gd name="connsiteX80" fmla="*/ 6162676 w 8247269"/>
              <a:gd name="connsiteY80" fmla="*/ 1492985 h 3624976"/>
              <a:gd name="connsiteX81" fmla="*/ 6196013 w 8247269"/>
              <a:gd name="connsiteY81" fmla="*/ 1647766 h 3624976"/>
              <a:gd name="connsiteX82" fmla="*/ 6198394 w 8247269"/>
              <a:gd name="connsiteY82" fmla="*/ 1757303 h 3624976"/>
              <a:gd name="connsiteX83" fmla="*/ 6153150 w 8247269"/>
              <a:gd name="connsiteY83" fmla="*/ 1759685 h 3624976"/>
              <a:gd name="connsiteX84" fmla="*/ 6119813 w 8247269"/>
              <a:gd name="connsiteY84" fmla="*/ 1752541 h 3624976"/>
              <a:gd name="connsiteX85" fmla="*/ 5955507 w 8247269"/>
              <a:gd name="connsiteY85" fmla="*/ 1781116 h 3624976"/>
              <a:gd name="connsiteX86" fmla="*/ 5955507 w 8247269"/>
              <a:gd name="connsiteY86" fmla="*/ 1854934 h 3624976"/>
              <a:gd name="connsiteX87" fmla="*/ 5967413 w 8247269"/>
              <a:gd name="connsiteY87" fmla="*/ 1904941 h 3624976"/>
              <a:gd name="connsiteX88" fmla="*/ 5962650 w 8247269"/>
              <a:gd name="connsiteY88" fmla="*/ 1954947 h 3624976"/>
              <a:gd name="connsiteX89" fmla="*/ 5684045 w 8247269"/>
              <a:gd name="connsiteY89" fmla="*/ 1916847 h 3624976"/>
              <a:gd name="connsiteX90" fmla="*/ 5434013 w 8247269"/>
              <a:gd name="connsiteY90" fmla="*/ 1940660 h 3624976"/>
              <a:gd name="connsiteX91" fmla="*/ 5300663 w 8247269"/>
              <a:gd name="connsiteY91" fmla="*/ 1904941 h 3624976"/>
              <a:gd name="connsiteX92" fmla="*/ 5243513 w 8247269"/>
              <a:gd name="connsiteY92" fmla="*/ 1914466 h 3624976"/>
              <a:gd name="connsiteX93" fmla="*/ 5186363 w 8247269"/>
              <a:gd name="connsiteY93" fmla="*/ 1933516 h 3624976"/>
              <a:gd name="connsiteX94" fmla="*/ 5179219 w 8247269"/>
              <a:gd name="connsiteY94" fmla="*/ 1890653 h 3624976"/>
              <a:gd name="connsiteX95" fmla="*/ 5098257 w 8247269"/>
              <a:gd name="connsiteY95" fmla="*/ 1840647 h 3624976"/>
              <a:gd name="connsiteX96" fmla="*/ 5033963 w 8247269"/>
              <a:gd name="connsiteY96" fmla="*/ 1838266 h 3624976"/>
              <a:gd name="connsiteX97" fmla="*/ 5024438 w 8247269"/>
              <a:gd name="connsiteY97" fmla="*/ 1809691 h 3624976"/>
              <a:gd name="connsiteX98" fmla="*/ 4891088 w 8247269"/>
              <a:gd name="connsiteY98" fmla="*/ 1781116 h 3624976"/>
              <a:gd name="connsiteX99" fmla="*/ 4814888 w 8247269"/>
              <a:gd name="connsiteY99" fmla="*/ 1743016 h 3624976"/>
              <a:gd name="connsiteX100" fmla="*/ 4786313 w 8247269"/>
              <a:gd name="connsiteY100" fmla="*/ 1714441 h 3624976"/>
              <a:gd name="connsiteX101" fmla="*/ 4776788 w 8247269"/>
              <a:gd name="connsiteY101" fmla="*/ 1685866 h 3624976"/>
              <a:gd name="connsiteX102" fmla="*/ 4795838 w 8247269"/>
              <a:gd name="connsiteY102" fmla="*/ 1628716 h 3624976"/>
              <a:gd name="connsiteX103" fmla="*/ 4814888 w 8247269"/>
              <a:gd name="connsiteY103" fmla="*/ 1476316 h 3624976"/>
              <a:gd name="connsiteX104" fmla="*/ 4852988 w 8247269"/>
              <a:gd name="connsiteY104" fmla="*/ 1419166 h 3624976"/>
              <a:gd name="connsiteX105" fmla="*/ 4872038 w 8247269"/>
              <a:gd name="connsiteY105" fmla="*/ 1390591 h 3624976"/>
              <a:gd name="connsiteX106" fmla="*/ 4919663 w 8247269"/>
              <a:gd name="connsiteY106" fmla="*/ 1314391 h 3624976"/>
              <a:gd name="connsiteX107" fmla="*/ 4929188 w 8247269"/>
              <a:gd name="connsiteY107" fmla="*/ 1285816 h 3624976"/>
              <a:gd name="connsiteX108" fmla="*/ 4872038 w 8247269"/>
              <a:gd name="connsiteY108" fmla="*/ 1257241 h 3624976"/>
              <a:gd name="connsiteX109" fmla="*/ 4843463 w 8247269"/>
              <a:gd name="connsiteY109" fmla="*/ 1238191 h 3624976"/>
              <a:gd name="connsiteX110" fmla="*/ 4786313 w 8247269"/>
              <a:gd name="connsiteY110" fmla="*/ 1219141 h 3624976"/>
              <a:gd name="connsiteX111" fmla="*/ 4757738 w 8247269"/>
              <a:gd name="connsiteY111" fmla="*/ 1209616 h 3624976"/>
              <a:gd name="connsiteX112" fmla="*/ 4729163 w 8247269"/>
              <a:gd name="connsiteY112" fmla="*/ 1219141 h 3624976"/>
              <a:gd name="connsiteX113" fmla="*/ 4672013 w 8247269"/>
              <a:gd name="connsiteY113" fmla="*/ 1247716 h 3624976"/>
              <a:gd name="connsiteX114" fmla="*/ 4576763 w 8247269"/>
              <a:gd name="connsiteY114" fmla="*/ 1209616 h 3624976"/>
              <a:gd name="connsiteX115" fmla="*/ 4538663 w 8247269"/>
              <a:gd name="connsiteY115" fmla="*/ 1161991 h 3624976"/>
              <a:gd name="connsiteX116" fmla="*/ 4481513 w 8247269"/>
              <a:gd name="connsiteY116" fmla="*/ 1181041 h 3624976"/>
              <a:gd name="connsiteX117" fmla="*/ 4452938 w 8247269"/>
              <a:gd name="connsiteY117" fmla="*/ 1190566 h 3624976"/>
              <a:gd name="connsiteX118" fmla="*/ 4414838 w 8247269"/>
              <a:gd name="connsiteY118" fmla="*/ 1276291 h 3624976"/>
              <a:gd name="connsiteX119" fmla="*/ 4405313 w 8247269"/>
              <a:gd name="connsiteY119" fmla="*/ 1304866 h 3624976"/>
              <a:gd name="connsiteX120" fmla="*/ 4395788 w 8247269"/>
              <a:gd name="connsiteY120" fmla="*/ 1333441 h 3624976"/>
              <a:gd name="connsiteX121" fmla="*/ 4367213 w 8247269"/>
              <a:gd name="connsiteY121" fmla="*/ 1352491 h 3624976"/>
              <a:gd name="connsiteX122" fmla="*/ 4348163 w 8247269"/>
              <a:gd name="connsiteY122" fmla="*/ 1381066 h 3624976"/>
              <a:gd name="connsiteX123" fmla="*/ 4329113 w 8247269"/>
              <a:gd name="connsiteY123" fmla="*/ 1438216 h 3624976"/>
              <a:gd name="connsiteX124" fmla="*/ 4310063 w 8247269"/>
              <a:gd name="connsiteY124" fmla="*/ 1466791 h 3624976"/>
              <a:gd name="connsiteX125" fmla="*/ 4300538 w 8247269"/>
              <a:gd name="connsiteY125" fmla="*/ 1495366 h 3624976"/>
              <a:gd name="connsiteX126" fmla="*/ 4291013 w 8247269"/>
              <a:gd name="connsiteY126" fmla="*/ 1533466 h 3624976"/>
              <a:gd name="connsiteX127" fmla="*/ 4262438 w 8247269"/>
              <a:gd name="connsiteY127" fmla="*/ 1552516 h 3624976"/>
              <a:gd name="connsiteX128" fmla="*/ 4224338 w 8247269"/>
              <a:gd name="connsiteY128" fmla="*/ 1545372 h 3624976"/>
              <a:gd name="connsiteX129" fmla="*/ 4167188 w 8247269"/>
              <a:gd name="connsiteY129" fmla="*/ 1562041 h 3624976"/>
              <a:gd name="connsiteX130" fmla="*/ 4110038 w 8247269"/>
              <a:gd name="connsiteY130" fmla="*/ 1583472 h 3624976"/>
              <a:gd name="connsiteX131" fmla="*/ 4081463 w 8247269"/>
              <a:gd name="connsiteY131" fmla="*/ 1590616 h 3624976"/>
              <a:gd name="connsiteX132" fmla="*/ 4055270 w 8247269"/>
              <a:gd name="connsiteY132" fmla="*/ 1595379 h 3624976"/>
              <a:gd name="connsiteX133" fmla="*/ 3948113 w 8247269"/>
              <a:gd name="connsiteY133" fmla="*/ 1609666 h 3624976"/>
              <a:gd name="connsiteX134" fmla="*/ 3910013 w 8247269"/>
              <a:gd name="connsiteY134" fmla="*/ 1600141 h 3624976"/>
              <a:gd name="connsiteX135" fmla="*/ 3757613 w 8247269"/>
              <a:gd name="connsiteY135" fmla="*/ 1590616 h 3624976"/>
              <a:gd name="connsiteX136" fmla="*/ 3729038 w 8247269"/>
              <a:gd name="connsiteY136" fmla="*/ 1571566 h 3624976"/>
              <a:gd name="connsiteX137" fmla="*/ 3700463 w 8247269"/>
              <a:gd name="connsiteY137" fmla="*/ 1562041 h 3624976"/>
              <a:gd name="connsiteX138" fmla="*/ 3652838 w 8247269"/>
              <a:gd name="connsiteY138" fmla="*/ 1523941 h 3624976"/>
              <a:gd name="connsiteX139" fmla="*/ 3481388 w 8247269"/>
              <a:gd name="connsiteY139" fmla="*/ 1533466 h 3624976"/>
              <a:gd name="connsiteX140" fmla="*/ 3414713 w 8247269"/>
              <a:gd name="connsiteY140" fmla="*/ 1542991 h 3624976"/>
              <a:gd name="connsiteX141" fmla="*/ 3386138 w 8247269"/>
              <a:gd name="connsiteY141" fmla="*/ 1552516 h 3624976"/>
              <a:gd name="connsiteX142" fmla="*/ 3338513 w 8247269"/>
              <a:gd name="connsiteY142" fmla="*/ 1562041 h 3624976"/>
              <a:gd name="connsiteX143" fmla="*/ 3259931 w 8247269"/>
              <a:gd name="connsiteY143" fmla="*/ 1619191 h 3624976"/>
              <a:gd name="connsiteX144" fmla="*/ 3214688 w 8247269"/>
              <a:gd name="connsiteY144" fmla="*/ 1666816 h 3624976"/>
              <a:gd name="connsiteX145" fmla="*/ 3205163 w 8247269"/>
              <a:gd name="connsiteY145" fmla="*/ 1695391 h 3624976"/>
              <a:gd name="connsiteX146" fmla="*/ 3181351 w 8247269"/>
              <a:gd name="connsiteY146" fmla="*/ 1738254 h 3624976"/>
              <a:gd name="connsiteX147" fmla="*/ 3102769 w 8247269"/>
              <a:gd name="connsiteY147" fmla="*/ 1714441 h 3624976"/>
              <a:gd name="connsiteX148" fmla="*/ 3057525 w 8247269"/>
              <a:gd name="connsiteY148" fmla="*/ 1659672 h 3624976"/>
              <a:gd name="connsiteX149" fmla="*/ 3005138 w 8247269"/>
              <a:gd name="connsiteY149" fmla="*/ 1619191 h 3624976"/>
              <a:gd name="connsiteX150" fmla="*/ 2967038 w 8247269"/>
              <a:gd name="connsiteY150" fmla="*/ 1562041 h 3624976"/>
              <a:gd name="connsiteX151" fmla="*/ 2947988 w 8247269"/>
              <a:gd name="connsiteY151" fmla="*/ 1533466 h 3624976"/>
              <a:gd name="connsiteX152" fmla="*/ 2890838 w 8247269"/>
              <a:gd name="connsiteY152" fmla="*/ 1504891 h 3624976"/>
              <a:gd name="connsiteX153" fmla="*/ 2862263 w 8247269"/>
              <a:gd name="connsiteY153" fmla="*/ 1485841 h 3624976"/>
              <a:gd name="connsiteX154" fmla="*/ 2833688 w 8247269"/>
              <a:gd name="connsiteY154" fmla="*/ 1476316 h 3624976"/>
              <a:gd name="connsiteX155" fmla="*/ 2805113 w 8247269"/>
              <a:gd name="connsiteY155" fmla="*/ 1457266 h 3624976"/>
              <a:gd name="connsiteX156" fmla="*/ 2738438 w 8247269"/>
              <a:gd name="connsiteY156" fmla="*/ 1438216 h 3624976"/>
              <a:gd name="connsiteX157" fmla="*/ 2709863 w 8247269"/>
              <a:gd name="connsiteY157" fmla="*/ 1428691 h 3624976"/>
              <a:gd name="connsiteX158" fmla="*/ 2605088 w 8247269"/>
              <a:gd name="connsiteY158" fmla="*/ 1419166 h 3624976"/>
              <a:gd name="connsiteX159" fmla="*/ 2509838 w 8247269"/>
              <a:gd name="connsiteY159" fmla="*/ 1409641 h 3624976"/>
              <a:gd name="connsiteX160" fmla="*/ 2452688 w 8247269"/>
              <a:gd name="connsiteY160" fmla="*/ 1371541 h 3624976"/>
              <a:gd name="connsiteX161" fmla="*/ 2395538 w 8247269"/>
              <a:gd name="connsiteY161" fmla="*/ 1352491 h 3624976"/>
              <a:gd name="connsiteX162" fmla="*/ 2366963 w 8247269"/>
              <a:gd name="connsiteY162" fmla="*/ 1342966 h 3624976"/>
              <a:gd name="connsiteX163" fmla="*/ 2309813 w 8247269"/>
              <a:gd name="connsiteY163" fmla="*/ 1333441 h 3624976"/>
              <a:gd name="connsiteX164" fmla="*/ 2233613 w 8247269"/>
              <a:gd name="connsiteY164" fmla="*/ 1342966 h 3624976"/>
              <a:gd name="connsiteX165" fmla="*/ 2185988 w 8247269"/>
              <a:gd name="connsiteY165" fmla="*/ 1333441 h 3624976"/>
              <a:gd name="connsiteX166" fmla="*/ 2176463 w 8247269"/>
              <a:gd name="connsiteY166" fmla="*/ 1304866 h 3624976"/>
              <a:gd name="connsiteX167" fmla="*/ 2157413 w 8247269"/>
              <a:gd name="connsiteY167" fmla="*/ 1238191 h 3624976"/>
              <a:gd name="connsiteX168" fmla="*/ 2155032 w 8247269"/>
              <a:gd name="connsiteY168" fmla="*/ 1204854 h 3624976"/>
              <a:gd name="connsiteX169" fmla="*/ 2128838 w 8247269"/>
              <a:gd name="connsiteY169" fmla="*/ 1166753 h 3624976"/>
              <a:gd name="connsiteX170" fmla="*/ 2057400 w 8247269"/>
              <a:gd name="connsiteY170" fmla="*/ 1104841 h 3624976"/>
              <a:gd name="connsiteX171" fmla="*/ 2062163 w 8247269"/>
              <a:gd name="connsiteY171" fmla="*/ 1066741 h 3624976"/>
              <a:gd name="connsiteX172" fmla="*/ 2033588 w 8247269"/>
              <a:gd name="connsiteY172" fmla="*/ 1057216 h 3624976"/>
              <a:gd name="connsiteX173" fmla="*/ 2081213 w 8247269"/>
              <a:gd name="connsiteY173" fmla="*/ 1009591 h 3624976"/>
              <a:gd name="connsiteX174" fmla="*/ 2128838 w 8247269"/>
              <a:gd name="connsiteY174" fmla="*/ 1000066 h 3624976"/>
              <a:gd name="connsiteX175" fmla="*/ 2147888 w 8247269"/>
              <a:gd name="connsiteY175" fmla="*/ 942916 h 3624976"/>
              <a:gd name="connsiteX176" fmla="*/ 2119313 w 8247269"/>
              <a:gd name="connsiteY176" fmla="*/ 914341 h 3624976"/>
              <a:gd name="connsiteX177" fmla="*/ 2014538 w 8247269"/>
              <a:gd name="connsiteY177" fmla="*/ 885766 h 3624976"/>
              <a:gd name="connsiteX178" fmla="*/ 2005013 w 8247269"/>
              <a:gd name="connsiteY178" fmla="*/ 857191 h 3624976"/>
              <a:gd name="connsiteX179" fmla="*/ 2024063 w 8247269"/>
              <a:gd name="connsiteY179" fmla="*/ 828616 h 3624976"/>
              <a:gd name="connsiteX180" fmla="*/ 2014538 w 8247269"/>
              <a:gd name="connsiteY180" fmla="*/ 800041 h 3624976"/>
              <a:gd name="connsiteX181" fmla="*/ 1976438 w 8247269"/>
              <a:gd name="connsiteY181" fmla="*/ 742891 h 3624976"/>
              <a:gd name="connsiteX182" fmla="*/ 1804988 w 8247269"/>
              <a:gd name="connsiteY182" fmla="*/ 685741 h 3624976"/>
              <a:gd name="connsiteX183" fmla="*/ 1776413 w 8247269"/>
              <a:gd name="connsiteY183" fmla="*/ 676216 h 3624976"/>
              <a:gd name="connsiteX184" fmla="*/ 1747838 w 8247269"/>
              <a:gd name="connsiteY184" fmla="*/ 666691 h 3624976"/>
              <a:gd name="connsiteX185" fmla="*/ 1690688 w 8247269"/>
              <a:gd name="connsiteY185" fmla="*/ 628591 h 3624976"/>
              <a:gd name="connsiteX186" fmla="*/ 1654969 w 8247269"/>
              <a:gd name="connsiteY186" fmla="*/ 592872 h 3624976"/>
              <a:gd name="connsiteX187" fmla="*/ 1581150 w 8247269"/>
              <a:gd name="connsiteY187" fmla="*/ 519053 h 3624976"/>
              <a:gd name="connsiteX188" fmla="*/ 1493045 w 8247269"/>
              <a:gd name="connsiteY188" fmla="*/ 433328 h 3624976"/>
              <a:gd name="connsiteX189" fmla="*/ 1370452 w 8247269"/>
              <a:gd name="connsiteY189" fmla="*/ 335756 h 3624976"/>
              <a:gd name="connsiteX190" fmla="*/ 1350170 w 8247269"/>
              <a:gd name="connsiteY190" fmla="*/ 316647 h 3624976"/>
              <a:gd name="connsiteX191" fmla="*/ 1373982 w 8247269"/>
              <a:gd name="connsiteY191" fmla="*/ 323791 h 3624976"/>
              <a:gd name="connsiteX192" fmla="*/ 1440657 w 8247269"/>
              <a:gd name="connsiteY192" fmla="*/ 342841 h 3624976"/>
              <a:gd name="connsiteX193" fmla="*/ 1440657 w 8247269"/>
              <a:gd name="connsiteY193" fmla="*/ 290453 h 3624976"/>
              <a:gd name="connsiteX194" fmla="*/ 1376363 w 8247269"/>
              <a:gd name="connsiteY194" fmla="*/ 204729 h 3624976"/>
              <a:gd name="connsiteX195" fmla="*/ 1338263 w 8247269"/>
              <a:gd name="connsiteY195" fmla="*/ 178534 h 3624976"/>
              <a:gd name="connsiteX196" fmla="*/ 1319213 w 8247269"/>
              <a:gd name="connsiteY196" fmla="*/ 161866 h 3624976"/>
              <a:gd name="connsiteX197" fmla="*/ 1166813 w 8247269"/>
              <a:gd name="connsiteY197" fmla="*/ 133291 h 3624976"/>
              <a:gd name="connsiteX198" fmla="*/ 1138238 w 8247269"/>
              <a:gd name="connsiteY198" fmla="*/ 123766 h 3624976"/>
              <a:gd name="connsiteX199" fmla="*/ 1081088 w 8247269"/>
              <a:gd name="connsiteY199" fmla="*/ 85666 h 3624976"/>
              <a:gd name="connsiteX200" fmla="*/ 1033463 w 8247269"/>
              <a:gd name="connsiteY200" fmla="*/ 47566 h 3624976"/>
              <a:gd name="connsiteX201" fmla="*/ 976313 w 8247269"/>
              <a:gd name="connsiteY201" fmla="*/ 9466 h 3624976"/>
              <a:gd name="connsiteX202" fmla="*/ 547688 w 8247269"/>
              <a:gd name="connsiteY202" fmla="*/ 9466 h 3624976"/>
              <a:gd name="connsiteX203" fmla="*/ 452438 w 8247269"/>
              <a:gd name="connsiteY203" fmla="*/ 18991 h 3624976"/>
              <a:gd name="connsiteX204" fmla="*/ 395288 w 8247269"/>
              <a:gd name="connsiteY204" fmla="*/ 47566 h 3624976"/>
              <a:gd name="connsiteX205" fmla="*/ 319088 w 8247269"/>
              <a:gd name="connsiteY205" fmla="*/ 159485 h 3624976"/>
              <a:gd name="connsiteX206" fmla="*/ 307182 w 8247269"/>
              <a:gd name="connsiteY206" fmla="*/ 216634 h 3624976"/>
              <a:gd name="connsiteX207" fmla="*/ 254794 w 8247269"/>
              <a:gd name="connsiteY207" fmla="*/ 283310 h 3624976"/>
              <a:gd name="connsiteX208" fmla="*/ 180975 w 8247269"/>
              <a:gd name="connsiteY208" fmla="*/ 330935 h 3624976"/>
              <a:gd name="connsiteX209" fmla="*/ 76201 w 8247269"/>
              <a:gd name="connsiteY209" fmla="*/ 357129 h 3624976"/>
              <a:gd name="connsiteX210" fmla="*/ 42863 w 8247269"/>
              <a:gd name="connsiteY210" fmla="*/ 361891 h 3624976"/>
              <a:gd name="connsiteX211" fmla="*/ 0 w 8247269"/>
              <a:gd name="connsiteY211" fmla="*/ 371416 h 3624976"/>
              <a:gd name="connsiteX212" fmla="*/ 21431 w 8247269"/>
              <a:gd name="connsiteY212" fmla="*/ 416660 h 3624976"/>
              <a:gd name="connsiteX213" fmla="*/ 33338 w 8247269"/>
              <a:gd name="connsiteY213" fmla="*/ 419041 h 3624976"/>
              <a:gd name="connsiteX214" fmla="*/ 90488 w 8247269"/>
              <a:gd name="connsiteY214" fmla="*/ 447616 h 3624976"/>
              <a:gd name="connsiteX215" fmla="*/ 147638 w 8247269"/>
              <a:gd name="connsiteY215" fmla="*/ 476191 h 3624976"/>
              <a:gd name="connsiteX216" fmla="*/ 166688 w 8247269"/>
              <a:gd name="connsiteY216" fmla="*/ 504766 h 3624976"/>
              <a:gd name="connsiteX217" fmla="*/ 166688 w 8247269"/>
              <a:gd name="connsiteY217" fmla="*/ 571441 h 3624976"/>
              <a:gd name="connsiteX218" fmla="*/ 138113 w 8247269"/>
              <a:gd name="connsiteY218" fmla="*/ 580966 h 3624976"/>
              <a:gd name="connsiteX219" fmla="*/ 128588 w 8247269"/>
              <a:gd name="connsiteY219" fmla="*/ 666691 h 3624976"/>
              <a:gd name="connsiteX220" fmla="*/ 100013 w 8247269"/>
              <a:gd name="connsiteY220" fmla="*/ 676216 h 3624976"/>
              <a:gd name="connsiteX221" fmla="*/ 90488 w 8247269"/>
              <a:gd name="connsiteY221" fmla="*/ 704791 h 3624976"/>
              <a:gd name="connsiteX222" fmla="*/ 119063 w 8247269"/>
              <a:gd name="connsiteY222" fmla="*/ 714316 h 3624976"/>
              <a:gd name="connsiteX223" fmla="*/ 138113 w 8247269"/>
              <a:gd name="connsiteY223" fmla="*/ 771466 h 3624976"/>
              <a:gd name="connsiteX224" fmla="*/ 147638 w 8247269"/>
              <a:gd name="connsiteY224" fmla="*/ 838141 h 3624976"/>
              <a:gd name="connsiteX225" fmla="*/ 166688 w 8247269"/>
              <a:gd name="connsiteY225" fmla="*/ 866716 h 3624976"/>
              <a:gd name="connsiteX226" fmla="*/ 157163 w 8247269"/>
              <a:gd name="connsiteY226" fmla="*/ 923866 h 3624976"/>
              <a:gd name="connsiteX0" fmla="*/ 7319963 w 8247269"/>
              <a:gd name="connsiteY0" fmla="*/ 3590866 h 3624976"/>
              <a:gd name="connsiteX1" fmla="*/ 7374733 w 8247269"/>
              <a:gd name="connsiteY1" fmla="*/ 3417036 h 3624976"/>
              <a:gd name="connsiteX2" fmla="*/ 7398544 w 8247269"/>
              <a:gd name="connsiteY2" fmla="*/ 3281304 h 3624976"/>
              <a:gd name="connsiteX3" fmla="*/ 7458075 w 8247269"/>
              <a:gd name="connsiteY3" fmla="*/ 3233678 h 3624976"/>
              <a:gd name="connsiteX4" fmla="*/ 7481888 w 8247269"/>
              <a:gd name="connsiteY4" fmla="*/ 3000315 h 3624976"/>
              <a:gd name="connsiteX5" fmla="*/ 7543801 w 8247269"/>
              <a:gd name="connsiteY5" fmla="*/ 2966977 h 3624976"/>
              <a:gd name="connsiteX6" fmla="*/ 7627145 w 8247269"/>
              <a:gd name="connsiteY6" fmla="*/ 2993171 h 3624976"/>
              <a:gd name="connsiteX7" fmla="*/ 7708106 w 8247269"/>
              <a:gd name="connsiteY7" fmla="*/ 2943167 h 3624976"/>
              <a:gd name="connsiteX8" fmla="*/ 7765257 w 8247269"/>
              <a:gd name="connsiteY8" fmla="*/ 2838391 h 3624976"/>
              <a:gd name="connsiteX9" fmla="*/ 7777163 w 8247269"/>
              <a:gd name="connsiteY9" fmla="*/ 2800291 h 3624976"/>
              <a:gd name="connsiteX10" fmla="*/ 7805738 w 8247269"/>
              <a:gd name="connsiteY10" fmla="*/ 2790766 h 3624976"/>
              <a:gd name="connsiteX11" fmla="*/ 7834313 w 8247269"/>
              <a:gd name="connsiteY11" fmla="*/ 2781241 h 3624976"/>
              <a:gd name="connsiteX12" fmla="*/ 7996238 w 8247269"/>
              <a:gd name="connsiteY12" fmla="*/ 2762191 h 3624976"/>
              <a:gd name="connsiteX13" fmla="*/ 8062913 w 8247269"/>
              <a:gd name="connsiteY13" fmla="*/ 2743141 h 3624976"/>
              <a:gd name="connsiteX14" fmla="*/ 8090341 w 8247269"/>
              <a:gd name="connsiteY14" fmla="*/ 2764630 h 3624976"/>
              <a:gd name="connsiteX15" fmla="*/ 8162926 w 8247269"/>
              <a:gd name="connsiteY15" fmla="*/ 2752666 h 3624976"/>
              <a:gd name="connsiteX16" fmla="*/ 8165307 w 8247269"/>
              <a:gd name="connsiteY16" fmla="*/ 2709804 h 3624976"/>
              <a:gd name="connsiteX17" fmla="*/ 8186738 w 8247269"/>
              <a:gd name="connsiteY17" fmla="*/ 2602648 h 3624976"/>
              <a:gd name="connsiteX18" fmla="*/ 8193882 w 8247269"/>
              <a:gd name="connsiteY18" fmla="*/ 2552641 h 3624976"/>
              <a:gd name="connsiteX19" fmla="*/ 8224838 w 8247269"/>
              <a:gd name="connsiteY19" fmla="*/ 2514541 h 3624976"/>
              <a:gd name="connsiteX20" fmla="*/ 8243888 w 8247269"/>
              <a:gd name="connsiteY20" fmla="*/ 2485966 h 3624976"/>
              <a:gd name="connsiteX21" fmla="*/ 8178447 w 8247269"/>
              <a:gd name="connsiteY21" fmla="*/ 2438399 h 3624976"/>
              <a:gd name="connsiteX22" fmla="*/ 7950994 w 8247269"/>
              <a:gd name="connsiteY22" fmla="*/ 2435960 h 3624976"/>
              <a:gd name="connsiteX23" fmla="*/ 7967663 w 8247269"/>
              <a:gd name="connsiteY23" fmla="*/ 2335947 h 3624976"/>
              <a:gd name="connsiteX24" fmla="*/ 7977188 w 8247269"/>
              <a:gd name="connsiteY24" fmla="*/ 2257366 h 3624976"/>
              <a:gd name="connsiteX25" fmla="*/ 7950995 w 8247269"/>
              <a:gd name="connsiteY25" fmla="*/ 2083534 h 3624976"/>
              <a:gd name="connsiteX26" fmla="*/ 7953375 w 8247269"/>
              <a:gd name="connsiteY26" fmla="*/ 2038291 h 3624976"/>
              <a:gd name="connsiteX27" fmla="*/ 7948613 w 8247269"/>
              <a:gd name="connsiteY27" fmla="*/ 2007334 h 3624976"/>
              <a:gd name="connsiteX28" fmla="*/ 7962901 w 8247269"/>
              <a:gd name="connsiteY28" fmla="*/ 1907322 h 3624976"/>
              <a:gd name="connsiteX29" fmla="*/ 7948613 w 8247269"/>
              <a:gd name="connsiteY29" fmla="*/ 1847791 h 3624976"/>
              <a:gd name="connsiteX30" fmla="*/ 7850982 w 8247269"/>
              <a:gd name="connsiteY30" fmla="*/ 1859697 h 3624976"/>
              <a:gd name="connsiteX31" fmla="*/ 7796213 w 8247269"/>
              <a:gd name="connsiteY31" fmla="*/ 1790641 h 3624976"/>
              <a:gd name="connsiteX32" fmla="*/ 7739063 w 8247269"/>
              <a:gd name="connsiteY32" fmla="*/ 1771591 h 3624976"/>
              <a:gd name="connsiteX33" fmla="*/ 7710488 w 8247269"/>
              <a:gd name="connsiteY33" fmla="*/ 1752541 h 3624976"/>
              <a:gd name="connsiteX34" fmla="*/ 7567613 w 8247269"/>
              <a:gd name="connsiteY34" fmla="*/ 1733491 h 3624976"/>
              <a:gd name="connsiteX35" fmla="*/ 7510463 w 8247269"/>
              <a:gd name="connsiteY35" fmla="*/ 1714441 h 3624976"/>
              <a:gd name="connsiteX36" fmla="*/ 7453313 w 8247269"/>
              <a:gd name="connsiteY36" fmla="*/ 1676341 h 3624976"/>
              <a:gd name="connsiteX37" fmla="*/ 7424738 w 8247269"/>
              <a:gd name="connsiteY37" fmla="*/ 1657291 h 3624976"/>
              <a:gd name="connsiteX38" fmla="*/ 7396163 w 8247269"/>
              <a:gd name="connsiteY38" fmla="*/ 1647766 h 3624976"/>
              <a:gd name="connsiteX39" fmla="*/ 7358063 w 8247269"/>
              <a:gd name="connsiteY39" fmla="*/ 1600141 h 3624976"/>
              <a:gd name="connsiteX40" fmla="*/ 7319963 w 8247269"/>
              <a:gd name="connsiteY40" fmla="*/ 1542991 h 3624976"/>
              <a:gd name="connsiteX41" fmla="*/ 7272338 w 8247269"/>
              <a:gd name="connsiteY41" fmla="*/ 1485841 h 3624976"/>
              <a:gd name="connsiteX42" fmla="*/ 7262813 w 8247269"/>
              <a:gd name="connsiteY42" fmla="*/ 1457266 h 3624976"/>
              <a:gd name="connsiteX43" fmla="*/ 7224713 w 8247269"/>
              <a:gd name="connsiteY43" fmla="*/ 1400116 h 3624976"/>
              <a:gd name="connsiteX44" fmla="*/ 7215188 w 8247269"/>
              <a:gd name="connsiteY44" fmla="*/ 1371541 h 3624976"/>
              <a:gd name="connsiteX45" fmla="*/ 7196138 w 8247269"/>
              <a:gd name="connsiteY45" fmla="*/ 1342966 h 3624976"/>
              <a:gd name="connsiteX46" fmla="*/ 7184231 w 8247269"/>
              <a:gd name="connsiteY46" fmla="*/ 1278672 h 3624976"/>
              <a:gd name="connsiteX47" fmla="*/ 7012782 w 8247269"/>
              <a:gd name="connsiteY47" fmla="*/ 1083410 h 3624976"/>
              <a:gd name="connsiteX48" fmla="*/ 6979445 w 8247269"/>
              <a:gd name="connsiteY48" fmla="*/ 1047691 h 3624976"/>
              <a:gd name="connsiteX49" fmla="*/ 6950869 w 8247269"/>
              <a:gd name="connsiteY49" fmla="*/ 1016735 h 3624976"/>
              <a:gd name="connsiteX50" fmla="*/ 6910388 w 8247269"/>
              <a:gd name="connsiteY50" fmla="*/ 981016 h 3624976"/>
              <a:gd name="connsiteX51" fmla="*/ 6967538 w 8247269"/>
              <a:gd name="connsiteY51" fmla="*/ 952441 h 3624976"/>
              <a:gd name="connsiteX52" fmla="*/ 6986588 w 8247269"/>
              <a:gd name="connsiteY52" fmla="*/ 923866 h 3624976"/>
              <a:gd name="connsiteX53" fmla="*/ 7005638 w 8247269"/>
              <a:gd name="connsiteY53" fmla="*/ 866716 h 3624976"/>
              <a:gd name="connsiteX54" fmla="*/ 6977063 w 8247269"/>
              <a:gd name="connsiteY54" fmla="*/ 857191 h 3624976"/>
              <a:gd name="connsiteX55" fmla="*/ 6910388 w 8247269"/>
              <a:gd name="connsiteY55" fmla="*/ 847666 h 3624976"/>
              <a:gd name="connsiteX56" fmla="*/ 6872288 w 8247269"/>
              <a:gd name="connsiteY56" fmla="*/ 828616 h 3624976"/>
              <a:gd name="connsiteX57" fmla="*/ 6843713 w 8247269"/>
              <a:gd name="connsiteY57" fmla="*/ 819091 h 3624976"/>
              <a:gd name="connsiteX58" fmla="*/ 6786563 w 8247269"/>
              <a:gd name="connsiteY58" fmla="*/ 780991 h 3624976"/>
              <a:gd name="connsiteX59" fmla="*/ 6748463 w 8247269"/>
              <a:gd name="connsiteY59" fmla="*/ 733366 h 3624976"/>
              <a:gd name="connsiteX60" fmla="*/ 6738938 w 8247269"/>
              <a:gd name="connsiteY60" fmla="*/ 704791 h 3624976"/>
              <a:gd name="connsiteX61" fmla="*/ 6691313 w 8247269"/>
              <a:gd name="connsiteY61" fmla="*/ 657166 h 3624976"/>
              <a:gd name="connsiteX62" fmla="*/ 6643688 w 8247269"/>
              <a:gd name="connsiteY62" fmla="*/ 619066 h 3624976"/>
              <a:gd name="connsiteX63" fmla="*/ 6624638 w 8247269"/>
              <a:gd name="connsiteY63" fmla="*/ 590491 h 3624976"/>
              <a:gd name="connsiteX64" fmla="*/ 6596063 w 8247269"/>
              <a:gd name="connsiteY64" fmla="*/ 580966 h 3624976"/>
              <a:gd name="connsiteX65" fmla="*/ 6567488 w 8247269"/>
              <a:gd name="connsiteY65" fmla="*/ 561916 h 3624976"/>
              <a:gd name="connsiteX66" fmla="*/ 6538913 w 8247269"/>
              <a:gd name="connsiteY66" fmla="*/ 552391 h 3624976"/>
              <a:gd name="connsiteX67" fmla="*/ 6510338 w 8247269"/>
              <a:gd name="connsiteY67" fmla="*/ 533341 h 3624976"/>
              <a:gd name="connsiteX68" fmla="*/ 6462713 w 8247269"/>
              <a:gd name="connsiteY68" fmla="*/ 523816 h 3624976"/>
              <a:gd name="connsiteX69" fmla="*/ 6376988 w 8247269"/>
              <a:gd name="connsiteY69" fmla="*/ 533341 h 3624976"/>
              <a:gd name="connsiteX70" fmla="*/ 6319838 w 8247269"/>
              <a:gd name="connsiteY70" fmla="*/ 571441 h 3624976"/>
              <a:gd name="connsiteX71" fmla="*/ 6262688 w 8247269"/>
              <a:gd name="connsiteY71" fmla="*/ 619066 h 3624976"/>
              <a:gd name="connsiteX72" fmla="*/ 6176963 w 8247269"/>
              <a:gd name="connsiteY72" fmla="*/ 657166 h 3624976"/>
              <a:gd name="connsiteX73" fmla="*/ 6148388 w 8247269"/>
              <a:gd name="connsiteY73" fmla="*/ 666691 h 3624976"/>
              <a:gd name="connsiteX74" fmla="*/ 6148388 w 8247269"/>
              <a:gd name="connsiteY74" fmla="*/ 800041 h 3624976"/>
              <a:gd name="connsiteX75" fmla="*/ 6138863 w 8247269"/>
              <a:gd name="connsiteY75" fmla="*/ 961966 h 3624976"/>
              <a:gd name="connsiteX76" fmla="*/ 6119813 w 8247269"/>
              <a:gd name="connsiteY76" fmla="*/ 1085791 h 3624976"/>
              <a:gd name="connsiteX77" fmla="*/ 6136482 w 8247269"/>
              <a:gd name="connsiteY77" fmla="*/ 1195328 h 3624976"/>
              <a:gd name="connsiteX78" fmla="*/ 6165057 w 8247269"/>
              <a:gd name="connsiteY78" fmla="*/ 1340585 h 3624976"/>
              <a:gd name="connsiteX79" fmla="*/ 6205538 w 8247269"/>
              <a:gd name="connsiteY79" fmla="*/ 1435835 h 3624976"/>
              <a:gd name="connsiteX80" fmla="*/ 6162676 w 8247269"/>
              <a:gd name="connsiteY80" fmla="*/ 1492985 h 3624976"/>
              <a:gd name="connsiteX81" fmla="*/ 6196013 w 8247269"/>
              <a:gd name="connsiteY81" fmla="*/ 1647766 h 3624976"/>
              <a:gd name="connsiteX82" fmla="*/ 6198394 w 8247269"/>
              <a:gd name="connsiteY82" fmla="*/ 1757303 h 3624976"/>
              <a:gd name="connsiteX83" fmla="*/ 6153150 w 8247269"/>
              <a:gd name="connsiteY83" fmla="*/ 1759685 h 3624976"/>
              <a:gd name="connsiteX84" fmla="*/ 6119813 w 8247269"/>
              <a:gd name="connsiteY84" fmla="*/ 1752541 h 3624976"/>
              <a:gd name="connsiteX85" fmla="*/ 5955507 w 8247269"/>
              <a:gd name="connsiteY85" fmla="*/ 1781116 h 3624976"/>
              <a:gd name="connsiteX86" fmla="*/ 5955507 w 8247269"/>
              <a:gd name="connsiteY86" fmla="*/ 1854934 h 3624976"/>
              <a:gd name="connsiteX87" fmla="*/ 5967413 w 8247269"/>
              <a:gd name="connsiteY87" fmla="*/ 1904941 h 3624976"/>
              <a:gd name="connsiteX88" fmla="*/ 5962650 w 8247269"/>
              <a:gd name="connsiteY88" fmla="*/ 1954947 h 3624976"/>
              <a:gd name="connsiteX89" fmla="*/ 5684045 w 8247269"/>
              <a:gd name="connsiteY89" fmla="*/ 1916847 h 3624976"/>
              <a:gd name="connsiteX90" fmla="*/ 5434013 w 8247269"/>
              <a:gd name="connsiteY90" fmla="*/ 1940660 h 3624976"/>
              <a:gd name="connsiteX91" fmla="*/ 5300663 w 8247269"/>
              <a:gd name="connsiteY91" fmla="*/ 1904941 h 3624976"/>
              <a:gd name="connsiteX92" fmla="*/ 5243513 w 8247269"/>
              <a:gd name="connsiteY92" fmla="*/ 1914466 h 3624976"/>
              <a:gd name="connsiteX93" fmla="*/ 5186363 w 8247269"/>
              <a:gd name="connsiteY93" fmla="*/ 1933516 h 3624976"/>
              <a:gd name="connsiteX94" fmla="*/ 5179219 w 8247269"/>
              <a:gd name="connsiteY94" fmla="*/ 1890653 h 3624976"/>
              <a:gd name="connsiteX95" fmla="*/ 5098257 w 8247269"/>
              <a:gd name="connsiteY95" fmla="*/ 1840647 h 3624976"/>
              <a:gd name="connsiteX96" fmla="*/ 5033963 w 8247269"/>
              <a:gd name="connsiteY96" fmla="*/ 1838266 h 3624976"/>
              <a:gd name="connsiteX97" fmla="*/ 5024438 w 8247269"/>
              <a:gd name="connsiteY97" fmla="*/ 1809691 h 3624976"/>
              <a:gd name="connsiteX98" fmla="*/ 4891088 w 8247269"/>
              <a:gd name="connsiteY98" fmla="*/ 1781116 h 3624976"/>
              <a:gd name="connsiteX99" fmla="*/ 4814888 w 8247269"/>
              <a:gd name="connsiteY99" fmla="*/ 1743016 h 3624976"/>
              <a:gd name="connsiteX100" fmla="*/ 4786313 w 8247269"/>
              <a:gd name="connsiteY100" fmla="*/ 1714441 h 3624976"/>
              <a:gd name="connsiteX101" fmla="*/ 4776788 w 8247269"/>
              <a:gd name="connsiteY101" fmla="*/ 1685866 h 3624976"/>
              <a:gd name="connsiteX102" fmla="*/ 4795838 w 8247269"/>
              <a:gd name="connsiteY102" fmla="*/ 1628716 h 3624976"/>
              <a:gd name="connsiteX103" fmla="*/ 4814888 w 8247269"/>
              <a:gd name="connsiteY103" fmla="*/ 1476316 h 3624976"/>
              <a:gd name="connsiteX104" fmla="*/ 4852988 w 8247269"/>
              <a:gd name="connsiteY104" fmla="*/ 1419166 h 3624976"/>
              <a:gd name="connsiteX105" fmla="*/ 4872038 w 8247269"/>
              <a:gd name="connsiteY105" fmla="*/ 1390591 h 3624976"/>
              <a:gd name="connsiteX106" fmla="*/ 4919663 w 8247269"/>
              <a:gd name="connsiteY106" fmla="*/ 1314391 h 3624976"/>
              <a:gd name="connsiteX107" fmla="*/ 4929188 w 8247269"/>
              <a:gd name="connsiteY107" fmla="*/ 1285816 h 3624976"/>
              <a:gd name="connsiteX108" fmla="*/ 4872038 w 8247269"/>
              <a:gd name="connsiteY108" fmla="*/ 1257241 h 3624976"/>
              <a:gd name="connsiteX109" fmla="*/ 4843463 w 8247269"/>
              <a:gd name="connsiteY109" fmla="*/ 1238191 h 3624976"/>
              <a:gd name="connsiteX110" fmla="*/ 4786313 w 8247269"/>
              <a:gd name="connsiteY110" fmla="*/ 1219141 h 3624976"/>
              <a:gd name="connsiteX111" fmla="*/ 4757738 w 8247269"/>
              <a:gd name="connsiteY111" fmla="*/ 1209616 h 3624976"/>
              <a:gd name="connsiteX112" fmla="*/ 4729163 w 8247269"/>
              <a:gd name="connsiteY112" fmla="*/ 1219141 h 3624976"/>
              <a:gd name="connsiteX113" fmla="*/ 4672013 w 8247269"/>
              <a:gd name="connsiteY113" fmla="*/ 1247716 h 3624976"/>
              <a:gd name="connsiteX114" fmla="*/ 4576763 w 8247269"/>
              <a:gd name="connsiteY114" fmla="*/ 1209616 h 3624976"/>
              <a:gd name="connsiteX115" fmla="*/ 4538663 w 8247269"/>
              <a:gd name="connsiteY115" fmla="*/ 1161991 h 3624976"/>
              <a:gd name="connsiteX116" fmla="*/ 4481513 w 8247269"/>
              <a:gd name="connsiteY116" fmla="*/ 1181041 h 3624976"/>
              <a:gd name="connsiteX117" fmla="*/ 4452938 w 8247269"/>
              <a:gd name="connsiteY117" fmla="*/ 1190566 h 3624976"/>
              <a:gd name="connsiteX118" fmla="*/ 4414838 w 8247269"/>
              <a:gd name="connsiteY118" fmla="*/ 1276291 h 3624976"/>
              <a:gd name="connsiteX119" fmla="*/ 4405313 w 8247269"/>
              <a:gd name="connsiteY119" fmla="*/ 1304866 h 3624976"/>
              <a:gd name="connsiteX120" fmla="*/ 4395788 w 8247269"/>
              <a:gd name="connsiteY120" fmla="*/ 1333441 h 3624976"/>
              <a:gd name="connsiteX121" fmla="*/ 4367213 w 8247269"/>
              <a:gd name="connsiteY121" fmla="*/ 1352491 h 3624976"/>
              <a:gd name="connsiteX122" fmla="*/ 4348163 w 8247269"/>
              <a:gd name="connsiteY122" fmla="*/ 1381066 h 3624976"/>
              <a:gd name="connsiteX123" fmla="*/ 4329113 w 8247269"/>
              <a:gd name="connsiteY123" fmla="*/ 1438216 h 3624976"/>
              <a:gd name="connsiteX124" fmla="*/ 4310063 w 8247269"/>
              <a:gd name="connsiteY124" fmla="*/ 1466791 h 3624976"/>
              <a:gd name="connsiteX125" fmla="*/ 4300538 w 8247269"/>
              <a:gd name="connsiteY125" fmla="*/ 1495366 h 3624976"/>
              <a:gd name="connsiteX126" fmla="*/ 4291013 w 8247269"/>
              <a:gd name="connsiteY126" fmla="*/ 1533466 h 3624976"/>
              <a:gd name="connsiteX127" fmla="*/ 4262438 w 8247269"/>
              <a:gd name="connsiteY127" fmla="*/ 1552516 h 3624976"/>
              <a:gd name="connsiteX128" fmla="*/ 4224338 w 8247269"/>
              <a:gd name="connsiteY128" fmla="*/ 1545372 h 3624976"/>
              <a:gd name="connsiteX129" fmla="*/ 4167188 w 8247269"/>
              <a:gd name="connsiteY129" fmla="*/ 1562041 h 3624976"/>
              <a:gd name="connsiteX130" fmla="*/ 4110038 w 8247269"/>
              <a:gd name="connsiteY130" fmla="*/ 1583472 h 3624976"/>
              <a:gd name="connsiteX131" fmla="*/ 4081463 w 8247269"/>
              <a:gd name="connsiteY131" fmla="*/ 1590616 h 3624976"/>
              <a:gd name="connsiteX132" fmla="*/ 4055270 w 8247269"/>
              <a:gd name="connsiteY132" fmla="*/ 1595379 h 3624976"/>
              <a:gd name="connsiteX133" fmla="*/ 3948113 w 8247269"/>
              <a:gd name="connsiteY133" fmla="*/ 1609666 h 3624976"/>
              <a:gd name="connsiteX134" fmla="*/ 3910013 w 8247269"/>
              <a:gd name="connsiteY134" fmla="*/ 1600141 h 3624976"/>
              <a:gd name="connsiteX135" fmla="*/ 3757613 w 8247269"/>
              <a:gd name="connsiteY135" fmla="*/ 1590616 h 3624976"/>
              <a:gd name="connsiteX136" fmla="*/ 3729038 w 8247269"/>
              <a:gd name="connsiteY136" fmla="*/ 1571566 h 3624976"/>
              <a:gd name="connsiteX137" fmla="*/ 3700463 w 8247269"/>
              <a:gd name="connsiteY137" fmla="*/ 1562041 h 3624976"/>
              <a:gd name="connsiteX138" fmla="*/ 3652838 w 8247269"/>
              <a:gd name="connsiteY138" fmla="*/ 1523941 h 3624976"/>
              <a:gd name="connsiteX139" fmla="*/ 3481388 w 8247269"/>
              <a:gd name="connsiteY139" fmla="*/ 1533466 h 3624976"/>
              <a:gd name="connsiteX140" fmla="*/ 3414713 w 8247269"/>
              <a:gd name="connsiteY140" fmla="*/ 1542991 h 3624976"/>
              <a:gd name="connsiteX141" fmla="*/ 3386138 w 8247269"/>
              <a:gd name="connsiteY141" fmla="*/ 1552516 h 3624976"/>
              <a:gd name="connsiteX142" fmla="*/ 3338513 w 8247269"/>
              <a:gd name="connsiteY142" fmla="*/ 1562041 h 3624976"/>
              <a:gd name="connsiteX143" fmla="*/ 3259931 w 8247269"/>
              <a:gd name="connsiteY143" fmla="*/ 1619191 h 3624976"/>
              <a:gd name="connsiteX144" fmla="*/ 3214688 w 8247269"/>
              <a:gd name="connsiteY144" fmla="*/ 1666816 h 3624976"/>
              <a:gd name="connsiteX145" fmla="*/ 3205163 w 8247269"/>
              <a:gd name="connsiteY145" fmla="*/ 1695391 h 3624976"/>
              <a:gd name="connsiteX146" fmla="*/ 3181351 w 8247269"/>
              <a:gd name="connsiteY146" fmla="*/ 1738254 h 3624976"/>
              <a:gd name="connsiteX147" fmla="*/ 3102769 w 8247269"/>
              <a:gd name="connsiteY147" fmla="*/ 1714441 h 3624976"/>
              <a:gd name="connsiteX148" fmla="*/ 3057525 w 8247269"/>
              <a:gd name="connsiteY148" fmla="*/ 1659672 h 3624976"/>
              <a:gd name="connsiteX149" fmla="*/ 3005138 w 8247269"/>
              <a:gd name="connsiteY149" fmla="*/ 1619191 h 3624976"/>
              <a:gd name="connsiteX150" fmla="*/ 2967038 w 8247269"/>
              <a:gd name="connsiteY150" fmla="*/ 1562041 h 3624976"/>
              <a:gd name="connsiteX151" fmla="*/ 2947988 w 8247269"/>
              <a:gd name="connsiteY151" fmla="*/ 1533466 h 3624976"/>
              <a:gd name="connsiteX152" fmla="*/ 2890838 w 8247269"/>
              <a:gd name="connsiteY152" fmla="*/ 1504891 h 3624976"/>
              <a:gd name="connsiteX153" fmla="*/ 2862263 w 8247269"/>
              <a:gd name="connsiteY153" fmla="*/ 1485841 h 3624976"/>
              <a:gd name="connsiteX154" fmla="*/ 2833688 w 8247269"/>
              <a:gd name="connsiteY154" fmla="*/ 1476316 h 3624976"/>
              <a:gd name="connsiteX155" fmla="*/ 2805113 w 8247269"/>
              <a:gd name="connsiteY155" fmla="*/ 1457266 h 3624976"/>
              <a:gd name="connsiteX156" fmla="*/ 2738438 w 8247269"/>
              <a:gd name="connsiteY156" fmla="*/ 1438216 h 3624976"/>
              <a:gd name="connsiteX157" fmla="*/ 2709863 w 8247269"/>
              <a:gd name="connsiteY157" fmla="*/ 1428691 h 3624976"/>
              <a:gd name="connsiteX158" fmla="*/ 2605088 w 8247269"/>
              <a:gd name="connsiteY158" fmla="*/ 1419166 h 3624976"/>
              <a:gd name="connsiteX159" fmla="*/ 2509838 w 8247269"/>
              <a:gd name="connsiteY159" fmla="*/ 1409641 h 3624976"/>
              <a:gd name="connsiteX160" fmla="*/ 2452688 w 8247269"/>
              <a:gd name="connsiteY160" fmla="*/ 1371541 h 3624976"/>
              <a:gd name="connsiteX161" fmla="*/ 2395538 w 8247269"/>
              <a:gd name="connsiteY161" fmla="*/ 1352491 h 3624976"/>
              <a:gd name="connsiteX162" fmla="*/ 2366963 w 8247269"/>
              <a:gd name="connsiteY162" fmla="*/ 1342966 h 3624976"/>
              <a:gd name="connsiteX163" fmla="*/ 2309813 w 8247269"/>
              <a:gd name="connsiteY163" fmla="*/ 1333441 h 3624976"/>
              <a:gd name="connsiteX164" fmla="*/ 2233613 w 8247269"/>
              <a:gd name="connsiteY164" fmla="*/ 1342966 h 3624976"/>
              <a:gd name="connsiteX165" fmla="*/ 2185988 w 8247269"/>
              <a:gd name="connsiteY165" fmla="*/ 1333441 h 3624976"/>
              <a:gd name="connsiteX166" fmla="*/ 2176463 w 8247269"/>
              <a:gd name="connsiteY166" fmla="*/ 1304866 h 3624976"/>
              <a:gd name="connsiteX167" fmla="*/ 2157413 w 8247269"/>
              <a:gd name="connsiteY167" fmla="*/ 1238191 h 3624976"/>
              <a:gd name="connsiteX168" fmla="*/ 2155032 w 8247269"/>
              <a:gd name="connsiteY168" fmla="*/ 1204854 h 3624976"/>
              <a:gd name="connsiteX169" fmla="*/ 2128838 w 8247269"/>
              <a:gd name="connsiteY169" fmla="*/ 1166753 h 3624976"/>
              <a:gd name="connsiteX170" fmla="*/ 2057400 w 8247269"/>
              <a:gd name="connsiteY170" fmla="*/ 1104841 h 3624976"/>
              <a:gd name="connsiteX171" fmla="*/ 2062163 w 8247269"/>
              <a:gd name="connsiteY171" fmla="*/ 1066741 h 3624976"/>
              <a:gd name="connsiteX172" fmla="*/ 2033588 w 8247269"/>
              <a:gd name="connsiteY172" fmla="*/ 1057216 h 3624976"/>
              <a:gd name="connsiteX173" fmla="*/ 2081213 w 8247269"/>
              <a:gd name="connsiteY173" fmla="*/ 1009591 h 3624976"/>
              <a:gd name="connsiteX174" fmla="*/ 2128838 w 8247269"/>
              <a:gd name="connsiteY174" fmla="*/ 1000066 h 3624976"/>
              <a:gd name="connsiteX175" fmla="*/ 2147888 w 8247269"/>
              <a:gd name="connsiteY175" fmla="*/ 942916 h 3624976"/>
              <a:gd name="connsiteX176" fmla="*/ 2119313 w 8247269"/>
              <a:gd name="connsiteY176" fmla="*/ 914341 h 3624976"/>
              <a:gd name="connsiteX177" fmla="*/ 2014538 w 8247269"/>
              <a:gd name="connsiteY177" fmla="*/ 885766 h 3624976"/>
              <a:gd name="connsiteX178" fmla="*/ 2005013 w 8247269"/>
              <a:gd name="connsiteY178" fmla="*/ 857191 h 3624976"/>
              <a:gd name="connsiteX179" fmla="*/ 2024063 w 8247269"/>
              <a:gd name="connsiteY179" fmla="*/ 828616 h 3624976"/>
              <a:gd name="connsiteX180" fmla="*/ 2014538 w 8247269"/>
              <a:gd name="connsiteY180" fmla="*/ 800041 h 3624976"/>
              <a:gd name="connsiteX181" fmla="*/ 1976438 w 8247269"/>
              <a:gd name="connsiteY181" fmla="*/ 742891 h 3624976"/>
              <a:gd name="connsiteX182" fmla="*/ 1804988 w 8247269"/>
              <a:gd name="connsiteY182" fmla="*/ 685741 h 3624976"/>
              <a:gd name="connsiteX183" fmla="*/ 1776413 w 8247269"/>
              <a:gd name="connsiteY183" fmla="*/ 676216 h 3624976"/>
              <a:gd name="connsiteX184" fmla="*/ 1747838 w 8247269"/>
              <a:gd name="connsiteY184" fmla="*/ 666691 h 3624976"/>
              <a:gd name="connsiteX185" fmla="*/ 1690688 w 8247269"/>
              <a:gd name="connsiteY185" fmla="*/ 628591 h 3624976"/>
              <a:gd name="connsiteX186" fmla="*/ 1654969 w 8247269"/>
              <a:gd name="connsiteY186" fmla="*/ 592872 h 3624976"/>
              <a:gd name="connsiteX187" fmla="*/ 1581150 w 8247269"/>
              <a:gd name="connsiteY187" fmla="*/ 519053 h 3624976"/>
              <a:gd name="connsiteX188" fmla="*/ 1493045 w 8247269"/>
              <a:gd name="connsiteY188" fmla="*/ 433328 h 3624976"/>
              <a:gd name="connsiteX189" fmla="*/ 1370452 w 8247269"/>
              <a:gd name="connsiteY189" fmla="*/ 335756 h 3624976"/>
              <a:gd name="connsiteX190" fmla="*/ 1350170 w 8247269"/>
              <a:gd name="connsiteY190" fmla="*/ 316647 h 3624976"/>
              <a:gd name="connsiteX191" fmla="*/ 1373982 w 8247269"/>
              <a:gd name="connsiteY191" fmla="*/ 323791 h 3624976"/>
              <a:gd name="connsiteX192" fmla="*/ 1440657 w 8247269"/>
              <a:gd name="connsiteY192" fmla="*/ 342841 h 3624976"/>
              <a:gd name="connsiteX193" fmla="*/ 1440657 w 8247269"/>
              <a:gd name="connsiteY193" fmla="*/ 290453 h 3624976"/>
              <a:gd name="connsiteX194" fmla="*/ 1376363 w 8247269"/>
              <a:gd name="connsiteY194" fmla="*/ 204729 h 3624976"/>
              <a:gd name="connsiteX195" fmla="*/ 1338263 w 8247269"/>
              <a:gd name="connsiteY195" fmla="*/ 178534 h 3624976"/>
              <a:gd name="connsiteX196" fmla="*/ 1319213 w 8247269"/>
              <a:gd name="connsiteY196" fmla="*/ 161866 h 3624976"/>
              <a:gd name="connsiteX197" fmla="*/ 1166813 w 8247269"/>
              <a:gd name="connsiteY197" fmla="*/ 133291 h 3624976"/>
              <a:gd name="connsiteX198" fmla="*/ 1138238 w 8247269"/>
              <a:gd name="connsiteY198" fmla="*/ 123766 h 3624976"/>
              <a:gd name="connsiteX199" fmla="*/ 1081088 w 8247269"/>
              <a:gd name="connsiteY199" fmla="*/ 85666 h 3624976"/>
              <a:gd name="connsiteX200" fmla="*/ 1033463 w 8247269"/>
              <a:gd name="connsiteY200" fmla="*/ 47566 h 3624976"/>
              <a:gd name="connsiteX201" fmla="*/ 976313 w 8247269"/>
              <a:gd name="connsiteY201" fmla="*/ 9466 h 3624976"/>
              <a:gd name="connsiteX202" fmla="*/ 547688 w 8247269"/>
              <a:gd name="connsiteY202" fmla="*/ 9466 h 3624976"/>
              <a:gd name="connsiteX203" fmla="*/ 452438 w 8247269"/>
              <a:gd name="connsiteY203" fmla="*/ 18991 h 3624976"/>
              <a:gd name="connsiteX204" fmla="*/ 395288 w 8247269"/>
              <a:gd name="connsiteY204" fmla="*/ 47566 h 3624976"/>
              <a:gd name="connsiteX205" fmla="*/ 319088 w 8247269"/>
              <a:gd name="connsiteY205" fmla="*/ 159485 h 3624976"/>
              <a:gd name="connsiteX206" fmla="*/ 307182 w 8247269"/>
              <a:gd name="connsiteY206" fmla="*/ 216634 h 3624976"/>
              <a:gd name="connsiteX207" fmla="*/ 254794 w 8247269"/>
              <a:gd name="connsiteY207" fmla="*/ 283310 h 3624976"/>
              <a:gd name="connsiteX208" fmla="*/ 180975 w 8247269"/>
              <a:gd name="connsiteY208" fmla="*/ 330935 h 3624976"/>
              <a:gd name="connsiteX209" fmla="*/ 76201 w 8247269"/>
              <a:gd name="connsiteY209" fmla="*/ 357129 h 3624976"/>
              <a:gd name="connsiteX210" fmla="*/ 42863 w 8247269"/>
              <a:gd name="connsiteY210" fmla="*/ 361891 h 3624976"/>
              <a:gd name="connsiteX211" fmla="*/ 0 w 8247269"/>
              <a:gd name="connsiteY211" fmla="*/ 371416 h 3624976"/>
              <a:gd name="connsiteX212" fmla="*/ 21431 w 8247269"/>
              <a:gd name="connsiteY212" fmla="*/ 416660 h 3624976"/>
              <a:gd name="connsiteX213" fmla="*/ 33338 w 8247269"/>
              <a:gd name="connsiteY213" fmla="*/ 419041 h 3624976"/>
              <a:gd name="connsiteX214" fmla="*/ 90488 w 8247269"/>
              <a:gd name="connsiteY214" fmla="*/ 447616 h 3624976"/>
              <a:gd name="connsiteX215" fmla="*/ 147638 w 8247269"/>
              <a:gd name="connsiteY215" fmla="*/ 476191 h 3624976"/>
              <a:gd name="connsiteX216" fmla="*/ 166688 w 8247269"/>
              <a:gd name="connsiteY216" fmla="*/ 504766 h 3624976"/>
              <a:gd name="connsiteX217" fmla="*/ 166688 w 8247269"/>
              <a:gd name="connsiteY217" fmla="*/ 571441 h 3624976"/>
              <a:gd name="connsiteX218" fmla="*/ 138113 w 8247269"/>
              <a:gd name="connsiteY218" fmla="*/ 580966 h 3624976"/>
              <a:gd name="connsiteX219" fmla="*/ 128588 w 8247269"/>
              <a:gd name="connsiteY219" fmla="*/ 666691 h 3624976"/>
              <a:gd name="connsiteX220" fmla="*/ 100013 w 8247269"/>
              <a:gd name="connsiteY220" fmla="*/ 676216 h 3624976"/>
              <a:gd name="connsiteX221" fmla="*/ 90488 w 8247269"/>
              <a:gd name="connsiteY221" fmla="*/ 704791 h 3624976"/>
              <a:gd name="connsiteX222" fmla="*/ 119063 w 8247269"/>
              <a:gd name="connsiteY222" fmla="*/ 714316 h 3624976"/>
              <a:gd name="connsiteX223" fmla="*/ 138113 w 8247269"/>
              <a:gd name="connsiteY223" fmla="*/ 771466 h 3624976"/>
              <a:gd name="connsiteX224" fmla="*/ 147638 w 8247269"/>
              <a:gd name="connsiteY224" fmla="*/ 838141 h 3624976"/>
              <a:gd name="connsiteX225" fmla="*/ 166688 w 8247269"/>
              <a:gd name="connsiteY225" fmla="*/ 866716 h 3624976"/>
              <a:gd name="connsiteX226" fmla="*/ 157163 w 8247269"/>
              <a:gd name="connsiteY226" fmla="*/ 923866 h 3624976"/>
              <a:gd name="connsiteX0" fmla="*/ 7319963 w 8247269"/>
              <a:gd name="connsiteY0" fmla="*/ 3590866 h 3624976"/>
              <a:gd name="connsiteX1" fmla="*/ 7374733 w 8247269"/>
              <a:gd name="connsiteY1" fmla="*/ 3417036 h 3624976"/>
              <a:gd name="connsiteX2" fmla="*/ 7398544 w 8247269"/>
              <a:gd name="connsiteY2" fmla="*/ 3281304 h 3624976"/>
              <a:gd name="connsiteX3" fmla="*/ 7458075 w 8247269"/>
              <a:gd name="connsiteY3" fmla="*/ 3233678 h 3624976"/>
              <a:gd name="connsiteX4" fmla="*/ 7481888 w 8247269"/>
              <a:gd name="connsiteY4" fmla="*/ 3000315 h 3624976"/>
              <a:gd name="connsiteX5" fmla="*/ 7543801 w 8247269"/>
              <a:gd name="connsiteY5" fmla="*/ 2966977 h 3624976"/>
              <a:gd name="connsiteX6" fmla="*/ 7627145 w 8247269"/>
              <a:gd name="connsiteY6" fmla="*/ 2993171 h 3624976"/>
              <a:gd name="connsiteX7" fmla="*/ 7708106 w 8247269"/>
              <a:gd name="connsiteY7" fmla="*/ 2943167 h 3624976"/>
              <a:gd name="connsiteX8" fmla="*/ 7765257 w 8247269"/>
              <a:gd name="connsiteY8" fmla="*/ 2838391 h 3624976"/>
              <a:gd name="connsiteX9" fmla="*/ 7777163 w 8247269"/>
              <a:gd name="connsiteY9" fmla="*/ 2800291 h 3624976"/>
              <a:gd name="connsiteX10" fmla="*/ 7805738 w 8247269"/>
              <a:gd name="connsiteY10" fmla="*/ 2790766 h 3624976"/>
              <a:gd name="connsiteX11" fmla="*/ 7834313 w 8247269"/>
              <a:gd name="connsiteY11" fmla="*/ 2781241 h 3624976"/>
              <a:gd name="connsiteX12" fmla="*/ 7996238 w 8247269"/>
              <a:gd name="connsiteY12" fmla="*/ 2762191 h 3624976"/>
              <a:gd name="connsiteX13" fmla="*/ 8062913 w 8247269"/>
              <a:gd name="connsiteY13" fmla="*/ 2743141 h 3624976"/>
              <a:gd name="connsiteX14" fmla="*/ 8090341 w 8247269"/>
              <a:gd name="connsiteY14" fmla="*/ 2764630 h 3624976"/>
              <a:gd name="connsiteX15" fmla="*/ 8162926 w 8247269"/>
              <a:gd name="connsiteY15" fmla="*/ 2752666 h 3624976"/>
              <a:gd name="connsiteX16" fmla="*/ 8165307 w 8247269"/>
              <a:gd name="connsiteY16" fmla="*/ 2709804 h 3624976"/>
              <a:gd name="connsiteX17" fmla="*/ 8186738 w 8247269"/>
              <a:gd name="connsiteY17" fmla="*/ 2602648 h 3624976"/>
              <a:gd name="connsiteX18" fmla="*/ 8193882 w 8247269"/>
              <a:gd name="connsiteY18" fmla="*/ 2552641 h 3624976"/>
              <a:gd name="connsiteX19" fmla="*/ 8224838 w 8247269"/>
              <a:gd name="connsiteY19" fmla="*/ 2514541 h 3624976"/>
              <a:gd name="connsiteX20" fmla="*/ 8243888 w 8247269"/>
              <a:gd name="connsiteY20" fmla="*/ 2485966 h 3624976"/>
              <a:gd name="connsiteX21" fmla="*/ 8178447 w 8247269"/>
              <a:gd name="connsiteY21" fmla="*/ 2438399 h 3624976"/>
              <a:gd name="connsiteX22" fmla="*/ 7950994 w 8247269"/>
              <a:gd name="connsiteY22" fmla="*/ 2435960 h 3624976"/>
              <a:gd name="connsiteX23" fmla="*/ 7967663 w 8247269"/>
              <a:gd name="connsiteY23" fmla="*/ 2335947 h 3624976"/>
              <a:gd name="connsiteX24" fmla="*/ 7977188 w 8247269"/>
              <a:gd name="connsiteY24" fmla="*/ 2257366 h 3624976"/>
              <a:gd name="connsiteX25" fmla="*/ 7950995 w 8247269"/>
              <a:gd name="connsiteY25" fmla="*/ 2083534 h 3624976"/>
              <a:gd name="connsiteX26" fmla="*/ 7953375 w 8247269"/>
              <a:gd name="connsiteY26" fmla="*/ 2038291 h 3624976"/>
              <a:gd name="connsiteX27" fmla="*/ 7948613 w 8247269"/>
              <a:gd name="connsiteY27" fmla="*/ 2007334 h 3624976"/>
              <a:gd name="connsiteX28" fmla="*/ 7962901 w 8247269"/>
              <a:gd name="connsiteY28" fmla="*/ 1907322 h 3624976"/>
              <a:gd name="connsiteX29" fmla="*/ 7948613 w 8247269"/>
              <a:gd name="connsiteY29" fmla="*/ 1847791 h 3624976"/>
              <a:gd name="connsiteX30" fmla="*/ 7850982 w 8247269"/>
              <a:gd name="connsiteY30" fmla="*/ 1859697 h 3624976"/>
              <a:gd name="connsiteX31" fmla="*/ 7796213 w 8247269"/>
              <a:gd name="connsiteY31" fmla="*/ 1790641 h 3624976"/>
              <a:gd name="connsiteX32" fmla="*/ 7739063 w 8247269"/>
              <a:gd name="connsiteY32" fmla="*/ 1771591 h 3624976"/>
              <a:gd name="connsiteX33" fmla="*/ 7710488 w 8247269"/>
              <a:gd name="connsiteY33" fmla="*/ 1752541 h 3624976"/>
              <a:gd name="connsiteX34" fmla="*/ 7567613 w 8247269"/>
              <a:gd name="connsiteY34" fmla="*/ 1733491 h 3624976"/>
              <a:gd name="connsiteX35" fmla="*/ 7510463 w 8247269"/>
              <a:gd name="connsiteY35" fmla="*/ 1714441 h 3624976"/>
              <a:gd name="connsiteX36" fmla="*/ 7453313 w 8247269"/>
              <a:gd name="connsiteY36" fmla="*/ 1676341 h 3624976"/>
              <a:gd name="connsiteX37" fmla="*/ 7424738 w 8247269"/>
              <a:gd name="connsiteY37" fmla="*/ 1657291 h 3624976"/>
              <a:gd name="connsiteX38" fmla="*/ 7396163 w 8247269"/>
              <a:gd name="connsiteY38" fmla="*/ 1647766 h 3624976"/>
              <a:gd name="connsiteX39" fmla="*/ 7358063 w 8247269"/>
              <a:gd name="connsiteY39" fmla="*/ 1600141 h 3624976"/>
              <a:gd name="connsiteX40" fmla="*/ 7319963 w 8247269"/>
              <a:gd name="connsiteY40" fmla="*/ 1542991 h 3624976"/>
              <a:gd name="connsiteX41" fmla="*/ 7272338 w 8247269"/>
              <a:gd name="connsiteY41" fmla="*/ 1485841 h 3624976"/>
              <a:gd name="connsiteX42" fmla="*/ 7262813 w 8247269"/>
              <a:gd name="connsiteY42" fmla="*/ 1457266 h 3624976"/>
              <a:gd name="connsiteX43" fmla="*/ 7224713 w 8247269"/>
              <a:gd name="connsiteY43" fmla="*/ 1400116 h 3624976"/>
              <a:gd name="connsiteX44" fmla="*/ 7215188 w 8247269"/>
              <a:gd name="connsiteY44" fmla="*/ 1371541 h 3624976"/>
              <a:gd name="connsiteX45" fmla="*/ 7196138 w 8247269"/>
              <a:gd name="connsiteY45" fmla="*/ 1342966 h 3624976"/>
              <a:gd name="connsiteX46" fmla="*/ 7184231 w 8247269"/>
              <a:gd name="connsiteY46" fmla="*/ 1278672 h 3624976"/>
              <a:gd name="connsiteX47" fmla="*/ 7012782 w 8247269"/>
              <a:gd name="connsiteY47" fmla="*/ 1083410 h 3624976"/>
              <a:gd name="connsiteX48" fmla="*/ 6979445 w 8247269"/>
              <a:gd name="connsiteY48" fmla="*/ 1047691 h 3624976"/>
              <a:gd name="connsiteX49" fmla="*/ 6950869 w 8247269"/>
              <a:gd name="connsiteY49" fmla="*/ 1016735 h 3624976"/>
              <a:gd name="connsiteX50" fmla="*/ 6967538 w 8247269"/>
              <a:gd name="connsiteY50" fmla="*/ 952441 h 3624976"/>
              <a:gd name="connsiteX51" fmla="*/ 6986588 w 8247269"/>
              <a:gd name="connsiteY51" fmla="*/ 923866 h 3624976"/>
              <a:gd name="connsiteX52" fmla="*/ 7005638 w 8247269"/>
              <a:gd name="connsiteY52" fmla="*/ 866716 h 3624976"/>
              <a:gd name="connsiteX53" fmla="*/ 6977063 w 8247269"/>
              <a:gd name="connsiteY53" fmla="*/ 857191 h 3624976"/>
              <a:gd name="connsiteX54" fmla="*/ 6910388 w 8247269"/>
              <a:gd name="connsiteY54" fmla="*/ 847666 h 3624976"/>
              <a:gd name="connsiteX55" fmla="*/ 6872288 w 8247269"/>
              <a:gd name="connsiteY55" fmla="*/ 828616 h 3624976"/>
              <a:gd name="connsiteX56" fmla="*/ 6843713 w 8247269"/>
              <a:gd name="connsiteY56" fmla="*/ 819091 h 3624976"/>
              <a:gd name="connsiteX57" fmla="*/ 6786563 w 8247269"/>
              <a:gd name="connsiteY57" fmla="*/ 780991 h 3624976"/>
              <a:gd name="connsiteX58" fmla="*/ 6748463 w 8247269"/>
              <a:gd name="connsiteY58" fmla="*/ 733366 h 3624976"/>
              <a:gd name="connsiteX59" fmla="*/ 6738938 w 8247269"/>
              <a:gd name="connsiteY59" fmla="*/ 704791 h 3624976"/>
              <a:gd name="connsiteX60" fmla="*/ 6691313 w 8247269"/>
              <a:gd name="connsiteY60" fmla="*/ 657166 h 3624976"/>
              <a:gd name="connsiteX61" fmla="*/ 6643688 w 8247269"/>
              <a:gd name="connsiteY61" fmla="*/ 619066 h 3624976"/>
              <a:gd name="connsiteX62" fmla="*/ 6624638 w 8247269"/>
              <a:gd name="connsiteY62" fmla="*/ 590491 h 3624976"/>
              <a:gd name="connsiteX63" fmla="*/ 6596063 w 8247269"/>
              <a:gd name="connsiteY63" fmla="*/ 580966 h 3624976"/>
              <a:gd name="connsiteX64" fmla="*/ 6567488 w 8247269"/>
              <a:gd name="connsiteY64" fmla="*/ 561916 h 3624976"/>
              <a:gd name="connsiteX65" fmla="*/ 6538913 w 8247269"/>
              <a:gd name="connsiteY65" fmla="*/ 552391 h 3624976"/>
              <a:gd name="connsiteX66" fmla="*/ 6510338 w 8247269"/>
              <a:gd name="connsiteY66" fmla="*/ 533341 h 3624976"/>
              <a:gd name="connsiteX67" fmla="*/ 6462713 w 8247269"/>
              <a:gd name="connsiteY67" fmla="*/ 523816 h 3624976"/>
              <a:gd name="connsiteX68" fmla="*/ 6376988 w 8247269"/>
              <a:gd name="connsiteY68" fmla="*/ 533341 h 3624976"/>
              <a:gd name="connsiteX69" fmla="*/ 6319838 w 8247269"/>
              <a:gd name="connsiteY69" fmla="*/ 571441 h 3624976"/>
              <a:gd name="connsiteX70" fmla="*/ 6262688 w 8247269"/>
              <a:gd name="connsiteY70" fmla="*/ 619066 h 3624976"/>
              <a:gd name="connsiteX71" fmla="*/ 6176963 w 8247269"/>
              <a:gd name="connsiteY71" fmla="*/ 657166 h 3624976"/>
              <a:gd name="connsiteX72" fmla="*/ 6148388 w 8247269"/>
              <a:gd name="connsiteY72" fmla="*/ 666691 h 3624976"/>
              <a:gd name="connsiteX73" fmla="*/ 6148388 w 8247269"/>
              <a:gd name="connsiteY73" fmla="*/ 800041 h 3624976"/>
              <a:gd name="connsiteX74" fmla="*/ 6138863 w 8247269"/>
              <a:gd name="connsiteY74" fmla="*/ 961966 h 3624976"/>
              <a:gd name="connsiteX75" fmla="*/ 6119813 w 8247269"/>
              <a:gd name="connsiteY75" fmla="*/ 1085791 h 3624976"/>
              <a:gd name="connsiteX76" fmla="*/ 6136482 w 8247269"/>
              <a:gd name="connsiteY76" fmla="*/ 1195328 h 3624976"/>
              <a:gd name="connsiteX77" fmla="*/ 6165057 w 8247269"/>
              <a:gd name="connsiteY77" fmla="*/ 1340585 h 3624976"/>
              <a:gd name="connsiteX78" fmla="*/ 6205538 w 8247269"/>
              <a:gd name="connsiteY78" fmla="*/ 1435835 h 3624976"/>
              <a:gd name="connsiteX79" fmla="*/ 6162676 w 8247269"/>
              <a:gd name="connsiteY79" fmla="*/ 1492985 h 3624976"/>
              <a:gd name="connsiteX80" fmla="*/ 6196013 w 8247269"/>
              <a:gd name="connsiteY80" fmla="*/ 1647766 h 3624976"/>
              <a:gd name="connsiteX81" fmla="*/ 6198394 w 8247269"/>
              <a:gd name="connsiteY81" fmla="*/ 1757303 h 3624976"/>
              <a:gd name="connsiteX82" fmla="*/ 6153150 w 8247269"/>
              <a:gd name="connsiteY82" fmla="*/ 1759685 h 3624976"/>
              <a:gd name="connsiteX83" fmla="*/ 6119813 w 8247269"/>
              <a:gd name="connsiteY83" fmla="*/ 1752541 h 3624976"/>
              <a:gd name="connsiteX84" fmla="*/ 5955507 w 8247269"/>
              <a:gd name="connsiteY84" fmla="*/ 1781116 h 3624976"/>
              <a:gd name="connsiteX85" fmla="*/ 5955507 w 8247269"/>
              <a:gd name="connsiteY85" fmla="*/ 1854934 h 3624976"/>
              <a:gd name="connsiteX86" fmla="*/ 5967413 w 8247269"/>
              <a:gd name="connsiteY86" fmla="*/ 1904941 h 3624976"/>
              <a:gd name="connsiteX87" fmla="*/ 5962650 w 8247269"/>
              <a:gd name="connsiteY87" fmla="*/ 1954947 h 3624976"/>
              <a:gd name="connsiteX88" fmla="*/ 5684045 w 8247269"/>
              <a:gd name="connsiteY88" fmla="*/ 1916847 h 3624976"/>
              <a:gd name="connsiteX89" fmla="*/ 5434013 w 8247269"/>
              <a:gd name="connsiteY89" fmla="*/ 1940660 h 3624976"/>
              <a:gd name="connsiteX90" fmla="*/ 5300663 w 8247269"/>
              <a:gd name="connsiteY90" fmla="*/ 1904941 h 3624976"/>
              <a:gd name="connsiteX91" fmla="*/ 5243513 w 8247269"/>
              <a:gd name="connsiteY91" fmla="*/ 1914466 h 3624976"/>
              <a:gd name="connsiteX92" fmla="*/ 5186363 w 8247269"/>
              <a:gd name="connsiteY92" fmla="*/ 1933516 h 3624976"/>
              <a:gd name="connsiteX93" fmla="*/ 5179219 w 8247269"/>
              <a:gd name="connsiteY93" fmla="*/ 1890653 h 3624976"/>
              <a:gd name="connsiteX94" fmla="*/ 5098257 w 8247269"/>
              <a:gd name="connsiteY94" fmla="*/ 1840647 h 3624976"/>
              <a:gd name="connsiteX95" fmla="*/ 5033963 w 8247269"/>
              <a:gd name="connsiteY95" fmla="*/ 1838266 h 3624976"/>
              <a:gd name="connsiteX96" fmla="*/ 5024438 w 8247269"/>
              <a:gd name="connsiteY96" fmla="*/ 1809691 h 3624976"/>
              <a:gd name="connsiteX97" fmla="*/ 4891088 w 8247269"/>
              <a:gd name="connsiteY97" fmla="*/ 1781116 h 3624976"/>
              <a:gd name="connsiteX98" fmla="*/ 4814888 w 8247269"/>
              <a:gd name="connsiteY98" fmla="*/ 1743016 h 3624976"/>
              <a:gd name="connsiteX99" fmla="*/ 4786313 w 8247269"/>
              <a:gd name="connsiteY99" fmla="*/ 1714441 h 3624976"/>
              <a:gd name="connsiteX100" fmla="*/ 4776788 w 8247269"/>
              <a:gd name="connsiteY100" fmla="*/ 1685866 h 3624976"/>
              <a:gd name="connsiteX101" fmla="*/ 4795838 w 8247269"/>
              <a:gd name="connsiteY101" fmla="*/ 1628716 h 3624976"/>
              <a:gd name="connsiteX102" fmla="*/ 4814888 w 8247269"/>
              <a:gd name="connsiteY102" fmla="*/ 1476316 h 3624976"/>
              <a:gd name="connsiteX103" fmla="*/ 4852988 w 8247269"/>
              <a:gd name="connsiteY103" fmla="*/ 1419166 h 3624976"/>
              <a:gd name="connsiteX104" fmla="*/ 4872038 w 8247269"/>
              <a:gd name="connsiteY104" fmla="*/ 1390591 h 3624976"/>
              <a:gd name="connsiteX105" fmla="*/ 4919663 w 8247269"/>
              <a:gd name="connsiteY105" fmla="*/ 1314391 h 3624976"/>
              <a:gd name="connsiteX106" fmla="*/ 4929188 w 8247269"/>
              <a:gd name="connsiteY106" fmla="*/ 1285816 h 3624976"/>
              <a:gd name="connsiteX107" fmla="*/ 4872038 w 8247269"/>
              <a:gd name="connsiteY107" fmla="*/ 1257241 h 3624976"/>
              <a:gd name="connsiteX108" fmla="*/ 4843463 w 8247269"/>
              <a:gd name="connsiteY108" fmla="*/ 1238191 h 3624976"/>
              <a:gd name="connsiteX109" fmla="*/ 4786313 w 8247269"/>
              <a:gd name="connsiteY109" fmla="*/ 1219141 h 3624976"/>
              <a:gd name="connsiteX110" fmla="*/ 4757738 w 8247269"/>
              <a:gd name="connsiteY110" fmla="*/ 1209616 h 3624976"/>
              <a:gd name="connsiteX111" fmla="*/ 4729163 w 8247269"/>
              <a:gd name="connsiteY111" fmla="*/ 1219141 h 3624976"/>
              <a:gd name="connsiteX112" fmla="*/ 4672013 w 8247269"/>
              <a:gd name="connsiteY112" fmla="*/ 1247716 h 3624976"/>
              <a:gd name="connsiteX113" fmla="*/ 4576763 w 8247269"/>
              <a:gd name="connsiteY113" fmla="*/ 1209616 h 3624976"/>
              <a:gd name="connsiteX114" fmla="*/ 4538663 w 8247269"/>
              <a:gd name="connsiteY114" fmla="*/ 1161991 h 3624976"/>
              <a:gd name="connsiteX115" fmla="*/ 4481513 w 8247269"/>
              <a:gd name="connsiteY115" fmla="*/ 1181041 h 3624976"/>
              <a:gd name="connsiteX116" fmla="*/ 4452938 w 8247269"/>
              <a:gd name="connsiteY116" fmla="*/ 1190566 h 3624976"/>
              <a:gd name="connsiteX117" fmla="*/ 4414838 w 8247269"/>
              <a:gd name="connsiteY117" fmla="*/ 1276291 h 3624976"/>
              <a:gd name="connsiteX118" fmla="*/ 4405313 w 8247269"/>
              <a:gd name="connsiteY118" fmla="*/ 1304866 h 3624976"/>
              <a:gd name="connsiteX119" fmla="*/ 4395788 w 8247269"/>
              <a:gd name="connsiteY119" fmla="*/ 1333441 h 3624976"/>
              <a:gd name="connsiteX120" fmla="*/ 4367213 w 8247269"/>
              <a:gd name="connsiteY120" fmla="*/ 1352491 h 3624976"/>
              <a:gd name="connsiteX121" fmla="*/ 4348163 w 8247269"/>
              <a:gd name="connsiteY121" fmla="*/ 1381066 h 3624976"/>
              <a:gd name="connsiteX122" fmla="*/ 4329113 w 8247269"/>
              <a:gd name="connsiteY122" fmla="*/ 1438216 h 3624976"/>
              <a:gd name="connsiteX123" fmla="*/ 4310063 w 8247269"/>
              <a:gd name="connsiteY123" fmla="*/ 1466791 h 3624976"/>
              <a:gd name="connsiteX124" fmla="*/ 4300538 w 8247269"/>
              <a:gd name="connsiteY124" fmla="*/ 1495366 h 3624976"/>
              <a:gd name="connsiteX125" fmla="*/ 4291013 w 8247269"/>
              <a:gd name="connsiteY125" fmla="*/ 1533466 h 3624976"/>
              <a:gd name="connsiteX126" fmla="*/ 4262438 w 8247269"/>
              <a:gd name="connsiteY126" fmla="*/ 1552516 h 3624976"/>
              <a:gd name="connsiteX127" fmla="*/ 4224338 w 8247269"/>
              <a:gd name="connsiteY127" fmla="*/ 1545372 h 3624976"/>
              <a:gd name="connsiteX128" fmla="*/ 4167188 w 8247269"/>
              <a:gd name="connsiteY128" fmla="*/ 1562041 h 3624976"/>
              <a:gd name="connsiteX129" fmla="*/ 4110038 w 8247269"/>
              <a:gd name="connsiteY129" fmla="*/ 1583472 h 3624976"/>
              <a:gd name="connsiteX130" fmla="*/ 4081463 w 8247269"/>
              <a:gd name="connsiteY130" fmla="*/ 1590616 h 3624976"/>
              <a:gd name="connsiteX131" fmla="*/ 4055270 w 8247269"/>
              <a:gd name="connsiteY131" fmla="*/ 1595379 h 3624976"/>
              <a:gd name="connsiteX132" fmla="*/ 3948113 w 8247269"/>
              <a:gd name="connsiteY132" fmla="*/ 1609666 h 3624976"/>
              <a:gd name="connsiteX133" fmla="*/ 3910013 w 8247269"/>
              <a:gd name="connsiteY133" fmla="*/ 1600141 h 3624976"/>
              <a:gd name="connsiteX134" fmla="*/ 3757613 w 8247269"/>
              <a:gd name="connsiteY134" fmla="*/ 1590616 h 3624976"/>
              <a:gd name="connsiteX135" fmla="*/ 3729038 w 8247269"/>
              <a:gd name="connsiteY135" fmla="*/ 1571566 h 3624976"/>
              <a:gd name="connsiteX136" fmla="*/ 3700463 w 8247269"/>
              <a:gd name="connsiteY136" fmla="*/ 1562041 h 3624976"/>
              <a:gd name="connsiteX137" fmla="*/ 3652838 w 8247269"/>
              <a:gd name="connsiteY137" fmla="*/ 1523941 h 3624976"/>
              <a:gd name="connsiteX138" fmla="*/ 3481388 w 8247269"/>
              <a:gd name="connsiteY138" fmla="*/ 1533466 h 3624976"/>
              <a:gd name="connsiteX139" fmla="*/ 3414713 w 8247269"/>
              <a:gd name="connsiteY139" fmla="*/ 1542991 h 3624976"/>
              <a:gd name="connsiteX140" fmla="*/ 3386138 w 8247269"/>
              <a:gd name="connsiteY140" fmla="*/ 1552516 h 3624976"/>
              <a:gd name="connsiteX141" fmla="*/ 3338513 w 8247269"/>
              <a:gd name="connsiteY141" fmla="*/ 1562041 h 3624976"/>
              <a:gd name="connsiteX142" fmla="*/ 3259931 w 8247269"/>
              <a:gd name="connsiteY142" fmla="*/ 1619191 h 3624976"/>
              <a:gd name="connsiteX143" fmla="*/ 3214688 w 8247269"/>
              <a:gd name="connsiteY143" fmla="*/ 1666816 h 3624976"/>
              <a:gd name="connsiteX144" fmla="*/ 3205163 w 8247269"/>
              <a:gd name="connsiteY144" fmla="*/ 1695391 h 3624976"/>
              <a:gd name="connsiteX145" fmla="*/ 3181351 w 8247269"/>
              <a:gd name="connsiteY145" fmla="*/ 1738254 h 3624976"/>
              <a:gd name="connsiteX146" fmla="*/ 3102769 w 8247269"/>
              <a:gd name="connsiteY146" fmla="*/ 1714441 h 3624976"/>
              <a:gd name="connsiteX147" fmla="*/ 3057525 w 8247269"/>
              <a:gd name="connsiteY147" fmla="*/ 1659672 h 3624976"/>
              <a:gd name="connsiteX148" fmla="*/ 3005138 w 8247269"/>
              <a:gd name="connsiteY148" fmla="*/ 1619191 h 3624976"/>
              <a:gd name="connsiteX149" fmla="*/ 2967038 w 8247269"/>
              <a:gd name="connsiteY149" fmla="*/ 1562041 h 3624976"/>
              <a:gd name="connsiteX150" fmla="*/ 2947988 w 8247269"/>
              <a:gd name="connsiteY150" fmla="*/ 1533466 h 3624976"/>
              <a:gd name="connsiteX151" fmla="*/ 2890838 w 8247269"/>
              <a:gd name="connsiteY151" fmla="*/ 1504891 h 3624976"/>
              <a:gd name="connsiteX152" fmla="*/ 2862263 w 8247269"/>
              <a:gd name="connsiteY152" fmla="*/ 1485841 h 3624976"/>
              <a:gd name="connsiteX153" fmla="*/ 2833688 w 8247269"/>
              <a:gd name="connsiteY153" fmla="*/ 1476316 h 3624976"/>
              <a:gd name="connsiteX154" fmla="*/ 2805113 w 8247269"/>
              <a:gd name="connsiteY154" fmla="*/ 1457266 h 3624976"/>
              <a:gd name="connsiteX155" fmla="*/ 2738438 w 8247269"/>
              <a:gd name="connsiteY155" fmla="*/ 1438216 h 3624976"/>
              <a:gd name="connsiteX156" fmla="*/ 2709863 w 8247269"/>
              <a:gd name="connsiteY156" fmla="*/ 1428691 h 3624976"/>
              <a:gd name="connsiteX157" fmla="*/ 2605088 w 8247269"/>
              <a:gd name="connsiteY157" fmla="*/ 1419166 h 3624976"/>
              <a:gd name="connsiteX158" fmla="*/ 2509838 w 8247269"/>
              <a:gd name="connsiteY158" fmla="*/ 1409641 h 3624976"/>
              <a:gd name="connsiteX159" fmla="*/ 2452688 w 8247269"/>
              <a:gd name="connsiteY159" fmla="*/ 1371541 h 3624976"/>
              <a:gd name="connsiteX160" fmla="*/ 2395538 w 8247269"/>
              <a:gd name="connsiteY160" fmla="*/ 1352491 h 3624976"/>
              <a:gd name="connsiteX161" fmla="*/ 2366963 w 8247269"/>
              <a:gd name="connsiteY161" fmla="*/ 1342966 h 3624976"/>
              <a:gd name="connsiteX162" fmla="*/ 2309813 w 8247269"/>
              <a:gd name="connsiteY162" fmla="*/ 1333441 h 3624976"/>
              <a:gd name="connsiteX163" fmla="*/ 2233613 w 8247269"/>
              <a:gd name="connsiteY163" fmla="*/ 1342966 h 3624976"/>
              <a:gd name="connsiteX164" fmla="*/ 2185988 w 8247269"/>
              <a:gd name="connsiteY164" fmla="*/ 1333441 h 3624976"/>
              <a:gd name="connsiteX165" fmla="*/ 2176463 w 8247269"/>
              <a:gd name="connsiteY165" fmla="*/ 1304866 h 3624976"/>
              <a:gd name="connsiteX166" fmla="*/ 2157413 w 8247269"/>
              <a:gd name="connsiteY166" fmla="*/ 1238191 h 3624976"/>
              <a:gd name="connsiteX167" fmla="*/ 2155032 w 8247269"/>
              <a:gd name="connsiteY167" fmla="*/ 1204854 h 3624976"/>
              <a:gd name="connsiteX168" fmla="*/ 2128838 w 8247269"/>
              <a:gd name="connsiteY168" fmla="*/ 1166753 h 3624976"/>
              <a:gd name="connsiteX169" fmla="*/ 2057400 w 8247269"/>
              <a:gd name="connsiteY169" fmla="*/ 1104841 h 3624976"/>
              <a:gd name="connsiteX170" fmla="*/ 2062163 w 8247269"/>
              <a:gd name="connsiteY170" fmla="*/ 1066741 h 3624976"/>
              <a:gd name="connsiteX171" fmla="*/ 2033588 w 8247269"/>
              <a:gd name="connsiteY171" fmla="*/ 1057216 h 3624976"/>
              <a:gd name="connsiteX172" fmla="*/ 2081213 w 8247269"/>
              <a:gd name="connsiteY172" fmla="*/ 1009591 h 3624976"/>
              <a:gd name="connsiteX173" fmla="*/ 2128838 w 8247269"/>
              <a:gd name="connsiteY173" fmla="*/ 1000066 h 3624976"/>
              <a:gd name="connsiteX174" fmla="*/ 2147888 w 8247269"/>
              <a:gd name="connsiteY174" fmla="*/ 942916 h 3624976"/>
              <a:gd name="connsiteX175" fmla="*/ 2119313 w 8247269"/>
              <a:gd name="connsiteY175" fmla="*/ 914341 h 3624976"/>
              <a:gd name="connsiteX176" fmla="*/ 2014538 w 8247269"/>
              <a:gd name="connsiteY176" fmla="*/ 885766 h 3624976"/>
              <a:gd name="connsiteX177" fmla="*/ 2005013 w 8247269"/>
              <a:gd name="connsiteY177" fmla="*/ 857191 h 3624976"/>
              <a:gd name="connsiteX178" fmla="*/ 2024063 w 8247269"/>
              <a:gd name="connsiteY178" fmla="*/ 828616 h 3624976"/>
              <a:gd name="connsiteX179" fmla="*/ 2014538 w 8247269"/>
              <a:gd name="connsiteY179" fmla="*/ 800041 h 3624976"/>
              <a:gd name="connsiteX180" fmla="*/ 1976438 w 8247269"/>
              <a:gd name="connsiteY180" fmla="*/ 742891 h 3624976"/>
              <a:gd name="connsiteX181" fmla="*/ 1804988 w 8247269"/>
              <a:gd name="connsiteY181" fmla="*/ 685741 h 3624976"/>
              <a:gd name="connsiteX182" fmla="*/ 1776413 w 8247269"/>
              <a:gd name="connsiteY182" fmla="*/ 676216 h 3624976"/>
              <a:gd name="connsiteX183" fmla="*/ 1747838 w 8247269"/>
              <a:gd name="connsiteY183" fmla="*/ 666691 h 3624976"/>
              <a:gd name="connsiteX184" fmla="*/ 1690688 w 8247269"/>
              <a:gd name="connsiteY184" fmla="*/ 628591 h 3624976"/>
              <a:gd name="connsiteX185" fmla="*/ 1654969 w 8247269"/>
              <a:gd name="connsiteY185" fmla="*/ 592872 h 3624976"/>
              <a:gd name="connsiteX186" fmla="*/ 1581150 w 8247269"/>
              <a:gd name="connsiteY186" fmla="*/ 519053 h 3624976"/>
              <a:gd name="connsiteX187" fmla="*/ 1493045 w 8247269"/>
              <a:gd name="connsiteY187" fmla="*/ 433328 h 3624976"/>
              <a:gd name="connsiteX188" fmla="*/ 1370452 w 8247269"/>
              <a:gd name="connsiteY188" fmla="*/ 335756 h 3624976"/>
              <a:gd name="connsiteX189" fmla="*/ 1350170 w 8247269"/>
              <a:gd name="connsiteY189" fmla="*/ 316647 h 3624976"/>
              <a:gd name="connsiteX190" fmla="*/ 1373982 w 8247269"/>
              <a:gd name="connsiteY190" fmla="*/ 323791 h 3624976"/>
              <a:gd name="connsiteX191" fmla="*/ 1440657 w 8247269"/>
              <a:gd name="connsiteY191" fmla="*/ 342841 h 3624976"/>
              <a:gd name="connsiteX192" fmla="*/ 1440657 w 8247269"/>
              <a:gd name="connsiteY192" fmla="*/ 290453 h 3624976"/>
              <a:gd name="connsiteX193" fmla="*/ 1376363 w 8247269"/>
              <a:gd name="connsiteY193" fmla="*/ 204729 h 3624976"/>
              <a:gd name="connsiteX194" fmla="*/ 1338263 w 8247269"/>
              <a:gd name="connsiteY194" fmla="*/ 178534 h 3624976"/>
              <a:gd name="connsiteX195" fmla="*/ 1319213 w 8247269"/>
              <a:gd name="connsiteY195" fmla="*/ 161866 h 3624976"/>
              <a:gd name="connsiteX196" fmla="*/ 1166813 w 8247269"/>
              <a:gd name="connsiteY196" fmla="*/ 133291 h 3624976"/>
              <a:gd name="connsiteX197" fmla="*/ 1138238 w 8247269"/>
              <a:gd name="connsiteY197" fmla="*/ 123766 h 3624976"/>
              <a:gd name="connsiteX198" fmla="*/ 1081088 w 8247269"/>
              <a:gd name="connsiteY198" fmla="*/ 85666 h 3624976"/>
              <a:gd name="connsiteX199" fmla="*/ 1033463 w 8247269"/>
              <a:gd name="connsiteY199" fmla="*/ 47566 h 3624976"/>
              <a:gd name="connsiteX200" fmla="*/ 976313 w 8247269"/>
              <a:gd name="connsiteY200" fmla="*/ 9466 h 3624976"/>
              <a:gd name="connsiteX201" fmla="*/ 547688 w 8247269"/>
              <a:gd name="connsiteY201" fmla="*/ 9466 h 3624976"/>
              <a:gd name="connsiteX202" fmla="*/ 452438 w 8247269"/>
              <a:gd name="connsiteY202" fmla="*/ 18991 h 3624976"/>
              <a:gd name="connsiteX203" fmla="*/ 395288 w 8247269"/>
              <a:gd name="connsiteY203" fmla="*/ 47566 h 3624976"/>
              <a:gd name="connsiteX204" fmla="*/ 319088 w 8247269"/>
              <a:gd name="connsiteY204" fmla="*/ 159485 h 3624976"/>
              <a:gd name="connsiteX205" fmla="*/ 307182 w 8247269"/>
              <a:gd name="connsiteY205" fmla="*/ 216634 h 3624976"/>
              <a:gd name="connsiteX206" fmla="*/ 254794 w 8247269"/>
              <a:gd name="connsiteY206" fmla="*/ 283310 h 3624976"/>
              <a:gd name="connsiteX207" fmla="*/ 180975 w 8247269"/>
              <a:gd name="connsiteY207" fmla="*/ 330935 h 3624976"/>
              <a:gd name="connsiteX208" fmla="*/ 76201 w 8247269"/>
              <a:gd name="connsiteY208" fmla="*/ 357129 h 3624976"/>
              <a:gd name="connsiteX209" fmla="*/ 42863 w 8247269"/>
              <a:gd name="connsiteY209" fmla="*/ 361891 h 3624976"/>
              <a:gd name="connsiteX210" fmla="*/ 0 w 8247269"/>
              <a:gd name="connsiteY210" fmla="*/ 371416 h 3624976"/>
              <a:gd name="connsiteX211" fmla="*/ 21431 w 8247269"/>
              <a:gd name="connsiteY211" fmla="*/ 416660 h 3624976"/>
              <a:gd name="connsiteX212" fmla="*/ 33338 w 8247269"/>
              <a:gd name="connsiteY212" fmla="*/ 419041 h 3624976"/>
              <a:gd name="connsiteX213" fmla="*/ 90488 w 8247269"/>
              <a:gd name="connsiteY213" fmla="*/ 447616 h 3624976"/>
              <a:gd name="connsiteX214" fmla="*/ 147638 w 8247269"/>
              <a:gd name="connsiteY214" fmla="*/ 476191 h 3624976"/>
              <a:gd name="connsiteX215" fmla="*/ 166688 w 8247269"/>
              <a:gd name="connsiteY215" fmla="*/ 504766 h 3624976"/>
              <a:gd name="connsiteX216" fmla="*/ 166688 w 8247269"/>
              <a:gd name="connsiteY216" fmla="*/ 571441 h 3624976"/>
              <a:gd name="connsiteX217" fmla="*/ 138113 w 8247269"/>
              <a:gd name="connsiteY217" fmla="*/ 580966 h 3624976"/>
              <a:gd name="connsiteX218" fmla="*/ 128588 w 8247269"/>
              <a:gd name="connsiteY218" fmla="*/ 666691 h 3624976"/>
              <a:gd name="connsiteX219" fmla="*/ 100013 w 8247269"/>
              <a:gd name="connsiteY219" fmla="*/ 676216 h 3624976"/>
              <a:gd name="connsiteX220" fmla="*/ 90488 w 8247269"/>
              <a:gd name="connsiteY220" fmla="*/ 704791 h 3624976"/>
              <a:gd name="connsiteX221" fmla="*/ 119063 w 8247269"/>
              <a:gd name="connsiteY221" fmla="*/ 714316 h 3624976"/>
              <a:gd name="connsiteX222" fmla="*/ 138113 w 8247269"/>
              <a:gd name="connsiteY222" fmla="*/ 771466 h 3624976"/>
              <a:gd name="connsiteX223" fmla="*/ 147638 w 8247269"/>
              <a:gd name="connsiteY223" fmla="*/ 838141 h 3624976"/>
              <a:gd name="connsiteX224" fmla="*/ 166688 w 8247269"/>
              <a:gd name="connsiteY224" fmla="*/ 866716 h 3624976"/>
              <a:gd name="connsiteX225" fmla="*/ 157163 w 8247269"/>
              <a:gd name="connsiteY225" fmla="*/ 923866 h 3624976"/>
              <a:gd name="connsiteX0" fmla="*/ 7319963 w 8247269"/>
              <a:gd name="connsiteY0" fmla="*/ 3590866 h 3624976"/>
              <a:gd name="connsiteX1" fmla="*/ 7374733 w 8247269"/>
              <a:gd name="connsiteY1" fmla="*/ 3417036 h 3624976"/>
              <a:gd name="connsiteX2" fmla="*/ 7398544 w 8247269"/>
              <a:gd name="connsiteY2" fmla="*/ 3281304 h 3624976"/>
              <a:gd name="connsiteX3" fmla="*/ 7458075 w 8247269"/>
              <a:gd name="connsiteY3" fmla="*/ 3233678 h 3624976"/>
              <a:gd name="connsiteX4" fmla="*/ 7481888 w 8247269"/>
              <a:gd name="connsiteY4" fmla="*/ 3000315 h 3624976"/>
              <a:gd name="connsiteX5" fmla="*/ 7543801 w 8247269"/>
              <a:gd name="connsiteY5" fmla="*/ 2966977 h 3624976"/>
              <a:gd name="connsiteX6" fmla="*/ 7627145 w 8247269"/>
              <a:gd name="connsiteY6" fmla="*/ 2993171 h 3624976"/>
              <a:gd name="connsiteX7" fmla="*/ 7708106 w 8247269"/>
              <a:gd name="connsiteY7" fmla="*/ 2943167 h 3624976"/>
              <a:gd name="connsiteX8" fmla="*/ 7765257 w 8247269"/>
              <a:gd name="connsiteY8" fmla="*/ 2838391 h 3624976"/>
              <a:gd name="connsiteX9" fmla="*/ 7777163 w 8247269"/>
              <a:gd name="connsiteY9" fmla="*/ 2800291 h 3624976"/>
              <a:gd name="connsiteX10" fmla="*/ 7805738 w 8247269"/>
              <a:gd name="connsiteY10" fmla="*/ 2790766 h 3624976"/>
              <a:gd name="connsiteX11" fmla="*/ 7834313 w 8247269"/>
              <a:gd name="connsiteY11" fmla="*/ 2781241 h 3624976"/>
              <a:gd name="connsiteX12" fmla="*/ 7996238 w 8247269"/>
              <a:gd name="connsiteY12" fmla="*/ 2762191 h 3624976"/>
              <a:gd name="connsiteX13" fmla="*/ 8062913 w 8247269"/>
              <a:gd name="connsiteY13" fmla="*/ 2743141 h 3624976"/>
              <a:gd name="connsiteX14" fmla="*/ 8090341 w 8247269"/>
              <a:gd name="connsiteY14" fmla="*/ 2764630 h 3624976"/>
              <a:gd name="connsiteX15" fmla="*/ 8162926 w 8247269"/>
              <a:gd name="connsiteY15" fmla="*/ 2752666 h 3624976"/>
              <a:gd name="connsiteX16" fmla="*/ 8165307 w 8247269"/>
              <a:gd name="connsiteY16" fmla="*/ 2709804 h 3624976"/>
              <a:gd name="connsiteX17" fmla="*/ 8186738 w 8247269"/>
              <a:gd name="connsiteY17" fmla="*/ 2602648 h 3624976"/>
              <a:gd name="connsiteX18" fmla="*/ 8193882 w 8247269"/>
              <a:gd name="connsiteY18" fmla="*/ 2552641 h 3624976"/>
              <a:gd name="connsiteX19" fmla="*/ 8224838 w 8247269"/>
              <a:gd name="connsiteY19" fmla="*/ 2514541 h 3624976"/>
              <a:gd name="connsiteX20" fmla="*/ 8243888 w 8247269"/>
              <a:gd name="connsiteY20" fmla="*/ 2485966 h 3624976"/>
              <a:gd name="connsiteX21" fmla="*/ 8178447 w 8247269"/>
              <a:gd name="connsiteY21" fmla="*/ 2438399 h 3624976"/>
              <a:gd name="connsiteX22" fmla="*/ 7950994 w 8247269"/>
              <a:gd name="connsiteY22" fmla="*/ 2435960 h 3624976"/>
              <a:gd name="connsiteX23" fmla="*/ 7967663 w 8247269"/>
              <a:gd name="connsiteY23" fmla="*/ 2335947 h 3624976"/>
              <a:gd name="connsiteX24" fmla="*/ 7977188 w 8247269"/>
              <a:gd name="connsiteY24" fmla="*/ 2257366 h 3624976"/>
              <a:gd name="connsiteX25" fmla="*/ 7950995 w 8247269"/>
              <a:gd name="connsiteY25" fmla="*/ 2083534 h 3624976"/>
              <a:gd name="connsiteX26" fmla="*/ 7953375 w 8247269"/>
              <a:gd name="connsiteY26" fmla="*/ 2038291 h 3624976"/>
              <a:gd name="connsiteX27" fmla="*/ 7948613 w 8247269"/>
              <a:gd name="connsiteY27" fmla="*/ 2007334 h 3624976"/>
              <a:gd name="connsiteX28" fmla="*/ 7962901 w 8247269"/>
              <a:gd name="connsiteY28" fmla="*/ 1907322 h 3624976"/>
              <a:gd name="connsiteX29" fmla="*/ 7948613 w 8247269"/>
              <a:gd name="connsiteY29" fmla="*/ 1847791 h 3624976"/>
              <a:gd name="connsiteX30" fmla="*/ 7850982 w 8247269"/>
              <a:gd name="connsiteY30" fmla="*/ 1859697 h 3624976"/>
              <a:gd name="connsiteX31" fmla="*/ 7796213 w 8247269"/>
              <a:gd name="connsiteY31" fmla="*/ 1790641 h 3624976"/>
              <a:gd name="connsiteX32" fmla="*/ 7739063 w 8247269"/>
              <a:gd name="connsiteY32" fmla="*/ 1771591 h 3624976"/>
              <a:gd name="connsiteX33" fmla="*/ 7710488 w 8247269"/>
              <a:gd name="connsiteY33" fmla="*/ 1752541 h 3624976"/>
              <a:gd name="connsiteX34" fmla="*/ 7567613 w 8247269"/>
              <a:gd name="connsiteY34" fmla="*/ 1733491 h 3624976"/>
              <a:gd name="connsiteX35" fmla="*/ 7510463 w 8247269"/>
              <a:gd name="connsiteY35" fmla="*/ 1714441 h 3624976"/>
              <a:gd name="connsiteX36" fmla="*/ 7453313 w 8247269"/>
              <a:gd name="connsiteY36" fmla="*/ 1676341 h 3624976"/>
              <a:gd name="connsiteX37" fmla="*/ 7424738 w 8247269"/>
              <a:gd name="connsiteY37" fmla="*/ 1657291 h 3624976"/>
              <a:gd name="connsiteX38" fmla="*/ 7396163 w 8247269"/>
              <a:gd name="connsiteY38" fmla="*/ 1647766 h 3624976"/>
              <a:gd name="connsiteX39" fmla="*/ 7358063 w 8247269"/>
              <a:gd name="connsiteY39" fmla="*/ 1600141 h 3624976"/>
              <a:gd name="connsiteX40" fmla="*/ 7319963 w 8247269"/>
              <a:gd name="connsiteY40" fmla="*/ 1542991 h 3624976"/>
              <a:gd name="connsiteX41" fmla="*/ 7272338 w 8247269"/>
              <a:gd name="connsiteY41" fmla="*/ 1485841 h 3624976"/>
              <a:gd name="connsiteX42" fmla="*/ 7262813 w 8247269"/>
              <a:gd name="connsiteY42" fmla="*/ 1457266 h 3624976"/>
              <a:gd name="connsiteX43" fmla="*/ 7224713 w 8247269"/>
              <a:gd name="connsiteY43" fmla="*/ 1400116 h 3624976"/>
              <a:gd name="connsiteX44" fmla="*/ 7215188 w 8247269"/>
              <a:gd name="connsiteY44" fmla="*/ 1371541 h 3624976"/>
              <a:gd name="connsiteX45" fmla="*/ 7196138 w 8247269"/>
              <a:gd name="connsiteY45" fmla="*/ 1342966 h 3624976"/>
              <a:gd name="connsiteX46" fmla="*/ 7184231 w 8247269"/>
              <a:gd name="connsiteY46" fmla="*/ 1278672 h 3624976"/>
              <a:gd name="connsiteX47" fmla="*/ 7012782 w 8247269"/>
              <a:gd name="connsiteY47" fmla="*/ 1083410 h 3624976"/>
              <a:gd name="connsiteX48" fmla="*/ 6979445 w 8247269"/>
              <a:gd name="connsiteY48" fmla="*/ 1047691 h 3624976"/>
              <a:gd name="connsiteX49" fmla="*/ 6950869 w 8247269"/>
              <a:gd name="connsiteY49" fmla="*/ 1016735 h 3624976"/>
              <a:gd name="connsiteX50" fmla="*/ 6988969 w 8247269"/>
              <a:gd name="connsiteY50" fmla="*/ 961966 h 3624976"/>
              <a:gd name="connsiteX51" fmla="*/ 6986588 w 8247269"/>
              <a:gd name="connsiteY51" fmla="*/ 923866 h 3624976"/>
              <a:gd name="connsiteX52" fmla="*/ 7005638 w 8247269"/>
              <a:gd name="connsiteY52" fmla="*/ 866716 h 3624976"/>
              <a:gd name="connsiteX53" fmla="*/ 6977063 w 8247269"/>
              <a:gd name="connsiteY53" fmla="*/ 857191 h 3624976"/>
              <a:gd name="connsiteX54" fmla="*/ 6910388 w 8247269"/>
              <a:gd name="connsiteY54" fmla="*/ 847666 h 3624976"/>
              <a:gd name="connsiteX55" fmla="*/ 6872288 w 8247269"/>
              <a:gd name="connsiteY55" fmla="*/ 828616 h 3624976"/>
              <a:gd name="connsiteX56" fmla="*/ 6843713 w 8247269"/>
              <a:gd name="connsiteY56" fmla="*/ 819091 h 3624976"/>
              <a:gd name="connsiteX57" fmla="*/ 6786563 w 8247269"/>
              <a:gd name="connsiteY57" fmla="*/ 780991 h 3624976"/>
              <a:gd name="connsiteX58" fmla="*/ 6748463 w 8247269"/>
              <a:gd name="connsiteY58" fmla="*/ 733366 h 3624976"/>
              <a:gd name="connsiteX59" fmla="*/ 6738938 w 8247269"/>
              <a:gd name="connsiteY59" fmla="*/ 704791 h 3624976"/>
              <a:gd name="connsiteX60" fmla="*/ 6691313 w 8247269"/>
              <a:gd name="connsiteY60" fmla="*/ 657166 h 3624976"/>
              <a:gd name="connsiteX61" fmla="*/ 6643688 w 8247269"/>
              <a:gd name="connsiteY61" fmla="*/ 619066 h 3624976"/>
              <a:gd name="connsiteX62" fmla="*/ 6624638 w 8247269"/>
              <a:gd name="connsiteY62" fmla="*/ 590491 h 3624976"/>
              <a:gd name="connsiteX63" fmla="*/ 6596063 w 8247269"/>
              <a:gd name="connsiteY63" fmla="*/ 580966 h 3624976"/>
              <a:gd name="connsiteX64" fmla="*/ 6567488 w 8247269"/>
              <a:gd name="connsiteY64" fmla="*/ 561916 h 3624976"/>
              <a:gd name="connsiteX65" fmla="*/ 6538913 w 8247269"/>
              <a:gd name="connsiteY65" fmla="*/ 552391 h 3624976"/>
              <a:gd name="connsiteX66" fmla="*/ 6510338 w 8247269"/>
              <a:gd name="connsiteY66" fmla="*/ 533341 h 3624976"/>
              <a:gd name="connsiteX67" fmla="*/ 6462713 w 8247269"/>
              <a:gd name="connsiteY67" fmla="*/ 523816 h 3624976"/>
              <a:gd name="connsiteX68" fmla="*/ 6376988 w 8247269"/>
              <a:gd name="connsiteY68" fmla="*/ 533341 h 3624976"/>
              <a:gd name="connsiteX69" fmla="*/ 6319838 w 8247269"/>
              <a:gd name="connsiteY69" fmla="*/ 571441 h 3624976"/>
              <a:gd name="connsiteX70" fmla="*/ 6262688 w 8247269"/>
              <a:gd name="connsiteY70" fmla="*/ 619066 h 3624976"/>
              <a:gd name="connsiteX71" fmla="*/ 6176963 w 8247269"/>
              <a:gd name="connsiteY71" fmla="*/ 657166 h 3624976"/>
              <a:gd name="connsiteX72" fmla="*/ 6148388 w 8247269"/>
              <a:gd name="connsiteY72" fmla="*/ 666691 h 3624976"/>
              <a:gd name="connsiteX73" fmla="*/ 6148388 w 8247269"/>
              <a:gd name="connsiteY73" fmla="*/ 800041 h 3624976"/>
              <a:gd name="connsiteX74" fmla="*/ 6138863 w 8247269"/>
              <a:gd name="connsiteY74" fmla="*/ 961966 h 3624976"/>
              <a:gd name="connsiteX75" fmla="*/ 6119813 w 8247269"/>
              <a:gd name="connsiteY75" fmla="*/ 1085791 h 3624976"/>
              <a:gd name="connsiteX76" fmla="*/ 6136482 w 8247269"/>
              <a:gd name="connsiteY76" fmla="*/ 1195328 h 3624976"/>
              <a:gd name="connsiteX77" fmla="*/ 6165057 w 8247269"/>
              <a:gd name="connsiteY77" fmla="*/ 1340585 h 3624976"/>
              <a:gd name="connsiteX78" fmla="*/ 6205538 w 8247269"/>
              <a:gd name="connsiteY78" fmla="*/ 1435835 h 3624976"/>
              <a:gd name="connsiteX79" fmla="*/ 6162676 w 8247269"/>
              <a:gd name="connsiteY79" fmla="*/ 1492985 h 3624976"/>
              <a:gd name="connsiteX80" fmla="*/ 6196013 w 8247269"/>
              <a:gd name="connsiteY80" fmla="*/ 1647766 h 3624976"/>
              <a:gd name="connsiteX81" fmla="*/ 6198394 w 8247269"/>
              <a:gd name="connsiteY81" fmla="*/ 1757303 h 3624976"/>
              <a:gd name="connsiteX82" fmla="*/ 6153150 w 8247269"/>
              <a:gd name="connsiteY82" fmla="*/ 1759685 h 3624976"/>
              <a:gd name="connsiteX83" fmla="*/ 6119813 w 8247269"/>
              <a:gd name="connsiteY83" fmla="*/ 1752541 h 3624976"/>
              <a:gd name="connsiteX84" fmla="*/ 5955507 w 8247269"/>
              <a:gd name="connsiteY84" fmla="*/ 1781116 h 3624976"/>
              <a:gd name="connsiteX85" fmla="*/ 5955507 w 8247269"/>
              <a:gd name="connsiteY85" fmla="*/ 1854934 h 3624976"/>
              <a:gd name="connsiteX86" fmla="*/ 5967413 w 8247269"/>
              <a:gd name="connsiteY86" fmla="*/ 1904941 h 3624976"/>
              <a:gd name="connsiteX87" fmla="*/ 5962650 w 8247269"/>
              <a:gd name="connsiteY87" fmla="*/ 1954947 h 3624976"/>
              <a:gd name="connsiteX88" fmla="*/ 5684045 w 8247269"/>
              <a:gd name="connsiteY88" fmla="*/ 1916847 h 3624976"/>
              <a:gd name="connsiteX89" fmla="*/ 5434013 w 8247269"/>
              <a:gd name="connsiteY89" fmla="*/ 1940660 h 3624976"/>
              <a:gd name="connsiteX90" fmla="*/ 5300663 w 8247269"/>
              <a:gd name="connsiteY90" fmla="*/ 1904941 h 3624976"/>
              <a:gd name="connsiteX91" fmla="*/ 5243513 w 8247269"/>
              <a:gd name="connsiteY91" fmla="*/ 1914466 h 3624976"/>
              <a:gd name="connsiteX92" fmla="*/ 5186363 w 8247269"/>
              <a:gd name="connsiteY92" fmla="*/ 1933516 h 3624976"/>
              <a:gd name="connsiteX93" fmla="*/ 5179219 w 8247269"/>
              <a:gd name="connsiteY93" fmla="*/ 1890653 h 3624976"/>
              <a:gd name="connsiteX94" fmla="*/ 5098257 w 8247269"/>
              <a:gd name="connsiteY94" fmla="*/ 1840647 h 3624976"/>
              <a:gd name="connsiteX95" fmla="*/ 5033963 w 8247269"/>
              <a:gd name="connsiteY95" fmla="*/ 1838266 h 3624976"/>
              <a:gd name="connsiteX96" fmla="*/ 5024438 w 8247269"/>
              <a:gd name="connsiteY96" fmla="*/ 1809691 h 3624976"/>
              <a:gd name="connsiteX97" fmla="*/ 4891088 w 8247269"/>
              <a:gd name="connsiteY97" fmla="*/ 1781116 h 3624976"/>
              <a:gd name="connsiteX98" fmla="*/ 4814888 w 8247269"/>
              <a:gd name="connsiteY98" fmla="*/ 1743016 h 3624976"/>
              <a:gd name="connsiteX99" fmla="*/ 4786313 w 8247269"/>
              <a:gd name="connsiteY99" fmla="*/ 1714441 h 3624976"/>
              <a:gd name="connsiteX100" fmla="*/ 4776788 w 8247269"/>
              <a:gd name="connsiteY100" fmla="*/ 1685866 h 3624976"/>
              <a:gd name="connsiteX101" fmla="*/ 4795838 w 8247269"/>
              <a:gd name="connsiteY101" fmla="*/ 1628716 h 3624976"/>
              <a:gd name="connsiteX102" fmla="*/ 4814888 w 8247269"/>
              <a:gd name="connsiteY102" fmla="*/ 1476316 h 3624976"/>
              <a:gd name="connsiteX103" fmla="*/ 4852988 w 8247269"/>
              <a:gd name="connsiteY103" fmla="*/ 1419166 h 3624976"/>
              <a:gd name="connsiteX104" fmla="*/ 4872038 w 8247269"/>
              <a:gd name="connsiteY104" fmla="*/ 1390591 h 3624976"/>
              <a:gd name="connsiteX105" fmla="*/ 4919663 w 8247269"/>
              <a:gd name="connsiteY105" fmla="*/ 1314391 h 3624976"/>
              <a:gd name="connsiteX106" fmla="*/ 4929188 w 8247269"/>
              <a:gd name="connsiteY106" fmla="*/ 1285816 h 3624976"/>
              <a:gd name="connsiteX107" fmla="*/ 4872038 w 8247269"/>
              <a:gd name="connsiteY107" fmla="*/ 1257241 h 3624976"/>
              <a:gd name="connsiteX108" fmla="*/ 4843463 w 8247269"/>
              <a:gd name="connsiteY108" fmla="*/ 1238191 h 3624976"/>
              <a:gd name="connsiteX109" fmla="*/ 4786313 w 8247269"/>
              <a:gd name="connsiteY109" fmla="*/ 1219141 h 3624976"/>
              <a:gd name="connsiteX110" fmla="*/ 4757738 w 8247269"/>
              <a:gd name="connsiteY110" fmla="*/ 1209616 h 3624976"/>
              <a:gd name="connsiteX111" fmla="*/ 4729163 w 8247269"/>
              <a:gd name="connsiteY111" fmla="*/ 1219141 h 3624976"/>
              <a:gd name="connsiteX112" fmla="*/ 4672013 w 8247269"/>
              <a:gd name="connsiteY112" fmla="*/ 1247716 h 3624976"/>
              <a:gd name="connsiteX113" fmla="*/ 4576763 w 8247269"/>
              <a:gd name="connsiteY113" fmla="*/ 1209616 h 3624976"/>
              <a:gd name="connsiteX114" fmla="*/ 4538663 w 8247269"/>
              <a:gd name="connsiteY114" fmla="*/ 1161991 h 3624976"/>
              <a:gd name="connsiteX115" fmla="*/ 4481513 w 8247269"/>
              <a:gd name="connsiteY115" fmla="*/ 1181041 h 3624976"/>
              <a:gd name="connsiteX116" fmla="*/ 4452938 w 8247269"/>
              <a:gd name="connsiteY116" fmla="*/ 1190566 h 3624976"/>
              <a:gd name="connsiteX117" fmla="*/ 4414838 w 8247269"/>
              <a:gd name="connsiteY117" fmla="*/ 1276291 h 3624976"/>
              <a:gd name="connsiteX118" fmla="*/ 4405313 w 8247269"/>
              <a:gd name="connsiteY118" fmla="*/ 1304866 h 3624976"/>
              <a:gd name="connsiteX119" fmla="*/ 4395788 w 8247269"/>
              <a:gd name="connsiteY119" fmla="*/ 1333441 h 3624976"/>
              <a:gd name="connsiteX120" fmla="*/ 4367213 w 8247269"/>
              <a:gd name="connsiteY120" fmla="*/ 1352491 h 3624976"/>
              <a:gd name="connsiteX121" fmla="*/ 4348163 w 8247269"/>
              <a:gd name="connsiteY121" fmla="*/ 1381066 h 3624976"/>
              <a:gd name="connsiteX122" fmla="*/ 4329113 w 8247269"/>
              <a:gd name="connsiteY122" fmla="*/ 1438216 h 3624976"/>
              <a:gd name="connsiteX123" fmla="*/ 4310063 w 8247269"/>
              <a:gd name="connsiteY123" fmla="*/ 1466791 h 3624976"/>
              <a:gd name="connsiteX124" fmla="*/ 4300538 w 8247269"/>
              <a:gd name="connsiteY124" fmla="*/ 1495366 h 3624976"/>
              <a:gd name="connsiteX125" fmla="*/ 4291013 w 8247269"/>
              <a:gd name="connsiteY125" fmla="*/ 1533466 h 3624976"/>
              <a:gd name="connsiteX126" fmla="*/ 4262438 w 8247269"/>
              <a:gd name="connsiteY126" fmla="*/ 1552516 h 3624976"/>
              <a:gd name="connsiteX127" fmla="*/ 4224338 w 8247269"/>
              <a:gd name="connsiteY127" fmla="*/ 1545372 h 3624976"/>
              <a:gd name="connsiteX128" fmla="*/ 4167188 w 8247269"/>
              <a:gd name="connsiteY128" fmla="*/ 1562041 h 3624976"/>
              <a:gd name="connsiteX129" fmla="*/ 4110038 w 8247269"/>
              <a:gd name="connsiteY129" fmla="*/ 1583472 h 3624976"/>
              <a:gd name="connsiteX130" fmla="*/ 4081463 w 8247269"/>
              <a:gd name="connsiteY130" fmla="*/ 1590616 h 3624976"/>
              <a:gd name="connsiteX131" fmla="*/ 4055270 w 8247269"/>
              <a:gd name="connsiteY131" fmla="*/ 1595379 h 3624976"/>
              <a:gd name="connsiteX132" fmla="*/ 3948113 w 8247269"/>
              <a:gd name="connsiteY132" fmla="*/ 1609666 h 3624976"/>
              <a:gd name="connsiteX133" fmla="*/ 3910013 w 8247269"/>
              <a:gd name="connsiteY133" fmla="*/ 1600141 h 3624976"/>
              <a:gd name="connsiteX134" fmla="*/ 3757613 w 8247269"/>
              <a:gd name="connsiteY134" fmla="*/ 1590616 h 3624976"/>
              <a:gd name="connsiteX135" fmla="*/ 3729038 w 8247269"/>
              <a:gd name="connsiteY135" fmla="*/ 1571566 h 3624976"/>
              <a:gd name="connsiteX136" fmla="*/ 3700463 w 8247269"/>
              <a:gd name="connsiteY136" fmla="*/ 1562041 h 3624976"/>
              <a:gd name="connsiteX137" fmla="*/ 3652838 w 8247269"/>
              <a:gd name="connsiteY137" fmla="*/ 1523941 h 3624976"/>
              <a:gd name="connsiteX138" fmla="*/ 3481388 w 8247269"/>
              <a:gd name="connsiteY138" fmla="*/ 1533466 h 3624976"/>
              <a:gd name="connsiteX139" fmla="*/ 3414713 w 8247269"/>
              <a:gd name="connsiteY139" fmla="*/ 1542991 h 3624976"/>
              <a:gd name="connsiteX140" fmla="*/ 3386138 w 8247269"/>
              <a:gd name="connsiteY140" fmla="*/ 1552516 h 3624976"/>
              <a:gd name="connsiteX141" fmla="*/ 3338513 w 8247269"/>
              <a:gd name="connsiteY141" fmla="*/ 1562041 h 3624976"/>
              <a:gd name="connsiteX142" fmla="*/ 3259931 w 8247269"/>
              <a:gd name="connsiteY142" fmla="*/ 1619191 h 3624976"/>
              <a:gd name="connsiteX143" fmla="*/ 3214688 w 8247269"/>
              <a:gd name="connsiteY143" fmla="*/ 1666816 h 3624976"/>
              <a:gd name="connsiteX144" fmla="*/ 3205163 w 8247269"/>
              <a:gd name="connsiteY144" fmla="*/ 1695391 h 3624976"/>
              <a:gd name="connsiteX145" fmla="*/ 3181351 w 8247269"/>
              <a:gd name="connsiteY145" fmla="*/ 1738254 h 3624976"/>
              <a:gd name="connsiteX146" fmla="*/ 3102769 w 8247269"/>
              <a:gd name="connsiteY146" fmla="*/ 1714441 h 3624976"/>
              <a:gd name="connsiteX147" fmla="*/ 3057525 w 8247269"/>
              <a:gd name="connsiteY147" fmla="*/ 1659672 h 3624976"/>
              <a:gd name="connsiteX148" fmla="*/ 3005138 w 8247269"/>
              <a:gd name="connsiteY148" fmla="*/ 1619191 h 3624976"/>
              <a:gd name="connsiteX149" fmla="*/ 2967038 w 8247269"/>
              <a:gd name="connsiteY149" fmla="*/ 1562041 h 3624976"/>
              <a:gd name="connsiteX150" fmla="*/ 2947988 w 8247269"/>
              <a:gd name="connsiteY150" fmla="*/ 1533466 h 3624976"/>
              <a:gd name="connsiteX151" fmla="*/ 2890838 w 8247269"/>
              <a:gd name="connsiteY151" fmla="*/ 1504891 h 3624976"/>
              <a:gd name="connsiteX152" fmla="*/ 2862263 w 8247269"/>
              <a:gd name="connsiteY152" fmla="*/ 1485841 h 3624976"/>
              <a:gd name="connsiteX153" fmla="*/ 2833688 w 8247269"/>
              <a:gd name="connsiteY153" fmla="*/ 1476316 h 3624976"/>
              <a:gd name="connsiteX154" fmla="*/ 2805113 w 8247269"/>
              <a:gd name="connsiteY154" fmla="*/ 1457266 h 3624976"/>
              <a:gd name="connsiteX155" fmla="*/ 2738438 w 8247269"/>
              <a:gd name="connsiteY155" fmla="*/ 1438216 h 3624976"/>
              <a:gd name="connsiteX156" fmla="*/ 2709863 w 8247269"/>
              <a:gd name="connsiteY156" fmla="*/ 1428691 h 3624976"/>
              <a:gd name="connsiteX157" fmla="*/ 2605088 w 8247269"/>
              <a:gd name="connsiteY157" fmla="*/ 1419166 h 3624976"/>
              <a:gd name="connsiteX158" fmla="*/ 2509838 w 8247269"/>
              <a:gd name="connsiteY158" fmla="*/ 1409641 h 3624976"/>
              <a:gd name="connsiteX159" fmla="*/ 2452688 w 8247269"/>
              <a:gd name="connsiteY159" fmla="*/ 1371541 h 3624976"/>
              <a:gd name="connsiteX160" fmla="*/ 2395538 w 8247269"/>
              <a:gd name="connsiteY160" fmla="*/ 1352491 h 3624976"/>
              <a:gd name="connsiteX161" fmla="*/ 2366963 w 8247269"/>
              <a:gd name="connsiteY161" fmla="*/ 1342966 h 3624976"/>
              <a:gd name="connsiteX162" fmla="*/ 2309813 w 8247269"/>
              <a:gd name="connsiteY162" fmla="*/ 1333441 h 3624976"/>
              <a:gd name="connsiteX163" fmla="*/ 2233613 w 8247269"/>
              <a:gd name="connsiteY163" fmla="*/ 1342966 h 3624976"/>
              <a:gd name="connsiteX164" fmla="*/ 2185988 w 8247269"/>
              <a:gd name="connsiteY164" fmla="*/ 1333441 h 3624976"/>
              <a:gd name="connsiteX165" fmla="*/ 2176463 w 8247269"/>
              <a:gd name="connsiteY165" fmla="*/ 1304866 h 3624976"/>
              <a:gd name="connsiteX166" fmla="*/ 2157413 w 8247269"/>
              <a:gd name="connsiteY166" fmla="*/ 1238191 h 3624976"/>
              <a:gd name="connsiteX167" fmla="*/ 2155032 w 8247269"/>
              <a:gd name="connsiteY167" fmla="*/ 1204854 h 3624976"/>
              <a:gd name="connsiteX168" fmla="*/ 2128838 w 8247269"/>
              <a:gd name="connsiteY168" fmla="*/ 1166753 h 3624976"/>
              <a:gd name="connsiteX169" fmla="*/ 2057400 w 8247269"/>
              <a:gd name="connsiteY169" fmla="*/ 1104841 h 3624976"/>
              <a:gd name="connsiteX170" fmla="*/ 2062163 w 8247269"/>
              <a:gd name="connsiteY170" fmla="*/ 1066741 h 3624976"/>
              <a:gd name="connsiteX171" fmla="*/ 2033588 w 8247269"/>
              <a:gd name="connsiteY171" fmla="*/ 1057216 h 3624976"/>
              <a:gd name="connsiteX172" fmla="*/ 2081213 w 8247269"/>
              <a:gd name="connsiteY172" fmla="*/ 1009591 h 3624976"/>
              <a:gd name="connsiteX173" fmla="*/ 2128838 w 8247269"/>
              <a:gd name="connsiteY173" fmla="*/ 1000066 h 3624976"/>
              <a:gd name="connsiteX174" fmla="*/ 2147888 w 8247269"/>
              <a:gd name="connsiteY174" fmla="*/ 942916 h 3624976"/>
              <a:gd name="connsiteX175" fmla="*/ 2119313 w 8247269"/>
              <a:gd name="connsiteY175" fmla="*/ 914341 h 3624976"/>
              <a:gd name="connsiteX176" fmla="*/ 2014538 w 8247269"/>
              <a:gd name="connsiteY176" fmla="*/ 885766 h 3624976"/>
              <a:gd name="connsiteX177" fmla="*/ 2005013 w 8247269"/>
              <a:gd name="connsiteY177" fmla="*/ 857191 h 3624976"/>
              <a:gd name="connsiteX178" fmla="*/ 2024063 w 8247269"/>
              <a:gd name="connsiteY178" fmla="*/ 828616 h 3624976"/>
              <a:gd name="connsiteX179" fmla="*/ 2014538 w 8247269"/>
              <a:gd name="connsiteY179" fmla="*/ 800041 h 3624976"/>
              <a:gd name="connsiteX180" fmla="*/ 1976438 w 8247269"/>
              <a:gd name="connsiteY180" fmla="*/ 742891 h 3624976"/>
              <a:gd name="connsiteX181" fmla="*/ 1804988 w 8247269"/>
              <a:gd name="connsiteY181" fmla="*/ 685741 h 3624976"/>
              <a:gd name="connsiteX182" fmla="*/ 1776413 w 8247269"/>
              <a:gd name="connsiteY182" fmla="*/ 676216 h 3624976"/>
              <a:gd name="connsiteX183" fmla="*/ 1747838 w 8247269"/>
              <a:gd name="connsiteY183" fmla="*/ 666691 h 3624976"/>
              <a:gd name="connsiteX184" fmla="*/ 1690688 w 8247269"/>
              <a:gd name="connsiteY184" fmla="*/ 628591 h 3624976"/>
              <a:gd name="connsiteX185" fmla="*/ 1654969 w 8247269"/>
              <a:gd name="connsiteY185" fmla="*/ 592872 h 3624976"/>
              <a:gd name="connsiteX186" fmla="*/ 1581150 w 8247269"/>
              <a:gd name="connsiteY186" fmla="*/ 519053 h 3624976"/>
              <a:gd name="connsiteX187" fmla="*/ 1493045 w 8247269"/>
              <a:gd name="connsiteY187" fmla="*/ 433328 h 3624976"/>
              <a:gd name="connsiteX188" fmla="*/ 1370452 w 8247269"/>
              <a:gd name="connsiteY188" fmla="*/ 335756 h 3624976"/>
              <a:gd name="connsiteX189" fmla="*/ 1350170 w 8247269"/>
              <a:gd name="connsiteY189" fmla="*/ 316647 h 3624976"/>
              <a:gd name="connsiteX190" fmla="*/ 1373982 w 8247269"/>
              <a:gd name="connsiteY190" fmla="*/ 323791 h 3624976"/>
              <a:gd name="connsiteX191" fmla="*/ 1440657 w 8247269"/>
              <a:gd name="connsiteY191" fmla="*/ 342841 h 3624976"/>
              <a:gd name="connsiteX192" fmla="*/ 1440657 w 8247269"/>
              <a:gd name="connsiteY192" fmla="*/ 290453 h 3624976"/>
              <a:gd name="connsiteX193" fmla="*/ 1376363 w 8247269"/>
              <a:gd name="connsiteY193" fmla="*/ 204729 h 3624976"/>
              <a:gd name="connsiteX194" fmla="*/ 1338263 w 8247269"/>
              <a:gd name="connsiteY194" fmla="*/ 178534 h 3624976"/>
              <a:gd name="connsiteX195" fmla="*/ 1319213 w 8247269"/>
              <a:gd name="connsiteY195" fmla="*/ 161866 h 3624976"/>
              <a:gd name="connsiteX196" fmla="*/ 1166813 w 8247269"/>
              <a:gd name="connsiteY196" fmla="*/ 133291 h 3624976"/>
              <a:gd name="connsiteX197" fmla="*/ 1138238 w 8247269"/>
              <a:gd name="connsiteY197" fmla="*/ 123766 h 3624976"/>
              <a:gd name="connsiteX198" fmla="*/ 1081088 w 8247269"/>
              <a:gd name="connsiteY198" fmla="*/ 85666 h 3624976"/>
              <a:gd name="connsiteX199" fmla="*/ 1033463 w 8247269"/>
              <a:gd name="connsiteY199" fmla="*/ 47566 h 3624976"/>
              <a:gd name="connsiteX200" fmla="*/ 976313 w 8247269"/>
              <a:gd name="connsiteY200" fmla="*/ 9466 h 3624976"/>
              <a:gd name="connsiteX201" fmla="*/ 547688 w 8247269"/>
              <a:gd name="connsiteY201" fmla="*/ 9466 h 3624976"/>
              <a:gd name="connsiteX202" fmla="*/ 452438 w 8247269"/>
              <a:gd name="connsiteY202" fmla="*/ 18991 h 3624976"/>
              <a:gd name="connsiteX203" fmla="*/ 395288 w 8247269"/>
              <a:gd name="connsiteY203" fmla="*/ 47566 h 3624976"/>
              <a:gd name="connsiteX204" fmla="*/ 319088 w 8247269"/>
              <a:gd name="connsiteY204" fmla="*/ 159485 h 3624976"/>
              <a:gd name="connsiteX205" fmla="*/ 307182 w 8247269"/>
              <a:gd name="connsiteY205" fmla="*/ 216634 h 3624976"/>
              <a:gd name="connsiteX206" fmla="*/ 254794 w 8247269"/>
              <a:gd name="connsiteY206" fmla="*/ 283310 h 3624976"/>
              <a:gd name="connsiteX207" fmla="*/ 180975 w 8247269"/>
              <a:gd name="connsiteY207" fmla="*/ 330935 h 3624976"/>
              <a:gd name="connsiteX208" fmla="*/ 76201 w 8247269"/>
              <a:gd name="connsiteY208" fmla="*/ 357129 h 3624976"/>
              <a:gd name="connsiteX209" fmla="*/ 42863 w 8247269"/>
              <a:gd name="connsiteY209" fmla="*/ 361891 h 3624976"/>
              <a:gd name="connsiteX210" fmla="*/ 0 w 8247269"/>
              <a:gd name="connsiteY210" fmla="*/ 371416 h 3624976"/>
              <a:gd name="connsiteX211" fmla="*/ 21431 w 8247269"/>
              <a:gd name="connsiteY211" fmla="*/ 416660 h 3624976"/>
              <a:gd name="connsiteX212" fmla="*/ 33338 w 8247269"/>
              <a:gd name="connsiteY212" fmla="*/ 419041 h 3624976"/>
              <a:gd name="connsiteX213" fmla="*/ 90488 w 8247269"/>
              <a:gd name="connsiteY213" fmla="*/ 447616 h 3624976"/>
              <a:gd name="connsiteX214" fmla="*/ 147638 w 8247269"/>
              <a:gd name="connsiteY214" fmla="*/ 476191 h 3624976"/>
              <a:gd name="connsiteX215" fmla="*/ 166688 w 8247269"/>
              <a:gd name="connsiteY215" fmla="*/ 504766 h 3624976"/>
              <a:gd name="connsiteX216" fmla="*/ 166688 w 8247269"/>
              <a:gd name="connsiteY216" fmla="*/ 571441 h 3624976"/>
              <a:gd name="connsiteX217" fmla="*/ 138113 w 8247269"/>
              <a:gd name="connsiteY217" fmla="*/ 580966 h 3624976"/>
              <a:gd name="connsiteX218" fmla="*/ 128588 w 8247269"/>
              <a:gd name="connsiteY218" fmla="*/ 666691 h 3624976"/>
              <a:gd name="connsiteX219" fmla="*/ 100013 w 8247269"/>
              <a:gd name="connsiteY219" fmla="*/ 676216 h 3624976"/>
              <a:gd name="connsiteX220" fmla="*/ 90488 w 8247269"/>
              <a:gd name="connsiteY220" fmla="*/ 704791 h 3624976"/>
              <a:gd name="connsiteX221" fmla="*/ 119063 w 8247269"/>
              <a:gd name="connsiteY221" fmla="*/ 714316 h 3624976"/>
              <a:gd name="connsiteX222" fmla="*/ 138113 w 8247269"/>
              <a:gd name="connsiteY222" fmla="*/ 771466 h 3624976"/>
              <a:gd name="connsiteX223" fmla="*/ 147638 w 8247269"/>
              <a:gd name="connsiteY223" fmla="*/ 838141 h 3624976"/>
              <a:gd name="connsiteX224" fmla="*/ 166688 w 8247269"/>
              <a:gd name="connsiteY224" fmla="*/ 866716 h 3624976"/>
              <a:gd name="connsiteX225" fmla="*/ 157163 w 8247269"/>
              <a:gd name="connsiteY225" fmla="*/ 923866 h 3624976"/>
              <a:gd name="connsiteX0" fmla="*/ 7319963 w 8247269"/>
              <a:gd name="connsiteY0" fmla="*/ 3590866 h 3624976"/>
              <a:gd name="connsiteX1" fmla="*/ 7374733 w 8247269"/>
              <a:gd name="connsiteY1" fmla="*/ 3417036 h 3624976"/>
              <a:gd name="connsiteX2" fmla="*/ 7398544 w 8247269"/>
              <a:gd name="connsiteY2" fmla="*/ 3281304 h 3624976"/>
              <a:gd name="connsiteX3" fmla="*/ 7458075 w 8247269"/>
              <a:gd name="connsiteY3" fmla="*/ 3233678 h 3624976"/>
              <a:gd name="connsiteX4" fmla="*/ 7481888 w 8247269"/>
              <a:gd name="connsiteY4" fmla="*/ 3000315 h 3624976"/>
              <a:gd name="connsiteX5" fmla="*/ 7543801 w 8247269"/>
              <a:gd name="connsiteY5" fmla="*/ 2966977 h 3624976"/>
              <a:gd name="connsiteX6" fmla="*/ 7627145 w 8247269"/>
              <a:gd name="connsiteY6" fmla="*/ 2993171 h 3624976"/>
              <a:gd name="connsiteX7" fmla="*/ 7708106 w 8247269"/>
              <a:gd name="connsiteY7" fmla="*/ 2943167 h 3624976"/>
              <a:gd name="connsiteX8" fmla="*/ 7765257 w 8247269"/>
              <a:gd name="connsiteY8" fmla="*/ 2838391 h 3624976"/>
              <a:gd name="connsiteX9" fmla="*/ 7777163 w 8247269"/>
              <a:gd name="connsiteY9" fmla="*/ 2800291 h 3624976"/>
              <a:gd name="connsiteX10" fmla="*/ 7805738 w 8247269"/>
              <a:gd name="connsiteY10" fmla="*/ 2790766 h 3624976"/>
              <a:gd name="connsiteX11" fmla="*/ 7834313 w 8247269"/>
              <a:gd name="connsiteY11" fmla="*/ 2781241 h 3624976"/>
              <a:gd name="connsiteX12" fmla="*/ 7996238 w 8247269"/>
              <a:gd name="connsiteY12" fmla="*/ 2762191 h 3624976"/>
              <a:gd name="connsiteX13" fmla="*/ 8062913 w 8247269"/>
              <a:gd name="connsiteY13" fmla="*/ 2743141 h 3624976"/>
              <a:gd name="connsiteX14" fmla="*/ 8090341 w 8247269"/>
              <a:gd name="connsiteY14" fmla="*/ 2764630 h 3624976"/>
              <a:gd name="connsiteX15" fmla="*/ 8162926 w 8247269"/>
              <a:gd name="connsiteY15" fmla="*/ 2752666 h 3624976"/>
              <a:gd name="connsiteX16" fmla="*/ 8165307 w 8247269"/>
              <a:gd name="connsiteY16" fmla="*/ 2709804 h 3624976"/>
              <a:gd name="connsiteX17" fmla="*/ 8186738 w 8247269"/>
              <a:gd name="connsiteY17" fmla="*/ 2602648 h 3624976"/>
              <a:gd name="connsiteX18" fmla="*/ 8193882 w 8247269"/>
              <a:gd name="connsiteY18" fmla="*/ 2552641 h 3624976"/>
              <a:gd name="connsiteX19" fmla="*/ 8224838 w 8247269"/>
              <a:gd name="connsiteY19" fmla="*/ 2514541 h 3624976"/>
              <a:gd name="connsiteX20" fmla="*/ 8243888 w 8247269"/>
              <a:gd name="connsiteY20" fmla="*/ 2485966 h 3624976"/>
              <a:gd name="connsiteX21" fmla="*/ 8178447 w 8247269"/>
              <a:gd name="connsiteY21" fmla="*/ 2438399 h 3624976"/>
              <a:gd name="connsiteX22" fmla="*/ 7950994 w 8247269"/>
              <a:gd name="connsiteY22" fmla="*/ 2435960 h 3624976"/>
              <a:gd name="connsiteX23" fmla="*/ 7967663 w 8247269"/>
              <a:gd name="connsiteY23" fmla="*/ 2335947 h 3624976"/>
              <a:gd name="connsiteX24" fmla="*/ 7977188 w 8247269"/>
              <a:gd name="connsiteY24" fmla="*/ 2257366 h 3624976"/>
              <a:gd name="connsiteX25" fmla="*/ 7950995 w 8247269"/>
              <a:gd name="connsiteY25" fmla="*/ 2083534 h 3624976"/>
              <a:gd name="connsiteX26" fmla="*/ 7953375 w 8247269"/>
              <a:gd name="connsiteY26" fmla="*/ 2038291 h 3624976"/>
              <a:gd name="connsiteX27" fmla="*/ 7948613 w 8247269"/>
              <a:gd name="connsiteY27" fmla="*/ 2007334 h 3624976"/>
              <a:gd name="connsiteX28" fmla="*/ 7962901 w 8247269"/>
              <a:gd name="connsiteY28" fmla="*/ 1907322 h 3624976"/>
              <a:gd name="connsiteX29" fmla="*/ 7948613 w 8247269"/>
              <a:gd name="connsiteY29" fmla="*/ 1847791 h 3624976"/>
              <a:gd name="connsiteX30" fmla="*/ 7850982 w 8247269"/>
              <a:gd name="connsiteY30" fmla="*/ 1859697 h 3624976"/>
              <a:gd name="connsiteX31" fmla="*/ 7796213 w 8247269"/>
              <a:gd name="connsiteY31" fmla="*/ 1790641 h 3624976"/>
              <a:gd name="connsiteX32" fmla="*/ 7739063 w 8247269"/>
              <a:gd name="connsiteY32" fmla="*/ 1771591 h 3624976"/>
              <a:gd name="connsiteX33" fmla="*/ 7710488 w 8247269"/>
              <a:gd name="connsiteY33" fmla="*/ 1752541 h 3624976"/>
              <a:gd name="connsiteX34" fmla="*/ 7567613 w 8247269"/>
              <a:gd name="connsiteY34" fmla="*/ 1733491 h 3624976"/>
              <a:gd name="connsiteX35" fmla="*/ 7510463 w 8247269"/>
              <a:gd name="connsiteY35" fmla="*/ 1714441 h 3624976"/>
              <a:gd name="connsiteX36" fmla="*/ 7453313 w 8247269"/>
              <a:gd name="connsiteY36" fmla="*/ 1676341 h 3624976"/>
              <a:gd name="connsiteX37" fmla="*/ 7424738 w 8247269"/>
              <a:gd name="connsiteY37" fmla="*/ 1657291 h 3624976"/>
              <a:gd name="connsiteX38" fmla="*/ 7396163 w 8247269"/>
              <a:gd name="connsiteY38" fmla="*/ 1647766 h 3624976"/>
              <a:gd name="connsiteX39" fmla="*/ 7358063 w 8247269"/>
              <a:gd name="connsiteY39" fmla="*/ 1600141 h 3624976"/>
              <a:gd name="connsiteX40" fmla="*/ 7319963 w 8247269"/>
              <a:gd name="connsiteY40" fmla="*/ 1542991 h 3624976"/>
              <a:gd name="connsiteX41" fmla="*/ 7272338 w 8247269"/>
              <a:gd name="connsiteY41" fmla="*/ 1485841 h 3624976"/>
              <a:gd name="connsiteX42" fmla="*/ 7262813 w 8247269"/>
              <a:gd name="connsiteY42" fmla="*/ 1457266 h 3624976"/>
              <a:gd name="connsiteX43" fmla="*/ 7224713 w 8247269"/>
              <a:gd name="connsiteY43" fmla="*/ 1400116 h 3624976"/>
              <a:gd name="connsiteX44" fmla="*/ 7215188 w 8247269"/>
              <a:gd name="connsiteY44" fmla="*/ 1371541 h 3624976"/>
              <a:gd name="connsiteX45" fmla="*/ 7196138 w 8247269"/>
              <a:gd name="connsiteY45" fmla="*/ 1342966 h 3624976"/>
              <a:gd name="connsiteX46" fmla="*/ 7184231 w 8247269"/>
              <a:gd name="connsiteY46" fmla="*/ 1278672 h 3624976"/>
              <a:gd name="connsiteX47" fmla="*/ 7012782 w 8247269"/>
              <a:gd name="connsiteY47" fmla="*/ 1083410 h 3624976"/>
              <a:gd name="connsiteX48" fmla="*/ 6979445 w 8247269"/>
              <a:gd name="connsiteY48" fmla="*/ 1047691 h 3624976"/>
              <a:gd name="connsiteX49" fmla="*/ 6950869 w 8247269"/>
              <a:gd name="connsiteY49" fmla="*/ 1016735 h 3624976"/>
              <a:gd name="connsiteX50" fmla="*/ 6988969 w 8247269"/>
              <a:gd name="connsiteY50" fmla="*/ 961966 h 3624976"/>
              <a:gd name="connsiteX51" fmla="*/ 7005638 w 8247269"/>
              <a:gd name="connsiteY51" fmla="*/ 866716 h 3624976"/>
              <a:gd name="connsiteX52" fmla="*/ 6977063 w 8247269"/>
              <a:gd name="connsiteY52" fmla="*/ 857191 h 3624976"/>
              <a:gd name="connsiteX53" fmla="*/ 6910388 w 8247269"/>
              <a:gd name="connsiteY53" fmla="*/ 847666 h 3624976"/>
              <a:gd name="connsiteX54" fmla="*/ 6872288 w 8247269"/>
              <a:gd name="connsiteY54" fmla="*/ 828616 h 3624976"/>
              <a:gd name="connsiteX55" fmla="*/ 6843713 w 8247269"/>
              <a:gd name="connsiteY55" fmla="*/ 819091 h 3624976"/>
              <a:gd name="connsiteX56" fmla="*/ 6786563 w 8247269"/>
              <a:gd name="connsiteY56" fmla="*/ 780991 h 3624976"/>
              <a:gd name="connsiteX57" fmla="*/ 6748463 w 8247269"/>
              <a:gd name="connsiteY57" fmla="*/ 733366 h 3624976"/>
              <a:gd name="connsiteX58" fmla="*/ 6738938 w 8247269"/>
              <a:gd name="connsiteY58" fmla="*/ 704791 h 3624976"/>
              <a:gd name="connsiteX59" fmla="*/ 6691313 w 8247269"/>
              <a:gd name="connsiteY59" fmla="*/ 657166 h 3624976"/>
              <a:gd name="connsiteX60" fmla="*/ 6643688 w 8247269"/>
              <a:gd name="connsiteY60" fmla="*/ 619066 h 3624976"/>
              <a:gd name="connsiteX61" fmla="*/ 6624638 w 8247269"/>
              <a:gd name="connsiteY61" fmla="*/ 590491 h 3624976"/>
              <a:gd name="connsiteX62" fmla="*/ 6596063 w 8247269"/>
              <a:gd name="connsiteY62" fmla="*/ 580966 h 3624976"/>
              <a:gd name="connsiteX63" fmla="*/ 6567488 w 8247269"/>
              <a:gd name="connsiteY63" fmla="*/ 561916 h 3624976"/>
              <a:gd name="connsiteX64" fmla="*/ 6538913 w 8247269"/>
              <a:gd name="connsiteY64" fmla="*/ 552391 h 3624976"/>
              <a:gd name="connsiteX65" fmla="*/ 6510338 w 8247269"/>
              <a:gd name="connsiteY65" fmla="*/ 533341 h 3624976"/>
              <a:gd name="connsiteX66" fmla="*/ 6462713 w 8247269"/>
              <a:gd name="connsiteY66" fmla="*/ 523816 h 3624976"/>
              <a:gd name="connsiteX67" fmla="*/ 6376988 w 8247269"/>
              <a:gd name="connsiteY67" fmla="*/ 533341 h 3624976"/>
              <a:gd name="connsiteX68" fmla="*/ 6319838 w 8247269"/>
              <a:gd name="connsiteY68" fmla="*/ 571441 h 3624976"/>
              <a:gd name="connsiteX69" fmla="*/ 6262688 w 8247269"/>
              <a:gd name="connsiteY69" fmla="*/ 619066 h 3624976"/>
              <a:gd name="connsiteX70" fmla="*/ 6176963 w 8247269"/>
              <a:gd name="connsiteY70" fmla="*/ 657166 h 3624976"/>
              <a:gd name="connsiteX71" fmla="*/ 6148388 w 8247269"/>
              <a:gd name="connsiteY71" fmla="*/ 666691 h 3624976"/>
              <a:gd name="connsiteX72" fmla="*/ 6148388 w 8247269"/>
              <a:gd name="connsiteY72" fmla="*/ 800041 h 3624976"/>
              <a:gd name="connsiteX73" fmla="*/ 6138863 w 8247269"/>
              <a:gd name="connsiteY73" fmla="*/ 961966 h 3624976"/>
              <a:gd name="connsiteX74" fmla="*/ 6119813 w 8247269"/>
              <a:gd name="connsiteY74" fmla="*/ 1085791 h 3624976"/>
              <a:gd name="connsiteX75" fmla="*/ 6136482 w 8247269"/>
              <a:gd name="connsiteY75" fmla="*/ 1195328 h 3624976"/>
              <a:gd name="connsiteX76" fmla="*/ 6165057 w 8247269"/>
              <a:gd name="connsiteY76" fmla="*/ 1340585 h 3624976"/>
              <a:gd name="connsiteX77" fmla="*/ 6205538 w 8247269"/>
              <a:gd name="connsiteY77" fmla="*/ 1435835 h 3624976"/>
              <a:gd name="connsiteX78" fmla="*/ 6162676 w 8247269"/>
              <a:gd name="connsiteY78" fmla="*/ 1492985 h 3624976"/>
              <a:gd name="connsiteX79" fmla="*/ 6196013 w 8247269"/>
              <a:gd name="connsiteY79" fmla="*/ 1647766 h 3624976"/>
              <a:gd name="connsiteX80" fmla="*/ 6198394 w 8247269"/>
              <a:gd name="connsiteY80" fmla="*/ 1757303 h 3624976"/>
              <a:gd name="connsiteX81" fmla="*/ 6153150 w 8247269"/>
              <a:gd name="connsiteY81" fmla="*/ 1759685 h 3624976"/>
              <a:gd name="connsiteX82" fmla="*/ 6119813 w 8247269"/>
              <a:gd name="connsiteY82" fmla="*/ 1752541 h 3624976"/>
              <a:gd name="connsiteX83" fmla="*/ 5955507 w 8247269"/>
              <a:gd name="connsiteY83" fmla="*/ 1781116 h 3624976"/>
              <a:gd name="connsiteX84" fmla="*/ 5955507 w 8247269"/>
              <a:gd name="connsiteY84" fmla="*/ 1854934 h 3624976"/>
              <a:gd name="connsiteX85" fmla="*/ 5967413 w 8247269"/>
              <a:gd name="connsiteY85" fmla="*/ 1904941 h 3624976"/>
              <a:gd name="connsiteX86" fmla="*/ 5962650 w 8247269"/>
              <a:gd name="connsiteY86" fmla="*/ 1954947 h 3624976"/>
              <a:gd name="connsiteX87" fmla="*/ 5684045 w 8247269"/>
              <a:gd name="connsiteY87" fmla="*/ 1916847 h 3624976"/>
              <a:gd name="connsiteX88" fmla="*/ 5434013 w 8247269"/>
              <a:gd name="connsiteY88" fmla="*/ 1940660 h 3624976"/>
              <a:gd name="connsiteX89" fmla="*/ 5300663 w 8247269"/>
              <a:gd name="connsiteY89" fmla="*/ 1904941 h 3624976"/>
              <a:gd name="connsiteX90" fmla="*/ 5243513 w 8247269"/>
              <a:gd name="connsiteY90" fmla="*/ 1914466 h 3624976"/>
              <a:gd name="connsiteX91" fmla="*/ 5186363 w 8247269"/>
              <a:gd name="connsiteY91" fmla="*/ 1933516 h 3624976"/>
              <a:gd name="connsiteX92" fmla="*/ 5179219 w 8247269"/>
              <a:gd name="connsiteY92" fmla="*/ 1890653 h 3624976"/>
              <a:gd name="connsiteX93" fmla="*/ 5098257 w 8247269"/>
              <a:gd name="connsiteY93" fmla="*/ 1840647 h 3624976"/>
              <a:gd name="connsiteX94" fmla="*/ 5033963 w 8247269"/>
              <a:gd name="connsiteY94" fmla="*/ 1838266 h 3624976"/>
              <a:gd name="connsiteX95" fmla="*/ 5024438 w 8247269"/>
              <a:gd name="connsiteY95" fmla="*/ 1809691 h 3624976"/>
              <a:gd name="connsiteX96" fmla="*/ 4891088 w 8247269"/>
              <a:gd name="connsiteY96" fmla="*/ 1781116 h 3624976"/>
              <a:gd name="connsiteX97" fmla="*/ 4814888 w 8247269"/>
              <a:gd name="connsiteY97" fmla="*/ 1743016 h 3624976"/>
              <a:gd name="connsiteX98" fmla="*/ 4786313 w 8247269"/>
              <a:gd name="connsiteY98" fmla="*/ 1714441 h 3624976"/>
              <a:gd name="connsiteX99" fmla="*/ 4776788 w 8247269"/>
              <a:gd name="connsiteY99" fmla="*/ 1685866 h 3624976"/>
              <a:gd name="connsiteX100" fmla="*/ 4795838 w 8247269"/>
              <a:gd name="connsiteY100" fmla="*/ 1628716 h 3624976"/>
              <a:gd name="connsiteX101" fmla="*/ 4814888 w 8247269"/>
              <a:gd name="connsiteY101" fmla="*/ 1476316 h 3624976"/>
              <a:gd name="connsiteX102" fmla="*/ 4852988 w 8247269"/>
              <a:gd name="connsiteY102" fmla="*/ 1419166 h 3624976"/>
              <a:gd name="connsiteX103" fmla="*/ 4872038 w 8247269"/>
              <a:gd name="connsiteY103" fmla="*/ 1390591 h 3624976"/>
              <a:gd name="connsiteX104" fmla="*/ 4919663 w 8247269"/>
              <a:gd name="connsiteY104" fmla="*/ 1314391 h 3624976"/>
              <a:gd name="connsiteX105" fmla="*/ 4929188 w 8247269"/>
              <a:gd name="connsiteY105" fmla="*/ 1285816 h 3624976"/>
              <a:gd name="connsiteX106" fmla="*/ 4872038 w 8247269"/>
              <a:gd name="connsiteY106" fmla="*/ 1257241 h 3624976"/>
              <a:gd name="connsiteX107" fmla="*/ 4843463 w 8247269"/>
              <a:gd name="connsiteY107" fmla="*/ 1238191 h 3624976"/>
              <a:gd name="connsiteX108" fmla="*/ 4786313 w 8247269"/>
              <a:gd name="connsiteY108" fmla="*/ 1219141 h 3624976"/>
              <a:gd name="connsiteX109" fmla="*/ 4757738 w 8247269"/>
              <a:gd name="connsiteY109" fmla="*/ 1209616 h 3624976"/>
              <a:gd name="connsiteX110" fmla="*/ 4729163 w 8247269"/>
              <a:gd name="connsiteY110" fmla="*/ 1219141 h 3624976"/>
              <a:gd name="connsiteX111" fmla="*/ 4672013 w 8247269"/>
              <a:gd name="connsiteY111" fmla="*/ 1247716 h 3624976"/>
              <a:gd name="connsiteX112" fmla="*/ 4576763 w 8247269"/>
              <a:gd name="connsiteY112" fmla="*/ 1209616 h 3624976"/>
              <a:gd name="connsiteX113" fmla="*/ 4538663 w 8247269"/>
              <a:gd name="connsiteY113" fmla="*/ 1161991 h 3624976"/>
              <a:gd name="connsiteX114" fmla="*/ 4481513 w 8247269"/>
              <a:gd name="connsiteY114" fmla="*/ 1181041 h 3624976"/>
              <a:gd name="connsiteX115" fmla="*/ 4452938 w 8247269"/>
              <a:gd name="connsiteY115" fmla="*/ 1190566 h 3624976"/>
              <a:gd name="connsiteX116" fmla="*/ 4414838 w 8247269"/>
              <a:gd name="connsiteY116" fmla="*/ 1276291 h 3624976"/>
              <a:gd name="connsiteX117" fmla="*/ 4405313 w 8247269"/>
              <a:gd name="connsiteY117" fmla="*/ 1304866 h 3624976"/>
              <a:gd name="connsiteX118" fmla="*/ 4395788 w 8247269"/>
              <a:gd name="connsiteY118" fmla="*/ 1333441 h 3624976"/>
              <a:gd name="connsiteX119" fmla="*/ 4367213 w 8247269"/>
              <a:gd name="connsiteY119" fmla="*/ 1352491 h 3624976"/>
              <a:gd name="connsiteX120" fmla="*/ 4348163 w 8247269"/>
              <a:gd name="connsiteY120" fmla="*/ 1381066 h 3624976"/>
              <a:gd name="connsiteX121" fmla="*/ 4329113 w 8247269"/>
              <a:gd name="connsiteY121" fmla="*/ 1438216 h 3624976"/>
              <a:gd name="connsiteX122" fmla="*/ 4310063 w 8247269"/>
              <a:gd name="connsiteY122" fmla="*/ 1466791 h 3624976"/>
              <a:gd name="connsiteX123" fmla="*/ 4300538 w 8247269"/>
              <a:gd name="connsiteY123" fmla="*/ 1495366 h 3624976"/>
              <a:gd name="connsiteX124" fmla="*/ 4291013 w 8247269"/>
              <a:gd name="connsiteY124" fmla="*/ 1533466 h 3624976"/>
              <a:gd name="connsiteX125" fmla="*/ 4262438 w 8247269"/>
              <a:gd name="connsiteY125" fmla="*/ 1552516 h 3624976"/>
              <a:gd name="connsiteX126" fmla="*/ 4224338 w 8247269"/>
              <a:gd name="connsiteY126" fmla="*/ 1545372 h 3624976"/>
              <a:gd name="connsiteX127" fmla="*/ 4167188 w 8247269"/>
              <a:gd name="connsiteY127" fmla="*/ 1562041 h 3624976"/>
              <a:gd name="connsiteX128" fmla="*/ 4110038 w 8247269"/>
              <a:gd name="connsiteY128" fmla="*/ 1583472 h 3624976"/>
              <a:gd name="connsiteX129" fmla="*/ 4081463 w 8247269"/>
              <a:gd name="connsiteY129" fmla="*/ 1590616 h 3624976"/>
              <a:gd name="connsiteX130" fmla="*/ 4055270 w 8247269"/>
              <a:gd name="connsiteY130" fmla="*/ 1595379 h 3624976"/>
              <a:gd name="connsiteX131" fmla="*/ 3948113 w 8247269"/>
              <a:gd name="connsiteY131" fmla="*/ 1609666 h 3624976"/>
              <a:gd name="connsiteX132" fmla="*/ 3910013 w 8247269"/>
              <a:gd name="connsiteY132" fmla="*/ 1600141 h 3624976"/>
              <a:gd name="connsiteX133" fmla="*/ 3757613 w 8247269"/>
              <a:gd name="connsiteY133" fmla="*/ 1590616 h 3624976"/>
              <a:gd name="connsiteX134" fmla="*/ 3729038 w 8247269"/>
              <a:gd name="connsiteY134" fmla="*/ 1571566 h 3624976"/>
              <a:gd name="connsiteX135" fmla="*/ 3700463 w 8247269"/>
              <a:gd name="connsiteY135" fmla="*/ 1562041 h 3624976"/>
              <a:gd name="connsiteX136" fmla="*/ 3652838 w 8247269"/>
              <a:gd name="connsiteY136" fmla="*/ 1523941 h 3624976"/>
              <a:gd name="connsiteX137" fmla="*/ 3481388 w 8247269"/>
              <a:gd name="connsiteY137" fmla="*/ 1533466 h 3624976"/>
              <a:gd name="connsiteX138" fmla="*/ 3414713 w 8247269"/>
              <a:gd name="connsiteY138" fmla="*/ 1542991 h 3624976"/>
              <a:gd name="connsiteX139" fmla="*/ 3386138 w 8247269"/>
              <a:gd name="connsiteY139" fmla="*/ 1552516 h 3624976"/>
              <a:gd name="connsiteX140" fmla="*/ 3338513 w 8247269"/>
              <a:gd name="connsiteY140" fmla="*/ 1562041 h 3624976"/>
              <a:gd name="connsiteX141" fmla="*/ 3259931 w 8247269"/>
              <a:gd name="connsiteY141" fmla="*/ 1619191 h 3624976"/>
              <a:gd name="connsiteX142" fmla="*/ 3214688 w 8247269"/>
              <a:gd name="connsiteY142" fmla="*/ 1666816 h 3624976"/>
              <a:gd name="connsiteX143" fmla="*/ 3205163 w 8247269"/>
              <a:gd name="connsiteY143" fmla="*/ 1695391 h 3624976"/>
              <a:gd name="connsiteX144" fmla="*/ 3181351 w 8247269"/>
              <a:gd name="connsiteY144" fmla="*/ 1738254 h 3624976"/>
              <a:gd name="connsiteX145" fmla="*/ 3102769 w 8247269"/>
              <a:gd name="connsiteY145" fmla="*/ 1714441 h 3624976"/>
              <a:gd name="connsiteX146" fmla="*/ 3057525 w 8247269"/>
              <a:gd name="connsiteY146" fmla="*/ 1659672 h 3624976"/>
              <a:gd name="connsiteX147" fmla="*/ 3005138 w 8247269"/>
              <a:gd name="connsiteY147" fmla="*/ 1619191 h 3624976"/>
              <a:gd name="connsiteX148" fmla="*/ 2967038 w 8247269"/>
              <a:gd name="connsiteY148" fmla="*/ 1562041 h 3624976"/>
              <a:gd name="connsiteX149" fmla="*/ 2947988 w 8247269"/>
              <a:gd name="connsiteY149" fmla="*/ 1533466 h 3624976"/>
              <a:gd name="connsiteX150" fmla="*/ 2890838 w 8247269"/>
              <a:gd name="connsiteY150" fmla="*/ 1504891 h 3624976"/>
              <a:gd name="connsiteX151" fmla="*/ 2862263 w 8247269"/>
              <a:gd name="connsiteY151" fmla="*/ 1485841 h 3624976"/>
              <a:gd name="connsiteX152" fmla="*/ 2833688 w 8247269"/>
              <a:gd name="connsiteY152" fmla="*/ 1476316 h 3624976"/>
              <a:gd name="connsiteX153" fmla="*/ 2805113 w 8247269"/>
              <a:gd name="connsiteY153" fmla="*/ 1457266 h 3624976"/>
              <a:gd name="connsiteX154" fmla="*/ 2738438 w 8247269"/>
              <a:gd name="connsiteY154" fmla="*/ 1438216 h 3624976"/>
              <a:gd name="connsiteX155" fmla="*/ 2709863 w 8247269"/>
              <a:gd name="connsiteY155" fmla="*/ 1428691 h 3624976"/>
              <a:gd name="connsiteX156" fmla="*/ 2605088 w 8247269"/>
              <a:gd name="connsiteY156" fmla="*/ 1419166 h 3624976"/>
              <a:gd name="connsiteX157" fmla="*/ 2509838 w 8247269"/>
              <a:gd name="connsiteY157" fmla="*/ 1409641 h 3624976"/>
              <a:gd name="connsiteX158" fmla="*/ 2452688 w 8247269"/>
              <a:gd name="connsiteY158" fmla="*/ 1371541 h 3624976"/>
              <a:gd name="connsiteX159" fmla="*/ 2395538 w 8247269"/>
              <a:gd name="connsiteY159" fmla="*/ 1352491 h 3624976"/>
              <a:gd name="connsiteX160" fmla="*/ 2366963 w 8247269"/>
              <a:gd name="connsiteY160" fmla="*/ 1342966 h 3624976"/>
              <a:gd name="connsiteX161" fmla="*/ 2309813 w 8247269"/>
              <a:gd name="connsiteY161" fmla="*/ 1333441 h 3624976"/>
              <a:gd name="connsiteX162" fmla="*/ 2233613 w 8247269"/>
              <a:gd name="connsiteY162" fmla="*/ 1342966 h 3624976"/>
              <a:gd name="connsiteX163" fmla="*/ 2185988 w 8247269"/>
              <a:gd name="connsiteY163" fmla="*/ 1333441 h 3624976"/>
              <a:gd name="connsiteX164" fmla="*/ 2176463 w 8247269"/>
              <a:gd name="connsiteY164" fmla="*/ 1304866 h 3624976"/>
              <a:gd name="connsiteX165" fmla="*/ 2157413 w 8247269"/>
              <a:gd name="connsiteY165" fmla="*/ 1238191 h 3624976"/>
              <a:gd name="connsiteX166" fmla="*/ 2155032 w 8247269"/>
              <a:gd name="connsiteY166" fmla="*/ 1204854 h 3624976"/>
              <a:gd name="connsiteX167" fmla="*/ 2128838 w 8247269"/>
              <a:gd name="connsiteY167" fmla="*/ 1166753 h 3624976"/>
              <a:gd name="connsiteX168" fmla="*/ 2057400 w 8247269"/>
              <a:gd name="connsiteY168" fmla="*/ 1104841 h 3624976"/>
              <a:gd name="connsiteX169" fmla="*/ 2062163 w 8247269"/>
              <a:gd name="connsiteY169" fmla="*/ 1066741 h 3624976"/>
              <a:gd name="connsiteX170" fmla="*/ 2033588 w 8247269"/>
              <a:gd name="connsiteY170" fmla="*/ 1057216 h 3624976"/>
              <a:gd name="connsiteX171" fmla="*/ 2081213 w 8247269"/>
              <a:gd name="connsiteY171" fmla="*/ 1009591 h 3624976"/>
              <a:gd name="connsiteX172" fmla="*/ 2128838 w 8247269"/>
              <a:gd name="connsiteY172" fmla="*/ 1000066 h 3624976"/>
              <a:gd name="connsiteX173" fmla="*/ 2147888 w 8247269"/>
              <a:gd name="connsiteY173" fmla="*/ 942916 h 3624976"/>
              <a:gd name="connsiteX174" fmla="*/ 2119313 w 8247269"/>
              <a:gd name="connsiteY174" fmla="*/ 914341 h 3624976"/>
              <a:gd name="connsiteX175" fmla="*/ 2014538 w 8247269"/>
              <a:gd name="connsiteY175" fmla="*/ 885766 h 3624976"/>
              <a:gd name="connsiteX176" fmla="*/ 2005013 w 8247269"/>
              <a:gd name="connsiteY176" fmla="*/ 857191 h 3624976"/>
              <a:gd name="connsiteX177" fmla="*/ 2024063 w 8247269"/>
              <a:gd name="connsiteY177" fmla="*/ 828616 h 3624976"/>
              <a:gd name="connsiteX178" fmla="*/ 2014538 w 8247269"/>
              <a:gd name="connsiteY178" fmla="*/ 800041 h 3624976"/>
              <a:gd name="connsiteX179" fmla="*/ 1976438 w 8247269"/>
              <a:gd name="connsiteY179" fmla="*/ 742891 h 3624976"/>
              <a:gd name="connsiteX180" fmla="*/ 1804988 w 8247269"/>
              <a:gd name="connsiteY180" fmla="*/ 685741 h 3624976"/>
              <a:gd name="connsiteX181" fmla="*/ 1776413 w 8247269"/>
              <a:gd name="connsiteY181" fmla="*/ 676216 h 3624976"/>
              <a:gd name="connsiteX182" fmla="*/ 1747838 w 8247269"/>
              <a:gd name="connsiteY182" fmla="*/ 666691 h 3624976"/>
              <a:gd name="connsiteX183" fmla="*/ 1690688 w 8247269"/>
              <a:gd name="connsiteY183" fmla="*/ 628591 h 3624976"/>
              <a:gd name="connsiteX184" fmla="*/ 1654969 w 8247269"/>
              <a:gd name="connsiteY184" fmla="*/ 592872 h 3624976"/>
              <a:gd name="connsiteX185" fmla="*/ 1581150 w 8247269"/>
              <a:gd name="connsiteY185" fmla="*/ 519053 h 3624976"/>
              <a:gd name="connsiteX186" fmla="*/ 1493045 w 8247269"/>
              <a:gd name="connsiteY186" fmla="*/ 433328 h 3624976"/>
              <a:gd name="connsiteX187" fmla="*/ 1370452 w 8247269"/>
              <a:gd name="connsiteY187" fmla="*/ 335756 h 3624976"/>
              <a:gd name="connsiteX188" fmla="*/ 1350170 w 8247269"/>
              <a:gd name="connsiteY188" fmla="*/ 316647 h 3624976"/>
              <a:gd name="connsiteX189" fmla="*/ 1373982 w 8247269"/>
              <a:gd name="connsiteY189" fmla="*/ 323791 h 3624976"/>
              <a:gd name="connsiteX190" fmla="*/ 1440657 w 8247269"/>
              <a:gd name="connsiteY190" fmla="*/ 342841 h 3624976"/>
              <a:gd name="connsiteX191" fmla="*/ 1440657 w 8247269"/>
              <a:gd name="connsiteY191" fmla="*/ 290453 h 3624976"/>
              <a:gd name="connsiteX192" fmla="*/ 1376363 w 8247269"/>
              <a:gd name="connsiteY192" fmla="*/ 204729 h 3624976"/>
              <a:gd name="connsiteX193" fmla="*/ 1338263 w 8247269"/>
              <a:gd name="connsiteY193" fmla="*/ 178534 h 3624976"/>
              <a:gd name="connsiteX194" fmla="*/ 1319213 w 8247269"/>
              <a:gd name="connsiteY194" fmla="*/ 161866 h 3624976"/>
              <a:gd name="connsiteX195" fmla="*/ 1166813 w 8247269"/>
              <a:gd name="connsiteY195" fmla="*/ 133291 h 3624976"/>
              <a:gd name="connsiteX196" fmla="*/ 1138238 w 8247269"/>
              <a:gd name="connsiteY196" fmla="*/ 123766 h 3624976"/>
              <a:gd name="connsiteX197" fmla="*/ 1081088 w 8247269"/>
              <a:gd name="connsiteY197" fmla="*/ 85666 h 3624976"/>
              <a:gd name="connsiteX198" fmla="*/ 1033463 w 8247269"/>
              <a:gd name="connsiteY198" fmla="*/ 47566 h 3624976"/>
              <a:gd name="connsiteX199" fmla="*/ 976313 w 8247269"/>
              <a:gd name="connsiteY199" fmla="*/ 9466 h 3624976"/>
              <a:gd name="connsiteX200" fmla="*/ 547688 w 8247269"/>
              <a:gd name="connsiteY200" fmla="*/ 9466 h 3624976"/>
              <a:gd name="connsiteX201" fmla="*/ 452438 w 8247269"/>
              <a:gd name="connsiteY201" fmla="*/ 18991 h 3624976"/>
              <a:gd name="connsiteX202" fmla="*/ 395288 w 8247269"/>
              <a:gd name="connsiteY202" fmla="*/ 47566 h 3624976"/>
              <a:gd name="connsiteX203" fmla="*/ 319088 w 8247269"/>
              <a:gd name="connsiteY203" fmla="*/ 159485 h 3624976"/>
              <a:gd name="connsiteX204" fmla="*/ 307182 w 8247269"/>
              <a:gd name="connsiteY204" fmla="*/ 216634 h 3624976"/>
              <a:gd name="connsiteX205" fmla="*/ 254794 w 8247269"/>
              <a:gd name="connsiteY205" fmla="*/ 283310 h 3624976"/>
              <a:gd name="connsiteX206" fmla="*/ 180975 w 8247269"/>
              <a:gd name="connsiteY206" fmla="*/ 330935 h 3624976"/>
              <a:gd name="connsiteX207" fmla="*/ 76201 w 8247269"/>
              <a:gd name="connsiteY207" fmla="*/ 357129 h 3624976"/>
              <a:gd name="connsiteX208" fmla="*/ 42863 w 8247269"/>
              <a:gd name="connsiteY208" fmla="*/ 361891 h 3624976"/>
              <a:gd name="connsiteX209" fmla="*/ 0 w 8247269"/>
              <a:gd name="connsiteY209" fmla="*/ 371416 h 3624976"/>
              <a:gd name="connsiteX210" fmla="*/ 21431 w 8247269"/>
              <a:gd name="connsiteY210" fmla="*/ 416660 h 3624976"/>
              <a:gd name="connsiteX211" fmla="*/ 33338 w 8247269"/>
              <a:gd name="connsiteY211" fmla="*/ 419041 h 3624976"/>
              <a:gd name="connsiteX212" fmla="*/ 90488 w 8247269"/>
              <a:gd name="connsiteY212" fmla="*/ 447616 h 3624976"/>
              <a:gd name="connsiteX213" fmla="*/ 147638 w 8247269"/>
              <a:gd name="connsiteY213" fmla="*/ 476191 h 3624976"/>
              <a:gd name="connsiteX214" fmla="*/ 166688 w 8247269"/>
              <a:gd name="connsiteY214" fmla="*/ 504766 h 3624976"/>
              <a:gd name="connsiteX215" fmla="*/ 166688 w 8247269"/>
              <a:gd name="connsiteY215" fmla="*/ 571441 h 3624976"/>
              <a:gd name="connsiteX216" fmla="*/ 138113 w 8247269"/>
              <a:gd name="connsiteY216" fmla="*/ 580966 h 3624976"/>
              <a:gd name="connsiteX217" fmla="*/ 128588 w 8247269"/>
              <a:gd name="connsiteY217" fmla="*/ 666691 h 3624976"/>
              <a:gd name="connsiteX218" fmla="*/ 100013 w 8247269"/>
              <a:gd name="connsiteY218" fmla="*/ 676216 h 3624976"/>
              <a:gd name="connsiteX219" fmla="*/ 90488 w 8247269"/>
              <a:gd name="connsiteY219" fmla="*/ 704791 h 3624976"/>
              <a:gd name="connsiteX220" fmla="*/ 119063 w 8247269"/>
              <a:gd name="connsiteY220" fmla="*/ 714316 h 3624976"/>
              <a:gd name="connsiteX221" fmla="*/ 138113 w 8247269"/>
              <a:gd name="connsiteY221" fmla="*/ 771466 h 3624976"/>
              <a:gd name="connsiteX222" fmla="*/ 147638 w 8247269"/>
              <a:gd name="connsiteY222" fmla="*/ 838141 h 3624976"/>
              <a:gd name="connsiteX223" fmla="*/ 166688 w 8247269"/>
              <a:gd name="connsiteY223" fmla="*/ 866716 h 3624976"/>
              <a:gd name="connsiteX224" fmla="*/ 157163 w 8247269"/>
              <a:gd name="connsiteY224" fmla="*/ 923866 h 3624976"/>
              <a:gd name="connsiteX0" fmla="*/ 7319963 w 8247269"/>
              <a:gd name="connsiteY0" fmla="*/ 3590866 h 3624976"/>
              <a:gd name="connsiteX1" fmla="*/ 7374733 w 8247269"/>
              <a:gd name="connsiteY1" fmla="*/ 3417036 h 3624976"/>
              <a:gd name="connsiteX2" fmla="*/ 7398544 w 8247269"/>
              <a:gd name="connsiteY2" fmla="*/ 3281304 h 3624976"/>
              <a:gd name="connsiteX3" fmla="*/ 7458075 w 8247269"/>
              <a:gd name="connsiteY3" fmla="*/ 3233678 h 3624976"/>
              <a:gd name="connsiteX4" fmla="*/ 7481888 w 8247269"/>
              <a:gd name="connsiteY4" fmla="*/ 3000315 h 3624976"/>
              <a:gd name="connsiteX5" fmla="*/ 7543801 w 8247269"/>
              <a:gd name="connsiteY5" fmla="*/ 2966977 h 3624976"/>
              <a:gd name="connsiteX6" fmla="*/ 7627145 w 8247269"/>
              <a:gd name="connsiteY6" fmla="*/ 2993171 h 3624976"/>
              <a:gd name="connsiteX7" fmla="*/ 7708106 w 8247269"/>
              <a:gd name="connsiteY7" fmla="*/ 2943167 h 3624976"/>
              <a:gd name="connsiteX8" fmla="*/ 7765257 w 8247269"/>
              <a:gd name="connsiteY8" fmla="*/ 2838391 h 3624976"/>
              <a:gd name="connsiteX9" fmla="*/ 7777163 w 8247269"/>
              <a:gd name="connsiteY9" fmla="*/ 2800291 h 3624976"/>
              <a:gd name="connsiteX10" fmla="*/ 7805738 w 8247269"/>
              <a:gd name="connsiteY10" fmla="*/ 2790766 h 3624976"/>
              <a:gd name="connsiteX11" fmla="*/ 7834313 w 8247269"/>
              <a:gd name="connsiteY11" fmla="*/ 2781241 h 3624976"/>
              <a:gd name="connsiteX12" fmla="*/ 7996238 w 8247269"/>
              <a:gd name="connsiteY12" fmla="*/ 2762191 h 3624976"/>
              <a:gd name="connsiteX13" fmla="*/ 8062913 w 8247269"/>
              <a:gd name="connsiteY13" fmla="*/ 2743141 h 3624976"/>
              <a:gd name="connsiteX14" fmla="*/ 8090341 w 8247269"/>
              <a:gd name="connsiteY14" fmla="*/ 2764630 h 3624976"/>
              <a:gd name="connsiteX15" fmla="*/ 8162926 w 8247269"/>
              <a:gd name="connsiteY15" fmla="*/ 2752666 h 3624976"/>
              <a:gd name="connsiteX16" fmla="*/ 8165307 w 8247269"/>
              <a:gd name="connsiteY16" fmla="*/ 2709804 h 3624976"/>
              <a:gd name="connsiteX17" fmla="*/ 8186738 w 8247269"/>
              <a:gd name="connsiteY17" fmla="*/ 2602648 h 3624976"/>
              <a:gd name="connsiteX18" fmla="*/ 8193882 w 8247269"/>
              <a:gd name="connsiteY18" fmla="*/ 2552641 h 3624976"/>
              <a:gd name="connsiteX19" fmla="*/ 8224838 w 8247269"/>
              <a:gd name="connsiteY19" fmla="*/ 2514541 h 3624976"/>
              <a:gd name="connsiteX20" fmla="*/ 8243888 w 8247269"/>
              <a:gd name="connsiteY20" fmla="*/ 2485966 h 3624976"/>
              <a:gd name="connsiteX21" fmla="*/ 8178447 w 8247269"/>
              <a:gd name="connsiteY21" fmla="*/ 2438399 h 3624976"/>
              <a:gd name="connsiteX22" fmla="*/ 7950994 w 8247269"/>
              <a:gd name="connsiteY22" fmla="*/ 2435960 h 3624976"/>
              <a:gd name="connsiteX23" fmla="*/ 7967663 w 8247269"/>
              <a:gd name="connsiteY23" fmla="*/ 2335947 h 3624976"/>
              <a:gd name="connsiteX24" fmla="*/ 7977188 w 8247269"/>
              <a:gd name="connsiteY24" fmla="*/ 2257366 h 3624976"/>
              <a:gd name="connsiteX25" fmla="*/ 7950995 w 8247269"/>
              <a:gd name="connsiteY25" fmla="*/ 2083534 h 3624976"/>
              <a:gd name="connsiteX26" fmla="*/ 7953375 w 8247269"/>
              <a:gd name="connsiteY26" fmla="*/ 2038291 h 3624976"/>
              <a:gd name="connsiteX27" fmla="*/ 7948613 w 8247269"/>
              <a:gd name="connsiteY27" fmla="*/ 2007334 h 3624976"/>
              <a:gd name="connsiteX28" fmla="*/ 7962901 w 8247269"/>
              <a:gd name="connsiteY28" fmla="*/ 1907322 h 3624976"/>
              <a:gd name="connsiteX29" fmla="*/ 7948613 w 8247269"/>
              <a:gd name="connsiteY29" fmla="*/ 1847791 h 3624976"/>
              <a:gd name="connsiteX30" fmla="*/ 7850982 w 8247269"/>
              <a:gd name="connsiteY30" fmla="*/ 1859697 h 3624976"/>
              <a:gd name="connsiteX31" fmla="*/ 7796213 w 8247269"/>
              <a:gd name="connsiteY31" fmla="*/ 1790641 h 3624976"/>
              <a:gd name="connsiteX32" fmla="*/ 7739063 w 8247269"/>
              <a:gd name="connsiteY32" fmla="*/ 1771591 h 3624976"/>
              <a:gd name="connsiteX33" fmla="*/ 7710488 w 8247269"/>
              <a:gd name="connsiteY33" fmla="*/ 1752541 h 3624976"/>
              <a:gd name="connsiteX34" fmla="*/ 7567613 w 8247269"/>
              <a:gd name="connsiteY34" fmla="*/ 1733491 h 3624976"/>
              <a:gd name="connsiteX35" fmla="*/ 7510463 w 8247269"/>
              <a:gd name="connsiteY35" fmla="*/ 1714441 h 3624976"/>
              <a:gd name="connsiteX36" fmla="*/ 7453313 w 8247269"/>
              <a:gd name="connsiteY36" fmla="*/ 1676341 h 3624976"/>
              <a:gd name="connsiteX37" fmla="*/ 7424738 w 8247269"/>
              <a:gd name="connsiteY37" fmla="*/ 1657291 h 3624976"/>
              <a:gd name="connsiteX38" fmla="*/ 7396163 w 8247269"/>
              <a:gd name="connsiteY38" fmla="*/ 1647766 h 3624976"/>
              <a:gd name="connsiteX39" fmla="*/ 7358063 w 8247269"/>
              <a:gd name="connsiteY39" fmla="*/ 1600141 h 3624976"/>
              <a:gd name="connsiteX40" fmla="*/ 7319963 w 8247269"/>
              <a:gd name="connsiteY40" fmla="*/ 1542991 h 3624976"/>
              <a:gd name="connsiteX41" fmla="*/ 7272338 w 8247269"/>
              <a:gd name="connsiteY41" fmla="*/ 1485841 h 3624976"/>
              <a:gd name="connsiteX42" fmla="*/ 7262813 w 8247269"/>
              <a:gd name="connsiteY42" fmla="*/ 1457266 h 3624976"/>
              <a:gd name="connsiteX43" fmla="*/ 7224713 w 8247269"/>
              <a:gd name="connsiteY43" fmla="*/ 1400116 h 3624976"/>
              <a:gd name="connsiteX44" fmla="*/ 7215188 w 8247269"/>
              <a:gd name="connsiteY44" fmla="*/ 1371541 h 3624976"/>
              <a:gd name="connsiteX45" fmla="*/ 7196138 w 8247269"/>
              <a:gd name="connsiteY45" fmla="*/ 1342966 h 3624976"/>
              <a:gd name="connsiteX46" fmla="*/ 7184231 w 8247269"/>
              <a:gd name="connsiteY46" fmla="*/ 1278672 h 3624976"/>
              <a:gd name="connsiteX47" fmla="*/ 7012782 w 8247269"/>
              <a:gd name="connsiteY47" fmla="*/ 1083410 h 3624976"/>
              <a:gd name="connsiteX48" fmla="*/ 6979445 w 8247269"/>
              <a:gd name="connsiteY48" fmla="*/ 1047691 h 3624976"/>
              <a:gd name="connsiteX49" fmla="*/ 6950869 w 8247269"/>
              <a:gd name="connsiteY49" fmla="*/ 1016735 h 3624976"/>
              <a:gd name="connsiteX50" fmla="*/ 6988969 w 8247269"/>
              <a:gd name="connsiteY50" fmla="*/ 961966 h 3624976"/>
              <a:gd name="connsiteX51" fmla="*/ 7048501 w 8247269"/>
              <a:gd name="connsiteY51" fmla="*/ 885766 h 3624976"/>
              <a:gd name="connsiteX52" fmla="*/ 6977063 w 8247269"/>
              <a:gd name="connsiteY52" fmla="*/ 857191 h 3624976"/>
              <a:gd name="connsiteX53" fmla="*/ 6910388 w 8247269"/>
              <a:gd name="connsiteY53" fmla="*/ 847666 h 3624976"/>
              <a:gd name="connsiteX54" fmla="*/ 6872288 w 8247269"/>
              <a:gd name="connsiteY54" fmla="*/ 828616 h 3624976"/>
              <a:gd name="connsiteX55" fmla="*/ 6843713 w 8247269"/>
              <a:gd name="connsiteY55" fmla="*/ 819091 h 3624976"/>
              <a:gd name="connsiteX56" fmla="*/ 6786563 w 8247269"/>
              <a:gd name="connsiteY56" fmla="*/ 780991 h 3624976"/>
              <a:gd name="connsiteX57" fmla="*/ 6748463 w 8247269"/>
              <a:gd name="connsiteY57" fmla="*/ 733366 h 3624976"/>
              <a:gd name="connsiteX58" fmla="*/ 6738938 w 8247269"/>
              <a:gd name="connsiteY58" fmla="*/ 704791 h 3624976"/>
              <a:gd name="connsiteX59" fmla="*/ 6691313 w 8247269"/>
              <a:gd name="connsiteY59" fmla="*/ 657166 h 3624976"/>
              <a:gd name="connsiteX60" fmla="*/ 6643688 w 8247269"/>
              <a:gd name="connsiteY60" fmla="*/ 619066 h 3624976"/>
              <a:gd name="connsiteX61" fmla="*/ 6624638 w 8247269"/>
              <a:gd name="connsiteY61" fmla="*/ 590491 h 3624976"/>
              <a:gd name="connsiteX62" fmla="*/ 6596063 w 8247269"/>
              <a:gd name="connsiteY62" fmla="*/ 580966 h 3624976"/>
              <a:gd name="connsiteX63" fmla="*/ 6567488 w 8247269"/>
              <a:gd name="connsiteY63" fmla="*/ 561916 h 3624976"/>
              <a:gd name="connsiteX64" fmla="*/ 6538913 w 8247269"/>
              <a:gd name="connsiteY64" fmla="*/ 552391 h 3624976"/>
              <a:gd name="connsiteX65" fmla="*/ 6510338 w 8247269"/>
              <a:gd name="connsiteY65" fmla="*/ 533341 h 3624976"/>
              <a:gd name="connsiteX66" fmla="*/ 6462713 w 8247269"/>
              <a:gd name="connsiteY66" fmla="*/ 523816 h 3624976"/>
              <a:gd name="connsiteX67" fmla="*/ 6376988 w 8247269"/>
              <a:gd name="connsiteY67" fmla="*/ 533341 h 3624976"/>
              <a:gd name="connsiteX68" fmla="*/ 6319838 w 8247269"/>
              <a:gd name="connsiteY68" fmla="*/ 571441 h 3624976"/>
              <a:gd name="connsiteX69" fmla="*/ 6262688 w 8247269"/>
              <a:gd name="connsiteY69" fmla="*/ 619066 h 3624976"/>
              <a:gd name="connsiteX70" fmla="*/ 6176963 w 8247269"/>
              <a:gd name="connsiteY70" fmla="*/ 657166 h 3624976"/>
              <a:gd name="connsiteX71" fmla="*/ 6148388 w 8247269"/>
              <a:gd name="connsiteY71" fmla="*/ 666691 h 3624976"/>
              <a:gd name="connsiteX72" fmla="*/ 6148388 w 8247269"/>
              <a:gd name="connsiteY72" fmla="*/ 800041 h 3624976"/>
              <a:gd name="connsiteX73" fmla="*/ 6138863 w 8247269"/>
              <a:gd name="connsiteY73" fmla="*/ 961966 h 3624976"/>
              <a:gd name="connsiteX74" fmla="*/ 6119813 w 8247269"/>
              <a:gd name="connsiteY74" fmla="*/ 1085791 h 3624976"/>
              <a:gd name="connsiteX75" fmla="*/ 6136482 w 8247269"/>
              <a:gd name="connsiteY75" fmla="*/ 1195328 h 3624976"/>
              <a:gd name="connsiteX76" fmla="*/ 6165057 w 8247269"/>
              <a:gd name="connsiteY76" fmla="*/ 1340585 h 3624976"/>
              <a:gd name="connsiteX77" fmla="*/ 6205538 w 8247269"/>
              <a:gd name="connsiteY77" fmla="*/ 1435835 h 3624976"/>
              <a:gd name="connsiteX78" fmla="*/ 6162676 w 8247269"/>
              <a:gd name="connsiteY78" fmla="*/ 1492985 h 3624976"/>
              <a:gd name="connsiteX79" fmla="*/ 6196013 w 8247269"/>
              <a:gd name="connsiteY79" fmla="*/ 1647766 h 3624976"/>
              <a:gd name="connsiteX80" fmla="*/ 6198394 w 8247269"/>
              <a:gd name="connsiteY80" fmla="*/ 1757303 h 3624976"/>
              <a:gd name="connsiteX81" fmla="*/ 6153150 w 8247269"/>
              <a:gd name="connsiteY81" fmla="*/ 1759685 h 3624976"/>
              <a:gd name="connsiteX82" fmla="*/ 6119813 w 8247269"/>
              <a:gd name="connsiteY82" fmla="*/ 1752541 h 3624976"/>
              <a:gd name="connsiteX83" fmla="*/ 5955507 w 8247269"/>
              <a:gd name="connsiteY83" fmla="*/ 1781116 h 3624976"/>
              <a:gd name="connsiteX84" fmla="*/ 5955507 w 8247269"/>
              <a:gd name="connsiteY84" fmla="*/ 1854934 h 3624976"/>
              <a:gd name="connsiteX85" fmla="*/ 5967413 w 8247269"/>
              <a:gd name="connsiteY85" fmla="*/ 1904941 h 3624976"/>
              <a:gd name="connsiteX86" fmla="*/ 5962650 w 8247269"/>
              <a:gd name="connsiteY86" fmla="*/ 1954947 h 3624976"/>
              <a:gd name="connsiteX87" fmla="*/ 5684045 w 8247269"/>
              <a:gd name="connsiteY87" fmla="*/ 1916847 h 3624976"/>
              <a:gd name="connsiteX88" fmla="*/ 5434013 w 8247269"/>
              <a:gd name="connsiteY88" fmla="*/ 1940660 h 3624976"/>
              <a:gd name="connsiteX89" fmla="*/ 5300663 w 8247269"/>
              <a:gd name="connsiteY89" fmla="*/ 1904941 h 3624976"/>
              <a:gd name="connsiteX90" fmla="*/ 5243513 w 8247269"/>
              <a:gd name="connsiteY90" fmla="*/ 1914466 h 3624976"/>
              <a:gd name="connsiteX91" fmla="*/ 5186363 w 8247269"/>
              <a:gd name="connsiteY91" fmla="*/ 1933516 h 3624976"/>
              <a:gd name="connsiteX92" fmla="*/ 5179219 w 8247269"/>
              <a:gd name="connsiteY92" fmla="*/ 1890653 h 3624976"/>
              <a:gd name="connsiteX93" fmla="*/ 5098257 w 8247269"/>
              <a:gd name="connsiteY93" fmla="*/ 1840647 h 3624976"/>
              <a:gd name="connsiteX94" fmla="*/ 5033963 w 8247269"/>
              <a:gd name="connsiteY94" fmla="*/ 1838266 h 3624976"/>
              <a:gd name="connsiteX95" fmla="*/ 5024438 w 8247269"/>
              <a:gd name="connsiteY95" fmla="*/ 1809691 h 3624976"/>
              <a:gd name="connsiteX96" fmla="*/ 4891088 w 8247269"/>
              <a:gd name="connsiteY96" fmla="*/ 1781116 h 3624976"/>
              <a:gd name="connsiteX97" fmla="*/ 4814888 w 8247269"/>
              <a:gd name="connsiteY97" fmla="*/ 1743016 h 3624976"/>
              <a:gd name="connsiteX98" fmla="*/ 4786313 w 8247269"/>
              <a:gd name="connsiteY98" fmla="*/ 1714441 h 3624976"/>
              <a:gd name="connsiteX99" fmla="*/ 4776788 w 8247269"/>
              <a:gd name="connsiteY99" fmla="*/ 1685866 h 3624976"/>
              <a:gd name="connsiteX100" fmla="*/ 4795838 w 8247269"/>
              <a:gd name="connsiteY100" fmla="*/ 1628716 h 3624976"/>
              <a:gd name="connsiteX101" fmla="*/ 4814888 w 8247269"/>
              <a:gd name="connsiteY101" fmla="*/ 1476316 h 3624976"/>
              <a:gd name="connsiteX102" fmla="*/ 4852988 w 8247269"/>
              <a:gd name="connsiteY102" fmla="*/ 1419166 h 3624976"/>
              <a:gd name="connsiteX103" fmla="*/ 4872038 w 8247269"/>
              <a:gd name="connsiteY103" fmla="*/ 1390591 h 3624976"/>
              <a:gd name="connsiteX104" fmla="*/ 4919663 w 8247269"/>
              <a:gd name="connsiteY104" fmla="*/ 1314391 h 3624976"/>
              <a:gd name="connsiteX105" fmla="*/ 4929188 w 8247269"/>
              <a:gd name="connsiteY105" fmla="*/ 1285816 h 3624976"/>
              <a:gd name="connsiteX106" fmla="*/ 4872038 w 8247269"/>
              <a:gd name="connsiteY106" fmla="*/ 1257241 h 3624976"/>
              <a:gd name="connsiteX107" fmla="*/ 4843463 w 8247269"/>
              <a:gd name="connsiteY107" fmla="*/ 1238191 h 3624976"/>
              <a:gd name="connsiteX108" fmla="*/ 4786313 w 8247269"/>
              <a:gd name="connsiteY108" fmla="*/ 1219141 h 3624976"/>
              <a:gd name="connsiteX109" fmla="*/ 4757738 w 8247269"/>
              <a:gd name="connsiteY109" fmla="*/ 1209616 h 3624976"/>
              <a:gd name="connsiteX110" fmla="*/ 4729163 w 8247269"/>
              <a:gd name="connsiteY110" fmla="*/ 1219141 h 3624976"/>
              <a:gd name="connsiteX111" fmla="*/ 4672013 w 8247269"/>
              <a:gd name="connsiteY111" fmla="*/ 1247716 h 3624976"/>
              <a:gd name="connsiteX112" fmla="*/ 4576763 w 8247269"/>
              <a:gd name="connsiteY112" fmla="*/ 1209616 h 3624976"/>
              <a:gd name="connsiteX113" fmla="*/ 4538663 w 8247269"/>
              <a:gd name="connsiteY113" fmla="*/ 1161991 h 3624976"/>
              <a:gd name="connsiteX114" fmla="*/ 4481513 w 8247269"/>
              <a:gd name="connsiteY114" fmla="*/ 1181041 h 3624976"/>
              <a:gd name="connsiteX115" fmla="*/ 4452938 w 8247269"/>
              <a:gd name="connsiteY115" fmla="*/ 1190566 h 3624976"/>
              <a:gd name="connsiteX116" fmla="*/ 4414838 w 8247269"/>
              <a:gd name="connsiteY116" fmla="*/ 1276291 h 3624976"/>
              <a:gd name="connsiteX117" fmla="*/ 4405313 w 8247269"/>
              <a:gd name="connsiteY117" fmla="*/ 1304866 h 3624976"/>
              <a:gd name="connsiteX118" fmla="*/ 4395788 w 8247269"/>
              <a:gd name="connsiteY118" fmla="*/ 1333441 h 3624976"/>
              <a:gd name="connsiteX119" fmla="*/ 4367213 w 8247269"/>
              <a:gd name="connsiteY119" fmla="*/ 1352491 h 3624976"/>
              <a:gd name="connsiteX120" fmla="*/ 4348163 w 8247269"/>
              <a:gd name="connsiteY120" fmla="*/ 1381066 h 3624976"/>
              <a:gd name="connsiteX121" fmla="*/ 4329113 w 8247269"/>
              <a:gd name="connsiteY121" fmla="*/ 1438216 h 3624976"/>
              <a:gd name="connsiteX122" fmla="*/ 4310063 w 8247269"/>
              <a:gd name="connsiteY122" fmla="*/ 1466791 h 3624976"/>
              <a:gd name="connsiteX123" fmla="*/ 4300538 w 8247269"/>
              <a:gd name="connsiteY123" fmla="*/ 1495366 h 3624976"/>
              <a:gd name="connsiteX124" fmla="*/ 4291013 w 8247269"/>
              <a:gd name="connsiteY124" fmla="*/ 1533466 h 3624976"/>
              <a:gd name="connsiteX125" fmla="*/ 4262438 w 8247269"/>
              <a:gd name="connsiteY125" fmla="*/ 1552516 h 3624976"/>
              <a:gd name="connsiteX126" fmla="*/ 4224338 w 8247269"/>
              <a:gd name="connsiteY126" fmla="*/ 1545372 h 3624976"/>
              <a:gd name="connsiteX127" fmla="*/ 4167188 w 8247269"/>
              <a:gd name="connsiteY127" fmla="*/ 1562041 h 3624976"/>
              <a:gd name="connsiteX128" fmla="*/ 4110038 w 8247269"/>
              <a:gd name="connsiteY128" fmla="*/ 1583472 h 3624976"/>
              <a:gd name="connsiteX129" fmla="*/ 4081463 w 8247269"/>
              <a:gd name="connsiteY129" fmla="*/ 1590616 h 3624976"/>
              <a:gd name="connsiteX130" fmla="*/ 4055270 w 8247269"/>
              <a:gd name="connsiteY130" fmla="*/ 1595379 h 3624976"/>
              <a:gd name="connsiteX131" fmla="*/ 3948113 w 8247269"/>
              <a:gd name="connsiteY131" fmla="*/ 1609666 h 3624976"/>
              <a:gd name="connsiteX132" fmla="*/ 3910013 w 8247269"/>
              <a:gd name="connsiteY132" fmla="*/ 1600141 h 3624976"/>
              <a:gd name="connsiteX133" fmla="*/ 3757613 w 8247269"/>
              <a:gd name="connsiteY133" fmla="*/ 1590616 h 3624976"/>
              <a:gd name="connsiteX134" fmla="*/ 3729038 w 8247269"/>
              <a:gd name="connsiteY134" fmla="*/ 1571566 h 3624976"/>
              <a:gd name="connsiteX135" fmla="*/ 3700463 w 8247269"/>
              <a:gd name="connsiteY135" fmla="*/ 1562041 h 3624976"/>
              <a:gd name="connsiteX136" fmla="*/ 3652838 w 8247269"/>
              <a:gd name="connsiteY136" fmla="*/ 1523941 h 3624976"/>
              <a:gd name="connsiteX137" fmla="*/ 3481388 w 8247269"/>
              <a:gd name="connsiteY137" fmla="*/ 1533466 h 3624976"/>
              <a:gd name="connsiteX138" fmla="*/ 3414713 w 8247269"/>
              <a:gd name="connsiteY138" fmla="*/ 1542991 h 3624976"/>
              <a:gd name="connsiteX139" fmla="*/ 3386138 w 8247269"/>
              <a:gd name="connsiteY139" fmla="*/ 1552516 h 3624976"/>
              <a:gd name="connsiteX140" fmla="*/ 3338513 w 8247269"/>
              <a:gd name="connsiteY140" fmla="*/ 1562041 h 3624976"/>
              <a:gd name="connsiteX141" fmla="*/ 3259931 w 8247269"/>
              <a:gd name="connsiteY141" fmla="*/ 1619191 h 3624976"/>
              <a:gd name="connsiteX142" fmla="*/ 3214688 w 8247269"/>
              <a:gd name="connsiteY142" fmla="*/ 1666816 h 3624976"/>
              <a:gd name="connsiteX143" fmla="*/ 3205163 w 8247269"/>
              <a:gd name="connsiteY143" fmla="*/ 1695391 h 3624976"/>
              <a:gd name="connsiteX144" fmla="*/ 3181351 w 8247269"/>
              <a:gd name="connsiteY144" fmla="*/ 1738254 h 3624976"/>
              <a:gd name="connsiteX145" fmla="*/ 3102769 w 8247269"/>
              <a:gd name="connsiteY145" fmla="*/ 1714441 h 3624976"/>
              <a:gd name="connsiteX146" fmla="*/ 3057525 w 8247269"/>
              <a:gd name="connsiteY146" fmla="*/ 1659672 h 3624976"/>
              <a:gd name="connsiteX147" fmla="*/ 3005138 w 8247269"/>
              <a:gd name="connsiteY147" fmla="*/ 1619191 h 3624976"/>
              <a:gd name="connsiteX148" fmla="*/ 2967038 w 8247269"/>
              <a:gd name="connsiteY148" fmla="*/ 1562041 h 3624976"/>
              <a:gd name="connsiteX149" fmla="*/ 2947988 w 8247269"/>
              <a:gd name="connsiteY149" fmla="*/ 1533466 h 3624976"/>
              <a:gd name="connsiteX150" fmla="*/ 2890838 w 8247269"/>
              <a:gd name="connsiteY150" fmla="*/ 1504891 h 3624976"/>
              <a:gd name="connsiteX151" fmla="*/ 2862263 w 8247269"/>
              <a:gd name="connsiteY151" fmla="*/ 1485841 h 3624976"/>
              <a:gd name="connsiteX152" fmla="*/ 2833688 w 8247269"/>
              <a:gd name="connsiteY152" fmla="*/ 1476316 h 3624976"/>
              <a:gd name="connsiteX153" fmla="*/ 2805113 w 8247269"/>
              <a:gd name="connsiteY153" fmla="*/ 1457266 h 3624976"/>
              <a:gd name="connsiteX154" fmla="*/ 2738438 w 8247269"/>
              <a:gd name="connsiteY154" fmla="*/ 1438216 h 3624976"/>
              <a:gd name="connsiteX155" fmla="*/ 2709863 w 8247269"/>
              <a:gd name="connsiteY155" fmla="*/ 1428691 h 3624976"/>
              <a:gd name="connsiteX156" fmla="*/ 2605088 w 8247269"/>
              <a:gd name="connsiteY156" fmla="*/ 1419166 h 3624976"/>
              <a:gd name="connsiteX157" fmla="*/ 2509838 w 8247269"/>
              <a:gd name="connsiteY157" fmla="*/ 1409641 h 3624976"/>
              <a:gd name="connsiteX158" fmla="*/ 2452688 w 8247269"/>
              <a:gd name="connsiteY158" fmla="*/ 1371541 h 3624976"/>
              <a:gd name="connsiteX159" fmla="*/ 2395538 w 8247269"/>
              <a:gd name="connsiteY159" fmla="*/ 1352491 h 3624976"/>
              <a:gd name="connsiteX160" fmla="*/ 2366963 w 8247269"/>
              <a:gd name="connsiteY160" fmla="*/ 1342966 h 3624976"/>
              <a:gd name="connsiteX161" fmla="*/ 2309813 w 8247269"/>
              <a:gd name="connsiteY161" fmla="*/ 1333441 h 3624976"/>
              <a:gd name="connsiteX162" fmla="*/ 2233613 w 8247269"/>
              <a:gd name="connsiteY162" fmla="*/ 1342966 h 3624976"/>
              <a:gd name="connsiteX163" fmla="*/ 2185988 w 8247269"/>
              <a:gd name="connsiteY163" fmla="*/ 1333441 h 3624976"/>
              <a:gd name="connsiteX164" fmla="*/ 2176463 w 8247269"/>
              <a:gd name="connsiteY164" fmla="*/ 1304866 h 3624976"/>
              <a:gd name="connsiteX165" fmla="*/ 2157413 w 8247269"/>
              <a:gd name="connsiteY165" fmla="*/ 1238191 h 3624976"/>
              <a:gd name="connsiteX166" fmla="*/ 2155032 w 8247269"/>
              <a:gd name="connsiteY166" fmla="*/ 1204854 h 3624976"/>
              <a:gd name="connsiteX167" fmla="*/ 2128838 w 8247269"/>
              <a:gd name="connsiteY167" fmla="*/ 1166753 h 3624976"/>
              <a:gd name="connsiteX168" fmla="*/ 2057400 w 8247269"/>
              <a:gd name="connsiteY168" fmla="*/ 1104841 h 3624976"/>
              <a:gd name="connsiteX169" fmla="*/ 2062163 w 8247269"/>
              <a:gd name="connsiteY169" fmla="*/ 1066741 h 3624976"/>
              <a:gd name="connsiteX170" fmla="*/ 2033588 w 8247269"/>
              <a:gd name="connsiteY170" fmla="*/ 1057216 h 3624976"/>
              <a:gd name="connsiteX171" fmla="*/ 2081213 w 8247269"/>
              <a:gd name="connsiteY171" fmla="*/ 1009591 h 3624976"/>
              <a:gd name="connsiteX172" fmla="*/ 2128838 w 8247269"/>
              <a:gd name="connsiteY172" fmla="*/ 1000066 h 3624976"/>
              <a:gd name="connsiteX173" fmla="*/ 2147888 w 8247269"/>
              <a:gd name="connsiteY173" fmla="*/ 942916 h 3624976"/>
              <a:gd name="connsiteX174" fmla="*/ 2119313 w 8247269"/>
              <a:gd name="connsiteY174" fmla="*/ 914341 h 3624976"/>
              <a:gd name="connsiteX175" fmla="*/ 2014538 w 8247269"/>
              <a:gd name="connsiteY175" fmla="*/ 885766 h 3624976"/>
              <a:gd name="connsiteX176" fmla="*/ 2005013 w 8247269"/>
              <a:gd name="connsiteY176" fmla="*/ 857191 h 3624976"/>
              <a:gd name="connsiteX177" fmla="*/ 2024063 w 8247269"/>
              <a:gd name="connsiteY177" fmla="*/ 828616 h 3624976"/>
              <a:gd name="connsiteX178" fmla="*/ 2014538 w 8247269"/>
              <a:gd name="connsiteY178" fmla="*/ 800041 h 3624976"/>
              <a:gd name="connsiteX179" fmla="*/ 1976438 w 8247269"/>
              <a:gd name="connsiteY179" fmla="*/ 742891 h 3624976"/>
              <a:gd name="connsiteX180" fmla="*/ 1804988 w 8247269"/>
              <a:gd name="connsiteY180" fmla="*/ 685741 h 3624976"/>
              <a:gd name="connsiteX181" fmla="*/ 1776413 w 8247269"/>
              <a:gd name="connsiteY181" fmla="*/ 676216 h 3624976"/>
              <a:gd name="connsiteX182" fmla="*/ 1747838 w 8247269"/>
              <a:gd name="connsiteY182" fmla="*/ 666691 h 3624976"/>
              <a:gd name="connsiteX183" fmla="*/ 1690688 w 8247269"/>
              <a:gd name="connsiteY183" fmla="*/ 628591 h 3624976"/>
              <a:gd name="connsiteX184" fmla="*/ 1654969 w 8247269"/>
              <a:gd name="connsiteY184" fmla="*/ 592872 h 3624976"/>
              <a:gd name="connsiteX185" fmla="*/ 1581150 w 8247269"/>
              <a:gd name="connsiteY185" fmla="*/ 519053 h 3624976"/>
              <a:gd name="connsiteX186" fmla="*/ 1493045 w 8247269"/>
              <a:gd name="connsiteY186" fmla="*/ 433328 h 3624976"/>
              <a:gd name="connsiteX187" fmla="*/ 1370452 w 8247269"/>
              <a:gd name="connsiteY187" fmla="*/ 335756 h 3624976"/>
              <a:gd name="connsiteX188" fmla="*/ 1350170 w 8247269"/>
              <a:gd name="connsiteY188" fmla="*/ 316647 h 3624976"/>
              <a:gd name="connsiteX189" fmla="*/ 1373982 w 8247269"/>
              <a:gd name="connsiteY189" fmla="*/ 323791 h 3624976"/>
              <a:gd name="connsiteX190" fmla="*/ 1440657 w 8247269"/>
              <a:gd name="connsiteY190" fmla="*/ 342841 h 3624976"/>
              <a:gd name="connsiteX191" fmla="*/ 1440657 w 8247269"/>
              <a:gd name="connsiteY191" fmla="*/ 290453 h 3624976"/>
              <a:gd name="connsiteX192" fmla="*/ 1376363 w 8247269"/>
              <a:gd name="connsiteY192" fmla="*/ 204729 h 3624976"/>
              <a:gd name="connsiteX193" fmla="*/ 1338263 w 8247269"/>
              <a:gd name="connsiteY193" fmla="*/ 178534 h 3624976"/>
              <a:gd name="connsiteX194" fmla="*/ 1319213 w 8247269"/>
              <a:gd name="connsiteY194" fmla="*/ 161866 h 3624976"/>
              <a:gd name="connsiteX195" fmla="*/ 1166813 w 8247269"/>
              <a:gd name="connsiteY195" fmla="*/ 133291 h 3624976"/>
              <a:gd name="connsiteX196" fmla="*/ 1138238 w 8247269"/>
              <a:gd name="connsiteY196" fmla="*/ 123766 h 3624976"/>
              <a:gd name="connsiteX197" fmla="*/ 1081088 w 8247269"/>
              <a:gd name="connsiteY197" fmla="*/ 85666 h 3624976"/>
              <a:gd name="connsiteX198" fmla="*/ 1033463 w 8247269"/>
              <a:gd name="connsiteY198" fmla="*/ 47566 h 3624976"/>
              <a:gd name="connsiteX199" fmla="*/ 976313 w 8247269"/>
              <a:gd name="connsiteY199" fmla="*/ 9466 h 3624976"/>
              <a:gd name="connsiteX200" fmla="*/ 547688 w 8247269"/>
              <a:gd name="connsiteY200" fmla="*/ 9466 h 3624976"/>
              <a:gd name="connsiteX201" fmla="*/ 452438 w 8247269"/>
              <a:gd name="connsiteY201" fmla="*/ 18991 h 3624976"/>
              <a:gd name="connsiteX202" fmla="*/ 395288 w 8247269"/>
              <a:gd name="connsiteY202" fmla="*/ 47566 h 3624976"/>
              <a:gd name="connsiteX203" fmla="*/ 319088 w 8247269"/>
              <a:gd name="connsiteY203" fmla="*/ 159485 h 3624976"/>
              <a:gd name="connsiteX204" fmla="*/ 307182 w 8247269"/>
              <a:gd name="connsiteY204" fmla="*/ 216634 h 3624976"/>
              <a:gd name="connsiteX205" fmla="*/ 254794 w 8247269"/>
              <a:gd name="connsiteY205" fmla="*/ 283310 h 3624976"/>
              <a:gd name="connsiteX206" fmla="*/ 180975 w 8247269"/>
              <a:gd name="connsiteY206" fmla="*/ 330935 h 3624976"/>
              <a:gd name="connsiteX207" fmla="*/ 76201 w 8247269"/>
              <a:gd name="connsiteY207" fmla="*/ 357129 h 3624976"/>
              <a:gd name="connsiteX208" fmla="*/ 42863 w 8247269"/>
              <a:gd name="connsiteY208" fmla="*/ 361891 h 3624976"/>
              <a:gd name="connsiteX209" fmla="*/ 0 w 8247269"/>
              <a:gd name="connsiteY209" fmla="*/ 371416 h 3624976"/>
              <a:gd name="connsiteX210" fmla="*/ 21431 w 8247269"/>
              <a:gd name="connsiteY210" fmla="*/ 416660 h 3624976"/>
              <a:gd name="connsiteX211" fmla="*/ 33338 w 8247269"/>
              <a:gd name="connsiteY211" fmla="*/ 419041 h 3624976"/>
              <a:gd name="connsiteX212" fmla="*/ 90488 w 8247269"/>
              <a:gd name="connsiteY212" fmla="*/ 447616 h 3624976"/>
              <a:gd name="connsiteX213" fmla="*/ 147638 w 8247269"/>
              <a:gd name="connsiteY213" fmla="*/ 476191 h 3624976"/>
              <a:gd name="connsiteX214" fmla="*/ 166688 w 8247269"/>
              <a:gd name="connsiteY214" fmla="*/ 504766 h 3624976"/>
              <a:gd name="connsiteX215" fmla="*/ 166688 w 8247269"/>
              <a:gd name="connsiteY215" fmla="*/ 571441 h 3624976"/>
              <a:gd name="connsiteX216" fmla="*/ 138113 w 8247269"/>
              <a:gd name="connsiteY216" fmla="*/ 580966 h 3624976"/>
              <a:gd name="connsiteX217" fmla="*/ 128588 w 8247269"/>
              <a:gd name="connsiteY217" fmla="*/ 666691 h 3624976"/>
              <a:gd name="connsiteX218" fmla="*/ 100013 w 8247269"/>
              <a:gd name="connsiteY218" fmla="*/ 676216 h 3624976"/>
              <a:gd name="connsiteX219" fmla="*/ 90488 w 8247269"/>
              <a:gd name="connsiteY219" fmla="*/ 704791 h 3624976"/>
              <a:gd name="connsiteX220" fmla="*/ 119063 w 8247269"/>
              <a:gd name="connsiteY220" fmla="*/ 714316 h 3624976"/>
              <a:gd name="connsiteX221" fmla="*/ 138113 w 8247269"/>
              <a:gd name="connsiteY221" fmla="*/ 771466 h 3624976"/>
              <a:gd name="connsiteX222" fmla="*/ 147638 w 8247269"/>
              <a:gd name="connsiteY222" fmla="*/ 838141 h 3624976"/>
              <a:gd name="connsiteX223" fmla="*/ 166688 w 8247269"/>
              <a:gd name="connsiteY223" fmla="*/ 866716 h 3624976"/>
              <a:gd name="connsiteX224" fmla="*/ 157163 w 8247269"/>
              <a:gd name="connsiteY224" fmla="*/ 923866 h 3624976"/>
              <a:gd name="connsiteX0" fmla="*/ 7319963 w 8247269"/>
              <a:gd name="connsiteY0" fmla="*/ 3590866 h 3624976"/>
              <a:gd name="connsiteX1" fmla="*/ 7374733 w 8247269"/>
              <a:gd name="connsiteY1" fmla="*/ 3417036 h 3624976"/>
              <a:gd name="connsiteX2" fmla="*/ 7398544 w 8247269"/>
              <a:gd name="connsiteY2" fmla="*/ 3281304 h 3624976"/>
              <a:gd name="connsiteX3" fmla="*/ 7458075 w 8247269"/>
              <a:gd name="connsiteY3" fmla="*/ 3233678 h 3624976"/>
              <a:gd name="connsiteX4" fmla="*/ 7481888 w 8247269"/>
              <a:gd name="connsiteY4" fmla="*/ 3000315 h 3624976"/>
              <a:gd name="connsiteX5" fmla="*/ 7543801 w 8247269"/>
              <a:gd name="connsiteY5" fmla="*/ 2966977 h 3624976"/>
              <a:gd name="connsiteX6" fmla="*/ 7627145 w 8247269"/>
              <a:gd name="connsiteY6" fmla="*/ 2993171 h 3624976"/>
              <a:gd name="connsiteX7" fmla="*/ 7708106 w 8247269"/>
              <a:gd name="connsiteY7" fmla="*/ 2943167 h 3624976"/>
              <a:gd name="connsiteX8" fmla="*/ 7765257 w 8247269"/>
              <a:gd name="connsiteY8" fmla="*/ 2838391 h 3624976"/>
              <a:gd name="connsiteX9" fmla="*/ 7777163 w 8247269"/>
              <a:gd name="connsiteY9" fmla="*/ 2800291 h 3624976"/>
              <a:gd name="connsiteX10" fmla="*/ 7805738 w 8247269"/>
              <a:gd name="connsiteY10" fmla="*/ 2790766 h 3624976"/>
              <a:gd name="connsiteX11" fmla="*/ 7834313 w 8247269"/>
              <a:gd name="connsiteY11" fmla="*/ 2781241 h 3624976"/>
              <a:gd name="connsiteX12" fmla="*/ 7996238 w 8247269"/>
              <a:gd name="connsiteY12" fmla="*/ 2762191 h 3624976"/>
              <a:gd name="connsiteX13" fmla="*/ 8062913 w 8247269"/>
              <a:gd name="connsiteY13" fmla="*/ 2743141 h 3624976"/>
              <a:gd name="connsiteX14" fmla="*/ 8090341 w 8247269"/>
              <a:gd name="connsiteY14" fmla="*/ 2764630 h 3624976"/>
              <a:gd name="connsiteX15" fmla="*/ 8162926 w 8247269"/>
              <a:gd name="connsiteY15" fmla="*/ 2752666 h 3624976"/>
              <a:gd name="connsiteX16" fmla="*/ 8165307 w 8247269"/>
              <a:gd name="connsiteY16" fmla="*/ 2709804 h 3624976"/>
              <a:gd name="connsiteX17" fmla="*/ 8186738 w 8247269"/>
              <a:gd name="connsiteY17" fmla="*/ 2602648 h 3624976"/>
              <a:gd name="connsiteX18" fmla="*/ 8193882 w 8247269"/>
              <a:gd name="connsiteY18" fmla="*/ 2552641 h 3624976"/>
              <a:gd name="connsiteX19" fmla="*/ 8224838 w 8247269"/>
              <a:gd name="connsiteY19" fmla="*/ 2514541 h 3624976"/>
              <a:gd name="connsiteX20" fmla="*/ 8243888 w 8247269"/>
              <a:gd name="connsiteY20" fmla="*/ 2485966 h 3624976"/>
              <a:gd name="connsiteX21" fmla="*/ 8178447 w 8247269"/>
              <a:gd name="connsiteY21" fmla="*/ 2438399 h 3624976"/>
              <a:gd name="connsiteX22" fmla="*/ 7950994 w 8247269"/>
              <a:gd name="connsiteY22" fmla="*/ 2435960 h 3624976"/>
              <a:gd name="connsiteX23" fmla="*/ 7967663 w 8247269"/>
              <a:gd name="connsiteY23" fmla="*/ 2335947 h 3624976"/>
              <a:gd name="connsiteX24" fmla="*/ 7977188 w 8247269"/>
              <a:gd name="connsiteY24" fmla="*/ 2257366 h 3624976"/>
              <a:gd name="connsiteX25" fmla="*/ 7950995 w 8247269"/>
              <a:gd name="connsiteY25" fmla="*/ 2083534 h 3624976"/>
              <a:gd name="connsiteX26" fmla="*/ 7953375 w 8247269"/>
              <a:gd name="connsiteY26" fmla="*/ 2038291 h 3624976"/>
              <a:gd name="connsiteX27" fmla="*/ 7948613 w 8247269"/>
              <a:gd name="connsiteY27" fmla="*/ 2007334 h 3624976"/>
              <a:gd name="connsiteX28" fmla="*/ 7962901 w 8247269"/>
              <a:gd name="connsiteY28" fmla="*/ 1907322 h 3624976"/>
              <a:gd name="connsiteX29" fmla="*/ 7948613 w 8247269"/>
              <a:gd name="connsiteY29" fmla="*/ 1847791 h 3624976"/>
              <a:gd name="connsiteX30" fmla="*/ 7850982 w 8247269"/>
              <a:gd name="connsiteY30" fmla="*/ 1859697 h 3624976"/>
              <a:gd name="connsiteX31" fmla="*/ 7796213 w 8247269"/>
              <a:gd name="connsiteY31" fmla="*/ 1790641 h 3624976"/>
              <a:gd name="connsiteX32" fmla="*/ 7739063 w 8247269"/>
              <a:gd name="connsiteY32" fmla="*/ 1771591 h 3624976"/>
              <a:gd name="connsiteX33" fmla="*/ 7710488 w 8247269"/>
              <a:gd name="connsiteY33" fmla="*/ 1752541 h 3624976"/>
              <a:gd name="connsiteX34" fmla="*/ 7567613 w 8247269"/>
              <a:gd name="connsiteY34" fmla="*/ 1733491 h 3624976"/>
              <a:gd name="connsiteX35" fmla="*/ 7510463 w 8247269"/>
              <a:gd name="connsiteY35" fmla="*/ 1714441 h 3624976"/>
              <a:gd name="connsiteX36" fmla="*/ 7453313 w 8247269"/>
              <a:gd name="connsiteY36" fmla="*/ 1676341 h 3624976"/>
              <a:gd name="connsiteX37" fmla="*/ 7424738 w 8247269"/>
              <a:gd name="connsiteY37" fmla="*/ 1657291 h 3624976"/>
              <a:gd name="connsiteX38" fmla="*/ 7396163 w 8247269"/>
              <a:gd name="connsiteY38" fmla="*/ 1647766 h 3624976"/>
              <a:gd name="connsiteX39" fmla="*/ 7358063 w 8247269"/>
              <a:gd name="connsiteY39" fmla="*/ 1600141 h 3624976"/>
              <a:gd name="connsiteX40" fmla="*/ 7319963 w 8247269"/>
              <a:gd name="connsiteY40" fmla="*/ 1542991 h 3624976"/>
              <a:gd name="connsiteX41" fmla="*/ 7272338 w 8247269"/>
              <a:gd name="connsiteY41" fmla="*/ 1485841 h 3624976"/>
              <a:gd name="connsiteX42" fmla="*/ 7262813 w 8247269"/>
              <a:gd name="connsiteY42" fmla="*/ 1457266 h 3624976"/>
              <a:gd name="connsiteX43" fmla="*/ 7224713 w 8247269"/>
              <a:gd name="connsiteY43" fmla="*/ 1400116 h 3624976"/>
              <a:gd name="connsiteX44" fmla="*/ 7215188 w 8247269"/>
              <a:gd name="connsiteY44" fmla="*/ 1371541 h 3624976"/>
              <a:gd name="connsiteX45" fmla="*/ 7196138 w 8247269"/>
              <a:gd name="connsiteY45" fmla="*/ 1342966 h 3624976"/>
              <a:gd name="connsiteX46" fmla="*/ 7184231 w 8247269"/>
              <a:gd name="connsiteY46" fmla="*/ 1278672 h 3624976"/>
              <a:gd name="connsiteX47" fmla="*/ 7012782 w 8247269"/>
              <a:gd name="connsiteY47" fmla="*/ 1083410 h 3624976"/>
              <a:gd name="connsiteX48" fmla="*/ 6979445 w 8247269"/>
              <a:gd name="connsiteY48" fmla="*/ 1047691 h 3624976"/>
              <a:gd name="connsiteX49" fmla="*/ 6950869 w 8247269"/>
              <a:gd name="connsiteY49" fmla="*/ 1016735 h 3624976"/>
              <a:gd name="connsiteX50" fmla="*/ 6988969 w 8247269"/>
              <a:gd name="connsiteY50" fmla="*/ 961966 h 3624976"/>
              <a:gd name="connsiteX51" fmla="*/ 7048501 w 8247269"/>
              <a:gd name="connsiteY51" fmla="*/ 885766 h 3624976"/>
              <a:gd name="connsiteX52" fmla="*/ 6977063 w 8247269"/>
              <a:gd name="connsiteY52" fmla="*/ 857191 h 3624976"/>
              <a:gd name="connsiteX53" fmla="*/ 6910388 w 8247269"/>
              <a:gd name="connsiteY53" fmla="*/ 847666 h 3624976"/>
              <a:gd name="connsiteX54" fmla="*/ 6872288 w 8247269"/>
              <a:gd name="connsiteY54" fmla="*/ 828616 h 3624976"/>
              <a:gd name="connsiteX55" fmla="*/ 6843713 w 8247269"/>
              <a:gd name="connsiteY55" fmla="*/ 819091 h 3624976"/>
              <a:gd name="connsiteX56" fmla="*/ 6786563 w 8247269"/>
              <a:gd name="connsiteY56" fmla="*/ 780991 h 3624976"/>
              <a:gd name="connsiteX57" fmla="*/ 6748463 w 8247269"/>
              <a:gd name="connsiteY57" fmla="*/ 733366 h 3624976"/>
              <a:gd name="connsiteX58" fmla="*/ 6738938 w 8247269"/>
              <a:gd name="connsiteY58" fmla="*/ 704791 h 3624976"/>
              <a:gd name="connsiteX59" fmla="*/ 6691313 w 8247269"/>
              <a:gd name="connsiteY59" fmla="*/ 657166 h 3624976"/>
              <a:gd name="connsiteX60" fmla="*/ 6643688 w 8247269"/>
              <a:gd name="connsiteY60" fmla="*/ 619066 h 3624976"/>
              <a:gd name="connsiteX61" fmla="*/ 6624638 w 8247269"/>
              <a:gd name="connsiteY61" fmla="*/ 590491 h 3624976"/>
              <a:gd name="connsiteX62" fmla="*/ 6596063 w 8247269"/>
              <a:gd name="connsiteY62" fmla="*/ 580966 h 3624976"/>
              <a:gd name="connsiteX63" fmla="*/ 6567488 w 8247269"/>
              <a:gd name="connsiteY63" fmla="*/ 561916 h 3624976"/>
              <a:gd name="connsiteX64" fmla="*/ 6538913 w 8247269"/>
              <a:gd name="connsiteY64" fmla="*/ 552391 h 3624976"/>
              <a:gd name="connsiteX65" fmla="*/ 6510338 w 8247269"/>
              <a:gd name="connsiteY65" fmla="*/ 533341 h 3624976"/>
              <a:gd name="connsiteX66" fmla="*/ 6462713 w 8247269"/>
              <a:gd name="connsiteY66" fmla="*/ 523816 h 3624976"/>
              <a:gd name="connsiteX67" fmla="*/ 6376988 w 8247269"/>
              <a:gd name="connsiteY67" fmla="*/ 533341 h 3624976"/>
              <a:gd name="connsiteX68" fmla="*/ 6319838 w 8247269"/>
              <a:gd name="connsiteY68" fmla="*/ 571441 h 3624976"/>
              <a:gd name="connsiteX69" fmla="*/ 6262688 w 8247269"/>
              <a:gd name="connsiteY69" fmla="*/ 619066 h 3624976"/>
              <a:gd name="connsiteX70" fmla="*/ 6169819 w 8247269"/>
              <a:gd name="connsiteY70" fmla="*/ 619066 h 3624976"/>
              <a:gd name="connsiteX71" fmla="*/ 6148388 w 8247269"/>
              <a:gd name="connsiteY71" fmla="*/ 666691 h 3624976"/>
              <a:gd name="connsiteX72" fmla="*/ 6148388 w 8247269"/>
              <a:gd name="connsiteY72" fmla="*/ 800041 h 3624976"/>
              <a:gd name="connsiteX73" fmla="*/ 6138863 w 8247269"/>
              <a:gd name="connsiteY73" fmla="*/ 961966 h 3624976"/>
              <a:gd name="connsiteX74" fmla="*/ 6119813 w 8247269"/>
              <a:gd name="connsiteY74" fmla="*/ 1085791 h 3624976"/>
              <a:gd name="connsiteX75" fmla="*/ 6136482 w 8247269"/>
              <a:gd name="connsiteY75" fmla="*/ 1195328 h 3624976"/>
              <a:gd name="connsiteX76" fmla="*/ 6165057 w 8247269"/>
              <a:gd name="connsiteY76" fmla="*/ 1340585 h 3624976"/>
              <a:gd name="connsiteX77" fmla="*/ 6205538 w 8247269"/>
              <a:gd name="connsiteY77" fmla="*/ 1435835 h 3624976"/>
              <a:gd name="connsiteX78" fmla="*/ 6162676 w 8247269"/>
              <a:gd name="connsiteY78" fmla="*/ 1492985 h 3624976"/>
              <a:gd name="connsiteX79" fmla="*/ 6196013 w 8247269"/>
              <a:gd name="connsiteY79" fmla="*/ 1647766 h 3624976"/>
              <a:gd name="connsiteX80" fmla="*/ 6198394 w 8247269"/>
              <a:gd name="connsiteY80" fmla="*/ 1757303 h 3624976"/>
              <a:gd name="connsiteX81" fmla="*/ 6153150 w 8247269"/>
              <a:gd name="connsiteY81" fmla="*/ 1759685 h 3624976"/>
              <a:gd name="connsiteX82" fmla="*/ 6119813 w 8247269"/>
              <a:gd name="connsiteY82" fmla="*/ 1752541 h 3624976"/>
              <a:gd name="connsiteX83" fmla="*/ 5955507 w 8247269"/>
              <a:gd name="connsiteY83" fmla="*/ 1781116 h 3624976"/>
              <a:gd name="connsiteX84" fmla="*/ 5955507 w 8247269"/>
              <a:gd name="connsiteY84" fmla="*/ 1854934 h 3624976"/>
              <a:gd name="connsiteX85" fmla="*/ 5967413 w 8247269"/>
              <a:gd name="connsiteY85" fmla="*/ 1904941 h 3624976"/>
              <a:gd name="connsiteX86" fmla="*/ 5962650 w 8247269"/>
              <a:gd name="connsiteY86" fmla="*/ 1954947 h 3624976"/>
              <a:gd name="connsiteX87" fmla="*/ 5684045 w 8247269"/>
              <a:gd name="connsiteY87" fmla="*/ 1916847 h 3624976"/>
              <a:gd name="connsiteX88" fmla="*/ 5434013 w 8247269"/>
              <a:gd name="connsiteY88" fmla="*/ 1940660 h 3624976"/>
              <a:gd name="connsiteX89" fmla="*/ 5300663 w 8247269"/>
              <a:gd name="connsiteY89" fmla="*/ 1904941 h 3624976"/>
              <a:gd name="connsiteX90" fmla="*/ 5243513 w 8247269"/>
              <a:gd name="connsiteY90" fmla="*/ 1914466 h 3624976"/>
              <a:gd name="connsiteX91" fmla="*/ 5186363 w 8247269"/>
              <a:gd name="connsiteY91" fmla="*/ 1933516 h 3624976"/>
              <a:gd name="connsiteX92" fmla="*/ 5179219 w 8247269"/>
              <a:gd name="connsiteY92" fmla="*/ 1890653 h 3624976"/>
              <a:gd name="connsiteX93" fmla="*/ 5098257 w 8247269"/>
              <a:gd name="connsiteY93" fmla="*/ 1840647 h 3624976"/>
              <a:gd name="connsiteX94" fmla="*/ 5033963 w 8247269"/>
              <a:gd name="connsiteY94" fmla="*/ 1838266 h 3624976"/>
              <a:gd name="connsiteX95" fmla="*/ 5024438 w 8247269"/>
              <a:gd name="connsiteY95" fmla="*/ 1809691 h 3624976"/>
              <a:gd name="connsiteX96" fmla="*/ 4891088 w 8247269"/>
              <a:gd name="connsiteY96" fmla="*/ 1781116 h 3624976"/>
              <a:gd name="connsiteX97" fmla="*/ 4814888 w 8247269"/>
              <a:gd name="connsiteY97" fmla="*/ 1743016 h 3624976"/>
              <a:gd name="connsiteX98" fmla="*/ 4786313 w 8247269"/>
              <a:gd name="connsiteY98" fmla="*/ 1714441 h 3624976"/>
              <a:gd name="connsiteX99" fmla="*/ 4776788 w 8247269"/>
              <a:gd name="connsiteY99" fmla="*/ 1685866 h 3624976"/>
              <a:gd name="connsiteX100" fmla="*/ 4795838 w 8247269"/>
              <a:gd name="connsiteY100" fmla="*/ 1628716 h 3624976"/>
              <a:gd name="connsiteX101" fmla="*/ 4814888 w 8247269"/>
              <a:gd name="connsiteY101" fmla="*/ 1476316 h 3624976"/>
              <a:gd name="connsiteX102" fmla="*/ 4852988 w 8247269"/>
              <a:gd name="connsiteY102" fmla="*/ 1419166 h 3624976"/>
              <a:gd name="connsiteX103" fmla="*/ 4872038 w 8247269"/>
              <a:gd name="connsiteY103" fmla="*/ 1390591 h 3624976"/>
              <a:gd name="connsiteX104" fmla="*/ 4919663 w 8247269"/>
              <a:gd name="connsiteY104" fmla="*/ 1314391 h 3624976"/>
              <a:gd name="connsiteX105" fmla="*/ 4929188 w 8247269"/>
              <a:gd name="connsiteY105" fmla="*/ 1285816 h 3624976"/>
              <a:gd name="connsiteX106" fmla="*/ 4872038 w 8247269"/>
              <a:gd name="connsiteY106" fmla="*/ 1257241 h 3624976"/>
              <a:gd name="connsiteX107" fmla="*/ 4843463 w 8247269"/>
              <a:gd name="connsiteY107" fmla="*/ 1238191 h 3624976"/>
              <a:gd name="connsiteX108" fmla="*/ 4786313 w 8247269"/>
              <a:gd name="connsiteY108" fmla="*/ 1219141 h 3624976"/>
              <a:gd name="connsiteX109" fmla="*/ 4757738 w 8247269"/>
              <a:gd name="connsiteY109" fmla="*/ 1209616 h 3624976"/>
              <a:gd name="connsiteX110" fmla="*/ 4729163 w 8247269"/>
              <a:gd name="connsiteY110" fmla="*/ 1219141 h 3624976"/>
              <a:gd name="connsiteX111" fmla="*/ 4672013 w 8247269"/>
              <a:gd name="connsiteY111" fmla="*/ 1247716 h 3624976"/>
              <a:gd name="connsiteX112" fmla="*/ 4576763 w 8247269"/>
              <a:gd name="connsiteY112" fmla="*/ 1209616 h 3624976"/>
              <a:gd name="connsiteX113" fmla="*/ 4538663 w 8247269"/>
              <a:gd name="connsiteY113" fmla="*/ 1161991 h 3624976"/>
              <a:gd name="connsiteX114" fmla="*/ 4481513 w 8247269"/>
              <a:gd name="connsiteY114" fmla="*/ 1181041 h 3624976"/>
              <a:gd name="connsiteX115" fmla="*/ 4452938 w 8247269"/>
              <a:gd name="connsiteY115" fmla="*/ 1190566 h 3624976"/>
              <a:gd name="connsiteX116" fmla="*/ 4414838 w 8247269"/>
              <a:gd name="connsiteY116" fmla="*/ 1276291 h 3624976"/>
              <a:gd name="connsiteX117" fmla="*/ 4405313 w 8247269"/>
              <a:gd name="connsiteY117" fmla="*/ 1304866 h 3624976"/>
              <a:gd name="connsiteX118" fmla="*/ 4395788 w 8247269"/>
              <a:gd name="connsiteY118" fmla="*/ 1333441 h 3624976"/>
              <a:gd name="connsiteX119" fmla="*/ 4367213 w 8247269"/>
              <a:gd name="connsiteY119" fmla="*/ 1352491 h 3624976"/>
              <a:gd name="connsiteX120" fmla="*/ 4348163 w 8247269"/>
              <a:gd name="connsiteY120" fmla="*/ 1381066 h 3624976"/>
              <a:gd name="connsiteX121" fmla="*/ 4329113 w 8247269"/>
              <a:gd name="connsiteY121" fmla="*/ 1438216 h 3624976"/>
              <a:gd name="connsiteX122" fmla="*/ 4310063 w 8247269"/>
              <a:gd name="connsiteY122" fmla="*/ 1466791 h 3624976"/>
              <a:gd name="connsiteX123" fmla="*/ 4300538 w 8247269"/>
              <a:gd name="connsiteY123" fmla="*/ 1495366 h 3624976"/>
              <a:gd name="connsiteX124" fmla="*/ 4291013 w 8247269"/>
              <a:gd name="connsiteY124" fmla="*/ 1533466 h 3624976"/>
              <a:gd name="connsiteX125" fmla="*/ 4262438 w 8247269"/>
              <a:gd name="connsiteY125" fmla="*/ 1552516 h 3624976"/>
              <a:gd name="connsiteX126" fmla="*/ 4224338 w 8247269"/>
              <a:gd name="connsiteY126" fmla="*/ 1545372 h 3624976"/>
              <a:gd name="connsiteX127" fmla="*/ 4167188 w 8247269"/>
              <a:gd name="connsiteY127" fmla="*/ 1562041 h 3624976"/>
              <a:gd name="connsiteX128" fmla="*/ 4110038 w 8247269"/>
              <a:gd name="connsiteY128" fmla="*/ 1583472 h 3624976"/>
              <a:gd name="connsiteX129" fmla="*/ 4081463 w 8247269"/>
              <a:gd name="connsiteY129" fmla="*/ 1590616 h 3624976"/>
              <a:gd name="connsiteX130" fmla="*/ 4055270 w 8247269"/>
              <a:gd name="connsiteY130" fmla="*/ 1595379 h 3624976"/>
              <a:gd name="connsiteX131" fmla="*/ 3948113 w 8247269"/>
              <a:gd name="connsiteY131" fmla="*/ 1609666 h 3624976"/>
              <a:gd name="connsiteX132" fmla="*/ 3910013 w 8247269"/>
              <a:gd name="connsiteY132" fmla="*/ 1600141 h 3624976"/>
              <a:gd name="connsiteX133" fmla="*/ 3757613 w 8247269"/>
              <a:gd name="connsiteY133" fmla="*/ 1590616 h 3624976"/>
              <a:gd name="connsiteX134" fmla="*/ 3729038 w 8247269"/>
              <a:gd name="connsiteY134" fmla="*/ 1571566 h 3624976"/>
              <a:gd name="connsiteX135" fmla="*/ 3700463 w 8247269"/>
              <a:gd name="connsiteY135" fmla="*/ 1562041 h 3624976"/>
              <a:gd name="connsiteX136" fmla="*/ 3652838 w 8247269"/>
              <a:gd name="connsiteY136" fmla="*/ 1523941 h 3624976"/>
              <a:gd name="connsiteX137" fmla="*/ 3481388 w 8247269"/>
              <a:gd name="connsiteY137" fmla="*/ 1533466 h 3624976"/>
              <a:gd name="connsiteX138" fmla="*/ 3414713 w 8247269"/>
              <a:gd name="connsiteY138" fmla="*/ 1542991 h 3624976"/>
              <a:gd name="connsiteX139" fmla="*/ 3386138 w 8247269"/>
              <a:gd name="connsiteY139" fmla="*/ 1552516 h 3624976"/>
              <a:gd name="connsiteX140" fmla="*/ 3338513 w 8247269"/>
              <a:gd name="connsiteY140" fmla="*/ 1562041 h 3624976"/>
              <a:gd name="connsiteX141" fmla="*/ 3259931 w 8247269"/>
              <a:gd name="connsiteY141" fmla="*/ 1619191 h 3624976"/>
              <a:gd name="connsiteX142" fmla="*/ 3214688 w 8247269"/>
              <a:gd name="connsiteY142" fmla="*/ 1666816 h 3624976"/>
              <a:gd name="connsiteX143" fmla="*/ 3205163 w 8247269"/>
              <a:gd name="connsiteY143" fmla="*/ 1695391 h 3624976"/>
              <a:gd name="connsiteX144" fmla="*/ 3181351 w 8247269"/>
              <a:gd name="connsiteY144" fmla="*/ 1738254 h 3624976"/>
              <a:gd name="connsiteX145" fmla="*/ 3102769 w 8247269"/>
              <a:gd name="connsiteY145" fmla="*/ 1714441 h 3624976"/>
              <a:gd name="connsiteX146" fmla="*/ 3057525 w 8247269"/>
              <a:gd name="connsiteY146" fmla="*/ 1659672 h 3624976"/>
              <a:gd name="connsiteX147" fmla="*/ 3005138 w 8247269"/>
              <a:gd name="connsiteY147" fmla="*/ 1619191 h 3624976"/>
              <a:gd name="connsiteX148" fmla="*/ 2967038 w 8247269"/>
              <a:gd name="connsiteY148" fmla="*/ 1562041 h 3624976"/>
              <a:gd name="connsiteX149" fmla="*/ 2947988 w 8247269"/>
              <a:gd name="connsiteY149" fmla="*/ 1533466 h 3624976"/>
              <a:gd name="connsiteX150" fmla="*/ 2890838 w 8247269"/>
              <a:gd name="connsiteY150" fmla="*/ 1504891 h 3624976"/>
              <a:gd name="connsiteX151" fmla="*/ 2862263 w 8247269"/>
              <a:gd name="connsiteY151" fmla="*/ 1485841 h 3624976"/>
              <a:gd name="connsiteX152" fmla="*/ 2833688 w 8247269"/>
              <a:gd name="connsiteY152" fmla="*/ 1476316 h 3624976"/>
              <a:gd name="connsiteX153" fmla="*/ 2805113 w 8247269"/>
              <a:gd name="connsiteY153" fmla="*/ 1457266 h 3624976"/>
              <a:gd name="connsiteX154" fmla="*/ 2738438 w 8247269"/>
              <a:gd name="connsiteY154" fmla="*/ 1438216 h 3624976"/>
              <a:gd name="connsiteX155" fmla="*/ 2709863 w 8247269"/>
              <a:gd name="connsiteY155" fmla="*/ 1428691 h 3624976"/>
              <a:gd name="connsiteX156" fmla="*/ 2605088 w 8247269"/>
              <a:gd name="connsiteY156" fmla="*/ 1419166 h 3624976"/>
              <a:gd name="connsiteX157" fmla="*/ 2509838 w 8247269"/>
              <a:gd name="connsiteY157" fmla="*/ 1409641 h 3624976"/>
              <a:gd name="connsiteX158" fmla="*/ 2452688 w 8247269"/>
              <a:gd name="connsiteY158" fmla="*/ 1371541 h 3624976"/>
              <a:gd name="connsiteX159" fmla="*/ 2395538 w 8247269"/>
              <a:gd name="connsiteY159" fmla="*/ 1352491 h 3624976"/>
              <a:gd name="connsiteX160" fmla="*/ 2366963 w 8247269"/>
              <a:gd name="connsiteY160" fmla="*/ 1342966 h 3624976"/>
              <a:gd name="connsiteX161" fmla="*/ 2309813 w 8247269"/>
              <a:gd name="connsiteY161" fmla="*/ 1333441 h 3624976"/>
              <a:gd name="connsiteX162" fmla="*/ 2233613 w 8247269"/>
              <a:gd name="connsiteY162" fmla="*/ 1342966 h 3624976"/>
              <a:gd name="connsiteX163" fmla="*/ 2185988 w 8247269"/>
              <a:gd name="connsiteY163" fmla="*/ 1333441 h 3624976"/>
              <a:gd name="connsiteX164" fmla="*/ 2176463 w 8247269"/>
              <a:gd name="connsiteY164" fmla="*/ 1304866 h 3624976"/>
              <a:gd name="connsiteX165" fmla="*/ 2157413 w 8247269"/>
              <a:gd name="connsiteY165" fmla="*/ 1238191 h 3624976"/>
              <a:gd name="connsiteX166" fmla="*/ 2155032 w 8247269"/>
              <a:gd name="connsiteY166" fmla="*/ 1204854 h 3624976"/>
              <a:gd name="connsiteX167" fmla="*/ 2128838 w 8247269"/>
              <a:gd name="connsiteY167" fmla="*/ 1166753 h 3624976"/>
              <a:gd name="connsiteX168" fmla="*/ 2057400 w 8247269"/>
              <a:gd name="connsiteY168" fmla="*/ 1104841 h 3624976"/>
              <a:gd name="connsiteX169" fmla="*/ 2062163 w 8247269"/>
              <a:gd name="connsiteY169" fmla="*/ 1066741 h 3624976"/>
              <a:gd name="connsiteX170" fmla="*/ 2033588 w 8247269"/>
              <a:gd name="connsiteY170" fmla="*/ 1057216 h 3624976"/>
              <a:gd name="connsiteX171" fmla="*/ 2081213 w 8247269"/>
              <a:gd name="connsiteY171" fmla="*/ 1009591 h 3624976"/>
              <a:gd name="connsiteX172" fmla="*/ 2128838 w 8247269"/>
              <a:gd name="connsiteY172" fmla="*/ 1000066 h 3624976"/>
              <a:gd name="connsiteX173" fmla="*/ 2147888 w 8247269"/>
              <a:gd name="connsiteY173" fmla="*/ 942916 h 3624976"/>
              <a:gd name="connsiteX174" fmla="*/ 2119313 w 8247269"/>
              <a:gd name="connsiteY174" fmla="*/ 914341 h 3624976"/>
              <a:gd name="connsiteX175" fmla="*/ 2014538 w 8247269"/>
              <a:gd name="connsiteY175" fmla="*/ 885766 h 3624976"/>
              <a:gd name="connsiteX176" fmla="*/ 2005013 w 8247269"/>
              <a:gd name="connsiteY176" fmla="*/ 857191 h 3624976"/>
              <a:gd name="connsiteX177" fmla="*/ 2024063 w 8247269"/>
              <a:gd name="connsiteY177" fmla="*/ 828616 h 3624976"/>
              <a:gd name="connsiteX178" fmla="*/ 2014538 w 8247269"/>
              <a:gd name="connsiteY178" fmla="*/ 800041 h 3624976"/>
              <a:gd name="connsiteX179" fmla="*/ 1976438 w 8247269"/>
              <a:gd name="connsiteY179" fmla="*/ 742891 h 3624976"/>
              <a:gd name="connsiteX180" fmla="*/ 1804988 w 8247269"/>
              <a:gd name="connsiteY180" fmla="*/ 685741 h 3624976"/>
              <a:gd name="connsiteX181" fmla="*/ 1776413 w 8247269"/>
              <a:gd name="connsiteY181" fmla="*/ 676216 h 3624976"/>
              <a:gd name="connsiteX182" fmla="*/ 1747838 w 8247269"/>
              <a:gd name="connsiteY182" fmla="*/ 666691 h 3624976"/>
              <a:gd name="connsiteX183" fmla="*/ 1690688 w 8247269"/>
              <a:gd name="connsiteY183" fmla="*/ 628591 h 3624976"/>
              <a:gd name="connsiteX184" fmla="*/ 1654969 w 8247269"/>
              <a:gd name="connsiteY184" fmla="*/ 592872 h 3624976"/>
              <a:gd name="connsiteX185" fmla="*/ 1581150 w 8247269"/>
              <a:gd name="connsiteY185" fmla="*/ 519053 h 3624976"/>
              <a:gd name="connsiteX186" fmla="*/ 1493045 w 8247269"/>
              <a:gd name="connsiteY186" fmla="*/ 433328 h 3624976"/>
              <a:gd name="connsiteX187" fmla="*/ 1370452 w 8247269"/>
              <a:gd name="connsiteY187" fmla="*/ 335756 h 3624976"/>
              <a:gd name="connsiteX188" fmla="*/ 1350170 w 8247269"/>
              <a:gd name="connsiteY188" fmla="*/ 316647 h 3624976"/>
              <a:gd name="connsiteX189" fmla="*/ 1373982 w 8247269"/>
              <a:gd name="connsiteY189" fmla="*/ 323791 h 3624976"/>
              <a:gd name="connsiteX190" fmla="*/ 1440657 w 8247269"/>
              <a:gd name="connsiteY190" fmla="*/ 342841 h 3624976"/>
              <a:gd name="connsiteX191" fmla="*/ 1440657 w 8247269"/>
              <a:gd name="connsiteY191" fmla="*/ 290453 h 3624976"/>
              <a:gd name="connsiteX192" fmla="*/ 1376363 w 8247269"/>
              <a:gd name="connsiteY192" fmla="*/ 204729 h 3624976"/>
              <a:gd name="connsiteX193" fmla="*/ 1338263 w 8247269"/>
              <a:gd name="connsiteY193" fmla="*/ 178534 h 3624976"/>
              <a:gd name="connsiteX194" fmla="*/ 1319213 w 8247269"/>
              <a:gd name="connsiteY194" fmla="*/ 161866 h 3624976"/>
              <a:gd name="connsiteX195" fmla="*/ 1166813 w 8247269"/>
              <a:gd name="connsiteY195" fmla="*/ 133291 h 3624976"/>
              <a:gd name="connsiteX196" fmla="*/ 1138238 w 8247269"/>
              <a:gd name="connsiteY196" fmla="*/ 123766 h 3624976"/>
              <a:gd name="connsiteX197" fmla="*/ 1081088 w 8247269"/>
              <a:gd name="connsiteY197" fmla="*/ 85666 h 3624976"/>
              <a:gd name="connsiteX198" fmla="*/ 1033463 w 8247269"/>
              <a:gd name="connsiteY198" fmla="*/ 47566 h 3624976"/>
              <a:gd name="connsiteX199" fmla="*/ 976313 w 8247269"/>
              <a:gd name="connsiteY199" fmla="*/ 9466 h 3624976"/>
              <a:gd name="connsiteX200" fmla="*/ 547688 w 8247269"/>
              <a:gd name="connsiteY200" fmla="*/ 9466 h 3624976"/>
              <a:gd name="connsiteX201" fmla="*/ 452438 w 8247269"/>
              <a:gd name="connsiteY201" fmla="*/ 18991 h 3624976"/>
              <a:gd name="connsiteX202" fmla="*/ 395288 w 8247269"/>
              <a:gd name="connsiteY202" fmla="*/ 47566 h 3624976"/>
              <a:gd name="connsiteX203" fmla="*/ 319088 w 8247269"/>
              <a:gd name="connsiteY203" fmla="*/ 159485 h 3624976"/>
              <a:gd name="connsiteX204" fmla="*/ 307182 w 8247269"/>
              <a:gd name="connsiteY204" fmla="*/ 216634 h 3624976"/>
              <a:gd name="connsiteX205" fmla="*/ 254794 w 8247269"/>
              <a:gd name="connsiteY205" fmla="*/ 283310 h 3624976"/>
              <a:gd name="connsiteX206" fmla="*/ 180975 w 8247269"/>
              <a:gd name="connsiteY206" fmla="*/ 330935 h 3624976"/>
              <a:gd name="connsiteX207" fmla="*/ 76201 w 8247269"/>
              <a:gd name="connsiteY207" fmla="*/ 357129 h 3624976"/>
              <a:gd name="connsiteX208" fmla="*/ 42863 w 8247269"/>
              <a:gd name="connsiteY208" fmla="*/ 361891 h 3624976"/>
              <a:gd name="connsiteX209" fmla="*/ 0 w 8247269"/>
              <a:gd name="connsiteY209" fmla="*/ 371416 h 3624976"/>
              <a:gd name="connsiteX210" fmla="*/ 21431 w 8247269"/>
              <a:gd name="connsiteY210" fmla="*/ 416660 h 3624976"/>
              <a:gd name="connsiteX211" fmla="*/ 33338 w 8247269"/>
              <a:gd name="connsiteY211" fmla="*/ 419041 h 3624976"/>
              <a:gd name="connsiteX212" fmla="*/ 90488 w 8247269"/>
              <a:gd name="connsiteY212" fmla="*/ 447616 h 3624976"/>
              <a:gd name="connsiteX213" fmla="*/ 147638 w 8247269"/>
              <a:gd name="connsiteY213" fmla="*/ 476191 h 3624976"/>
              <a:gd name="connsiteX214" fmla="*/ 166688 w 8247269"/>
              <a:gd name="connsiteY214" fmla="*/ 504766 h 3624976"/>
              <a:gd name="connsiteX215" fmla="*/ 166688 w 8247269"/>
              <a:gd name="connsiteY215" fmla="*/ 571441 h 3624976"/>
              <a:gd name="connsiteX216" fmla="*/ 138113 w 8247269"/>
              <a:gd name="connsiteY216" fmla="*/ 580966 h 3624976"/>
              <a:gd name="connsiteX217" fmla="*/ 128588 w 8247269"/>
              <a:gd name="connsiteY217" fmla="*/ 666691 h 3624976"/>
              <a:gd name="connsiteX218" fmla="*/ 100013 w 8247269"/>
              <a:gd name="connsiteY218" fmla="*/ 676216 h 3624976"/>
              <a:gd name="connsiteX219" fmla="*/ 90488 w 8247269"/>
              <a:gd name="connsiteY219" fmla="*/ 704791 h 3624976"/>
              <a:gd name="connsiteX220" fmla="*/ 119063 w 8247269"/>
              <a:gd name="connsiteY220" fmla="*/ 714316 h 3624976"/>
              <a:gd name="connsiteX221" fmla="*/ 138113 w 8247269"/>
              <a:gd name="connsiteY221" fmla="*/ 771466 h 3624976"/>
              <a:gd name="connsiteX222" fmla="*/ 147638 w 8247269"/>
              <a:gd name="connsiteY222" fmla="*/ 838141 h 3624976"/>
              <a:gd name="connsiteX223" fmla="*/ 166688 w 8247269"/>
              <a:gd name="connsiteY223" fmla="*/ 866716 h 3624976"/>
              <a:gd name="connsiteX224" fmla="*/ 157163 w 8247269"/>
              <a:gd name="connsiteY224" fmla="*/ 923866 h 3624976"/>
              <a:gd name="connsiteX0" fmla="*/ 7319963 w 8247269"/>
              <a:gd name="connsiteY0" fmla="*/ 3590866 h 3624976"/>
              <a:gd name="connsiteX1" fmla="*/ 7374733 w 8247269"/>
              <a:gd name="connsiteY1" fmla="*/ 3417036 h 3624976"/>
              <a:gd name="connsiteX2" fmla="*/ 7398544 w 8247269"/>
              <a:gd name="connsiteY2" fmla="*/ 3281304 h 3624976"/>
              <a:gd name="connsiteX3" fmla="*/ 7458075 w 8247269"/>
              <a:gd name="connsiteY3" fmla="*/ 3233678 h 3624976"/>
              <a:gd name="connsiteX4" fmla="*/ 7481888 w 8247269"/>
              <a:gd name="connsiteY4" fmla="*/ 3000315 h 3624976"/>
              <a:gd name="connsiteX5" fmla="*/ 7543801 w 8247269"/>
              <a:gd name="connsiteY5" fmla="*/ 2966977 h 3624976"/>
              <a:gd name="connsiteX6" fmla="*/ 7627145 w 8247269"/>
              <a:gd name="connsiteY6" fmla="*/ 2993171 h 3624976"/>
              <a:gd name="connsiteX7" fmla="*/ 7708106 w 8247269"/>
              <a:gd name="connsiteY7" fmla="*/ 2943167 h 3624976"/>
              <a:gd name="connsiteX8" fmla="*/ 7765257 w 8247269"/>
              <a:gd name="connsiteY8" fmla="*/ 2838391 h 3624976"/>
              <a:gd name="connsiteX9" fmla="*/ 7777163 w 8247269"/>
              <a:gd name="connsiteY9" fmla="*/ 2800291 h 3624976"/>
              <a:gd name="connsiteX10" fmla="*/ 7805738 w 8247269"/>
              <a:gd name="connsiteY10" fmla="*/ 2790766 h 3624976"/>
              <a:gd name="connsiteX11" fmla="*/ 7834313 w 8247269"/>
              <a:gd name="connsiteY11" fmla="*/ 2781241 h 3624976"/>
              <a:gd name="connsiteX12" fmla="*/ 7996238 w 8247269"/>
              <a:gd name="connsiteY12" fmla="*/ 2762191 h 3624976"/>
              <a:gd name="connsiteX13" fmla="*/ 8062913 w 8247269"/>
              <a:gd name="connsiteY13" fmla="*/ 2743141 h 3624976"/>
              <a:gd name="connsiteX14" fmla="*/ 8090341 w 8247269"/>
              <a:gd name="connsiteY14" fmla="*/ 2764630 h 3624976"/>
              <a:gd name="connsiteX15" fmla="*/ 8162926 w 8247269"/>
              <a:gd name="connsiteY15" fmla="*/ 2752666 h 3624976"/>
              <a:gd name="connsiteX16" fmla="*/ 8165307 w 8247269"/>
              <a:gd name="connsiteY16" fmla="*/ 2709804 h 3624976"/>
              <a:gd name="connsiteX17" fmla="*/ 8186738 w 8247269"/>
              <a:gd name="connsiteY17" fmla="*/ 2602648 h 3624976"/>
              <a:gd name="connsiteX18" fmla="*/ 8193882 w 8247269"/>
              <a:gd name="connsiteY18" fmla="*/ 2552641 h 3624976"/>
              <a:gd name="connsiteX19" fmla="*/ 8224838 w 8247269"/>
              <a:gd name="connsiteY19" fmla="*/ 2514541 h 3624976"/>
              <a:gd name="connsiteX20" fmla="*/ 8243888 w 8247269"/>
              <a:gd name="connsiteY20" fmla="*/ 2485966 h 3624976"/>
              <a:gd name="connsiteX21" fmla="*/ 8178447 w 8247269"/>
              <a:gd name="connsiteY21" fmla="*/ 2438399 h 3624976"/>
              <a:gd name="connsiteX22" fmla="*/ 7950994 w 8247269"/>
              <a:gd name="connsiteY22" fmla="*/ 2435960 h 3624976"/>
              <a:gd name="connsiteX23" fmla="*/ 7967663 w 8247269"/>
              <a:gd name="connsiteY23" fmla="*/ 2335947 h 3624976"/>
              <a:gd name="connsiteX24" fmla="*/ 7977188 w 8247269"/>
              <a:gd name="connsiteY24" fmla="*/ 2257366 h 3624976"/>
              <a:gd name="connsiteX25" fmla="*/ 7950995 w 8247269"/>
              <a:gd name="connsiteY25" fmla="*/ 2083534 h 3624976"/>
              <a:gd name="connsiteX26" fmla="*/ 7953375 w 8247269"/>
              <a:gd name="connsiteY26" fmla="*/ 2038291 h 3624976"/>
              <a:gd name="connsiteX27" fmla="*/ 7948613 w 8247269"/>
              <a:gd name="connsiteY27" fmla="*/ 2007334 h 3624976"/>
              <a:gd name="connsiteX28" fmla="*/ 7962901 w 8247269"/>
              <a:gd name="connsiteY28" fmla="*/ 1907322 h 3624976"/>
              <a:gd name="connsiteX29" fmla="*/ 7948613 w 8247269"/>
              <a:gd name="connsiteY29" fmla="*/ 1847791 h 3624976"/>
              <a:gd name="connsiteX30" fmla="*/ 7850982 w 8247269"/>
              <a:gd name="connsiteY30" fmla="*/ 1859697 h 3624976"/>
              <a:gd name="connsiteX31" fmla="*/ 7796213 w 8247269"/>
              <a:gd name="connsiteY31" fmla="*/ 1790641 h 3624976"/>
              <a:gd name="connsiteX32" fmla="*/ 7739063 w 8247269"/>
              <a:gd name="connsiteY32" fmla="*/ 1771591 h 3624976"/>
              <a:gd name="connsiteX33" fmla="*/ 7710488 w 8247269"/>
              <a:gd name="connsiteY33" fmla="*/ 1752541 h 3624976"/>
              <a:gd name="connsiteX34" fmla="*/ 7567613 w 8247269"/>
              <a:gd name="connsiteY34" fmla="*/ 1733491 h 3624976"/>
              <a:gd name="connsiteX35" fmla="*/ 7510463 w 8247269"/>
              <a:gd name="connsiteY35" fmla="*/ 1714441 h 3624976"/>
              <a:gd name="connsiteX36" fmla="*/ 7453313 w 8247269"/>
              <a:gd name="connsiteY36" fmla="*/ 1676341 h 3624976"/>
              <a:gd name="connsiteX37" fmla="*/ 7424738 w 8247269"/>
              <a:gd name="connsiteY37" fmla="*/ 1657291 h 3624976"/>
              <a:gd name="connsiteX38" fmla="*/ 7396163 w 8247269"/>
              <a:gd name="connsiteY38" fmla="*/ 1647766 h 3624976"/>
              <a:gd name="connsiteX39" fmla="*/ 7358063 w 8247269"/>
              <a:gd name="connsiteY39" fmla="*/ 1600141 h 3624976"/>
              <a:gd name="connsiteX40" fmla="*/ 7319963 w 8247269"/>
              <a:gd name="connsiteY40" fmla="*/ 1542991 h 3624976"/>
              <a:gd name="connsiteX41" fmla="*/ 7272338 w 8247269"/>
              <a:gd name="connsiteY41" fmla="*/ 1485841 h 3624976"/>
              <a:gd name="connsiteX42" fmla="*/ 7262813 w 8247269"/>
              <a:gd name="connsiteY42" fmla="*/ 1457266 h 3624976"/>
              <a:gd name="connsiteX43" fmla="*/ 7224713 w 8247269"/>
              <a:gd name="connsiteY43" fmla="*/ 1400116 h 3624976"/>
              <a:gd name="connsiteX44" fmla="*/ 7215188 w 8247269"/>
              <a:gd name="connsiteY44" fmla="*/ 1371541 h 3624976"/>
              <a:gd name="connsiteX45" fmla="*/ 7196138 w 8247269"/>
              <a:gd name="connsiteY45" fmla="*/ 1342966 h 3624976"/>
              <a:gd name="connsiteX46" fmla="*/ 7184231 w 8247269"/>
              <a:gd name="connsiteY46" fmla="*/ 1278672 h 3624976"/>
              <a:gd name="connsiteX47" fmla="*/ 7012782 w 8247269"/>
              <a:gd name="connsiteY47" fmla="*/ 1083410 h 3624976"/>
              <a:gd name="connsiteX48" fmla="*/ 6979445 w 8247269"/>
              <a:gd name="connsiteY48" fmla="*/ 1047691 h 3624976"/>
              <a:gd name="connsiteX49" fmla="*/ 6950869 w 8247269"/>
              <a:gd name="connsiteY49" fmla="*/ 1016735 h 3624976"/>
              <a:gd name="connsiteX50" fmla="*/ 6988969 w 8247269"/>
              <a:gd name="connsiteY50" fmla="*/ 961966 h 3624976"/>
              <a:gd name="connsiteX51" fmla="*/ 7048501 w 8247269"/>
              <a:gd name="connsiteY51" fmla="*/ 885766 h 3624976"/>
              <a:gd name="connsiteX52" fmla="*/ 6977063 w 8247269"/>
              <a:gd name="connsiteY52" fmla="*/ 857191 h 3624976"/>
              <a:gd name="connsiteX53" fmla="*/ 6910388 w 8247269"/>
              <a:gd name="connsiteY53" fmla="*/ 847666 h 3624976"/>
              <a:gd name="connsiteX54" fmla="*/ 6872288 w 8247269"/>
              <a:gd name="connsiteY54" fmla="*/ 828616 h 3624976"/>
              <a:gd name="connsiteX55" fmla="*/ 6843713 w 8247269"/>
              <a:gd name="connsiteY55" fmla="*/ 819091 h 3624976"/>
              <a:gd name="connsiteX56" fmla="*/ 6786563 w 8247269"/>
              <a:gd name="connsiteY56" fmla="*/ 780991 h 3624976"/>
              <a:gd name="connsiteX57" fmla="*/ 6748463 w 8247269"/>
              <a:gd name="connsiteY57" fmla="*/ 733366 h 3624976"/>
              <a:gd name="connsiteX58" fmla="*/ 6738938 w 8247269"/>
              <a:gd name="connsiteY58" fmla="*/ 704791 h 3624976"/>
              <a:gd name="connsiteX59" fmla="*/ 6691313 w 8247269"/>
              <a:gd name="connsiteY59" fmla="*/ 657166 h 3624976"/>
              <a:gd name="connsiteX60" fmla="*/ 6643688 w 8247269"/>
              <a:gd name="connsiteY60" fmla="*/ 619066 h 3624976"/>
              <a:gd name="connsiteX61" fmla="*/ 6624638 w 8247269"/>
              <a:gd name="connsiteY61" fmla="*/ 590491 h 3624976"/>
              <a:gd name="connsiteX62" fmla="*/ 6596063 w 8247269"/>
              <a:gd name="connsiteY62" fmla="*/ 580966 h 3624976"/>
              <a:gd name="connsiteX63" fmla="*/ 6567488 w 8247269"/>
              <a:gd name="connsiteY63" fmla="*/ 561916 h 3624976"/>
              <a:gd name="connsiteX64" fmla="*/ 6538913 w 8247269"/>
              <a:gd name="connsiteY64" fmla="*/ 552391 h 3624976"/>
              <a:gd name="connsiteX65" fmla="*/ 6510338 w 8247269"/>
              <a:gd name="connsiteY65" fmla="*/ 533341 h 3624976"/>
              <a:gd name="connsiteX66" fmla="*/ 6462713 w 8247269"/>
              <a:gd name="connsiteY66" fmla="*/ 523816 h 3624976"/>
              <a:gd name="connsiteX67" fmla="*/ 6376988 w 8247269"/>
              <a:gd name="connsiteY67" fmla="*/ 533341 h 3624976"/>
              <a:gd name="connsiteX68" fmla="*/ 6319838 w 8247269"/>
              <a:gd name="connsiteY68" fmla="*/ 571441 h 3624976"/>
              <a:gd name="connsiteX69" fmla="*/ 6250782 w 8247269"/>
              <a:gd name="connsiteY69" fmla="*/ 585729 h 3624976"/>
              <a:gd name="connsiteX70" fmla="*/ 6169819 w 8247269"/>
              <a:gd name="connsiteY70" fmla="*/ 619066 h 3624976"/>
              <a:gd name="connsiteX71" fmla="*/ 6148388 w 8247269"/>
              <a:gd name="connsiteY71" fmla="*/ 666691 h 3624976"/>
              <a:gd name="connsiteX72" fmla="*/ 6148388 w 8247269"/>
              <a:gd name="connsiteY72" fmla="*/ 800041 h 3624976"/>
              <a:gd name="connsiteX73" fmla="*/ 6138863 w 8247269"/>
              <a:gd name="connsiteY73" fmla="*/ 961966 h 3624976"/>
              <a:gd name="connsiteX74" fmla="*/ 6119813 w 8247269"/>
              <a:gd name="connsiteY74" fmla="*/ 1085791 h 3624976"/>
              <a:gd name="connsiteX75" fmla="*/ 6136482 w 8247269"/>
              <a:gd name="connsiteY75" fmla="*/ 1195328 h 3624976"/>
              <a:gd name="connsiteX76" fmla="*/ 6165057 w 8247269"/>
              <a:gd name="connsiteY76" fmla="*/ 1340585 h 3624976"/>
              <a:gd name="connsiteX77" fmla="*/ 6205538 w 8247269"/>
              <a:gd name="connsiteY77" fmla="*/ 1435835 h 3624976"/>
              <a:gd name="connsiteX78" fmla="*/ 6162676 w 8247269"/>
              <a:gd name="connsiteY78" fmla="*/ 1492985 h 3624976"/>
              <a:gd name="connsiteX79" fmla="*/ 6196013 w 8247269"/>
              <a:gd name="connsiteY79" fmla="*/ 1647766 h 3624976"/>
              <a:gd name="connsiteX80" fmla="*/ 6198394 w 8247269"/>
              <a:gd name="connsiteY80" fmla="*/ 1757303 h 3624976"/>
              <a:gd name="connsiteX81" fmla="*/ 6153150 w 8247269"/>
              <a:gd name="connsiteY81" fmla="*/ 1759685 h 3624976"/>
              <a:gd name="connsiteX82" fmla="*/ 6119813 w 8247269"/>
              <a:gd name="connsiteY82" fmla="*/ 1752541 h 3624976"/>
              <a:gd name="connsiteX83" fmla="*/ 5955507 w 8247269"/>
              <a:gd name="connsiteY83" fmla="*/ 1781116 h 3624976"/>
              <a:gd name="connsiteX84" fmla="*/ 5955507 w 8247269"/>
              <a:gd name="connsiteY84" fmla="*/ 1854934 h 3624976"/>
              <a:gd name="connsiteX85" fmla="*/ 5967413 w 8247269"/>
              <a:gd name="connsiteY85" fmla="*/ 1904941 h 3624976"/>
              <a:gd name="connsiteX86" fmla="*/ 5962650 w 8247269"/>
              <a:gd name="connsiteY86" fmla="*/ 1954947 h 3624976"/>
              <a:gd name="connsiteX87" fmla="*/ 5684045 w 8247269"/>
              <a:gd name="connsiteY87" fmla="*/ 1916847 h 3624976"/>
              <a:gd name="connsiteX88" fmla="*/ 5434013 w 8247269"/>
              <a:gd name="connsiteY88" fmla="*/ 1940660 h 3624976"/>
              <a:gd name="connsiteX89" fmla="*/ 5300663 w 8247269"/>
              <a:gd name="connsiteY89" fmla="*/ 1904941 h 3624976"/>
              <a:gd name="connsiteX90" fmla="*/ 5243513 w 8247269"/>
              <a:gd name="connsiteY90" fmla="*/ 1914466 h 3624976"/>
              <a:gd name="connsiteX91" fmla="*/ 5186363 w 8247269"/>
              <a:gd name="connsiteY91" fmla="*/ 1933516 h 3624976"/>
              <a:gd name="connsiteX92" fmla="*/ 5179219 w 8247269"/>
              <a:gd name="connsiteY92" fmla="*/ 1890653 h 3624976"/>
              <a:gd name="connsiteX93" fmla="*/ 5098257 w 8247269"/>
              <a:gd name="connsiteY93" fmla="*/ 1840647 h 3624976"/>
              <a:gd name="connsiteX94" fmla="*/ 5033963 w 8247269"/>
              <a:gd name="connsiteY94" fmla="*/ 1838266 h 3624976"/>
              <a:gd name="connsiteX95" fmla="*/ 5024438 w 8247269"/>
              <a:gd name="connsiteY95" fmla="*/ 1809691 h 3624976"/>
              <a:gd name="connsiteX96" fmla="*/ 4891088 w 8247269"/>
              <a:gd name="connsiteY96" fmla="*/ 1781116 h 3624976"/>
              <a:gd name="connsiteX97" fmla="*/ 4814888 w 8247269"/>
              <a:gd name="connsiteY97" fmla="*/ 1743016 h 3624976"/>
              <a:gd name="connsiteX98" fmla="*/ 4786313 w 8247269"/>
              <a:gd name="connsiteY98" fmla="*/ 1714441 h 3624976"/>
              <a:gd name="connsiteX99" fmla="*/ 4776788 w 8247269"/>
              <a:gd name="connsiteY99" fmla="*/ 1685866 h 3624976"/>
              <a:gd name="connsiteX100" fmla="*/ 4795838 w 8247269"/>
              <a:gd name="connsiteY100" fmla="*/ 1628716 h 3624976"/>
              <a:gd name="connsiteX101" fmla="*/ 4814888 w 8247269"/>
              <a:gd name="connsiteY101" fmla="*/ 1476316 h 3624976"/>
              <a:gd name="connsiteX102" fmla="*/ 4852988 w 8247269"/>
              <a:gd name="connsiteY102" fmla="*/ 1419166 h 3624976"/>
              <a:gd name="connsiteX103" fmla="*/ 4872038 w 8247269"/>
              <a:gd name="connsiteY103" fmla="*/ 1390591 h 3624976"/>
              <a:gd name="connsiteX104" fmla="*/ 4919663 w 8247269"/>
              <a:gd name="connsiteY104" fmla="*/ 1314391 h 3624976"/>
              <a:gd name="connsiteX105" fmla="*/ 4929188 w 8247269"/>
              <a:gd name="connsiteY105" fmla="*/ 1285816 h 3624976"/>
              <a:gd name="connsiteX106" fmla="*/ 4872038 w 8247269"/>
              <a:gd name="connsiteY106" fmla="*/ 1257241 h 3624976"/>
              <a:gd name="connsiteX107" fmla="*/ 4843463 w 8247269"/>
              <a:gd name="connsiteY107" fmla="*/ 1238191 h 3624976"/>
              <a:gd name="connsiteX108" fmla="*/ 4786313 w 8247269"/>
              <a:gd name="connsiteY108" fmla="*/ 1219141 h 3624976"/>
              <a:gd name="connsiteX109" fmla="*/ 4757738 w 8247269"/>
              <a:gd name="connsiteY109" fmla="*/ 1209616 h 3624976"/>
              <a:gd name="connsiteX110" fmla="*/ 4729163 w 8247269"/>
              <a:gd name="connsiteY110" fmla="*/ 1219141 h 3624976"/>
              <a:gd name="connsiteX111" fmla="*/ 4672013 w 8247269"/>
              <a:gd name="connsiteY111" fmla="*/ 1247716 h 3624976"/>
              <a:gd name="connsiteX112" fmla="*/ 4576763 w 8247269"/>
              <a:gd name="connsiteY112" fmla="*/ 1209616 h 3624976"/>
              <a:gd name="connsiteX113" fmla="*/ 4538663 w 8247269"/>
              <a:gd name="connsiteY113" fmla="*/ 1161991 h 3624976"/>
              <a:gd name="connsiteX114" fmla="*/ 4481513 w 8247269"/>
              <a:gd name="connsiteY114" fmla="*/ 1181041 h 3624976"/>
              <a:gd name="connsiteX115" fmla="*/ 4452938 w 8247269"/>
              <a:gd name="connsiteY115" fmla="*/ 1190566 h 3624976"/>
              <a:gd name="connsiteX116" fmla="*/ 4414838 w 8247269"/>
              <a:gd name="connsiteY116" fmla="*/ 1276291 h 3624976"/>
              <a:gd name="connsiteX117" fmla="*/ 4405313 w 8247269"/>
              <a:gd name="connsiteY117" fmla="*/ 1304866 h 3624976"/>
              <a:gd name="connsiteX118" fmla="*/ 4395788 w 8247269"/>
              <a:gd name="connsiteY118" fmla="*/ 1333441 h 3624976"/>
              <a:gd name="connsiteX119" fmla="*/ 4367213 w 8247269"/>
              <a:gd name="connsiteY119" fmla="*/ 1352491 h 3624976"/>
              <a:gd name="connsiteX120" fmla="*/ 4348163 w 8247269"/>
              <a:gd name="connsiteY120" fmla="*/ 1381066 h 3624976"/>
              <a:gd name="connsiteX121" fmla="*/ 4329113 w 8247269"/>
              <a:gd name="connsiteY121" fmla="*/ 1438216 h 3624976"/>
              <a:gd name="connsiteX122" fmla="*/ 4310063 w 8247269"/>
              <a:gd name="connsiteY122" fmla="*/ 1466791 h 3624976"/>
              <a:gd name="connsiteX123" fmla="*/ 4300538 w 8247269"/>
              <a:gd name="connsiteY123" fmla="*/ 1495366 h 3624976"/>
              <a:gd name="connsiteX124" fmla="*/ 4291013 w 8247269"/>
              <a:gd name="connsiteY124" fmla="*/ 1533466 h 3624976"/>
              <a:gd name="connsiteX125" fmla="*/ 4262438 w 8247269"/>
              <a:gd name="connsiteY125" fmla="*/ 1552516 h 3624976"/>
              <a:gd name="connsiteX126" fmla="*/ 4224338 w 8247269"/>
              <a:gd name="connsiteY126" fmla="*/ 1545372 h 3624976"/>
              <a:gd name="connsiteX127" fmla="*/ 4167188 w 8247269"/>
              <a:gd name="connsiteY127" fmla="*/ 1562041 h 3624976"/>
              <a:gd name="connsiteX128" fmla="*/ 4110038 w 8247269"/>
              <a:gd name="connsiteY128" fmla="*/ 1583472 h 3624976"/>
              <a:gd name="connsiteX129" fmla="*/ 4081463 w 8247269"/>
              <a:gd name="connsiteY129" fmla="*/ 1590616 h 3624976"/>
              <a:gd name="connsiteX130" fmla="*/ 4055270 w 8247269"/>
              <a:gd name="connsiteY130" fmla="*/ 1595379 h 3624976"/>
              <a:gd name="connsiteX131" fmla="*/ 3948113 w 8247269"/>
              <a:gd name="connsiteY131" fmla="*/ 1609666 h 3624976"/>
              <a:gd name="connsiteX132" fmla="*/ 3910013 w 8247269"/>
              <a:gd name="connsiteY132" fmla="*/ 1600141 h 3624976"/>
              <a:gd name="connsiteX133" fmla="*/ 3757613 w 8247269"/>
              <a:gd name="connsiteY133" fmla="*/ 1590616 h 3624976"/>
              <a:gd name="connsiteX134" fmla="*/ 3729038 w 8247269"/>
              <a:gd name="connsiteY134" fmla="*/ 1571566 h 3624976"/>
              <a:gd name="connsiteX135" fmla="*/ 3700463 w 8247269"/>
              <a:gd name="connsiteY135" fmla="*/ 1562041 h 3624976"/>
              <a:gd name="connsiteX136" fmla="*/ 3652838 w 8247269"/>
              <a:gd name="connsiteY136" fmla="*/ 1523941 h 3624976"/>
              <a:gd name="connsiteX137" fmla="*/ 3481388 w 8247269"/>
              <a:gd name="connsiteY137" fmla="*/ 1533466 h 3624976"/>
              <a:gd name="connsiteX138" fmla="*/ 3414713 w 8247269"/>
              <a:gd name="connsiteY138" fmla="*/ 1542991 h 3624976"/>
              <a:gd name="connsiteX139" fmla="*/ 3386138 w 8247269"/>
              <a:gd name="connsiteY139" fmla="*/ 1552516 h 3624976"/>
              <a:gd name="connsiteX140" fmla="*/ 3338513 w 8247269"/>
              <a:gd name="connsiteY140" fmla="*/ 1562041 h 3624976"/>
              <a:gd name="connsiteX141" fmla="*/ 3259931 w 8247269"/>
              <a:gd name="connsiteY141" fmla="*/ 1619191 h 3624976"/>
              <a:gd name="connsiteX142" fmla="*/ 3214688 w 8247269"/>
              <a:gd name="connsiteY142" fmla="*/ 1666816 h 3624976"/>
              <a:gd name="connsiteX143" fmla="*/ 3205163 w 8247269"/>
              <a:gd name="connsiteY143" fmla="*/ 1695391 h 3624976"/>
              <a:gd name="connsiteX144" fmla="*/ 3181351 w 8247269"/>
              <a:gd name="connsiteY144" fmla="*/ 1738254 h 3624976"/>
              <a:gd name="connsiteX145" fmla="*/ 3102769 w 8247269"/>
              <a:gd name="connsiteY145" fmla="*/ 1714441 h 3624976"/>
              <a:gd name="connsiteX146" fmla="*/ 3057525 w 8247269"/>
              <a:gd name="connsiteY146" fmla="*/ 1659672 h 3624976"/>
              <a:gd name="connsiteX147" fmla="*/ 3005138 w 8247269"/>
              <a:gd name="connsiteY147" fmla="*/ 1619191 h 3624976"/>
              <a:gd name="connsiteX148" fmla="*/ 2967038 w 8247269"/>
              <a:gd name="connsiteY148" fmla="*/ 1562041 h 3624976"/>
              <a:gd name="connsiteX149" fmla="*/ 2947988 w 8247269"/>
              <a:gd name="connsiteY149" fmla="*/ 1533466 h 3624976"/>
              <a:gd name="connsiteX150" fmla="*/ 2890838 w 8247269"/>
              <a:gd name="connsiteY150" fmla="*/ 1504891 h 3624976"/>
              <a:gd name="connsiteX151" fmla="*/ 2862263 w 8247269"/>
              <a:gd name="connsiteY151" fmla="*/ 1485841 h 3624976"/>
              <a:gd name="connsiteX152" fmla="*/ 2833688 w 8247269"/>
              <a:gd name="connsiteY152" fmla="*/ 1476316 h 3624976"/>
              <a:gd name="connsiteX153" fmla="*/ 2805113 w 8247269"/>
              <a:gd name="connsiteY153" fmla="*/ 1457266 h 3624976"/>
              <a:gd name="connsiteX154" fmla="*/ 2738438 w 8247269"/>
              <a:gd name="connsiteY154" fmla="*/ 1438216 h 3624976"/>
              <a:gd name="connsiteX155" fmla="*/ 2709863 w 8247269"/>
              <a:gd name="connsiteY155" fmla="*/ 1428691 h 3624976"/>
              <a:gd name="connsiteX156" fmla="*/ 2605088 w 8247269"/>
              <a:gd name="connsiteY156" fmla="*/ 1419166 h 3624976"/>
              <a:gd name="connsiteX157" fmla="*/ 2509838 w 8247269"/>
              <a:gd name="connsiteY157" fmla="*/ 1409641 h 3624976"/>
              <a:gd name="connsiteX158" fmla="*/ 2452688 w 8247269"/>
              <a:gd name="connsiteY158" fmla="*/ 1371541 h 3624976"/>
              <a:gd name="connsiteX159" fmla="*/ 2395538 w 8247269"/>
              <a:gd name="connsiteY159" fmla="*/ 1352491 h 3624976"/>
              <a:gd name="connsiteX160" fmla="*/ 2366963 w 8247269"/>
              <a:gd name="connsiteY160" fmla="*/ 1342966 h 3624976"/>
              <a:gd name="connsiteX161" fmla="*/ 2309813 w 8247269"/>
              <a:gd name="connsiteY161" fmla="*/ 1333441 h 3624976"/>
              <a:gd name="connsiteX162" fmla="*/ 2233613 w 8247269"/>
              <a:gd name="connsiteY162" fmla="*/ 1342966 h 3624976"/>
              <a:gd name="connsiteX163" fmla="*/ 2185988 w 8247269"/>
              <a:gd name="connsiteY163" fmla="*/ 1333441 h 3624976"/>
              <a:gd name="connsiteX164" fmla="*/ 2176463 w 8247269"/>
              <a:gd name="connsiteY164" fmla="*/ 1304866 h 3624976"/>
              <a:gd name="connsiteX165" fmla="*/ 2157413 w 8247269"/>
              <a:gd name="connsiteY165" fmla="*/ 1238191 h 3624976"/>
              <a:gd name="connsiteX166" fmla="*/ 2155032 w 8247269"/>
              <a:gd name="connsiteY166" fmla="*/ 1204854 h 3624976"/>
              <a:gd name="connsiteX167" fmla="*/ 2128838 w 8247269"/>
              <a:gd name="connsiteY167" fmla="*/ 1166753 h 3624976"/>
              <a:gd name="connsiteX168" fmla="*/ 2057400 w 8247269"/>
              <a:gd name="connsiteY168" fmla="*/ 1104841 h 3624976"/>
              <a:gd name="connsiteX169" fmla="*/ 2062163 w 8247269"/>
              <a:gd name="connsiteY169" fmla="*/ 1066741 h 3624976"/>
              <a:gd name="connsiteX170" fmla="*/ 2033588 w 8247269"/>
              <a:gd name="connsiteY170" fmla="*/ 1057216 h 3624976"/>
              <a:gd name="connsiteX171" fmla="*/ 2081213 w 8247269"/>
              <a:gd name="connsiteY171" fmla="*/ 1009591 h 3624976"/>
              <a:gd name="connsiteX172" fmla="*/ 2128838 w 8247269"/>
              <a:gd name="connsiteY172" fmla="*/ 1000066 h 3624976"/>
              <a:gd name="connsiteX173" fmla="*/ 2147888 w 8247269"/>
              <a:gd name="connsiteY173" fmla="*/ 942916 h 3624976"/>
              <a:gd name="connsiteX174" fmla="*/ 2119313 w 8247269"/>
              <a:gd name="connsiteY174" fmla="*/ 914341 h 3624976"/>
              <a:gd name="connsiteX175" fmla="*/ 2014538 w 8247269"/>
              <a:gd name="connsiteY175" fmla="*/ 885766 h 3624976"/>
              <a:gd name="connsiteX176" fmla="*/ 2005013 w 8247269"/>
              <a:gd name="connsiteY176" fmla="*/ 857191 h 3624976"/>
              <a:gd name="connsiteX177" fmla="*/ 2024063 w 8247269"/>
              <a:gd name="connsiteY177" fmla="*/ 828616 h 3624976"/>
              <a:gd name="connsiteX178" fmla="*/ 2014538 w 8247269"/>
              <a:gd name="connsiteY178" fmla="*/ 800041 h 3624976"/>
              <a:gd name="connsiteX179" fmla="*/ 1976438 w 8247269"/>
              <a:gd name="connsiteY179" fmla="*/ 742891 h 3624976"/>
              <a:gd name="connsiteX180" fmla="*/ 1804988 w 8247269"/>
              <a:gd name="connsiteY180" fmla="*/ 685741 h 3624976"/>
              <a:gd name="connsiteX181" fmla="*/ 1776413 w 8247269"/>
              <a:gd name="connsiteY181" fmla="*/ 676216 h 3624976"/>
              <a:gd name="connsiteX182" fmla="*/ 1747838 w 8247269"/>
              <a:gd name="connsiteY182" fmla="*/ 666691 h 3624976"/>
              <a:gd name="connsiteX183" fmla="*/ 1690688 w 8247269"/>
              <a:gd name="connsiteY183" fmla="*/ 628591 h 3624976"/>
              <a:gd name="connsiteX184" fmla="*/ 1654969 w 8247269"/>
              <a:gd name="connsiteY184" fmla="*/ 592872 h 3624976"/>
              <a:gd name="connsiteX185" fmla="*/ 1581150 w 8247269"/>
              <a:gd name="connsiteY185" fmla="*/ 519053 h 3624976"/>
              <a:gd name="connsiteX186" fmla="*/ 1493045 w 8247269"/>
              <a:gd name="connsiteY186" fmla="*/ 433328 h 3624976"/>
              <a:gd name="connsiteX187" fmla="*/ 1370452 w 8247269"/>
              <a:gd name="connsiteY187" fmla="*/ 335756 h 3624976"/>
              <a:gd name="connsiteX188" fmla="*/ 1350170 w 8247269"/>
              <a:gd name="connsiteY188" fmla="*/ 316647 h 3624976"/>
              <a:gd name="connsiteX189" fmla="*/ 1373982 w 8247269"/>
              <a:gd name="connsiteY189" fmla="*/ 323791 h 3624976"/>
              <a:gd name="connsiteX190" fmla="*/ 1440657 w 8247269"/>
              <a:gd name="connsiteY190" fmla="*/ 342841 h 3624976"/>
              <a:gd name="connsiteX191" fmla="*/ 1440657 w 8247269"/>
              <a:gd name="connsiteY191" fmla="*/ 290453 h 3624976"/>
              <a:gd name="connsiteX192" fmla="*/ 1376363 w 8247269"/>
              <a:gd name="connsiteY192" fmla="*/ 204729 h 3624976"/>
              <a:gd name="connsiteX193" fmla="*/ 1338263 w 8247269"/>
              <a:gd name="connsiteY193" fmla="*/ 178534 h 3624976"/>
              <a:gd name="connsiteX194" fmla="*/ 1319213 w 8247269"/>
              <a:gd name="connsiteY194" fmla="*/ 161866 h 3624976"/>
              <a:gd name="connsiteX195" fmla="*/ 1166813 w 8247269"/>
              <a:gd name="connsiteY195" fmla="*/ 133291 h 3624976"/>
              <a:gd name="connsiteX196" fmla="*/ 1138238 w 8247269"/>
              <a:gd name="connsiteY196" fmla="*/ 123766 h 3624976"/>
              <a:gd name="connsiteX197" fmla="*/ 1081088 w 8247269"/>
              <a:gd name="connsiteY197" fmla="*/ 85666 h 3624976"/>
              <a:gd name="connsiteX198" fmla="*/ 1033463 w 8247269"/>
              <a:gd name="connsiteY198" fmla="*/ 47566 h 3624976"/>
              <a:gd name="connsiteX199" fmla="*/ 976313 w 8247269"/>
              <a:gd name="connsiteY199" fmla="*/ 9466 h 3624976"/>
              <a:gd name="connsiteX200" fmla="*/ 547688 w 8247269"/>
              <a:gd name="connsiteY200" fmla="*/ 9466 h 3624976"/>
              <a:gd name="connsiteX201" fmla="*/ 452438 w 8247269"/>
              <a:gd name="connsiteY201" fmla="*/ 18991 h 3624976"/>
              <a:gd name="connsiteX202" fmla="*/ 395288 w 8247269"/>
              <a:gd name="connsiteY202" fmla="*/ 47566 h 3624976"/>
              <a:gd name="connsiteX203" fmla="*/ 319088 w 8247269"/>
              <a:gd name="connsiteY203" fmla="*/ 159485 h 3624976"/>
              <a:gd name="connsiteX204" fmla="*/ 307182 w 8247269"/>
              <a:gd name="connsiteY204" fmla="*/ 216634 h 3624976"/>
              <a:gd name="connsiteX205" fmla="*/ 254794 w 8247269"/>
              <a:gd name="connsiteY205" fmla="*/ 283310 h 3624976"/>
              <a:gd name="connsiteX206" fmla="*/ 180975 w 8247269"/>
              <a:gd name="connsiteY206" fmla="*/ 330935 h 3624976"/>
              <a:gd name="connsiteX207" fmla="*/ 76201 w 8247269"/>
              <a:gd name="connsiteY207" fmla="*/ 357129 h 3624976"/>
              <a:gd name="connsiteX208" fmla="*/ 42863 w 8247269"/>
              <a:gd name="connsiteY208" fmla="*/ 361891 h 3624976"/>
              <a:gd name="connsiteX209" fmla="*/ 0 w 8247269"/>
              <a:gd name="connsiteY209" fmla="*/ 371416 h 3624976"/>
              <a:gd name="connsiteX210" fmla="*/ 21431 w 8247269"/>
              <a:gd name="connsiteY210" fmla="*/ 416660 h 3624976"/>
              <a:gd name="connsiteX211" fmla="*/ 33338 w 8247269"/>
              <a:gd name="connsiteY211" fmla="*/ 419041 h 3624976"/>
              <a:gd name="connsiteX212" fmla="*/ 90488 w 8247269"/>
              <a:gd name="connsiteY212" fmla="*/ 447616 h 3624976"/>
              <a:gd name="connsiteX213" fmla="*/ 147638 w 8247269"/>
              <a:gd name="connsiteY213" fmla="*/ 476191 h 3624976"/>
              <a:gd name="connsiteX214" fmla="*/ 166688 w 8247269"/>
              <a:gd name="connsiteY214" fmla="*/ 504766 h 3624976"/>
              <a:gd name="connsiteX215" fmla="*/ 166688 w 8247269"/>
              <a:gd name="connsiteY215" fmla="*/ 571441 h 3624976"/>
              <a:gd name="connsiteX216" fmla="*/ 138113 w 8247269"/>
              <a:gd name="connsiteY216" fmla="*/ 580966 h 3624976"/>
              <a:gd name="connsiteX217" fmla="*/ 128588 w 8247269"/>
              <a:gd name="connsiteY217" fmla="*/ 666691 h 3624976"/>
              <a:gd name="connsiteX218" fmla="*/ 100013 w 8247269"/>
              <a:gd name="connsiteY218" fmla="*/ 676216 h 3624976"/>
              <a:gd name="connsiteX219" fmla="*/ 90488 w 8247269"/>
              <a:gd name="connsiteY219" fmla="*/ 704791 h 3624976"/>
              <a:gd name="connsiteX220" fmla="*/ 119063 w 8247269"/>
              <a:gd name="connsiteY220" fmla="*/ 714316 h 3624976"/>
              <a:gd name="connsiteX221" fmla="*/ 138113 w 8247269"/>
              <a:gd name="connsiteY221" fmla="*/ 771466 h 3624976"/>
              <a:gd name="connsiteX222" fmla="*/ 147638 w 8247269"/>
              <a:gd name="connsiteY222" fmla="*/ 838141 h 3624976"/>
              <a:gd name="connsiteX223" fmla="*/ 166688 w 8247269"/>
              <a:gd name="connsiteY223" fmla="*/ 866716 h 3624976"/>
              <a:gd name="connsiteX224" fmla="*/ 157163 w 8247269"/>
              <a:gd name="connsiteY224" fmla="*/ 923866 h 3624976"/>
              <a:gd name="connsiteX0" fmla="*/ 7319963 w 8247269"/>
              <a:gd name="connsiteY0" fmla="*/ 3590866 h 3624976"/>
              <a:gd name="connsiteX1" fmla="*/ 7374733 w 8247269"/>
              <a:gd name="connsiteY1" fmla="*/ 3417036 h 3624976"/>
              <a:gd name="connsiteX2" fmla="*/ 7398544 w 8247269"/>
              <a:gd name="connsiteY2" fmla="*/ 3281304 h 3624976"/>
              <a:gd name="connsiteX3" fmla="*/ 7458075 w 8247269"/>
              <a:gd name="connsiteY3" fmla="*/ 3233678 h 3624976"/>
              <a:gd name="connsiteX4" fmla="*/ 7481888 w 8247269"/>
              <a:gd name="connsiteY4" fmla="*/ 3000315 h 3624976"/>
              <a:gd name="connsiteX5" fmla="*/ 7543801 w 8247269"/>
              <a:gd name="connsiteY5" fmla="*/ 2966977 h 3624976"/>
              <a:gd name="connsiteX6" fmla="*/ 7627145 w 8247269"/>
              <a:gd name="connsiteY6" fmla="*/ 2993171 h 3624976"/>
              <a:gd name="connsiteX7" fmla="*/ 7708106 w 8247269"/>
              <a:gd name="connsiteY7" fmla="*/ 2943167 h 3624976"/>
              <a:gd name="connsiteX8" fmla="*/ 7765257 w 8247269"/>
              <a:gd name="connsiteY8" fmla="*/ 2838391 h 3624976"/>
              <a:gd name="connsiteX9" fmla="*/ 7777163 w 8247269"/>
              <a:gd name="connsiteY9" fmla="*/ 2800291 h 3624976"/>
              <a:gd name="connsiteX10" fmla="*/ 7805738 w 8247269"/>
              <a:gd name="connsiteY10" fmla="*/ 2790766 h 3624976"/>
              <a:gd name="connsiteX11" fmla="*/ 7834313 w 8247269"/>
              <a:gd name="connsiteY11" fmla="*/ 2781241 h 3624976"/>
              <a:gd name="connsiteX12" fmla="*/ 7996238 w 8247269"/>
              <a:gd name="connsiteY12" fmla="*/ 2762191 h 3624976"/>
              <a:gd name="connsiteX13" fmla="*/ 8062913 w 8247269"/>
              <a:gd name="connsiteY13" fmla="*/ 2743141 h 3624976"/>
              <a:gd name="connsiteX14" fmla="*/ 8090341 w 8247269"/>
              <a:gd name="connsiteY14" fmla="*/ 2764630 h 3624976"/>
              <a:gd name="connsiteX15" fmla="*/ 8162926 w 8247269"/>
              <a:gd name="connsiteY15" fmla="*/ 2752666 h 3624976"/>
              <a:gd name="connsiteX16" fmla="*/ 8165307 w 8247269"/>
              <a:gd name="connsiteY16" fmla="*/ 2709804 h 3624976"/>
              <a:gd name="connsiteX17" fmla="*/ 8186738 w 8247269"/>
              <a:gd name="connsiteY17" fmla="*/ 2602648 h 3624976"/>
              <a:gd name="connsiteX18" fmla="*/ 8193882 w 8247269"/>
              <a:gd name="connsiteY18" fmla="*/ 2552641 h 3624976"/>
              <a:gd name="connsiteX19" fmla="*/ 8224838 w 8247269"/>
              <a:gd name="connsiteY19" fmla="*/ 2514541 h 3624976"/>
              <a:gd name="connsiteX20" fmla="*/ 8243888 w 8247269"/>
              <a:gd name="connsiteY20" fmla="*/ 2485966 h 3624976"/>
              <a:gd name="connsiteX21" fmla="*/ 8178447 w 8247269"/>
              <a:gd name="connsiteY21" fmla="*/ 2438399 h 3624976"/>
              <a:gd name="connsiteX22" fmla="*/ 7950994 w 8247269"/>
              <a:gd name="connsiteY22" fmla="*/ 2435960 h 3624976"/>
              <a:gd name="connsiteX23" fmla="*/ 7967663 w 8247269"/>
              <a:gd name="connsiteY23" fmla="*/ 2335947 h 3624976"/>
              <a:gd name="connsiteX24" fmla="*/ 7977188 w 8247269"/>
              <a:gd name="connsiteY24" fmla="*/ 2257366 h 3624976"/>
              <a:gd name="connsiteX25" fmla="*/ 7950995 w 8247269"/>
              <a:gd name="connsiteY25" fmla="*/ 2083534 h 3624976"/>
              <a:gd name="connsiteX26" fmla="*/ 7953375 w 8247269"/>
              <a:gd name="connsiteY26" fmla="*/ 2038291 h 3624976"/>
              <a:gd name="connsiteX27" fmla="*/ 7948613 w 8247269"/>
              <a:gd name="connsiteY27" fmla="*/ 2007334 h 3624976"/>
              <a:gd name="connsiteX28" fmla="*/ 7962901 w 8247269"/>
              <a:gd name="connsiteY28" fmla="*/ 1907322 h 3624976"/>
              <a:gd name="connsiteX29" fmla="*/ 7948613 w 8247269"/>
              <a:gd name="connsiteY29" fmla="*/ 1847791 h 3624976"/>
              <a:gd name="connsiteX30" fmla="*/ 7850982 w 8247269"/>
              <a:gd name="connsiteY30" fmla="*/ 1859697 h 3624976"/>
              <a:gd name="connsiteX31" fmla="*/ 7796213 w 8247269"/>
              <a:gd name="connsiteY31" fmla="*/ 1790641 h 3624976"/>
              <a:gd name="connsiteX32" fmla="*/ 7739063 w 8247269"/>
              <a:gd name="connsiteY32" fmla="*/ 1771591 h 3624976"/>
              <a:gd name="connsiteX33" fmla="*/ 7710488 w 8247269"/>
              <a:gd name="connsiteY33" fmla="*/ 1752541 h 3624976"/>
              <a:gd name="connsiteX34" fmla="*/ 7567613 w 8247269"/>
              <a:gd name="connsiteY34" fmla="*/ 1733491 h 3624976"/>
              <a:gd name="connsiteX35" fmla="*/ 7510463 w 8247269"/>
              <a:gd name="connsiteY35" fmla="*/ 1714441 h 3624976"/>
              <a:gd name="connsiteX36" fmla="*/ 7453313 w 8247269"/>
              <a:gd name="connsiteY36" fmla="*/ 1676341 h 3624976"/>
              <a:gd name="connsiteX37" fmla="*/ 7424738 w 8247269"/>
              <a:gd name="connsiteY37" fmla="*/ 1657291 h 3624976"/>
              <a:gd name="connsiteX38" fmla="*/ 7396163 w 8247269"/>
              <a:gd name="connsiteY38" fmla="*/ 1647766 h 3624976"/>
              <a:gd name="connsiteX39" fmla="*/ 7358063 w 8247269"/>
              <a:gd name="connsiteY39" fmla="*/ 1600141 h 3624976"/>
              <a:gd name="connsiteX40" fmla="*/ 7319963 w 8247269"/>
              <a:gd name="connsiteY40" fmla="*/ 1542991 h 3624976"/>
              <a:gd name="connsiteX41" fmla="*/ 7272338 w 8247269"/>
              <a:gd name="connsiteY41" fmla="*/ 1485841 h 3624976"/>
              <a:gd name="connsiteX42" fmla="*/ 7262813 w 8247269"/>
              <a:gd name="connsiteY42" fmla="*/ 1457266 h 3624976"/>
              <a:gd name="connsiteX43" fmla="*/ 7224713 w 8247269"/>
              <a:gd name="connsiteY43" fmla="*/ 1400116 h 3624976"/>
              <a:gd name="connsiteX44" fmla="*/ 7215188 w 8247269"/>
              <a:gd name="connsiteY44" fmla="*/ 1371541 h 3624976"/>
              <a:gd name="connsiteX45" fmla="*/ 7196138 w 8247269"/>
              <a:gd name="connsiteY45" fmla="*/ 1342966 h 3624976"/>
              <a:gd name="connsiteX46" fmla="*/ 7184231 w 8247269"/>
              <a:gd name="connsiteY46" fmla="*/ 1278672 h 3624976"/>
              <a:gd name="connsiteX47" fmla="*/ 7012782 w 8247269"/>
              <a:gd name="connsiteY47" fmla="*/ 1083410 h 3624976"/>
              <a:gd name="connsiteX48" fmla="*/ 6979445 w 8247269"/>
              <a:gd name="connsiteY48" fmla="*/ 1047691 h 3624976"/>
              <a:gd name="connsiteX49" fmla="*/ 6950869 w 8247269"/>
              <a:gd name="connsiteY49" fmla="*/ 1016735 h 3624976"/>
              <a:gd name="connsiteX50" fmla="*/ 6988969 w 8247269"/>
              <a:gd name="connsiteY50" fmla="*/ 961966 h 3624976"/>
              <a:gd name="connsiteX51" fmla="*/ 7048501 w 8247269"/>
              <a:gd name="connsiteY51" fmla="*/ 885766 h 3624976"/>
              <a:gd name="connsiteX52" fmla="*/ 6977063 w 8247269"/>
              <a:gd name="connsiteY52" fmla="*/ 857191 h 3624976"/>
              <a:gd name="connsiteX53" fmla="*/ 6910388 w 8247269"/>
              <a:gd name="connsiteY53" fmla="*/ 847666 h 3624976"/>
              <a:gd name="connsiteX54" fmla="*/ 6872288 w 8247269"/>
              <a:gd name="connsiteY54" fmla="*/ 828616 h 3624976"/>
              <a:gd name="connsiteX55" fmla="*/ 6843713 w 8247269"/>
              <a:gd name="connsiteY55" fmla="*/ 819091 h 3624976"/>
              <a:gd name="connsiteX56" fmla="*/ 6786563 w 8247269"/>
              <a:gd name="connsiteY56" fmla="*/ 780991 h 3624976"/>
              <a:gd name="connsiteX57" fmla="*/ 6748463 w 8247269"/>
              <a:gd name="connsiteY57" fmla="*/ 733366 h 3624976"/>
              <a:gd name="connsiteX58" fmla="*/ 6738938 w 8247269"/>
              <a:gd name="connsiteY58" fmla="*/ 704791 h 3624976"/>
              <a:gd name="connsiteX59" fmla="*/ 6691313 w 8247269"/>
              <a:gd name="connsiteY59" fmla="*/ 657166 h 3624976"/>
              <a:gd name="connsiteX60" fmla="*/ 6643688 w 8247269"/>
              <a:gd name="connsiteY60" fmla="*/ 619066 h 3624976"/>
              <a:gd name="connsiteX61" fmla="*/ 6624638 w 8247269"/>
              <a:gd name="connsiteY61" fmla="*/ 590491 h 3624976"/>
              <a:gd name="connsiteX62" fmla="*/ 6596063 w 8247269"/>
              <a:gd name="connsiteY62" fmla="*/ 580966 h 3624976"/>
              <a:gd name="connsiteX63" fmla="*/ 6567488 w 8247269"/>
              <a:gd name="connsiteY63" fmla="*/ 561916 h 3624976"/>
              <a:gd name="connsiteX64" fmla="*/ 6538913 w 8247269"/>
              <a:gd name="connsiteY64" fmla="*/ 552391 h 3624976"/>
              <a:gd name="connsiteX65" fmla="*/ 6510338 w 8247269"/>
              <a:gd name="connsiteY65" fmla="*/ 533341 h 3624976"/>
              <a:gd name="connsiteX66" fmla="*/ 6462713 w 8247269"/>
              <a:gd name="connsiteY66" fmla="*/ 523816 h 3624976"/>
              <a:gd name="connsiteX67" fmla="*/ 6376988 w 8247269"/>
              <a:gd name="connsiteY67" fmla="*/ 533341 h 3624976"/>
              <a:gd name="connsiteX68" fmla="*/ 6250782 w 8247269"/>
              <a:gd name="connsiteY68" fmla="*/ 585729 h 3624976"/>
              <a:gd name="connsiteX69" fmla="*/ 6169819 w 8247269"/>
              <a:gd name="connsiteY69" fmla="*/ 619066 h 3624976"/>
              <a:gd name="connsiteX70" fmla="*/ 6148388 w 8247269"/>
              <a:gd name="connsiteY70" fmla="*/ 666691 h 3624976"/>
              <a:gd name="connsiteX71" fmla="*/ 6148388 w 8247269"/>
              <a:gd name="connsiteY71" fmla="*/ 800041 h 3624976"/>
              <a:gd name="connsiteX72" fmla="*/ 6138863 w 8247269"/>
              <a:gd name="connsiteY72" fmla="*/ 961966 h 3624976"/>
              <a:gd name="connsiteX73" fmla="*/ 6119813 w 8247269"/>
              <a:gd name="connsiteY73" fmla="*/ 1085791 h 3624976"/>
              <a:gd name="connsiteX74" fmla="*/ 6136482 w 8247269"/>
              <a:gd name="connsiteY74" fmla="*/ 1195328 h 3624976"/>
              <a:gd name="connsiteX75" fmla="*/ 6165057 w 8247269"/>
              <a:gd name="connsiteY75" fmla="*/ 1340585 h 3624976"/>
              <a:gd name="connsiteX76" fmla="*/ 6205538 w 8247269"/>
              <a:gd name="connsiteY76" fmla="*/ 1435835 h 3624976"/>
              <a:gd name="connsiteX77" fmla="*/ 6162676 w 8247269"/>
              <a:gd name="connsiteY77" fmla="*/ 1492985 h 3624976"/>
              <a:gd name="connsiteX78" fmla="*/ 6196013 w 8247269"/>
              <a:gd name="connsiteY78" fmla="*/ 1647766 h 3624976"/>
              <a:gd name="connsiteX79" fmla="*/ 6198394 w 8247269"/>
              <a:gd name="connsiteY79" fmla="*/ 1757303 h 3624976"/>
              <a:gd name="connsiteX80" fmla="*/ 6153150 w 8247269"/>
              <a:gd name="connsiteY80" fmla="*/ 1759685 h 3624976"/>
              <a:gd name="connsiteX81" fmla="*/ 6119813 w 8247269"/>
              <a:gd name="connsiteY81" fmla="*/ 1752541 h 3624976"/>
              <a:gd name="connsiteX82" fmla="*/ 5955507 w 8247269"/>
              <a:gd name="connsiteY82" fmla="*/ 1781116 h 3624976"/>
              <a:gd name="connsiteX83" fmla="*/ 5955507 w 8247269"/>
              <a:gd name="connsiteY83" fmla="*/ 1854934 h 3624976"/>
              <a:gd name="connsiteX84" fmla="*/ 5967413 w 8247269"/>
              <a:gd name="connsiteY84" fmla="*/ 1904941 h 3624976"/>
              <a:gd name="connsiteX85" fmla="*/ 5962650 w 8247269"/>
              <a:gd name="connsiteY85" fmla="*/ 1954947 h 3624976"/>
              <a:gd name="connsiteX86" fmla="*/ 5684045 w 8247269"/>
              <a:gd name="connsiteY86" fmla="*/ 1916847 h 3624976"/>
              <a:gd name="connsiteX87" fmla="*/ 5434013 w 8247269"/>
              <a:gd name="connsiteY87" fmla="*/ 1940660 h 3624976"/>
              <a:gd name="connsiteX88" fmla="*/ 5300663 w 8247269"/>
              <a:gd name="connsiteY88" fmla="*/ 1904941 h 3624976"/>
              <a:gd name="connsiteX89" fmla="*/ 5243513 w 8247269"/>
              <a:gd name="connsiteY89" fmla="*/ 1914466 h 3624976"/>
              <a:gd name="connsiteX90" fmla="*/ 5186363 w 8247269"/>
              <a:gd name="connsiteY90" fmla="*/ 1933516 h 3624976"/>
              <a:gd name="connsiteX91" fmla="*/ 5179219 w 8247269"/>
              <a:gd name="connsiteY91" fmla="*/ 1890653 h 3624976"/>
              <a:gd name="connsiteX92" fmla="*/ 5098257 w 8247269"/>
              <a:gd name="connsiteY92" fmla="*/ 1840647 h 3624976"/>
              <a:gd name="connsiteX93" fmla="*/ 5033963 w 8247269"/>
              <a:gd name="connsiteY93" fmla="*/ 1838266 h 3624976"/>
              <a:gd name="connsiteX94" fmla="*/ 5024438 w 8247269"/>
              <a:gd name="connsiteY94" fmla="*/ 1809691 h 3624976"/>
              <a:gd name="connsiteX95" fmla="*/ 4891088 w 8247269"/>
              <a:gd name="connsiteY95" fmla="*/ 1781116 h 3624976"/>
              <a:gd name="connsiteX96" fmla="*/ 4814888 w 8247269"/>
              <a:gd name="connsiteY96" fmla="*/ 1743016 h 3624976"/>
              <a:gd name="connsiteX97" fmla="*/ 4786313 w 8247269"/>
              <a:gd name="connsiteY97" fmla="*/ 1714441 h 3624976"/>
              <a:gd name="connsiteX98" fmla="*/ 4776788 w 8247269"/>
              <a:gd name="connsiteY98" fmla="*/ 1685866 h 3624976"/>
              <a:gd name="connsiteX99" fmla="*/ 4795838 w 8247269"/>
              <a:gd name="connsiteY99" fmla="*/ 1628716 h 3624976"/>
              <a:gd name="connsiteX100" fmla="*/ 4814888 w 8247269"/>
              <a:gd name="connsiteY100" fmla="*/ 1476316 h 3624976"/>
              <a:gd name="connsiteX101" fmla="*/ 4852988 w 8247269"/>
              <a:gd name="connsiteY101" fmla="*/ 1419166 h 3624976"/>
              <a:gd name="connsiteX102" fmla="*/ 4872038 w 8247269"/>
              <a:gd name="connsiteY102" fmla="*/ 1390591 h 3624976"/>
              <a:gd name="connsiteX103" fmla="*/ 4919663 w 8247269"/>
              <a:gd name="connsiteY103" fmla="*/ 1314391 h 3624976"/>
              <a:gd name="connsiteX104" fmla="*/ 4929188 w 8247269"/>
              <a:gd name="connsiteY104" fmla="*/ 1285816 h 3624976"/>
              <a:gd name="connsiteX105" fmla="*/ 4872038 w 8247269"/>
              <a:gd name="connsiteY105" fmla="*/ 1257241 h 3624976"/>
              <a:gd name="connsiteX106" fmla="*/ 4843463 w 8247269"/>
              <a:gd name="connsiteY106" fmla="*/ 1238191 h 3624976"/>
              <a:gd name="connsiteX107" fmla="*/ 4786313 w 8247269"/>
              <a:gd name="connsiteY107" fmla="*/ 1219141 h 3624976"/>
              <a:gd name="connsiteX108" fmla="*/ 4757738 w 8247269"/>
              <a:gd name="connsiteY108" fmla="*/ 1209616 h 3624976"/>
              <a:gd name="connsiteX109" fmla="*/ 4729163 w 8247269"/>
              <a:gd name="connsiteY109" fmla="*/ 1219141 h 3624976"/>
              <a:gd name="connsiteX110" fmla="*/ 4672013 w 8247269"/>
              <a:gd name="connsiteY110" fmla="*/ 1247716 h 3624976"/>
              <a:gd name="connsiteX111" fmla="*/ 4576763 w 8247269"/>
              <a:gd name="connsiteY111" fmla="*/ 1209616 h 3624976"/>
              <a:gd name="connsiteX112" fmla="*/ 4538663 w 8247269"/>
              <a:gd name="connsiteY112" fmla="*/ 1161991 h 3624976"/>
              <a:gd name="connsiteX113" fmla="*/ 4481513 w 8247269"/>
              <a:gd name="connsiteY113" fmla="*/ 1181041 h 3624976"/>
              <a:gd name="connsiteX114" fmla="*/ 4452938 w 8247269"/>
              <a:gd name="connsiteY114" fmla="*/ 1190566 h 3624976"/>
              <a:gd name="connsiteX115" fmla="*/ 4414838 w 8247269"/>
              <a:gd name="connsiteY115" fmla="*/ 1276291 h 3624976"/>
              <a:gd name="connsiteX116" fmla="*/ 4405313 w 8247269"/>
              <a:gd name="connsiteY116" fmla="*/ 1304866 h 3624976"/>
              <a:gd name="connsiteX117" fmla="*/ 4395788 w 8247269"/>
              <a:gd name="connsiteY117" fmla="*/ 1333441 h 3624976"/>
              <a:gd name="connsiteX118" fmla="*/ 4367213 w 8247269"/>
              <a:gd name="connsiteY118" fmla="*/ 1352491 h 3624976"/>
              <a:gd name="connsiteX119" fmla="*/ 4348163 w 8247269"/>
              <a:gd name="connsiteY119" fmla="*/ 1381066 h 3624976"/>
              <a:gd name="connsiteX120" fmla="*/ 4329113 w 8247269"/>
              <a:gd name="connsiteY120" fmla="*/ 1438216 h 3624976"/>
              <a:gd name="connsiteX121" fmla="*/ 4310063 w 8247269"/>
              <a:gd name="connsiteY121" fmla="*/ 1466791 h 3624976"/>
              <a:gd name="connsiteX122" fmla="*/ 4300538 w 8247269"/>
              <a:gd name="connsiteY122" fmla="*/ 1495366 h 3624976"/>
              <a:gd name="connsiteX123" fmla="*/ 4291013 w 8247269"/>
              <a:gd name="connsiteY123" fmla="*/ 1533466 h 3624976"/>
              <a:gd name="connsiteX124" fmla="*/ 4262438 w 8247269"/>
              <a:gd name="connsiteY124" fmla="*/ 1552516 h 3624976"/>
              <a:gd name="connsiteX125" fmla="*/ 4224338 w 8247269"/>
              <a:gd name="connsiteY125" fmla="*/ 1545372 h 3624976"/>
              <a:gd name="connsiteX126" fmla="*/ 4167188 w 8247269"/>
              <a:gd name="connsiteY126" fmla="*/ 1562041 h 3624976"/>
              <a:gd name="connsiteX127" fmla="*/ 4110038 w 8247269"/>
              <a:gd name="connsiteY127" fmla="*/ 1583472 h 3624976"/>
              <a:gd name="connsiteX128" fmla="*/ 4081463 w 8247269"/>
              <a:gd name="connsiteY128" fmla="*/ 1590616 h 3624976"/>
              <a:gd name="connsiteX129" fmla="*/ 4055270 w 8247269"/>
              <a:gd name="connsiteY129" fmla="*/ 1595379 h 3624976"/>
              <a:gd name="connsiteX130" fmla="*/ 3948113 w 8247269"/>
              <a:gd name="connsiteY130" fmla="*/ 1609666 h 3624976"/>
              <a:gd name="connsiteX131" fmla="*/ 3910013 w 8247269"/>
              <a:gd name="connsiteY131" fmla="*/ 1600141 h 3624976"/>
              <a:gd name="connsiteX132" fmla="*/ 3757613 w 8247269"/>
              <a:gd name="connsiteY132" fmla="*/ 1590616 h 3624976"/>
              <a:gd name="connsiteX133" fmla="*/ 3729038 w 8247269"/>
              <a:gd name="connsiteY133" fmla="*/ 1571566 h 3624976"/>
              <a:gd name="connsiteX134" fmla="*/ 3700463 w 8247269"/>
              <a:gd name="connsiteY134" fmla="*/ 1562041 h 3624976"/>
              <a:gd name="connsiteX135" fmla="*/ 3652838 w 8247269"/>
              <a:gd name="connsiteY135" fmla="*/ 1523941 h 3624976"/>
              <a:gd name="connsiteX136" fmla="*/ 3481388 w 8247269"/>
              <a:gd name="connsiteY136" fmla="*/ 1533466 h 3624976"/>
              <a:gd name="connsiteX137" fmla="*/ 3414713 w 8247269"/>
              <a:gd name="connsiteY137" fmla="*/ 1542991 h 3624976"/>
              <a:gd name="connsiteX138" fmla="*/ 3386138 w 8247269"/>
              <a:gd name="connsiteY138" fmla="*/ 1552516 h 3624976"/>
              <a:gd name="connsiteX139" fmla="*/ 3338513 w 8247269"/>
              <a:gd name="connsiteY139" fmla="*/ 1562041 h 3624976"/>
              <a:gd name="connsiteX140" fmla="*/ 3259931 w 8247269"/>
              <a:gd name="connsiteY140" fmla="*/ 1619191 h 3624976"/>
              <a:gd name="connsiteX141" fmla="*/ 3214688 w 8247269"/>
              <a:gd name="connsiteY141" fmla="*/ 1666816 h 3624976"/>
              <a:gd name="connsiteX142" fmla="*/ 3205163 w 8247269"/>
              <a:gd name="connsiteY142" fmla="*/ 1695391 h 3624976"/>
              <a:gd name="connsiteX143" fmla="*/ 3181351 w 8247269"/>
              <a:gd name="connsiteY143" fmla="*/ 1738254 h 3624976"/>
              <a:gd name="connsiteX144" fmla="*/ 3102769 w 8247269"/>
              <a:gd name="connsiteY144" fmla="*/ 1714441 h 3624976"/>
              <a:gd name="connsiteX145" fmla="*/ 3057525 w 8247269"/>
              <a:gd name="connsiteY145" fmla="*/ 1659672 h 3624976"/>
              <a:gd name="connsiteX146" fmla="*/ 3005138 w 8247269"/>
              <a:gd name="connsiteY146" fmla="*/ 1619191 h 3624976"/>
              <a:gd name="connsiteX147" fmla="*/ 2967038 w 8247269"/>
              <a:gd name="connsiteY147" fmla="*/ 1562041 h 3624976"/>
              <a:gd name="connsiteX148" fmla="*/ 2947988 w 8247269"/>
              <a:gd name="connsiteY148" fmla="*/ 1533466 h 3624976"/>
              <a:gd name="connsiteX149" fmla="*/ 2890838 w 8247269"/>
              <a:gd name="connsiteY149" fmla="*/ 1504891 h 3624976"/>
              <a:gd name="connsiteX150" fmla="*/ 2862263 w 8247269"/>
              <a:gd name="connsiteY150" fmla="*/ 1485841 h 3624976"/>
              <a:gd name="connsiteX151" fmla="*/ 2833688 w 8247269"/>
              <a:gd name="connsiteY151" fmla="*/ 1476316 h 3624976"/>
              <a:gd name="connsiteX152" fmla="*/ 2805113 w 8247269"/>
              <a:gd name="connsiteY152" fmla="*/ 1457266 h 3624976"/>
              <a:gd name="connsiteX153" fmla="*/ 2738438 w 8247269"/>
              <a:gd name="connsiteY153" fmla="*/ 1438216 h 3624976"/>
              <a:gd name="connsiteX154" fmla="*/ 2709863 w 8247269"/>
              <a:gd name="connsiteY154" fmla="*/ 1428691 h 3624976"/>
              <a:gd name="connsiteX155" fmla="*/ 2605088 w 8247269"/>
              <a:gd name="connsiteY155" fmla="*/ 1419166 h 3624976"/>
              <a:gd name="connsiteX156" fmla="*/ 2509838 w 8247269"/>
              <a:gd name="connsiteY156" fmla="*/ 1409641 h 3624976"/>
              <a:gd name="connsiteX157" fmla="*/ 2452688 w 8247269"/>
              <a:gd name="connsiteY157" fmla="*/ 1371541 h 3624976"/>
              <a:gd name="connsiteX158" fmla="*/ 2395538 w 8247269"/>
              <a:gd name="connsiteY158" fmla="*/ 1352491 h 3624976"/>
              <a:gd name="connsiteX159" fmla="*/ 2366963 w 8247269"/>
              <a:gd name="connsiteY159" fmla="*/ 1342966 h 3624976"/>
              <a:gd name="connsiteX160" fmla="*/ 2309813 w 8247269"/>
              <a:gd name="connsiteY160" fmla="*/ 1333441 h 3624976"/>
              <a:gd name="connsiteX161" fmla="*/ 2233613 w 8247269"/>
              <a:gd name="connsiteY161" fmla="*/ 1342966 h 3624976"/>
              <a:gd name="connsiteX162" fmla="*/ 2185988 w 8247269"/>
              <a:gd name="connsiteY162" fmla="*/ 1333441 h 3624976"/>
              <a:gd name="connsiteX163" fmla="*/ 2176463 w 8247269"/>
              <a:gd name="connsiteY163" fmla="*/ 1304866 h 3624976"/>
              <a:gd name="connsiteX164" fmla="*/ 2157413 w 8247269"/>
              <a:gd name="connsiteY164" fmla="*/ 1238191 h 3624976"/>
              <a:gd name="connsiteX165" fmla="*/ 2155032 w 8247269"/>
              <a:gd name="connsiteY165" fmla="*/ 1204854 h 3624976"/>
              <a:gd name="connsiteX166" fmla="*/ 2128838 w 8247269"/>
              <a:gd name="connsiteY166" fmla="*/ 1166753 h 3624976"/>
              <a:gd name="connsiteX167" fmla="*/ 2057400 w 8247269"/>
              <a:gd name="connsiteY167" fmla="*/ 1104841 h 3624976"/>
              <a:gd name="connsiteX168" fmla="*/ 2062163 w 8247269"/>
              <a:gd name="connsiteY168" fmla="*/ 1066741 h 3624976"/>
              <a:gd name="connsiteX169" fmla="*/ 2033588 w 8247269"/>
              <a:gd name="connsiteY169" fmla="*/ 1057216 h 3624976"/>
              <a:gd name="connsiteX170" fmla="*/ 2081213 w 8247269"/>
              <a:gd name="connsiteY170" fmla="*/ 1009591 h 3624976"/>
              <a:gd name="connsiteX171" fmla="*/ 2128838 w 8247269"/>
              <a:gd name="connsiteY171" fmla="*/ 1000066 h 3624976"/>
              <a:gd name="connsiteX172" fmla="*/ 2147888 w 8247269"/>
              <a:gd name="connsiteY172" fmla="*/ 942916 h 3624976"/>
              <a:gd name="connsiteX173" fmla="*/ 2119313 w 8247269"/>
              <a:gd name="connsiteY173" fmla="*/ 914341 h 3624976"/>
              <a:gd name="connsiteX174" fmla="*/ 2014538 w 8247269"/>
              <a:gd name="connsiteY174" fmla="*/ 885766 h 3624976"/>
              <a:gd name="connsiteX175" fmla="*/ 2005013 w 8247269"/>
              <a:gd name="connsiteY175" fmla="*/ 857191 h 3624976"/>
              <a:gd name="connsiteX176" fmla="*/ 2024063 w 8247269"/>
              <a:gd name="connsiteY176" fmla="*/ 828616 h 3624976"/>
              <a:gd name="connsiteX177" fmla="*/ 2014538 w 8247269"/>
              <a:gd name="connsiteY177" fmla="*/ 800041 h 3624976"/>
              <a:gd name="connsiteX178" fmla="*/ 1976438 w 8247269"/>
              <a:gd name="connsiteY178" fmla="*/ 742891 h 3624976"/>
              <a:gd name="connsiteX179" fmla="*/ 1804988 w 8247269"/>
              <a:gd name="connsiteY179" fmla="*/ 685741 h 3624976"/>
              <a:gd name="connsiteX180" fmla="*/ 1776413 w 8247269"/>
              <a:gd name="connsiteY180" fmla="*/ 676216 h 3624976"/>
              <a:gd name="connsiteX181" fmla="*/ 1747838 w 8247269"/>
              <a:gd name="connsiteY181" fmla="*/ 666691 h 3624976"/>
              <a:gd name="connsiteX182" fmla="*/ 1690688 w 8247269"/>
              <a:gd name="connsiteY182" fmla="*/ 628591 h 3624976"/>
              <a:gd name="connsiteX183" fmla="*/ 1654969 w 8247269"/>
              <a:gd name="connsiteY183" fmla="*/ 592872 h 3624976"/>
              <a:gd name="connsiteX184" fmla="*/ 1581150 w 8247269"/>
              <a:gd name="connsiteY184" fmla="*/ 519053 h 3624976"/>
              <a:gd name="connsiteX185" fmla="*/ 1493045 w 8247269"/>
              <a:gd name="connsiteY185" fmla="*/ 433328 h 3624976"/>
              <a:gd name="connsiteX186" fmla="*/ 1370452 w 8247269"/>
              <a:gd name="connsiteY186" fmla="*/ 335756 h 3624976"/>
              <a:gd name="connsiteX187" fmla="*/ 1350170 w 8247269"/>
              <a:gd name="connsiteY187" fmla="*/ 316647 h 3624976"/>
              <a:gd name="connsiteX188" fmla="*/ 1373982 w 8247269"/>
              <a:gd name="connsiteY188" fmla="*/ 323791 h 3624976"/>
              <a:gd name="connsiteX189" fmla="*/ 1440657 w 8247269"/>
              <a:gd name="connsiteY189" fmla="*/ 342841 h 3624976"/>
              <a:gd name="connsiteX190" fmla="*/ 1440657 w 8247269"/>
              <a:gd name="connsiteY190" fmla="*/ 290453 h 3624976"/>
              <a:gd name="connsiteX191" fmla="*/ 1376363 w 8247269"/>
              <a:gd name="connsiteY191" fmla="*/ 204729 h 3624976"/>
              <a:gd name="connsiteX192" fmla="*/ 1338263 w 8247269"/>
              <a:gd name="connsiteY192" fmla="*/ 178534 h 3624976"/>
              <a:gd name="connsiteX193" fmla="*/ 1319213 w 8247269"/>
              <a:gd name="connsiteY193" fmla="*/ 161866 h 3624976"/>
              <a:gd name="connsiteX194" fmla="*/ 1166813 w 8247269"/>
              <a:gd name="connsiteY194" fmla="*/ 133291 h 3624976"/>
              <a:gd name="connsiteX195" fmla="*/ 1138238 w 8247269"/>
              <a:gd name="connsiteY195" fmla="*/ 123766 h 3624976"/>
              <a:gd name="connsiteX196" fmla="*/ 1081088 w 8247269"/>
              <a:gd name="connsiteY196" fmla="*/ 85666 h 3624976"/>
              <a:gd name="connsiteX197" fmla="*/ 1033463 w 8247269"/>
              <a:gd name="connsiteY197" fmla="*/ 47566 h 3624976"/>
              <a:gd name="connsiteX198" fmla="*/ 976313 w 8247269"/>
              <a:gd name="connsiteY198" fmla="*/ 9466 h 3624976"/>
              <a:gd name="connsiteX199" fmla="*/ 547688 w 8247269"/>
              <a:gd name="connsiteY199" fmla="*/ 9466 h 3624976"/>
              <a:gd name="connsiteX200" fmla="*/ 452438 w 8247269"/>
              <a:gd name="connsiteY200" fmla="*/ 18991 h 3624976"/>
              <a:gd name="connsiteX201" fmla="*/ 395288 w 8247269"/>
              <a:gd name="connsiteY201" fmla="*/ 47566 h 3624976"/>
              <a:gd name="connsiteX202" fmla="*/ 319088 w 8247269"/>
              <a:gd name="connsiteY202" fmla="*/ 159485 h 3624976"/>
              <a:gd name="connsiteX203" fmla="*/ 307182 w 8247269"/>
              <a:gd name="connsiteY203" fmla="*/ 216634 h 3624976"/>
              <a:gd name="connsiteX204" fmla="*/ 254794 w 8247269"/>
              <a:gd name="connsiteY204" fmla="*/ 283310 h 3624976"/>
              <a:gd name="connsiteX205" fmla="*/ 180975 w 8247269"/>
              <a:gd name="connsiteY205" fmla="*/ 330935 h 3624976"/>
              <a:gd name="connsiteX206" fmla="*/ 76201 w 8247269"/>
              <a:gd name="connsiteY206" fmla="*/ 357129 h 3624976"/>
              <a:gd name="connsiteX207" fmla="*/ 42863 w 8247269"/>
              <a:gd name="connsiteY207" fmla="*/ 361891 h 3624976"/>
              <a:gd name="connsiteX208" fmla="*/ 0 w 8247269"/>
              <a:gd name="connsiteY208" fmla="*/ 371416 h 3624976"/>
              <a:gd name="connsiteX209" fmla="*/ 21431 w 8247269"/>
              <a:gd name="connsiteY209" fmla="*/ 416660 h 3624976"/>
              <a:gd name="connsiteX210" fmla="*/ 33338 w 8247269"/>
              <a:gd name="connsiteY210" fmla="*/ 419041 h 3624976"/>
              <a:gd name="connsiteX211" fmla="*/ 90488 w 8247269"/>
              <a:gd name="connsiteY211" fmla="*/ 447616 h 3624976"/>
              <a:gd name="connsiteX212" fmla="*/ 147638 w 8247269"/>
              <a:gd name="connsiteY212" fmla="*/ 476191 h 3624976"/>
              <a:gd name="connsiteX213" fmla="*/ 166688 w 8247269"/>
              <a:gd name="connsiteY213" fmla="*/ 504766 h 3624976"/>
              <a:gd name="connsiteX214" fmla="*/ 166688 w 8247269"/>
              <a:gd name="connsiteY214" fmla="*/ 571441 h 3624976"/>
              <a:gd name="connsiteX215" fmla="*/ 138113 w 8247269"/>
              <a:gd name="connsiteY215" fmla="*/ 580966 h 3624976"/>
              <a:gd name="connsiteX216" fmla="*/ 128588 w 8247269"/>
              <a:gd name="connsiteY216" fmla="*/ 666691 h 3624976"/>
              <a:gd name="connsiteX217" fmla="*/ 100013 w 8247269"/>
              <a:gd name="connsiteY217" fmla="*/ 676216 h 3624976"/>
              <a:gd name="connsiteX218" fmla="*/ 90488 w 8247269"/>
              <a:gd name="connsiteY218" fmla="*/ 704791 h 3624976"/>
              <a:gd name="connsiteX219" fmla="*/ 119063 w 8247269"/>
              <a:gd name="connsiteY219" fmla="*/ 714316 h 3624976"/>
              <a:gd name="connsiteX220" fmla="*/ 138113 w 8247269"/>
              <a:gd name="connsiteY220" fmla="*/ 771466 h 3624976"/>
              <a:gd name="connsiteX221" fmla="*/ 147638 w 8247269"/>
              <a:gd name="connsiteY221" fmla="*/ 838141 h 3624976"/>
              <a:gd name="connsiteX222" fmla="*/ 166688 w 8247269"/>
              <a:gd name="connsiteY222" fmla="*/ 866716 h 3624976"/>
              <a:gd name="connsiteX223" fmla="*/ 157163 w 8247269"/>
              <a:gd name="connsiteY223" fmla="*/ 923866 h 3624976"/>
              <a:gd name="connsiteX0" fmla="*/ 7319963 w 8247269"/>
              <a:gd name="connsiteY0" fmla="*/ 3590866 h 3624976"/>
              <a:gd name="connsiteX1" fmla="*/ 7374733 w 8247269"/>
              <a:gd name="connsiteY1" fmla="*/ 3417036 h 3624976"/>
              <a:gd name="connsiteX2" fmla="*/ 7398544 w 8247269"/>
              <a:gd name="connsiteY2" fmla="*/ 3281304 h 3624976"/>
              <a:gd name="connsiteX3" fmla="*/ 7458075 w 8247269"/>
              <a:gd name="connsiteY3" fmla="*/ 3233678 h 3624976"/>
              <a:gd name="connsiteX4" fmla="*/ 7481888 w 8247269"/>
              <a:gd name="connsiteY4" fmla="*/ 3000315 h 3624976"/>
              <a:gd name="connsiteX5" fmla="*/ 7543801 w 8247269"/>
              <a:gd name="connsiteY5" fmla="*/ 2966977 h 3624976"/>
              <a:gd name="connsiteX6" fmla="*/ 7627145 w 8247269"/>
              <a:gd name="connsiteY6" fmla="*/ 2993171 h 3624976"/>
              <a:gd name="connsiteX7" fmla="*/ 7708106 w 8247269"/>
              <a:gd name="connsiteY7" fmla="*/ 2943167 h 3624976"/>
              <a:gd name="connsiteX8" fmla="*/ 7765257 w 8247269"/>
              <a:gd name="connsiteY8" fmla="*/ 2838391 h 3624976"/>
              <a:gd name="connsiteX9" fmla="*/ 7777163 w 8247269"/>
              <a:gd name="connsiteY9" fmla="*/ 2800291 h 3624976"/>
              <a:gd name="connsiteX10" fmla="*/ 7805738 w 8247269"/>
              <a:gd name="connsiteY10" fmla="*/ 2790766 h 3624976"/>
              <a:gd name="connsiteX11" fmla="*/ 7834313 w 8247269"/>
              <a:gd name="connsiteY11" fmla="*/ 2781241 h 3624976"/>
              <a:gd name="connsiteX12" fmla="*/ 7996238 w 8247269"/>
              <a:gd name="connsiteY12" fmla="*/ 2762191 h 3624976"/>
              <a:gd name="connsiteX13" fmla="*/ 8062913 w 8247269"/>
              <a:gd name="connsiteY13" fmla="*/ 2743141 h 3624976"/>
              <a:gd name="connsiteX14" fmla="*/ 8090341 w 8247269"/>
              <a:gd name="connsiteY14" fmla="*/ 2764630 h 3624976"/>
              <a:gd name="connsiteX15" fmla="*/ 8162926 w 8247269"/>
              <a:gd name="connsiteY15" fmla="*/ 2752666 h 3624976"/>
              <a:gd name="connsiteX16" fmla="*/ 8165307 w 8247269"/>
              <a:gd name="connsiteY16" fmla="*/ 2709804 h 3624976"/>
              <a:gd name="connsiteX17" fmla="*/ 8186738 w 8247269"/>
              <a:gd name="connsiteY17" fmla="*/ 2602648 h 3624976"/>
              <a:gd name="connsiteX18" fmla="*/ 8193882 w 8247269"/>
              <a:gd name="connsiteY18" fmla="*/ 2552641 h 3624976"/>
              <a:gd name="connsiteX19" fmla="*/ 8224838 w 8247269"/>
              <a:gd name="connsiteY19" fmla="*/ 2514541 h 3624976"/>
              <a:gd name="connsiteX20" fmla="*/ 8243888 w 8247269"/>
              <a:gd name="connsiteY20" fmla="*/ 2485966 h 3624976"/>
              <a:gd name="connsiteX21" fmla="*/ 8178447 w 8247269"/>
              <a:gd name="connsiteY21" fmla="*/ 2438399 h 3624976"/>
              <a:gd name="connsiteX22" fmla="*/ 7950994 w 8247269"/>
              <a:gd name="connsiteY22" fmla="*/ 2435960 h 3624976"/>
              <a:gd name="connsiteX23" fmla="*/ 7967663 w 8247269"/>
              <a:gd name="connsiteY23" fmla="*/ 2335947 h 3624976"/>
              <a:gd name="connsiteX24" fmla="*/ 7977188 w 8247269"/>
              <a:gd name="connsiteY24" fmla="*/ 2257366 h 3624976"/>
              <a:gd name="connsiteX25" fmla="*/ 7950995 w 8247269"/>
              <a:gd name="connsiteY25" fmla="*/ 2083534 h 3624976"/>
              <a:gd name="connsiteX26" fmla="*/ 7953375 w 8247269"/>
              <a:gd name="connsiteY26" fmla="*/ 2038291 h 3624976"/>
              <a:gd name="connsiteX27" fmla="*/ 7948613 w 8247269"/>
              <a:gd name="connsiteY27" fmla="*/ 2007334 h 3624976"/>
              <a:gd name="connsiteX28" fmla="*/ 7962901 w 8247269"/>
              <a:gd name="connsiteY28" fmla="*/ 1907322 h 3624976"/>
              <a:gd name="connsiteX29" fmla="*/ 7948613 w 8247269"/>
              <a:gd name="connsiteY29" fmla="*/ 1847791 h 3624976"/>
              <a:gd name="connsiteX30" fmla="*/ 7850982 w 8247269"/>
              <a:gd name="connsiteY30" fmla="*/ 1859697 h 3624976"/>
              <a:gd name="connsiteX31" fmla="*/ 7796213 w 8247269"/>
              <a:gd name="connsiteY31" fmla="*/ 1790641 h 3624976"/>
              <a:gd name="connsiteX32" fmla="*/ 7739063 w 8247269"/>
              <a:gd name="connsiteY32" fmla="*/ 1771591 h 3624976"/>
              <a:gd name="connsiteX33" fmla="*/ 7710488 w 8247269"/>
              <a:gd name="connsiteY33" fmla="*/ 1752541 h 3624976"/>
              <a:gd name="connsiteX34" fmla="*/ 7567613 w 8247269"/>
              <a:gd name="connsiteY34" fmla="*/ 1733491 h 3624976"/>
              <a:gd name="connsiteX35" fmla="*/ 7510463 w 8247269"/>
              <a:gd name="connsiteY35" fmla="*/ 1714441 h 3624976"/>
              <a:gd name="connsiteX36" fmla="*/ 7453313 w 8247269"/>
              <a:gd name="connsiteY36" fmla="*/ 1676341 h 3624976"/>
              <a:gd name="connsiteX37" fmla="*/ 7424738 w 8247269"/>
              <a:gd name="connsiteY37" fmla="*/ 1657291 h 3624976"/>
              <a:gd name="connsiteX38" fmla="*/ 7396163 w 8247269"/>
              <a:gd name="connsiteY38" fmla="*/ 1647766 h 3624976"/>
              <a:gd name="connsiteX39" fmla="*/ 7358063 w 8247269"/>
              <a:gd name="connsiteY39" fmla="*/ 1600141 h 3624976"/>
              <a:gd name="connsiteX40" fmla="*/ 7319963 w 8247269"/>
              <a:gd name="connsiteY40" fmla="*/ 1542991 h 3624976"/>
              <a:gd name="connsiteX41" fmla="*/ 7272338 w 8247269"/>
              <a:gd name="connsiteY41" fmla="*/ 1485841 h 3624976"/>
              <a:gd name="connsiteX42" fmla="*/ 7262813 w 8247269"/>
              <a:gd name="connsiteY42" fmla="*/ 1457266 h 3624976"/>
              <a:gd name="connsiteX43" fmla="*/ 7224713 w 8247269"/>
              <a:gd name="connsiteY43" fmla="*/ 1400116 h 3624976"/>
              <a:gd name="connsiteX44" fmla="*/ 7215188 w 8247269"/>
              <a:gd name="connsiteY44" fmla="*/ 1371541 h 3624976"/>
              <a:gd name="connsiteX45" fmla="*/ 7196138 w 8247269"/>
              <a:gd name="connsiteY45" fmla="*/ 1342966 h 3624976"/>
              <a:gd name="connsiteX46" fmla="*/ 7184231 w 8247269"/>
              <a:gd name="connsiteY46" fmla="*/ 1278672 h 3624976"/>
              <a:gd name="connsiteX47" fmla="*/ 7012782 w 8247269"/>
              <a:gd name="connsiteY47" fmla="*/ 1083410 h 3624976"/>
              <a:gd name="connsiteX48" fmla="*/ 6979445 w 8247269"/>
              <a:gd name="connsiteY48" fmla="*/ 1047691 h 3624976"/>
              <a:gd name="connsiteX49" fmla="*/ 6950869 w 8247269"/>
              <a:gd name="connsiteY49" fmla="*/ 1016735 h 3624976"/>
              <a:gd name="connsiteX50" fmla="*/ 6988969 w 8247269"/>
              <a:gd name="connsiteY50" fmla="*/ 961966 h 3624976"/>
              <a:gd name="connsiteX51" fmla="*/ 7048501 w 8247269"/>
              <a:gd name="connsiteY51" fmla="*/ 885766 h 3624976"/>
              <a:gd name="connsiteX52" fmla="*/ 6977063 w 8247269"/>
              <a:gd name="connsiteY52" fmla="*/ 857191 h 3624976"/>
              <a:gd name="connsiteX53" fmla="*/ 6910388 w 8247269"/>
              <a:gd name="connsiteY53" fmla="*/ 847666 h 3624976"/>
              <a:gd name="connsiteX54" fmla="*/ 6872288 w 8247269"/>
              <a:gd name="connsiteY54" fmla="*/ 828616 h 3624976"/>
              <a:gd name="connsiteX55" fmla="*/ 6843713 w 8247269"/>
              <a:gd name="connsiteY55" fmla="*/ 819091 h 3624976"/>
              <a:gd name="connsiteX56" fmla="*/ 6786563 w 8247269"/>
              <a:gd name="connsiteY56" fmla="*/ 780991 h 3624976"/>
              <a:gd name="connsiteX57" fmla="*/ 6748463 w 8247269"/>
              <a:gd name="connsiteY57" fmla="*/ 733366 h 3624976"/>
              <a:gd name="connsiteX58" fmla="*/ 6738938 w 8247269"/>
              <a:gd name="connsiteY58" fmla="*/ 704791 h 3624976"/>
              <a:gd name="connsiteX59" fmla="*/ 6691313 w 8247269"/>
              <a:gd name="connsiteY59" fmla="*/ 657166 h 3624976"/>
              <a:gd name="connsiteX60" fmla="*/ 6643688 w 8247269"/>
              <a:gd name="connsiteY60" fmla="*/ 619066 h 3624976"/>
              <a:gd name="connsiteX61" fmla="*/ 6624638 w 8247269"/>
              <a:gd name="connsiteY61" fmla="*/ 590491 h 3624976"/>
              <a:gd name="connsiteX62" fmla="*/ 6596063 w 8247269"/>
              <a:gd name="connsiteY62" fmla="*/ 580966 h 3624976"/>
              <a:gd name="connsiteX63" fmla="*/ 6567488 w 8247269"/>
              <a:gd name="connsiteY63" fmla="*/ 561916 h 3624976"/>
              <a:gd name="connsiteX64" fmla="*/ 6538913 w 8247269"/>
              <a:gd name="connsiteY64" fmla="*/ 552391 h 3624976"/>
              <a:gd name="connsiteX65" fmla="*/ 6510338 w 8247269"/>
              <a:gd name="connsiteY65" fmla="*/ 533341 h 3624976"/>
              <a:gd name="connsiteX66" fmla="*/ 6462713 w 8247269"/>
              <a:gd name="connsiteY66" fmla="*/ 523816 h 3624976"/>
              <a:gd name="connsiteX67" fmla="*/ 6376988 w 8247269"/>
              <a:gd name="connsiteY67" fmla="*/ 533341 h 3624976"/>
              <a:gd name="connsiteX68" fmla="*/ 6250782 w 8247269"/>
              <a:gd name="connsiteY68" fmla="*/ 585729 h 3624976"/>
              <a:gd name="connsiteX69" fmla="*/ 6169819 w 8247269"/>
              <a:gd name="connsiteY69" fmla="*/ 619066 h 3624976"/>
              <a:gd name="connsiteX70" fmla="*/ 6148388 w 8247269"/>
              <a:gd name="connsiteY70" fmla="*/ 666691 h 3624976"/>
              <a:gd name="connsiteX71" fmla="*/ 6105525 w 8247269"/>
              <a:gd name="connsiteY71" fmla="*/ 852428 h 3624976"/>
              <a:gd name="connsiteX72" fmla="*/ 6138863 w 8247269"/>
              <a:gd name="connsiteY72" fmla="*/ 961966 h 3624976"/>
              <a:gd name="connsiteX73" fmla="*/ 6119813 w 8247269"/>
              <a:gd name="connsiteY73" fmla="*/ 1085791 h 3624976"/>
              <a:gd name="connsiteX74" fmla="*/ 6136482 w 8247269"/>
              <a:gd name="connsiteY74" fmla="*/ 1195328 h 3624976"/>
              <a:gd name="connsiteX75" fmla="*/ 6165057 w 8247269"/>
              <a:gd name="connsiteY75" fmla="*/ 1340585 h 3624976"/>
              <a:gd name="connsiteX76" fmla="*/ 6205538 w 8247269"/>
              <a:gd name="connsiteY76" fmla="*/ 1435835 h 3624976"/>
              <a:gd name="connsiteX77" fmla="*/ 6162676 w 8247269"/>
              <a:gd name="connsiteY77" fmla="*/ 1492985 h 3624976"/>
              <a:gd name="connsiteX78" fmla="*/ 6196013 w 8247269"/>
              <a:gd name="connsiteY78" fmla="*/ 1647766 h 3624976"/>
              <a:gd name="connsiteX79" fmla="*/ 6198394 w 8247269"/>
              <a:gd name="connsiteY79" fmla="*/ 1757303 h 3624976"/>
              <a:gd name="connsiteX80" fmla="*/ 6153150 w 8247269"/>
              <a:gd name="connsiteY80" fmla="*/ 1759685 h 3624976"/>
              <a:gd name="connsiteX81" fmla="*/ 6119813 w 8247269"/>
              <a:gd name="connsiteY81" fmla="*/ 1752541 h 3624976"/>
              <a:gd name="connsiteX82" fmla="*/ 5955507 w 8247269"/>
              <a:gd name="connsiteY82" fmla="*/ 1781116 h 3624976"/>
              <a:gd name="connsiteX83" fmla="*/ 5955507 w 8247269"/>
              <a:gd name="connsiteY83" fmla="*/ 1854934 h 3624976"/>
              <a:gd name="connsiteX84" fmla="*/ 5967413 w 8247269"/>
              <a:gd name="connsiteY84" fmla="*/ 1904941 h 3624976"/>
              <a:gd name="connsiteX85" fmla="*/ 5962650 w 8247269"/>
              <a:gd name="connsiteY85" fmla="*/ 1954947 h 3624976"/>
              <a:gd name="connsiteX86" fmla="*/ 5684045 w 8247269"/>
              <a:gd name="connsiteY86" fmla="*/ 1916847 h 3624976"/>
              <a:gd name="connsiteX87" fmla="*/ 5434013 w 8247269"/>
              <a:gd name="connsiteY87" fmla="*/ 1940660 h 3624976"/>
              <a:gd name="connsiteX88" fmla="*/ 5300663 w 8247269"/>
              <a:gd name="connsiteY88" fmla="*/ 1904941 h 3624976"/>
              <a:gd name="connsiteX89" fmla="*/ 5243513 w 8247269"/>
              <a:gd name="connsiteY89" fmla="*/ 1914466 h 3624976"/>
              <a:gd name="connsiteX90" fmla="*/ 5186363 w 8247269"/>
              <a:gd name="connsiteY90" fmla="*/ 1933516 h 3624976"/>
              <a:gd name="connsiteX91" fmla="*/ 5179219 w 8247269"/>
              <a:gd name="connsiteY91" fmla="*/ 1890653 h 3624976"/>
              <a:gd name="connsiteX92" fmla="*/ 5098257 w 8247269"/>
              <a:gd name="connsiteY92" fmla="*/ 1840647 h 3624976"/>
              <a:gd name="connsiteX93" fmla="*/ 5033963 w 8247269"/>
              <a:gd name="connsiteY93" fmla="*/ 1838266 h 3624976"/>
              <a:gd name="connsiteX94" fmla="*/ 5024438 w 8247269"/>
              <a:gd name="connsiteY94" fmla="*/ 1809691 h 3624976"/>
              <a:gd name="connsiteX95" fmla="*/ 4891088 w 8247269"/>
              <a:gd name="connsiteY95" fmla="*/ 1781116 h 3624976"/>
              <a:gd name="connsiteX96" fmla="*/ 4814888 w 8247269"/>
              <a:gd name="connsiteY96" fmla="*/ 1743016 h 3624976"/>
              <a:gd name="connsiteX97" fmla="*/ 4786313 w 8247269"/>
              <a:gd name="connsiteY97" fmla="*/ 1714441 h 3624976"/>
              <a:gd name="connsiteX98" fmla="*/ 4776788 w 8247269"/>
              <a:gd name="connsiteY98" fmla="*/ 1685866 h 3624976"/>
              <a:gd name="connsiteX99" fmla="*/ 4795838 w 8247269"/>
              <a:gd name="connsiteY99" fmla="*/ 1628716 h 3624976"/>
              <a:gd name="connsiteX100" fmla="*/ 4814888 w 8247269"/>
              <a:gd name="connsiteY100" fmla="*/ 1476316 h 3624976"/>
              <a:gd name="connsiteX101" fmla="*/ 4852988 w 8247269"/>
              <a:gd name="connsiteY101" fmla="*/ 1419166 h 3624976"/>
              <a:gd name="connsiteX102" fmla="*/ 4872038 w 8247269"/>
              <a:gd name="connsiteY102" fmla="*/ 1390591 h 3624976"/>
              <a:gd name="connsiteX103" fmla="*/ 4919663 w 8247269"/>
              <a:gd name="connsiteY103" fmla="*/ 1314391 h 3624976"/>
              <a:gd name="connsiteX104" fmla="*/ 4929188 w 8247269"/>
              <a:gd name="connsiteY104" fmla="*/ 1285816 h 3624976"/>
              <a:gd name="connsiteX105" fmla="*/ 4872038 w 8247269"/>
              <a:gd name="connsiteY105" fmla="*/ 1257241 h 3624976"/>
              <a:gd name="connsiteX106" fmla="*/ 4843463 w 8247269"/>
              <a:gd name="connsiteY106" fmla="*/ 1238191 h 3624976"/>
              <a:gd name="connsiteX107" fmla="*/ 4786313 w 8247269"/>
              <a:gd name="connsiteY107" fmla="*/ 1219141 h 3624976"/>
              <a:gd name="connsiteX108" fmla="*/ 4757738 w 8247269"/>
              <a:gd name="connsiteY108" fmla="*/ 1209616 h 3624976"/>
              <a:gd name="connsiteX109" fmla="*/ 4729163 w 8247269"/>
              <a:gd name="connsiteY109" fmla="*/ 1219141 h 3624976"/>
              <a:gd name="connsiteX110" fmla="*/ 4672013 w 8247269"/>
              <a:gd name="connsiteY110" fmla="*/ 1247716 h 3624976"/>
              <a:gd name="connsiteX111" fmla="*/ 4576763 w 8247269"/>
              <a:gd name="connsiteY111" fmla="*/ 1209616 h 3624976"/>
              <a:gd name="connsiteX112" fmla="*/ 4538663 w 8247269"/>
              <a:gd name="connsiteY112" fmla="*/ 1161991 h 3624976"/>
              <a:gd name="connsiteX113" fmla="*/ 4481513 w 8247269"/>
              <a:gd name="connsiteY113" fmla="*/ 1181041 h 3624976"/>
              <a:gd name="connsiteX114" fmla="*/ 4452938 w 8247269"/>
              <a:gd name="connsiteY114" fmla="*/ 1190566 h 3624976"/>
              <a:gd name="connsiteX115" fmla="*/ 4414838 w 8247269"/>
              <a:gd name="connsiteY115" fmla="*/ 1276291 h 3624976"/>
              <a:gd name="connsiteX116" fmla="*/ 4405313 w 8247269"/>
              <a:gd name="connsiteY116" fmla="*/ 1304866 h 3624976"/>
              <a:gd name="connsiteX117" fmla="*/ 4395788 w 8247269"/>
              <a:gd name="connsiteY117" fmla="*/ 1333441 h 3624976"/>
              <a:gd name="connsiteX118" fmla="*/ 4367213 w 8247269"/>
              <a:gd name="connsiteY118" fmla="*/ 1352491 h 3624976"/>
              <a:gd name="connsiteX119" fmla="*/ 4348163 w 8247269"/>
              <a:gd name="connsiteY119" fmla="*/ 1381066 h 3624976"/>
              <a:gd name="connsiteX120" fmla="*/ 4329113 w 8247269"/>
              <a:gd name="connsiteY120" fmla="*/ 1438216 h 3624976"/>
              <a:gd name="connsiteX121" fmla="*/ 4310063 w 8247269"/>
              <a:gd name="connsiteY121" fmla="*/ 1466791 h 3624976"/>
              <a:gd name="connsiteX122" fmla="*/ 4300538 w 8247269"/>
              <a:gd name="connsiteY122" fmla="*/ 1495366 h 3624976"/>
              <a:gd name="connsiteX123" fmla="*/ 4291013 w 8247269"/>
              <a:gd name="connsiteY123" fmla="*/ 1533466 h 3624976"/>
              <a:gd name="connsiteX124" fmla="*/ 4262438 w 8247269"/>
              <a:gd name="connsiteY124" fmla="*/ 1552516 h 3624976"/>
              <a:gd name="connsiteX125" fmla="*/ 4224338 w 8247269"/>
              <a:gd name="connsiteY125" fmla="*/ 1545372 h 3624976"/>
              <a:gd name="connsiteX126" fmla="*/ 4167188 w 8247269"/>
              <a:gd name="connsiteY126" fmla="*/ 1562041 h 3624976"/>
              <a:gd name="connsiteX127" fmla="*/ 4110038 w 8247269"/>
              <a:gd name="connsiteY127" fmla="*/ 1583472 h 3624976"/>
              <a:gd name="connsiteX128" fmla="*/ 4081463 w 8247269"/>
              <a:gd name="connsiteY128" fmla="*/ 1590616 h 3624976"/>
              <a:gd name="connsiteX129" fmla="*/ 4055270 w 8247269"/>
              <a:gd name="connsiteY129" fmla="*/ 1595379 h 3624976"/>
              <a:gd name="connsiteX130" fmla="*/ 3948113 w 8247269"/>
              <a:gd name="connsiteY130" fmla="*/ 1609666 h 3624976"/>
              <a:gd name="connsiteX131" fmla="*/ 3910013 w 8247269"/>
              <a:gd name="connsiteY131" fmla="*/ 1600141 h 3624976"/>
              <a:gd name="connsiteX132" fmla="*/ 3757613 w 8247269"/>
              <a:gd name="connsiteY132" fmla="*/ 1590616 h 3624976"/>
              <a:gd name="connsiteX133" fmla="*/ 3729038 w 8247269"/>
              <a:gd name="connsiteY133" fmla="*/ 1571566 h 3624976"/>
              <a:gd name="connsiteX134" fmla="*/ 3700463 w 8247269"/>
              <a:gd name="connsiteY134" fmla="*/ 1562041 h 3624976"/>
              <a:gd name="connsiteX135" fmla="*/ 3652838 w 8247269"/>
              <a:gd name="connsiteY135" fmla="*/ 1523941 h 3624976"/>
              <a:gd name="connsiteX136" fmla="*/ 3481388 w 8247269"/>
              <a:gd name="connsiteY136" fmla="*/ 1533466 h 3624976"/>
              <a:gd name="connsiteX137" fmla="*/ 3414713 w 8247269"/>
              <a:gd name="connsiteY137" fmla="*/ 1542991 h 3624976"/>
              <a:gd name="connsiteX138" fmla="*/ 3386138 w 8247269"/>
              <a:gd name="connsiteY138" fmla="*/ 1552516 h 3624976"/>
              <a:gd name="connsiteX139" fmla="*/ 3338513 w 8247269"/>
              <a:gd name="connsiteY139" fmla="*/ 1562041 h 3624976"/>
              <a:gd name="connsiteX140" fmla="*/ 3259931 w 8247269"/>
              <a:gd name="connsiteY140" fmla="*/ 1619191 h 3624976"/>
              <a:gd name="connsiteX141" fmla="*/ 3214688 w 8247269"/>
              <a:gd name="connsiteY141" fmla="*/ 1666816 h 3624976"/>
              <a:gd name="connsiteX142" fmla="*/ 3205163 w 8247269"/>
              <a:gd name="connsiteY142" fmla="*/ 1695391 h 3624976"/>
              <a:gd name="connsiteX143" fmla="*/ 3181351 w 8247269"/>
              <a:gd name="connsiteY143" fmla="*/ 1738254 h 3624976"/>
              <a:gd name="connsiteX144" fmla="*/ 3102769 w 8247269"/>
              <a:gd name="connsiteY144" fmla="*/ 1714441 h 3624976"/>
              <a:gd name="connsiteX145" fmla="*/ 3057525 w 8247269"/>
              <a:gd name="connsiteY145" fmla="*/ 1659672 h 3624976"/>
              <a:gd name="connsiteX146" fmla="*/ 3005138 w 8247269"/>
              <a:gd name="connsiteY146" fmla="*/ 1619191 h 3624976"/>
              <a:gd name="connsiteX147" fmla="*/ 2967038 w 8247269"/>
              <a:gd name="connsiteY147" fmla="*/ 1562041 h 3624976"/>
              <a:gd name="connsiteX148" fmla="*/ 2947988 w 8247269"/>
              <a:gd name="connsiteY148" fmla="*/ 1533466 h 3624976"/>
              <a:gd name="connsiteX149" fmla="*/ 2890838 w 8247269"/>
              <a:gd name="connsiteY149" fmla="*/ 1504891 h 3624976"/>
              <a:gd name="connsiteX150" fmla="*/ 2862263 w 8247269"/>
              <a:gd name="connsiteY150" fmla="*/ 1485841 h 3624976"/>
              <a:gd name="connsiteX151" fmla="*/ 2833688 w 8247269"/>
              <a:gd name="connsiteY151" fmla="*/ 1476316 h 3624976"/>
              <a:gd name="connsiteX152" fmla="*/ 2805113 w 8247269"/>
              <a:gd name="connsiteY152" fmla="*/ 1457266 h 3624976"/>
              <a:gd name="connsiteX153" fmla="*/ 2738438 w 8247269"/>
              <a:gd name="connsiteY153" fmla="*/ 1438216 h 3624976"/>
              <a:gd name="connsiteX154" fmla="*/ 2709863 w 8247269"/>
              <a:gd name="connsiteY154" fmla="*/ 1428691 h 3624976"/>
              <a:gd name="connsiteX155" fmla="*/ 2605088 w 8247269"/>
              <a:gd name="connsiteY155" fmla="*/ 1419166 h 3624976"/>
              <a:gd name="connsiteX156" fmla="*/ 2509838 w 8247269"/>
              <a:gd name="connsiteY156" fmla="*/ 1409641 h 3624976"/>
              <a:gd name="connsiteX157" fmla="*/ 2452688 w 8247269"/>
              <a:gd name="connsiteY157" fmla="*/ 1371541 h 3624976"/>
              <a:gd name="connsiteX158" fmla="*/ 2395538 w 8247269"/>
              <a:gd name="connsiteY158" fmla="*/ 1352491 h 3624976"/>
              <a:gd name="connsiteX159" fmla="*/ 2366963 w 8247269"/>
              <a:gd name="connsiteY159" fmla="*/ 1342966 h 3624976"/>
              <a:gd name="connsiteX160" fmla="*/ 2309813 w 8247269"/>
              <a:gd name="connsiteY160" fmla="*/ 1333441 h 3624976"/>
              <a:gd name="connsiteX161" fmla="*/ 2233613 w 8247269"/>
              <a:gd name="connsiteY161" fmla="*/ 1342966 h 3624976"/>
              <a:gd name="connsiteX162" fmla="*/ 2185988 w 8247269"/>
              <a:gd name="connsiteY162" fmla="*/ 1333441 h 3624976"/>
              <a:gd name="connsiteX163" fmla="*/ 2176463 w 8247269"/>
              <a:gd name="connsiteY163" fmla="*/ 1304866 h 3624976"/>
              <a:gd name="connsiteX164" fmla="*/ 2157413 w 8247269"/>
              <a:gd name="connsiteY164" fmla="*/ 1238191 h 3624976"/>
              <a:gd name="connsiteX165" fmla="*/ 2155032 w 8247269"/>
              <a:gd name="connsiteY165" fmla="*/ 1204854 h 3624976"/>
              <a:gd name="connsiteX166" fmla="*/ 2128838 w 8247269"/>
              <a:gd name="connsiteY166" fmla="*/ 1166753 h 3624976"/>
              <a:gd name="connsiteX167" fmla="*/ 2057400 w 8247269"/>
              <a:gd name="connsiteY167" fmla="*/ 1104841 h 3624976"/>
              <a:gd name="connsiteX168" fmla="*/ 2062163 w 8247269"/>
              <a:gd name="connsiteY168" fmla="*/ 1066741 h 3624976"/>
              <a:gd name="connsiteX169" fmla="*/ 2033588 w 8247269"/>
              <a:gd name="connsiteY169" fmla="*/ 1057216 h 3624976"/>
              <a:gd name="connsiteX170" fmla="*/ 2081213 w 8247269"/>
              <a:gd name="connsiteY170" fmla="*/ 1009591 h 3624976"/>
              <a:gd name="connsiteX171" fmla="*/ 2128838 w 8247269"/>
              <a:gd name="connsiteY171" fmla="*/ 1000066 h 3624976"/>
              <a:gd name="connsiteX172" fmla="*/ 2147888 w 8247269"/>
              <a:gd name="connsiteY172" fmla="*/ 942916 h 3624976"/>
              <a:gd name="connsiteX173" fmla="*/ 2119313 w 8247269"/>
              <a:gd name="connsiteY173" fmla="*/ 914341 h 3624976"/>
              <a:gd name="connsiteX174" fmla="*/ 2014538 w 8247269"/>
              <a:gd name="connsiteY174" fmla="*/ 885766 h 3624976"/>
              <a:gd name="connsiteX175" fmla="*/ 2005013 w 8247269"/>
              <a:gd name="connsiteY175" fmla="*/ 857191 h 3624976"/>
              <a:gd name="connsiteX176" fmla="*/ 2024063 w 8247269"/>
              <a:gd name="connsiteY176" fmla="*/ 828616 h 3624976"/>
              <a:gd name="connsiteX177" fmla="*/ 2014538 w 8247269"/>
              <a:gd name="connsiteY177" fmla="*/ 800041 h 3624976"/>
              <a:gd name="connsiteX178" fmla="*/ 1976438 w 8247269"/>
              <a:gd name="connsiteY178" fmla="*/ 742891 h 3624976"/>
              <a:gd name="connsiteX179" fmla="*/ 1804988 w 8247269"/>
              <a:gd name="connsiteY179" fmla="*/ 685741 h 3624976"/>
              <a:gd name="connsiteX180" fmla="*/ 1776413 w 8247269"/>
              <a:gd name="connsiteY180" fmla="*/ 676216 h 3624976"/>
              <a:gd name="connsiteX181" fmla="*/ 1747838 w 8247269"/>
              <a:gd name="connsiteY181" fmla="*/ 666691 h 3624976"/>
              <a:gd name="connsiteX182" fmla="*/ 1690688 w 8247269"/>
              <a:gd name="connsiteY182" fmla="*/ 628591 h 3624976"/>
              <a:gd name="connsiteX183" fmla="*/ 1654969 w 8247269"/>
              <a:gd name="connsiteY183" fmla="*/ 592872 h 3624976"/>
              <a:gd name="connsiteX184" fmla="*/ 1581150 w 8247269"/>
              <a:gd name="connsiteY184" fmla="*/ 519053 h 3624976"/>
              <a:gd name="connsiteX185" fmla="*/ 1493045 w 8247269"/>
              <a:gd name="connsiteY185" fmla="*/ 433328 h 3624976"/>
              <a:gd name="connsiteX186" fmla="*/ 1370452 w 8247269"/>
              <a:gd name="connsiteY186" fmla="*/ 335756 h 3624976"/>
              <a:gd name="connsiteX187" fmla="*/ 1350170 w 8247269"/>
              <a:gd name="connsiteY187" fmla="*/ 316647 h 3624976"/>
              <a:gd name="connsiteX188" fmla="*/ 1373982 w 8247269"/>
              <a:gd name="connsiteY188" fmla="*/ 323791 h 3624976"/>
              <a:gd name="connsiteX189" fmla="*/ 1440657 w 8247269"/>
              <a:gd name="connsiteY189" fmla="*/ 342841 h 3624976"/>
              <a:gd name="connsiteX190" fmla="*/ 1440657 w 8247269"/>
              <a:gd name="connsiteY190" fmla="*/ 290453 h 3624976"/>
              <a:gd name="connsiteX191" fmla="*/ 1376363 w 8247269"/>
              <a:gd name="connsiteY191" fmla="*/ 204729 h 3624976"/>
              <a:gd name="connsiteX192" fmla="*/ 1338263 w 8247269"/>
              <a:gd name="connsiteY192" fmla="*/ 178534 h 3624976"/>
              <a:gd name="connsiteX193" fmla="*/ 1319213 w 8247269"/>
              <a:gd name="connsiteY193" fmla="*/ 161866 h 3624976"/>
              <a:gd name="connsiteX194" fmla="*/ 1166813 w 8247269"/>
              <a:gd name="connsiteY194" fmla="*/ 133291 h 3624976"/>
              <a:gd name="connsiteX195" fmla="*/ 1138238 w 8247269"/>
              <a:gd name="connsiteY195" fmla="*/ 123766 h 3624976"/>
              <a:gd name="connsiteX196" fmla="*/ 1081088 w 8247269"/>
              <a:gd name="connsiteY196" fmla="*/ 85666 h 3624976"/>
              <a:gd name="connsiteX197" fmla="*/ 1033463 w 8247269"/>
              <a:gd name="connsiteY197" fmla="*/ 47566 h 3624976"/>
              <a:gd name="connsiteX198" fmla="*/ 976313 w 8247269"/>
              <a:gd name="connsiteY198" fmla="*/ 9466 h 3624976"/>
              <a:gd name="connsiteX199" fmla="*/ 547688 w 8247269"/>
              <a:gd name="connsiteY199" fmla="*/ 9466 h 3624976"/>
              <a:gd name="connsiteX200" fmla="*/ 452438 w 8247269"/>
              <a:gd name="connsiteY200" fmla="*/ 18991 h 3624976"/>
              <a:gd name="connsiteX201" fmla="*/ 395288 w 8247269"/>
              <a:gd name="connsiteY201" fmla="*/ 47566 h 3624976"/>
              <a:gd name="connsiteX202" fmla="*/ 319088 w 8247269"/>
              <a:gd name="connsiteY202" fmla="*/ 159485 h 3624976"/>
              <a:gd name="connsiteX203" fmla="*/ 307182 w 8247269"/>
              <a:gd name="connsiteY203" fmla="*/ 216634 h 3624976"/>
              <a:gd name="connsiteX204" fmla="*/ 254794 w 8247269"/>
              <a:gd name="connsiteY204" fmla="*/ 283310 h 3624976"/>
              <a:gd name="connsiteX205" fmla="*/ 180975 w 8247269"/>
              <a:gd name="connsiteY205" fmla="*/ 330935 h 3624976"/>
              <a:gd name="connsiteX206" fmla="*/ 76201 w 8247269"/>
              <a:gd name="connsiteY206" fmla="*/ 357129 h 3624976"/>
              <a:gd name="connsiteX207" fmla="*/ 42863 w 8247269"/>
              <a:gd name="connsiteY207" fmla="*/ 361891 h 3624976"/>
              <a:gd name="connsiteX208" fmla="*/ 0 w 8247269"/>
              <a:gd name="connsiteY208" fmla="*/ 371416 h 3624976"/>
              <a:gd name="connsiteX209" fmla="*/ 21431 w 8247269"/>
              <a:gd name="connsiteY209" fmla="*/ 416660 h 3624976"/>
              <a:gd name="connsiteX210" fmla="*/ 33338 w 8247269"/>
              <a:gd name="connsiteY210" fmla="*/ 419041 h 3624976"/>
              <a:gd name="connsiteX211" fmla="*/ 90488 w 8247269"/>
              <a:gd name="connsiteY211" fmla="*/ 447616 h 3624976"/>
              <a:gd name="connsiteX212" fmla="*/ 147638 w 8247269"/>
              <a:gd name="connsiteY212" fmla="*/ 476191 h 3624976"/>
              <a:gd name="connsiteX213" fmla="*/ 166688 w 8247269"/>
              <a:gd name="connsiteY213" fmla="*/ 504766 h 3624976"/>
              <a:gd name="connsiteX214" fmla="*/ 166688 w 8247269"/>
              <a:gd name="connsiteY214" fmla="*/ 571441 h 3624976"/>
              <a:gd name="connsiteX215" fmla="*/ 138113 w 8247269"/>
              <a:gd name="connsiteY215" fmla="*/ 580966 h 3624976"/>
              <a:gd name="connsiteX216" fmla="*/ 128588 w 8247269"/>
              <a:gd name="connsiteY216" fmla="*/ 666691 h 3624976"/>
              <a:gd name="connsiteX217" fmla="*/ 100013 w 8247269"/>
              <a:gd name="connsiteY217" fmla="*/ 676216 h 3624976"/>
              <a:gd name="connsiteX218" fmla="*/ 90488 w 8247269"/>
              <a:gd name="connsiteY218" fmla="*/ 704791 h 3624976"/>
              <a:gd name="connsiteX219" fmla="*/ 119063 w 8247269"/>
              <a:gd name="connsiteY219" fmla="*/ 714316 h 3624976"/>
              <a:gd name="connsiteX220" fmla="*/ 138113 w 8247269"/>
              <a:gd name="connsiteY220" fmla="*/ 771466 h 3624976"/>
              <a:gd name="connsiteX221" fmla="*/ 147638 w 8247269"/>
              <a:gd name="connsiteY221" fmla="*/ 838141 h 3624976"/>
              <a:gd name="connsiteX222" fmla="*/ 166688 w 8247269"/>
              <a:gd name="connsiteY222" fmla="*/ 866716 h 3624976"/>
              <a:gd name="connsiteX223" fmla="*/ 157163 w 8247269"/>
              <a:gd name="connsiteY223" fmla="*/ 923866 h 3624976"/>
              <a:gd name="connsiteX0" fmla="*/ 7319963 w 8247269"/>
              <a:gd name="connsiteY0" fmla="*/ 3590866 h 3624976"/>
              <a:gd name="connsiteX1" fmla="*/ 7374733 w 8247269"/>
              <a:gd name="connsiteY1" fmla="*/ 3417036 h 3624976"/>
              <a:gd name="connsiteX2" fmla="*/ 7398544 w 8247269"/>
              <a:gd name="connsiteY2" fmla="*/ 3281304 h 3624976"/>
              <a:gd name="connsiteX3" fmla="*/ 7458075 w 8247269"/>
              <a:gd name="connsiteY3" fmla="*/ 3233678 h 3624976"/>
              <a:gd name="connsiteX4" fmla="*/ 7481888 w 8247269"/>
              <a:gd name="connsiteY4" fmla="*/ 3000315 h 3624976"/>
              <a:gd name="connsiteX5" fmla="*/ 7543801 w 8247269"/>
              <a:gd name="connsiteY5" fmla="*/ 2966977 h 3624976"/>
              <a:gd name="connsiteX6" fmla="*/ 7627145 w 8247269"/>
              <a:gd name="connsiteY6" fmla="*/ 2993171 h 3624976"/>
              <a:gd name="connsiteX7" fmla="*/ 7708106 w 8247269"/>
              <a:gd name="connsiteY7" fmla="*/ 2943167 h 3624976"/>
              <a:gd name="connsiteX8" fmla="*/ 7765257 w 8247269"/>
              <a:gd name="connsiteY8" fmla="*/ 2838391 h 3624976"/>
              <a:gd name="connsiteX9" fmla="*/ 7777163 w 8247269"/>
              <a:gd name="connsiteY9" fmla="*/ 2800291 h 3624976"/>
              <a:gd name="connsiteX10" fmla="*/ 7805738 w 8247269"/>
              <a:gd name="connsiteY10" fmla="*/ 2790766 h 3624976"/>
              <a:gd name="connsiteX11" fmla="*/ 7834313 w 8247269"/>
              <a:gd name="connsiteY11" fmla="*/ 2781241 h 3624976"/>
              <a:gd name="connsiteX12" fmla="*/ 7996238 w 8247269"/>
              <a:gd name="connsiteY12" fmla="*/ 2762191 h 3624976"/>
              <a:gd name="connsiteX13" fmla="*/ 8062913 w 8247269"/>
              <a:gd name="connsiteY13" fmla="*/ 2743141 h 3624976"/>
              <a:gd name="connsiteX14" fmla="*/ 8090341 w 8247269"/>
              <a:gd name="connsiteY14" fmla="*/ 2764630 h 3624976"/>
              <a:gd name="connsiteX15" fmla="*/ 8162926 w 8247269"/>
              <a:gd name="connsiteY15" fmla="*/ 2752666 h 3624976"/>
              <a:gd name="connsiteX16" fmla="*/ 8165307 w 8247269"/>
              <a:gd name="connsiteY16" fmla="*/ 2709804 h 3624976"/>
              <a:gd name="connsiteX17" fmla="*/ 8186738 w 8247269"/>
              <a:gd name="connsiteY17" fmla="*/ 2602648 h 3624976"/>
              <a:gd name="connsiteX18" fmla="*/ 8193882 w 8247269"/>
              <a:gd name="connsiteY18" fmla="*/ 2552641 h 3624976"/>
              <a:gd name="connsiteX19" fmla="*/ 8224838 w 8247269"/>
              <a:gd name="connsiteY19" fmla="*/ 2514541 h 3624976"/>
              <a:gd name="connsiteX20" fmla="*/ 8243888 w 8247269"/>
              <a:gd name="connsiteY20" fmla="*/ 2485966 h 3624976"/>
              <a:gd name="connsiteX21" fmla="*/ 8178447 w 8247269"/>
              <a:gd name="connsiteY21" fmla="*/ 2438399 h 3624976"/>
              <a:gd name="connsiteX22" fmla="*/ 7950994 w 8247269"/>
              <a:gd name="connsiteY22" fmla="*/ 2435960 h 3624976"/>
              <a:gd name="connsiteX23" fmla="*/ 7967663 w 8247269"/>
              <a:gd name="connsiteY23" fmla="*/ 2335947 h 3624976"/>
              <a:gd name="connsiteX24" fmla="*/ 7977188 w 8247269"/>
              <a:gd name="connsiteY24" fmla="*/ 2257366 h 3624976"/>
              <a:gd name="connsiteX25" fmla="*/ 7950995 w 8247269"/>
              <a:gd name="connsiteY25" fmla="*/ 2083534 h 3624976"/>
              <a:gd name="connsiteX26" fmla="*/ 7953375 w 8247269"/>
              <a:gd name="connsiteY26" fmla="*/ 2038291 h 3624976"/>
              <a:gd name="connsiteX27" fmla="*/ 7948613 w 8247269"/>
              <a:gd name="connsiteY27" fmla="*/ 2007334 h 3624976"/>
              <a:gd name="connsiteX28" fmla="*/ 7962901 w 8247269"/>
              <a:gd name="connsiteY28" fmla="*/ 1907322 h 3624976"/>
              <a:gd name="connsiteX29" fmla="*/ 7948613 w 8247269"/>
              <a:gd name="connsiteY29" fmla="*/ 1847791 h 3624976"/>
              <a:gd name="connsiteX30" fmla="*/ 7850982 w 8247269"/>
              <a:gd name="connsiteY30" fmla="*/ 1859697 h 3624976"/>
              <a:gd name="connsiteX31" fmla="*/ 7796213 w 8247269"/>
              <a:gd name="connsiteY31" fmla="*/ 1790641 h 3624976"/>
              <a:gd name="connsiteX32" fmla="*/ 7739063 w 8247269"/>
              <a:gd name="connsiteY32" fmla="*/ 1771591 h 3624976"/>
              <a:gd name="connsiteX33" fmla="*/ 7710488 w 8247269"/>
              <a:gd name="connsiteY33" fmla="*/ 1752541 h 3624976"/>
              <a:gd name="connsiteX34" fmla="*/ 7567613 w 8247269"/>
              <a:gd name="connsiteY34" fmla="*/ 1733491 h 3624976"/>
              <a:gd name="connsiteX35" fmla="*/ 7510463 w 8247269"/>
              <a:gd name="connsiteY35" fmla="*/ 1714441 h 3624976"/>
              <a:gd name="connsiteX36" fmla="*/ 7453313 w 8247269"/>
              <a:gd name="connsiteY36" fmla="*/ 1676341 h 3624976"/>
              <a:gd name="connsiteX37" fmla="*/ 7424738 w 8247269"/>
              <a:gd name="connsiteY37" fmla="*/ 1657291 h 3624976"/>
              <a:gd name="connsiteX38" fmla="*/ 7396163 w 8247269"/>
              <a:gd name="connsiteY38" fmla="*/ 1647766 h 3624976"/>
              <a:gd name="connsiteX39" fmla="*/ 7358063 w 8247269"/>
              <a:gd name="connsiteY39" fmla="*/ 1600141 h 3624976"/>
              <a:gd name="connsiteX40" fmla="*/ 7319963 w 8247269"/>
              <a:gd name="connsiteY40" fmla="*/ 1542991 h 3624976"/>
              <a:gd name="connsiteX41" fmla="*/ 7272338 w 8247269"/>
              <a:gd name="connsiteY41" fmla="*/ 1485841 h 3624976"/>
              <a:gd name="connsiteX42" fmla="*/ 7262813 w 8247269"/>
              <a:gd name="connsiteY42" fmla="*/ 1457266 h 3624976"/>
              <a:gd name="connsiteX43" fmla="*/ 7224713 w 8247269"/>
              <a:gd name="connsiteY43" fmla="*/ 1400116 h 3624976"/>
              <a:gd name="connsiteX44" fmla="*/ 7215188 w 8247269"/>
              <a:gd name="connsiteY44" fmla="*/ 1371541 h 3624976"/>
              <a:gd name="connsiteX45" fmla="*/ 7196138 w 8247269"/>
              <a:gd name="connsiteY45" fmla="*/ 1342966 h 3624976"/>
              <a:gd name="connsiteX46" fmla="*/ 7184231 w 8247269"/>
              <a:gd name="connsiteY46" fmla="*/ 1278672 h 3624976"/>
              <a:gd name="connsiteX47" fmla="*/ 7012782 w 8247269"/>
              <a:gd name="connsiteY47" fmla="*/ 1083410 h 3624976"/>
              <a:gd name="connsiteX48" fmla="*/ 6979445 w 8247269"/>
              <a:gd name="connsiteY48" fmla="*/ 1047691 h 3624976"/>
              <a:gd name="connsiteX49" fmla="*/ 6950869 w 8247269"/>
              <a:gd name="connsiteY49" fmla="*/ 1016735 h 3624976"/>
              <a:gd name="connsiteX50" fmla="*/ 6988969 w 8247269"/>
              <a:gd name="connsiteY50" fmla="*/ 961966 h 3624976"/>
              <a:gd name="connsiteX51" fmla="*/ 7048501 w 8247269"/>
              <a:gd name="connsiteY51" fmla="*/ 885766 h 3624976"/>
              <a:gd name="connsiteX52" fmla="*/ 6977063 w 8247269"/>
              <a:gd name="connsiteY52" fmla="*/ 857191 h 3624976"/>
              <a:gd name="connsiteX53" fmla="*/ 6910388 w 8247269"/>
              <a:gd name="connsiteY53" fmla="*/ 847666 h 3624976"/>
              <a:gd name="connsiteX54" fmla="*/ 6872288 w 8247269"/>
              <a:gd name="connsiteY54" fmla="*/ 828616 h 3624976"/>
              <a:gd name="connsiteX55" fmla="*/ 6843713 w 8247269"/>
              <a:gd name="connsiteY55" fmla="*/ 819091 h 3624976"/>
              <a:gd name="connsiteX56" fmla="*/ 6786563 w 8247269"/>
              <a:gd name="connsiteY56" fmla="*/ 780991 h 3624976"/>
              <a:gd name="connsiteX57" fmla="*/ 6748463 w 8247269"/>
              <a:gd name="connsiteY57" fmla="*/ 733366 h 3624976"/>
              <a:gd name="connsiteX58" fmla="*/ 6738938 w 8247269"/>
              <a:gd name="connsiteY58" fmla="*/ 704791 h 3624976"/>
              <a:gd name="connsiteX59" fmla="*/ 6691313 w 8247269"/>
              <a:gd name="connsiteY59" fmla="*/ 657166 h 3624976"/>
              <a:gd name="connsiteX60" fmla="*/ 6643688 w 8247269"/>
              <a:gd name="connsiteY60" fmla="*/ 619066 h 3624976"/>
              <a:gd name="connsiteX61" fmla="*/ 6624638 w 8247269"/>
              <a:gd name="connsiteY61" fmla="*/ 590491 h 3624976"/>
              <a:gd name="connsiteX62" fmla="*/ 6596063 w 8247269"/>
              <a:gd name="connsiteY62" fmla="*/ 580966 h 3624976"/>
              <a:gd name="connsiteX63" fmla="*/ 6567488 w 8247269"/>
              <a:gd name="connsiteY63" fmla="*/ 561916 h 3624976"/>
              <a:gd name="connsiteX64" fmla="*/ 6538913 w 8247269"/>
              <a:gd name="connsiteY64" fmla="*/ 552391 h 3624976"/>
              <a:gd name="connsiteX65" fmla="*/ 6510338 w 8247269"/>
              <a:gd name="connsiteY65" fmla="*/ 533341 h 3624976"/>
              <a:gd name="connsiteX66" fmla="*/ 6462713 w 8247269"/>
              <a:gd name="connsiteY66" fmla="*/ 523816 h 3624976"/>
              <a:gd name="connsiteX67" fmla="*/ 6376988 w 8247269"/>
              <a:gd name="connsiteY67" fmla="*/ 533341 h 3624976"/>
              <a:gd name="connsiteX68" fmla="*/ 6250782 w 8247269"/>
              <a:gd name="connsiteY68" fmla="*/ 585729 h 3624976"/>
              <a:gd name="connsiteX69" fmla="*/ 6169819 w 8247269"/>
              <a:gd name="connsiteY69" fmla="*/ 619066 h 3624976"/>
              <a:gd name="connsiteX70" fmla="*/ 6148388 w 8247269"/>
              <a:gd name="connsiteY70" fmla="*/ 666691 h 3624976"/>
              <a:gd name="connsiteX71" fmla="*/ 6105525 w 8247269"/>
              <a:gd name="connsiteY71" fmla="*/ 852428 h 3624976"/>
              <a:gd name="connsiteX72" fmla="*/ 6119813 w 8247269"/>
              <a:gd name="connsiteY72" fmla="*/ 1085791 h 3624976"/>
              <a:gd name="connsiteX73" fmla="*/ 6136482 w 8247269"/>
              <a:gd name="connsiteY73" fmla="*/ 1195328 h 3624976"/>
              <a:gd name="connsiteX74" fmla="*/ 6165057 w 8247269"/>
              <a:gd name="connsiteY74" fmla="*/ 1340585 h 3624976"/>
              <a:gd name="connsiteX75" fmla="*/ 6205538 w 8247269"/>
              <a:gd name="connsiteY75" fmla="*/ 1435835 h 3624976"/>
              <a:gd name="connsiteX76" fmla="*/ 6162676 w 8247269"/>
              <a:gd name="connsiteY76" fmla="*/ 1492985 h 3624976"/>
              <a:gd name="connsiteX77" fmla="*/ 6196013 w 8247269"/>
              <a:gd name="connsiteY77" fmla="*/ 1647766 h 3624976"/>
              <a:gd name="connsiteX78" fmla="*/ 6198394 w 8247269"/>
              <a:gd name="connsiteY78" fmla="*/ 1757303 h 3624976"/>
              <a:gd name="connsiteX79" fmla="*/ 6153150 w 8247269"/>
              <a:gd name="connsiteY79" fmla="*/ 1759685 h 3624976"/>
              <a:gd name="connsiteX80" fmla="*/ 6119813 w 8247269"/>
              <a:gd name="connsiteY80" fmla="*/ 1752541 h 3624976"/>
              <a:gd name="connsiteX81" fmla="*/ 5955507 w 8247269"/>
              <a:gd name="connsiteY81" fmla="*/ 1781116 h 3624976"/>
              <a:gd name="connsiteX82" fmla="*/ 5955507 w 8247269"/>
              <a:gd name="connsiteY82" fmla="*/ 1854934 h 3624976"/>
              <a:gd name="connsiteX83" fmla="*/ 5967413 w 8247269"/>
              <a:gd name="connsiteY83" fmla="*/ 1904941 h 3624976"/>
              <a:gd name="connsiteX84" fmla="*/ 5962650 w 8247269"/>
              <a:gd name="connsiteY84" fmla="*/ 1954947 h 3624976"/>
              <a:gd name="connsiteX85" fmla="*/ 5684045 w 8247269"/>
              <a:gd name="connsiteY85" fmla="*/ 1916847 h 3624976"/>
              <a:gd name="connsiteX86" fmla="*/ 5434013 w 8247269"/>
              <a:gd name="connsiteY86" fmla="*/ 1940660 h 3624976"/>
              <a:gd name="connsiteX87" fmla="*/ 5300663 w 8247269"/>
              <a:gd name="connsiteY87" fmla="*/ 1904941 h 3624976"/>
              <a:gd name="connsiteX88" fmla="*/ 5243513 w 8247269"/>
              <a:gd name="connsiteY88" fmla="*/ 1914466 h 3624976"/>
              <a:gd name="connsiteX89" fmla="*/ 5186363 w 8247269"/>
              <a:gd name="connsiteY89" fmla="*/ 1933516 h 3624976"/>
              <a:gd name="connsiteX90" fmla="*/ 5179219 w 8247269"/>
              <a:gd name="connsiteY90" fmla="*/ 1890653 h 3624976"/>
              <a:gd name="connsiteX91" fmla="*/ 5098257 w 8247269"/>
              <a:gd name="connsiteY91" fmla="*/ 1840647 h 3624976"/>
              <a:gd name="connsiteX92" fmla="*/ 5033963 w 8247269"/>
              <a:gd name="connsiteY92" fmla="*/ 1838266 h 3624976"/>
              <a:gd name="connsiteX93" fmla="*/ 5024438 w 8247269"/>
              <a:gd name="connsiteY93" fmla="*/ 1809691 h 3624976"/>
              <a:gd name="connsiteX94" fmla="*/ 4891088 w 8247269"/>
              <a:gd name="connsiteY94" fmla="*/ 1781116 h 3624976"/>
              <a:gd name="connsiteX95" fmla="*/ 4814888 w 8247269"/>
              <a:gd name="connsiteY95" fmla="*/ 1743016 h 3624976"/>
              <a:gd name="connsiteX96" fmla="*/ 4786313 w 8247269"/>
              <a:gd name="connsiteY96" fmla="*/ 1714441 h 3624976"/>
              <a:gd name="connsiteX97" fmla="*/ 4776788 w 8247269"/>
              <a:gd name="connsiteY97" fmla="*/ 1685866 h 3624976"/>
              <a:gd name="connsiteX98" fmla="*/ 4795838 w 8247269"/>
              <a:gd name="connsiteY98" fmla="*/ 1628716 h 3624976"/>
              <a:gd name="connsiteX99" fmla="*/ 4814888 w 8247269"/>
              <a:gd name="connsiteY99" fmla="*/ 1476316 h 3624976"/>
              <a:gd name="connsiteX100" fmla="*/ 4852988 w 8247269"/>
              <a:gd name="connsiteY100" fmla="*/ 1419166 h 3624976"/>
              <a:gd name="connsiteX101" fmla="*/ 4872038 w 8247269"/>
              <a:gd name="connsiteY101" fmla="*/ 1390591 h 3624976"/>
              <a:gd name="connsiteX102" fmla="*/ 4919663 w 8247269"/>
              <a:gd name="connsiteY102" fmla="*/ 1314391 h 3624976"/>
              <a:gd name="connsiteX103" fmla="*/ 4929188 w 8247269"/>
              <a:gd name="connsiteY103" fmla="*/ 1285816 h 3624976"/>
              <a:gd name="connsiteX104" fmla="*/ 4872038 w 8247269"/>
              <a:gd name="connsiteY104" fmla="*/ 1257241 h 3624976"/>
              <a:gd name="connsiteX105" fmla="*/ 4843463 w 8247269"/>
              <a:gd name="connsiteY105" fmla="*/ 1238191 h 3624976"/>
              <a:gd name="connsiteX106" fmla="*/ 4786313 w 8247269"/>
              <a:gd name="connsiteY106" fmla="*/ 1219141 h 3624976"/>
              <a:gd name="connsiteX107" fmla="*/ 4757738 w 8247269"/>
              <a:gd name="connsiteY107" fmla="*/ 1209616 h 3624976"/>
              <a:gd name="connsiteX108" fmla="*/ 4729163 w 8247269"/>
              <a:gd name="connsiteY108" fmla="*/ 1219141 h 3624976"/>
              <a:gd name="connsiteX109" fmla="*/ 4672013 w 8247269"/>
              <a:gd name="connsiteY109" fmla="*/ 1247716 h 3624976"/>
              <a:gd name="connsiteX110" fmla="*/ 4576763 w 8247269"/>
              <a:gd name="connsiteY110" fmla="*/ 1209616 h 3624976"/>
              <a:gd name="connsiteX111" fmla="*/ 4538663 w 8247269"/>
              <a:gd name="connsiteY111" fmla="*/ 1161991 h 3624976"/>
              <a:gd name="connsiteX112" fmla="*/ 4481513 w 8247269"/>
              <a:gd name="connsiteY112" fmla="*/ 1181041 h 3624976"/>
              <a:gd name="connsiteX113" fmla="*/ 4452938 w 8247269"/>
              <a:gd name="connsiteY113" fmla="*/ 1190566 h 3624976"/>
              <a:gd name="connsiteX114" fmla="*/ 4414838 w 8247269"/>
              <a:gd name="connsiteY114" fmla="*/ 1276291 h 3624976"/>
              <a:gd name="connsiteX115" fmla="*/ 4405313 w 8247269"/>
              <a:gd name="connsiteY115" fmla="*/ 1304866 h 3624976"/>
              <a:gd name="connsiteX116" fmla="*/ 4395788 w 8247269"/>
              <a:gd name="connsiteY116" fmla="*/ 1333441 h 3624976"/>
              <a:gd name="connsiteX117" fmla="*/ 4367213 w 8247269"/>
              <a:gd name="connsiteY117" fmla="*/ 1352491 h 3624976"/>
              <a:gd name="connsiteX118" fmla="*/ 4348163 w 8247269"/>
              <a:gd name="connsiteY118" fmla="*/ 1381066 h 3624976"/>
              <a:gd name="connsiteX119" fmla="*/ 4329113 w 8247269"/>
              <a:gd name="connsiteY119" fmla="*/ 1438216 h 3624976"/>
              <a:gd name="connsiteX120" fmla="*/ 4310063 w 8247269"/>
              <a:gd name="connsiteY120" fmla="*/ 1466791 h 3624976"/>
              <a:gd name="connsiteX121" fmla="*/ 4300538 w 8247269"/>
              <a:gd name="connsiteY121" fmla="*/ 1495366 h 3624976"/>
              <a:gd name="connsiteX122" fmla="*/ 4291013 w 8247269"/>
              <a:gd name="connsiteY122" fmla="*/ 1533466 h 3624976"/>
              <a:gd name="connsiteX123" fmla="*/ 4262438 w 8247269"/>
              <a:gd name="connsiteY123" fmla="*/ 1552516 h 3624976"/>
              <a:gd name="connsiteX124" fmla="*/ 4224338 w 8247269"/>
              <a:gd name="connsiteY124" fmla="*/ 1545372 h 3624976"/>
              <a:gd name="connsiteX125" fmla="*/ 4167188 w 8247269"/>
              <a:gd name="connsiteY125" fmla="*/ 1562041 h 3624976"/>
              <a:gd name="connsiteX126" fmla="*/ 4110038 w 8247269"/>
              <a:gd name="connsiteY126" fmla="*/ 1583472 h 3624976"/>
              <a:gd name="connsiteX127" fmla="*/ 4081463 w 8247269"/>
              <a:gd name="connsiteY127" fmla="*/ 1590616 h 3624976"/>
              <a:gd name="connsiteX128" fmla="*/ 4055270 w 8247269"/>
              <a:gd name="connsiteY128" fmla="*/ 1595379 h 3624976"/>
              <a:gd name="connsiteX129" fmla="*/ 3948113 w 8247269"/>
              <a:gd name="connsiteY129" fmla="*/ 1609666 h 3624976"/>
              <a:gd name="connsiteX130" fmla="*/ 3910013 w 8247269"/>
              <a:gd name="connsiteY130" fmla="*/ 1600141 h 3624976"/>
              <a:gd name="connsiteX131" fmla="*/ 3757613 w 8247269"/>
              <a:gd name="connsiteY131" fmla="*/ 1590616 h 3624976"/>
              <a:gd name="connsiteX132" fmla="*/ 3729038 w 8247269"/>
              <a:gd name="connsiteY132" fmla="*/ 1571566 h 3624976"/>
              <a:gd name="connsiteX133" fmla="*/ 3700463 w 8247269"/>
              <a:gd name="connsiteY133" fmla="*/ 1562041 h 3624976"/>
              <a:gd name="connsiteX134" fmla="*/ 3652838 w 8247269"/>
              <a:gd name="connsiteY134" fmla="*/ 1523941 h 3624976"/>
              <a:gd name="connsiteX135" fmla="*/ 3481388 w 8247269"/>
              <a:gd name="connsiteY135" fmla="*/ 1533466 h 3624976"/>
              <a:gd name="connsiteX136" fmla="*/ 3414713 w 8247269"/>
              <a:gd name="connsiteY136" fmla="*/ 1542991 h 3624976"/>
              <a:gd name="connsiteX137" fmla="*/ 3386138 w 8247269"/>
              <a:gd name="connsiteY137" fmla="*/ 1552516 h 3624976"/>
              <a:gd name="connsiteX138" fmla="*/ 3338513 w 8247269"/>
              <a:gd name="connsiteY138" fmla="*/ 1562041 h 3624976"/>
              <a:gd name="connsiteX139" fmla="*/ 3259931 w 8247269"/>
              <a:gd name="connsiteY139" fmla="*/ 1619191 h 3624976"/>
              <a:gd name="connsiteX140" fmla="*/ 3214688 w 8247269"/>
              <a:gd name="connsiteY140" fmla="*/ 1666816 h 3624976"/>
              <a:gd name="connsiteX141" fmla="*/ 3205163 w 8247269"/>
              <a:gd name="connsiteY141" fmla="*/ 1695391 h 3624976"/>
              <a:gd name="connsiteX142" fmla="*/ 3181351 w 8247269"/>
              <a:gd name="connsiteY142" fmla="*/ 1738254 h 3624976"/>
              <a:gd name="connsiteX143" fmla="*/ 3102769 w 8247269"/>
              <a:gd name="connsiteY143" fmla="*/ 1714441 h 3624976"/>
              <a:gd name="connsiteX144" fmla="*/ 3057525 w 8247269"/>
              <a:gd name="connsiteY144" fmla="*/ 1659672 h 3624976"/>
              <a:gd name="connsiteX145" fmla="*/ 3005138 w 8247269"/>
              <a:gd name="connsiteY145" fmla="*/ 1619191 h 3624976"/>
              <a:gd name="connsiteX146" fmla="*/ 2967038 w 8247269"/>
              <a:gd name="connsiteY146" fmla="*/ 1562041 h 3624976"/>
              <a:gd name="connsiteX147" fmla="*/ 2947988 w 8247269"/>
              <a:gd name="connsiteY147" fmla="*/ 1533466 h 3624976"/>
              <a:gd name="connsiteX148" fmla="*/ 2890838 w 8247269"/>
              <a:gd name="connsiteY148" fmla="*/ 1504891 h 3624976"/>
              <a:gd name="connsiteX149" fmla="*/ 2862263 w 8247269"/>
              <a:gd name="connsiteY149" fmla="*/ 1485841 h 3624976"/>
              <a:gd name="connsiteX150" fmla="*/ 2833688 w 8247269"/>
              <a:gd name="connsiteY150" fmla="*/ 1476316 h 3624976"/>
              <a:gd name="connsiteX151" fmla="*/ 2805113 w 8247269"/>
              <a:gd name="connsiteY151" fmla="*/ 1457266 h 3624976"/>
              <a:gd name="connsiteX152" fmla="*/ 2738438 w 8247269"/>
              <a:gd name="connsiteY152" fmla="*/ 1438216 h 3624976"/>
              <a:gd name="connsiteX153" fmla="*/ 2709863 w 8247269"/>
              <a:gd name="connsiteY153" fmla="*/ 1428691 h 3624976"/>
              <a:gd name="connsiteX154" fmla="*/ 2605088 w 8247269"/>
              <a:gd name="connsiteY154" fmla="*/ 1419166 h 3624976"/>
              <a:gd name="connsiteX155" fmla="*/ 2509838 w 8247269"/>
              <a:gd name="connsiteY155" fmla="*/ 1409641 h 3624976"/>
              <a:gd name="connsiteX156" fmla="*/ 2452688 w 8247269"/>
              <a:gd name="connsiteY156" fmla="*/ 1371541 h 3624976"/>
              <a:gd name="connsiteX157" fmla="*/ 2395538 w 8247269"/>
              <a:gd name="connsiteY157" fmla="*/ 1352491 h 3624976"/>
              <a:gd name="connsiteX158" fmla="*/ 2366963 w 8247269"/>
              <a:gd name="connsiteY158" fmla="*/ 1342966 h 3624976"/>
              <a:gd name="connsiteX159" fmla="*/ 2309813 w 8247269"/>
              <a:gd name="connsiteY159" fmla="*/ 1333441 h 3624976"/>
              <a:gd name="connsiteX160" fmla="*/ 2233613 w 8247269"/>
              <a:gd name="connsiteY160" fmla="*/ 1342966 h 3624976"/>
              <a:gd name="connsiteX161" fmla="*/ 2185988 w 8247269"/>
              <a:gd name="connsiteY161" fmla="*/ 1333441 h 3624976"/>
              <a:gd name="connsiteX162" fmla="*/ 2176463 w 8247269"/>
              <a:gd name="connsiteY162" fmla="*/ 1304866 h 3624976"/>
              <a:gd name="connsiteX163" fmla="*/ 2157413 w 8247269"/>
              <a:gd name="connsiteY163" fmla="*/ 1238191 h 3624976"/>
              <a:gd name="connsiteX164" fmla="*/ 2155032 w 8247269"/>
              <a:gd name="connsiteY164" fmla="*/ 1204854 h 3624976"/>
              <a:gd name="connsiteX165" fmla="*/ 2128838 w 8247269"/>
              <a:gd name="connsiteY165" fmla="*/ 1166753 h 3624976"/>
              <a:gd name="connsiteX166" fmla="*/ 2057400 w 8247269"/>
              <a:gd name="connsiteY166" fmla="*/ 1104841 h 3624976"/>
              <a:gd name="connsiteX167" fmla="*/ 2062163 w 8247269"/>
              <a:gd name="connsiteY167" fmla="*/ 1066741 h 3624976"/>
              <a:gd name="connsiteX168" fmla="*/ 2033588 w 8247269"/>
              <a:gd name="connsiteY168" fmla="*/ 1057216 h 3624976"/>
              <a:gd name="connsiteX169" fmla="*/ 2081213 w 8247269"/>
              <a:gd name="connsiteY169" fmla="*/ 1009591 h 3624976"/>
              <a:gd name="connsiteX170" fmla="*/ 2128838 w 8247269"/>
              <a:gd name="connsiteY170" fmla="*/ 1000066 h 3624976"/>
              <a:gd name="connsiteX171" fmla="*/ 2147888 w 8247269"/>
              <a:gd name="connsiteY171" fmla="*/ 942916 h 3624976"/>
              <a:gd name="connsiteX172" fmla="*/ 2119313 w 8247269"/>
              <a:gd name="connsiteY172" fmla="*/ 914341 h 3624976"/>
              <a:gd name="connsiteX173" fmla="*/ 2014538 w 8247269"/>
              <a:gd name="connsiteY173" fmla="*/ 885766 h 3624976"/>
              <a:gd name="connsiteX174" fmla="*/ 2005013 w 8247269"/>
              <a:gd name="connsiteY174" fmla="*/ 857191 h 3624976"/>
              <a:gd name="connsiteX175" fmla="*/ 2024063 w 8247269"/>
              <a:gd name="connsiteY175" fmla="*/ 828616 h 3624976"/>
              <a:gd name="connsiteX176" fmla="*/ 2014538 w 8247269"/>
              <a:gd name="connsiteY176" fmla="*/ 800041 h 3624976"/>
              <a:gd name="connsiteX177" fmla="*/ 1976438 w 8247269"/>
              <a:gd name="connsiteY177" fmla="*/ 742891 h 3624976"/>
              <a:gd name="connsiteX178" fmla="*/ 1804988 w 8247269"/>
              <a:gd name="connsiteY178" fmla="*/ 685741 h 3624976"/>
              <a:gd name="connsiteX179" fmla="*/ 1776413 w 8247269"/>
              <a:gd name="connsiteY179" fmla="*/ 676216 h 3624976"/>
              <a:gd name="connsiteX180" fmla="*/ 1747838 w 8247269"/>
              <a:gd name="connsiteY180" fmla="*/ 666691 h 3624976"/>
              <a:gd name="connsiteX181" fmla="*/ 1690688 w 8247269"/>
              <a:gd name="connsiteY181" fmla="*/ 628591 h 3624976"/>
              <a:gd name="connsiteX182" fmla="*/ 1654969 w 8247269"/>
              <a:gd name="connsiteY182" fmla="*/ 592872 h 3624976"/>
              <a:gd name="connsiteX183" fmla="*/ 1581150 w 8247269"/>
              <a:gd name="connsiteY183" fmla="*/ 519053 h 3624976"/>
              <a:gd name="connsiteX184" fmla="*/ 1493045 w 8247269"/>
              <a:gd name="connsiteY184" fmla="*/ 433328 h 3624976"/>
              <a:gd name="connsiteX185" fmla="*/ 1370452 w 8247269"/>
              <a:gd name="connsiteY185" fmla="*/ 335756 h 3624976"/>
              <a:gd name="connsiteX186" fmla="*/ 1350170 w 8247269"/>
              <a:gd name="connsiteY186" fmla="*/ 316647 h 3624976"/>
              <a:gd name="connsiteX187" fmla="*/ 1373982 w 8247269"/>
              <a:gd name="connsiteY187" fmla="*/ 323791 h 3624976"/>
              <a:gd name="connsiteX188" fmla="*/ 1440657 w 8247269"/>
              <a:gd name="connsiteY188" fmla="*/ 342841 h 3624976"/>
              <a:gd name="connsiteX189" fmla="*/ 1440657 w 8247269"/>
              <a:gd name="connsiteY189" fmla="*/ 290453 h 3624976"/>
              <a:gd name="connsiteX190" fmla="*/ 1376363 w 8247269"/>
              <a:gd name="connsiteY190" fmla="*/ 204729 h 3624976"/>
              <a:gd name="connsiteX191" fmla="*/ 1338263 w 8247269"/>
              <a:gd name="connsiteY191" fmla="*/ 178534 h 3624976"/>
              <a:gd name="connsiteX192" fmla="*/ 1319213 w 8247269"/>
              <a:gd name="connsiteY192" fmla="*/ 161866 h 3624976"/>
              <a:gd name="connsiteX193" fmla="*/ 1166813 w 8247269"/>
              <a:gd name="connsiteY193" fmla="*/ 133291 h 3624976"/>
              <a:gd name="connsiteX194" fmla="*/ 1138238 w 8247269"/>
              <a:gd name="connsiteY194" fmla="*/ 123766 h 3624976"/>
              <a:gd name="connsiteX195" fmla="*/ 1081088 w 8247269"/>
              <a:gd name="connsiteY195" fmla="*/ 85666 h 3624976"/>
              <a:gd name="connsiteX196" fmla="*/ 1033463 w 8247269"/>
              <a:gd name="connsiteY196" fmla="*/ 47566 h 3624976"/>
              <a:gd name="connsiteX197" fmla="*/ 976313 w 8247269"/>
              <a:gd name="connsiteY197" fmla="*/ 9466 h 3624976"/>
              <a:gd name="connsiteX198" fmla="*/ 547688 w 8247269"/>
              <a:gd name="connsiteY198" fmla="*/ 9466 h 3624976"/>
              <a:gd name="connsiteX199" fmla="*/ 452438 w 8247269"/>
              <a:gd name="connsiteY199" fmla="*/ 18991 h 3624976"/>
              <a:gd name="connsiteX200" fmla="*/ 395288 w 8247269"/>
              <a:gd name="connsiteY200" fmla="*/ 47566 h 3624976"/>
              <a:gd name="connsiteX201" fmla="*/ 319088 w 8247269"/>
              <a:gd name="connsiteY201" fmla="*/ 159485 h 3624976"/>
              <a:gd name="connsiteX202" fmla="*/ 307182 w 8247269"/>
              <a:gd name="connsiteY202" fmla="*/ 216634 h 3624976"/>
              <a:gd name="connsiteX203" fmla="*/ 254794 w 8247269"/>
              <a:gd name="connsiteY203" fmla="*/ 283310 h 3624976"/>
              <a:gd name="connsiteX204" fmla="*/ 180975 w 8247269"/>
              <a:gd name="connsiteY204" fmla="*/ 330935 h 3624976"/>
              <a:gd name="connsiteX205" fmla="*/ 76201 w 8247269"/>
              <a:gd name="connsiteY205" fmla="*/ 357129 h 3624976"/>
              <a:gd name="connsiteX206" fmla="*/ 42863 w 8247269"/>
              <a:gd name="connsiteY206" fmla="*/ 361891 h 3624976"/>
              <a:gd name="connsiteX207" fmla="*/ 0 w 8247269"/>
              <a:gd name="connsiteY207" fmla="*/ 371416 h 3624976"/>
              <a:gd name="connsiteX208" fmla="*/ 21431 w 8247269"/>
              <a:gd name="connsiteY208" fmla="*/ 416660 h 3624976"/>
              <a:gd name="connsiteX209" fmla="*/ 33338 w 8247269"/>
              <a:gd name="connsiteY209" fmla="*/ 419041 h 3624976"/>
              <a:gd name="connsiteX210" fmla="*/ 90488 w 8247269"/>
              <a:gd name="connsiteY210" fmla="*/ 447616 h 3624976"/>
              <a:gd name="connsiteX211" fmla="*/ 147638 w 8247269"/>
              <a:gd name="connsiteY211" fmla="*/ 476191 h 3624976"/>
              <a:gd name="connsiteX212" fmla="*/ 166688 w 8247269"/>
              <a:gd name="connsiteY212" fmla="*/ 504766 h 3624976"/>
              <a:gd name="connsiteX213" fmla="*/ 166688 w 8247269"/>
              <a:gd name="connsiteY213" fmla="*/ 571441 h 3624976"/>
              <a:gd name="connsiteX214" fmla="*/ 138113 w 8247269"/>
              <a:gd name="connsiteY214" fmla="*/ 580966 h 3624976"/>
              <a:gd name="connsiteX215" fmla="*/ 128588 w 8247269"/>
              <a:gd name="connsiteY215" fmla="*/ 666691 h 3624976"/>
              <a:gd name="connsiteX216" fmla="*/ 100013 w 8247269"/>
              <a:gd name="connsiteY216" fmla="*/ 676216 h 3624976"/>
              <a:gd name="connsiteX217" fmla="*/ 90488 w 8247269"/>
              <a:gd name="connsiteY217" fmla="*/ 704791 h 3624976"/>
              <a:gd name="connsiteX218" fmla="*/ 119063 w 8247269"/>
              <a:gd name="connsiteY218" fmla="*/ 714316 h 3624976"/>
              <a:gd name="connsiteX219" fmla="*/ 138113 w 8247269"/>
              <a:gd name="connsiteY219" fmla="*/ 771466 h 3624976"/>
              <a:gd name="connsiteX220" fmla="*/ 147638 w 8247269"/>
              <a:gd name="connsiteY220" fmla="*/ 838141 h 3624976"/>
              <a:gd name="connsiteX221" fmla="*/ 166688 w 8247269"/>
              <a:gd name="connsiteY221" fmla="*/ 866716 h 3624976"/>
              <a:gd name="connsiteX222" fmla="*/ 157163 w 8247269"/>
              <a:gd name="connsiteY222" fmla="*/ 923866 h 3624976"/>
              <a:gd name="connsiteX0" fmla="*/ 7319963 w 8247269"/>
              <a:gd name="connsiteY0" fmla="*/ 3590866 h 3624976"/>
              <a:gd name="connsiteX1" fmla="*/ 7374733 w 8247269"/>
              <a:gd name="connsiteY1" fmla="*/ 3417036 h 3624976"/>
              <a:gd name="connsiteX2" fmla="*/ 7398544 w 8247269"/>
              <a:gd name="connsiteY2" fmla="*/ 3281304 h 3624976"/>
              <a:gd name="connsiteX3" fmla="*/ 7458075 w 8247269"/>
              <a:gd name="connsiteY3" fmla="*/ 3233678 h 3624976"/>
              <a:gd name="connsiteX4" fmla="*/ 7481888 w 8247269"/>
              <a:gd name="connsiteY4" fmla="*/ 3000315 h 3624976"/>
              <a:gd name="connsiteX5" fmla="*/ 7543801 w 8247269"/>
              <a:gd name="connsiteY5" fmla="*/ 2966977 h 3624976"/>
              <a:gd name="connsiteX6" fmla="*/ 7627145 w 8247269"/>
              <a:gd name="connsiteY6" fmla="*/ 2993171 h 3624976"/>
              <a:gd name="connsiteX7" fmla="*/ 7708106 w 8247269"/>
              <a:gd name="connsiteY7" fmla="*/ 2943167 h 3624976"/>
              <a:gd name="connsiteX8" fmla="*/ 7765257 w 8247269"/>
              <a:gd name="connsiteY8" fmla="*/ 2838391 h 3624976"/>
              <a:gd name="connsiteX9" fmla="*/ 7777163 w 8247269"/>
              <a:gd name="connsiteY9" fmla="*/ 2800291 h 3624976"/>
              <a:gd name="connsiteX10" fmla="*/ 7805738 w 8247269"/>
              <a:gd name="connsiteY10" fmla="*/ 2790766 h 3624976"/>
              <a:gd name="connsiteX11" fmla="*/ 7834313 w 8247269"/>
              <a:gd name="connsiteY11" fmla="*/ 2781241 h 3624976"/>
              <a:gd name="connsiteX12" fmla="*/ 7996238 w 8247269"/>
              <a:gd name="connsiteY12" fmla="*/ 2762191 h 3624976"/>
              <a:gd name="connsiteX13" fmla="*/ 8062913 w 8247269"/>
              <a:gd name="connsiteY13" fmla="*/ 2743141 h 3624976"/>
              <a:gd name="connsiteX14" fmla="*/ 8090341 w 8247269"/>
              <a:gd name="connsiteY14" fmla="*/ 2764630 h 3624976"/>
              <a:gd name="connsiteX15" fmla="*/ 8162926 w 8247269"/>
              <a:gd name="connsiteY15" fmla="*/ 2752666 h 3624976"/>
              <a:gd name="connsiteX16" fmla="*/ 8165307 w 8247269"/>
              <a:gd name="connsiteY16" fmla="*/ 2709804 h 3624976"/>
              <a:gd name="connsiteX17" fmla="*/ 8186738 w 8247269"/>
              <a:gd name="connsiteY17" fmla="*/ 2602648 h 3624976"/>
              <a:gd name="connsiteX18" fmla="*/ 8193882 w 8247269"/>
              <a:gd name="connsiteY18" fmla="*/ 2552641 h 3624976"/>
              <a:gd name="connsiteX19" fmla="*/ 8224838 w 8247269"/>
              <a:gd name="connsiteY19" fmla="*/ 2514541 h 3624976"/>
              <a:gd name="connsiteX20" fmla="*/ 8243888 w 8247269"/>
              <a:gd name="connsiteY20" fmla="*/ 2485966 h 3624976"/>
              <a:gd name="connsiteX21" fmla="*/ 8178447 w 8247269"/>
              <a:gd name="connsiteY21" fmla="*/ 2438399 h 3624976"/>
              <a:gd name="connsiteX22" fmla="*/ 7950994 w 8247269"/>
              <a:gd name="connsiteY22" fmla="*/ 2435960 h 3624976"/>
              <a:gd name="connsiteX23" fmla="*/ 7967663 w 8247269"/>
              <a:gd name="connsiteY23" fmla="*/ 2335947 h 3624976"/>
              <a:gd name="connsiteX24" fmla="*/ 7977188 w 8247269"/>
              <a:gd name="connsiteY24" fmla="*/ 2257366 h 3624976"/>
              <a:gd name="connsiteX25" fmla="*/ 7950995 w 8247269"/>
              <a:gd name="connsiteY25" fmla="*/ 2083534 h 3624976"/>
              <a:gd name="connsiteX26" fmla="*/ 7953375 w 8247269"/>
              <a:gd name="connsiteY26" fmla="*/ 2038291 h 3624976"/>
              <a:gd name="connsiteX27" fmla="*/ 7948613 w 8247269"/>
              <a:gd name="connsiteY27" fmla="*/ 2007334 h 3624976"/>
              <a:gd name="connsiteX28" fmla="*/ 7962901 w 8247269"/>
              <a:gd name="connsiteY28" fmla="*/ 1907322 h 3624976"/>
              <a:gd name="connsiteX29" fmla="*/ 7948613 w 8247269"/>
              <a:gd name="connsiteY29" fmla="*/ 1847791 h 3624976"/>
              <a:gd name="connsiteX30" fmla="*/ 7850982 w 8247269"/>
              <a:gd name="connsiteY30" fmla="*/ 1859697 h 3624976"/>
              <a:gd name="connsiteX31" fmla="*/ 7796213 w 8247269"/>
              <a:gd name="connsiteY31" fmla="*/ 1790641 h 3624976"/>
              <a:gd name="connsiteX32" fmla="*/ 7739063 w 8247269"/>
              <a:gd name="connsiteY32" fmla="*/ 1771591 h 3624976"/>
              <a:gd name="connsiteX33" fmla="*/ 7710488 w 8247269"/>
              <a:gd name="connsiteY33" fmla="*/ 1752541 h 3624976"/>
              <a:gd name="connsiteX34" fmla="*/ 7567613 w 8247269"/>
              <a:gd name="connsiteY34" fmla="*/ 1733491 h 3624976"/>
              <a:gd name="connsiteX35" fmla="*/ 7510463 w 8247269"/>
              <a:gd name="connsiteY35" fmla="*/ 1714441 h 3624976"/>
              <a:gd name="connsiteX36" fmla="*/ 7453313 w 8247269"/>
              <a:gd name="connsiteY36" fmla="*/ 1676341 h 3624976"/>
              <a:gd name="connsiteX37" fmla="*/ 7424738 w 8247269"/>
              <a:gd name="connsiteY37" fmla="*/ 1657291 h 3624976"/>
              <a:gd name="connsiteX38" fmla="*/ 7396163 w 8247269"/>
              <a:gd name="connsiteY38" fmla="*/ 1647766 h 3624976"/>
              <a:gd name="connsiteX39" fmla="*/ 7358063 w 8247269"/>
              <a:gd name="connsiteY39" fmla="*/ 1600141 h 3624976"/>
              <a:gd name="connsiteX40" fmla="*/ 7319963 w 8247269"/>
              <a:gd name="connsiteY40" fmla="*/ 1542991 h 3624976"/>
              <a:gd name="connsiteX41" fmla="*/ 7272338 w 8247269"/>
              <a:gd name="connsiteY41" fmla="*/ 1485841 h 3624976"/>
              <a:gd name="connsiteX42" fmla="*/ 7262813 w 8247269"/>
              <a:gd name="connsiteY42" fmla="*/ 1457266 h 3624976"/>
              <a:gd name="connsiteX43" fmla="*/ 7224713 w 8247269"/>
              <a:gd name="connsiteY43" fmla="*/ 1400116 h 3624976"/>
              <a:gd name="connsiteX44" fmla="*/ 7215188 w 8247269"/>
              <a:gd name="connsiteY44" fmla="*/ 1371541 h 3624976"/>
              <a:gd name="connsiteX45" fmla="*/ 7196138 w 8247269"/>
              <a:gd name="connsiteY45" fmla="*/ 1342966 h 3624976"/>
              <a:gd name="connsiteX46" fmla="*/ 7184231 w 8247269"/>
              <a:gd name="connsiteY46" fmla="*/ 1278672 h 3624976"/>
              <a:gd name="connsiteX47" fmla="*/ 7012782 w 8247269"/>
              <a:gd name="connsiteY47" fmla="*/ 1083410 h 3624976"/>
              <a:gd name="connsiteX48" fmla="*/ 6979445 w 8247269"/>
              <a:gd name="connsiteY48" fmla="*/ 1047691 h 3624976"/>
              <a:gd name="connsiteX49" fmla="*/ 6950869 w 8247269"/>
              <a:gd name="connsiteY49" fmla="*/ 1016735 h 3624976"/>
              <a:gd name="connsiteX50" fmla="*/ 6988969 w 8247269"/>
              <a:gd name="connsiteY50" fmla="*/ 961966 h 3624976"/>
              <a:gd name="connsiteX51" fmla="*/ 7048501 w 8247269"/>
              <a:gd name="connsiteY51" fmla="*/ 885766 h 3624976"/>
              <a:gd name="connsiteX52" fmla="*/ 6977063 w 8247269"/>
              <a:gd name="connsiteY52" fmla="*/ 857191 h 3624976"/>
              <a:gd name="connsiteX53" fmla="*/ 6910388 w 8247269"/>
              <a:gd name="connsiteY53" fmla="*/ 847666 h 3624976"/>
              <a:gd name="connsiteX54" fmla="*/ 6872288 w 8247269"/>
              <a:gd name="connsiteY54" fmla="*/ 828616 h 3624976"/>
              <a:gd name="connsiteX55" fmla="*/ 6843713 w 8247269"/>
              <a:gd name="connsiteY55" fmla="*/ 819091 h 3624976"/>
              <a:gd name="connsiteX56" fmla="*/ 6786563 w 8247269"/>
              <a:gd name="connsiteY56" fmla="*/ 780991 h 3624976"/>
              <a:gd name="connsiteX57" fmla="*/ 6748463 w 8247269"/>
              <a:gd name="connsiteY57" fmla="*/ 733366 h 3624976"/>
              <a:gd name="connsiteX58" fmla="*/ 6738938 w 8247269"/>
              <a:gd name="connsiteY58" fmla="*/ 704791 h 3624976"/>
              <a:gd name="connsiteX59" fmla="*/ 6691313 w 8247269"/>
              <a:gd name="connsiteY59" fmla="*/ 657166 h 3624976"/>
              <a:gd name="connsiteX60" fmla="*/ 6643688 w 8247269"/>
              <a:gd name="connsiteY60" fmla="*/ 619066 h 3624976"/>
              <a:gd name="connsiteX61" fmla="*/ 6624638 w 8247269"/>
              <a:gd name="connsiteY61" fmla="*/ 590491 h 3624976"/>
              <a:gd name="connsiteX62" fmla="*/ 6596063 w 8247269"/>
              <a:gd name="connsiteY62" fmla="*/ 580966 h 3624976"/>
              <a:gd name="connsiteX63" fmla="*/ 6567488 w 8247269"/>
              <a:gd name="connsiteY63" fmla="*/ 561916 h 3624976"/>
              <a:gd name="connsiteX64" fmla="*/ 6538913 w 8247269"/>
              <a:gd name="connsiteY64" fmla="*/ 552391 h 3624976"/>
              <a:gd name="connsiteX65" fmla="*/ 6510338 w 8247269"/>
              <a:gd name="connsiteY65" fmla="*/ 533341 h 3624976"/>
              <a:gd name="connsiteX66" fmla="*/ 6462713 w 8247269"/>
              <a:gd name="connsiteY66" fmla="*/ 523816 h 3624976"/>
              <a:gd name="connsiteX67" fmla="*/ 6376988 w 8247269"/>
              <a:gd name="connsiteY67" fmla="*/ 533341 h 3624976"/>
              <a:gd name="connsiteX68" fmla="*/ 6250782 w 8247269"/>
              <a:gd name="connsiteY68" fmla="*/ 585729 h 3624976"/>
              <a:gd name="connsiteX69" fmla="*/ 6169819 w 8247269"/>
              <a:gd name="connsiteY69" fmla="*/ 619066 h 3624976"/>
              <a:gd name="connsiteX70" fmla="*/ 6148388 w 8247269"/>
              <a:gd name="connsiteY70" fmla="*/ 666691 h 3624976"/>
              <a:gd name="connsiteX71" fmla="*/ 6105525 w 8247269"/>
              <a:gd name="connsiteY71" fmla="*/ 852428 h 3624976"/>
              <a:gd name="connsiteX72" fmla="*/ 6119813 w 8247269"/>
              <a:gd name="connsiteY72" fmla="*/ 1085791 h 3624976"/>
              <a:gd name="connsiteX73" fmla="*/ 6136482 w 8247269"/>
              <a:gd name="connsiteY73" fmla="*/ 1195328 h 3624976"/>
              <a:gd name="connsiteX74" fmla="*/ 6140098 w 8247269"/>
              <a:gd name="connsiteY74" fmla="*/ 1366836 h 3624976"/>
              <a:gd name="connsiteX75" fmla="*/ 6205538 w 8247269"/>
              <a:gd name="connsiteY75" fmla="*/ 1435835 h 3624976"/>
              <a:gd name="connsiteX76" fmla="*/ 6162676 w 8247269"/>
              <a:gd name="connsiteY76" fmla="*/ 1492985 h 3624976"/>
              <a:gd name="connsiteX77" fmla="*/ 6196013 w 8247269"/>
              <a:gd name="connsiteY77" fmla="*/ 1647766 h 3624976"/>
              <a:gd name="connsiteX78" fmla="*/ 6198394 w 8247269"/>
              <a:gd name="connsiteY78" fmla="*/ 1757303 h 3624976"/>
              <a:gd name="connsiteX79" fmla="*/ 6153150 w 8247269"/>
              <a:gd name="connsiteY79" fmla="*/ 1759685 h 3624976"/>
              <a:gd name="connsiteX80" fmla="*/ 6119813 w 8247269"/>
              <a:gd name="connsiteY80" fmla="*/ 1752541 h 3624976"/>
              <a:gd name="connsiteX81" fmla="*/ 5955507 w 8247269"/>
              <a:gd name="connsiteY81" fmla="*/ 1781116 h 3624976"/>
              <a:gd name="connsiteX82" fmla="*/ 5955507 w 8247269"/>
              <a:gd name="connsiteY82" fmla="*/ 1854934 h 3624976"/>
              <a:gd name="connsiteX83" fmla="*/ 5967413 w 8247269"/>
              <a:gd name="connsiteY83" fmla="*/ 1904941 h 3624976"/>
              <a:gd name="connsiteX84" fmla="*/ 5962650 w 8247269"/>
              <a:gd name="connsiteY84" fmla="*/ 1954947 h 3624976"/>
              <a:gd name="connsiteX85" fmla="*/ 5684045 w 8247269"/>
              <a:gd name="connsiteY85" fmla="*/ 1916847 h 3624976"/>
              <a:gd name="connsiteX86" fmla="*/ 5434013 w 8247269"/>
              <a:gd name="connsiteY86" fmla="*/ 1940660 h 3624976"/>
              <a:gd name="connsiteX87" fmla="*/ 5300663 w 8247269"/>
              <a:gd name="connsiteY87" fmla="*/ 1904941 h 3624976"/>
              <a:gd name="connsiteX88" fmla="*/ 5243513 w 8247269"/>
              <a:gd name="connsiteY88" fmla="*/ 1914466 h 3624976"/>
              <a:gd name="connsiteX89" fmla="*/ 5186363 w 8247269"/>
              <a:gd name="connsiteY89" fmla="*/ 1933516 h 3624976"/>
              <a:gd name="connsiteX90" fmla="*/ 5179219 w 8247269"/>
              <a:gd name="connsiteY90" fmla="*/ 1890653 h 3624976"/>
              <a:gd name="connsiteX91" fmla="*/ 5098257 w 8247269"/>
              <a:gd name="connsiteY91" fmla="*/ 1840647 h 3624976"/>
              <a:gd name="connsiteX92" fmla="*/ 5033963 w 8247269"/>
              <a:gd name="connsiteY92" fmla="*/ 1838266 h 3624976"/>
              <a:gd name="connsiteX93" fmla="*/ 5024438 w 8247269"/>
              <a:gd name="connsiteY93" fmla="*/ 1809691 h 3624976"/>
              <a:gd name="connsiteX94" fmla="*/ 4891088 w 8247269"/>
              <a:gd name="connsiteY94" fmla="*/ 1781116 h 3624976"/>
              <a:gd name="connsiteX95" fmla="*/ 4814888 w 8247269"/>
              <a:gd name="connsiteY95" fmla="*/ 1743016 h 3624976"/>
              <a:gd name="connsiteX96" fmla="*/ 4786313 w 8247269"/>
              <a:gd name="connsiteY96" fmla="*/ 1714441 h 3624976"/>
              <a:gd name="connsiteX97" fmla="*/ 4776788 w 8247269"/>
              <a:gd name="connsiteY97" fmla="*/ 1685866 h 3624976"/>
              <a:gd name="connsiteX98" fmla="*/ 4795838 w 8247269"/>
              <a:gd name="connsiteY98" fmla="*/ 1628716 h 3624976"/>
              <a:gd name="connsiteX99" fmla="*/ 4814888 w 8247269"/>
              <a:gd name="connsiteY99" fmla="*/ 1476316 h 3624976"/>
              <a:gd name="connsiteX100" fmla="*/ 4852988 w 8247269"/>
              <a:gd name="connsiteY100" fmla="*/ 1419166 h 3624976"/>
              <a:gd name="connsiteX101" fmla="*/ 4872038 w 8247269"/>
              <a:gd name="connsiteY101" fmla="*/ 1390591 h 3624976"/>
              <a:gd name="connsiteX102" fmla="*/ 4919663 w 8247269"/>
              <a:gd name="connsiteY102" fmla="*/ 1314391 h 3624976"/>
              <a:gd name="connsiteX103" fmla="*/ 4929188 w 8247269"/>
              <a:gd name="connsiteY103" fmla="*/ 1285816 h 3624976"/>
              <a:gd name="connsiteX104" fmla="*/ 4872038 w 8247269"/>
              <a:gd name="connsiteY104" fmla="*/ 1257241 h 3624976"/>
              <a:gd name="connsiteX105" fmla="*/ 4843463 w 8247269"/>
              <a:gd name="connsiteY105" fmla="*/ 1238191 h 3624976"/>
              <a:gd name="connsiteX106" fmla="*/ 4786313 w 8247269"/>
              <a:gd name="connsiteY106" fmla="*/ 1219141 h 3624976"/>
              <a:gd name="connsiteX107" fmla="*/ 4757738 w 8247269"/>
              <a:gd name="connsiteY107" fmla="*/ 1209616 h 3624976"/>
              <a:gd name="connsiteX108" fmla="*/ 4729163 w 8247269"/>
              <a:gd name="connsiteY108" fmla="*/ 1219141 h 3624976"/>
              <a:gd name="connsiteX109" fmla="*/ 4672013 w 8247269"/>
              <a:gd name="connsiteY109" fmla="*/ 1247716 h 3624976"/>
              <a:gd name="connsiteX110" fmla="*/ 4576763 w 8247269"/>
              <a:gd name="connsiteY110" fmla="*/ 1209616 h 3624976"/>
              <a:gd name="connsiteX111" fmla="*/ 4538663 w 8247269"/>
              <a:gd name="connsiteY111" fmla="*/ 1161991 h 3624976"/>
              <a:gd name="connsiteX112" fmla="*/ 4481513 w 8247269"/>
              <a:gd name="connsiteY112" fmla="*/ 1181041 h 3624976"/>
              <a:gd name="connsiteX113" fmla="*/ 4452938 w 8247269"/>
              <a:gd name="connsiteY113" fmla="*/ 1190566 h 3624976"/>
              <a:gd name="connsiteX114" fmla="*/ 4414838 w 8247269"/>
              <a:gd name="connsiteY114" fmla="*/ 1276291 h 3624976"/>
              <a:gd name="connsiteX115" fmla="*/ 4405313 w 8247269"/>
              <a:gd name="connsiteY115" fmla="*/ 1304866 h 3624976"/>
              <a:gd name="connsiteX116" fmla="*/ 4395788 w 8247269"/>
              <a:gd name="connsiteY116" fmla="*/ 1333441 h 3624976"/>
              <a:gd name="connsiteX117" fmla="*/ 4367213 w 8247269"/>
              <a:gd name="connsiteY117" fmla="*/ 1352491 h 3624976"/>
              <a:gd name="connsiteX118" fmla="*/ 4348163 w 8247269"/>
              <a:gd name="connsiteY118" fmla="*/ 1381066 h 3624976"/>
              <a:gd name="connsiteX119" fmla="*/ 4329113 w 8247269"/>
              <a:gd name="connsiteY119" fmla="*/ 1438216 h 3624976"/>
              <a:gd name="connsiteX120" fmla="*/ 4310063 w 8247269"/>
              <a:gd name="connsiteY120" fmla="*/ 1466791 h 3624976"/>
              <a:gd name="connsiteX121" fmla="*/ 4300538 w 8247269"/>
              <a:gd name="connsiteY121" fmla="*/ 1495366 h 3624976"/>
              <a:gd name="connsiteX122" fmla="*/ 4291013 w 8247269"/>
              <a:gd name="connsiteY122" fmla="*/ 1533466 h 3624976"/>
              <a:gd name="connsiteX123" fmla="*/ 4262438 w 8247269"/>
              <a:gd name="connsiteY123" fmla="*/ 1552516 h 3624976"/>
              <a:gd name="connsiteX124" fmla="*/ 4224338 w 8247269"/>
              <a:gd name="connsiteY124" fmla="*/ 1545372 h 3624976"/>
              <a:gd name="connsiteX125" fmla="*/ 4167188 w 8247269"/>
              <a:gd name="connsiteY125" fmla="*/ 1562041 h 3624976"/>
              <a:gd name="connsiteX126" fmla="*/ 4110038 w 8247269"/>
              <a:gd name="connsiteY126" fmla="*/ 1583472 h 3624976"/>
              <a:gd name="connsiteX127" fmla="*/ 4081463 w 8247269"/>
              <a:gd name="connsiteY127" fmla="*/ 1590616 h 3624976"/>
              <a:gd name="connsiteX128" fmla="*/ 4055270 w 8247269"/>
              <a:gd name="connsiteY128" fmla="*/ 1595379 h 3624976"/>
              <a:gd name="connsiteX129" fmla="*/ 3948113 w 8247269"/>
              <a:gd name="connsiteY129" fmla="*/ 1609666 h 3624976"/>
              <a:gd name="connsiteX130" fmla="*/ 3910013 w 8247269"/>
              <a:gd name="connsiteY130" fmla="*/ 1600141 h 3624976"/>
              <a:gd name="connsiteX131" fmla="*/ 3757613 w 8247269"/>
              <a:gd name="connsiteY131" fmla="*/ 1590616 h 3624976"/>
              <a:gd name="connsiteX132" fmla="*/ 3729038 w 8247269"/>
              <a:gd name="connsiteY132" fmla="*/ 1571566 h 3624976"/>
              <a:gd name="connsiteX133" fmla="*/ 3700463 w 8247269"/>
              <a:gd name="connsiteY133" fmla="*/ 1562041 h 3624976"/>
              <a:gd name="connsiteX134" fmla="*/ 3652838 w 8247269"/>
              <a:gd name="connsiteY134" fmla="*/ 1523941 h 3624976"/>
              <a:gd name="connsiteX135" fmla="*/ 3481388 w 8247269"/>
              <a:gd name="connsiteY135" fmla="*/ 1533466 h 3624976"/>
              <a:gd name="connsiteX136" fmla="*/ 3414713 w 8247269"/>
              <a:gd name="connsiteY136" fmla="*/ 1542991 h 3624976"/>
              <a:gd name="connsiteX137" fmla="*/ 3386138 w 8247269"/>
              <a:gd name="connsiteY137" fmla="*/ 1552516 h 3624976"/>
              <a:gd name="connsiteX138" fmla="*/ 3338513 w 8247269"/>
              <a:gd name="connsiteY138" fmla="*/ 1562041 h 3624976"/>
              <a:gd name="connsiteX139" fmla="*/ 3259931 w 8247269"/>
              <a:gd name="connsiteY139" fmla="*/ 1619191 h 3624976"/>
              <a:gd name="connsiteX140" fmla="*/ 3214688 w 8247269"/>
              <a:gd name="connsiteY140" fmla="*/ 1666816 h 3624976"/>
              <a:gd name="connsiteX141" fmla="*/ 3205163 w 8247269"/>
              <a:gd name="connsiteY141" fmla="*/ 1695391 h 3624976"/>
              <a:gd name="connsiteX142" fmla="*/ 3181351 w 8247269"/>
              <a:gd name="connsiteY142" fmla="*/ 1738254 h 3624976"/>
              <a:gd name="connsiteX143" fmla="*/ 3102769 w 8247269"/>
              <a:gd name="connsiteY143" fmla="*/ 1714441 h 3624976"/>
              <a:gd name="connsiteX144" fmla="*/ 3057525 w 8247269"/>
              <a:gd name="connsiteY144" fmla="*/ 1659672 h 3624976"/>
              <a:gd name="connsiteX145" fmla="*/ 3005138 w 8247269"/>
              <a:gd name="connsiteY145" fmla="*/ 1619191 h 3624976"/>
              <a:gd name="connsiteX146" fmla="*/ 2967038 w 8247269"/>
              <a:gd name="connsiteY146" fmla="*/ 1562041 h 3624976"/>
              <a:gd name="connsiteX147" fmla="*/ 2947988 w 8247269"/>
              <a:gd name="connsiteY147" fmla="*/ 1533466 h 3624976"/>
              <a:gd name="connsiteX148" fmla="*/ 2890838 w 8247269"/>
              <a:gd name="connsiteY148" fmla="*/ 1504891 h 3624976"/>
              <a:gd name="connsiteX149" fmla="*/ 2862263 w 8247269"/>
              <a:gd name="connsiteY149" fmla="*/ 1485841 h 3624976"/>
              <a:gd name="connsiteX150" fmla="*/ 2833688 w 8247269"/>
              <a:gd name="connsiteY150" fmla="*/ 1476316 h 3624976"/>
              <a:gd name="connsiteX151" fmla="*/ 2805113 w 8247269"/>
              <a:gd name="connsiteY151" fmla="*/ 1457266 h 3624976"/>
              <a:gd name="connsiteX152" fmla="*/ 2738438 w 8247269"/>
              <a:gd name="connsiteY152" fmla="*/ 1438216 h 3624976"/>
              <a:gd name="connsiteX153" fmla="*/ 2709863 w 8247269"/>
              <a:gd name="connsiteY153" fmla="*/ 1428691 h 3624976"/>
              <a:gd name="connsiteX154" fmla="*/ 2605088 w 8247269"/>
              <a:gd name="connsiteY154" fmla="*/ 1419166 h 3624976"/>
              <a:gd name="connsiteX155" fmla="*/ 2509838 w 8247269"/>
              <a:gd name="connsiteY155" fmla="*/ 1409641 h 3624976"/>
              <a:gd name="connsiteX156" fmla="*/ 2452688 w 8247269"/>
              <a:gd name="connsiteY156" fmla="*/ 1371541 h 3624976"/>
              <a:gd name="connsiteX157" fmla="*/ 2395538 w 8247269"/>
              <a:gd name="connsiteY157" fmla="*/ 1352491 h 3624976"/>
              <a:gd name="connsiteX158" fmla="*/ 2366963 w 8247269"/>
              <a:gd name="connsiteY158" fmla="*/ 1342966 h 3624976"/>
              <a:gd name="connsiteX159" fmla="*/ 2309813 w 8247269"/>
              <a:gd name="connsiteY159" fmla="*/ 1333441 h 3624976"/>
              <a:gd name="connsiteX160" fmla="*/ 2233613 w 8247269"/>
              <a:gd name="connsiteY160" fmla="*/ 1342966 h 3624976"/>
              <a:gd name="connsiteX161" fmla="*/ 2185988 w 8247269"/>
              <a:gd name="connsiteY161" fmla="*/ 1333441 h 3624976"/>
              <a:gd name="connsiteX162" fmla="*/ 2176463 w 8247269"/>
              <a:gd name="connsiteY162" fmla="*/ 1304866 h 3624976"/>
              <a:gd name="connsiteX163" fmla="*/ 2157413 w 8247269"/>
              <a:gd name="connsiteY163" fmla="*/ 1238191 h 3624976"/>
              <a:gd name="connsiteX164" fmla="*/ 2155032 w 8247269"/>
              <a:gd name="connsiteY164" fmla="*/ 1204854 h 3624976"/>
              <a:gd name="connsiteX165" fmla="*/ 2128838 w 8247269"/>
              <a:gd name="connsiteY165" fmla="*/ 1166753 h 3624976"/>
              <a:gd name="connsiteX166" fmla="*/ 2057400 w 8247269"/>
              <a:gd name="connsiteY166" fmla="*/ 1104841 h 3624976"/>
              <a:gd name="connsiteX167" fmla="*/ 2062163 w 8247269"/>
              <a:gd name="connsiteY167" fmla="*/ 1066741 h 3624976"/>
              <a:gd name="connsiteX168" fmla="*/ 2033588 w 8247269"/>
              <a:gd name="connsiteY168" fmla="*/ 1057216 h 3624976"/>
              <a:gd name="connsiteX169" fmla="*/ 2081213 w 8247269"/>
              <a:gd name="connsiteY169" fmla="*/ 1009591 h 3624976"/>
              <a:gd name="connsiteX170" fmla="*/ 2128838 w 8247269"/>
              <a:gd name="connsiteY170" fmla="*/ 1000066 h 3624976"/>
              <a:gd name="connsiteX171" fmla="*/ 2147888 w 8247269"/>
              <a:gd name="connsiteY171" fmla="*/ 942916 h 3624976"/>
              <a:gd name="connsiteX172" fmla="*/ 2119313 w 8247269"/>
              <a:gd name="connsiteY172" fmla="*/ 914341 h 3624976"/>
              <a:gd name="connsiteX173" fmla="*/ 2014538 w 8247269"/>
              <a:gd name="connsiteY173" fmla="*/ 885766 h 3624976"/>
              <a:gd name="connsiteX174" fmla="*/ 2005013 w 8247269"/>
              <a:gd name="connsiteY174" fmla="*/ 857191 h 3624976"/>
              <a:gd name="connsiteX175" fmla="*/ 2024063 w 8247269"/>
              <a:gd name="connsiteY175" fmla="*/ 828616 h 3624976"/>
              <a:gd name="connsiteX176" fmla="*/ 2014538 w 8247269"/>
              <a:gd name="connsiteY176" fmla="*/ 800041 h 3624976"/>
              <a:gd name="connsiteX177" fmla="*/ 1976438 w 8247269"/>
              <a:gd name="connsiteY177" fmla="*/ 742891 h 3624976"/>
              <a:gd name="connsiteX178" fmla="*/ 1804988 w 8247269"/>
              <a:gd name="connsiteY178" fmla="*/ 685741 h 3624976"/>
              <a:gd name="connsiteX179" fmla="*/ 1776413 w 8247269"/>
              <a:gd name="connsiteY179" fmla="*/ 676216 h 3624976"/>
              <a:gd name="connsiteX180" fmla="*/ 1747838 w 8247269"/>
              <a:gd name="connsiteY180" fmla="*/ 666691 h 3624976"/>
              <a:gd name="connsiteX181" fmla="*/ 1690688 w 8247269"/>
              <a:gd name="connsiteY181" fmla="*/ 628591 h 3624976"/>
              <a:gd name="connsiteX182" fmla="*/ 1654969 w 8247269"/>
              <a:gd name="connsiteY182" fmla="*/ 592872 h 3624976"/>
              <a:gd name="connsiteX183" fmla="*/ 1581150 w 8247269"/>
              <a:gd name="connsiteY183" fmla="*/ 519053 h 3624976"/>
              <a:gd name="connsiteX184" fmla="*/ 1493045 w 8247269"/>
              <a:gd name="connsiteY184" fmla="*/ 433328 h 3624976"/>
              <a:gd name="connsiteX185" fmla="*/ 1370452 w 8247269"/>
              <a:gd name="connsiteY185" fmla="*/ 335756 h 3624976"/>
              <a:gd name="connsiteX186" fmla="*/ 1350170 w 8247269"/>
              <a:gd name="connsiteY186" fmla="*/ 316647 h 3624976"/>
              <a:gd name="connsiteX187" fmla="*/ 1373982 w 8247269"/>
              <a:gd name="connsiteY187" fmla="*/ 323791 h 3624976"/>
              <a:gd name="connsiteX188" fmla="*/ 1440657 w 8247269"/>
              <a:gd name="connsiteY188" fmla="*/ 342841 h 3624976"/>
              <a:gd name="connsiteX189" fmla="*/ 1440657 w 8247269"/>
              <a:gd name="connsiteY189" fmla="*/ 290453 h 3624976"/>
              <a:gd name="connsiteX190" fmla="*/ 1376363 w 8247269"/>
              <a:gd name="connsiteY190" fmla="*/ 204729 h 3624976"/>
              <a:gd name="connsiteX191" fmla="*/ 1338263 w 8247269"/>
              <a:gd name="connsiteY191" fmla="*/ 178534 h 3624976"/>
              <a:gd name="connsiteX192" fmla="*/ 1319213 w 8247269"/>
              <a:gd name="connsiteY192" fmla="*/ 161866 h 3624976"/>
              <a:gd name="connsiteX193" fmla="*/ 1166813 w 8247269"/>
              <a:gd name="connsiteY193" fmla="*/ 133291 h 3624976"/>
              <a:gd name="connsiteX194" fmla="*/ 1138238 w 8247269"/>
              <a:gd name="connsiteY194" fmla="*/ 123766 h 3624976"/>
              <a:gd name="connsiteX195" fmla="*/ 1081088 w 8247269"/>
              <a:gd name="connsiteY195" fmla="*/ 85666 h 3624976"/>
              <a:gd name="connsiteX196" fmla="*/ 1033463 w 8247269"/>
              <a:gd name="connsiteY196" fmla="*/ 47566 h 3624976"/>
              <a:gd name="connsiteX197" fmla="*/ 976313 w 8247269"/>
              <a:gd name="connsiteY197" fmla="*/ 9466 h 3624976"/>
              <a:gd name="connsiteX198" fmla="*/ 547688 w 8247269"/>
              <a:gd name="connsiteY198" fmla="*/ 9466 h 3624976"/>
              <a:gd name="connsiteX199" fmla="*/ 452438 w 8247269"/>
              <a:gd name="connsiteY199" fmla="*/ 18991 h 3624976"/>
              <a:gd name="connsiteX200" fmla="*/ 395288 w 8247269"/>
              <a:gd name="connsiteY200" fmla="*/ 47566 h 3624976"/>
              <a:gd name="connsiteX201" fmla="*/ 319088 w 8247269"/>
              <a:gd name="connsiteY201" fmla="*/ 159485 h 3624976"/>
              <a:gd name="connsiteX202" fmla="*/ 307182 w 8247269"/>
              <a:gd name="connsiteY202" fmla="*/ 216634 h 3624976"/>
              <a:gd name="connsiteX203" fmla="*/ 254794 w 8247269"/>
              <a:gd name="connsiteY203" fmla="*/ 283310 h 3624976"/>
              <a:gd name="connsiteX204" fmla="*/ 180975 w 8247269"/>
              <a:gd name="connsiteY204" fmla="*/ 330935 h 3624976"/>
              <a:gd name="connsiteX205" fmla="*/ 76201 w 8247269"/>
              <a:gd name="connsiteY205" fmla="*/ 357129 h 3624976"/>
              <a:gd name="connsiteX206" fmla="*/ 42863 w 8247269"/>
              <a:gd name="connsiteY206" fmla="*/ 361891 h 3624976"/>
              <a:gd name="connsiteX207" fmla="*/ 0 w 8247269"/>
              <a:gd name="connsiteY207" fmla="*/ 371416 h 3624976"/>
              <a:gd name="connsiteX208" fmla="*/ 21431 w 8247269"/>
              <a:gd name="connsiteY208" fmla="*/ 416660 h 3624976"/>
              <a:gd name="connsiteX209" fmla="*/ 33338 w 8247269"/>
              <a:gd name="connsiteY209" fmla="*/ 419041 h 3624976"/>
              <a:gd name="connsiteX210" fmla="*/ 90488 w 8247269"/>
              <a:gd name="connsiteY210" fmla="*/ 447616 h 3624976"/>
              <a:gd name="connsiteX211" fmla="*/ 147638 w 8247269"/>
              <a:gd name="connsiteY211" fmla="*/ 476191 h 3624976"/>
              <a:gd name="connsiteX212" fmla="*/ 166688 w 8247269"/>
              <a:gd name="connsiteY212" fmla="*/ 504766 h 3624976"/>
              <a:gd name="connsiteX213" fmla="*/ 166688 w 8247269"/>
              <a:gd name="connsiteY213" fmla="*/ 571441 h 3624976"/>
              <a:gd name="connsiteX214" fmla="*/ 138113 w 8247269"/>
              <a:gd name="connsiteY214" fmla="*/ 580966 h 3624976"/>
              <a:gd name="connsiteX215" fmla="*/ 128588 w 8247269"/>
              <a:gd name="connsiteY215" fmla="*/ 666691 h 3624976"/>
              <a:gd name="connsiteX216" fmla="*/ 100013 w 8247269"/>
              <a:gd name="connsiteY216" fmla="*/ 676216 h 3624976"/>
              <a:gd name="connsiteX217" fmla="*/ 90488 w 8247269"/>
              <a:gd name="connsiteY217" fmla="*/ 704791 h 3624976"/>
              <a:gd name="connsiteX218" fmla="*/ 119063 w 8247269"/>
              <a:gd name="connsiteY218" fmla="*/ 714316 h 3624976"/>
              <a:gd name="connsiteX219" fmla="*/ 138113 w 8247269"/>
              <a:gd name="connsiteY219" fmla="*/ 771466 h 3624976"/>
              <a:gd name="connsiteX220" fmla="*/ 147638 w 8247269"/>
              <a:gd name="connsiteY220" fmla="*/ 838141 h 3624976"/>
              <a:gd name="connsiteX221" fmla="*/ 166688 w 8247269"/>
              <a:gd name="connsiteY221" fmla="*/ 866716 h 3624976"/>
              <a:gd name="connsiteX222" fmla="*/ 157163 w 8247269"/>
              <a:gd name="connsiteY222" fmla="*/ 923866 h 3624976"/>
              <a:gd name="connsiteX0" fmla="*/ 7319963 w 8247269"/>
              <a:gd name="connsiteY0" fmla="*/ 3590866 h 3624976"/>
              <a:gd name="connsiteX1" fmla="*/ 7374733 w 8247269"/>
              <a:gd name="connsiteY1" fmla="*/ 3417036 h 3624976"/>
              <a:gd name="connsiteX2" fmla="*/ 7398544 w 8247269"/>
              <a:gd name="connsiteY2" fmla="*/ 3281304 h 3624976"/>
              <a:gd name="connsiteX3" fmla="*/ 7458075 w 8247269"/>
              <a:gd name="connsiteY3" fmla="*/ 3233678 h 3624976"/>
              <a:gd name="connsiteX4" fmla="*/ 7481888 w 8247269"/>
              <a:gd name="connsiteY4" fmla="*/ 3000315 h 3624976"/>
              <a:gd name="connsiteX5" fmla="*/ 7543801 w 8247269"/>
              <a:gd name="connsiteY5" fmla="*/ 2966977 h 3624976"/>
              <a:gd name="connsiteX6" fmla="*/ 7627145 w 8247269"/>
              <a:gd name="connsiteY6" fmla="*/ 2993171 h 3624976"/>
              <a:gd name="connsiteX7" fmla="*/ 7708106 w 8247269"/>
              <a:gd name="connsiteY7" fmla="*/ 2943167 h 3624976"/>
              <a:gd name="connsiteX8" fmla="*/ 7765257 w 8247269"/>
              <a:gd name="connsiteY8" fmla="*/ 2838391 h 3624976"/>
              <a:gd name="connsiteX9" fmla="*/ 7777163 w 8247269"/>
              <a:gd name="connsiteY9" fmla="*/ 2800291 h 3624976"/>
              <a:gd name="connsiteX10" fmla="*/ 7805738 w 8247269"/>
              <a:gd name="connsiteY10" fmla="*/ 2790766 h 3624976"/>
              <a:gd name="connsiteX11" fmla="*/ 7834313 w 8247269"/>
              <a:gd name="connsiteY11" fmla="*/ 2781241 h 3624976"/>
              <a:gd name="connsiteX12" fmla="*/ 7996238 w 8247269"/>
              <a:gd name="connsiteY12" fmla="*/ 2762191 h 3624976"/>
              <a:gd name="connsiteX13" fmla="*/ 8062913 w 8247269"/>
              <a:gd name="connsiteY13" fmla="*/ 2743141 h 3624976"/>
              <a:gd name="connsiteX14" fmla="*/ 8090341 w 8247269"/>
              <a:gd name="connsiteY14" fmla="*/ 2764630 h 3624976"/>
              <a:gd name="connsiteX15" fmla="*/ 8162926 w 8247269"/>
              <a:gd name="connsiteY15" fmla="*/ 2752666 h 3624976"/>
              <a:gd name="connsiteX16" fmla="*/ 8165307 w 8247269"/>
              <a:gd name="connsiteY16" fmla="*/ 2709804 h 3624976"/>
              <a:gd name="connsiteX17" fmla="*/ 8186738 w 8247269"/>
              <a:gd name="connsiteY17" fmla="*/ 2602648 h 3624976"/>
              <a:gd name="connsiteX18" fmla="*/ 8193882 w 8247269"/>
              <a:gd name="connsiteY18" fmla="*/ 2552641 h 3624976"/>
              <a:gd name="connsiteX19" fmla="*/ 8224838 w 8247269"/>
              <a:gd name="connsiteY19" fmla="*/ 2514541 h 3624976"/>
              <a:gd name="connsiteX20" fmla="*/ 8243888 w 8247269"/>
              <a:gd name="connsiteY20" fmla="*/ 2485966 h 3624976"/>
              <a:gd name="connsiteX21" fmla="*/ 8178447 w 8247269"/>
              <a:gd name="connsiteY21" fmla="*/ 2438399 h 3624976"/>
              <a:gd name="connsiteX22" fmla="*/ 7950994 w 8247269"/>
              <a:gd name="connsiteY22" fmla="*/ 2435960 h 3624976"/>
              <a:gd name="connsiteX23" fmla="*/ 7967663 w 8247269"/>
              <a:gd name="connsiteY23" fmla="*/ 2335947 h 3624976"/>
              <a:gd name="connsiteX24" fmla="*/ 7977188 w 8247269"/>
              <a:gd name="connsiteY24" fmla="*/ 2257366 h 3624976"/>
              <a:gd name="connsiteX25" fmla="*/ 7950995 w 8247269"/>
              <a:gd name="connsiteY25" fmla="*/ 2083534 h 3624976"/>
              <a:gd name="connsiteX26" fmla="*/ 7953375 w 8247269"/>
              <a:gd name="connsiteY26" fmla="*/ 2038291 h 3624976"/>
              <a:gd name="connsiteX27" fmla="*/ 7948613 w 8247269"/>
              <a:gd name="connsiteY27" fmla="*/ 2007334 h 3624976"/>
              <a:gd name="connsiteX28" fmla="*/ 7962901 w 8247269"/>
              <a:gd name="connsiteY28" fmla="*/ 1907322 h 3624976"/>
              <a:gd name="connsiteX29" fmla="*/ 7948613 w 8247269"/>
              <a:gd name="connsiteY29" fmla="*/ 1847791 h 3624976"/>
              <a:gd name="connsiteX30" fmla="*/ 7850982 w 8247269"/>
              <a:gd name="connsiteY30" fmla="*/ 1859697 h 3624976"/>
              <a:gd name="connsiteX31" fmla="*/ 7796213 w 8247269"/>
              <a:gd name="connsiteY31" fmla="*/ 1790641 h 3624976"/>
              <a:gd name="connsiteX32" fmla="*/ 7739063 w 8247269"/>
              <a:gd name="connsiteY32" fmla="*/ 1771591 h 3624976"/>
              <a:gd name="connsiteX33" fmla="*/ 7710488 w 8247269"/>
              <a:gd name="connsiteY33" fmla="*/ 1752541 h 3624976"/>
              <a:gd name="connsiteX34" fmla="*/ 7567613 w 8247269"/>
              <a:gd name="connsiteY34" fmla="*/ 1733491 h 3624976"/>
              <a:gd name="connsiteX35" fmla="*/ 7510463 w 8247269"/>
              <a:gd name="connsiteY35" fmla="*/ 1714441 h 3624976"/>
              <a:gd name="connsiteX36" fmla="*/ 7453313 w 8247269"/>
              <a:gd name="connsiteY36" fmla="*/ 1676341 h 3624976"/>
              <a:gd name="connsiteX37" fmla="*/ 7424738 w 8247269"/>
              <a:gd name="connsiteY37" fmla="*/ 1657291 h 3624976"/>
              <a:gd name="connsiteX38" fmla="*/ 7396163 w 8247269"/>
              <a:gd name="connsiteY38" fmla="*/ 1647766 h 3624976"/>
              <a:gd name="connsiteX39" fmla="*/ 7358063 w 8247269"/>
              <a:gd name="connsiteY39" fmla="*/ 1600141 h 3624976"/>
              <a:gd name="connsiteX40" fmla="*/ 7319963 w 8247269"/>
              <a:gd name="connsiteY40" fmla="*/ 1542991 h 3624976"/>
              <a:gd name="connsiteX41" fmla="*/ 7272338 w 8247269"/>
              <a:gd name="connsiteY41" fmla="*/ 1485841 h 3624976"/>
              <a:gd name="connsiteX42" fmla="*/ 7262813 w 8247269"/>
              <a:gd name="connsiteY42" fmla="*/ 1457266 h 3624976"/>
              <a:gd name="connsiteX43" fmla="*/ 7224713 w 8247269"/>
              <a:gd name="connsiteY43" fmla="*/ 1400116 h 3624976"/>
              <a:gd name="connsiteX44" fmla="*/ 7215188 w 8247269"/>
              <a:gd name="connsiteY44" fmla="*/ 1371541 h 3624976"/>
              <a:gd name="connsiteX45" fmla="*/ 7196138 w 8247269"/>
              <a:gd name="connsiteY45" fmla="*/ 1342966 h 3624976"/>
              <a:gd name="connsiteX46" fmla="*/ 7184231 w 8247269"/>
              <a:gd name="connsiteY46" fmla="*/ 1278672 h 3624976"/>
              <a:gd name="connsiteX47" fmla="*/ 7012782 w 8247269"/>
              <a:gd name="connsiteY47" fmla="*/ 1083410 h 3624976"/>
              <a:gd name="connsiteX48" fmla="*/ 6979445 w 8247269"/>
              <a:gd name="connsiteY48" fmla="*/ 1047691 h 3624976"/>
              <a:gd name="connsiteX49" fmla="*/ 6950869 w 8247269"/>
              <a:gd name="connsiteY49" fmla="*/ 1016735 h 3624976"/>
              <a:gd name="connsiteX50" fmla="*/ 6988969 w 8247269"/>
              <a:gd name="connsiteY50" fmla="*/ 961966 h 3624976"/>
              <a:gd name="connsiteX51" fmla="*/ 7048501 w 8247269"/>
              <a:gd name="connsiteY51" fmla="*/ 885766 h 3624976"/>
              <a:gd name="connsiteX52" fmla="*/ 6977063 w 8247269"/>
              <a:gd name="connsiteY52" fmla="*/ 857191 h 3624976"/>
              <a:gd name="connsiteX53" fmla="*/ 6910388 w 8247269"/>
              <a:gd name="connsiteY53" fmla="*/ 847666 h 3624976"/>
              <a:gd name="connsiteX54" fmla="*/ 6872288 w 8247269"/>
              <a:gd name="connsiteY54" fmla="*/ 828616 h 3624976"/>
              <a:gd name="connsiteX55" fmla="*/ 6843713 w 8247269"/>
              <a:gd name="connsiteY55" fmla="*/ 819091 h 3624976"/>
              <a:gd name="connsiteX56" fmla="*/ 6786563 w 8247269"/>
              <a:gd name="connsiteY56" fmla="*/ 780991 h 3624976"/>
              <a:gd name="connsiteX57" fmla="*/ 6748463 w 8247269"/>
              <a:gd name="connsiteY57" fmla="*/ 733366 h 3624976"/>
              <a:gd name="connsiteX58" fmla="*/ 6738938 w 8247269"/>
              <a:gd name="connsiteY58" fmla="*/ 704791 h 3624976"/>
              <a:gd name="connsiteX59" fmla="*/ 6691313 w 8247269"/>
              <a:gd name="connsiteY59" fmla="*/ 657166 h 3624976"/>
              <a:gd name="connsiteX60" fmla="*/ 6643688 w 8247269"/>
              <a:gd name="connsiteY60" fmla="*/ 619066 h 3624976"/>
              <a:gd name="connsiteX61" fmla="*/ 6624638 w 8247269"/>
              <a:gd name="connsiteY61" fmla="*/ 590491 h 3624976"/>
              <a:gd name="connsiteX62" fmla="*/ 6596063 w 8247269"/>
              <a:gd name="connsiteY62" fmla="*/ 580966 h 3624976"/>
              <a:gd name="connsiteX63" fmla="*/ 6567488 w 8247269"/>
              <a:gd name="connsiteY63" fmla="*/ 561916 h 3624976"/>
              <a:gd name="connsiteX64" fmla="*/ 6538913 w 8247269"/>
              <a:gd name="connsiteY64" fmla="*/ 552391 h 3624976"/>
              <a:gd name="connsiteX65" fmla="*/ 6510338 w 8247269"/>
              <a:gd name="connsiteY65" fmla="*/ 533341 h 3624976"/>
              <a:gd name="connsiteX66" fmla="*/ 6462713 w 8247269"/>
              <a:gd name="connsiteY66" fmla="*/ 523816 h 3624976"/>
              <a:gd name="connsiteX67" fmla="*/ 6376988 w 8247269"/>
              <a:gd name="connsiteY67" fmla="*/ 533341 h 3624976"/>
              <a:gd name="connsiteX68" fmla="*/ 6250782 w 8247269"/>
              <a:gd name="connsiteY68" fmla="*/ 585729 h 3624976"/>
              <a:gd name="connsiteX69" fmla="*/ 6169819 w 8247269"/>
              <a:gd name="connsiteY69" fmla="*/ 619066 h 3624976"/>
              <a:gd name="connsiteX70" fmla="*/ 6148388 w 8247269"/>
              <a:gd name="connsiteY70" fmla="*/ 666691 h 3624976"/>
              <a:gd name="connsiteX71" fmla="*/ 6105525 w 8247269"/>
              <a:gd name="connsiteY71" fmla="*/ 852428 h 3624976"/>
              <a:gd name="connsiteX72" fmla="*/ 6119813 w 8247269"/>
              <a:gd name="connsiteY72" fmla="*/ 1085791 h 3624976"/>
              <a:gd name="connsiteX73" fmla="*/ 6136482 w 8247269"/>
              <a:gd name="connsiteY73" fmla="*/ 1195328 h 3624976"/>
              <a:gd name="connsiteX74" fmla="*/ 6140098 w 8247269"/>
              <a:gd name="connsiteY74" fmla="*/ 1366836 h 3624976"/>
              <a:gd name="connsiteX75" fmla="*/ 6205538 w 8247269"/>
              <a:gd name="connsiteY75" fmla="*/ 1435835 h 3624976"/>
              <a:gd name="connsiteX76" fmla="*/ 6140098 w 8247269"/>
              <a:gd name="connsiteY76" fmla="*/ 1443036 h 3624976"/>
              <a:gd name="connsiteX77" fmla="*/ 6162676 w 8247269"/>
              <a:gd name="connsiteY77" fmla="*/ 1492985 h 3624976"/>
              <a:gd name="connsiteX78" fmla="*/ 6196013 w 8247269"/>
              <a:gd name="connsiteY78" fmla="*/ 1647766 h 3624976"/>
              <a:gd name="connsiteX79" fmla="*/ 6198394 w 8247269"/>
              <a:gd name="connsiteY79" fmla="*/ 1757303 h 3624976"/>
              <a:gd name="connsiteX80" fmla="*/ 6153150 w 8247269"/>
              <a:gd name="connsiteY80" fmla="*/ 1759685 h 3624976"/>
              <a:gd name="connsiteX81" fmla="*/ 6119813 w 8247269"/>
              <a:gd name="connsiteY81" fmla="*/ 1752541 h 3624976"/>
              <a:gd name="connsiteX82" fmla="*/ 5955507 w 8247269"/>
              <a:gd name="connsiteY82" fmla="*/ 1781116 h 3624976"/>
              <a:gd name="connsiteX83" fmla="*/ 5955507 w 8247269"/>
              <a:gd name="connsiteY83" fmla="*/ 1854934 h 3624976"/>
              <a:gd name="connsiteX84" fmla="*/ 5967413 w 8247269"/>
              <a:gd name="connsiteY84" fmla="*/ 1904941 h 3624976"/>
              <a:gd name="connsiteX85" fmla="*/ 5962650 w 8247269"/>
              <a:gd name="connsiteY85" fmla="*/ 1954947 h 3624976"/>
              <a:gd name="connsiteX86" fmla="*/ 5684045 w 8247269"/>
              <a:gd name="connsiteY86" fmla="*/ 1916847 h 3624976"/>
              <a:gd name="connsiteX87" fmla="*/ 5434013 w 8247269"/>
              <a:gd name="connsiteY87" fmla="*/ 1940660 h 3624976"/>
              <a:gd name="connsiteX88" fmla="*/ 5300663 w 8247269"/>
              <a:gd name="connsiteY88" fmla="*/ 1904941 h 3624976"/>
              <a:gd name="connsiteX89" fmla="*/ 5243513 w 8247269"/>
              <a:gd name="connsiteY89" fmla="*/ 1914466 h 3624976"/>
              <a:gd name="connsiteX90" fmla="*/ 5186363 w 8247269"/>
              <a:gd name="connsiteY90" fmla="*/ 1933516 h 3624976"/>
              <a:gd name="connsiteX91" fmla="*/ 5179219 w 8247269"/>
              <a:gd name="connsiteY91" fmla="*/ 1890653 h 3624976"/>
              <a:gd name="connsiteX92" fmla="*/ 5098257 w 8247269"/>
              <a:gd name="connsiteY92" fmla="*/ 1840647 h 3624976"/>
              <a:gd name="connsiteX93" fmla="*/ 5033963 w 8247269"/>
              <a:gd name="connsiteY93" fmla="*/ 1838266 h 3624976"/>
              <a:gd name="connsiteX94" fmla="*/ 5024438 w 8247269"/>
              <a:gd name="connsiteY94" fmla="*/ 1809691 h 3624976"/>
              <a:gd name="connsiteX95" fmla="*/ 4891088 w 8247269"/>
              <a:gd name="connsiteY95" fmla="*/ 1781116 h 3624976"/>
              <a:gd name="connsiteX96" fmla="*/ 4814888 w 8247269"/>
              <a:gd name="connsiteY96" fmla="*/ 1743016 h 3624976"/>
              <a:gd name="connsiteX97" fmla="*/ 4786313 w 8247269"/>
              <a:gd name="connsiteY97" fmla="*/ 1714441 h 3624976"/>
              <a:gd name="connsiteX98" fmla="*/ 4776788 w 8247269"/>
              <a:gd name="connsiteY98" fmla="*/ 1685866 h 3624976"/>
              <a:gd name="connsiteX99" fmla="*/ 4795838 w 8247269"/>
              <a:gd name="connsiteY99" fmla="*/ 1628716 h 3624976"/>
              <a:gd name="connsiteX100" fmla="*/ 4814888 w 8247269"/>
              <a:gd name="connsiteY100" fmla="*/ 1476316 h 3624976"/>
              <a:gd name="connsiteX101" fmla="*/ 4852988 w 8247269"/>
              <a:gd name="connsiteY101" fmla="*/ 1419166 h 3624976"/>
              <a:gd name="connsiteX102" fmla="*/ 4872038 w 8247269"/>
              <a:gd name="connsiteY102" fmla="*/ 1390591 h 3624976"/>
              <a:gd name="connsiteX103" fmla="*/ 4919663 w 8247269"/>
              <a:gd name="connsiteY103" fmla="*/ 1314391 h 3624976"/>
              <a:gd name="connsiteX104" fmla="*/ 4929188 w 8247269"/>
              <a:gd name="connsiteY104" fmla="*/ 1285816 h 3624976"/>
              <a:gd name="connsiteX105" fmla="*/ 4872038 w 8247269"/>
              <a:gd name="connsiteY105" fmla="*/ 1257241 h 3624976"/>
              <a:gd name="connsiteX106" fmla="*/ 4843463 w 8247269"/>
              <a:gd name="connsiteY106" fmla="*/ 1238191 h 3624976"/>
              <a:gd name="connsiteX107" fmla="*/ 4786313 w 8247269"/>
              <a:gd name="connsiteY107" fmla="*/ 1219141 h 3624976"/>
              <a:gd name="connsiteX108" fmla="*/ 4757738 w 8247269"/>
              <a:gd name="connsiteY108" fmla="*/ 1209616 h 3624976"/>
              <a:gd name="connsiteX109" fmla="*/ 4729163 w 8247269"/>
              <a:gd name="connsiteY109" fmla="*/ 1219141 h 3624976"/>
              <a:gd name="connsiteX110" fmla="*/ 4672013 w 8247269"/>
              <a:gd name="connsiteY110" fmla="*/ 1247716 h 3624976"/>
              <a:gd name="connsiteX111" fmla="*/ 4576763 w 8247269"/>
              <a:gd name="connsiteY111" fmla="*/ 1209616 h 3624976"/>
              <a:gd name="connsiteX112" fmla="*/ 4538663 w 8247269"/>
              <a:gd name="connsiteY112" fmla="*/ 1161991 h 3624976"/>
              <a:gd name="connsiteX113" fmla="*/ 4481513 w 8247269"/>
              <a:gd name="connsiteY113" fmla="*/ 1181041 h 3624976"/>
              <a:gd name="connsiteX114" fmla="*/ 4452938 w 8247269"/>
              <a:gd name="connsiteY114" fmla="*/ 1190566 h 3624976"/>
              <a:gd name="connsiteX115" fmla="*/ 4414838 w 8247269"/>
              <a:gd name="connsiteY115" fmla="*/ 1276291 h 3624976"/>
              <a:gd name="connsiteX116" fmla="*/ 4405313 w 8247269"/>
              <a:gd name="connsiteY116" fmla="*/ 1304866 h 3624976"/>
              <a:gd name="connsiteX117" fmla="*/ 4395788 w 8247269"/>
              <a:gd name="connsiteY117" fmla="*/ 1333441 h 3624976"/>
              <a:gd name="connsiteX118" fmla="*/ 4367213 w 8247269"/>
              <a:gd name="connsiteY118" fmla="*/ 1352491 h 3624976"/>
              <a:gd name="connsiteX119" fmla="*/ 4348163 w 8247269"/>
              <a:gd name="connsiteY119" fmla="*/ 1381066 h 3624976"/>
              <a:gd name="connsiteX120" fmla="*/ 4329113 w 8247269"/>
              <a:gd name="connsiteY120" fmla="*/ 1438216 h 3624976"/>
              <a:gd name="connsiteX121" fmla="*/ 4310063 w 8247269"/>
              <a:gd name="connsiteY121" fmla="*/ 1466791 h 3624976"/>
              <a:gd name="connsiteX122" fmla="*/ 4300538 w 8247269"/>
              <a:gd name="connsiteY122" fmla="*/ 1495366 h 3624976"/>
              <a:gd name="connsiteX123" fmla="*/ 4291013 w 8247269"/>
              <a:gd name="connsiteY123" fmla="*/ 1533466 h 3624976"/>
              <a:gd name="connsiteX124" fmla="*/ 4262438 w 8247269"/>
              <a:gd name="connsiteY124" fmla="*/ 1552516 h 3624976"/>
              <a:gd name="connsiteX125" fmla="*/ 4224338 w 8247269"/>
              <a:gd name="connsiteY125" fmla="*/ 1545372 h 3624976"/>
              <a:gd name="connsiteX126" fmla="*/ 4167188 w 8247269"/>
              <a:gd name="connsiteY126" fmla="*/ 1562041 h 3624976"/>
              <a:gd name="connsiteX127" fmla="*/ 4110038 w 8247269"/>
              <a:gd name="connsiteY127" fmla="*/ 1583472 h 3624976"/>
              <a:gd name="connsiteX128" fmla="*/ 4081463 w 8247269"/>
              <a:gd name="connsiteY128" fmla="*/ 1590616 h 3624976"/>
              <a:gd name="connsiteX129" fmla="*/ 4055270 w 8247269"/>
              <a:gd name="connsiteY129" fmla="*/ 1595379 h 3624976"/>
              <a:gd name="connsiteX130" fmla="*/ 3948113 w 8247269"/>
              <a:gd name="connsiteY130" fmla="*/ 1609666 h 3624976"/>
              <a:gd name="connsiteX131" fmla="*/ 3910013 w 8247269"/>
              <a:gd name="connsiteY131" fmla="*/ 1600141 h 3624976"/>
              <a:gd name="connsiteX132" fmla="*/ 3757613 w 8247269"/>
              <a:gd name="connsiteY132" fmla="*/ 1590616 h 3624976"/>
              <a:gd name="connsiteX133" fmla="*/ 3729038 w 8247269"/>
              <a:gd name="connsiteY133" fmla="*/ 1571566 h 3624976"/>
              <a:gd name="connsiteX134" fmla="*/ 3700463 w 8247269"/>
              <a:gd name="connsiteY134" fmla="*/ 1562041 h 3624976"/>
              <a:gd name="connsiteX135" fmla="*/ 3652838 w 8247269"/>
              <a:gd name="connsiteY135" fmla="*/ 1523941 h 3624976"/>
              <a:gd name="connsiteX136" fmla="*/ 3481388 w 8247269"/>
              <a:gd name="connsiteY136" fmla="*/ 1533466 h 3624976"/>
              <a:gd name="connsiteX137" fmla="*/ 3414713 w 8247269"/>
              <a:gd name="connsiteY137" fmla="*/ 1542991 h 3624976"/>
              <a:gd name="connsiteX138" fmla="*/ 3386138 w 8247269"/>
              <a:gd name="connsiteY138" fmla="*/ 1552516 h 3624976"/>
              <a:gd name="connsiteX139" fmla="*/ 3338513 w 8247269"/>
              <a:gd name="connsiteY139" fmla="*/ 1562041 h 3624976"/>
              <a:gd name="connsiteX140" fmla="*/ 3259931 w 8247269"/>
              <a:gd name="connsiteY140" fmla="*/ 1619191 h 3624976"/>
              <a:gd name="connsiteX141" fmla="*/ 3214688 w 8247269"/>
              <a:gd name="connsiteY141" fmla="*/ 1666816 h 3624976"/>
              <a:gd name="connsiteX142" fmla="*/ 3205163 w 8247269"/>
              <a:gd name="connsiteY142" fmla="*/ 1695391 h 3624976"/>
              <a:gd name="connsiteX143" fmla="*/ 3181351 w 8247269"/>
              <a:gd name="connsiteY143" fmla="*/ 1738254 h 3624976"/>
              <a:gd name="connsiteX144" fmla="*/ 3102769 w 8247269"/>
              <a:gd name="connsiteY144" fmla="*/ 1714441 h 3624976"/>
              <a:gd name="connsiteX145" fmla="*/ 3057525 w 8247269"/>
              <a:gd name="connsiteY145" fmla="*/ 1659672 h 3624976"/>
              <a:gd name="connsiteX146" fmla="*/ 3005138 w 8247269"/>
              <a:gd name="connsiteY146" fmla="*/ 1619191 h 3624976"/>
              <a:gd name="connsiteX147" fmla="*/ 2967038 w 8247269"/>
              <a:gd name="connsiteY147" fmla="*/ 1562041 h 3624976"/>
              <a:gd name="connsiteX148" fmla="*/ 2947988 w 8247269"/>
              <a:gd name="connsiteY148" fmla="*/ 1533466 h 3624976"/>
              <a:gd name="connsiteX149" fmla="*/ 2890838 w 8247269"/>
              <a:gd name="connsiteY149" fmla="*/ 1504891 h 3624976"/>
              <a:gd name="connsiteX150" fmla="*/ 2862263 w 8247269"/>
              <a:gd name="connsiteY150" fmla="*/ 1485841 h 3624976"/>
              <a:gd name="connsiteX151" fmla="*/ 2833688 w 8247269"/>
              <a:gd name="connsiteY151" fmla="*/ 1476316 h 3624976"/>
              <a:gd name="connsiteX152" fmla="*/ 2805113 w 8247269"/>
              <a:gd name="connsiteY152" fmla="*/ 1457266 h 3624976"/>
              <a:gd name="connsiteX153" fmla="*/ 2738438 w 8247269"/>
              <a:gd name="connsiteY153" fmla="*/ 1438216 h 3624976"/>
              <a:gd name="connsiteX154" fmla="*/ 2709863 w 8247269"/>
              <a:gd name="connsiteY154" fmla="*/ 1428691 h 3624976"/>
              <a:gd name="connsiteX155" fmla="*/ 2605088 w 8247269"/>
              <a:gd name="connsiteY155" fmla="*/ 1419166 h 3624976"/>
              <a:gd name="connsiteX156" fmla="*/ 2509838 w 8247269"/>
              <a:gd name="connsiteY156" fmla="*/ 1409641 h 3624976"/>
              <a:gd name="connsiteX157" fmla="*/ 2452688 w 8247269"/>
              <a:gd name="connsiteY157" fmla="*/ 1371541 h 3624976"/>
              <a:gd name="connsiteX158" fmla="*/ 2395538 w 8247269"/>
              <a:gd name="connsiteY158" fmla="*/ 1352491 h 3624976"/>
              <a:gd name="connsiteX159" fmla="*/ 2366963 w 8247269"/>
              <a:gd name="connsiteY159" fmla="*/ 1342966 h 3624976"/>
              <a:gd name="connsiteX160" fmla="*/ 2309813 w 8247269"/>
              <a:gd name="connsiteY160" fmla="*/ 1333441 h 3624976"/>
              <a:gd name="connsiteX161" fmla="*/ 2233613 w 8247269"/>
              <a:gd name="connsiteY161" fmla="*/ 1342966 h 3624976"/>
              <a:gd name="connsiteX162" fmla="*/ 2185988 w 8247269"/>
              <a:gd name="connsiteY162" fmla="*/ 1333441 h 3624976"/>
              <a:gd name="connsiteX163" fmla="*/ 2176463 w 8247269"/>
              <a:gd name="connsiteY163" fmla="*/ 1304866 h 3624976"/>
              <a:gd name="connsiteX164" fmla="*/ 2157413 w 8247269"/>
              <a:gd name="connsiteY164" fmla="*/ 1238191 h 3624976"/>
              <a:gd name="connsiteX165" fmla="*/ 2155032 w 8247269"/>
              <a:gd name="connsiteY165" fmla="*/ 1204854 h 3624976"/>
              <a:gd name="connsiteX166" fmla="*/ 2128838 w 8247269"/>
              <a:gd name="connsiteY166" fmla="*/ 1166753 h 3624976"/>
              <a:gd name="connsiteX167" fmla="*/ 2057400 w 8247269"/>
              <a:gd name="connsiteY167" fmla="*/ 1104841 h 3624976"/>
              <a:gd name="connsiteX168" fmla="*/ 2062163 w 8247269"/>
              <a:gd name="connsiteY168" fmla="*/ 1066741 h 3624976"/>
              <a:gd name="connsiteX169" fmla="*/ 2033588 w 8247269"/>
              <a:gd name="connsiteY169" fmla="*/ 1057216 h 3624976"/>
              <a:gd name="connsiteX170" fmla="*/ 2081213 w 8247269"/>
              <a:gd name="connsiteY170" fmla="*/ 1009591 h 3624976"/>
              <a:gd name="connsiteX171" fmla="*/ 2128838 w 8247269"/>
              <a:gd name="connsiteY171" fmla="*/ 1000066 h 3624976"/>
              <a:gd name="connsiteX172" fmla="*/ 2147888 w 8247269"/>
              <a:gd name="connsiteY172" fmla="*/ 942916 h 3624976"/>
              <a:gd name="connsiteX173" fmla="*/ 2119313 w 8247269"/>
              <a:gd name="connsiteY173" fmla="*/ 914341 h 3624976"/>
              <a:gd name="connsiteX174" fmla="*/ 2014538 w 8247269"/>
              <a:gd name="connsiteY174" fmla="*/ 885766 h 3624976"/>
              <a:gd name="connsiteX175" fmla="*/ 2005013 w 8247269"/>
              <a:gd name="connsiteY175" fmla="*/ 857191 h 3624976"/>
              <a:gd name="connsiteX176" fmla="*/ 2024063 w 8247269"/>
              <a:gd name="connsiteY176" fmla="*/ 828616 h 3624976"/>
              <a:gd name="connsiteX177" fmla="*/ 2014538 w 8247269"/>
              <a:gd name="connsiteY177" fmla="*/ 800041 h 3624976"/>
              <a:gd name="connsiteX178" fmla="*/ 1976438 w 8247269"/>
              <a:gd name="connsiteY178" fmla="*/ 742891 h 3624976"/>
              <a:gd name="connsiteX179" fmla="*/ 1804988 w 8247269"/>
              <a:gd name="connsiteY179" fmla="*/ 685741 h 3624976"/>
              <a:gd name="connsiteX180" fmla="*/ 1776413 w 8247269"/>
              <a:gd name="connsiteY180" fmla="*/ 676216 h 3624976"/>
              <a:gd name="connsiteX181" fmla="*/ 1747838 w 8247269"/>
              <a:gd name="connsiteY181" fmla="*/ 666691 h 3624976"/>
              <a:gd name="connsiteX182" fmla="*/ 1690688 w 8247269"/>
              <a:gd name="connsiteY182" fmla="*/ 628591 h 3624976"/>
              <a:gd name="connsiteX183" fmla="*/ 1654969 w 8247269"/>
              <a:gd name="connsiteY183" fmla="*/ 592872 h 3624976"/>
              <a:gd name="connsiteX184" fmla="*/ 1581150 w 8247269"/>
              <a:gd name="connsiteY184" fmla="*/ 519053 h 3624976"/>
              <a:gd name="connsiteX185" fmla="*/ 1493045 w 8247269"/>
              <a:gd name="connsiteY185" fmla="*/ 433328 h 3624976"/>
              <a:gd name="connsiteX186" fmla="*/ 1370452 w 8247269"/>
              <a:gd name="connsiteY186" fmla="*/ 335756 h 3624976"/>
              <a:gd name="connsiteX187" fmla="*/ 1350170 w 8247269"/>
              <a:gd name="connsiteY187" fmla="*/ 316647 h 3624976"/>
              <a:gd name="connsiteX188" fmla="*/ 1373982 w 8247269"/>
              <a:gd name="connsiteY188" fmla="*/ 323791 h 3624976"/>
              <a:gd name="connsiteX189" fmla="*/ 1440657 w 8247269"/>
              <a:gd name="connsiteY189" fmla="*/ 342841 h 3624976"/>
              <a:gd name="connsiteX190" fmla="*/ 1440657 w 8247269"/>
              <a:gd name="connsiteY190" fmla="*/ 290453 h 3624976"/>
              <a:gd name="connsiteX191" fmla="*/ 1376363 w 8247269"/>
              <a:gd name="connsiteY191" fmla="*/ 204729 h 3624976"/>
              <a:gd name="connsiteX192" fmla="*/ 1338263 w 8247269"/>
              <a:gd name="connsiteY192" fmla="*/ 178534 h 3624976"/>
              <a:gd name="connsiteX193" fmla="*/ 1319213 w 8247269"/>
              <a:gd name="connsiteY193" fmla="*/ 161866 h 3624976"/>
              <a:gd name="connsiteX194" fmla="*/ 1166813 w 8247269"/>
              <a:gd name="connsiteY194" fmla="*/ 133291 h 3624976"/>
              <a:gd name="connsiteX195" fmla="*/ 1138238 w 8247269"/>
              <a:gd name="connsiteY195" fmla="*/ 123766 h 3624976"/>
              <a:gd name="connsiteX196" fmla="*/ 1081088 w 8247269"/>
              <a:gd name="connsiteY196" fmla="*/ 85666 h 3624976"/>
              <a:gd name="connsiteX197" fmla="*/ 1033463 w 8247269"/>
              <a:gd name="connsiteY197" fmla="*/ 47566 h 3624976"/>
              <a:gd name="connsiteX198" fmla="*/ 976313 w 8247269"/>
              <a:gd name="connsiteY198" fmla="*/ 9466 h 3624976"/>
              <a:gd name="connsiteX199" fmla="*/ 547688 w 8247269"/>
              <a:gd name="connsiteY199" fmla="*/ 9466 h 3624976"/>
              <a:gd name="connsiteX200" fmla="*/ 452438 w 8247269"/>
              <a:gd name="connsiteY200" fmla="*/ 18991 h 3624976"/>
              <a:gd name="connsiteX201" fmla="*/ 395288 w 8247269"/>
              <a:gd name="connsiteY201" fmla="*/ 47566 h 3624976"/>
              <a:gd name="connsiteX202" fmla="*/ 319088 w 8247269"/>
              <a:gd name="connsiteY202" fmla="*/ 159485 h 3624976"/>
              <a:gd name="connsiteX203" fmla="*/ 307182 w 8247269"/>
              <a:gd name="connsiteY203" fmla="*/ 216634 h 3624976"/>
              <a:gd name="connsiteX204" fmla="*/ 254794 w 8247269"/>
              <a:gd name="connsiteY204" fmla="*/ 283310 h 3624976"/>
              <a:gd name="connsiteX205" fmla="*/ 180975 w 8247269"/>
              <a:gd name="connsiteY205" fmla="*/ 330935 h 3624976"/>
              <a:gd name="connsiteX206" fmla="*/ 76201 w 8247269"/>
              <a:gd name="connsiteY206" fmla="*/ 357129 h 3624976"/>
              <a:gd name="connsiteX207" fmla="*/ 42863 w 8247269"/>
              <a:gd name="connsiteY207" fmla="*/ 361891 h 3624976"/>
              <a:gd name="connsiteX208" fmla="*/ 0 w 8247269"/>
              <a:gd name="connsiteY208" fmla="*/ 371416 h 3624976"/>
              <a:gd name="connsiteX209" fmla="*/ 21431 w 8247269"/>
              <a:gd name="connsiteY209" fmla="*/ 416660 h 3624976"/>
              <a:gd name="connsiteX210" fmla="*/ 33338 w 8247269"/>
              <a:gd name="connsiteY210" fmla="*/ 419041 h 3624976"/>
              <a:gd name="connsiteX211" fmla="*/ 90488 w 8247269"/>
              <a:gd name="connsiteY211" fmla="*/ 447616 h 3624976"/>
              <a:gd name="connsiteX212" fmla="*/ 147638 w 8247269"/>
              <a:gd name="connsiteY212" fmla="*/ 476191 h 3624976"/>
              <a:gd name="connsiteX213" fmla="*/ 166688 w 8247269"/>
              <a:gd name="connsiteY213" fmla="*/ 504766 h 3624976"/>
              <a:gd name="connsiteX214" fmla="*/ 166688 w 8247269"/>
              <a:gd name="connsiteY214" fmla="*/ 571441 h 3624976"/>
              <a:gd name="connsiteX215" fmla="*/ 138113 w 8247269"/>
              <a:gd name="connsiteY215" fmla="*/ 580966 h 3624976"/>
              <a:gd name="connsiteX216" fmla="*/ 128588 w 8247269"/>
              <a:gd name="connsiteY216" fmla="*/ 666691 h 3624976"/>
              <a:gd name="connsiteX217" fmla="*/ 100013 w 8247269"/>
              <a:gd name="connsiteY217" fmla="*/ 676216 h 3624976"/>
              <a:gd name="connsiteX218" fmla="*/ 90488 w 8247269"/>
              <a:gd name="connsiteY218" fmla="*/ 704791 h 3624976"/>
              <a:gd name="connsiteX219" fmla="*/ 119063 w 8247269"/>
              <a:gd name="connsiteY219" fmla="*/ 714316 h 3624976"/>
              <a:gd name="connsiteX220" fmla="*/ 138113 w 8247269"/>
              <a:gd name="connsiteY220" fmla="*/ 771466 h 3624976"/>
              <a:gd name="connsiteX221" fmla="*/ 147638 w 8247269"/>
              <a:gd name="connsiteY221" fmla="*/ 838141 h 3624976"/>
              <a:gd name="connsiteX222" fmla="*/ 166688 w 8247269"/>
              <a:gd name="connsiteY222" fmla="*/ 866716 h 3624976"/>
              <a:gd name="connsiteX223" fmla="*/ 157163 w 8247269"/>
              <a:gd name="connsiteY223" fmla="*/ 923866 h 3624976"/>
              <a:gd name="connsiteX0" fmla="*/ 7319963 w 8247269"/>
              <a:gd name="connsiteY0" fmla="*/ 3590866 h 3624976"/>
              <a:gd name="connsiteX1" fmla="*/ 7374733 w 8247269"/>
              <a:gd name="connsiteY1" fmla="*/ 3417036 h 3624976"/>
              <a:gd name="connsiteX2" fmla="*/ 7398544 w 8247269"/>
              <a:gd name="connsiteY2" fmla="*/ 3281304 h 3624976"/>
              <a:gd name="connsiteX3" fmla="*/ 7458075 w 8247269"/>
              <a:gd name="connsiteY3" fmla="*/ 3233678 h 3624976"/>
              <a:gd name="connsiteX4" fmla="*/ 7481888 w 8247269"/>
              <a:gd name="connsiteY4" fmla="*/ 3000315 h 3624976"/>
              <a:gd name="connsiteX5" fmla="*/ 7543801 w 8247269"/>
              <a:gd name="connsiteY5" fmla="*/ 2966977 h 3624976"/>
              <a:gd name="connsiteX6" fmla="*/ 7627145 w 8247269"/>
              <a:gd name="connsiteY6" fmla="*/ 2993171 h 3624976"/>
              <a:gd name="connsiteX7" fmla="*/ 7708106 w 8247269"/>
              <a:gd name="connsiteY7" fmla="*/ 2943167 h 3624976"/>
              <a:gd name="connsiteX8" fmla="*/ 7765257 w 8247269"/>
              <a:gd name="connsiteY8" fmla="*/ 2838391 h 3624976"/>
              <a:gd name="connsiteX9" fmla="*/ 7777163 w 8247269"/>
              <a:gd name="connsiteY9" fmla="*/ 2800291 h 3624976"/>
              <a:gd name="connsiteX10" fmla="*/ 7805738 w 8247269"/>
              <a:gd name="connsiteY10" fmla="*/ 2790766 h 3624976"/>
              <a:gd name="connsiteX11" fmla="*/ 7834313 w 8247269"/>
              <a:gd name="connsiteY11" fmla="*/ 2781241 h 3624976"/>
              <a:gd name="connsiteX12" fmla="*/ 7996238 w 8247269"/>
              <a:gd name="connsiteY12" fmla="*/ 2762191 h 3624976"/>
              <a:gd name="connsiteX13" fmla="*/ 8062913 w 8247269"/>
              <a:gd name="connsiteY13" fmla="*/ 2743141 h 3624976"/>
              <a:gd name="connsiteX14" fmla="*/ 8090341 w 8247269"/>
              <a:gd name="connsiteY14" fmla="*/ 2764630 h 3624976"/>
              <a:gd name="connsiteX15" fmla="*/ 8162926 w 8247269"/>
              <a:gd name="connsiteY15" fmla="*/ 2752666 h 3624976"/>
              <a:gd name="connsiteX16" fmla="*/ 8165307 w 8247269"/>
              <a:gd name="connsiteY16" fmla="*/ 2709804 h 3624976"/>
              <a:gd name="connsiteX17" fmla="*/ 8186738 w 8247269"/>
              <a:gd name="connsiteY17" fmla="*/ 2602648 h 3624976"/>
              <a:gd name="connsiteX18" fmla="*/ 8193882 w 8247269"/>
              <a:gd name="connsiteY18" fmla="*/ 2552641 h 3624976"/>
              <a:gd name="connsiteX19" fmla="*/ 8224838 w 8247269"/>
              <a:gd name="connsiteY19" fmla="*/ 2514541 h 3624976"/>
              <a:gd name="connsiteX20" fmla="*/ 8243888 w 8247269"/>
              <a:gd name="connsiteY20" fmla="*/ 2485966 h 3624976"/>
              <a:gd name="connsiteX21" fmla="*/ 8178447 w 8247269"/>
              <a:gd name="connsiteY21" fmla="*/ 2438399 h 3624976"/>
              <a:gd name="connsiteX22" fmla="*/ 7950994 w 8247269"/>
              <a:gd name="connsiteY22" fmla="*/ 2435960 h 3624976"/>
              <a:gd name="connsiteX23" fmla="*/ 7967663 w 8247269"/>
              <a:gd name="connsiteY23" fmla="*/ 2335947 h 3624976"/>
              <a:gd name="connsiteX24" fmla="*/ 7977188 w 8247269"/>
              <a:gd name="connsiteY24" fmla="*/ 2257366 h 3624976"/>
              <a:gd name="connsiteX25" fmla="*/ 7950995 w 8247269"/>
              <a:gd name="connsiteY25" fmla="*/ 2083534 h 3624976"/>
              <a:gd name="connsiteX26" fmla="*/ 7953375 w 8247269"/>
              <a:gd name="connsiteY26" fmla="*/ 2038291 h 3624976"/>
              <a:gd name="connsiteX27" fmla="*/ 7948613 w 8247269"/>
              <a:gd name="connsiteY27" fmla="*/ 2007334 h 3624976"/>
              <a:gd name="connsiteX28" fmla="*/ 7962901 w 8247269"/>
              <a:gd name="connsiteY28" fmla="*/ 1907322 h 3624976"/>
              <a:gd name="connsiteX29" fmla="*/ 7948613 w 8247269"/>
              <a:gd name="connsiteY29" fmla="*/ 1847791 h 3624976"/>
              <a:gd name="connsiteX30" fmla="*/ 7850982 w 8247269"/>
              <a:gd name="connsiteY30" fmla="*/ 1859697 h 3624976"/>
              <a:gd name="connsiteX31" fmla="*/ 7796213 w 8247269"/>
              <a:gd name="connsiteY31" fmla="*/ 1790641 h 3624976"/>
              <a:gd name="connsiteX32" fmla="*/ 7739063 w 8247269"/>
              <a:gd name="connsiteY32" fmla="*/ 1771591 h 3624976"/>
              <a:gd name="connsiteX33" fmla="*/ 7710488 w 8247269"/>
              <a:gd name="connsiteY33" fmla="*/ 1752541 h 3624976"/>
              <a:gd name="connsiteX34" fmla="*/ 7567613 w 8247269"/>
              <a:gd name="connsiteY34" fmla="*/ 1733491 h 3624976"/>
              <a:gd name="connsiteX35" fmla="*/ 7510463 w 8247269"/>
              <a:gd name="connsiteY35" fmla="*/ 1714441 h 3624976"/>
              <a:gd name="connsiteX36" fmla="*/ 7453313 w 8247269"/>
              <a:gd name="connsiteY36" fmla="*/ 1676341 h 3624976"/>
              <a:gd name="connsiteX37" fmla="*/ 7424738 w 8247269"/>
              <a:gd name="connsiteY37" fmla="*/ 1657291 h 3624976"/>
              <a:gd name="connsiteX38" fmla="*/ 7396163 w 8247269"/>
              <a:gd name="connsiteY38" fmla="*/ 1647766 h 3624976"/>
              <a:gd name="connsiteX39" fmla="*/ 7358063 w 8247269"/>
              <a:gd name="connsiteY39" fmla="*/ 1600141 h 3624976"/>
              <a:gd name="connsiteX40" fmla="*/ 7319963 w 8247269"/>
              <a:gd name="connsiteY40" fmla="*/ 1542991 h 3624976"/>
              <a:gd name="connsiteX41" fmla="*/ 7272338 w 8247269"/>
              <a:gd name="connsiteY41" fmla="*/ 1485841 h 3624976"/>
              <a:gd name="connsiteX42" fmla="*/ 7262813 w 8247269"/>
              <a:gd name="connsiteY42" fmla="*/ 1457266 h 3624976"/>
              <a:gd name="connsiteX43" fmla="*/ 7224713 w 8247269"/>
              <a:gd name="connsiteY43" fmla="*/ 1400116 h 3624976"/>
              <a:gd name="connsiteX44" fmla="*/ 7215188 w 8247269"/>
              <a:gd name="connsiteY44" fmla="*/ 1371541 h 3624976"/>
              <a:gd name="connsiteX45" fmla="*/ 7196138 w 8247269"/>
              <a:gd name="connsiteY45" fmla="*/ 1342966 h 3624976"/>
              <a:gd name="connsiteX46" fmla="*/ 7184231 w 8247269"/>
              <a:gd name="connsiteY46" fmla="*/ 1278672 h 3624976"/>
              <a:gd name="connsiteX47" fmla="*/ 7012782 w 8247269"/>
              <a:gd name="connsiteY47" fmla="*/ 1083410 h 3624976"/>
              <a:gd name="connsiteX48" fmla="*/ 6979445 w 8247269"/>
              <a:gd name="connsiteY48" fmla="*/ 1047691 h 3624976"/>
              <a:gd name="connsiteX49" fmla="*/ 6950869 w 8247269"/>
              <a:gd name="connsiteY49" fmla="*/ 1016735 h 3624976"/>
              <a:gd name="connsiteX50" fmla="*/ 6988969 w 8247269"/>
              <a:gd name="connsiteY50" fmla="*/ 961966 h 3624976"/>
              <a:gd name="connsiteX51" fmla="*/ 7048501 w 8247269"/>
              <a:gd name="connsiteY51" fmla="*/ 885766 h 3624976"/>
              <a:gd name="connsiteX52" fmla="*/ 6977063 w 8247269"/>
              <a:gd name="connsiteY52" fmla="*/ 857191 h 3624976"/>
              <a:gd name="connsiteX53" fmla="*/ 6910388 w 8247269"/>
              <a:gd name="connsiteY53" fmla="*/ 847666 h 3624976"/>
              <a:gd name="connsiteX54" fmla="*/ 6872288 w 8247269"/>
              <a:gd name="connsiteY54" fmla="*/ 828616 h 3624976"/>
              <a:gd name="connsiteX55" fmla="*/ 6843713 w 8247269"/>
              <a:gd name="connsiteY55" fmla="*/ 819091 h 3624976"/>
              <a:gd name="connsiteX56" fmla="*/ 6786563 w 8247269"/>
              <a:gd name="connsiteY56" fmla="*/ 780991 h 3624976"/>
              <a:gd name="connsiteX57" fmla="*/ 6748463 w 8247269"/>
              <a:gd name="connsiteY57" fmla="*/ 733366 h 3624976"/>
              <a:gd name="connsiteX58" fmla="*/ 6738938 w 8247269"/>
              <a:gd name="connsiteY58" fmla="*/ 704791 h 3624976"/>
              <a:gd name="connsiteX59" fmla="*/ 6691313 w 8247269"/>
              <a:gd name="connsiteY59" fmla="*/ 657166 h 3624976"/>
              <a:gd name="connsiteX60" fmla="*/ 6643688 w 8247269"/>
              <a:gd name="connsiteY60" fmla="*/ 619066 h 3624976"/>
              <a:gd name="connsiteX61" fmla="*/ 6624638 w 8247269"/>
              <a:gd name="connsiteY61" fmla="*/ 590491 h 3624976"/>
              <a:gd name="connsiteX62" fmla="*/ 6596063 w 8247269"/>
              <a:gd name="connsiteY62" fmla="*/ 580966 h 3624976"/>
              <a:gd name="connsiteX63" fmla="*/ 6567488 w 8247269"/>
              <a:gd name="connsiteY63" fmla="*/ 561916 h 3624976"/>
              <a:gd name="connsiteX64" fmla="*/ 6538913 w 8247269"/>
              <a:gd name="connsiteY64" fmla="*/ 552391 h 3624976"/>
              <a:gd name="connsiteX65" fmla="*/ 6510338 w 8247269"/>
              <a:gd name="connsiteY65" fmla="*/ 533341 h 3624976"/>
              <a:gd name="connsiteX66" fmla="*/ 6462713 w 8247269"/>
              <a:gd name="connsiteY66" fmla="*/ 523816 h 3624976"/>
              <a:gd name="connsiteX67" fmla="*/ 6376988 w 8247269"/>
              <a:gd name="connsiteY67" fmla="*/ 533341 h 3624976"/>
              <a:gd name="connsiteX68" fmla="*/ 6250782 w 8247269"/>
              <a:gd name="connsiteY68" fmla="*/ 585729 h 3624976"/>
              <a:gd name="connsiteX69" fmla="*/ 6169819 w 8247269"/>
              <a:gd name="connsiteY69" fmla="*/ 619066 h 3624976"/>
              <a:gd name="connsiteX70" fmla="*/ 6148388 w 8247269"/>
              <a:gd name="connsiteY70" fmla="*/ 666691 h 3624976"/>
              <a:gd name="connsiteX71" fmla="*/ 6105525 w 8247269"/>
              <a:gd name="connsiteY71" fmla="*/ 852428 h 3624976"/>
              <a:gd name="connsiteX72" fmla="*/ 6119813 w 8247269"/>
              <a:gd name="connsiteY72" fmla="*/ 1085791 h 3624976"/>
              <a:gd name="connsiteX73" fmla="*/ 6136482 w 8247269"/>
              <a:gd name="connsiteY73" fmla="*/ 1195328 h 3624976"/>
              <a:gd name="connsiteX74" fmla="*/ 6140098 w 8247269"/>
              <a:gd name="connsiteY74" fmla="*/ 1366836 h 3624976"/>
              <a:gd name="connsiteX75" fmla="*/ 6205538 w 8247269"/>
              <a:gd name="connsiteY75" fmla="*/ 1435835 h 3624976"/>
              <a:gd name="connsiteX76" fmla="*/ 6162676 w 8247269"/>
              <a:gd name="connsiteY76" fmla="*/ 1492985 h 3624976"/>
              <a:gd name="connsiteX77" fmla="*/ 6196013 w 8247269"/>
              <a:gd name="connsiteY77" fmla="*/ 1647766 h 3624976"/>
              <a:gd name="connsiteX78" fmla="*/ 6198394 w 8247269"/>
              <a:gd name="connsiteY78" fmla="*/ 1757303 h 3624976"/>
              <a:gd name="connsiteX79" fmla="*/ 6153150 w 8247269"/>
              <a:gd name="connsiteY79" fmla="*/ 1759685 h 3624976"/>
              <a:gd name="connsiteX80" fmla="*/ 6119813 w 8247269"/>
              <a:gd name="connsiteY80" fmla="*/ 1752541 h 3624976"/>
              <a:gd name="connsiteX81" fmla="*/ 5955507 w 8247269"/>
              <a:gd name="connsiteY81" fmla="*/ 1781116 h 3624976"/>
              <a:gd name="connsiteX82" fmla="*/ 5955507 w 8247269"/>
              <a:gd name="connsiteY82" fmla="*/ 1854934 h 3624976"/>
              <a:gd name="connsiteX83" fmla="*/ 5967413 w 8247269"/>
              <a:gd name="connsiteY83" fmla="*/ 1904941 h 3624976"/>
              <a:gd name="connsiteX84" fmla="*/ 5962650 w 8247269"/>
              <a:gd name="connsiteY84" fmla="*/ 1954947 h 3624976"/>
              <a:gd name="connsiteX85" fmla="*/ 5684045 w 8247269"/>
              <a:gd name="connsiteY85" fmla="*/ 1916847 h 3624976"/>
              <a:gd name="connsiteX86" fmla="*/ 5434013 w 8247269"/>
              <a:gd name="connsiteY86" fmla="*/ 1940660 h 3624976"/>
              <a:gd name="connsiteX87" fmla="*/ 5300663 w 8247269"/>
              <a:gd name="connsiteY87" fmla="*/ 1904941 h 3624976"/>
              <a:gd name="connsiteX88" fmla="*/ 5243513 w 8247269"/>
              <a:gd name="connsiteY88" fmla="*/ 1914466 h 3624976"/>
              <a:gd name="connsiteX89" fmla="*/ 5186363 w 8247269"/>
              <a:gd name="connsiteY89" fmla="*/ 1933516 h 3624976"/>
              <a:gd name="connsiteX90" fmla="*/ 5179219 w 8247269"/>
              <a:gd name="connsiteY90" fmla="*/ 1890653 h 3624976"/>
              <a:gd name="connsiteX91" fmla="*/ 5098257 w 8247269"/>
              <a:gd name="connsiteY91" fmla="*/ 1840647 h 3624976"/>
              <a:gd name="connsiteX92" fmla="*/ 5033963 w 8247269"/>
              <a:gd name="connsiteY92" fmla="*/ 1838266 h 3624976"/>
              <a:gd name="connsiteX93" fmla="*/ 5024438 w 8247269"/>
              <a:gd name="connsiteY93" fmla="*/ 1809691 h 3624976"/>
              <a:gd name="connsiteX94" fmla="*/ 4891088 w 8247269"/>
              <a:gd name="connsiteY94" fmla="*/ 1781116 h 3624976"/>
              <a:gd name="connsiteX95" fmla="*/ 4814888 w 8247269"/>
              <a:gd name="connsiteY95" fmla="*/ 1743016 h 3624976"/>
              <a:gd name="connsiteX96" fmla="*/ 4786313 w 8247269"/>
              <a:gd name="connsiteY96" fmla="*/ 1714441 h 3624976"/>
              <a:gd name="connsiteX97" fmla="*/ 4776788 w 8247269"/>
              <a:gd name="connsiteY97" fmla="*/ 1685866 h 3624976"/>
              <a:gd name="connsiteX98" fmla="*/ 4795838 w 8247269"/>
              <a:gd name="connsiteY98" fmla="*/ 1628716 h 3624976"/>
              <a:gd name="connsiteX99" fmla="*/ 4814888 w 8247269"/>
              <a:gd name="connsiteY99" fmla="*/ 1476316 h 3624976"/>
              <a:gd name="connsiteX100" fmla="*/ 4852988 w 8247269"/>
              <a:gd name="connsiteY100" fmla="*/ 1419166 h 3624976"/>
              <a:gd name="connsiteX101" fmla="*/ 4872038 w 8247269"/>
              <a:gd name="connsiteY101" fmla="*/ 1390591 h 3624976"/>
              <a:gd name="connsiteX102" fmla="*/ 4919663 w 8247269"/>
              <a:gd name="connsiteY102" fmla="*/ 1314391 h 3624976"/>
              <a:gd name="connsiteX103" fmla="*/ 4929188 w 8247269"/>
              <a:gd name="connsiteY103" fmla="*/ 1285816 h 3624976"/>
              <a:gd name="connsiteX104" fmla="*/ 4872038 w 8247269"/>
              <a:gd name="connsiteY104" fmla="*/ 1257241 h 3624976"/>
              <a:gd name="connsiteX105" fmla="*/ 4843463 w 8247269"/>
              <a:gd name="connsiteY105" fmla="*/ 1238191 h 3624976"/>
              <a:gd name="connsiteX106" fmla="*/ 4786313 w 8247269"/>
              <a:gd name="connsiteY106" fmla="*/ 1219141 h 3624976"/>
              <a:gd name="connsiteX107" fmla="*/ 4757738 w 8247269"/>
              <a:gd name="connsiteY107" fmla="*/ 1209616 h 3624976"/>
              <a:gd name="connsiteX108" fmla="*/ 4729163 w 8247269"/>
              <a:gd name="connsiteY108" fmla="*/ 1219141 h 3624976"/>
              <a:gd name="connsiteX109" fmla="*/ 4672013 w 8247269"/>
              <a:gd name="connsiteY109" fmla="*/ 1247716 h 3624976"/>
              <a:gd name="connsiteX110" fmla="*/ 4576763 w 8247269"/>
              <a:gd name="connsiteY110" fmla="*/ 1209616 h 3624976"/>
              <a:gd name="connsiteX111" fmla="*/ 4538663 w 8247269"/>
              <a:gd name="connsiteY111" fmla="*/ 1161991 h 3624976"/>
              <a:gd name="connsiteX112" fmla="*/ 4481513 w 8247269"/>
              <a:gd name="connsiteY112" fmla="*/ 1181041 h 3624976"/>
              <a:gd name="connsiteX113" fmla="*/ 4452938 w 8247269"/>
              <a:gd name="connsiteY113" fmla="*/ 1190566 h 3624976"/>
              <a:gd name="connsiteX114" fmla="*/ 4414838 w 8247269"/>
              <a:gd name="connsiteY114" fmla="*/ 1276291 h 3624976"/>
              <a:gd name="connsiteX115" fmla="*/ 4405313 w 8247269"/>
              <a:gd name="connsiteY115" fmla="*/ 1304866 h 3624976"/>
              <a:gd name="connsiteX116" fmla="*/ 4395788 w 8247269"/>
              <a:gd name="connsiteY116" fmla="*/ 1333441 h 3624976"/>
              <a:gd name="connsiteX117" fmla="*/ 4367213 w 8247269"/>
              <a:gd name="connsiteY117" fmla="*/ 1352491 h 3624976"/>
              <a:gd name="connsiteX118" fmla="*/ 4348163 w 8247269"/>
              <a:gd name="connsiteY118" fmla="*/ 1381066 h 3624976"/>
              <a:gd name="connsiteX119" fmla="*/ 4329113 w 8247269"/>
              <a:gd name="connsiteY119" fmla="*/ 1438216 h 3624976"/>
              <a:gd name="connsiteX120" fmla="*/ 4310063 w 8247269"/>
              <a:gd name="connsiteY120" fmla="*/ 1466791 h 3624976"/>
              <a:gd name="connsiteX121" fmla="*/ 4300538 w 8247269"/>
              <a:gd name="connsiteY121" fmla="*/ 1495366 h 3624976"/>
              <a:gd name="connsiteX122" fmla="*/ 4291013 w 8247269"/>
              <a:gd name="connsiteY122" fmla="*/ 1533466 h 3624976"/>
              <a:gd name="connsiteX123" fmla="*/ 4262438 w 8247269"/>
              <a:gd name="connsiteY123" fmla="*/ 1552516 h 3624976"/>
              <a:gd name="connsiteX124" fmla="*/ 4224338 w 8247269"/>
              <a:gd name="connsiteY124" fmla="*/ 1545372 h 3624976"/>
              <a:gd name="connsiteX125" fmla="*/ 4167188 w 8247269"/>
              <a:gd name="connsiteY125" fmla="*/ 1562041 h 3624976"/>
              <a:gd name="connsiteX126" fmla="*/ 4110038 w 8247269"/>
              <a:gd name="connsiteY126" fmla="*/ 1583472 h 3624976"/>
              <a:gd name="connsiteX127" fmla="*/ 4081463 w 8247269"/>
              <a:gd name="connsiteY127" fmla="*/ 1590616 h 3624976"/>
              <a:gd name="connsiteX128" fmla="*/ 4055270 w 8247269"/>
              <a:gd name="connsiteY128" fmla="*/ 1595379 h 3624976"/>
              <a:gd name="connsiteX129" fmla="*/ 3948113 w 8247269"/>
              <a:gd name="connsiteY129" fmla="*/ 1609666 h 3624976"/>
              <a:gd name="connsiteX130" fmla="*/ 3910013 w 8247269"/>
              <a:gd name="connsiteY130" fmla="*/ 1600141 h 3624976"/>
              <a:gd name="connsiteX131" fmla="*/ 3757613 w 8247269"/>
              <a:gd name="connsiteY131" fmla="*/ 1590616 h 3624976"/>
              <a:gd name="connsiteX132" fmla="*/ 3729038 w 8247269"/>
              <a:gd name="connsiteY132" fmla="*/ 1571566 h 3624976"/>
              <a:gd name="connsiteX133" fmla="*/ 3700463 w 8247269"/>
              <a:gd name="connsiteY133" fmla="*/ 1562041 h 3624976"/>
              <a:gd name="connsiteX134" fmla="*/ 3652838 w 8247269"/>
              <a:gd name="connsiteY134" fmla="*/ 1523941 h 3624976"/>
              <a:gd name="connsiteX135" fmla="*/ 3481388 w 8247269"/>
              <a:gd name="connsiteY135" fmla="*/ 1533466 h 3624976"/>
              <a:gd name="connsiteX136" fmla="*/ 3414713 w 8247269"/>
              <a:gd name="connsiteY136" fmla="*/ 1542991 h 3624976"/>
              <a:gd name="connsiteX137" fmla="*/ 3386138 w 8247269"/>
              <a:gd name="connsiteY137" fmla="*/ 1552516 h 3624976"/>
              <a:gd name="connsiteX138" fmla="*/ 3338513 w 8247269"/>
              <a:gd name="connsiteY138" fmla="*/ 1562041 h 3624976"/>
              <a:gd name="connsiteX139" fmla="*/ 3259931 w 8247269"/>
              <a:gd name="connsiteY139" fmla="*/ 1619191 h 3624976"/>
              <a:gd name="connsiteX140" fmla="*/ 3214688 w 8247269"/>
              <a:gd name="connsiteY140" fmla="*/ 1666816 h 3624976"/>
              <a:gd name="connsiteX141" fmla="*/ 3205163 w 8247269"/>
              <a:gd name="connsiteY141" fmla="*/ 1695391 h 3624976"/>
              <a:gd name="connsiteX142" fmla="*/ 3181351 w 8247269"/>
              <a:gd name="connsiteY142" fmla="*/ 1738254 h 3624976"/>
              <a:gd name="connsiteX143" fmla="*/ 3102769 w 8247269"/>
              <a:gd name="connsiteY143" fmla="*/ 1714441 h 3624976"/>
              <a:gd name="connsiteX144" fmla="*/ 3057525 w 8247269"/>
              <a:gd name="connsiteY144" fmla="*/ 1659672 h 3624976"/>
              <a:gd name="connsiteX145" fmla="*/ 3005138 w 8247269"/>
              <a:gd name="connsiteY145" fmla="*/ 1619191 h 3624976"/>
              <a:gd name="connsiteX146" fmla="*/ 2967038 w 8247269"/>
              <a:gd name="connsiteY146" fmla="*/ 1562041 h 3624976"/>
              <a:gd name="connsiteX147" fmla="*/ 2947988 w 8247269"/>
              <a:gd name="connsiteY147" fmla="*/ 1533466 h 3624976"/>
              <a:gd name="connsiteX148" fmla="*/ 2890838 w 8247269"/>
              <a:gd name="connsiteY148" fmla="*/ 1504891 h 3624976"/>
              <a:gd name="connsiteX149" fmla="*/ 2862263 w 8247269"/>
              <a:gd name="connsiteY149" fmla="*/ 1485841 h 3624976"/>
              <a:gd name="connsiteX150" fmla="*/ 2833688 w 8247269"/>
              <a:gd name="connsiteY150" fmla="*/ 1476316 h 3624976"/>
              <a:gd name="connsiteX151" fmla="*/ 2805113 w 8247269"/>
              <a:gd name="connsiteY151" fmla="*/ 1457266 h 3624976"/>
              <a:gd name="connsiteX152" fmla="*/ 2738438 w 8247269"/>
              <a:gd name="connsiteY152" fmla="*/ 1438216 h 3624976"/>
              <a:gd name="connsiteX153" fmla="*/ 2709863 w 8247269"/>
              <a:gd name="connsiteY153" fmla="*/ 1428691 h 3624976"/>
              <a:gd name="connsiteX154" fmla="*/ 2605088 w 8247269"/>
              <a:gd name="connsiteY154" fmla="*/ 1419166 h 3624976"/>
              <a:gd name="connsiteX155" fmla="*/ 2509838 w 8247269"/>
              <a:gd name="connsiteY155" fmla="*/ 1409641 h 3624976"/>
              <a:gd name="connsiteX156" fmla="*/ 2452688 w 8247269"/>
              <a:gd name="connsiteY156" fmla="*/ 1371541 h 3624976"/>
              <a:gd name="connsiteX157" fmla="*/ 2395538 w 8247269"/>
              <a:gd name="connsiteY157" fmla="*/ 1352491 h 3624976"/>
              <a:gd name="connsiteX158" fmla="*/ 2366963 w 8247269"/>
              <a:gd name="connsiteY158" fmla="*/ 1342966 h 3624976"/>
              <a:gd name="connsiteX159" fmla="*/ 2309813 w 8247269"/>
              <a:gd name="connsiteY159" fmla="*/ 1333441 h 3624976"/>
              <a:gd name="connsiteX160" fmla="*/ 2233613 w 8247269"/>
              <a:gd name="connsiteY160" fmla="*/ 1342966 h 3624976"/>
              <a:gd name="connsiteX161" fmla="*/ 2185988 w 8247269"/>
              <a:gd name="connsiteY161" fmla="*/ 1333441 h 3624976"/>
              <a:gd name="connsiteX162" fmla="*/ 2176463 w 8247269"/>
              <a:gd name="connsiteY162" fmla="*/ 1304866 h 3624976"/>
              <a:gd name="connsiteX163" fmla="*/ 2157413 w 8247269"/>
              <a:gd name="connsiteY163" fmla="*/ 1238191 h 3624976"/>
              <a:gd name="connsiteX164" fmla="*/ 2155032 w 8247269"/>
              <a:gd name="connsiteY164" fmla="*/ 1204854 h 3624976"/>
              <a:gd name="connsiteX165" fmla="*/ 2128838 w 8247269"/>
              <a:gd name="connsiteY165" fmla="*/ 1166753 h 3624976"/>
              <a:gd name="connsiteX166" fmla="*/ 2057400 w 8247269"/>
              <a:gd name="connsiteY166" fmla="*/ 1104841 h 3624976"/>
              <a:gd name="connsiteX167" fmla="*/ 2062163 w 8247269"/>
              <a:gd name="connsiteY167" fmla="*/ 1066741 h 3624976"/>
              <a:gd name="connsiteX168" fmla="*/ 2033588 w 8247269"/>
              <a:gd name="connsiteY168" fmla="*/ 1057216 h 3624976"/>
              <a:gd name="connsiteX169" fmla="*/ 2081213 w 8247269"/>
              <a:gd name="connsiteY169" fmla="*/ 1009591 h 3624976"/>
              <a:gd name="connsiteX170" fmla="*/ 2128838 w 8247269"/>
              <a:gd name="connsiteY170" fmla="*/ 1000066 h 3624976"/>
              <a:gd name="connsiteX171" fmla="*/ 2147888 w 8247269"/>
              <a:gd name="connsiteY171" fmla="*/ 942916 h 3624976"/>
              <a:gd name="connsiteX172" fmla="*/ 2119313 w 8247269"/>
              <a:gd name="connsiteY172" fmla="*/ 914341 h 3624976"/>
              <a:gd name="connsiteX173" fmla="*/ 2014538 w 8247269"/>
              <a:gd name="connsiteY173" fmla="*/ 885766 h 3624976"/>
              <a:gd name="connsiteX174" fmla="*/ 2005013 w 8247269"/>
              <a:gd name="connsiteY174" fmla="*/ 857191 h 3624976"/>
              <a:gd name="connsiteX175" fmla="*/ 2024063 w 8247269"/>
              <a:gd name="connsiteY175" fmla="*/ 828616 h 3624976"/>
              <a:gd name="connsiteX176" fmla="*/ 2014538 w 8247269"/>
              <a:gd name="connsiteY176" fmla="*/ 800041 h 3624976"/>
              <a:gd name="connsiteX177" fmla="*/ 1976438 w 8247269"/>
              <a:gd name="connsiteY177" fmla="*/ 742891 h 3624976"/>
              <a:gd name="connsiteX178" fmla="*/ 1804988 w 8247269"/>
              <a:gd name="connsiteY178" fmla="*/ 685741 h 3624976"/>
              <a:gd name="connsiteX179" fmla="*/ 1776413 w 8247269"/>
              <a:gd name="connsiteY179" fmla="*/ 676216 h 3624976"/>
              <a:gd name="connsiteX180" fmla="*/ 1747838 w 8247269"/>
              <a:gd name="connsiteY180" fmla="*/ 666691 h 3624976"/>
              <a:gd name="connsiteX181" fmla="*/ 1690688 w 8247269"/>
              <a:gd name="connsiteY181" fmla="*/ 628591 h 3624976"/>
              <a:gd name="connsiteX182" fmla="*/ 1654969 w 8247269"/>
              <a:gd name="connsiteY182" fmla="*/ 592872 h 3624976"/>
              <a:gd name="connsiteX183" fmla="*/ 1581150 w 8247269"/>
              <a:gd name="connsiteY183" fmla="*/ 519053 h 3624976"/>
              <a:gd name="connsiteX184" fmla="*/ 1493045 w 8247269"/>
              <a:gd name="connsiteY184" fmla="*/ 433328 h 3624976"/>
              <a:gd name="connsiteX185" fmla="*/ 1370452 w 8247269"/>
              <a:gd name="connsiteY185" fmla="*/ 335756 h 3624976"/>
              <a:gd name="connsiteX186" fmla="*/ 1350170 w 8247269"/>
              <a:gd name="connsiteY186" fmla="*/ 316647 h 3624976"/>
              <a:gd name="connsiteX187" fmla="*/ 1373982 w 8247269"/>
              <a:gd name="connsiteY187" fmla="*/ 323791 h 3624976"/>
              <a:gd name="connsiteX188" fmla="*/ 1440657 w 8247269"/>
              <a:gd name="connsiteY188" fmla="*/ 342841 h 3624976"/>
              <a:gd name="connsiteX189" fmla="*/ 1440657 w 8247269"/>
              <a:gd name="connsiteY189" fmla="*/ 290453 h 3624976"/>
              <a:gd name="connsiteX190" fmla="*/ 1376363 w 8247269"/>
              <a:gd name="connsiteY190" fmla="*/ 204729 h 3624976"/>
              <a:gd name="connsiteX191" fmla="*/ 1338263 w 8247269"/>
              <a:gd name="connsiteY191" fmla="*/ 178534 h 3624976"/>
              <a:gd name="connsiteX192" fmla="*/ 1319213 w 8247269"/>
              <a:gd name="connsiteY192" fmla="*/ 161866 h 3624976"/>
              <a:gd name="connsiteX193" fmla="*/ 1166813 w 8247269"/>
              <a:gd name="connsiteY193" fmla="*/ 133291 h 3624976"/>
              <a:gd name="connsiteX194" fmla="*/ 1138238 w 8247269"/>
              <a:gd name="connsiteY194" fmla="*/ 123766 h 3624976"/>
              <a:gd name="connsiteX195" fmla="*/ 1081088 w 8247269"/>
              <a:gd name="connsiteY195" fmla="*/ 85666 h 3624976"/>
              <a:gd name="connsiteX196" fmla="*/ 1033463 w 8247269"/>
              <a:gd name="connsiteY196" fmla="*/ 47566 h 3624976"/>
              <a:gd name="connsiteX197" fmla="*/ 976313 w 8247269"/>
              <a:gd name="connsiteY197" fmla="*/ 9466 h 3624976"/>
              <a:gd name="connsiteX198" fmla="*/ 547688 w 8247269"/>
              <a:gd name="connsiteY198" fmla="*/ 9466 h 3624976"/>
              <a:gd name="connsiteX199" fmla="*/ 452438 w 8247269"/>
              <a:gd name="connsiteY199" fmla="*/ 18991 h 3624976"/>
              <a:gd name="connsiteX200" fmla="*/ 395288 w 8247269"/>
              <a:gd name="connsiteY200" fmla="*/ 47566 h 3624976"/>
              <a:gd name="connsiteX201" fmla="*/ 319088 w 8247269"/>
              <a:gd name="connsiteY201" fmla="*/ 159485 h 3624976"/>
              <a:gd name="connsiteX202" fmla="*/ 307182 w 8247269"/>
              <a:gd name="connsiteY202" fmla="*/ 216634 h 3624976"/>
              <a:gd name="connsiteX203" fmla="*/ 254794 w 8247269"/>
              <a:gd name="connsiteY203" fmla="*/ 283310 h 3624976"/>
              <a:gd name="connsiteX204" fmla="*/ 180975 w 8247269"/>
              <a:gd name="connsiteY204" fmla="*/ 330935 h 3624976"/>
              <a:gd name="connsiteX205" fmla="*/ 76201 w 8247269"/>
              <a:gd name="connsiteY205" fmla="*/ 357129 h 3624976"/>
              <a:gd name="connsiteX206" fmla="*/ 42863 w 8247269"/>
              <a:gd name="connsiteY206" fmla="*/ 361891 h 3624976"/>
              <a:gd name="connsiteX207" fmla="*/ 0 w 8247269"/>
              <a:gd name="connsiteY207" fmla="*/ 371416 h 3624976"/>
              <a:gd name="connsiteX208" fmla="*/ 21431 w 8247269"/>
              <a:gd name="connsiteY208" fmla="*/ 416660 h 3624976"/>
              <a:gd name="connsiteX209" fmla="*/ 33338 w 8247269"/>
              <a:gd name="connsiteY209" fmla="*/ 419041 h 3624976"/>
              <a:gd name="connsiteX210" fmla="*/ 90488 w 8247269"/>
              <a:gd name="connsiteY210" fmla="*/ 447616 h 3624976"/>
              <a:gd name="connsiteX211" fmla="*/ 147638 w 8247269"/>
              <a:gd name="connsiteY211" fmla="*/ 476191 h 3624976"/>
              <a:gd name="connsiteX212" fmla="*/ 166688 w 8247269"/>
              <a:gd name="connsiteY212" fmla="*/ 504766 h 3624976"/>
              <a:gd name="connsiteX213" fmla="*/ 166688 w 8247269"/>
              <a:gd name="connsiteY213" fmla="*/ 571441 h 3624976"/>
              <a:gd name="connsiteX214" fmla="*/ 138113 w 8247269"/>
              <a:gd name="connsiteY214" fmla="*/ 580966 h 3624976"/>
              <a:gd name="connsiteX215" fmla="*/ 128588 w 8247269"/>
              <a:gd name="connsiteY215" fmla="*/ 666691 h 3624976"/>
              <a:gd name="connsiteX216" fmla="*/ 100013 w 8247269"/>
              <a:gd name="connsiteY216" fmla="*/ 676216 h 3624976"/>
              <a:gd name="connsiteX217" fmla="*/ 90488 w 8247269"/>
              <a:gd name="connsiteY217" fmla="*/ 704791 h 3624976"/>
              <a:gd name="connsiteX218" fmla="*/ 119063 w 8247269"/>
              <a:gd name="connsiteY218" fmla="*/ 714316 h 3624976"/>
              <a:gd name="connsiteX219" fmla="*/ 138113 w 8247269"/>
              <a:gd name="connsiteY219" fmla="*/ 771466 h 3624976"/>
              <a:gd name="connsiteX220" fmla="*/ 147638 w 8247269"/>
              <a:gd name="connsiteY220" fmla="*/ 838141 h 3624976"/>
              <a:gd name="connsiteX221" fmla="*/ 166688 w 8247269"/>
              <a:gd name="connsiteY221" fmla="*/ 866716 h 3624976"/>
              <a:gd name="connsiteX222" fmla="*/ 157163 w 8247269"/>
              <a:gd name="connsiteY222" fmla="*/ 923866 h 3624976"/>
              <a:gd name="connsiteX0" fmla="*/ 7319963 w 8247269"/>
              <a:gd name="connsiteY0" fmla="*/ 3590866 h 3624976"/>
              <a:gd name="connsiteX1" fmla="*/ 7374733 w 8247269"/>
              <a:gd name="connsiteY1" fmla="*/ 3417036 h 3624976"/>
              <a:gd name="connsiteX2" fmla="*/ 7398544 w 8247269"/>
              <a:gd name="connsiteY2" fmla="*/ 3281304 h 3624976"/>
              <a:gd name="connsiteX3" fmla="*/ 7458075 w 8247269"/>
              <a:gd name="connsiteY3" fmla="*/ 3233678 h 3624976"/>
              <a:gd name="connsiteX4" fmla="*/ 7481888 w 8247269"/>
              <a:gd name="connsiteY4" fmla="*/ 3000315 h 3624976"/>
              <a:gd name="connsiteX5" fmla="*/ 7543801 w 8247269"/>
              <a:gd name="connsiteY5" fmla="*/ 2966977 h 3624976"/>
              <a:gd name="connsiteX6" fmla="*/ 7627145 w 8247269"/>
              <a:gd name="connsiteY6" fmla="*/ 2993171 h 3624976"/>
              <a:gd name="connsiteX7" fmla="*/ 7708106 w 8247269"/>
              <a:gd name="connsiteY7" fmla="*/ 2943167 h 3624976"/>
              <a:gd name="connsiteX8" fmla="*/ 7765257 w 8247269"/>
              <a:gd name="connsiteY8" fmla="*/ 2838391 h 3624976"/>
              <a:gd name="connsiteX9" fmla="*/ 7777163 w 8247269"/>
              <a:gd name="connsiteY9" fmla="*/ 2800291 h 3624976"/>
              <a:gd name="connsiteX10" fmla="*/ 7805738 w 8247269"/>
              <a:gd name="connsiteY10" fmla="*/ 2790766 h 3624976"/>
              <a:gd name="connsiteX11" fmla="*/ 7834313 w 8247269"/>
              <a:gd name="connsiteY11" fmla="*/ 2781241 h 3624976"/>
              <a:gd name="connsiteX12" fmla="*/ 7996238 w 8247269"/>
              <a:gd name="connsiteY12" fmla="*/ 2762191 h 3624976"/>
              <a:gd name="connsiteX13" fmla="*/ 8062913 w 8247269"/>
              <a:gd name="connsiteY13" fmla="*/ 2743141 h 3624976"/>
              <a:gd name="connsiteX14" fmla="*/ 8090341 w 8247269"/>
              <a:gd name="connsiteY14" fmla="*/ 2764630 h 3624976"/>
              <a:gd name="connsiteX15" fmla="*/ 8162926 w 8247269"/>
              <a:gd name="connsiteY15" fmla="*/ 2752666 h 3624976"/>
              <a:gd name="connsiteX16" fmla="*/ 8165307 w 8247269"/>
              <a:gd name="connsiteY16" fmla="*/ 2709804 h 3624976"/>
              <a:gd name="connsiteX17" fmla="*/ 8186738 w 8247269"/>
              <a:gd name="connsiteY17" fmla="*/ 2602648 h 3624976"/>
              <a:gd name="connsiteX18" fmla="*/ 8193882 w 8247269"/>
              <a:gd name="connsiteY18" fmla="*/ 2552641 h 3624976"/>
              <a:gd name="connsiteX19" fmla="*/ 8224838 w 8247269"/>
              <a:gd name="connsiteY19" fmla="*/ 2514541 h 3624976"/>
              <a:gd name="connsiteX20" fmla="*/ 8243888 w 8247269"/>
              <a:gd name="connsiteY20" fmla="*/ 2485966 h 3624976"/>
              <a:gd name="connsiteX21" fmla="*/ 8178447 w 8247269"/>
              <a:gd name="connsiteY21" fmla="*/ 2438399 h 3624976"/>
              <a:gd name="connsiteX22" fmla="*/ 7950994 w 8247269"/>
              <a:gd name="connsiteY22" fmla="*/ 2435960 h 3624976"/>
              <a:gd name="connsiteX23" fmla="*/ 7967663 w 8247269"/>
              <a:gd name="connsiteY23" fmla="*/ 2335947 h 3624976"/>
              <a:gd name="connsiteX24" fmla="*/ 7977188 w 8247269"/>
              <a:gd name="connsiteY24" fmla="*/ 2257366 h 3624976"/>
              <a:gd name="connsiteX25" fmla="*/ 7950995 w 8247269"/>
              <a:gd name="connsiteY25" fmla="*/ 2083534 h 3624976"/>
              <a:gd name="connsiteX26" fmla="*/ 7953375 w 8247269"/>
              <a:gd name="connsiteY26" fmla="*/ 2038291 h 3624976"/>
              <a:gd name="connsiteX27" fmla="*/ 7948613 w 8247269"/>
              <a:gd name="connsiteY27" fmla="*/ 2007334 h 3624976"/>
              <a:gd name="connsiteX28" fmla="*/ 7962901 w 8247269"/>
              <a:gd name="connsiteY28" fmla="*/ 1907322 h 3624976"/>
              <a:gd name="connsiteX29" fmla="*/ 7948613 w 8247269"/>
              <a:gd name="connsiteY29" fmla="*/ 1847791 h 3624976"/>
              <a:gd name="connsiteX30" fmla="*/ 7850982 w 8247269"/>
              <a:gd name="connsiteY30" fmla="*/ 1859697 h 3624976"/>
              <a:gd name="connsiteX31" fmla="*/ 7796213 w 8247269"/>
              <a:gd name="connsiteY31" fmla="*/ 1790641 h 3624976"/>
              <a:gd name="connsiteX32" fmla="*/ 7739063 w 8247269"/>
              <a:gd name="connsiteY32" fmla="*/ 1771591 h 3624976"/>
              <a:gd name="connsiteX33" fmla="*/ 7710488 w 8247269"/>
              <a:gd name="connsiteY33" fmla="*/ 1752541 h 3624976"/>
              <a:gd name="connsiteX34" fmla="*/ 7567613 w 8247269"/>
              <a:gd name="connsiteY34" fmla="*/ 1733491 h 3624976"/>
              <a:gd name="connsiteX35" fmla="*/ 7510463 w 8247269"/>
              <a:gd name="connsiteY35" fmla="*/ 1714441 h 3624976"/>
              <a:gd name="connsiteX36" fmla="*/ 7453313 w 8247269"/>
              <a:gd name="connsiteY36" fmla="*/ 1676341 h 3624976"/>
              <a:gd name="connsiteX37" fmla="*/ 7424738 w 8247269"/>
              <a:gd name="connsiteY37" fmla="*/ 1657291 h 3624976"/>
              <a:gd name="connsiteX38" fmla="*/ 7396163 w 8247269"/>
              <a:gd name="connsiteY38" fmla="*/ 1647766 h 3624976"/>
              <a:gd name="connsiteX39" fmla="*/ 7358063 w 8247269"/>
              <a:gd name="connsiteY39" fmla="*/ 1600141 h 3624976"/>
              <a:gd name="connsiteX40" fmla="*/ 7319963 w 8247269"/>
              <a:gd name="connsiteY40" fmla="*/ 1542991 h 3624976"/>
              <a:gd name="connsiteX41" fmla="*/ 7272338 w 8247269"/>
              <a:gd name="connsiteY41" fmla="*/ 1485841 h 3624976"/>
              <a:gd name="connsiteX42" fmla="*/ 7262813 w 8247269"/>
              <a:gd name="connsiteY42" fmla="*/ 1457266 h 3624976"/>
              <a:gd name="connsiteX43" fmla="*/ 7224713 w 8247269"/>
              <a:gd name="connsiteY43" fmla="*/ 1400116 h 3624976"/>
              <a:gd name="connsiteX44" fmla="*/ 7215188 w 8247269"/>
              <a:gd name="connsiteY44" fmla="*/ 1371541 h 3624976"/>
              <a:gd name="connsiteX45" fmla="*/ 7196138 w 8247269"/>
              <a:gd name="connsiteY45" fmla="*/ 1342966 h 3624976"/>
              <a:gd name="connsiteX46" fmla="*/ 7184231 w 8247269"/>
              <a:gd name="connsiteY46" fmla="*/ 1278672 h 3624976"/>
              <a:gd name="connsiteX47" fmla="*/ 7012782 w 8247269"/>
              <a:gd name="connsiteY47" fmla="*/ 1083410 h 3624976"/>
              <a:gd name="connsiteX48" fmla="*/ 6979445 w 8247269"/>
              <a:gd name="connsiteY48" fmla="*/ 1047691 h 3624976"/>
              <a:gd name="connsiteX49" fmla="*/ 6950869 w 8247269"/>
              <a:gd name="connsiteY49" fmla="*/ 1016735 h 3624976"/>
              <a:gd name="connsiteX50" fmla="*/ 6988969 w 8247269"/>
              <a:gd name="connsiteY50" fmla="*/ 961966 h 3624976"/>
              <a:gd name="connsiteX51" fmla="*/ 7048501 w 8247269"/>
              <a:gd name="connsiteY51" fmla="*/ 885766 h 3624976"/>
              <a:gd name="connsiteX52" fmla="*/ 6977063 w 8247269"/>
              <a:gd name="connsiteY52" fmla="*/ 857191 h 3624976"/>
              <a:gd name="connsiteX53" fmla="*/ 6910388 w 8247269"/>
              <a:gd name="connsiteY53" fmla="*/ 847666 h 3624976"/>
              <a:gd name="connsiteX54" fmla="*/ 6872288 w 8247269"/>
              <a:gd name="connsiteY54" fmla="*/ 828616 h 3624976"/>
              <a:gd name="connsiteX55" fmla="*/ 6843713 w 8247269"/>
              <a:gd name="connsiteY55" fmla="*/ 819091 h 3624976"/>
              <a:gd name="connsiteX56" fmla="*/ 6786563 w 8247269"/>
              <a:gd name="connsiteY56" fmla="*/ 780991 h 3624976"/>
              <a:gd name="connsiteX57" fmla="*/ 6748463 w 8247269"/>
              <a:gd name="connsiteY57" fmla="*/ 733366 h 3624976"/>
              <a:gd name="connsiteX58" fmla="*/ 6738938 w 8247269"/>
              <a:gd name="connsiteY58" fmla="*/ 704791 h 3624976"/>
              <a:gd name="connsiteX59" fmla="*/ 6691313 w 8247269"/>
              <a:gd name="connsiteY59" fmla="*/ 657166 h 3624976"/>
              <a:gd name="connsiteX60" fmla="*/ 6643688 w 8247269"/>
              <a:gd name="connsiteY60" fmla="*/ 619066 h 3624976"/>
              <a:gd name="connsiteX61" fmla="*/ 6624638 w 8247269"/>
              <a:gd name="connsiteY61" fmla="*/ 590491 h 3624976"/>
              <a:gd name="connsiteX62" fmla="*/ 6596063 w 8247269"/>
              <a:gd name="connsiteY62" fmla="*/ 580966 h 3624976"/>
              <a:gd name="connsiteX63" fmla="*/ 6567488 w 8247269"/>
              <a:gd name="connsiteY63" fmla="*/ 561916 h 3624976"/>
              <a:gd name="connsiteX64" fmla="*/ 6538913 w 8247269"/>
              <a:gd name="connsiteY64" fmla="*/ 552391 h 3624976"/>
              <a:gd name="connsiteX65" fmla="*/ 6510338 w 8247269"/>
              <a:gd name="connsiteY65" fmla="*/ 533341 h 3624976"/>
              <a:gd name="connsiteX66" fmla="*/ 6462713 w 8247269"/>
              <a:gd name="connsiteY66" fmla="*/ 523816 h 3624976"/>
              <a:gd name="connsiteX67" fmla="*/ 6376988 w 8247269"/>
              <a:gd name="connsiteY67" fmla="*/ 533341 h 3624976"/>
              <a:gd name="connsiteX68" fmla="*/ 6250782 w 8247269"/>
              <a:gd name="connsiteY68" fmla="*/ 585729 h 3624976"/>
              <a:gd name="connsiteX69" fmla="*/ 6169819 w 8247269"/>
              <a:gd name="connsiteY69" fmla="*/ 619066 h 3624976"/>
              <a:gd name="connsiteX70" fmla="*/ 6148388 w 8247269"/>
              <a:gd name="connsiteY70" fmla="*/ 666691 h 3624976"/>
              <a:gd name="connsiteX71" fmla="*/ 6105525 w 8247269"/>
              <a:gd name="connsiteY71" fmla="*/ 852428 h 3624976"/>
              <a:gd name="connsiteX72" fmla="*/ 6119813 w 8247269"/>
              <a:gd name="connsiteY72" fmla="*/ 1085791 h 3624976"/>
              <a:gd name="connsiteX73" fmla="*/ 6136482 w 8247269"/>
              <a:gd name="connsiteY73" fmla="*/ 1195328 h 3624976"/>
              <a:gd name="connsiteX74" fmla="*/ 6140098 w 8247269"/>
              <a:gd name="connsiteY74" fmla="*/ 1366836 h 3624976"/>
              <a:gd name="connsiteX75" fmla="*/ 6165057 w 8247269"/>
              <a:gd name="connsiteY75" fmla="*/ 1414404 h 3624976"/>
              <a:gd name="connsiteX76" fmla="*/ 6162676 w 8247269"/>
              <a:gd name="connsiteY76" fmla="*/ 1492985 h 3624976"/>
              <a:gd name="connsiteX77" fmla="*/ 6196013 w 8247269"/>
              <a:gd name="connsiteY77" fmla="*/ 1647766 h 3624976"/>
              <a:gd name="connsiteX78" fmla="*/ 6198394 w 8247269"/>
              <a:gd name="connsiteY78" fmla="*/ 1757303 h 3624976"/>
              <a:gd name="connsiteX79" fmla="*/ 6153150 w 8247269"/>
              <a:gd name="connsiteY79" fmla="*/ 1759685 h 3624976"/>
              <a:gd name="connsiteX80" fmla="*/ 6119813 w 8247269"/>
              <a:gd name="connsiteY80" fmla="*/ 1752541 h 3624976"/>
              <a:gd name="connsiteX81" fmla="*/ 5955507 w 8247269"/>
              <a:gd name="connsiteY81" fmla="*/ 1781116 h 3624976"/>
              <a:gd name="connsiteX82" fmla="*/ 5955507 w 8247269"/>
              <a:gd name="connsiteY82" fmla="*/ 1854934 h 3624976"/>
              <a:gd name="connsiteX83" fmla="*/ 5967413 w 8247269"/>
              <a:gd name="connsiteY83" fmla="*/ 1904941 h 3624976"/>
              <a:gd name="connsiteX84" fmla="*/ 5962650 w 8247269"/>
              <a:gd name="connsiteY84" fmla="*/ 1954947 h 3624976"/>
              <a:gd name="connsiteX85" fmla="*/ 5684045 w 8247269"/>
              <a:gd name="connsiteY85" fmla="*/ 1916847 h 3624976"/>
              <a:gd name="connsiteX86" fmla="*/ 5434013 w 8247269"/>
              <a:gd name="connsiteY86" fmla="*/ 1940660 h 3624976"/>
              <a:gd name="connsiteX87" fmla="*/ 5300663 w 8247269"/>
              <a:gd name="connsiteY87" fmla="*/ 1904941 h 3624976"/>
              <a:gd name="connsiteX88" fmla="*/ 5243513 w 8247269"/>
              <a:gd name="connsiteY88" fmla="*/ 1914466 h 3624976"/>
              <a:gd name="connsiteX89" fmla="*/ 5186363 w 8247269"/>
              <a:gd name="connsiteY89" fmla="*/ 1933516 h 3624976"/>
              <a:gd name="connsiteX90" fmla="*/ 5179219 w 8247269"/>
              <a:gd name="connsiteY90" fmla="*/ 1890653 h 3624976"/>
              <a:gd name="connsiteX91" fmla="*/ 5098257 w 8247269"/>
              <a:gd name="connsiteY91" fmla="*/ 1840647 h 3624976"/>
              <a:gd name="connsiteX92" fmla="*/ 5033963 w 8247269"/>
              <a:gd name="connsiteY92" fmla="*/ 1838266 h 3624976"/>
              <a:gd name="connsiteX93" fmla="*/ 5024438 w 8247269"/>
              <a:gd name="connsiteY93" fmla="*/ 1809691 h 3624976"/>
              <a:gd name="connsiteX94" fmla="*/ 4891088 w 8247269"/>
              <a:gd name="connsiteY94" fmla="*/ 1781116 h 3624976"/>
              <a:gd name="connsiteX95" fmla="*/ 4814888 w 8247269"/>
              <a:gd name="connsiteY95" fmla="*/ 1743016 h 3624976"/>
              <a:gd name="connsiteX96" fmla="*/ 4786313 w 8247269"/>
              <a:gd name="connsiteY96" fmla="*/ 1714441 h 3624976"/>
              <a:gd name="connsiteX97" fmla="*/ 4776788 w 8247269"/>
              <a:gd name="connsiteY97" fmla="*/ 1685866 h 3624976"/>
              <a:gd name="connsiteX98" fmla="*/ 4795838 w 8247269"/>
              <a:gd name="connsiteY98" fmla="*/ 1628716 h 3624976"/>
              <a:gd name="connsiteX99" fmla="*/ 4814888 w 8247269"/>
              <a:gd name="connsiteY99" fmla="*/ 1476316 h 3624976"/>
              <a:gd name="connsiteX100" fmla="*/ 4852988 w 8247269"/>
              <a:gd name="connsiteY100" fmla="*/ 1419166 h 3624976"/>
              <a:gd name="connsiteX101" fmla="*/ 4872038 w 8247269"/>
              <a:gd name="connsiteY101" fmla="*/ 1390591 h 3624976"/>
              <a:gd name="connsiteX102" fmla="*/ 4919663 w 8247269"/>
              <a:gd name="connsiteY102" fmla="*/ 1314391 h 3624976"/>
              <a:gd name="connsiteX103" fmla="*/ 4929188 w 8247269"/>
              <a:gd name="connsiteY103" fmla="*/ 1285816 h 3624976"/>
              <a:gd name="connsiteX104" fmla="*/ 4872038 w 8247269"/>
              <a:gd name="connsiteY104" fmla="*/ 1257241 h 3624976"/>
              <a:gd name="connsiteX105" fmla="*/ 4843463 w 8247269"/>
              <a:gd name="connsiteY105" fmla="*/ 1238191 h 3624976"/>
              <a:gd name="connsiteX106" fmla="*/ 4786313 w 8247269"/>
              <a:gd name="connsiteY106" fmla="*/ 1219141 h 3624976"/>
              <a:gd name="connsiteX107" fmla="*/ 4757738 w 8247269"/>
              <a:gd name="connsiteY107" fmla="*/ 1209616 h 3624976"/>
              <a:gd name="connsiteX108" fmla="*/ 4729163 w 8247269"/>
              <a:gd name="connsiteY108" fmla="*/ 1219141 h 3624976"/>
              <a:gd name="connsiteX109" fmla="*/ 4672013 w 8247269"/>
              <a:gd name="connsiteY109" fmla="*/ 1247716 h 3624976"/>
              <a:gd name="connsiteX110" fmla="*/ 4576763 w 8247269"/>
              <a:gd name="connsiteY110" fmla="*/ 1209616 h 3624976"/>
              <a:gd name="connsiteX111" fmla="*/ 4538663 w 8247269"/>
              <a:gd name="connsiteY111" fmla="*/ 1161991 h 3624976"/>
              <a:gd name="connsiteX112" fmla="*/ 4481513 w 8247269"/>
              <a:gd name="connsiteY112" fmla="*/ 1181041 h 3624976"/>
              <a:gd name="connsiteX113" fmla="*/ 4452938 w 8247269"/>
              <a:gd name="connsiteY113" fmla="*/ 1190566 h 3624976"/>
              <a:gd name="connsiteX114" fmla="*/ 4414838 w 8247269"/>
              <a:gd name="connsiteY114" fmla="*/ 1276291 h 3624976"/>
              <a:gd name="connsiteX115" fmla="*/ 4405313 w 8247269"/>
              <a:gd name="connsiteY115" fmla="*/ 1304866 h 3624976"/>
              <a:gd name="connsiteX116" fmla="*/ 4395788 w 8247269"/>
              <a:gd name="connsiteY116" fmla="*/ 1333441 h 3624976"/>
              <a:gd name="connsiteX117" fmla="*/ 4367213 w 8247269"/>
              <a:gd name="connsiteY117" fmla="*/ 1352491 h 3624976"/>
              <a:gd name="connsiteX118" fmla="*/ 4348163 w 8247269"/>
              <a:gd name="connsiteY118" fmla="*/ 1381066 h 3624976"/>
              <a:gd name="connsiteX119" fmla="*/ 4329113 w 8247269"/>
              <a:gd name="connsiteY119" fmla="*/ 1438216 h 3624976"/>
              <a:gd name="connsiteX120" fmla="*/ 4310063 w 8247269"/>
              <a:gd name="connsiteY120" fmla="*/ 1466791 h 3624976"/>
              <a:gd name="connsiteX121" fmla="*/ 4300538 w 8247269"/>
              <a:gd name="connsiteY121" fmla="*/ 1495366 h 3624976"/>
              <a:gd name="connsiteX122" fmla="*/ 4291013 w 8247269"/>
              <a:gd name="connsiteY122" fmla="*/ 1533466 h 3624976"/>
              <a:gd name="connsiteX123" fmla="*/ 4262438 w 8247269"/>
              <a:gd name="connsiteY123" fmla="*/ 1552516 h 3624976"/>
              <a:gd name="connsiteX124" fmla="*/ 4224338 w 8247269"/>
              <a:gd name="connsiteY124" fmla="*/ 1545372 h 3624976"/>
              <a:gd name="connsiteX125" fmla="*/ 4167188 w 8247269"/>
              <a:gd name="connsiteY125" fmla="*/ 1562041 h 3624976"/>
              <a:gd name="connsiteX126" fmla="*/ 4110038 w 8247269"/>
              <a:gd name="connsiteY126" fmla="*/ 1583472 h 3624976"/>
              <a:gd name="connsiteX127" fmla="*/ 4081463 w 8247269"/>
              <a:gd name="connsiteY127" fmla="*/ 1590616 h 3624976"/>
              <a:gd name="connsiteX128" fmla="*/ 4055270 w 8247269"/>
              <a:gd name="connsiteY128" fmla="*/ 1595379 h 3624976"/>
              <a:gd name="connsiteX129" fmla="*/ 3948113 w 8247269"/>
              <a:gd name="connsiteY129" fmla="*/ 1609666 h 3624976"/>
              <a:gd name="connsiteX130" fmla="*/ 3910013 w 8247269"/>
              <a:gd name="connsiteY130" fmla="*/ 1600141 h 3624976"/>
              <a:gd name="connsiteX131" fmla="*/ 3757613 w 8247269"/>
              <a:gd name="connsiteY131" fmla="*/ 1590616 h 3624976"/>
              <a:gd name="connsiteX132" fmla="*/ 3729038 w 8247269"/>
              <a:gd name="connsiteY132" fmla="*/ 1571566 h 3624976"/>
              <a:gd name="connsiteX133" fmla="*/ 3700463 w 8247269"/>
              <a:gd name="connsiteY133" fmla="*/ 1562041 h 3624976"/>
              <a:gd name="connsiteX134" fmla="*/ 3652838 w 8247269"/>
              <a:gd name="connsiteY134" fmla="*/ 1523941 h 3624976"/>
              <a:gd name="connsiteX135" fmla="*/ 3481388 w 8247269"/>
              <a:gd name="connsiteY135" fmla="*/ 1533466 h 3624976"/>
              <a:gd name="connsiteX136" fmla="*/ 3414713 w 8247269"/>
              <a:gd name="connsiteY136" fmla="*/ 1542991 h 3624976"/>
              <a:gd name="connsiteX137" fmla="*/ 3386138 w 8247269"/>
              <a:gd name="connsiteY137" fmla="*/ 1552516 h 3624976"/>
              <a:gd name="connsiteX138" fmla="*/ 3338513 w 8247269"/>
              <a:gd name="connsiteY138" fmla="*/ 1562041 h 3624976"/>
              <a:gd name="connsiteX139" fmla="*/ 3259931 w 8247269"/>
              <a:gd name="connsiteY139" fmla="*/ 1619191 h 3624976"/>
              <a:gd name="connsiteX140" fmla="*/ 3214688 w 8247269"/>
              <a:gd name="connsiteY140" fmla="*/ 1666816 h 3624976"/>
              <a:gd name="connsiteX141" fmla="*/ 3205163 w 8247269"/>
              <a:gd name="connsiteY141" fmla="*/ 1695391 h 3624976"/>
              <a:gd name="connsiteX142" fmla="*/ 3181351 w 8247269"/>
              <a:gd name="connsiteY142" fmla="*/ 1738254 h 3624976"/>
              <a:gd name="connsiteX143" fmla="*/ 3102769 w 8247269"/>
              <a:gd name="connsiteY143" fmla="*/ 1714441 h 3624976"/>
              <a:gd name="connsiteX144" fmla="*/ 3057525 w 8247269"/>
              <a:gd name="connsiteY144" fmla="*/ 1659672 h 3624976"/>
              <a:gd name="connsiteX145" fmla="*/ 3005138 w 8247269"/>
              <a:gd name="connsiteY145" fmla="*/ 1619191 h 3624976"/>
              <a:gd name="connsiteX146" fmla="*/ 2967038 w 8247269"/>
              <a:gd name="connsiteY146" fmla="*/ 1562041 h 3624976"/>
              <a:gd name="connsiteX147" fmla="*/ 2947988 w 8247269"/>
              <a:gd name="connsiteY147" fmla="*/ 1533466 h 3624976"/>
              <a:gd name="connsiteX148" fmla="*/ 2890838 w 8247269"/>
              <a:gd name="connsiteY148" fmla="*/ 1504891 h 3624976"/>
              <a:gd name="connsiteX149" fmla="*/ 2862263 w 8247269"/>
              <a:gd name="connsiteY149" fmla="*/ 1485841 h 3624976"/>
              <a:gd name="connsiteX150" fmla="*/ 2833688 w 8247269"/>
              <a:gd name="connsiteY150" fmla="*/ 1476316 h 3624976"/>
              <a:gd name="connsiteX151" fmla="*/ 2805113 w 8247269"/>
              <a:gd name="connsiteY151" fmla="*/ 1457266 h 3624976"/>
              <a:gd name="connsiteX152" fmla="*/ 2738438 w 8247269"/>
              <a:gd name="connsiteY152" fmla="*/ 1438216 h 3624976"/>
              <a:gd name="connsiteX153" fmla="*/ 2709863 w 8247269"/>
              <a:gd name="connsiteY153" fmla="*/ 1428691 h 3624976"/>
              <a:gd name="connsiteX154" fmla="*/ 2605088 w 8247269"/>
              <a:gd name="connsiteY154" fmla="*/ 1419166 h 3624976"/>
              <a:gd name="connsiteX155" fmla="*/ 2509838 w 8247269"/>
              <a:gd name="connsiteY155" fmla="*/ 1409641 h 3624976"/>
              <a:gd name="connsiteX156" fmla="*/ 2452688 w 8247269"/>
              <a:gd name="connsiteY156" fmla="*/ 1371541 h 3624976"/>
              <a:gd name="connsiteX157" fmla="*/ 2395538 w 8247269"/>
              <a:gd name="connsiteY157" fmla="*/ 1352491 h 3624976"/>
              <a:gd name="connsiteX158" fmla="*/ 2366963 w 8247269"/>
              <a:gd name="connsiteY158" fmla="*/ 1342966 h 3624976"/>
              <a:gd name="connsiteX159" fmla="*/ 2309813 w 8247269"/>
              <a:gd name="connsiteY159" fmla="*/ 1333441 h 3624976"/>
              <a:gd name="connsiteX160" fmla="*/ 2233613 w 8247269"/>
              <a:gd name="connsiteY160" fmla="*/ 1342966 h 3624976"/>
              <a:gd name="connsiteX161" fmla="*/ 2185988 w 8247269"/>
              <a:gd name="connsiteY161" fmla="*/ 1333441 h 3624976"/>
              <a:gd name="connsiteX162" fmla="*/ 2176463 w 8247269"/>
              <a:gd name="connsiteY162" fmla="*/ 1304866 h 3624976"/>
              <a:gd name="connsiteX163" fmla="*/ 2157413 w 8247269"/>
              <a:gd name="connsiteY163" fmla="*/ 1238191 h 3624976"/>
              <a:gd name="connsiteX164" fmla="*/ 2155032 w 8247269"/>
              <a:gd name="connsiteY164" fmla="*/ 1204854 h 3624976"/>
              <a:gd name="connsiteX165" fmla="*/ 2128838 w 8247269"/>
              <a:gd name="connsiteY165" fmla="*/ 1166753 h 3624976"/>
              <a:gd name="connsiteX166" fmla="*/ 2057400 w 8247269"/>
              <a:gd name="connsiteY166" fmla="*/ 1104841 h 3624976"/>
              <a:gd name="connsiteX167" fmla="*/ 2062163 w 8247269"/>
              <a:gd name="connsiteY167" fmla="*/ 1066741 h 3624976"/>
              <a:gd name="connsiteX168" fmla="*/ 2033588 w 8247269"/>
              <a:gd name="connsiteY168" fmla="*/ 1057216 h 3624976"/>
              <a:gd name="connsiteX169" fmla="*/ 2081213 w 8247269"/>
              <a:gd name="connsiteY169" fmla="*/ 1009591 h 3624976"/>
              <a:gd name="connsiteX170" fmla="*/ 2128838 w 8247269"/>
              <a:gd name="connsiteY170" fmla="*/ 1000066 h 3624976"/>
              <a:gd name="connsiteX171" fmla="*/ 2147888 w 8247269"/>
              <a:gd name="connsiteY171" fmla="*/ 942916 h 3624976"/>
              <a:gd name="connsiteX172" fmla="*/ 2119313 w 8247269"/>
              <a:gd name="connsiteY172" fmla="*/ 914341 h 3624976"/>
              <a:gd name="connsiteX173" fmla="*/ 2014538 w 8247269"/>
              <a:gd name="connsiteY173" fmla="*/ 885766 h 3624976"/>
              <a:gd name="connsiteX174" fmla="*/ 2005013 w 8247269"/>
              <a:gd name="connsiteY174" fmla="*/ 857191 h 3624976"/>
              <a:gd name="connsiteX175" fmla="*/ 2024063 w 8247269"/>
              <a:gd name="connsiteY175" fmla="*/ 828616 h 3624976"/>
              <a:gd name="connsiteX176" fmla="*/ 2014538 w 8247269"/>
              <a:gd name="connsiteY176" fmla="*/ 800041 h 3624976"/>
              <a:gd name="connsiteX177" fmla="*/ 1976438 w 8247269"/>
              <a:gd name="connsiteY177" fmla="*/ 742891 h 3624976"/>
              <a:gd name="connsiteX178" fmla="*/ 1804988 w 8247269"/>
              <a:gd name="connsiteY178" fmla="*/ 685741 h 3624976"/>
              <a:gd name="connsiteX179" fmla="*/ 1776413 w 8247269"/>
              <a:gd name="connsiteY179" fmla="*/ 676216 h 3624976"/>
              <a:gd name="connsiteX180" fmla="*/ 1747838 w 8247269"/>
              <a:gd name="connsiteY180" fmla="*/ 666691 h 3624976"/>
              <a:gd name="connsiteX181" fmla="*/ 1690688 w 8247269"/>
              <a:gd name="connsiteY181" fmla="*/ 628591 h 3624976"/>
              <a:gd name="connsiteX182" fmla="*/ 1654969 w 8247269"/>
              <a:gd name="connsiteY182" fmla="*/ 592872 h 3624976"/>
              <a:gd name="connsiteX183" fmla="*/ 1581150 w 8247269"/>
              <a:gd name="connsiteY183" fmla="*/ 519053 h 3624976"/>
              <a:gd name="connsiteX184" fmla="*/ 1493045 w 8247269"/>
              <a:gd name="connsiteY184" fmla="*/ 433328 h 3624976"/>
              <a:gd name="connsiteX185" fmla="*/ 1370452 w 8247269"/>
              <a:gd name="connsiteY185" fmla="*/ 335756 h 3624976"/>
              <a:gd name="connsiteX186" fmla="*/ 1350170 w 8247269"/>
              <a:gd name="connsiteY186" fmla="*/ 316647 h 3624976"/>
              <a:gd name="connsiteX187" fmla="*/ 1373982 w 8247269"/>
              <a:gd name="connsiteY187" fmla="*/ 323791 h 3624976"/>
              <a:gd name="connsiteX188" fmla="*/ 1440657 w 8247269"/>
              <a:gd name="connsiteY188" fmla="*/ 342841 h 3624976"/>
              <a:gd name="connsiteX189" fmla="*/ 1440657 w 8247269"/>
              <a:gd name="connsiteY189" fmla="*/ 290453 h 3624976"/>
              <a:gd name="connsiteX190" fmla="*/ 1376363 w 8247269"/>
              <a:gd name="connsiteY190" fmla="*/ 204729 h 3624976"/>
              <a:gd name="connsiteX191" fmla="*/ 1338263 w 8247269"/>
              <a:gd name="connsiteY191" fmla="*/ 178534 h 3624976"/>
              <a:gd name="connsiteX192" fmla="*/ 1319213 w 8247269"/>
              <a:gd name="connsiteY192" fmla="*/ 161866 h 3624976"/>
              <a:gd name="connsiteX193" fmla="*/ 1166813 w 8247269"/>
              <a:gd name="connsiteY193" fmla="*/ 133291 h 3624976"/>
              <a:gd name="connsiteX194" fmla="*/ 1138238 w 8247269"/>
              <a:gd name="connsiteY194" fmla="*/ 123766 h 3624976"/>
              <a:gd name="connsiteX195" fmla="*/ 1081088 w 8247269"/>
              <a:gd name="connsiteY195" fmla="*/ 85666 h 3624976"/>
              <a:gd name="connsiteX196" fmla="*/ 1033463 w 8247269"/>
              <a:gd name="connsiteY196" fmla="*/ 47566 h 3624976"/>
              <a:gd name="connsiteX197" fmla="*/ 976313 w 8247269"/>
              <a:gd name="connsiteY197" fmla="*/ 9466 h 3624976"/>
              <a:gd name="connsiteX198" fmla="*/ 547688 w 8247269"/>
              <a:gd name="connsiteY198" fmla="*/ 9466 h 3624976"/>
              <a:gd name="connsiteX199" fmla="*/ 452438 w 8247269"/>
              <a:gd name="connsiteY199" fmla="*/ 18991 h 3624976"/>
              <a:gd name="connsiteX200" fmla="*/ 395288 w 8247269"/>
              <a:gd name="connsiteY200" fmla="*/ 47566 h 3624976"/>
              <a:gd name="connsiteX201" fmla="*/ 319088 w 8247269"/>
              <a:gd name="connsiteY201" fmla="*/ 159485 h 3624976"/>
              <a:gd name="connsiteX202" fmla="*/ 307182 w 8247269"/>
              <a:gd name="connsiteY202" fmla="*/ 216634 h 3624976"/>
              <a:gd name="connsiteX203" fmla="*/ 254794 w 8247269"/>
              <a:gd name="connsiteY203" fmla="*/ 283310 h 3624976"/>
              <a:gd name="connsiteX204" fmla="*/ 180975 w 8247269"/>
              <a:gd name="connsiteY204" fmla="*/ 330935 h 3624976"/>
              <a:gd name="connsiteX205" fmla="*/ 76201 w 8247269"/>
              <a:gd name="connsiteY205" fmla="*/ 357129 h 3624976"/>
              <a:gd name="connsiteX206" fmla="*/ 42863 w 8247269"/>
              <a:gd name="connsiteY206" fmla="*/ 361891 h 3624976"/>
              <a:gd name="connsiteX207" fmla="*/ 0 w 8247269"/>
              <a:gd name="connsiteY207" fmla="*/ 371416 h 3624976"/>
              <a:gd name="connsiteX208" fmla="*/ 21431 w 8247269"/>
              <a:gd name="connsiteY208" fmla="*/ 416660 h 3624976"/>
              <a:gd name="connsiteX209" fmla="*/ 33338 w 8247269"/>
              <a:gd name="connsiteY209" fmla="*/ 419041 h 3624976"/>
              <a:gd name="connsiteX210" fmla="*/ 90488 w 8247269"/>
              <a:gd name="connsiteY210" fmla="*/ 447616 h 3624976"/>
              <a:gd name="connsiteX211" fmla="*/ 147638 w 8247269"/>
              <a:gd name="connsiteY211" fmla="*/ 476191 h 3624976"/>
              <a:gd name="connsiteX212" fmla="*/ 166688 w 8247269"/>
              <a:gd name="connsiteY212" fmla="*/ 504766 h 3624976"/>
              <a:gd name="connsiteX213" fmla="*/ 166688 w 8247269"/>
              <a:gd name="connsiteY213" fmla="*/ 571441 h 3624976"/>
              <a:gd name="connsiteX214" fmla="*/ 138113 w 8247269"/>
              <a:gd name="connsiteY214" fmla="*/ 580966 h 3624976"/>
              <a:gd name="connsiteX215" fmla="*/ 128588 w 8247269"/>
              <a:gd name="connsiteY215" fmla="*/ 666691 h 3624976"/>
              <a:gd name="connsiteX216" fmla="*/ 100013 w 8247269"/>
              <a:gd name="connsiteY216" fmla="*/ 676216 h 3624976"/>
              <a:gd name="connsiteX217" fmla="*/ 90488 w 8247269"/>
              <a:gd name="connsiteY217" fmla="*/ 704791 h 3624976"/>
              <a:gd name="connsiteX218" fmla="*/ 119063 w 8247269"/>
              <a:gd name="connsiteY218" fmla="*/ 714316 h 3624976"/>
              <a:gd name="connsiteX219" fmla="*/ 138113 w 8247269"/>
              <a:gd name="connsiteY219" fmla="*/ 771466 h 3624976"/>
              <a:gd name="connsiteX220" fmla="*/ 147638 w 8247269"/>
              <a:gd name="connsiteY220" fmla="*/ 838141 h 3624976"/>
              <a:gd name="connsiteX221" fmla="*/ 166688 w 8247269"/>
              <a:gd name="connsiteY221" fmla="*/ 866716 h 3624976"/>
              <a:gd name="connsiteX222" fmla="*/ 157163 w 8247269"/>
              <a:gd name="connsiteY222" fmla="*/ 923866 h 3624976"/>
              <a:gd name="connsiteX0" fmla="*/ 7319963 w 8247269"/>
              <a:gd name="connsiteY0" fmla="*/ 3590866 h 3624976"/>
              <a:gd name="connsiteX1" fmla="*/ 7374733 w 8247269"/>
              <a:gd name="connsiteY1" fmla="*/ 3417036 h 3624976"/>
              <a:gd name="connsiteX2" fmla="*/ 7398544 w 8247269"/>
              <a:gd name="connsiteY2" fmla="*/ 3281304 h 3624976"/>
              <a:gd name="connsiteX3" fmla="*/ 7458075 w 8247269"/>
              <a:gd name="connsiteY3" fmla="*/ 3233678 h 3624976"/>
              <a:gd name="connsiteX4" fmla="*/ 7481888 w 8247269"/>
              <a:gd name="connsiteY4" fmla="*/ 3000315 h 3624976"/>
              <a:gd name="connsiteX5" fmla="*/ 7543801 w 8247269"/>
              <a:gd name="connsiteY5" fmla="*/ 2966977 h 3624976"/>
              <a:gd name="connsiteX6" fmla="*/ 7627145 w 8247269"/>
              <a:gd name="connsiteY6" fmla="*/ 2993171 h 3624976"/>
              <a:gd name="connsiteX7" fmla="*/ 7708106 w 8247269"/>
              <a:gd name="connsiteY7" fmla="*/ 2943167 h 3624976"/>
              <a:gd name="connsiteX8" fmla="*/ 7765257 w 8247269"/>
              <a:gd name="connsiteY8" fmla="*/ 2838391 h 3624976"/>
              <a:gd name="connsiteX9" fmla="*/ 7777163 w 8247269"/>
              <a:gd name="connsiteY9" fmla="*/ 2800291 h 3624976"/>
              <a:gd name="connsiteX10" fmla="*/ 7805738 w 8247269"/>
              <a:gd name="connsiteY10" fmla="*/ 2790766 h 3624976"/>
              <a:gd name="connsiteX11" fmla="*/ 7834313 w 8247269"/>
              <a:gd name="connsiteY11" fmla="*/ 2781241 h 3624976"/>
              <a:gd name="connsiteX12" fmla="*/ 7996238 w 8247269"/>
              <a:gd name="connsiteY12" fmla="*/ 2762191 h 3624976"/>
              <a:gd name="connsiteX13" fmla="*/ 8062913 w 8247269"/>
              <a:gd name="connsiteY13" fmla="*/ 2743141 h 3624976"/>
              <a:gd name="connsiteX14" fmla="*/ 8090341 w 8247269"/>
              <a:gd name="connsiteY14" fmla="*/ 2764630 h 3624976"/>
              <a:gd name="connsiteX15" fmla="*/ 8162926 w 8247269"/>
              <a:gd name="connsiteY15" fmla="*/ 2752666 h 3624976"/>
              <a:gd name="connsiteX16" fmla="*/ 8165307 w 8247269"/>
              <a:gd name="connsiteY16" fmla="*/ 2709804 h 3624976"/>
              <a:gd name="connsiteX17" fmla="*/ 8186738 w 8247269"/>
              <a:gd name="connsiteY17" fmla="*/ 2602648 h 3624976"/>
              <a:gd name="connsiteX18" fmla="*/ 8193882 w 8247269"/>
              <a:gd name="connsiteY18" fmla="*/ 2552641 h 3624976"/>
              <a:gd name="connsiteX19" fmla="*/ 8224838 w 8247269"/>
              <a:gd name="connsiteY19" fmla="*/ 2514541 h 3624976"/>
              <a:gd name="connsiteX20" fmla="*/ 8243888 w 8247269"/>
              <a:gd name="connsiteY20" fmla="*/ 2485966 h 3624976"/>
              <a:gd name="connsiteX21" fmla="*/ 8178447 w 8247269"/>
              <a:gd name="connsiteY21" fmla="*/ 2438399 h 3624976"/>
              <a:gd name="connsiteX22" fmla="*/ 7950994 w 8247269"/>
              <a:gd name="connsiteY22" fmla="*/ 2435960 h 3624976"/>
              <a:gd name="connsiteX23" fmla="*/ 7967663 w 8247269"/>
              <a:gd name="connsiteY23" fmla="*/ 2335947 h 3624976"/>
              <a:gd name="connsiteX24" fmla="*/ 7977188 w 8247269"/>
              <a:gd name="connsiteY24" fmla="*/ 2257366 h 3624976"/>
              <a:gd name="connsiteX25" fmla="*/ 7950995 w 8247269"/>
              <a:gd name="connsiteY25" fmla="*/ 2083534 h 3624976"/>
              <a:gd name="connsiteX26" fmla="*/ 7953375 w 8247269"/>
              <a:gd name="connsiteY26" fmla="*/ 2038291 h 3624976"/>
              <a:gd name="connsiteX27" fmla="*/ 7948613 w 8247269"/>
              <a:gd name="connsiteY27" fmla="*/ 2007334 h 3624976"/>
              <a:gd name="connsiteX28" fmla="*/ 7962901 w 8247269"/>
              <a:gd name="connsiteY28" fmla="*/ 1907322 h 3624976"/>
              <a:gd name="connsiteX29" fmla="*/ 7948613 w 8247269"/>
              <a:gd name="connsiteY29" fmla="*/ 1847791 h 3624976"/>
              <a:gd name="connsiteX30" fmla="*/ 7850982 w 8247269"/>
              <a:gd name="connsiteY30" fmla="*/ 1859697 h 3624976"/>
              <a:gd name="connsiteX31" fmla="*/ 7796213 w 8247269"/>
              <a:gd name="connsiteY31" fmla="*/ 1790641 h 3624976"/>
              <a:gd name="connsiteX32" fmla="*/ 7739063 w 8247269"/>
              <a:gd name="connsiteY32" fmla="*/ 1771591 h 3624976"/>
              <a:gd name="connsiteX33" fmla="*/ 7710488 w 8247269"/>
              <a:gd name="connsiteY33" fmla="*/ 1752541 h 3624976"/>
              <a:gd name="connsiteX34" fmla="*/ 7567613 w 8247269"/>
              <a:gd name="connsiteY34" fmla="*/ 1733491 h 3624976"/>
              <a:gd name="connsiteX35" fmla="*/ 7510463 w 8247269"/>
              <a:gd name="connsiteY35" fmla="*/ 1714441 h 3624976"/>
              <a:gd name="connsiteX36" fmla="*/ 7453313 w 8247269"/>
              <a:gd name="connsiteY36" fmla="*/ 1676341 h 3624976"/>
              <a:gd name="connsiteX37" fmla="*/ 7424738 w 8247269"/>
              <a:gd name="connsiteY37" fmla="*/ 1657291 h 3624976"/>
              <a:gd name="connsiteX38" fmla="*/ 7396163 w 8247269"/>
              <a:gd name="connsiteY38" fmla="*/ 1647766 h 3624976"/>
              <a:gd name="connsiteX39" fmla="*/ 7358063 w 8247269"/>
              <a:gd name="connsiteY39" fmla="*/ 1600141 h 3624976"/>
              <a:gd name="connsiteX40" fmla="*/ 7319963 w 8247269"/>
              <a:gd name="connsiteY40" fmla="*/ 1542991 h 3624976"/>
              <a:gd name="connsiteX41" fmla="*/ 7272338 w 8247269"/>
              <a:gd name="connsiteY41" fmla="*/ 1485841 h 3624976"/>
              <a:gd name="connsiteX42" fmla="*/ 7262813 w 8247269"/>
              <a:gd name="connsiteY42" fmla="*/ 1457266 h 3624976"/>
              <a:gd name="connsiteX43" fmla="*/ 7224713 w 8247269"/>
              <a:gd name="connsiteY43" fmla="*/ 1400116 h 3624976"/>
              <a:gd name="connsiteX44" fmla="*/ 7215188 w 8247269"/>
              <a:gd name="connsiteY44" fmla="*/ 1371541 h 3624976"/>
              <a:gd name="connsiteX45" fmla="*/ 7196138 w 8247269"/>
              <a:gd name="connsiteY45" fmla="*/ 1342966 h 3624976"/>
              <a:gd name="connsiteX46" fmla="*/ 7184231 w 8247269"/>
              <a:gd name="connsiteY46" fmla="*/ 1278672 h 3624976"/>
              <a:gd name="connsiteX47" fmla="*/ 7012782 w 8247269"/>
              <a:gd name="connsiteY47" fmla="*/ 1083410 h 3624976"/>
              <a:gd name="connsiteX48" fmla="*/ 6979445 w 8247269"/>
              <a:gd name="connsiteY48" fmla="*/ 1047691 h 3624976"/>
              <a:gd name="connsiteX49" fmla="*/ 6950869 w 8247269"/>
              <a:gd name="connsiteY49" fmla="*/ 1016735 h 3624976"/>
              <a:gd name="connsiteX50" fmla="*/ 6988969 w 8247269"/>
              <a:gd name="connsiteY50" fmla="*/ 961966 h 3624976"/>
              <a:gd name="connsiteX51" fmla="*/ 7048501 w 8247269"/>
              <a:gd name="connsiteY51" fmla="*/ 885766 h 3624976"/>
              <a:gd name="connsiteX52" fmla="*/ 6977063 w 8247269"/>
              <a:gd name="connsiteY52" fmla="*/ 857191 h 3624976"/>
              <a:gd name="connsiteX53" fmla="*/ 6910388 w 8247269"/>
              <a:gd name="connsiteY53" fmla="*/ 847666 h 3624976"/>
              <a:gd name="connsiteX54" fmla="*/ 6872288 w 8247269"/>
              <a:gd name="connsiteY54" fmla="*/ 828616 h 3624976"/>
              <a:gd name="connsiteX55" fmla="*/ 6843713 w 8247269"/>
              <a:gd name="connsiteY55" fmla="*/ 819091 h 3624976"/>
              <a:gd name="connsiteX56" fmla="*/ 6786563 w 8247269"/>
              <a:gd name="connsiteY56" fmla="*/ 780991 h 3624976"/>
              <a:gd name="connsiteX57" fmla="*/ 6748463 w 8247269"/>
              <a:gd name="connsiteY57" fmla="*/ 733366 h 3624976"/>
              <a:gd name="connsiteX58" fmla="*/ 6738938 w 8247269"/>
              <a:gd name="connsiteY58" fmla="*/ 704791 h 3624976"/>
              <a:gd name="connsiteX59" fmla="*/ 6691313 w 8247269"/>
              <a:gd name="connsiteY59" fmla="*/ 657166 h 3624976"/>
              <a:gd name="connsiteX60" fmla="*/ 6643688 w 8247269"/>
              <a:gd name="connsiteY60" fmla="*/ 619066 h 3624976"/>
              <a:gd name="connsiteX61" fmla="*/ 6624638 w 8247269"/>
              <a:gd name="connsiteY61" fmla="*/ 590491 h 3624976"/>
              <a:gd name="connsiteX62" fmla="*/ 6596063 w 8247269"/>
              <a:gd name="connsiteY62" fmla="*/ 580966 h 3624976"/>
              <a:gd name="connsiteX63" fmla="*/ 6567488 w 8247269"/>
              <a:gd name="connsiteY63" fmla="*/ 561916 h 3624976"/>
              <a:gd name="connsiteX64" fmla="*/ 6538913 w 8247269"/>
              <a:gd name="connsiteY64" fmla="*/ 552391 h 3624976"/>
              <a:gd name="connsiteX65" fmla="*/ 6510338 w 8247269"/>
              <a:gd name="connsiteY65" fmla="*/ 533341 h 3624976"/>
              <a:gd name="connsiteX66" fmla="*/ 6462713 w 8247269"/>
              <a:gd name="connsiteY66" fmla="*/ 523816 h 3624976"/>
              <a:gd name="connsiteX67" fmla="*/ 6376988 w 8247269"/>
              <a:gd name="connsiteY67" fmla="*/ 533341 h 3624976"/>
              <a:gd name="connsiteX68" fmla="*/ 6250782 w 8247269"/>
              <a:gd name="connsiteY68" fmla="*/ 585729 h 3624976"/>
              <a:gd name="connsiteX69" fmla="*/ 6169819 w 8247269"/>
              <a:gd name="connsiteY69" fmla="*/ 619066 h 3624976"/>
              <a:gd name="connsiteX70" fmla="*/ 6148388 w 8247269"/>
              <a:gd name="connsiteY70" fmla="*/ 666691 h 3624976"/>
              <a:gd name="connsiteX71" fmla="*/ 6105525 w 8247269"/>
              <a:gd name="connsiteY71" fmla="*/ 852428 h 3624976"/>
              <a:gd name="connsiteX72" fmla="*/ 6119813 w 8247269"/>
              <a:gd name="connsiteY72" fmla="*/ 1085791 h 3624976"/>
              <a:gd name="connsiteX73" fmla="*/ 6136482 w 8247269"/>
              <a:gd name="connsiteY73" fmla="*/ 1195328 h 3624976"/>
              <a:gd name="connsiteX74" fmla="*/ 6140098 w 8247269"/>
              <a:gd name="connsiteY74" fmla="*/ 1366836 h 3624976"/>
              <a:gd name="connsiteX75" fmla="*/ 6165057 w 8247269"/>
              <a:gd name="connsiteY75" fmla="*/ 1414404 h 3624976"/>
              <a:gd name="connsiteX76" fmla="*/ 6162676 w 8247269"/>
              <a:gd name="connsiteY76" fmla="*/ 1492985 h 3624976"/>
              <a:gd name="connsiteX77" fmla="*/ 6174582 w 8247269"/>
              <a:gd name="connsiteY77" fmla="*/ 1652529 h 3624976"/>
              <a:gd name="connsiteX78" fmla="*/ 6198394 w 8247269"/>
              <a:gd name="connsiteY78" fmla="*/ 1757303 h 3624976"/>
              <a:gd name="connsiteX79" fmla="*/ 6153150 w 8247269"/>
              <a:gd name="connsiteY79" fmla="*/ 1759685 h 3624976"/>
              <a:gd name="connsiteX80" fmla="*/ 6119813 w 8247269"/>
              <a:gd name="connsiteY80" fmla="*/ 1752541 h 3624976"/>
              <a:gd name="connsiteX81" fmla="*/ 5955507 w 8247269"/>
              <a:gd name="connsiteY81" fmla="*/ 1781116 h 3624976"/>
              <a:gd name="connsiteX82" fmla="*/ 5955507 w 8247269"/>
              <a:gd name="connsiteY82" fmla="*/ 1854934 h 3624976"/>
              <a:gd name="connsiteX83" fmla="*/ 5967413 w 8247269"/>
              <a:gd name="connsiteY83" fmla="*/ 1904941 h 3624976"/>
              <a:gd name="connsiteX84" fmla="*/ 5962650 w 8247269"/>
              <a:gd name="connsiteY84" fmla="*/ 1954947 h 3624976"/>
              <a:gd name="connsiteX85" fmla="*/ 5684045 w 8247269"/>
              <a:gd name="connsiteY85" fmla="*/ 1916847 h 3624976"/>
              <a:gd name="connsiteX86" fmla="*/ 5434013 w 8247269"/>
              <a:gd name="connsiteY86" fmla="*/ 1940660 h 3624976"/>
              <a:gd name="connsiteX87" fmla="*/ 5300663 w 8247269"/>
              <a:gd name="connsiteY87" fmla="*/ 1904941 h 3624976"/>
              <a:gd name="connsiteX88" fmla="*/ 5243513 w 8247269"/>
              <a:gd name="connsiteY88" fmla="*/ 1914466 h 3624976"/>
              <a:gd name="connsiteX89" fmla="*/ 5186363 w 8247269"/>
              <a:gd name="connsiteY89" fmla="*/ 1933516 h 3624976"/>
              <a:gd name="connsiteX90" fmla="*/ 5179219 w 8247269"/>
              <a:gd name="connsiteY90" fmla="*/ 1890653 h 3624976"/>
              <a:gd name="connsiteX91" fmla="*/ 5098257 w 8247269"/>
              <a:gd name="connsiteY91" fmla="*/ 1840647 h 3624976"/>
              <a:gd name="connsiteX92" fmla="*/ 5033963 w 8247269"/>
              <a:gd name="connsiteY92" fmla="*/ 1838266 h 3624976"/>
              <a:gd name="connsiteX93" fmla="*/ 5024438 w 8247269"/>
              <a:gd name="connsiteY93" fmla="*/ 1809691 h 3624976"/>
              <a:gd name="connsiteX94" fmla="*/ 4891088 w 8247269"/>
              <a:gd name="connsiteY94" fmla="*/ 1781116 h 3624976"/>
              <a:gd name="connsiteX95" fmla="*/ 4814888 w 8247269"/>
              <a:gd name="connsiteY95" fmla="*/ 1743016 h 3624976"/>
              <a:gd name="connsiteX96" fmla="*/ 4786313 w 8247269"/>
              <a:gd name="connsiteY96" fmla="*/ 1714441 h 3624976"/>
              <a:gd name="connsiteX97" fmla="*/ 4776788 w 8247269"/>
              <a:gd name="connsiteY97" fmla="*/ 1685866 h 3624976"/>
              <a:gd name="connsiteX98" fmla="*/ 4795838 w 8247269"/>
              <a:gd name="connsiteY98" fmla="*/ 1628716 h 3624976"/>
              <a:gd name="connsiteX99" fmla="*/ 4814888 w 8247269"/>
              <a:gd name="connsiteY99" fmla="*/ 1476316 h 3624976"/>
              <a:gd name="connsiteX100" fmla="*/ 4852988 w 8247269"/>
              <a:gd name="connsiteY100" fmla="*/ 1419166 h 3624976"/>
              <a:gd name="connsiteX101" fmla="*/ 4872038 w 8247269"/>
              <a:gd name="connsiteY101" fmla="*/ 1390591 h 3624976"/>
              <a:gd name="connsiteX102" fmla="*/ 4919663 w 8247269"/>
              <a:gd name="connsiteY102" fmla="*/ 1314391 h 3624976"/>
              <a:gd name="connsiteX103" fmla="*/ 4929188 w 8247269"/>
              <a:gd name="connsiteY103" fmla="*/ 1285816 h 3624976"/>
              <a:gd name="connsiteX104" fmla="*/ 4872038 w 8247269"/>
              <a:gd name="connsiteY104" fmla="*/ 1257241 h 3624976"/>
              <a:gd name="connsiteX105" fmla="*/ 4843463 w 8247269"/>
              <a:gd name="connsiteY105" fmla="*/ 1238191 h 3624976"/>
              <a:gd name="connsiteX106" fmla="*/ 4786313 w 8247269"/>
              <a:gd name="connsiteY106" fmla="*/ 1219141 h 3624976"/>
              <a:gd name="connsiteX107" fmla="*/ 4757738 w 8247269"/>
              <a:gd name="connsiteY107" fmla="*/ 1209616 h 3624976"/>
              <a:gd name="connsiteX108" fmla="*/ 4729163 w 8247269"/>
              <a:gd name="connsiteY108" fmla="*/ 1219141 h 3624976"/>
              <a:gd name="connsiteX109" fmla="*/ 4672013 w 8247269"/>
              <a:gd name="connsiteY109" fmla="*/ 1247716 h 3624976"/>
              <a:gd name="connsiteX110" fmla="*/ 4576763 w 8247269"/>
              <a:gd name="connsiteY110" fmla="*/ 1209616 h 3624976"/>
              <a:gd name="connsiteX111" fmla="*/ 4538663 w 8247269"/>
              <a:gd name="connsiteY111" fmla="*/ 1161991 h 3624976"/>
              <a:gd name="connsiteX112" fmla="*/ 4481513 w 8247269"/>
              <a:gd name="connsiteY112" fmla="*/ 1181041 h 3624976"/>
              <a:gd name="connsiteX113" fmla="*/ 4452938 w 8247269"/>
              <a:gd name="connsiteY113" fmla="*/ 1190566 h 3624976"/>
              <a:gd name="connsiteX114" fmla="*/ 4414838 w 8247269"/>
              <a:gd name="connsiteY114" fmla="*/ 1276291 h 3624976"/>
              <a:gd name="connsiteX115" fmla="*/ 4405313 w 8247269"/>
              <a:gd name="connsiteY115" fmla="*/ 1304866 h 3624976"/>
              <a:gd name="connsiteX116" fmla="*/ 4395788 w 8247269"/>
              <a:gd name="connsiteY116" fmla="*/ 1333441 h 3624976"/>
              <a:gd name="connsiteX117" fmla="*/ 4367213 w 8247269"/>
              <a:gd name="connsiteY117" fmla="*/ 1352491 h 3624976"/>
              <a:gd name="connsiteX118" fmla="*/ 4348163 w 8247269"/>
              <a:gd name="connsiteY118" fmla="*/ 1381066 h 3624976"/>
              <a:gd name="connsiteX119" fmla="*/ 4329113 w 8247269"/>
              <a:gd name="connsiteY119" fmla="*/ 1438216 h 3624976"/>
              <a:gd name="connsiteX120" fmla="*/ 4310063 w 8247269"/>
              <a:gd name="connsiteY120" fmla="*/ 1466791 h 3624976"/>
              <a:gd name="connsiteX121" fmla="*/ 4300538 w 8247269"/>
              <a:gd name="connsiteY121" fmla="*/ 1495366 h 3624976"/>
              <a:gd name="connsiteX122" fmla="*/ 4291013 w 8247269"/>
              <a:gd name="connsiteY122" fmla="*/ 1533466 h 3624976"/>
              <a:gd name="connsiteX123" fmla="*/ 4262438 w 8247269"/>
              <a:gd name="connsiteY123" fmla="*/ 1552516 h 3624976"/>
              <a:gd name="connsiteX124" fmla="*/ 4224338 w 8247269"/>
              <a:gd name="connsiteY124" fmla="*/ 1545372 h 3624976"/>
              <a:gd name="connsiteX125" fmla="*/ 4167188 w 8247269"/>
              <a:gd name="connsiteY125" fmla="*/ 1562041 h 3624976"/>
              <a:gd name="connsiteX126" fmla="*/ 4110038 w 8247269"/>
              <a:gd name="connsiteY126" fmla="*/ 1583472 h 3624976"/>
              <a:gd name="connsiteX127" fmla="*/ 4081463 w 8247269"/>
              <a:gd name="connsiteY127" fmla="*/ 1590616 h 3624976"/>
              <a:gd name="connsiteX128" fmla="*/ 4055270 w 8247269"/>
              <a:gd name="connsiteY128" fmla="*/ 1595379 h 3624976"/>
              <a:gd name="connsiteX129" fmla="*/ 3948113 w 8247269"/>
              <a:gd name="connsiteY129" fmla="*/ 1609666 h 3624976"/>
              <a:gd name="connsiteX130" fmla="*/ 3910013 w 8247269"/>
              <a:gd name="connsiteY130" fmla="*/ 1600141 h 3624976"/>
              <a:gd name="connsiteX131" fmla="*/ 3757613 w 8247269"/>
              <a:gd name="connsiteY131" fmla="*/ 1590616 h 3624976"/>
              <a:gd name="connsiteX132" fmla="*/ 3729038 w 8247269"/>
              <a:gd name="connsiteY132" fmla="*/ 1571566 h 3624976"/>
              <a:gd name="connsiteX133" fmla="*/ 3700463 w 8247269"/>
              <a:gd name="connsiteY133" fmla="*/ 1562041 h 3624976"/>
              <a:gd name="connsiteX134" fmla="*/ 3652838 w 8247269"/>
              <a:gd name="connsiteY134" fmla="*/ 1523941 h 3624976"/>
              <a:gd name="connsiteX135" fmla="*/ 3481388 w 8247269"/>
              <a:gd name="connsiteY135" fmla="*/ 1533466 h 3624976"/>
              <a:gd name="connsiteX136" fmla="*/ 3414713 w 8247269"/>
              <a:gd name="connsiteY136" fmla="*/ 1542991 h 3624976"/>
              <a:gd name="connsiteX137" fmla="*/ 3386138 w 8247269"/>
              <a:gd name="connsiteY137" fmla="*/ 1552516 h 3624976"/>
              <a:gd name="connsiteX138" fmla="*/ 3338513 w 8247269"/>
              <a:gd name="connsiteY138" fmla="*/ 1562041 h 3624976"/>
              <a:gd name="connsiteX139" fmla="*/ 3259931 w 8247269"/>
              <a:gd name="connsiteY139" fmla="*/ 1619191 h 3624976"/>
              <a:gd name="connsiteX140" fmla="*/ 3214688 w 8247269"/>
              <a:gd name="connsiteY140" fmla="*/ 1666816 h 3624976"/>
              <a:gd name="connsiteX141" fmla="*/ 3205163 w 8247269"/>
              <a:gd name="connsiteY141" fmla="*/ 1695391 h 3624976"/>
              <a:gd name="connsiteX142" fmla="*/ 3181351 w 8247269"/>
              <a:gd name="connsiteY142" fmla="*/ 1738254 h 3624976"/>
              <a:gd name="connsiteX143" fmla="*/ 3102769 w 8247269"/>
              <a:gd name="connsiteY143" fmla="*/ 1714441 h 3624976"/>
              <a:gd name="connsiteX144" fmla="*/ 3057525 w 8247269"/>
              <a:gd name="connsiteY144" fmla="*/ 1659672 h 3624976"/>
              <a:gd name="connsiteX145" fmla="*/ 3005138 w 8247269"/>
              <a:gd name="connsiteY145" fmla="*/ 1619191 h 3624976"/>
              <a:gd name="connsiteX146" fmla="*/ 2967038 w 8247269"/>
              <a:gd name="connsiteY146" fmla="*/ 1562041 h 3624976"/>
              <a:gd name="connsiteX147" fmla="*/ 2947988 w 8247269"/>
              <a:gd name="connsiteY147" fmla="*/ 1533466 h 3624976"/>
              <a:gd name="connsiteX148" fmla="*/ 2890838 w 8247269"/>
              <a:gd name="connsiteY148" fmla="*/ 1504891 h 3624976"/>
              <a:gd name="connsiteX149" fmla="*/ 2862263 w 8247269"/>
              <a:gd name="connsiteY149" fmla="*/ 1485841 h 3624976"/>
              <a:gd name="connsiteX150" fmla="*/ 2833688 w 8247269"/>
              <a:gd name="connsiteY150" fmla="*/ 1476316 h 3624976"/>
              <a:gd name="connsiteX151" fmla="*/ 2805113 w 8247269"/>
              <a:gd name="connsiteY151" fmla="*/ 1457266 h 3624976"/>
              <a:gd name="connsiteX152" fmla="*/ 2738438 w 8247269"/>
              <a:gd name="connsiteY152" fmla="*/ 1438216 h 3624976"/>
              <a:gd name="connsiteX153" fmla="*/ 2709863 w 8247269"/>
              <a:gd name="connsiteY153" fmla="*/ 1428691 h 3624976"/>
              <a:gd name="connsiteX154" fmla="*/ 2605088 w 8247269"/>
              <a:gd name="connsiteY154" fmla="*/ 1419166 h 3624976"/>
              <a:gd name="connsiteX155" fmla="*/ 2509838 w 8247269"/>
              <a:gd name="connsiteY155" fmla="*/ 1409641 h 3624976"/>
              <a:gd name="connsiteX156" fmla="*/ 2452688 w 8247269"/>
              <a:gd name="connsiteY156" fmla="*/ 1371541 h 3624976"/>
              <a:gd name="connsiteX157" fmla="*/ 2395538 w 8247269"/>
              <a:gd name="connsiteY157" fmla="*/ 1352491 h 3624976"/>
              <a:gd name="connsiteX158" fmla="*/ 2366963 w 8247269"/>
              <a:gd name="connsiteY158" fmla="*/ 1342966 h 3624976"/>
              <a:gd name="connsiteX159" fmla="*/ 2309813 w 8247269"/>
              <a:gd name="connsiteY159" fmla="*/ 1333441 h 3624976"/>
              <a:gd name="connsiteX160" fmla="*/ 2233613 w 8247269"/>
              <a:gd name="connsiteY160" fmla="*/ 1342966 h 3624976"/>
              <a:gd name="connsiteX161" fmla="*/ 2185988 w 8247269"/>
              <a:gd name="connsiteY161" fmla="*/ 1333441 h 3624976"/>
              <a:gd name="connsiteX162" fmla="*/ 2176463 w 8247269"/>
              <a:gd name="connsiteY162" fmla="*/ 1304866 h 3624976"/>
              <a:gd name="connsiteX163" fmla="*/ 2157413 w 8247269"/>
              <a:gd name="connsiteY163" fmla="*/ 1238191 h 3624976"/>
              <a:gd name="connsiteX164" fmla="*/ 2155032 w 8247269"/>
              <a:gd name="connsiteY164" fmla="*/ 1204854 h 3624976"/>
              <a:gd name="connsiteX165" fmla="*/ 2128838 w 8247269"/>
              <a:gd name="connsiteY165" fmla="*/ 1166753 h 3624976"/>
              <a:gd name="connsiteX166" fmla="*/ 2057400 w 8247269"/>
              <a:gd name="connsiteY166" fmla="*/ 1104841 h 3624976"/>
              <a:gd name="connsiteX167" fmla="*/ 2062163 w 8247269"/>
              <a:gd name="connsiteY167" fmla="*/ 1066741 h 3624976"/>
              <a:gd name="connsiteX168" fmla="*/ 2033588 w 8247269"/>
              <a:gd name="connsiteY168" fmla="*/ 1057216 h 3624976"/>
              <a:gd name="connsiteX169" fmla="*/ 2081213 w 8247269"/>
              <a:gd name="connsiteY169" fmla="*/ 1009591 h 3624976"/>
              <a:gd name="connsiteX170" fmla="*/ 2128838 w 8247269"/>
              <a:gd name="connsiteY170" fmla="*/ 1000066 h 3624976"/>
              <a:gd name="connsiteX171" fmla="*/ 2147888 w 8247269"/>
              <a:gd name="connsiteY171" fmla="*/ 942916 h 3624976"/>
              <a:gd name="connsiteX172" fmla="*/ 2119313 w 8247269"/>
              <a:gd name="connsiteY172" fmla="*/ 914341 h 3624976"/>
              <a:gd name="connsiteX173" fmla="*/ 2014538 w 8247269"/>
              <a:gd name="connsiteY173" fmla="*/ 885766 h 3624976"/>
              <a:gd name="connsiteX174" fmla="*/ 2005013 w 8247269"/>
              <a:gd name="connsiteY174" fmla="*/ 857191 h 3624976"/>
              <a:gd name="connsiteX175" fmla="*/ 2024063 w 8247269"/>
              <a:gd name="connsiteY175" fmla="*/ 828616 h 3624976"/>
              <a:gd name="connsiteX176" fmla="*/ 2014538 w 8247269"/>
              <a:gd name="connsiteY176" fmla="*/ 800041 h 3624976"/>
              <a:gd name="connsiteX177" fmla="*/ 1976438 w 8247269"/>
              <a:gd name="connsiteY177" fmla="*/ 742891 h 3624976"/>
              <a:gd name="connsiteX178" fmla="*/ 1804988 w 8247269"/>
              <a:gd name="connsiteY178" fmla="*/ 685741 h 3624976"/>
              <a:gd name="connsiteX179" fmla="*/ 1776413 w 8247269"/>
              <a:gd name="connsiteY179" fmla="*/ 676216 h 3624976"/>
              <a:gd name="connsiteX180" fmla="*/ 1747838 w 8247269"/>
              <a:gd name="connsiteY180" fmla="*/ 666691 h 3624976"/>
              <a:gd name="connsiteX181" fmla="*/ 1690688 w 8247269"/>
              <a:gd name="connsiteY181" fmla="*/ 628591 h 3624976"/>
              <a:gd name="connsiteX182" fmla="*/ 1654969 w 8247269"/>
              <a:gd name="connsiteY182" fmla="*/ 592872 h 3624976"/>
              <a:gd name="connsiteX183" fmla="*/ 1581150 w 8247269"/>
              <a:gd name="connsiteY183" fmla="*/ 519053 h 3624976"/>
              <a:gd name="connsiteX184" fmla="*/ 1493045 w 8247269"/>
              <a:gd name="connsiteY184" fmla="*/ 433328 h 3624976"/>
              <a:gd name="connsiteX185" fmla="*/ 1370452 w 8247269"/>
              <a:gd name="connsiteY185" fmla="*/ 335756 h 3624976"/>
              <a:gd name="connsiteX186" fmla="*/ 1350170 w 8247269"/>
              <a:gd name="connsiteY186" fmla="*/ 316647 h 3624976"/>
              <a:gd name="connsiteX187" fmla="*/ 1373982 w 8247269"/>
              <a:gd name="connsiteY187" fmla="*/ 323791 h 3624976"/>
              <a:gd name="connsiteX188" fmla="*/ 1440657 w 8247269"/>
              <a:gd name="connsiteY188" fmla="*/ 342841 h 3624976"/>
              <a:gd name="connsiteX189" fmla="*/ 1440657 w 8247269"/>
              <a:gd name="connsiteY189" fmla="*/ 290453 h 3624976"/>
              <a:gd name="connsiteX190" fmla="*/ 1376363 w 8247269"/>
              <a:gd name="connsiteY190" fmla="*/ 204729 h 3624976"/>
              <a:gd name="connsiteX191" fmla="*/ 1338263 w 8247269"/>
              <a:gd name="connsiteY191" fmla="*/ 178534 h 3624976"/>
              <a:gd name="connsiteX192" fmla="*/ 1319213 w 8247269"/>
              <a:gd name="connsiteY192" fmla="*/ 161866 h 3624976"/>
              <a:gd name="connsiteX193" fmla="*/ 1166813 w 8247269"/>
              <a:gd name="connsiteY193" fmla="*/ 133291 h 3624976"/>
              <a:gd name="connsiteX194" fmla="*/ 1138238 w 8247269"/>
              <a:gd name="connsiteY194" fmla="*/ 123766 h 3624976"/>
              <a:gd name="connsiteX195" fmla="*/ 1081088 w 8247269"/>
              <a:gd name="connsiteY195" fmla="*/ 85666 h 3624976"/>
              <a:gd name="connsiteX196" fmla="*/ 1033463 w 8247269"/>
              <a:gd name="connsiteY196" fmla="*/ 47566 h 3624976"/>
              <a:gd name="connsiteX197" fmla="*/ 976313 w 8247269"/>
              <a:gd name="connsiteY197" fmla="*/ 9466 h 3624976"/>
              <a:gd name="connsiteX198" fmla="*/ 547688 w 8247269"/>
              <a:gd name="connsiteY198" fmla="*/ 9466 h 3624976"/>
              <a:gd name="connsiteX199" fmla="*/ 452438 w 8247269"/>
              <a:gd name="connsiteY199" fmla="*/ 18991 h 3624976"/>
              <a:gd name="connsiteX200" fmla="*/ 395288 w 8247269"/>
              <a:gd name="connsiteY200" fmla="*/ 47566 h 3624976"/>
              <a:gd name="connsiteX201" fmla="*/ 319088 w 8247269"/>
              <a:gd name="connsiteY201" fmla="*/ 159485 h 3624976"/>
              <a:gd name="connsiteX202" fmla="*/ 307182 w 8247269"/>
              <a:gd name="connsiteY202" fmla="*/ 216634 h 3624976"/>
              <a:gd name="connsiteX203" fmla="*/ 254794 w 8247269"/>
              <a:gd name="connsiteY203" fmla="*/ 283310 h 3624976"/>
              <a:gd name="connsiteX204" fmla="*/ 180975 w 8247269"/>
              <a:gd name="connsiteY204" fmla="*/ 330935 h 3624976"/>
              <a:gd name="connsiteX205" fmla="*/ 76201 w 8247269"/>
              <a:gd name="connsiteY205" fmla="*/ 357129 h 3624976"/>
              <a:gd name="connsiteX206" fmla="*/ 42863 w 8247269"/>
              <a:gd name="connsiteY206" fmla="*/ 361891 h 3624976"/>
              <a:gd name="connsiteX207" fmla="*/ 0 w 8247269"/>
              <a:gd name="connsiteY207" fmla="*/ 371416 h 3624976"/>
              <a:gd name="connsiteX208" fmla="*/ 21431 w 8247269"/>
              <a:gd name="connsiteY208" fmla="*/ 416660 h 3624976"/>
              <a:gd name="connsiteX209" fmla="*/ 33338 w 8247269"/>
              <a:gd name="connsiteY209" fmla="*/ 419041 h 3624976"/>
              <a:gd name="connsiteX210" fmla="*/ 90488 w 8247269"/>
              <a:gd name="connsiteY210" fmla="*/ 447616 h 3624976"/>
              <a:gd name="connsiteX211" fmla="*/ 147638 w 8247269"/>
              <a:gd name="connsiteY211" fmla="*/ 476191 h 3624976"/>
              <a:gd name="connsiteX212" fmla="*/ 166688 w 8247269"/>
              <a:gd name="connsiteY212" fmla="*/ 504766 h 3624976"/>
              <a:gd name="connsiteX213" fmla="*/ 166688 w 8247269"/>
              <a:gd name="connsiteY213" fmla="*/ 571441 h 3624976"/>
              <a:gd name="connsiteX214" fmla="*/ 138113 w 8247269"/>
              <a:gd name="connsiteY214" fmla="*/ 580966 h 3624976"/>
              <a:gd name="connsiteX215" fmla="*/ 128588 w 8247269"/>
              <a:gd name="connsiteY215" fmla="*/ 666691 h 3624976"/>
              <a:gd name="connsiteX216" fmla="*/ 100013 w 8247269"/>
              <a:gd name="connsiteY216" fmla="*/ 676216 h 3624976"/>
              <a:gd name="connsiteX217" fmla="*/ 90488 w 8247269"/>
              <a:gd name="connsiteY217" fmla="*/ 704791 h 3624976"/>
              <a:gd name="connsiteX218" fmla="*/ 119063 w 8247269"/>
              <a:gd name="connsiteY218" fmla="*/ 714316 h 3624976"/>
              <a:gd name="connsiteX219" fmla="*/ 138113 w 8247269"/>
              <a:gd name="connsiteY219" fmla="*/ 771466 h 3624976"/>
              <a:gd name="connsiteX220" fmla="*/ 147638 w 8247269"/>
              <a:gd name="connsiteY220" fmla="*/ 838141 h 3624976"/>
              <a:gd name="connsiteX221" fmla="*/ 166688 w 8247269"/>
              <a:gd name="connsiteY221" fmla="*/ 866716 h 3624976"/>
              <a:gd name="connsiteX222" fmla="*/ 157163 w 8247269"/>
              <a:gd name="connsiteY222" fmla="*/ 923866 h 3624976"/>
              <a:gd name="connsiteX0" fmla="*/ 7319963 w 8247269"/>
              <a:gd name="connsiteY0" fmla="*/ 3590866 h 3624976"/>
              <a:gd name="connsiteX1" fmla="*/ 7374733 w 8247269"/>
              <a:gd name="connsiteY1" fmla="*/ 3417036 h 3624976"/>
              <a:gd name="connsiteX2" fmla="*/ 7398544 w 8247269"/>
              <a:gd name="connsiteY2" fmla="*/ 3281304 h 3624976"/>
              <a:gd name="connsiteX3" fmla="*/ 7458075 w 8247269"/>
              <a:gd name="connsiteY3" fmla="*/ 3233678 h 3624976"/>
              <a:gd name="connsiteX4" fmla="*/ 7481888 w 8247269"/>
              <a:gd name="connsiteY4" fmla="*/ 3000315 h 3624976"/>
              <a:gd name="connsiteX5" fmla="*/ 7543801 w 8247269"/>
              <a:gd name="connsiteY5" fmla="*/ 2966977 h 3624976"/>
              <a:gd name="connsiteX6" fmla="*/ 7627145 w 8247269"/>
              <a:gd name="connsiteY6" fmla="*/ 2993171 h 3624976"/>
              <a:gd name="connsiteX7" fmla="*/ 7708106 w 8247269"/>
              <a:gd name="connsiteY7" fmla="*/ 2943167 h 3624976"/>
              <a:gd name="connsiteX8" fmla="*/ 7765257 w 8247269"/>
              <a:gd name="connsiteY8" fmla="*/ 2838391 h 3624976"/>
              <a:gd name="connsiteX9" fmla="*/ 7777163 w 8247269"/>
              <a:gd name="connsiteY9" fmla="*/ 2800291 h 3624976"/>
              <a:gd name="connsiteX10" fmla="*/ 7805738 w 8247269"/>
              <a:gd name="connsiteY10" fmla="*/ 2790766 h 3624976"/>
              <a:gd name="connsiteX11" fmla="*/ 7834313 w 8247269"/>
              <a:gd name="connsiteY11" fmla="*/ 2781241 h 3624976"/>
              <a:gd name="connsiteX12" fmla="*/ 7996238 w 8247269"/>
              <a:gd name="connsiteY12" fmla="*/ 2762191 h 3624976"/>
              <a:gd name="connsiteX13" fmla="*/ 8062913 w 8247269"/>
              <a:gd name="connsiteY13" fmla="*/ 2743141 h 3624976"/>
              <a:gd name="connsiteX14" fmla="*/ 8090341 w 8247269"/>
              <a:gd name="connsiteY14" fmla="*/ 2764630 h 3624976"/>
              <a:gd name="connsiteX15" fmla="*/ 8162926 w 8247269"/>
              <a:gd name="connsiteY15" fmla="*/ 2752666 h 3624976"/>
              <a:gd name="connsiteX16" fmla="*/ 8165307 w 8247269"/>
              <a:gd name="connsiteY16" fmla="*/ 2709804 h 3624976"/>
              <a:gd name="connsiteX17" fmla="*/ 8186738 w 8247269"/>
              <a:gd name="connsiteY17" fmla="*/ 2602648 h 3624976"/>
              <a:gd name="connsiteX18" fmla="*/ 8193882 w 8247269"/>
              <a:gd name="connsiteY18" fmla="*/ 2552641 h 3624976"/>
              <a:gd name="connsiteX19" fmla="*/ 8224838 w 8247269"/>
              <a:gd name="connsiteY19" fmla="*/ 2514541 h 3624976"/>
              <a:gd name="connsiteX20" fmla="*/ 8243888 w 8247269"/>
              <a:gd name="connsiteY20" fmla="*/ 2485966 h 3624976"/>
              <a:gd name="connsiteX21" fmla="*/ 8178447 w 8247269"/>
              <a:gd name="connsiteY21" fmla="*/ 2438399 h 3624976"/>
              <a:gd name="connsiteX22" fmla="*/ 7950994 w 8247269"/>
              <a:gd name="connsiteY22" fmla="*/ 2435960 h 3624976"/>
              <a:gd name="connsiteX23" fmla="*/ 7967663 w 8247269"/>
              <a:gd name="connsiteY23" fmla="*/ 2335947 h 3624976"/>
              <a:gd name="connsiteX24" fmla="*/ 7977188 w 8247269"/>
              <a:gd name="connsiteY24" fmla="*/ 2257366 h 3624976"/>
              <a:gd name="connsiteX25" fmla="*/ 7950995 w 8247269"/>
              <a:gd name="connsiteY25" fmla="*/ 2083534 h 3624976"/>
              <a:gd name="connsiteX26" fmla="*/ 7953375 w 8247269"/>
              <a:gd name="connsiteY26" fmla="*/ 2038291 h 3624976"/>
              <a:gd name="connsiteX27" fmla="*/ 7948613 w 8247269"/>
              <a:gd name="connsiteY27" fmla="*/ 2007334 h 3624976"/>
              <a:gd name="connsiteX28" fmla="*/ 7962901 w 8247269"/>
              <a:gd name="connsiteY28" fmla="*/ 1907322 h 3624976"/>
              <a:gd name="connsiteX29" fmla="*/ 7948613 w 8247269"/>
              <a:gd name="connsiteY29" fmla="*/ 1847791 h 3624976"/>
              <a:gd name="connsiteX30" fmla="*/ 7850982 w 8247269"/>
              <a:gd name="connsiteY30" fmla="*/ 1859697 h 3624976"/>
              <a:gd name="connsiteX31" fmla="*/ 7796213 w 8247269"/>
              <a:gd name="connsiteY31" fmla="*/ 1790641 h 3624976"/>
              <a:gd name="connsiteX32" fmla="*/ 7739063 w 8247269"/>
              <a:gd name="connsiteY32" fmla="*/ 1771591 h 3624976"/>
              <a:gd name="connsiteX33" fmla="*/ 7710488 w 8247269"/>
              <a:gd name="connsiteY33" fmla="*/ 1752541 h 3624976"/>
              <a:gd name="connsiteX34" fmla="*/ 7567613 w 8247269"/>
              <a:gd name="connsiteY34" fmla="*/ 1733491 h 3624976"/>
              <a:gd name="connsiteX35" fmla="*/ 7510463 w 8247269"/>
              <a:gd name="connsiteY35" fmla="*/ 1714441 h 3624976"/>
              <a:gd name="connsiteX36" fmla="*/ 7453313 w 8247269"/>
              <a:gd name="connsiteY36" fmla="*/ 1676341 h 3624976"/>
              <a:gd name="connsiteX37" fmla="*/ 7424738 w 8247269"/>
              <a:gd name="connsiteY37" fmla="*/ 1657291 h 3624976"/>
              <a:gd name="connsiteX38" fmla="*/ 7396163 w 8247269"/>
              <a:gd name="connsiteY38" fmla="*/ 1647766 h 3624976"/>
              <a:gd name="connsiteX39" fmla="*/ 7358063 w 8247269"/>
              <a:gd name="connsiteY39" fmla="*/ 1600141 h 3624976"/>
              <a:gd name="connsiteX40" fmla="*/ 7319963 w 8247269"/>
              <a:gd name="connsiteY40" fmla="*/ 1542991 h 3624976"/>
              <a:gd name="connsiteX41" fmla="*/ 7272338 w 8247269"/>
              <a:gd name="connsiteY41" fmla="*/ 1485841 h 3624976"/>
              <a:gd name="connsiteX42" fmla="*/ 7262813 w 8247269"/>
              <a:gd name="connsiteY42" fmla="*/ 1457266 h 3624976"/>
              <a:gd name="connsiteX43" fmla="*/ 7224713 w 8247269"/>
              <a:gd name="connsiteY43" fmla="*/ 1400116 h 3624976"/>
              <a:gd name="connsiteX44" fmla="*/ 7215188 w 8247269"/>
              <a:gd name="connsiteY44" fmla="*/ 1371541 h 3624976"/>
              <a:gd name="connsiteX45" fmla="*/ 7196138 w 8247269"/>
              <a:gd name="connsiteY45" fmla="*/ 1342966 h 3624976"/>
              <a:gd name="connsiteX46" fmla="*/ 7184231 w 8247269"/>
              <a:gd name="connsiteY46" fmla="*/ 1278672 h 3624976"/>
              <a:gd name="connsiteX47" fmla="*/ 7012782 w 8247269"/>
              <a:gd name="connsiteY47" fmla="*/ 1083410 h 3624976"/>
              <a:gd name="connsiteX48" fmla="*/ 6979445 w 8247269"/>
              <a:gd name="connsiteY48" fmla="*/ 1047691 h 3624976"/>
              <a:gd name="connsiteX49" fmla="*/ 6950869 w 8247269"/>
              <a:gd name="connsiteY49" fmla="*/ 1016735 h 3624976"/>
              <a:gd name="connsiteX50" fmla="*/ 6988969 w 8247269"/>
              <a:gd name="connsiteY50" fmla="*/ 961966 h 3624976"/>
              <a:gd name="connsiteX51" fmla="*/ 7048501 w 8247269"/>
              <a:gd name="connsiteY51" fmla="*/ 885766 h 3624976"/>
              <a:gd name="connsiteX52" fmla="*/ 6977063 w 8247269"/>
              <a:gd name="connsiteY52" fmla="*/ 857191 h 3624976"/>
              <a:gd name="connsiteX53" fmla="*/ 6910388 w 8247269"/>
              <a:gd name="connsiteY53" fmla="*/ 847666 h 3624976"/>
              <a:gd name="connsiteX54" fmla="*/ 6872288 w 8247269"/>
              <a:gd name="connsiteY54" fmla="*/ 828616 h 3624976"/>
              <a:gd name="connsiteX55" fmla="*/ 6843713 w 8247269"/>
              <a:gd name="connsiteY55" fmla="*/ 819091 h 3624976"/>
              <a:gd name="connsiteX56" fmla="*/ 6786563 w 8247269"/>
              <a:gd name="connsiteY56" fmla="*/ 780991 h 3624976"/>
              <a:gd name="connsiteX57" fmla="*/ 6748463 w 8247269"/>
              <a:gd name="connsiteY57" fmla="*/ 733366 h 3624976"/>
              <a:gd name="connsiteX58" fmla="*/ 6738938 w 8247269"/>
              <a:gd name="connsiteY58" fmla="*/ 704791 h 3624976"/>
              <a:gd name="connsiteX59" fmla="*/ 6691313 w 8247269"/>
              <a:gd name="connsiteY59" fmla="*/ 657166 h 3624976"/>
              <a:gd name="connsiteX60" fmla="*/ 6643688 w 8247269"/>
              <a:gd name="connsiteY60" fmla="*/ 619066 h 3624976"/>
              <a:gd name="connsiteX61" fmla="*/ 6624638 w 8247269"/>
              <a:gd name="connsiteY61" fmla="*/ 590491 h 3624976"/>
              <a:gd name="connsiteX62" fmla="*/ 6596063 w 8247269"/>
              <a:gd name="connsiteY62" fmla="*/ 580966 h 3624976"/>
              <a:gd name="connsiteX63" fmla="*/ 6567488 w 8247269"/>
              <a:gd name="connsiteY63" fmla="*/ 561916 h 3624976"/>
              <a:gd name="connsiteX64" fmla="*/ 6538913 w 8247269"/>
              <a:gd name="connsiteY64" fmla="*/ 552391 h 3624976"/>
              <a:gd name="connsiteX65" fmla="*/ 6510338 w 8247269"/>
              <a:gd name="connsiteY65" fmla="*/ 533341 h 3624976"/>
              <a:gd name="connsiteX66" fmla="*/ 6462713 w 8247269"/>
              <a:gd name="connsiteY66" fmla="*/ 523816 h 3624976"/>
              <a:gd name="connsiteX67" fmla="*/ 6376988 w 8247269"/>
              <a:gd name="connsiteY67" fmla="*/ 533341 h 3624976"/>
              <a:gd name="connsiteX68" fmla="*/ 6250782 w 8247269"/>
              <a:gd name="connsiteY68" fmla="*/ 585729 h 3624976"/>
              <a:gd name="connsiteX69" fmla="*/ 6169819 w 8247269"/>
              <a:gd name="connsiteY69" fmla="*/ 619066 h 3624976"/>
              <a:gd name="connsiteX70" fmla="*/ 6148388 w 8247269"/>
              <a:gd name="connsiteY70" fmla="*/ 666691 h 3624976"/>
              <a:gd name="connsiteX71" fmla="*/ 6105525 w 8247269"/>
              <a:gd name="connsiteY71" fmla="*/ 852428 h 3624976"/>
              <a:gd name="connsiteX72" fmla="*/ 6119813 w 8247269"/>
              <a:gd name="connsiteY72" fmla="*/ 1085791 h 3624976"/>
              <a:gd name="connsiteX73" fmla="*/ 6136482 w 8247269"/>
              <a:gd name="connsiteY73" fmla="*/ 1195328 h 3624976"/>
              <a:gd name="connsiteX74" fmla="*/ 6140098 w 8247269"/>
              <a:gd name="connsiteY74" fmla="*/ 1366836 h 3624976"/>
              <a:gd name="connsiteX75" fmla="*/ 6165057 w 8247269"/>
              <a:gd name="connsiteY75" fmla="*/ 1414404 h 3624976"/>
              <a:gd name="connsiteX76" fmla="*/ 6162676 w 8247269"/>
              <a:gd name="connsiteY76" fmla="*/ 1492985 h 3624976"/>
              <a:gd name="connsiteX77" fmla="*/ 6174582 w 8247269"/>
              <a:gd name="connsiteY77" fmla="*/ 1652529 h 3624976"/>
              <a:gd name="connsiteX78" fmla="*/ 6198394 w 8247269"/>
              <a:gd name="connsiteY78" fmla="*/ 1757303 h 3624976"/>
              <a:gd name="connsiteX79" fmla="*/ 6153150 w 8247269"/>
              <a:gd name="connsiteY79" fmla="*/ 1759685 h 3624976"/>
              <a:gd name="connsiteX80" fmla="*/ 6105525 w 8247269"/>
              <a:gd name="connsiteY80" fmla="*/ 1721584 h 3624976"/>
              <a:gd name="connsiteX81" fmla="*/ 5955507 w 8247269"/>
              <a:gd name="connsiteY81" fmla="*/ 1781116 h 3624976"/>
              <a:gd name="connsiteX82" fmla="*/ 5955507 w 8247269"/>
              <a:gd name="connsiteY82" fmla="*/ 1854934 h 3624976"/>
              <a:gd name="connsiteX83" fmla="*/ 5967413 w 8247269"/>
              <a:gd name="connsiteY83" fmla="*/ 1904941 h 3624976"/>
              <a:gd name="connsiteX84" fmla="*/ 5962650 w 8247269"/>
              <a:gd name="connsiteY84" fmla="*/ 1954947 h 3624976"/>
              <a:gd name="connsiteX85" fmla="*/ 5684045 w 8247269"/>
              <a:gd name="connsiteY85" fmla="*/ 1916847 h 3624976"/>
              <a:gd name="connsiteX86" fmla="*/ 5434013 w 8247269"/>
              <a:gd name="connsiteY86" fmla="*/ 1940660 h 3624976"/>
              <a:gd name="connsiteX87" fmla="*/ 5300663 w 8247269"/>
              <a:gd name="connsiteY87" fmla="*/ 1904941 h 3624976"/>
              <a:gd name="connsiteX88" fmla="*/ 5243513 w 8247269"/>
              <a:gd name="connsiteY88" fmla="*/ 1914466 h 3624976"/>
              <a:gd name="connsiteX89" fmla="*/ 5186363 w 8247269"/>
              <a:gd name="connsiteY89" fmla="*/ 1933516 h 3624976"/>
              <a:gd name="connsiteX90" fmla="*/ 5179219 w 8247269"/>
              <a:gd name="connsiteY90" fmla="*/ 1890653 h 3624976"/>
              <a:gd name="connsiteX91" fmla="*/ 5098257 w 8247269"/>
              <a:gd name="connsiteY91" fmla="*/ 1840647 h 3624976"/>
              <a:gd name="connsiteX92" fmla="*/ 5033963 w 8247269"/>
              <a:gd name="connsiteY92" fmla="*/ 1838266 h 3624976"/>
              <a:gd name="connsiteX93" fmla="*/ 5024438 w 8247269"/>
              <a:gd name="connsiteY93" fmla="*/ 1809691 h 3624976"/>
              <a:gd name="connsiteX94" fmla="*/ 4891088 w 8247269"/>
              <a:gd name="connsiteY94" fmla="*/ 1781116 h 3624976"/>
              <a:gd name="connsiteX95" fmla="*/ 4814888 w 8247269"/>
              <a:gd name="connsiteY95" fmla="*/ 1743016 h 3624976"/>
              <a:gd name="connsiteX96" fmla="*/ 4786313 w 8247269"/>
              <a:gd name="connsiteY96" fmla="*/ 1714441 h 3624976"/>
              <a:gd name="connsiteX97" fmla="*/ 4776788 w 8247269"/>
              <a:gd name="connsiteY97" fmla="*/ 1685866 h 3624976"/>
              <a:gd name="connsiteX98" fmla="*/ 4795838 w 8247269"/>
              <a:gd name="connsiteY98" fmla="*/ 1628716 h 3624976"/>
              <a:gd name="connsiteX99" fmla="*/ 4814888 w 8247269"/>
              <a:gd name="connsiteY99" fmla="*/ 1476316 h 3624976"/>
              <a:gd name="connsiteX100" fmla="*/ 4852988 w 8247269"/>
              <a:gd name="connsiteY100" fmla="*/ 1419166 h 3624976"/>
              <a:gd name="connsiteX101" fmla="*/ 4872038 w 8247269"/>
              <a:gd name="connsiteY101" fmla="*/ 1390591 h 3624976"/>
              <a:gd name="connsiteX102" fmla="*/ 4919663 w 8247269"/>
              <a:gd name="connsiteY102" fmla="*/ 1314391 h 3624976"/>
              <a:gd name="connsiteX103" fmla="*/ 4929188 w 8247269"/>
              <a:gd name="connsiteY103" fmla="*/ 1285816 h 3624976"/>
              <a:gd name="connsiteX104" fmla="*/ 4872038 w 8247269"/>
              <a:gd name="connsiteY104" fmla="*/ 1257241 h 3624976"/>
              <a:gd name="connsiteX105" fmla="*/ 4843463 w 8247269"/>
              <a:gd name="connsiteY105" fmla="*/ 1238191 h 3624976"/>
              <a:gd name="connsiteX106" fmla="*/ 4786313 w 8247269"/>
              <a:gd name="connsiteY106" fmla="*/ 1219141 h 3624976"/>
              <a:gd name="connsiteX107" fmla="*/ 4757738 w 8247269"/>
              <a:gd name="connsiteY107" fmla="*/ 1209616 h 3624976"/>
              <a:gd name="connsiteX108" fmla="*/ 4729163 w 8247269"/>
              <a:gd name="connsiteY108" fmla="*/ 1219141 h 3624976"/>
              <a:gd name="connsiteX109" fmla="*/ 4672013 w 8247269"/>
              <a:gd name="connsiteY109" fmla="*/ 1247716 h 3624976"/>
              <a:gd name="connsiteX110" fmla="*/ 4576763 w 8247269"/>
              <a:gd name="connsiteY110" fmla="*/ 1209616 h 3624976"/>
              <a:gd name="connsiteX111" fmla="*/ 4538663 w 8247269"/>
              <a:gd name="connsiteY111" fmla="*/ 1161991 h 3624976"/>
              <a:gd name="connsiteX112" fmla="*/ 4481513 w 8247269"/>
              <a:gd name="connsiteY112" fmla="*/ 1181041 h 3624976"/>
              <a:gd name="connsiteX113" fmla="*/ 4452938 w 8247269"/>
              <a:gd name="connsiteY113" fmla="*/ 1190566 h 3624976"/>
              <a:gd name="connsiteX114" fmla="*/ 4414838 w 8247269"/>
              <a:gd name="connsiteY114" fmla="*/ 1276291 h 3624976"/>
              <a:gd name="connsiteX115" fmla="*/ 4405313 w 8247269"/>
              <a:gd name="connsiteY115" fmla="*/ 1304866 h 3624976"/>
              <a:gd name="connsiteX116" fmla="*/ 4395788 w 8247269"/>
              <a:gd name="connsiteY116" fmla="*/ 1333441 h 3624976"/>
              <a:gd name="connsiteX117" fmla="*/ 4367213 w 8247269"/>
              <a:gd name="connsiteY117" fmla="*/ 1352491 h 3624976"/>
              <a:gd name="connsiteX118" fmla="*/ 4348163 w 8247269"/>
              <a:gd name="connsiteY118" fmla="*/ 1381066 h 3624976"/>
              <a:gd name="connsiteX119" fmla="*/ 4329113 w 8247269"/>
              <a:gd name="connsiteY119" fmla="*/ 1438216 h 3624976"/>
              <a:gd name="connsiteX120" fmla="*/ 4310063 w 8247269"/>
              <a:gd name="connsiteY120" fmla="*/ 1466791 h 3624976"/>
              <a:gd name="connsiteX121" fmla="*/ 4300538 w 8247269"/>
              <a:gd name="connsiteY121" fmla="*/ 1495366 h 3624976"/>
              <a:gd name="connsiteX122" fmla="*/ 4291013 w 8247269"/>
              <a:gd name="connsiteY122" fmla="*/ 1533466 h 3624976"/>
              <a:gd name="connsiteX123" fmla="*/ 4262438 w 8247269"/>
              <a:gd name="connsiteY123" fmla="*/ 1552516 h 3624976"/>
              <a:gd name="connsiteX124" fmla="*/ 4224338 w 8247269"/>
              <a:gd name="connsiteY124" fmla="*/ 1545372 h 3624976"/>
              <a:gd name="connsiteX125" fmla="*/ 4167188 w 8247269"/>
              <a:gd name="connsiteY125" fmla="*/ 1562041 h 3624976"/>
              <a:gd name="connsiteX126" fmla="*/ 4110038 w 8247269"/>
              <a:gd name="connsiteY126" fmla="*/ 1583472 h 3624976"/>
              <a:gd name="connsiteX127" fmla="*/ 4081463 w 8247269"/>
              <a:gd name="connsiteY127" fmla="*/ 1590616 h 3624976"/>
              <a:gd name="connsiteX128" fmla="*/ 4055270 w 8247269"/>
              <a:gd name="connsiteY128" fmla="*/ 1595379 h 3624976"/>
              <a:gd name="connsiteX129" fmla="*/ 3948113 w 8247269"/>
              <a:gd name="connsiteY129" fmla="*/ 1609666 h 3624976"/>
              <a:gd name="connsiteX130" fmla="*/ 3910013 w 8247269"/>
              <a:gd name="connsiteY130" fmla="*/ 1600141 h 3624976"/>
              <a:gd name="connsiteX131" fmla="*/ 3757613 w 8247269"/>
              <a:gd name="connsiteY131" fmla="*/ 1590616 h 3624976"/>
              <a:gd name="connsiteX132" fmla="*/ 3729038 w 8247269"/>
              <a:gd name="connsiteY132" fmla="*/ 1571566 h 3624976"/>
              <a:gd name="connsiteX133" fmla="*/ 3700463 w 8247269"/>
              <a:gd name="connsiteY133" fmla="*/ 1562041 h 3624976"/>
              <a:gd name="connsiteX134" fmla="*/ 3652838 w 8247269"/>
              <a:gd name="connsiteY134" fmla="*/ 1523941 h 3624976"/>
              <a:gd name="connsiteX135" fmla="*/ 3481388 w 8247269"/>
              <a:gd name="connsiteY135" fmla="*/ 1533466 h 3624976"/>
              <a:gd name="connsiteX136" fmla="*/ 3414713 w 8247269"/>
              <a:gd name="connsiteY136" fmla="*/ 1542991 h 3624976"/>
              <a:gd name="connsiteX137" fmla="*/ 3386138 w 8247269"/>
              <a:gd name="connsiteY137" fmla="*/ 1552516 h 3624976"/>
              <a:gd name="connsiteX138" fmla="*/ 3338513 w 8247269"/>
              <a:gd name="connsiteY138" fmla="*/ 1562041 h 3624976"/>
              <a:gd name="connsiteX139" fmla="*/ 3259931 w 8247269"/>
              <a:gd name="connsiteY139" fmla="*/ 1619191 h 3624976"/>
              <a:gd name="connsiteX140" fmla="*/ 3214688 w 8247269"/>
              <a:gd name="connsiteY140" fmla="*/ 1666816 h 3624976"/>
              <a:gd name="connsiteX141" fmla="*/ 3205163 w 8247269"/>
              <a:gd name="connsiteY141" fmla="*/ 1695391 h 3624976"/>
              <a:gd name="connsiteX142" fmla="*/ 3181351 w 8247269"/>
              <a:gd name="connsiteY142" fmla="*/ 1738254 h 3624976"/>
              <a:gd name="connsiteX143" fmla="*/ 3102769 w 8247269"/>
              <a:gd name="connsiteY143" fmla="*/ 1714441 h 3624976"/>
              <a:gd name="connsiteX144" fmla="*/ 3057525 w 8247269"/>
              <a:gd name="connsiteY144" fmla="*/ 1659672 h 3624976"/>
              <a:gd name="connsiteX145" fmla="*/ 3005138 w 8247269"/>
              <a:gd name="connsiteY145" fmla="*/ 1619191 h 3624976"/>
              <a:gd name="connsiteX146" fmla="*/ 2967038 w 8247269"/>
              <a:gd name="connsiteY146" fmla="*/ 1562041 h 3624976"/>
              <a:gd name="connsiteX147" fmla="*/ 2947988 w 8247269"/>
              <a:gd name="connsiteY147" fmla="*/ 1533466 h 3624976"/>
              <a:gd name="connsiteX148" fmla="*/ 2890838 w 8247269"/>
              <a:gd name="connsiteY148" fmla="*/ 1504891 h 3624976"/>
              <a:gd name="connsiteX149" fmla="*/ 2862263 w 8247269"/>
              <a:gd name="connsiteY149" fmla="*/ 1485841 h 3624976"/>
              <a:gd name="connsiteX150" fmla="*/ 2833688 w 8247269"/>
              <a:gd name="connsiteY150" fmla="*/ 1476316 h 3624976"/>
              <a:gd name="connsiteX151" fmla="*/ 2805113 w 8247269"/>
              <a:gd name="connsiteY151" fmla="*/ 1457266 h 3624976"/>
              <a:gd name="connsiteX152" fmla="*/ 2738438 w 8247269"/>
              <a:gd name="connsiteY152" fmla="*/ 1438216 h 3624976"/>
              <a:gd name="connsiteX153" fmla="*/ 2709863 w 8247269"/>
              <a:gd name="connsiteY153" fmla="*/ 1428691 h 3624976"/>
              <a:gd name="connsiteX154" fmla="*/ 2605088 w 8247269"/>
              <a:gd name="connsiteY154" fmla="*/ 1419166 h 3624976"/>
              <a:gd name="connsiteX155" fmla="*/ 2509838 w 8247269"/>
              <a:gd name="connsiteY155" fmla="*/ 1409641 h 3624976"/>
              <a:gd name="connsiteX156" fmla="*/ 2452688 w 8247269"/>
              <a:gd name="connsiteY156" fmla="*/ 1371541 h 3624976"/>
              <a:gd name="connsiteX157" fmla="*/ 2395538 w 8247269"/>
              <a:gd name="connsiteY157" fmla="*/ 1352491 h 3624976"/>
              <a:gd name="connsiteX158" fmla="*/ 2366963 w 8247269"/>
              <a:gd name="connsiteY158" fmla="*/ 1342966 h 3624976"/>
              <a:gd name="connsiteX159" fmla="*/ 2309813 w 8247269"/>
              <a:gd name="connsiteY159" fmla="*/ 1333441 h 3624976"/>
              <a:gd name="connsiteX160" fmla="*/ 2233613 w 8247269"/>
              <a:gd name="connsiteY160" fmla="*/ 1342966 h 3624976"/>
              <a:gd name="connsiteX161" fmla="*/ 2185988 w 8247269"/>
              <a:gd name="connsiteY161" fmla="*/ 1333441 h 3624976"/>
              <a:gd name="connsiteX162" fmla="*/ 2176463 w 8247269"/>
              <a:gd name="connsiteY162" fmla="*/ 1304866 h 3624976"/>
              <a:gd name="connsiteX163" fmla="*/ 2157413 w 8247269"/>
              <a:gd name="connsiteY163" fmla="*/ 1238191 h 3624976"/>
              <a:gd name="connsiteX164" fmla="*/ 2155032 w 8247269"/>
              <a:gd name="connsiteY164" fmla="*/ 1204854 h 3624976"/>
              <a:gd name="connsiteX165" fmla="*/ 2128838 w 8247269"/>
              <a:gd name="connsiteY165" fmla="*/ 1166753 h 3624976"/>
              <a:gd name="connsiteX166" fmla="*/ 2057400 w 8247269"/>
              <a:gd name="connsiteY166" fmla="*/ 1104841 h 3624976"/>
              <a:gd name="connsiteX167" fmla="*/ 2062163 w 8247269"/>
              <a:gd name="connsiteY167" fmla="*/ 1066741 h 3624976"/>
              <a:gd name="connsiteX168" fmla="*/ 2033588 w 8247269"/>
              <a:gd name="connsiteY168" fmla="*/ 1057216 h 3624976"/>
              <a:gd name="connsiteX169" fmla="*/ 2081213 w 8247269"/>
              <a:gd name="connsiteY169" fmla="*/ 1009591 h 3624976"/>
              <a:gd name="connsiteX170" fmla="*/ 2128838 w 8247269"/>
              <a:gd name="connsiteY170" fmla="*/ 1000066 h 3624976"/>
              <a:gd name="connsiteX171" fmla="*/ 2147888 w 8247269"/>
              <a:gd name="connsiteY171" fmla="*/ 942916 h 3624976"/>
              <a:gd name="connsiteX172" fmla="*/ 2119313 w 8247269"/>
              <a:gd name="connsiteY172" fmla="*/ 914341 h 3624976"/>
              <a:gd name="connsiteX173" fmla="*/ 2014538 w 8247269"/>
              <a:gd name="connsiteY173" fmla="*/ 885766 h 3624976"/>
              <a:gd name="connsiteX174" fmla="*/ 2005013 w 8247269"/>
              <a:gd name="connsiteY174" fmla="*/ 857191 h 3624976"/>
              <a:gd name="connsiteX175" fmla="*/ 2024063 w 8247269"/>
              <a:gd name="connsiteY175" fmla="*/ 828616 h 3624976"/>
              <a:gd name="connsiteX176" fmla="*/ 2014538 w 8247269"/>
              <a:gd name="connsiteY176" fmla="*/ 800041 h 3624976"/>
              <a:gd name="connsiteX177" fmla="*/ 1976438 w 8247269"/>
              <a:gd name="connsiteY177" fmla="*/ 742891 h 3624976"/>
              <a:gd name="connsiteX178" fmla="*/ 1804988 w 8247269"/>
              <a:gd name="connsiteY178" fmla="*/ 685741 h 3624976"/>
              <a:gd name="connsiteX179" fmla="*/ 1776413 w 8247269"/>
              <a:gd name="connsiteY179" fmla="*/ 676216 h 3624976"/>
              <a:gd name="connsiteX180" fmla="*/ 1747838 w 8247269"/>
              <a:gd name="connsiteY180" fmla="*/ 666691 h 3624976"/>
              <a:gd name="connsiteX181" fmla="*/ 1690688 w 8247269"/>
              <a:gd name="connsiteY181" fmla="*/ 628591 h 3624976"/>
              <a:gd name="connsiteX182" fmla="*/ 1654969 w 8247269"/>
              <a:gd name="connsiteY182" fmla="*/ 592872 h 3624976"/>
              <a:gd name="connsiteX183" fmla="*/ 1581150 w 8247269"/>
              <a:gd name="connsiteY183" fmla="*/ 519053 h 3624976"/>
              <a:gd name="connsiteX184" fmla="*/ 1493045 w 8247269"/>
              <a:gd name="connsiteY184" fmla="*/ 433328 h 3624976"/>
              <a:gd name="connsiteX185" fmla="*/ 1370452 w 8247269"/>
              <a:gd name="connsiteY185" fmla="*/ 335756 h 3624976"/>
              <a:gd name="connsiteX186" fmla="*/ 1350170 w 8247269"/>
              <a:gd name="connsiteY186" fmla="*/ 316647 h 3624976"/>
              <a:gd name="connsiteX187" fmla="*/ 1373982 w 8247269"/>
              <a:gd name="connsiteY187" fmla="*/ 323791 h 3624976"/>
              <a:gd name="connsiteX188" fmla="*/ 1440657 w 8247269"/>
              <a:gd name="connsiteY188" fmla="*/ 342841 h 3624976"/>
              <a:gd name="connsiteX189" fmla="*/ 1440657 w 8247269"/>
              <a:gd name="connsiteY189" fmla="*/ 290453 h 3624976"/>
              <a:gd name="connsiteX190" fmla="*/ 1376363 w 8247269"/>
              <a:gd name="connsiteY190" fmla="*/ 204729 h 3624976"/>
              <a:gd name="connsiteX191" fmla="*/ 1338263 w 8247269"/>
              <a:gd name="connsiteY191" fmla="*/ 178534 h 3624976"/>
              <a:gd name="connsiteX192" fmla="*/ 1319213 w 8247269"/>
              <a:gd name="connsiteY192" fmla="*/ 161866 h 3624976"/>
              <a:gd name="connsiteX193" fmla="*/ 1166813 w 8247269"/>
              <a:gd name="connsiteY193" fmla="*/ 133291 h 3624976"/>
              <a:gd name="connsiteX194" fmla="*/ 1138238 w 8247269"/>
              <a:gd name="connsiteY194" fmla="*/ 123766 h 3624976"/>
              <a:gd name="connsiteX195" fmla="*/ 1081088 w 8247269"/>
              <a:gd name="connsiteY195" fmla="*/ 85666 h 3624976"/>
              <a:gd name="connsiteX196" fmla="*/ 1033463 w 8247269"/>
              <a:gd name="connsiteY196" fmla="*/ 47566 h 3624976"/>
              <a:gd name="connsiteX197" fmla="*/ 976313 w 8247269"/>
              <a:gd name="connsiteY197" fmla="*/ 9466 h 3624976"/>
              <a:gd name="connsiteX198" fmla="*/ 547688 w 8247269"/>
              <a:gd name="connsiteY198" fmla="*/ 9466 h 3624976"/>
              <a:gd name="connsiteX199" fmla="*/ 452438 w 8247269"/>
              <a:gd name="connsiteY199" fmla="*/ 18991 h 3624976"/>
              <a:gd name="connsiteX200" fmla="*/ 395288 w 8247269"/>
              <a:gd name="connsiteY200" fmla="*/ 47566 h 3624976"/>
              <a:gd name="connsiteX201" fmla="*/ 319088 w 8247269"/>
              <a:gd name="connsiteY201" fmla="*/ 159485 h 3624976"/>
              <a:gd name="connsiteX202" fmla="*/ 307182 w 8247269"/>
              <a:gd name="connsiteY202" fmla="*/ 216634 h 3624976"/>
              <a:gd name="connsiteX203" fmla="*/ 254794 w 8247269"/>
              <a:gd name="connsiteY203" fmla="*/ 283310 h 3624976"/>
              <a:gd name="connsiteX204" fmla="*/ 180975 w 8247269"/>
              <a:gd name="connsiteY204" fmla="*/ 330935 h 3624976"/>
              <a:gd name="connsiteX205" fmla="*/ 76201 w 8247269"/>
              <a:gd name="connsiteY205" fmla="*/ 357129 h 3624976"/>
              <a:gd name="connsiteX206" fmla="*/ 42863 w 8247269"/>
              <a:gd name="connsiteY206" fmla="*/ 361891 h 3624976"/>
              <a:gd name="connsiteX207" fmla="*/ 0 w 8247269"/>
              <a:gd name="connsiteY207" fmla="*/ 371416 h 3624976"/>
              <a:gd name="connsiteX208" fmla="*/ 21431 w 8247269"/>
              <a:gd name="connsiteY208" fmla="*/ 416660 h 3624976"/>
              <a:gd name="connsiteX209" fmla="*/ 33338 w 8247269"/>
              <a:gd name="connsiteY209" fmla="*/ 419041 h 3624976"/>
              <a:gd name="connsiteX210" fmla="*/ 90488 w 8247269"/>
              <a:gd name="connsiteY210" fmla="*/ 447616 h 3624976"/>
              <a:gd name="connsiteX211" fmla="*/ 147638 w 8247269"/>
              <a:gd name="connsiteY211" fmla="*/ 476191 h 3624976"/>
              <a:gd name="connsiteX212" fmla="*/ 166688 w 8247269"/>
              <a:gd name="connsiteY212" fmla="*/ 504766 h 3624976"/>
              <a:gd name="connsiteX213" fmla="*/ 166688 w 8247269"/>
              <a:gd name="connsiteY213" fmla="*/ 571441 h 3624976"/>
              <a:gd name="connsiteX214" fmla="*/ 138113 w 8247269"/>
              <a:gd name="connsiteY214" fmla="*/ 580966 h 3624976"/>
              <a:gd name="connsiteX215" fmla="*/ 128588 w 8247269"/>
              <a:gd name="connsiteY215" fmla="*/ 666691 h 3624976"/>
              <a:gd name="connsiteX216" fmla="*/ 100013 w 8247269"/>
              <a:gd name="connsiteY216" fmla="*/ 676216 h 3624976"/>
              <a:gd name="connsiteX217" fmla="*/ 90488 w 8247269"/>
              <a:gd name="connsiteY217" fmla="*/ 704791 h 3624976"/>
              <a:gd name="connsiteX218" fmla="*/ 119063 w 8247269"/>
              <a:gd name="connsiteY218" fmla="*/ 714316 h 3624976"/>
              <a:gd name="connsiteX219" fmla="*/ 138113 w 8247269"/>
              <a:gd name="connsiteY219" fmla="*/ 771466 h 3624976"/>
              <a:gd name="connsiteX220" fmla="*/ 147638 w 8247269"/>
              <a:gd name="connsiteY220" fmla="*/ 838141 h 3624976"/>
              <a:gd name="connsiteX221" fmla="*/ 166688 w 8247269"/>
              <a:gd name="connsiteY221" fmla="*/ 866716 h 3624976"/>
              <a:gd name="connsiteX222" fmla="*/ 157163 w 8247269"/>
              <a:gd name="connsiteY222" fmla="*/ 923866 h 3624976"/>
              <a:gd name="connsiteX0" fmla="*/ 7319963 w 8247269"/>
              <a:gd name="connsiteY0" fmla="*/ 3590866 h 3624976"/>
              <a:gd name="connsiteX1" fmla="*/ 7374733 w 8247269"/>
              <a:gd name="connsiteY1" fmla="*/ 3417036 h 3624976"/>
              <a:gd name="connsiteX2" fmla="*/ 7398544 w 8247269"/>
              <a:gd name="connsiteY2" fmla="*/ 3281304 h 3624976"/>
              <a:gd name="connsiteX3" fmla="*/ 7458075 w 8247269"/>
              <a:gd name="connsiteY3" fmla="*/ 3233678 h 3624976"/>
              <a:gd name="connsiteX4" fmla="*/ 7481888 w 8247269"/>
              <a:gd name="connsiteY4" fmla="*/ 3000315 h 3624976"/>
              <a:gd name="connsiteX5" fmla="*/ 7543801 w 8247269"/>
              <a:gd name="connsiteY5" fmla="*/ 2966977 h 3624976"/>
              <a:gd name="connsiteX6" fmla="*/ 7627145 w 8247269"/>
              <a:gd name="connsiteY6" fmla="*/ 2993171 h 3624976"/>
              <a:gd name="connsiteX7" fmla="*/ 7708106 w 8247269"/>
              <a:gd name="connsiteY7" fmla="*/ 2943167 h 3624976"/>
              <a:gd name="connsiteX8" fmla="*/ 7765257 w 8247269"/>
              <a:gd name="connsiteY8" fmla="*/ 2838391 h 3624976"/>
              <a:gd name="connsiteX9" fmla="*/ 7777163 w 8247269"/>
              <a:gd name="connsiteY9" fmla="*/ 2800291 h 3624976"/>
              <a:gd name="connsiteX10" fmla="*/ 7805738 w 8247269"/>
              <a:gd name="connsiteY10" fmla="*/ 2790766 h 3624976"/>
              <a:gd name="connsiteX11" fmla="*/ 7834313 w 8247269"/>
              <a:gd name="connsiteY11" fmla="*/ 2781241 h 3624976"/>
              <a:gd name="connsiteX12" fmla="*/ 7996238 w 8247269"/>
              <a:gd name="connsiteY12" fmla="*/ 2762191 h 3624976"/>
              <a:gd name="connsiteX13" fmla="*/ 8062913 w 8247269"/>
              <a:gd name="connsiteY13" fmla="*/ 2743141 h 3624976"/>
              <a:gd name="connsiteX14" fmla="*/ 8090341 w 8247269"/>
              <a:gd name="connsiteY14" fmla="*/ 2764630 h 3624976"/>
              <a:gd name="connsiteX15" fmla="*/ 8162926 w 8247269"/>
              <a:gd name="connsiteY15" fmla="*/ 2752666 h 3624976"/>
              <a:gd name="connsiteX16" fmla="*/ 8165307 w 8247269"/>
              <a:gd name="connsiteY16" fmla="*/ 2709804 h 3624976"/>
              <a:gd name="connsiteX17" fmla="*/ 8186738 w 8247269"/>
              <a:gd name="connsiteY17" fmla="*/ 2602648 h 3624976"/>
              <a:gd name="connsiteX18" fmla="*/ 8193882 w 8247269"/>
              <a:gd name="connsiteY18" fmla="*/ 2552641 h 3624976"/>
              <a:gd name="connsiteX19" fmla="*/ 8224838 w 8247269"/>
              <a:gd name="connsiteY19" fmla="*/ 2514541 h 3624976"/>
              <a:gd name="connsiteX20" fmla="*/ 8243888 w 8247269"/>
              <a:gd name="connsiteY20" fmla="*/ 2485966 h 3624976"/>
              <a:gd name="connsiteX21" fmla="*/ 8178447 w 8247269"/>
              <a:gd name="connsiteY21" fmla="*/ 2438399 h 3624976"/>
              <a:gd name="connsiteX22" fmla="*/ 7950994 w 8247269"/>
              <a:gd name="connsiteY22" fmla="*/ 2435960 h 3624976"/>
              <a:gd name="connsiteX23" fmla="*/ 7967663 w 8247269"/>
              <a:gd name="connsiteY23" fmla="*/ 2335947 h 3624976"/>
              <a:gd name="connsiteX24" fmla="*/ 7977188 w 8247269"/>
              <a:gd name="connsiteY24" fmla="*/ 2257366 h 3624976"/>
              <a:gd name="connsiteX25" fmla="*/ 7950995 w 8247269"/>
              <a:gd name="connsiteY25" fmla="*/ 2083534 h 3624976"/>
              <a:gd name="connsiteX26" fmla="*/ 7953375 w 8247269"/>
              <a:gd name="connsiteY26" fmla="*/ 2038291 h 3624976"/>
              <a:gd name="connsiteX27" fmla="*/ 7948613 w 8247269"/>
              <a:gd name="connsiteY27" fmla="*/ 2007334 h 3624976"/>
              <a:gd name="connsiteX28" fmla="*/ 7962901 w 8247269"/>
              <a:gd name="connsiteY28" fmla="*/ 1907322 h 3624976"/>
              <a:gd name="connsiteX29" fmla="*/ 7948613 w 8247269"/>
              <a:gd name="connsiteY29" fmla="*/ 1847791 h 3624976"/>
              <a:gd name="connsiteX30" fmla="*/ 7850982 w 8247269"/>
              <a:gd name="connsiteY30" fmla="*/ 1859697 h 3624976"/>
              <a:gd name="connsiteX31" fmla="*/ 7796213 w 8247269"/>
              <a:gd name="connsiteY31" fmla="*/ 1790641 h 3624976"/>
              <a:gd name="connsiteX32" fmla="*/ 7739063 w 8247269"/>
              <a:gd name="connsiteY32" fmla="*/ 1771591 h 3624976"/>
              <a:gd name="connsiteX33" fmla="*/ 7710488 w 8247269"/>
              <a:gd name="connsiteY33" fmla="*/ 1752541 h 3624976"/>
              <a:gd name="connsiteX34" fmla="*/ 7567613 w 8247269"/>
              <a:gd name="connsiteY34" fmla="*/ 1733491 h 3624976"/>
              <a:gd name="connsiteX35" fmla="*/ 7510463 w 8247269"/>
              <a:gd name="connsiteY35" fmla="*/ 1714441 h 3624976"/>
              <a:gd name="connsiteX36" fmla="*/ 7453313 w 8247269"/>
              <a:gd name="connsiteY36" fmla="*/ 1676341 h 3624976"/>
              <a:gd name="connsiteX37" fmla="*/ 7424738 w 8247269"/>
              <a:gd name="connsiteY37" fmla="*/ 1657291 h 3624976"/>
              <a:gd name="connsiteX38" fmla="*/ 7396163 w 8247269"/>
              <a:gd name="connsiteY38" fmla="*/ 1647766 h 3624976"/>
              <a:gd name="connsiteX39" fmla="*/ 7358063 w 8247269"/>
              <a:gd name="connsiteY39" fmla="*/ 1600141 h 3624976"/>
              <a:gd name="connsiteX40" fmla="*/ 7319963 w 8247269"/>
              <a:gd name="connsiteY40" fmla="*/ 1542991 h 3624976"/>
              <a:gd name="connsiteX41" fmla="*/ 7272338 w 8247269"/>
              <a:gd name="connsiteY41" fmla="*/ 1485841 h 3624976"/>
              <a:gd name="connsiteX42" fmla="*/ 7262813 w 8247269"/>
              <a:gd name="connsiteY42" fmla="*/ 1457266 h 3624976"/>
              <a:gd name="connsiteX43" fmla="*/ 7224713 w 8247269"/>
              <a:gd name="connsiteY43" fmla="*/ 1400116 h 3624976"/>
              <a:gd name="connsiteX44" fmla="*/ 7215188 w 8247269"/>
              <a:gd name="connsiteY44" fmla="*/ 1371541 h 3624976"/>
              <a:gd name="connsiteX45" fmla="*/ 7196138 w 8247269"/>
              <a:gd name="connsiteY45" fmla="*/ 1342966 h 3624976"/>
              <a:gd name="connsiteX46" fmla="*/ 7184231 w 8247269"/>
              <a:gd name="connsiteY46" fmla="*/ 1278672 h 3624976"/>
              <a:gd name="connsiteX47" fmla="*/ 7012782 w 8247269"/>
              <a:gd name="connsiteY47" fmla="*/ 1083410 h 3624976"/>
              <a:gd name="connsiteX48" fmla="*/ 6979445 w 8247269"/>
              <a:gd name="connsiteY48" fmla="*/ 1047691 h 3624976"/>
              <a:gd name="connsiteX49" fmla="*/ 6950869 w 8247269"/>
              <a:gd name="connsiteY49" fmla="*/ 1016735 h 3624976"/>
              <a:gd name="connsiteX50" fmla="*/ 6988969 w 8247269"/>
              <a:gd name="connsiteY50" fmla="*/ 961966 h 3624976"/>
              <a:gd name="connsiteX51" fmla="*/ 7048501 w 8247269"/>
              <a:gd name="connsiteY51" fmla="*/ 885766 h 3624976"/>
              <a:gd name="connsiteX52" fmla="*/ 6977063 w 8247269"/>
              <a:gd name="connsiteY52" fmla="*/ 857191 h 3624976"/>
              <a:gd name="connsiteX53" fmla="*/ 6910388 w 8247269"/>
              <a:gd name="connsiteY53" fmla="*/ 847666 h 3624976"/>
              <a:gd name="connsiteX54" fmla="*/ 6872288 w 8247269"/>
              <a:gd name="connsiteY54" fmla="*/ 828616 h 3624976"/>
              <a:gd name="connsiteX55" fmla="*/ 6843713 w 8247269"/>
              <a:gd name="connsiteY55" fmla="*/ 819091 h 3624976"/>
              <a:gd name="connsiteX56" fmla="*/ 6786563 w 8247269"/>
              <a:gd name="connsiteY56" fmla="*/ 780991 h 3624976"/>
              <a:gd name="connsiteX57" fmla="*/ 6748463 w 8247269"/>
              <a:gd name="connsiteY57" fmla="*/ 733366 h 3624976"/>
              <a:gd name="connsiteX58" fmla="*/ 6738938 w 8247269"/>
              <a:gd name="connsiteY58" fmla="*/ 704791 h 3624976"/>
              <a:gd name="connsiteX59" fmla="*/ 6691313 w 8247269"/>
              <a:gd name="connsiteY59" fmla="*/ 657166 h 3624976"/>
              <a:gd name="connsiteX60" fmla="*/ 6643688 w 8247269"/>
              <a:gd name="connsiteY60" fmla="*/ 619066 h 3624976"/>
              <a:gd name="connsiteX61" fmla="*/ 6624638 w 8247269"/>
              <a:gd name="connsiteY61" fmla="*/ 590491 h 3624976"/>
              <a:gd name="connsiteX62" fmla="*/ 6596063 w 8247269"/>
              <a:gd name="connsiteY62" fmla="*/ 580966 h 3624976"/>
              <a:gd name="connsiteX63" fmla="*/ 6567488 w 8247269"/>
              <a:gd name="connsiteY63" fmla="*/ 561916 h 3624976"/>
              <a:gd name="connsiteX64" fmla="*/ 6538913 w 8247269"/>
              <a:gd name="connsiteY64" fmla="*/ 552391 h 3624976"/>
              <a:gd name="connsiteX65" fmla="*/ 6510338 w 8247269"/>
              <a:gd name="connsiteY65" fmla="*/ 533341 h 3624976"/>
              <a:gd name="connsiteX66" fmla="*/ 6462713 w 8247269"/>
              <a:gd name="connsiteY66" fmla="*/ 523816 h 3624976"/>
              <a:gd name="connsiteX67" fmla="*/ 6376988 w 8247269"/>
              <a:gd name="connsiteY67" fmla="*/ 533341 h 3624976"/>
              <a:gd name="connsiteX68" fmla="*/ 6250782 w 8247269"/>
              <a:gd name="connsiteY68" fmla="*/ 585729 h 3624976"/>
              <a:gd name="connsiteX69" fmla="*/ 6169819 w 8247269"/>
              <a:gd name="connsiteY69" fmla="*/ 619066 h 3624976"/>
              <a:gd name="connsiteX70" fmla="*/ 6148388 w 8247269"/>
              <a:gd name="connsiteY70" fmla="*/ 666691 h 3624976"/>
              <a:gd name="connsiteX71" fmla="*/ 6105525 w 8247269"/>
              <a:gd name="connsiteY71" fmla="*/ 852428 h 3624976"/>
              <a:gd name="connsiteX72" fmla="*/ 6119813 w 8247269"/>
              <a:gd name="connsiteY72" fmla="*/ 1085791 h 3624976"/>
              <a:gd name="connsiteX73" fmla="*/ 6136482 w 8247269"/>
              <a:gd name="connsiteY73" fmla="*/ 1195328 h 3624976"/>
              <a:gd name="connsiteX74" fmla="*/ 6140098 w 8247269"/>
              <a:gd name="connsiteY74" fmla="*/ 1366836 h 3624976"/>
              <a:gd name="connsiteX75" fmla="*/ 6165057 w 8247269"/>
              <a:gd name="connsiteY75" fmla="*/ 1414404 h 3624976"/>
              <a:gd name="connsiteX76" fmla="*/ 6162676 w 8247269"/>
              <a:gd name="connsiteY76" fmla="*/ 1492985 h 3624976"/>
              <a:gd name="connsiteX77" fmla="*/ 6174582 w 8247269"/>
              <a:gd name="connsiteY77" fmla="*/ 1652529 h 3624976"/>
              <a:gd name="connsiteX78" fmla="*/ 6198394 w 8247269"/>
              <a:gd name="connsiteY78" fmla="*/ 1757303 h 3624976"/>
              <a:gd name="connsiteX79" fmla="*/ 6153150 w 8247269"/>
              <a:gd name="connsiteY79" fmla="*/ 1759685 h 3624976"/>
              <a:gd name="connsiteX80" fmla="*/ 6105525 w 8247269"/>
              <a:gd name="connsiteY80" fmla="*/ 1721584 h 3624976"/>
              <a:gd name="connsiteX81" fmla="*/ 5969795 w 8247269"/>
              <a:gd name="connsiteY81" fmla="*/ 1747779 h 3624976"/>
              <a:gd name="connsiteX82" fmla="*/ 5955507 w 8247269"/>
              <a:gd name="connsiteY82" fmla="*/ 1854934 h 3624976"/>
              <a:gd name="connsiteX83" fmla="*/ 5967413 w 8247269"/>
              <a:gd name="connsiteY83" fmla="*/ 1904941 h 3624976"/>
              <a:gd name="connsiteX84" fmla="*/ 5962650 w 8247269"/>
              <a:gd name="connsiteY84" fmla="*/ 1954947 h 3624976"/>
              <a:gd name="connsiteX85" fmla="*/ 5684045 w 8247269"/>
              <a:gd name="connsiteY85" fmla="*/ 1916847 h 3624976"/>
              <a:gd name="connsiteX86" fmla="*/ 5434013 w 8247269"/>
              <a:gd name="connsiteY86" fmla="*/ 1940660 h 3624976"/>
              <a:gd name="connsiteX87" fmla="*/ 5300663 w 8247269"/>
              <a:gd name="connsiteY87" fmla="*/ 1904941 h 3624976"/>
              <a:gd name="connsiteX88" fmla="*/ 5243513 w 8247269"/>
              <a:gd name="connsiteY88" fmla="*/ 1914466 h 3624976"/>
              <a:gd name="connsiteX89" fmla="*/ 5186363 w 8247269"/>
              <a:gd name="connsiteY89" fmla="*/ 1933516 h 3624976"/>
              <a:gd name="connsiteX90" fmla="*/ 5179219 w 8247269"/>
              <a:gd name="connsiteY90" fmla="*/ 1890653 h 3624976"/>
              <a:gd name="connsiteX91" fmla="*/ 5098257 w 8247269"/>
              <a:gd name="connsiteY91" fmla="*/ 1840647 h 3624976"/>
              <a:gd name="connsiteX92" fmla="*/ 5033963 w 8247269"/>
              <a:gd name="connsiteY92" fmla="*/ 1838266 h 3624976"/>
              <a:gd name="connsiteX93" fmla="*/ 5024438 w 8247269"/>
              <a:gd name="connsiteY93" fmla="*/ 1809691 h 3624976"/>
              <a:gd name="connsiteX94" fmla="*/ 4891088 w 8247269"/>
              <a:gd name="connsiteY94" fmla="*/ 1781116 h 3624976"/>
              <a:gd name="connsiteX95" fmla="*/ 4814888 w 8247269"/>
              <a:gd name="connsiteY95" fmla="*/ 1743016 h 3624976"/>
              <a:gd name="connsiteX96" fmla="*/ 4786313 w 8247269"/>
              <a:gd name="connsiteY96" fmla="*/ 1714441 h 3624976"/>
              <a:gd name="connsiteX97" fmla="*/ 4776788 w 8247269"/>
              <a:gd name="connsiteY97" fmla="*/ 1685866 h 3624976"/>
              <a:gd name="connsiteX98" fmla="*/ 4795838 w 8247269"/>
              <a:gd name="connsiteY98" fmla="*/ 1628716 h 3624976"/>
              <a:gd name="connsiteX99" fmla="*/ 4814888 w 8247269"/>
              <a:gd name="connsiteY99" fmla="*/ 1476316 h 3624976"/>
              <a:gd name="connsiteX100" fmla="*/ 4852988 w 8247269"/>
              <a:gd name="connsiteY100" fmla="*/ 1419166 h 3624976"/>
              <a:gd name="connsiteX101" fmla="*/ 4872038 w 8247269"/>
              <a:gd name="connsiteY101" fmla="*/ 1390591 h 3624976"/>
              <a:gd name="connsiteX102" fmla="*/ 4919663 w 8247269"/>
              <a:gd name="connsiteY102" fmla="*/ 1314391 h 3624976"/>
              <a:gd name="connsiteX103" fmla="*/ 4929188 w 8247269"/>
              <a:gd name="connsiteY103" fmla="*/ 1285816 h 3624976"/>
              <a:gd name="connsiteX104" fmla="*/ 4872038 w 8247269"/>
              <a:gd name="connsiteY104" fmla="*/ 1257241 h 3624976"/>
              <a:gd name="connsiteX105" fmla="*/ 4843463 w 8247269"/>
              <a:gd name="connsiteY105" fmla="*/ 1238191 h 3624976"/>
              <a:gd name="connsiteX106" fmla="*/ 4786313 w 8247269"/>
              <a:gd name="connsiteY106" fmla="*/ 1219141 h 3624976"/>
              <a:gd name="connsiteX107" fmla="*/ 4757738 w 8247269"/>
              <a:gd name="connsiteY107" fmla="*/ 1209616 h 3624976"/>
              <a:gd name="connsiteX108" fmla="*/ 4729163 w 8247269"/>
              <a:gd name="connsiteY108" fmla="*/ 1219141 h 3624976"/>
              <a:gd name="connsiteX109" fmla="*/ 4672013 w 8247269"/>
              <a:gd name="connsiteY109" fmla="*/ 1247716 h 3624976"/>
              <a:gd name="connsiteX110" fmla="*/ 4576763 w 8247269"/>
              <a:gd name="connsiteY110" fmla="*/ 1209616 h 3624976"/>
              <a:gd name="connsiteX111" fmla="*/ 4538663 w 8247269"/>
              <a:gd name="connsiteY111" fmla="*/ 1161991 h 3624976"/>
              <a:gd name="connsiteX112" fmla="*/ 4481513 w 8247269"/>
              <a:gd name="connsiteY112" fmla="*/ 1181041 h 3624976"/>
              <a:gd name="connsiteX113" fmla="*/ 4452938 w 8247269"/>
              <a:gd name="connsiteY113" fmla="*/ 1190566 h 3624976"/>
              <a:gd name="connsiteX114" fmla="*/ 4414838 w 8247269"/>
              <a:gd name="connsiteY114" fmla="*/ 1276291 h 3624976"/>
              <a:gd name="connsiteX115" fmla="*/ 4405313 w 8247269"/>
              <a:gd name="connsiteY115" fmla="*/ 1304866 h 3624976"/>
              <a:gd name="connsiteX116" fmla="*/ 4395788 w 8247269"/>
              <a:gd name="connsiteY116" fmla="*/ 1333441 h 3624976"/>
              <a:gd name="connsiteX117" fmla="*/ 4367213 w 8247269"/>
              <a:gd name="connsiteY117" fmla="*/ 1352491 h 3624976"/>
              <a:gd name="connsiteX118" fmla="*/ 4348163 w 8247269"/>
              <a:gd name="connsiteY118" fmla="*/ 1381066 h 3624976"/>
              <a:gd name="connsiteX119" fmla="*/ 4329113 w 8247269"/>
              <a:gd name="connsiteY119" fmla="*/ 1438216 h 3624976"/>
              <a:gd name="connsiteX120" fmla="*/ 4310063 w 8247269"/>
              <a:gd name="connsiteY120" fmla="*/ 1466791 h 3624976"/>
              <a:gd name="connsiteX121" fmla="*/ 4300538 w 8247269"/>
              <a:gd name="connsiteY121" fmla="*/ 1495366 h 3624976"/>
              <a:gd name="connsiteX122" fmla="*/ 4291013 w 8247269"/>
              <a:gd name="connsiteY122" fmla="*/ 1533466 h 3624976"/>
              <a:gd name="connsiteX123" fmla="*/ 4262438 w 8247269"/>
              <a:gd name="connsiteY123" fmla="*/ 1552516 h 3624976"/>
              <a:gd name="connsiteX124" fmla="*/ 4224338 w 8247269"/>
              <a:gd name="connsiteY124" fmla="*/ 1545372 h 3624976"/>
              <a:gd name="connsiteX125" fmla="*/ 4167188 w 8247269"/>
              <a:gd name="connsiteY125" fmla="*/ 1562041 h 3624976"/>
              <a:gd name="connsiteX126" fmla="*/ 4110038 w 8247269"/>
              <a:gd name="connsiteY126" fmla="*/ 1583472 h 3624976"/>
              <a:gd name="connsiteX127" fmla="*/ 4081463 w 8247269"/>
              <a:gd name="connsiteY127" fmla="*/ 1590616 h 3624976"/>
              <a:gd name="connsiteX128" fmla="*/ 4055270 w 8247269"/>
              <a:gd name="connsiteY128" fmla="*/ 1595379 h 3624976"/>
              <a:gd name="connsiteX129" fmla="*/ 3948113 w 8247269"/>
              <a:gd name="connsiteY129" fmla="*/ 1609666 h 3624976"/>
              <a:gd name="connsiteX130" fmla="*/ 3910013 w 8247269"/>
              <a:gd name="connsiteY130" fmla="*/ 1600141 h 3624976"/>
              <a:gd name="connsiteX131" fmla="*/ 3757613 w 8247269"/>
              <a:gd name="connsiteY131" fmla="*/ 1590616 h 3624976"/>
              <a:gd name="connsiteX132" fmla="*/ 3729038 w 8247269"/>
              <a:gd name="connsiteY132" fmla="*/ 1571566 h 3624976"/>
              <a:gd name="connsiteX133" fmla="*/ 3700463 w 8247269"/>
              <a:gd name="connsiteY133" fmla="*/ 1562041 h 3624976"/>
              <a:gd name="connsiteX134" fmla="*/ 3652838 w 8247269"/>
              <a:gd name="connsiteY134" fmla="*/ 1523941 h 3624976"/>
              <a:gd name="connsiteX135" fmla="*/ 3481388 w 8247269"/>
              <a:gd name="connsiteY135" fmla="*/ 1533466 h 3624976"/>
              <a:gd name="connsiteX136" fmla="*/ 3414713 w 8247269"/>
              <a:gd name="connsiteY136" fmla="*/ 1542991 h 3624976"/>
              <a:gd name="connsiteX137" fmla="*/ 3386138 w 8247269"/>
              <a:gd name="connsiteY137" fmla="*/ 1552516 h 3624976"/>
              <a:gd name="connsiteX138" fmla="*/ 3338513 w 8247269"/>
              <a:gd name="connsiteY138" fmla="*/ 1562041 h 3624976"/>
              <a:gd name="connsiteX139" fmla="*/ 3259931 w 8247269"/>
              <a:gd name="connsiteY139" fmla="*/ 1619191 h 3624976"/>
              <a:gd name="connsiteX140" fmla="*/ 3214688 w 8247269"/>
              <a:gd name="connsiteY140" fmla="*/ 1666816 h 3624976"/>
              <a:gd name="connsiteX141" fmla="*/ 3205163 w 8247269"/>
              <a:gd name="connsiteY141" fmla="*/ 1695391 h 3624976"/>
              <a:gd name="connsiteX142" fmla="*/ 3181351 w 8247269"/>
              <a:gd name="connsiteY142" fmla="*/ 1738254 h 3624976"/>
              <a:gd name="connsiteX143" fmla="*/ 3102769 w 8247269"/>
              <a:gd name="connsiteY143" fmla="*/ 1714441 h 3624976"/>
              <a:gd name="connsiteX144" fmla="*/ 3057525 w 8247269"/>
              <a:gd name="connsiteY144" fmla="*/ 1659672 h 3624976"/>
              <a:gd name="connsiteX145" fmla="*/ 3005138 w 8247269"/>
              <a:gd name="connsiteY145" fmla="*/ 1619191 h 3624976"/>
              <a:gd name="connsiteX146" fmla="*/ 2967038 w 8247269"/>
              <a:gd name="connsiteY146" fmla="*/ 1562041 h 3624976"/>
              <a:gd name="connsiteX147" fmla="*/ 2947988 w 8247269"/>
              <a:gd name="connsiteY147" fmla="*/ 1533466 h 3624976"/>
              <a:gd name="connsiteX148" fmla="*/ 2890838 w 8247269"/>
              <a:gd name="connsiteY148" fmla="*/ 1504891 h 3624976"/>
              <a:gd name="connsiteX149" fmla="*/ 2862263 w 8247269"/>
              <a:gd name="connsiteY149" fmla="*/ 1485841 h 3624976"/>
              <a:gd name="connsiteX150" fmla="*/ 2833688 w 8247269"/>
              <a:gd name="connsiteY150" fmla="*/ 1476316 h 3624976"/>
              <a:gd name="connsiteX151" fmla="*/ 2805113 w 8247269"/>
              <a:gd name="connsiteY151" fmla="*/ 1457266 h 3624976"/>
              <a:gd name="connsiteX152" fmla="*/ 2738438 w 8247269"/>
              <a:gd name="connsiteY152" fmla="*/ 1438216 h 3624976"/>
              <a:gd name="connsiteX153" fmla="*/ 2709863 w 8247269"/>
              <a:gd name="connsiteY153" fmla="*/ 1428691 h 3624976"/>
              <a:gd name="connsiteX154" fmla="*/ 2605088 w 8247269"/>
              <a:gd name="connsiteY154" fmla="*/ 1419166 h 3624976"/>
              <a:gd name="connsiteX155" fmla="*/ 2509838 w 8247269"/>
              <a:gd name="connsiteY155" fmla="*/ 1409641 h 3624976"/>
              <a:gd name="connsiteX156" fmla="*/ 2452688 w 8247269"/>
              <a:gd name="connsiteY156" fmla="*/ 1371541 h 3624976"/>
              <a:gd name="connsiteX157" fmla="*/ 2395538 w 8247269"/>
              <a:gd name="connsiteY157" fmla="*/ 1352491 h 3624976"/>
              <a:gd name="connsiteX158" fmla="*/ 2366963 w 8247269"/>
              <a:gd name="connsiteY158" fmla="*/ 1342966 h 3624976"/>
              <a:gd name="connsiteX159" fmla="*/ 2309813 w 8247269"/>
              <a:gd name="connsiteY159" fmla="*/ 1333441 h 3624976"/>
              <a:gd name="connsiteX160" fmla="*/ 2233613 w 8247269"/>
              <a:gd name="connsiteY160" fmla="*/ 1342966 h 3624976"/>
              <a:gd name="connsiteX161" fmla="*/ 2185988 w 8247269"/>
              <a:gd name="connsiteY161" fmla="*/ 1333441 h 3624976"/>
              <a:gd name="connsiteX162" fmla="*/ 2176463 w 8247269"/>
              <a:gd name="connsiteY162" fmla="*/ 1304866 h 3624976"/>
              <a:gd name="connsiteX163" fmla="*/ 2157413 w 8247269"/>
              <a:gd name="connsiteY163" fmla="*/ 1238191 h 3624976"/>
              <a:gd name="connsiteX164" fmla="*/ 2155032 w 8247269"/>
              <a:gd name="connsiteY164" fmla="*/ 1204854 h 3624976"/>
              <a:gd name="connsiteX165" fmla="*/ 2128838 w 8247269"/>
              <a:gd name="connsiteY165" fmla="*/ 1166753 h 3624976"/>
              <a:gd name="connsiteX166" fmla="*/ 2057400 w 8247269"/>
              <a:gd name="connsiteY166" fmla="*/ 1104841 h 3624976"/>
              <a:gd name="connsiteX167" fmla="*/ 2062163 w 8247269"/>
              <a:gd name="connsiteY167" fmla="*/ 1066741 h 3624976"/>
              <a:gd name="connsiteX168" fmla="*/ 2033588 w 8247269"/>
              <a:gd name="connsiteY168" fmla="*/ 1057216 h 3624976"/>
              <a:gd name="connsiteX169" fmla="*/ 2081213 w 8247269"/>
              <a:gd name="connsiteY169" fmla="*/ 1009591 h 3624976"/>
              <a:gd name="connsiteX170" fmla="*/ 2128838 w 8247269"/>
              <a:gd name="connsiteY170" fmla="*/ 1000066 h 3624976"/>
              <a:gd name="connsiteX171" fmla="*/ 2147888 w 8247269"/>
              <a:gd name="connsiteY171" fmla="*/ 942916 h 3624976"/>
              <a:gd name="connsiteX172" fmla="*/ 2119313 w 8247269"/>
              <a:gd name="connsiteY172" fmla="*/ 914341 h 3624976"/>
              <a:gd name="connsiteX173" fmla="*/ 2014538 w 8247269"/>
              <a:gd name="connsiteY173" fmla="*/ 885766 h 3624976"/>
              <a:gd name="connsiteX174" fmla="*/ 2005013 w 8247269"/>
              <a:gd name="connsiteY174" fmla="*/ 857191 h 3624976"/>
              <a:gd name="connsiteX175" fmla="*/ 2024063 w 8247269"/>
              <a:gd name="connsiteY175" fmla="*/ 828616 h 3624976"/>
              <a:gd name="connsiteX176" fmla="*/ 2014538 w 8247269"/>
              <a:gd name="connsiteY176" fmla="*/ 800041 h 3624976"/>
              <a:gd name="connsiteX177" fmla="*/ 1976438 w 8247269"/>
              <a:gd name="connsiteY177" fmla="*/ 742891 h 3624976"/>
              <a:gd name="connsiteX178" fmla="*/ 1804988 w 8247269"/>
              <a:gd name="connsiteY178" fmla="*/ 685741 h 3624976"/>
              <a:gd name="connsiteX179" fmla="*/ 1776413 w 8247269"/>
              <a:gd name="connsiteY179" fmla="*/ 676216 h 3624976"/>
              <a:gd name="connsiteX180" fmla="*/ 1747838 w 8247269"/>
              <a:gd name="connsiteY180" fmla="*/ 666691 h 3624976"/>
              <a:gd name="connsiteX181" fmla="*/ 1690688 w 8247269"/>
              <a:gd name="connsiteY181" fmla="*/ 628591 h 3624976"/>
              <a:gd name="connsiteX182" fmla="*/ 1654969 w 8247269"/>
              <a:gd name="connsiteY182" fmla="*/ 592872 h 3624976"/>
              <a:gd name="connsiteX183" fmla="*/ 1581150 w 8247269"/>
              <a:gd name="connsiteY183" fmla="*/ 519053 h 3624976"/>
              <a:gd name="connsiteX184" fmla="*/ 1493045 w 8247269"/>
              <a:gd name="connsiteY184" fmla="*/ 433328 h 3624976"/>
              <a:gd name="connsiteX185" fmla="*/ 1370452 w 8247269"/>
              <a:gd name="connsiteY185" fmla="*/ 335756 h 3624976"/>
              <a:gd name="connsiteX186" fmla="*/ 1350170 w 8247269"/>
              <a:gd name="connsiteY186" fmla="*/ 316647 h 3624976"/>
              <a:gd name="connsiteX187" fmla="*/ 1373982 w 8247269"/>
              <a:gd name="connsiteY187" fmla="*/ 323791 h 3624976"/>
              <a:gd name="connsiteX188" fmla="*/ 1440657 w 8247269"/>
              <a:gd name="connsiteY188" fmla="*/ 342841 h 3624976"/>
              <a:gd name="connsiteX189" fmla="*/ 1440657 w 8247269"/>
              <a:gd name="connsiteY189" fmla="*/ 290453 h 3624976"/>
              <a:gd name="connsiteX190" fmla="*/ 1376363 w 8247269"/>
              <a:gd name="connsiteY190" fmla="*/ 204729 h 3624976"/>
              <a:gd name="connsiteX191" fmla="*/ 1338263 w 8247269"/>
              <a:gd name="connsiteY191" fmla="*/ 178534 h 3624976"/>
              <a:gd name="connsiteX192" fmla="*/ 1319213 w 8247269"/>
              <a:gd name="connsiteY192" fmla="*/ 161866 h 3624976"/>
              <a:gd name="connsiteX193" fmla="*/ 1166813 w 8247269"/>
              <a:gd name="connsiteY193" fmla="*/ 133291 h 3624976"/>
              <a:gd name="connsiteX194" fmla="*/ 1138238 w 8247269"/>
              <a:gd name="connsiteY194" fmla="*/ 123766 h 3624976"/>
              <a:gd name="connsiteX195" fmla="*/ 1081088 w 8247269"/>
              <a:gd name="connsiteY195" fmla="*/ 85666 h 3624976"/>
              <a:gd name="connsiteX196" fmla="*/ 1033463 w 8247269"/>
              <a:gd name="connsiteY196" fmla="*/ 47566 h 3624976"/>
              <a:gd name="connsiteX197" fmla="*/ 976313 w 8247269"/>
              <a:gd name="connsiteY197" fmla="*/ 9466 h 3624976"/>
              <a:gd name="connsiteX198" fmla="*/ 547688 w 8247269"/>
              <a:gd name="connsiteY198" fmla="*/ 9466 h 3624976"/>
              <a:gd name="connsiteX199" fmla="*/ 452438 w 8247269"/>
              <a:gd name="connsiteY199" fmla="*/ 18991 h 3624976"/>
              <a:gd name="connsiteX200" fmla="*/ 395288 w 8247269"/>
              <a:gd name="connsiteY200" fmla="*/ 47566 h 3624976"/>
              <a:gd name="connsiteX201" fmla="*/ 319088 w 8247269"/>
              <a:gd name="connsiteY201" fmla="*/ 159485 h 3624976"/>
              <a:gd name="connsiteX202" fmla="*/ 307182 w 8247269"/>
              <a:gd name="connsiteY202" fmla="*/ 216634 h 3624976"/>
              <a:gd name="connsiteX203" fmla="*/ 254794 w 8247269"/>
              <a:gd name="connsiteY203" fmla="*/ 283310 h 3624976"/>
              <a:gd name="connsiteX204" fmla="*/ 180975 w 8247269"/>
              <a:gd name="connsiteY204" fmla="*/ 330935 h 3624976"/>
              <a:gd name="connsiteX205" fmla="*/ 76201 w 8247269"/>
              <a:gd name="connsiteY205" fmla="*/ 357129 h 3624976"/>
              <a:gd name="connsiteX206" fmla="*/ 42863 w 8247269"/>
              <a:gd name="connsiteY206" fmla="*/ 361891 h 3624976"/>
              <a:gd name="connsiteX207" fmla="*/ 0 w 8247269"/>
              <a:gd name="connsiteY207" fmla="*/ 371416 h 3624976"/>
              <a:gd name="connsiteX208" fmla="*/ 21431 w 8247269"/>
              <a:gd name="connsiteY208" fmla="*/ 416660 h 3624976"/>
              <a:gd name="connsiteX209" fmla="*/ 33338 w 8247269"/>
              <a:gd name="connsiteY209" fmla="*/ 419041 h 3624976"/>
              <a:gd name="connsiteX210" fmla="*/ 90488 w 8247269"/>
              <a:gd name="connsiteY210" fmla="*/ 447616 h 3624976"/>
              <a:gd name="connsiteX211" fmla="*/ 147638 w 8247269"/>
              <a:gd name="connsiteY211" fmla="*/ 476191 h 3624976"/>
              <a:gd name="connsiteX212" fmla="*/ 166688 w 8247269"/>
              <a:gd name="connsiteY212" fmla="*/ 504766 h 3624976"/>
              <a:gd name="connsiteX213" fmla="*/ 166688 w 8247269"/>
              <a:gd name="connsiteY213" fmla="*/ 571441 h 3624976"/>
              <a:gd name="connsiteX214" fmla="*/ 138113 w 8247269"/>
              <a:gd name="connsiteY214" fmla="*/ 580966 h 3624976"/>
              <a:gd name="connsiteX215" fmla="*/ 128588 w 8247269"/>
              <a:gd name="connsiteY215" fmla="*/ 666691 h 3624976"/>
              <a:gd name="connsiteX216" fmla="*/ 100013 w 8247269"/>
              <a:gd name="connsiteY216" fmla="*/ 676216 h 3624976"/>
              <a:gd name="connsiteX217" fmla="*/ 90488 w 8247269"/>
              <a:gd name="connsiteY217" fmla="*/ 704791 h 3624976"/>
              <a:gd name="connsiteX218" fmla="*/ 119063 w 8247269"/>
              <a:gd name="connsiteY218" fmla="*/ 714316 h 3624976"/>
              <a:gd name="connsiteX219" fmla="*/ 138113 w 8247269"/>
              <a:gd name="connsiteY219" fmla="*/ 771466 h 3624976"/>
              <a:gd name="connsiteX220" fmla="*/ 147638 w 8247269"/>
              <a:gd name="connsiteY220" fmla="*/ 838141 h 3624976"/>
              <a:gd name="connsiteX221" fmla="*/ 166688 w 8247269"/>
              <a:gd name="connsiteY221" fmla="*/ 866716 h 3624976"/>
              <a:gd name="connsiteX222" fmla="*/ 157163 w 8247269"/>
              <a:gd name="connsiteY222" fmla="*/ 923866 h 3624976"/>
              <a:gd name="connsiteX0" fmla="*/ 7319963 w 8247269"/>
              <a:gd name="connsiteY0" fmla="*/ 3590866 h 3624976"/>
              <a:gd name="connsiteX1" fmla="*/ 7374733 w 8247269"/>
              <a:gd name="connsiteY1" fmla="*/ 3417036 h 3624976"/>
              <a:gd name="connsiteX2" fmla="*/ 7398544 w 8247269"/>
              <a:gd name="connsiteY2" fmla="*/ 3281304 h 3624976"/>
              <a:gd name="connsiteX3" fmla="*/ 7458075 w 8247269"/>
              <a:gd name="connsiteY3" fmla="*/ 3233678 h 3624976"/>
              <a:gd name="connsiteX4" fmla="*/ 7481888 w 8247269"/>
              <a:gd name="connsiteY4" fmla="*/ 3000315 h 3624976"/>
              <a:gd name="connsiteX5" fmla="*/ 7543801 w 8247269"/>
              <a:gd name="connsiteY5" fmla="*/ 2966977 h 3624976"/>
              <a:gd name="connsiteX6" fmla="*/ 7627145 w 8247269"/>
              <a:gd name="connsiteY6" fmla="*/ 2993171 h 3624976"/>
              <a:gd name="connsiteX7" fmla="*/ 7708106 w 8247269"/>
              <a:gd name="connsiteY7" fmla="*/ 2943167 h 3624976"/>
              <a:gd name="connsiteX8" fmla="*/ 7765257 w 8247269"/>
              <a:gd name="connsiteY8" fmla="*/ 2838391 h 3624976"/>
              <a:gd name="connsiteX9" fmla="*/ 7777163 w 8247269"/>
              <a:gd name="connsiteY9" fmla="*/ 2800291 h 3624976"/>
              <a:gd name="connsiteX10" fmla="*/ 7805738 w 8247269"/>
              <a:gd name="connsiteY10" fmla="*/ 2790766 h 3624976"/>
              <a:gd name="connsiteX11" fmla="*/ 7834313 w 8247269"/>
              <a:gd name="connsiteY11" fmla="*/ 2781241 h 3624976"/>
              <a:gd name="connsiteX12" fmla="*/ 7996238 w 8247269"/>
              <a:gd name="connsiteY12" fmla="*/ 2762191 h 3624976"/>
              <a:gd name="connsiteX13" fmla="*/ 8062913 w 8247269"/>
              <a:gd name="connsiteY13" fmla="*/ 2743141 h 3624976"/>
              <a:gd name="connsiteX14" fmla="*/ 8090341 w 8247269"/>
              <a:gd name="connsiteY14" fmla="*/ 2764630 h 3624976"/>
              <a:gd name="connsiteX15" fmla="*/ 8162926 w 8247269"/>
              <a:gd name="connsiteY15" fmla="*/ 2752666 h 3624976"/>
              <a:gd name="connsiteX16" fmla="*/ 8165307 w 8247269"/>
              <a:gd name="connsiteY16" fmla="*/ 2709804 h 3624976"/>
              <a:gd name="connsiteX17" fmla="*/ 8186738 w 8247269"/>
              <a:gd name="connsiteY17" fmla="*/ 2602648 h 3624976"/>
              <a:gd name="connsiteX18" fmla="*/ 8193882 w 8247269"/>
              <a:gd name="connsiteY18" fmla="*/ 2552641 h 3624976"/>
              <a:gd name="connsiteX19" fmla="*/ 8224838 w 8247269"/>
              <a:gd name="connsiteY19" fmla="*/ 2514541 h 3624976"/>
              <a:gd name="connsiteX20" fmla="*/ 8243888 w 8247269"/>
              <a:gd name="connsiteY20" fmla="*/ 2485966 h 3624976"/>
              <a:gd name="connsiteX21" fmla="*/ 8178447 w 8247269"/>
              <a:gd name="connsiteY21" fmla="*/ 2438399 h 3624976"/>
              <a:gd name="connsiteX22" fmla="*/ 7950994 w 8247269"/>
              <a:gd name="connsiteY22" fmla="*/ 2435960 h 3624976"/>
              <a:gd name="connsiteX23" fmla="*/ 7967663 w 8247269"/>
              <a:gd name="connsiteY23" fmla="*/ 2335947 h 3624976"/>
              <a:gd name="connsiteX24" fmla="*/ 7977188 w 8247269"/>
              <a:gd name="connsiteY24" fmla="*/ 2257366 h 3624976"/>
              <a:gd name="connsiteX25" fmla="*/ 7950995 w 8247269"/>
              <a:gd name="connsiteY25" fmla="*/ 2083534 h 3624976"/>
              <a:gd name="connsiteX26" fmla="*/ 7953375 w 8247269"/>
              <a:gd name="connsiteY26" fmla="*/ 2038291 h 3624976"/>
              <a:gd name="connsiteX27" fmla="*/ 7948613 w 8247269"/>
              <a:gd name="connsiteY27" fmla="*/ 2007334 h 3624976"/>
              <a:gd name="connsiteX28" fmla="*/ 7962901 w 8247269"/>
              <a:gd name="connsiteY28" fmla="*/ 1907322 h 3624976"/>
              <a:gd name="connsiteX29" fmla="*/ 7948613 w 8247269"/>
              <a:gd name="connsiteY29" fmla="*/ 1847791 h 3624976"/>
              <a:gd name="connsiteX30" fmla="*/ 7850982 w 8247269"/>
              <a:gd name="connsiteY30" fmla="*/ 1859697 h 3624976"/>
              <a:gd name="connsiteX31" fmla="*/ 7796213 w 8247269"/>
              <a:gd name="connsiteY31" fmla="*/ 1790641 h 3624976"/>
              <a:gd name="connsiteX32" fmla="*/ 7739063 w 8247269"/>
              <a:gd name="connsiteY32" fmla="*/ 1771591 h 3624976"/>
              <a:gd name="connsiteX33" fmla="*/ 7710488 w 8247269"/>
              <a:gd name="connsiteY33" fmla="*/ 1752541 h 3624976"/>
              <a:gd name="connsiteX34" fmla="*/ 7567613 w 8247269"/>
              <a:gd name="connsiteY34" fmla="*/ 1733491 h 3624976"/>
              <a:gd name="connsiteX35" fmla="*/ 7510463 w 8247269"/>
              <a:gd name="connsiteY35" fmla="*/ 1714441 h 3624976"/>
              <a:gd name="connsiteX36" fmla="*/ 7453313 w 8247269"/>
              <a:gd name="connsiteY36" fmla="*/ 1676341 h 3624976"/>
              <a:gd name="connsiteX37" fmla="*/ 7424738 w 8247269"/>
              <a:gd name="connsiteY37" fmla="*/ 1657291 h 3624976"/>
              <a:gd name="connsiteX38" fmla="*/ 7396163 w 8247269"/>
              <a:gd name="connsiteY38" fmla="*/ 1647766 h 3624976"/>
              <a:gd name="connsiteX39" fmla="*/ 7358063 w 8247269"/>
              <a:gd name="connsiteY39" fmla="*/ 1600141 h 3624976"/>
              <a:gd name="connsiteX40" fmla="*/ 7319963 w 8247269"/>
              <a:gd name="connsiteY40" fmla="*/ 1542991 h 3624976"/>
              <a:gd name="connsiteX41" fmla="*/ 7272338 w 8247269"/>
              <a:gd name="connsiteY41" fmla="*/ 1485841 h 3624976"/>
              <a:gd name="connsiteX42" fmla="*/ 7262813 w 8247269"/>
              <a:gd name="connsiteY42" fmla="*/ 1457266 h 3624976"/>
              <a:gd name="connsiteX43" fmla="*/ 7224713 w 8247269"/>
              <a:gd name="connsiteY43" fmla="*/ 1400116 h 3624976"/>
              <a:gd name="connsiteX44" fmla="*/ 7215188 w 8247269"/>
              <a:gd name="connsiteY44" fmla="*/ 1371541 h 3624976"/>
              <a:gd name="connsiteX45" fmla="*/ 7196138 w 8247269"/>
              <a:gd name="connsiteY45" fmla="*/ 1342966 h 3624976"/>
              <a:gd name="connsiteX46" fmla="*/ 7184231 w 8247269"/>
              <a:gd name="connsiteY46" fmla="*/ 1278672 h 3624976"/>
              <a:gd name="connsiteX47" fmla="*/ 7012782 w 8247269"/>
              <a:gd name="connsiteY47" fmla="*/ 1083410 h 3624976"/>
              <a:gd name="connsiteX48" fmla="*/ 6979445 w 8247269"/>
              <a:gd name="connsiteY48" fmla="*/ 1047691 h 3624976"/>
              <a:gd name="connsiteX49" fmla="*/ 6950869 w 8247269"/>
              <a:gd name="connsiteY49" fmla="*/ 1016735 h 3624976"/>
              <a:gd name="connsiteX50" fmla="*/ 6988969 w 8247269"/>
              <a:gd name="connsiteY50" fmla="*/ 961966 h 3624976"/>
              <a:gd name="connsiteX51" fmla="*/ 7048501 w 8247269"/>
              <a:gd name="connsiteY51" fmla="*/ 885766 h 3624976"/>
              <a:gd name="connsiteX52" fmla="*/ 6977063 w 8247269"/>
              <a:gd name="connsiteY52" fmla="*/ 857191 h 3624976"/>
              <a:gd name="connsiteX53" fmla="*/ 6910388 w 8247269"/>
              <a:gd name="connsiteY53" fmla="*/ 847666 h 3624976"/>
              <a:gd name="connsiteX54" fmla="*/ 6872288 w 8247269"/>
              <a:gd name="connsiteY54" fmla="*/ 828616 h 3624976"/>
              <a:gd name="connsiteX55" fmla="*/ 6843713 w 8247269"/>
              <a:gd name="connsiteY55" fmla="*/ 819091 h 3624976"/>
              <a:gd name="connsiteX56" fmla="*/ 6786563 w 8247269"/>
              <a:gd name="connsiteY56" fmla="*/ 780991 h 3624976"/>
              <a:gd name="connsiteX57" fmla="*/ 6748463 w 8247269"/>
              <a:gd name="connsiteY57" fmla="*/ 733366 h 3624976"/>
              <a:gd name="connsiteX58" fmla="*/ 6738938 w 8247269"/>
              <a:gd name="connsiteY58" fmla="*/ 704791 h 3624976"/>
              <a:gd name="connsiteX59" fmla="*/ 6691313 w 8247269"/>
              <a:gd name="connsiteY59" fmla="*/ 657166 h 3624976"/>
              <a:gd name="connsiteX60" fmla="*/ 6643688 w 8247269"/>
              <a:gd name="connsiteY60" fmla="*/ 619066 h 3624976"/>
              <a:gd name="connsiteX61" fmla="*/ 6624638 w 8247269"/>
              <a:gd name="connsiteY61" fmla="*/ 590491 h 3624976"/>
              <a:gd name="connsiteX62" fmla="*/ 6596063 w 8247269"/>
              <a:gd name="connsiteY62" fmla="*/ 580966 h 3624976"/>
              <a:gd name="connsiteX63" fmla="*/ 6567488 w 8247269"/>
              <a:gd name="connsiteY63" fmla="*/ 561916 h 3624976"/>
              <a:gd name="connsiteX64" fmla="*/ 6538913 w 8247269"/>
              <a:gd name="connsiteY64" fmla="*/ 552391 h 3624976"/>
              <a:gd name="connsiteX65" fmla="*/ 6510338 w 8247269"/>
              <a:gd name="connsiteY65" fmla="*/ 533341 h 3624976"/>
              <a:gd name="connsiteX66" fmla="*/ 6462713 w 8247269"/>
              <a:gd name="connsiteY66" fmla="*/ 523816 h 3624976"/>
              <a:gd name="connsiteX67" fmla="*/ 6376988 w 8247269"/>
              <a:gd name="connsiteY67" fmla="*/ 533341 h 3624976"/>
              <a:gd name="connsiteX68" fmla="*/ 6250782 w 8247269"/>
              <a:gd name="connsiteY68" fmla="*/ 585729 h 3624976"/>
              <a:gd name="connsiteX69" fmla="*/ 6169819 w 8247269"/>
              <a:gd name="connsiteY69" fmla="*/ 619066 h 3624976"/>
              <a:gd name="connsiteX70" fmla="*/ 6148388 w 8247269"/>
              <a:gd name="connsiteY70" fmla="*/ 666691 h 3624976"/>
              <a:gd name="connsiteX71" fmla="*/ 6105525 w 8247269"/>
              <a:gd name="connsiteY71" fmla="*/ 852428 h 3624976"/>
              <a:gd name="connsiteX72" fmla="*/ 6119813 w 8247269"/>
              <a:gd name="connsiteY72" fmla="*/ 1085791 h 3624976"/>
              <a:gd name="connsiteX73" fmla="*/ 6136482 w 8247269"/>
              <a:gd name="connsiteY73" fmla="*/ 1195328 h 3624976"/>
              <a:gd name="connsiteX74" fmla="*/ 6140098 w 8247269"/>
              <a:gd name="connsiteY74" fmla="*/ 1366836 h 3624976"/>
              <a:gd name="connsiteX75" fmla="*/ 6165057 w 8247269"/>
              <a:gd name="connsiteY75" fmla="*/ 1414404 h 3624976"/>
              <a:gd name="connsiteX76" fmla="*/ 6162676 w 8247269"/>
              <a:gd name="connsiteY76" fmla="*/ 1492985 h 3624976"/>
              <a:gd name="connsiteX77" fmla="*/ 6174582 w 8247269"/>
              <a:gd name="connsiteY77" fmla="*/ 1652529 h 3624976"/>
              <a:gd name="connsiteX78" fmla="*/ 6198394 w 8247269"/>
              <a:gd name="connsiteY78" fmla="*/ 1757303 h 3624976"/>
              <a:gd name="connsiteX79" fmla="*/ 6105525 w 8247269"/>
              <a:gd name="connsiteY79" fmla="*/ 1721584 h 3624976"/>
              <a:gd name="connsiteX80" fmla="*/ 5969795 w 8247269"/>
              <a:gd name="connsiteY80" fmla="*/ 1747779 h 3624976"/>
              <a:gd name="connsiteX81" fmla="*/ 5955507 w 8247269"/>
              <a:gd name="connsiteY81" fmla="*/ 1854934 h 3624976"/>
              <a:gd name="connsiteX82" fmla="*/ 5967413 w 8247269"/>
              <a:gd name="connsiteY82" fmla="*/ 1904941 h 3624976"/>
              <a:gd name="connsiteX83" fmla="*/ 5962650 w 8247269"/>
              <a:gd name="connsiteY83" fmla="*/ 1954947 h 3624976"/>
              <a:gd name="connsiteX84" fmla="*/ 5684045 w 8247269"/>
              <a:gd name="connsiteY84" fmla="*/ 1916847 h 3624976"/>
              <a:gd name="connsiteX85" fmla="*/ 5434013 w 8247269"/>
              <a:gd name="connsiteY85" fmla="*/ 1940660 h 3624976"/>
              <a:gd name="connsiteX86" fmla="*/ 5300663 w 8247269"/>
              <a:gd name="connsiteY86" fmla="*/ 1904941 h 3624976"/>
              <a:gd name="connsiteX87" fmla="*/ 5243513 w 8247269"/>
              <a:gd name="connsiteY87" fmla="*/ 1914466 h 3624976"/>
              <a:gd name="connsiteX88" fmla="*/ 5186363 w 8247269"/>
              <a:gd name="connsiteY88" fmla="*/ 1933516 h 3624976"/>
              <a:gd name="connsiteX89" fmla="*/ 5179219 w 8247269"/>
              <a:gd name="connsiteY89" fmla="*/ 1890653 h 3624976"/>
              <a:gd name="connsiteX90" fmla="*/ 5098257 w 8247269"/>
              <a:gd name="connsiteY90" fmla="*/ 1840647 h 3624976"/>
              <a:gd name="connsiteX91" fmla="*/ 5033963 w 8247269"/>
              <a:gd name="connsiteY91" fmla="*/ 1838266 h 3624976"/>
              <a:gd name="connsiteX92" fmla="*/ 5024438 w 8247269"/>
              <a:gd name="connsiteY92" fmla="*/ 1809691 h 3624976"/>
              <a:gd name="connsiteX93" fmla="*/ 4891088 w 8247269"/>
              <a:gd name="connsiteY93" fmla="*/ 1781116 h 3624976"/>
              <a:gd name="connsiteX94" fmla="*/ 4814888 w 8247269"/>
              <a:gd name="connsiteY94" fmla="*/ 1743016 h 3624976"/>
              <a:gd name="connsiteX95" fmla="*/ 4786313 w 8247269"/>
              <a:gd name="connsiteY95" fmla="*/ 1714441 h 3624976"/>
              <a:gd name="connsiteX96" fmla="*/ 4776788 w 8247269"/>
              <a:gd name="connsiteY96" fmla="*/ 1685866 h 3624976"/>
              <a:gd name="connsiteX97" fmla="*/ 4795838 w 8247269"/>
              <a:gd name="connsiteY97" fmla="*/ 1628716 h 3624976"/>
              <a:gd name="connsiteX98" fmla="*/ 4814888 w 8247269"/>
              <a:gd name="connsiteY98" fmla="*/ 1476316 h 3624976"/>
              <a:gd name="connsiteX99" fmla="*/ 4852988 w 8247269"/>
              <a:gd name="connsiteY99" fmla="*/ 1419166 h 3624976"/>
              <a:gd name="connsiteX100" fmla="*/ 4872038 w 8247269"/>
              <a:gd name="connsiteY100" fmla="*/ 1390591 h 3624976"/>
              <a:gd name="connsiteX101" fmla="*/ 4919663 w 8247269"/>
              <a:gd name="connsiteY101" fmla="*/ 1314391 h 3624976"/>
              <a:gd name="connsiteX102" fmla="*/ 4929188 w 8247269"/>
              <a:gd name="connsiteY102" fmla="*/ 1285816 h 3624976"/>
              <a:gd name="connsiteX103" fmla="*/ 4872038 w 8247269"/>
              <a:gd name="connsiteY103" fmla="*/ 1257241 h 3624976"/>
              <a:gd name="connsiteX104" fmla="*/ 4843463 w 8247269"/>
              <a:gd name="connsiteY104" fmla="*/ 1238191 h 3624976"/>
              <a:gd name="connsiteX105" fmla="*/ 4786313 w 8247269"/>
              <a:gd name="connsiteY105" fmla="*/ 1219141 h 3624976"/>
              <a:gd name="connsiteX106" fmla="*/ 4757738 w 8247269"/>
              <a:gd name="connsiteY106" fmla="*/ 1209616 h 3624976"/>
              <a:gd name="connsiteX107" fmla="*/ 4729163 w 8247269"/>
              <a:gd name="connsiteY107" fmla="*/ 1219141 h 3624976"/>
              <a:gd name="connsiteX108" fmla="*/ 4672013 w 8247269"/>
              <a:gd name="connsiteY108" fmla="*/ 1247716 h 3624976"/>
              <a:gd name="connsiteX109" fmla="*/ 4576763 w 8247269"/>
              <a:gd name="connsiteY109" fmla="*/ 1209616 h 3624976"/>
              <a:gd name="connsiteX110" fmla="*/ 4538663 w 8247269"/>
              <a:gd name="connsiteY110" fmla="*/ 1161991 h 3624976"/>
              <a:gd name="connsiteX111" fmla="*/ 4481513 w 8247269"/>
              <a:gd name="connsiteY111" fmla="*/ 1181041 h 3624976"/>
              <a:gd name="connsiteX112" fmla="*/ 4452938 w 8247269"/>
              <a:gd name="connsiteY112" fmla="*/ 1190566 h 3624976"/>
              <a:gd name="connsiteX113" fmla="*/ 4414838 w 8247269"/>
              <a:gd name="connsiteY113" fmla="*/ 1276291 h 3624976"/>
              <a:gd name="connsiteX114" fmla="*/ 4405313 w 8247269"/>
              <a:gd name="connsiteY114" fmla="*/ 1304866 h 3624976"/>
              <a:gd name="connsiteX115" fmla="*/ 4395788 w 8247269"/>
              <a:gd name="connsiteY115" fmla="*/ 1333441 h 3624976"/>
              <a:gd name="connsiteX116" fmla="*/ 4367213 w 8247269"/>
              <a:gd name="connsiteY116" fmla="*/ 1352491 h 3624976"/>
              <a:gd name="connsiteX117" fmla="*/ 4348163 w 8247269"/>
              <a:gd name="connsiteY117" fmla="*/ 1381066 h 3624976"/>
              <a:gd name="connsiteX118" fmla="*/ 4329113 w 8247269"/>
              <a:gd name="connsiteY118" fmla="*/ 1438216 h 3624976"/>
              <a:gd name="connsiteX119" fmla="*/ 4310063 w 8247269"/>
              <a:gd name="connsiteY119" fmla="*/ 1466791 h 3624976"/>
              <a:gd name="connsiteX120" fmla="*/ 4300538 w 8247269"/>
              <a:gd name="connsiteY120" fmla="*/ 1495366 h 3624976"/>
              <a:gd name="connsiteX121" fmla="*/ 4291013 w 8247269"/>
              <a:gd name="connsiteY121" fmla="*/ 1533466 h 3624976"/>
              <a:gd name="connsiteX122" fmla="*/ 4262438 w 8247269"/>
              <a:gd name="connsiteY122" fmla="*/ 1552516 h 3624976"/>
              <a:gd name="connsiteX123" fmla="*/ 4224338 w 8247269"/>
              <a:gd name="connsiteY123" fmla="*/ 1545372 h 3624976"/>
              <a:gd name="connsiteX124" fmla="*/ 4167188 w 8247269"/>
              <a:gd name="connsiteY124" fmla="*/ 1562041 h 3624976"/>
              <a:gd name="connsiteX125" fmla="*/ 4110038 w 8247269"/>
              <a:gd name="connsiteY125" fmla="*/ 1583472 h 3624976"/>
              <a:gd name="connsiteX126" fmla="*/ 4081463 w 8247269"/>
              <a:gd name="connsiteY126" fmla="*/ 1590616 h 3624976"/>
              <a:gd name="connsiteX127" fmla="*/ 4055270 w 8247269"/>
              <a:gd name="connsiteY127" fmla="*/ 1595379 h 3624976"/>
              <a:gd name="connsiteX128" fmla="*/ 3948113 w 8247269"/>
              <a:gd name="connsiteY128" fmla="*/ 1609666 h 3624976"/>
              <a:gd name="connsiteX129" fmla="*/ 3910013 w 8247269"/>
              <a:gd name="connsiteY129" fmla="*/ 1600141 h 3624976"/>
              <a:gd name="connsiteX130" fmla="*/ 3757613 w 8247269"/>
              <a:gd name="connsiteY130" fmla="*/ 1590616 h 3624976"/>
              <a:gd name="connsiteX131" fmla="*/ 3729038 w 8247269"/>
              <a:gd name="connsiteY131" fmla="*/ 1571566 h 3624976"/>
              <a:gd name="connsiteX132" fmla="*/ 3700463 w 8247269"/>
              <a:gd name="connsiteY132" fmla="*/ 1562041 h 3624976"/>
              <a:gd name="connsiteX133" fmla="*/ 3652838 w 8247269"/>
              <a:gd name="connsiteY133" fmla="*/ 1523941 h 3624976"/>
              <a:gd name="connsiteX134" fmla="*/ 3481388 w 8247269"/>
              <a:gd name="connsiteY134" fmla="*/ 1533466 h 3624976"/>
              <a:gd name="connsiteX135" fmla="*/ 3414713 w 8247269"/>
              <a:gd name="connsiteY135" fmla="*/ 1542991 h 3624976"/>
              <a:gd name="connsiteX136" fmla="*/ 3386138 w 8247269"/>
              <a:gd name="connsiteY136" fmla="*/ 1552516 h 3624976"/>
              <a:gd name="connsiteX137" fmla="*/ 3338513 w 8247269"/>
              <a:gd name="connsiteY137" fmla="*/ 1562041 h 3624976"/>
              <a:gd name="connsiteX138" fmla="*/ 3259931 w 8247269"/>
              <a:gd name="connsiteY138" fmla="*/ 1619191 h 3624976"/>
              <a:gd name="connsiteX139" fmla="*/ 3214688 w 8247269"/>
              <a:gd name="connsiteY139" fmla="*/ 1666816 h 3624976"/>
              <a:gd name="connsiteX140" fmla="*/ 3205163 w 8247269"/>
              <a:gd name="connsiteY140" fmla="*/ 1695391 h 3624976"/>
              <a:gd name="connsiteX141" fmla="*/ 3181351 w 8247269"/>
              <a:gd name="connsiteY141" fmla="*/ 1738254 h 3624976"/>
              <a:gd name="connsiteX142" fmla="*/ 3102769 w 8247269"/>
              <a:gd name="connsiteY142" fmla="*/ 1714441 h 3624976"/>
              <a:gd name="connsiteX143" fmla="*/ 3057525 w 8247269"/>
              <a:gd name="connsiteY143" fmla="*/ 1659672 h 3624976"/>
              <a:gd name="connsiteX144" fmla="*/ 3005138 w 8247269"/>
              <a:gd name="connsiteY144" fmla="*/ 1619191 h 3624976"/>
              <a:gd name="connsiteX145" fmla="*/ 2967038 w 8247269"/>
              <a:gd name="connsiteY145" fmla="*/ 1562041 h 3624976"/>
              <a:gd name="connsiteX146" fmla="*/ 2947988 w 8247269"/>
              <a:gd name="connsiteY146" fmla="*/ 1533466 h 3624976"/>
              <a:gd name="connsiteX147" fmla="*/ 2890838 w 8247269"/>
              <a:gd name="connsiteY147" fmla="*/ 1504891 h 3624976"/>
              <a:gd name="connsiteX148" fmla="*/ 2862263 w 8247269"/>
              <a:gd name="connsiteY148" fmla="*/ 1485841 h 3624976"/>
              <a:gd name="connsiteX149" fmla="*/ 2833688 w 8247269"/>
              <a:gd name="connsiteY149" fmla="*/ 1476316 h 3624976"/>
              <a:gd name="connsiteX150" fmla="*/ 2805113 w 8247269"/>
              <a:gd name="connsiteY150" fmla="*/ 1457266 h 3624976"/>
              <a:gd name="connsiteX151" fmla="*/ 2738438 w 8247269"/>
              <a:gd name="connsiteY151" fmla="*/ 1438216 h 3624976"/>
              <a:gd name="connsiteX152" fmla="*/ 2709863 w 8247269"/>
              <a:gd name="connsiteY152" fmla="*/ 1428691 h 3624976"/>
              <a:gd name="connsiteX153" fmla="*/ 2605088 w 8247269"/>
              <a:gd name="connsiteY153" fmla="*/ 1419166 h 3624976"/>
              <a:gd name="connsiteX154" fmla="*/ 2509838 w 8247269"/>
              <a:gd name="connsiteY154" fmla="*/ 1409641 h 3624976"/>
              <a:gd name="connsiteX155" fmla="*/ 2452688 w 8247269"/>
              <a:gd name="connsiteY155" fmla="*/ 1371541 h 3624976"/>
              <a:gd name="connsiteX156" fmla="*/ 2395538 w 8247269"/>
              <a:gd name="connsiteY156" fmla="*/ 1352491 h 3624976"/>
              <a:gd name="connsiteX157" fmla="*/ 2366963 w 8247269"/>
              <a:gd name="connsiteY157" fmla="*/ 1342966 h 3624976"/>
              <a:gd name="connsiteX158" fmla="*/ 2309813 w 8247269"/>
              <a:gd name="connsiteY158" fmla="*/ 1333441 h 3624976"/>
              <a:gd name="connsiteX159" fmla="*/ 2233613 w 8247269"/>
              <a:gd name="connsiteY159" fmla="*/ 1342966 h 3624976"/>
              <a:gd name="connsiteX160" fmla="*/ 2185988 w 8247269"/>
              <a:gd name="connsiteY160" fmla="*/ 1333441 h 3624976"/>
              <a:gd name="connsiteX161" fmla="*/ 2176463 w 8247269"/>
              <a:gd name="connsiteY161" fmla="*/ 1304866 h 3624976"/>
              <a:gd name="connsiteX162" fmla="*/ 2157413 w 8247269"/>
              <a:gd name="connsiteY162" fmla="*/ 1238191 h 3624976"/>
              <a:gd name="connsiteX163" fmla="*/ 2155032 w 8247269"/>
              <a:gd name="connsiteY163" fmla="*/ 1204854 h 3624976"/>
              <a:gd name="connsiteX164" fmla="*/ 2128838 w 8247269"/>
              <a:gd name="connsiteY164" fmla="*/ 1166753 h 3624976"/>
              <a:gd name="connsiteX165" fmla="*/ 2057400 w 8247269"/>
              <a:gd name="connsiteY165" fmla="*/ 1104841 h 3624976"/>
              <a:gd name="connsiteX166" fmla="*/ 2062163 w 8247269"/>
              <a:gd name="connsiteY166" fmla="*/ 1066741 h 3624976"/>
              <a:gd name="connsiteX167" fmla="*/ 2033588 w 8247269"/>
              <a:gd name="connsiteY167" fmla="*/ 1057216 h 3624976"/>
              <a:gd name="connsiteX168" fmla="*/ 2081213 w 8247269"/>
              <a:gd name="connsiteY168" fmla="*/ 1009591 h 3624976"/>
              <a:gd name="connsiteX169" fmla="*/ 2128838 w 8247269"/>
              <a:gd name="connsiteY169" fmla="*/ 1000066 h 3624976"/>
              <a:gd name="connsiteX170" fmla="*/ 2147888 w 8247269"/>
              <a:gd name="connsiteY170" fmla="*/ 942916 h 3624976"/>
              <a:gd name="connsiteX171" fmla="*/ 2119313 w 8247269"/>
              <a:gd name="connsiteY171" fmla="*/ 914341 h 3624976"/>
              <a:gd name="connsiteX172" fmla="*/ 2014538 w 8247269"/>
              <a:gd name="connsiteY172" fmla="*/ 885766 h 3624976"/>
              <a:gd name="connsiteX173" fmla="*/ 2005013 w 8247269"/>
              <a:gd name="connsiteY173" fmla="*/ 857191 h 3624976"/>
              <a:gd name="connsiteX174" fmla="*/ 2024063 w 8247269"/>
              <a:gd name="connsiteY174" fmla="*/ 828616 h 3624976"/>
              <a:gd name="connsiteX175" fmla="*/ 2014538 w 8247269"/>
              <a:gd name="connsiteY175" fmla="*/ 800041 h 3624976"/>
              <a:gd name="connsiteX176" fmla="*/ 1976438 w 8247269"/>
              <a:gd name="connsiteY176" fmla="*/ 742891 h 3624976"/>
              <a:gd name="connsiteX177" fmla="*/ 1804988 w 8247269"/>
              <a:gd name="connsiteY177" fmla="*/ 685741 h 3624976"/>
              <a:gd name="connsiteX178" fmla="*/ 1776413 w 8247269"/>
              <a:gd name="connsiteY178" fmla="*/ 676216 h 3624976"/>
              <a:gd name="connsiteX179" fmla="*/ 1747838 w 8247269"/>
              <a:gd name="connsiteY179" fmla="*/ 666691 h 3624976"/>
              <a:gd name="connsiteX180" fmla="*/ 1690688 w 8247269"/>
              <a:gd name="connsiteY180" fmla="*/ 628591 h 3624976"/>
              <a:gd name="connsiteX181" fmla="*/ 1654969 w 8247269"/>
              <a:gd name="connsiteY181" fmla="*/ 592872 h 3624976"/>
              <a:gd name="connsiteX182" fmla="*/ 1581150 w 8247269"/>
              <a:gd name="connsiteY182" fmla="*/ 519053 h 3624976"/>
              <a:gd name="connsiteX183" fmla="*/ 1493045 w 8247269"/>
              <a:gd name="connsiteY183" fmla="*/ 433328 h 3624976"/>
              <a:gd name="connsiteX184" fmla="*/ 1370452 w 8247269"/>
              <a:gd name="connsiteY184" fmla="*/ 335756 h 3624976"/>
              <a:gd name="connsiteX185" fmla="*/ 1350170 w 8247269"/>
              <a:gd name="connsiteY185" fmla="*/ 316647 h 3624976"/>
              <a:gd name="connsiteX186" fmla="*/ 1373982 w 8247269"/>
              <a:gd name="connsiteY186" fmla="*/ 323791 h 3624976"/>
              <a:gd name="connsiteX187" fmla="*/ 1440657 w 8247269"/>
              <a:gd name="connsiteY187" fmla="*/ 342841 h 3624976"/>
              <a:gd name="connsiteX188" fmla="*/ 1440657 w 8247269"/>
              <a:gd name="connsiteY188" fmla="*/ 290453 h 3624976"/>
              <a:gd name="connsiteX189" fmla="*/ 1376363 w 8247269"/>
              <a:gd name="connsiteY189" fmla="*/ 204729 h 3624976"/>
              <a:gd name="connsiteX190" fmla="*/ 1338263 w 8247269"/>
              <a:gd name="connsiteY190" fmla="*/ 178534 h 3624976"/>
              <a:gd name="connsiteX191" fmla="*/ 1319213 w 8247269"/>
              <a:gd name="connsiteY191" fmla="*/ 161866 h 3624976"/>
              <a:gd name="connsiteX192" fmla="*/ 1166813 w 8247269"/>
              <a:gd name="connsiteY192" fmla="*/ 133291 h 3624976"/>
              <a:gd name="connsiteX193" fmla="*/ 1138238 w 8247269"/>
              <a:gd name="connsiteY193" fmla="*/ 123766 h 3624976"/>
              <a:gd name="connsiteX194" fmla="*/ 1081088 w 8247269"/>
              <a:gd name="connsiteY194" fmla="*/ 85666 h 3624976"/>
              <a:gd name="connsiteX195" fmla="*/ 1033463 w 8247269"/>
              <a:gd name="connsiteY195" fmla="*/ 47566 h 3624976"/>
              <a:gd name="connsiteX196" fmla="*/ 976313 w 8247269"/>
              <a:gd name="connsiteY196" fmla="*/ 9466 h 3624976"/>
              <a:gd name="connsiteX197" fmla="*/ 547688 w 8247269"/>
              <a:gd name="connsiteY197" fmla="*/ 9466 h 3624976"/>
              <a:gd name="connsiteX198" fmla="*/ 452438 w 8247269"/>
              <a:gd name="connsiteY198" fmla="*/ 18991 h 3624976"/>
              <a:gd name="connsiteX199" fmla="*/ 395288 w 8247269"/>
              <a:gd name="connsiteY199" fmla="*/ 47566 h 3624976"/>
              <a:gd name="connsiteX200" fmla="*/ 319088 w 8247269"/>
              <a:gd name="connsiteY200" fmla="*/ 159485 h 3624976"/>
              <a:gd name="connsiteX201" fmla="*/ 307182 w 8247269"/>
              <a:gd name="connsiteY201" fmla="*/ 216634 h 3624976"/>
              <a:gd name="connsiteX202" fmla="*/ 254794 w 8247269"/>
              <a:gd name="connsiteY202" fmla="*/ 283310 h 3624976"/>
              <a:gd name="connsiteX203" fmla="*/ 180975 w 8247269"/>
              <a:gd name="connsiteY203" fmla="*/ 330935 h 3624976"/>
              <a:gd name="connsiteX204" fmla="*/ 76201 w 8247269"/>
              <a:gd name="connsiteY204" fmla="*/ 357129 h 3624976"/>
              <a:gd name="connsiteX205" fmla="*/ 42863 w 8247269"/>
              <a:gd name="connsiteY205" fmla="*/ 361891 h 3624976"/>
              <a:gd name="connsiteX206" fmla="*/ 0 w 8247269"/>
              <a:gd name="connsiteY206" fmla="*/ 371416 h 3624976"/>
              <a:gd name="connsiteX207" fmla="*/ 21431 w 8247269"/>
              <a:gd name="connsiteY207" fmla="*/ 416660 h 3624976"/>
              <a:gd name="connsiteX208" fmla="*/ 33338 w 8247269"/>
              <a:gd name="connsiteY208" fmla="*/ 419041 h 3624976"/>
              <a:gd name="connsiteX209" fmla="*/ 90488 w 8247269"/>
              <a:gd name="connsiteY209" fmla="*/ 447616 h 3624976"/>
              <a:gd name="connsiteX210" fmla="*/ 147638 w 8247269"/>
              <a:gd name="connsiteY210" fmla="*/ 476191 h 3624976"/>
              <a:gd name="connsiteX211" fmla="*/ 166688 w 8247269"/>
              <a:gd name="connsiteY211" fmla="*/ 504766 h 3624976"/>
              <a:gd name="connsiteX212" fmla="*/ 166688 w 8247269"/>
              <a:gd name="connsiteY212" fmla="*/ 571441 h 3624976"/>
              <a:gd name="connsiteX213" fmla="*/ 138113 w 8247269"/>
              <a:gd name="connsiteY213" fmla="*/ 580966 h 3624976"/>
              <a:gd name="connsiteX214" fmla="*/ 128588 w 8247269"/>
              <a:gd name="connsiteY214" fmla="*/ 666691 h 3624976"/>
              <a:gd name="connsiteX215" fmla="*/ 100013 w 8247269"/>
              <a:gd name="connsiteY215" fmla="*/ 676216 h 3624976"/>
              <a:gd name="connsiteX216" fmla="*/ 90488 w 8247269"/>
              <a:gd name="connsiteY216" fmla="*/ 704791 h 3624976"/>
              <a:gd name="connsiteX217" fmla="*/ 119063 w 8247269"/>
              <a:gd name="connsiteY217" fmla="*/ 714316 h 3624976"/>
              <a:gd name="connsiteX218" fmla="*/ 138113 w 8247269"/>
              <a:gd name="connsiteY218" fmla="*/ 771466 h 3624976"/>
              <a:gd name="connsiteX219" fmla="*/ 147638 w 8247269"/>
              <a:gd name="connsiteY219" fmla="*/ 838141 h 3624976"/>
              <a:gd name="connsiteX220" fmla="*/ 166688 w 8247269"/>
              <a:gd name="connsiteY220" fmla="*/ 866716 h 3624976"/>
              <a:gd name="connsiteX221" fmla="*/ 157163 w 8247269"/>
              <a:gd name="connsiteY221" fmla="*/ 923866 h 3624976"/>
              <a:gd name="connsiteX0" fmla="*/ 7319963 w 8247269"/>
              <a:gd name="connsiteY0" fmla="*/ 3590866 h 3624976"/>
              <a:gd name="connsiteX1" fmla="*/ 7374733 w 8247269"/>
              <a:gd name="connsiteY1" fmla="*/ 3417036 h 3624976"/>
              <a:gd name="connsiteX2" fmla="*/ 7398544 w 8247269"/>
              <a:gd name="connsiteY2" fmla="*/ 3281304 h 3624976"/>
              <a:gd name="connsiteX3" fmla="*/ 7458075 w 8247269"/>
              <a:gd name="connsiteY3" fmla="*/ 3233678 h 3624976"/>
              <a:gd name="connsiteX4" fmla="*/ 7481888 w 8247269"/>
              <a:gd name="connsiteY4" fmla="*/ 3000315 h 3624976"/>
              <a:gd name="connsiteX5" fmla="*/ 7543801 w 8247269"/>
              <a:gd name="connsiteY5" fmla="*/ 2966977 h 3624976"/>
              <a:gd name="connsiteX6" fmla="*/ 7627145 w 8247269"/>
              <a:gd name="connsiteY6" fmla="*/ 2993171 h 3624976"/>
              <a:gd name="connsiteX7" fmla="*/ 7708106 w 8247269"/>
              <a:gd name="connsiteY7" fmla="*/ 2943167 h 3624976"/>
              <a:gd name="connsiteX8" fmla="*/ 7765257 w 8247269"/>
              <a:gd name="connsiteY8" fmla="*/ 2838391 h 3624976"/>
              <a:gd name="connsiteX9" fmla="*/ 7777163 w 8247269"/>
              <a:gd name="connsiteY9" fmla="*/ 2800291 h 3624976"/>
              <a:gd name="connsiteX10" fmla="*/ 7805738 w 8247269"/>
              <a:gd name="connsiteY10" fmla="*/ 2790766 h 3624976"/>
              <a:gd name="connsiteX11" fmla="*/ 7834313 w 8247269"/>
              <a:gd name="connsiteY11" fmla="*/ 2781241 h 3624976"/>
              <a:gd name="connsiteX12" fmla="*/ 7996238 w 8247269"/>
              <a:gd name="connsiteY12" fmla="*/ 2762191 h 3624976"/>
              <a:gd name="connsiteX13" fmla="*/ 8062913 w 8247269"/>
              <a:gd name="connsiteY13" fmla="*/ 2743141 h 3624976"/>
              <a:gd name="connsiteX14" fmla="*/ 8090341 w 8247269"/>
              <a:gd name="connsiteY14" fmla="*/ 2764630 h 3624976"/>
              <a:gd name="connsiteX15" fmla="*/ 8162926 w 8247269"/>
              <a:gd name="connsiteY15" fmla="*/ 2752666 h 3624976"/>
              <a:gd name="connsiteX16" fmla="*/ 8165307 w 8247269"/>
              <a:gd name="connsiteY16" fmla="*/ 2709804 h 3624976"/>
              <a:gd name="connsiteX17" fmla="*/ 8186738 w 8247269"/>
              <a:gd name="connsiteY17" fmla="*/ 2602648 h 3624976"/>
              <a:gd name="connsiteX18" fmla="*/ 8193882 w 8247269"/>
              <a:gd name="connsiteY18" fmla="*/ 2552641 h 3624976"/>
              <a:gd name="connsiteX19" fmla="*/ 8224838 w 8247269"/>
              <a:gd name="connsiteY19" fmla="*/ 2514541 h 3624976"/>
              <a:gd name="connsiteX20" fmla="*/ 8243888 w 8247269"/>
              <a:gd name="connsiteY20" fmla="*/ 2485966 h 3624976"/>
              <a:gd name="connsiteX21" fmla="*/ 8178447 w 8247269"/>
              <a:gd name="connsiteY21" fmla="*/ 2438399 h 3624976"/>
              <a:gd name="connsiteX22" fmla="*/ 7950994 w 8247269"/>
              <a:gd name="connsiteY22" fmla="*/ 2435960 h 3624976"/>
              <a:gd name="connsiteX23" fmla="*/ 7967663 w 8247269"/>
              <a:gd name="connsiteY23" fmla="*/ 2335947 h 3624976"/>
              <a:gd name="connsiteX24" fmla="*/ 7977188 w 8247269"/>
              <a:gd name="connsiteY24" fmla="*/ 2257366 h 3624976"/>
              <a:gd name="connsiteX25" fmla="*/ 7950995 w 8247269"/>
              <a:gd name="connsiteY25" fmla="*/ 2083534 h 3624976"/>
              <a:gd name="connsiteX26" fmla="*/ 7953375 w 8247269"/>
              <a:gd name="connsiteY26" fmla="*/ 2038291 h 3624976"/>
              <a:gd name="connsiteX27" fmla="*/ 7948613 w 8247269"/>
              <a:gd name="connsiteY27" fmla="*/ 2007334 h 3624976"/>
              <a:gd name="connsiteX28" fmla="*/ 7962901 w 8247269"/>
              <a:gd name="connsiteY28" fmla="*/ 1907322 h 3624976"/>
              <a:gd name="connsiteX29" fmla="*/ 7948613 w 8247269"/>
              <a:gd name="connsiteY29" fmla="*/ 1847791 h 3624976"/>
              <a:gd name="connsiteX30" fmla="*/ 7850982 w 8247269"/>
              <a:gd name="connsiteY30" fmla="*/ 1859697 h 3624976"/>
              <a:gd name="connsiteX31" fmla="*/ 7796213 w 8247269"/>
              <a:gd name="connsiteY31" fmla="*/ 1790641 h 3624976"/>
              <a:gd name="connsiteX32" fmla="*/ 7739063 w 8247269"/>
              <a:gd name="connsiteY32" fmla="*/ 1771591 h 3624976"/>
              <a:gd name="connsiteX33" fmla="*/ 7710488 w 8247269"/>
              <a:gd name="connsiteY33" fmla="*/ 1752541 h 3624976"/>
              <a:gd name="connsiteX34" fmla="*/ 7567613 w 8247269"/>
              <a:gd name="connsiteY34" fmla="*/ 1733491 h 3624976"/>
              <a:gd name="connsiteX35" fmla="*/ 7510463 w 8247269"/>
              <a:gd name="connsiteY35" fmla="*/ 1714441 h 3624976"/>
              <a:gd name="connsiteX36" fmla="*/ 7453313 w 8247269"/>
              <a:gd name="connsiteY36" fmla="*/ 1676341 h 3624976"/>
              <a:gd name="connsiteX37" fmla="*/ 7424738 w 8247269"/>
              <a:gd name="connsiteY37" fmla="*/ 1657291 h 3624976"/>
              <a:gd name="connsiteX38" fmla="*/ 7396163 w 8247269"/>
              <a:gd name="connsiteY38" fmla="*/ 1647766 h 3624976"/>
              <a:gd name="connsiteX39" fmla="*/ 7358063 w 8247269"/>
              <a:gd name="connsiteY39" fmla="*/ 1600141 h 3624976"/>
              <a:gd name="connsiteX40" fmla="*/ 7319963 w 8247269"/>
              <a:gd name="connsiteY40" fmla="*/ 1542991 h 3624976"/>
              <a:gd name="connsiteX41" fmla="*/ 7272338 w 8247269"/>
              <a:gd name="connsiteY41" fmla="*/ 1485841 h 3624976"/>
              <a:gd name="connsiteX42" fmla="*/ 7262813 w 8247269"/>
              <a:gd name="connsiteY42" fmla="*/ 1457266 h 3624976"/>
              <a:gd name="connsiteX43" fmla="*/ 7224713 w 8247269"/>
              <a:gd name="connsiteY43" fmla="*/ 1400116 h 3624976"/>
              <a:gd name="connsiteX44" fmla="*/ 7215188 w 8247269"/>
              <a:gd name="connsiteY44" fmla="*/ 1371541 h 3624976"/>
              <a:gd name="connsiteX45" fmla="*/ 7196138 w 8247269"/>
              <a:gd name="connsiteY45" fmla="*/ 1342966 h 3624976"/>
              <a:gd name="connsiteX46" fmla="*/ 7184231 w 8247269"/>
              <a:gd name="connsiteY46" fmla="*/ 1278672 h 3624976"/>
              <a:gd name="connsiteX47" fmla="*/ 7012782 w 8247269"/>
              <a:gd name="connsiteY47" fmla="*/ 1083410 h 3624976"/>
              <a:gd name="connsiteX48" fmla="*/ 6979445 w 8247269"/>
              <a:gd name="connsiteY48" fmla="*/ 1047691 h 3624976"/>
              <a:gd name="connsiteX49" fmla="*/ 6950869 w 8247269"/>
              <a:gd name="connsiteY49" fmla="*/ 1016735 h 3624976"/>
              <a:gd name="connsiteX50" fmla="*/ 6988969 w 8247269"/>
              <a:gd name="connsiteY50" fmla="*/ 961966 h 3624976"/>
              <a:gd name="connsiteX51" fmla="*/ 7048501 w 8247269"/>
              <a:gd name="connsiteY51" fmla="*/ 885766 h 3624976"/>
              <a:gd name="connsiteX52" fmla="*/ 6977063 w 8247269"/>
              <a:gd name="connsiteY52" fmla="*/ 857191 h 3624976"/>
              <a:gd name="connsiteX53" fmla="*/ 6910388 w 8247269"/>
              <a:gd name="connsiteY53" fmla="*/ 847666 h 3624976"/>
              <a:gd name="connsiteX54" fmla="*/ 6872288 w 8247269"/>
              <a:gd name="connsiteY54" fmla="*/ 828616 h 3624976"/>
              <a:gd name="connsiteX55" fmla="*/ 6843713 w 8247269"/>
              <a:gd name="connsiteY55" fmla="*/ 819091 h 3624976"/>
              <a:gd name="connsiteX56" fmla="*/ 6786563 w 8247269"/>
              <a:gd name="connsiteY56" fmla="*/ 780991 h 3624976"/>
              <a:gd name="connsiteX57" fmla="*/ 6748463 w 8247269"/>
              <a:gd name="connsiteY57" fmla="*/ 733366 h 3624976"/>
              <a:gd name="connsiteX58" fmla="*/ 6738938 w 8247269"/>
              <a:gd name="connsiteY58" fmla="*/ 704791 h 3624976"/>
              <a:gd name="connsiteX59" fmla="*/ 6691313 w 8247269"/>
              <a:gd name="connsiteY59" fmla="*/ 657166 h 3624976"/>
              <a:gd name="connsiteX60" fmla="*/ 6643688 w 8247269"/>
              <a:gd name="connsiteY60" fmla="*/ 619066 h 3624976"/>
              <a:gd name="connsiteX61" fmla="*/ 6624638 w 8247269"/>
              <a:gd name="connsiteY61" fmla="*/ 590491 h 3624976"/>
              <a:gd name="connsiteX62" fmla="*/ 6596063 w 8247269"/>
              <a:gd name="connsiteY62" fmla="*/ 580966 h 3624976"/>
              <a:gd name="connsiteX63" fmla="*/ 6567488 w 8247269"/>
              <a:gd name="connsiteY63" fmla="*/ 561916 h 3624976"/>
              <a:gd name="connsiteX64" fmla="*/ 6538913 w 8247269"/>
              <a:gd name="connsiteY64" fmla="*/ 552391 h 3624976"/>
              <a:gd name="connsiteX65" fmla="*/ 6510338 w 8247269"/>
              <a:gd name="connsiteY65" fmla="*/ 533341 h 3624976"/>
              <a:gd name="connsiteX66" fmla="*/ 6462713 w 8247269"/>
              <a:gd name="connsiteY66" fmla="*/ 523816 h 3624976"/>
              <a:gd name="connsiteX67" fmla="*/ 6376988 w 8247269"/>
              <a:gd name="connsiteY67" fmla="*/ 533341 h 3624976"/>
              <a:gd name="connsiteX68" fmla="*/ 6250782 w 8247269"/>
              <a:gd name="connsiteY68" fmla="*/ 585729 h 3624976"/>
              <a:gd name="connsiteX69" fmla="*/ 6169819 w 8247269"/>
              <a:gd name="connsiteY69" fmla="*/ 619066 h 3624976"/>
              <a:gd name="connsiteX70" fmla="*/ 6148388 w 8247269"/>
              <a:gd name="connsiteY70" fmla="*/ 666691 h 3624976"/>
              <a:gd name="connsiteX71" fmla="*/ 6105525 w 8247269"/>
              <a:gd name="connsiteY71" fmla="*/ 852428 h 3624976"/>
              <a:gd name="connsiteX72" fmla="*/ 6119813 w 8247269"/>
              <a:gd name="connsiteY72" fmla="*/ 1085791 h 3624976"/>
              <a:gd name="connsiteX73" fmla="*/ 6136482 w 8247269"/>
              <a:gd name="connsiteY73" fmla="*/ 1195328 h 3624976"/>
              <a:gd name="connsiteX74" fmla="*/ 6140098 w 8247269"/>
              <a:gd name="connsiteY74" fmla="*/ 1366836 h 3624976"/>
              <a:gd name="connsiteX75" fmla="*/ 6165057 w 8247269"/>
              <a:gd name="connsiteY75" fmla="*/ 1414404 h 3624976"/>
              <a:gd name="connsiteX76" fmla="*/ 6162676 w 8247269"/>
              <a:gd name="connsiteY76" fmla="*/ 1492985 h 3624976"/>
              <a:gd name="connsiteX77" fmla="*/ 6174582 w 8247269"/>
              <a:gd name="connsiteY77" fmla="*/ 1652529 h 3624976"/>
              <a:gd name="connsiteX78" fmla="*/ 6174581 w 8247269"/>
              <a:gd name="connsiteY78" fmla="*/ 1735872 h 3624976"/>
              <a:gd name="connsiteX79" fmla="*/ 6105525 w 8247269"/>
              <a:gd name="connsiteY79" fmla="*/ 1721584 h 3624976"/>
              <a:gd name="connsiteX80" fmla="*/ 5969795 w 8247269"/>
              <a:gd name="connsiteY80" fmla="*/ 1747779 h 3624976"/>
              <a:gd name="connsiteX81" fmla="*/ 5955507 w 8247269"/>
              <a:gd name="connsiteY81" fmla="*/ 1854934 h 3624976"/>
              <a:gd name="connsiteX82" fmla="*/ 5967413 w 8247269"/>
              <a:gd name="connsiteY82" fmla="*/ 1904941 h 3624976"/>
              <a:gd name="connsiteX83" fmla="*/ 5962650 w 8247269"/>
              <a:gd name="connsiteY83" fmla="*/ 1954947 h 3624976"/>
              <a:gd name="connsiteX84" fmla="*/ 5684045 w 8247269"/>
              <a:gd name="connsiteY84" fmla="*/ 1916847 h 3624976"/>
              <a:gd name="connsiteX85" fmla="*/ 5434013 w 8247269"/>
              <a:gd name="connsiteY85" fmla="*/ 1940660 h 3624976"/>
              <a:gd name="connsiteX86" fmla="*/ 5300663 w 8247269"/>
              <a:gd name="connsiteY86" fmla="*/ 1904941 h 3624976"/>
              <a:gd name="connsiteX87" fmla="*/ 5243513 w 8247269"/>
              <a:gd name="connsiteY87" fmla="*/ 1914466 h 3624976"/>
              <a:gd name="connsiteX88" fmla="*/ 5186363 w 8247269"/>
              <a:gd name="connsiteY88" fmla="*/ 1933516 h 3624976"/>
              <a:gd name="connsiteX89" fmla="*/ 5179219 w 8247269"/>
              <a:gd name="connsiteY89" fmla="*/ 1890653 h 3624976"/>
              <a:gd name="connsiteX90" fmla="*/ 5098257 w 8247269"/>
              <a:gd name="connsiteY90" fmla="*/ 1840647 h 3624976"/>
              <a:gd name="connsiteX91" fmla="*/ 5033963 w 8247269"/>
              <a:gd name="connsiteY91" fmla="*/ 1838266 h 3624976"/>
              <a:gd name="connsiteX92" fmla="*/ 5024438 w 8247269"/>
              <a:gd name="connsiteY92" fmla="*/ 1809691 h 3624976"/>
              <a:gd name="connsiteX93" fmla="*/ 4891088 w 8247269"/>
              <a:gd name="connsiteY93" fmla="*/ 1781116 h 3624976"/>
              <a:gd name="connsiteX94" fmla="*/ 4814888 w 8247269"/>
              <a:gd name="connsiteY94" fmla="*/ 1743016 h 3624976"/>
              <a:gd name="connsiteX95" fmla="*/ 4786313 w 8247269"/>
              <a:gd name="connsiteY95" fmla="*/ 1714441 h 3624976"/>
              <a:gd name="connsiteX96" fmla="*/ 4776788 w 8247269"/>
              <a:gd name="connsiteY96" fmla="*/ 1685866 h 3624976"/>
              <a:gd name="connsiteX97" fmla="*/ 4795838 w 8247269"/>
              <a:gd name="connsiteY97" fmla="*/ 1628716 h 3624976"/>
              <a:gd name="connsiteX98" fmla="*/ 4814888 w 8247269"/>
              <a:gd name="connsiteY98" fmla="*/ 1476316 h 3624976"/>
              <a:gd name="connsiteX99" fmla="*/ 4852988 w 8247269"/>
              <a:gd name="connsiteY99" fmla="*/ 1419166 h 3624976"/>
              <a:gd name="connsiteX100" fmla="*/ 4872038 w 8247269"/>
              <a:gd name="connsiteY100" fmla="*/ 1390591 h 3624976"/>
              <a:gd name="connsiteX101" fmla="*/ 4919663 w 8247269"/>
              <a:gd name="connsiteY101" fmla="*/ 1314391 h 3624976"/>
              <a:gd name="connsiteX102" fmla="*/ 4929188 w 8247269"/>
              <a:gd name="connsiteY102" fmla="*/ 1285816 h 3624976"/>
              <a:gd name="connsiteX103" fmla="*/ 4872038 w 8247269"/>
              <a:gd name="connsiteY103" fmla="*/ 1257241 h 3624976"/>
              <a:gd name="connsiteX104" fmla="*/ 4843463 w 8247269"/>
              <a:gd name="connsiteY104" fmla="*/ 1238191 h 3624976"/>
              <a:gd name="connsiteX105" fmla="*/ 4786313 w 8247269"/>
              <a:gd name="connsiteY105" fmla="*/ 1219141 h 3624976"/>
              <a:gd name="connsiteX106" fmla="*/ 4757738 w 8247269"/>
              <a:gd name="connsiteY106" fmla="*/ 1209616 h 3624976"/>
              <a:gd name="connsiteX107" fmla="*/ 4729163 w 8247269"/>
              <a:gd name="connsiteY107" fmla="*/ 1219141 h 3624976"/>
              <a:gd name="connsiteX108" fmla="*/ 4672013 w 8247269"/>
              <a:gd name="connsiteY108" fmla="*/ 1247716 h 3624976"/>
              <a:gd name="connsiteX109" fmla="*/ 4576763 w 8247269"/>
              <a:gd name="connsiteY109" fmla="*/ 1209616 h 3624976"/>
              <a:gd name="connsiteX110" fmla="*/ 4538663 w 8247269"/>
              <a:gd name="connsiteY110" fmla="*/ 1161991 h 3624976"/>
              <a:gd name="connsiteX111" fmla="*/ 4481513 w 8247269"/>
              <a:gd name="connsiteY111" fmla="*/ 1181041 h 3624976"/>
              <a:gd name="connsiteX112" fmla="*/ 4452938 w 8247269"/>
              <a:gd name="connsiteY112" fmla="*/ 1190566 h 3624976"/>
              <a:gd name="connsiteX113" fmla="*/ 4414838 w 8247269"/>
              <a:gd name="connsiteY113" fmla="*/ 1276291 h 3624976"/>
              <a:gd name="connsiteX114" fmla="*/ 4405313 w 8247269"/>
              <a:gd name="connsiteY114" fmla="*/ 1304866 h 3624976"/>
              <a:gd name="connsiteX115" fmla="*/ 4395788 w 8247269"/>
              <a:gd name="connsiteY115" fmla="*/ 1333441 h 3624976"/>
              <a:gd name="connsiteX116" fmla="*/ 4367213 w 8247269"/>
              <a:gd name="connsiteY116" fmla="*/ 1352491 h 3624976"/>
              <a:gd name="connsiteX117" fmla="*/ 4348163 w 8247269"/>
              <a:gd name="connsiteY117" fmla="*/ 1381066 h 3624976"/>
              <a:gd name="connsiteX118" fmla="*/ 4329113 w 8247269"/>
              <a:gd name="connsiteY118" fmla="*/ 1438216 h 3624976"/>
              <a:gd name="connsiteX119" fmla="*/ 4310063 w 8247269"/>
              <a:gd name="connsiteY119" fmla="*/ 1466791 h 3624976"/>
              <a:gd name="connsiteX120" fmla="*/ 4300538 w 8247269"/>
              <a:gd name="connsiteY120" fmla="*/ 1495366 h 3624976"/>
              <a:gd name="connsiteX121" fmla="*/ 4291013 w 8247269"/>
              <a:gd name="connsiteY121" fmla="*/ 1533466 h 3624976"/>
              <a:gd name="connsiteX122" fmla="*/ 4262438 w 8247269"/>
              <a:gd name="connsiteY122" fmla="*/ 1552516 h 3624976"/>
              <a:gd name="connsiteX123" fmla="*/ 4224338 w 8247269"/>
              <a:gd name="connsiteY123" fmla="*/ 1545372 h 3624976"/>
              <a:gd name="connsiteX124" fmla="*/ 4167188 w 8247269"/>
              <a:gd name="connsiteY124" fmla="*/ 1562041 h 3624976"/>
              <a:gd name="connsiteX125" fmla="*/ 4110038 w 8247269"/>
              <a:gd name="connsiteY125" fmla="*/ 1583472 h 3624976"/>
              <a:gd name="connsiteX126" fmla="*/ 4081463 w 8247269"/>
              <a:gd name="connsiteY126" fmla="*/ 1590616 h 3624976"/>
              <a:gd name="connsiteX127" fmla="*/ 4055270 w 8247269"/>
              <a:gd name="connsiteY127" fmla="*/ 1595379 h 3624976"/>
              <a:gd name="connsiteX128" fmla="*/ 3948113 w 8247269"/>
              <a:gd name="connsiteY128" fmla="*/ 1609666 h 3624976"/>
              <a:gd name="connsiteX129" fmla="*/ 3910013 w 8247269"/>
              <a:gd name="connsiteY129" fmla="*/ 1600141 h 3624976"/>
              <a:gd name="connsiteX130" fmla="*/ 3757613 w 8247269"/>
              <a:gd name="connsiteY130" fmla="*/ 1590616 h 3624976"/>
              <a:gd name="connsiteX131" fmla="*/ 3729038 w 8247269"/>
              <a:gd name="connsiteY131" fmla="*/ 1571566 h 3624976"/>
              <a:gd name="connsiteX132" fmla="*/ 3700463 w 8247269"/>
              <a:gd name="connsiteY132" fmla="*/ 1562041 h 3624976"/>
              <a:gd name="connsiteX133" fmla="*/ 3652838 w 8247269"/>
              <a:gd name="connsiteY133" fmla="*/ 1523941 h 3624976"/>
              <a:gd name="connsiteX134" fmla="*/ 3481388 w 8247269"/>
              <a:gd name="connsiteY134" fmla="*/ 1533466 h 3624976"/>
              <a:gd name="connsiteX135" fmla="*/ 3414713 w 8247269"/>
              <a:gd name="connsiteY135" fmla="*/ 1542991 h 3624976"/>
              <a:gd name="connsiteX136" fmla="*/ 3386138 w 8247269"/>
              <a:gd name="connsiteY136" fmla="*/ 1552516 h 3624976"/>
              <a:gd name="connsiteX137" fmla="*/ 3338513 w 8247269"/>
              <a:gd name="connsiteY137" fmla="*/ 1562041 h 3624976"/>
              <a:gd name="connsiteX138" fmla="*/ 3259931 w 8247269"/>
              <a:gd name="connsiteY138" fmla="*/ 1619191 h 3624976"/>
              <a:gd name="connsiteX139" fmla="*/ 3214688 w 8247269"/>
              <a:gd name="connsiteY139" fmla="*/ 1666816 h 3624976"/>
              <a:gd name="connsiteX140" fmla="*/ 3205163 w 8247269"/>
              <a:gd name="connsiteY140" fmla="*/ 1695391 h 3624976"/>
              <a:gd name="connsiteX141" fmla="*/ 3181351 w 8247269"/>
              <a:gd name="connsiteY141" fmla="*/ 1738254 h 3624976"/>
              <a:gd name="connsiteX142" fmla="*/ 3102769 w 8247269"/>
              <a:gd name="connsiteY142" fmla="*/ 1714441 h 3624976"/>
              <a:gd name="connsiteX143" fmla="*/ 3057525 w 8247269"/>
              <a:gd name="connsiteY143" fmla="*/ 1659672 h 3624976"/>
              <a:gd name="connsiteX144" fmla="*/ 3005138 w 8247269"/>
              <a:gd name="connsiteY144" fmla="*/ 1619191 h 3624976"/>
              <a:gd name="connsiteX145" fmla="*/ 2967038 w 8247269"/>
              <a:gd name="connsiteY145" fmla="*/ 1562041 h 3624976"/>
              <a:gd name="connsiteX146" fmla="*/ 2947988 w 8247269"/>
              <a:gd name="connsiteY146" fmla="*/ 1533466 h 3624976"/>
              <a:gd name="connsiteX147" fmla="*/ 2890838 w 8247269"/>
              <a:gd name="connsiteY147" fmla="*/ 1504891 h 3624976"/>
              <a:gd name="connsiteX148" fmla="*/ 2862263 w 8247269"/>
              <a:gd name="connsiteY148" fmla="*/ 1485841 h 3624976"/>
              <a:gd name="connsiteX149" fmla="*/ 2833688 w 8247269"/>
              <a:gd name="connsiteY149" fmla="*/ 1476316 h 3624976"/>
              <a:gd name="connsiteX150" fmla="*/ 2805113 w 8247269"/>
              <a:gd name="connsiteY150" fmla="*/ 1457266 h 3624976"/>
              <a:gd name="connsiteX151" fmla="*/ 2738438 w 8247269"/>
              <a:gd name="connsiteY151" fmla="*/ 1438216 h 3624976"/>
              <a:gd name="connsiteX152" fmla="*/ 2709863 w 8247269"/>
              <a:gd name="connsiteY152" fmla="*/ 1428691 h 3624976"/>
              <a:gd name="connsiteX153" fmla="*/ 2605088 w 8247269"/>
              <a:gd name="connsiteY153" fmla="*/ 1419166 h 3624976"/>
              <a:gd name="connsiteX154" fmla="*/ 2509838 w 8247269"/>
              <a:gd name="connsiteY154" fmla="*/ 1409641 h 3624976"/>
              <a:gd name="connsiteX155" fmla="*/ 2452688 w 8247269"/>
              <a:gd name="connsiteY155" fmla="*/ 1371541 h 3624976"/>
              <a:gd name="connsiteX156" fmla="*/ 2395538 w 8247269"/>
              <a:gd name="connsiteY156" fmla="*/ 1352491 h 3624976"/>
              <a:gd name="connsiteX157" fmla="*/ 2366963 w 8247269"/>
              <a:gd name="connsiteY157" fmla="*/ 1342966 h 3624976"/>
              <a:gd name="connsiteX158" fmla="*/ 2309813 w 8247269"/>
              <a:gd name="connsiteY158" fmla="*/ 1333441 h 3624976"/>
              <a:gd name="connsiteX159" fmla="*/ 2233613 w 8247269"/>
              <a:gd name="connsiteY159" fmla="*/ 1342966 h 3624976"/>
              <a:gd name="connsiteX160" fmla="*/ 2185988 w 8247269"/>
              <a:gd name="connsiteY160" fmla="*/ 1333441 h 3624976"/>
              <a:gd name="connsiteX161" fmla="*/ 2176463 w 8247269"/>
              <a:gd name="connsiteY161" fmla="*/ 1304866 h 3624976"/>
              <a:gd name="connsiteX162" fmla="*/ 2157413 w 8247269"/>
              <a:gd name="connsiteY162" fmla="*/ 1238191 h 3624976"/>
              <a:gd name="connsiteX163" fmla="*/ 2155032 w 8247269"/>
              <a:gd name="connsiteY163" fmla="*/ 1204854 h 3624976"/>
              <a:gd name="connsiteX164" fmla="*/ 2128838 w 8247269"/>
              <a:gd name="connsiteY164" fmla="*/ 1166753 h 3624976"/>
              <a:gd name="connsiteX165" fmla="*/ 2057400 w 8247269"/>
              <a:gd name="connsiteY165" fmla="*/ 1104841 h 3624976"/>
              <a:gd name="connsiteX166" fmla="*/ 2062163 w 8247269"/>
              <a:gd name="connsiteY166" fmla="*/ 1066741 h 3624976"/>
              <a:gd name="connsiteX167" fmla="*/ 2033588 w 8247269"/>
              <a:gd name="connsiteY167" fmla="*/ 1057216 h 3624976"/>
              <a:gd name="connsiteX168" fmla="*/ 2081213 w 8247269"/>
              <a:gd name="connsiteY168" fmla="*/ 1009591 h 3624976"/>
              <a:gd name="connsiteX169" fmla="*/ 2128838 w 8247269"/>
              <a:gd name="connsiteY169" fmla="*/ 1000066 h 3624976"/>
              <a:gd name="connsiteX170" fmla="*/ 2147888 w 8247269"/>
              <a:gd name="connsiteY170" fmla="*/ 942916 h 3624976"/>
              <a:gd name="connsiteX171" fmla="*/ 2119313 w 8247269"/>
              <a:gd name="connsiteY171" fmla="*/ 914341 h 3624976"/>
              <a:gd name="connsiteX172" fmla="*/ 2014538 w 8247269"/>
              <a:gd name="connsiteY172" fmla="*/ 885766 h 3624976"/>
              <a:gd name="connsiteX173" fmla="*/ 2005013 w 8247269"/>
              <a:gd name="connsiteY173" fmla="*/ 857191 h 3624976"/>
              <a:gd name="connsiteX174" fmla="*/ 2024063 w 8247269"/>
              <a:gd name="connsiteY174" fmla="*/ 828616 h 3624976"/>
              <a:gd name="connsiteX175" fmla="*/ 2014538 w 8247269"/>
              <a:gd name="connsiteY175" fmla="*/ 800041 h 3624976"/>
              <a:gd name="connsiteX176" fmla="*/ 1976438 w 8247269"/>
              <a:gd name="connsiteY176" fmla="*/ 742891 h 3624976"/>
              <a:gd name="connsiteX177" fmla="*/ 1804988 w 8247269"/>
              <a:gd name="connsiteY177" fmla="*/ 685741 h 3624976"/>
              <a:gd name="connsiteX178" fmla="*/ 1776413 w 8247269"/>
              <a:gd name="connsiteY178" fmla="*/ 676216 h 3624976"/>
              <a:gd name="connsiteX179" fmla="*/ 1747838 w 8247269"/>
              <a:gd name="connsiteY179" fmla="*/ 666691 h 3624976"/>
              <a:gd name="connsiteX180" fmla="*/ 1690688 w 8247269"/>
              <a:gd name="connsiteY180" fmla="*/ 628591 h 3624976"/>
              <a:gd name="connsiteX181" fmla="*/ 1654969 w 8247269"/>
              <a:gd name="connsiteY181" fmla="*/ 592872 h 3624976"/>
              <a:gd name="connsiteX182" fmla="*/ 1581150 w 8247269"/>
              <a:gd name="connsiteY182" fmla="*/ 519053 h 3624976"/>
              <a:gd name="connsiteX183" fmla="*/ 1493045 w 8247269"/>
              <a:gd name="connsiteY183" fmla="*/ 433328 h 3624976"/>
              <a:gd name="connsiteX184" fmla="*/ 1370452 w 8247269"/>
              <a:gd name="connsiteY184" fmla="*/ 335756 h 3624976"/>
              <a:gd name="connsiteX185" fmla="*/ 1350170 w 8247269"/>
              <a:gd name="connsiteY185" fmla="*/ 316647 h 3624976"/>
              <a:gd name="connsiteX186" fmla="*/ 1373982 w 8247269"/>
              <a:gd name="connsiteY186" fmla="*/ 323791 h 3624976"/>
              <a:gd name="connsiteX187" fmla="*/ 1440657 w 8247269"/>
              <a:gd name="connsiteY187" fmla="*/ 342841 h 3624976"/>
              <a:gd name="connsiteX188" fmla="*/ 1440657 w 8247269"/>
              <a:gd name="connsiteY188" fmla="*/ 290453 h 3624976"/>
              <a:gd name="connsiteX189" fmla="*/ 1376363 w 8247269"/>
              <a:gd name="connsiteY189" fmla="*/ 204729 h 3624976"/>
              <a:gd name="connsiteX190" fmla="*/ 1338263 w 8247269"/>
              <a:gd name="connsiteY190" fmla="*/ 178534 h 3624976"/>
              <a:gd name="connsiteX191" fmla="*/ 1319213 w 8247269"/>
              <a:gd name="connsiteY191" fmla="*/ 161866 h 3624976"/>
              <a:gd name="connsiteX192" fmla="*/ 1166813 w 8247269"/>
              <a:gd name="connsiteY192" fmla="*/ 133291 h 3624976"/>
              <a:gd name="connsiteX193" fmla="*/ 1138238 w 8247269"/>
              <a:gd name="connsiteY193" fmla="*/ 123766 h 3624976"/>
              <a:gd name="connsiteX194" fmla="*/ 1081088 w 8247269"/>
              <a:gd name="connsiteY194" fmla="*/ 85666 h 3624976"/>
              <a:gd name="connsiteX195" fmla="*/ 1033463 w 8247269"/>
              <a:gd name="connsiteY195" fmla="*/ 47566 h 3624976"/>
              <a:gd name="connsiteX196" fmla="*/ 976313 w 8247269"/>
              <a:gd name="connsiteY196" fmla="*/ 9466 h 3624976"/>
              <a:gd name="connsiteX197" fmla="*/ 547688 w 8247269"/>
              <a:gd name="connsiteY197" fmla="*/ 9466 h 3624976"/>
              <a:gd name="connsiteX198" fmla="*/ 452438 w 8247269"/>
              <a:gd name="connsiteY198" fmla="*/ 18991 h 3624976"/>
              <a:gd name="connsiteX199" fmla="*/ 395288 w 8247269"/>
              <a:gd name="connsiteY199" fmla="*/ 47566 h 3624976"/>
              <a:gd name="connsiteX200" fmla="*/ 319088 w 8247269"/>
              <a:gd name="connsiteY200" fmla="*/ 159485 h 3624976"/>
              <a:gd name="connsiteX201" fmla="*/ 307182 w 8247269"/>
              <a:gd name="connsiteY201" fmla="*/ 216634 h 3624976"/>
              <a:gd name="connsiteX202" fmla="*/ 254794 w 8247269"/>
              <a:gd name="connsiteY202" fmla="*/ 283310 h 3624976"/>
              <a:gd name="connsiteX203" fmla="*/ 180975 w 8247269"/>
              <a:gd name="connsiteY203" fmla="*/ 330935 h 3624976"/>
              <a:gd name="connsiteX204" fmla="*/ 76201 w 8247269"/>
              <a:gd name="connsiteY204" fmla="*/ 357129 h 3624976"/>
              <a:gd name="connsiteX205" fmla="*/ 42863 w 8247269"/>
              <a:gd name="connsiteY205" fmla="*/ 361891 h 3624976"/>
              <a:gd name="connsiteX206" fmla="*/ 0 w 8247269"/>
              <a:gd name="connsiteY206" fmla="*/ 371416 h 3624976"/>
              <a:gd name="connsiteX207" fmla="*/ 21431 w 8247269"/>
              <a:gd name="connsiteY207" fmla="*/ 416660 h 3624976"/>
              <a:gd name="connsiteX208" fmla="*/ 33338 w 8247269"/>
              <a:gd name="connsiteY208" fmla="*/ 419041 h 3624976"/>
              <a:gd name="connsiteX209" fmla="*/ 90488 w 8247269"/>
              <a:gd name="connsiteY209" fmla="*/ 447616 h 3624976"/>
              <a:gd name="connsiteX210" fmla="*/ 147638 w 8247269"/>
              <a:gd name="connsiteY210" fmla="*/ 476191 h 3624976"/>
              <a:gd name="connsiteX211" fmla="*/ 166688 w 8247269"/>
              <a:gd name="connsiteY211" fmla="*/ 504766 h 3624976"/>
              <a:gd name="connsiteX212" fmla="*/ 166688 w 8247269"/>
              <a:gd name="connsiteY212" fmla="*/ 571441 h 3624976"/>
              <a:gd name="connsiteX213" fmla="*/ 138113 w 8247269"/>
              <a:gd name="connsiteY213" fmla="*/ 580966 h 3624976"/>
              <a:gd name="connsiteX214" fmla="*/ 128588 w 8247269"/>
              <a:gd name="connsiteY214" fmla="*/ 666691 h 3624976"/>
              <a:gd name="connsiteX215" fmla="*/ 100013 w 8247269"/>
              <a:gd name="connsiteY215" fmla="*/ 676216 h 3624976"/>
              <a:gd name="connsiteX216" fmla="*/ 90488 w 8247269"/>
              <a:gd name="connsiteY216" fmla="*/ 704791 h 3624976"/>
              <a:gd name="connsiteX217" fmla="*/ 119063 w 8247269"/>
              <a:gd name="connsiteY217" fmla="*/ 714316 h 3624976"/>
              <a:gd name="connsiteX218" fmla="*/ 138113 w 8247269"/>
              <a:gd name="connsiteY218" fmla="*/ 771466 h 3624976"/>
              <a:gd name="connsiteX219" fmla="*/ 147638 w 8247269"/>
              <a:gd name="connsiteY219" fmla="*/ 838141 h 3624976"/>
              <a:gd name="connsiteX220" fmla="*/ 166688 w 8247269"/>
              <a:gd name="connsiteY220" fmla="*/ 866716 h 3624976"/>
              <a:gd name="connsiteX221" fmla="*/ 157163 w 8247269"/>
              <a:gd name="connsiteY221" fmla="*/ 923866 h 3624976"/>
              <a:gd name="connsiteX0" fmla="*/ 7319963 w 8247269"/>
              <a:gd name="connsiteY0" fmla="*/ 3590866 h 3624976"/>
              <a:gd name="connsiteX1" fmla="*/ 7374733 w 8247269"/>
              <a:gd name="connsiteY1" fmla="*/ 3417036 h 3624976"/>
              <a:gd name="connsiteX2" fmla="*/ 7398544 w 8247269"/>
              <a:gd name="connsiteY2" fmla="*/ 3281304 h 3624976"/>
              <a:gd name="connsiteX3" fmla="*/ 7458075 w 8247269"/>
              <a:gd name="connsiteY3" fmla="*/ 3233678 h 3624976"/>
              <a:gd name="connsiteX4" fmla="*/ 7481888 w 8247269"/>
              <a:gd name="connsiteY4" fmla="*/ 3000315 h 3624976"/>
              <a:gd name="connsiteX5" fmla="*/ 7543801 w 8247269"/>
              <a:gd name="connsiteY5" fmla="*/ 2966977 h 3624976"/>
              <a:gd name="connsiteX6" fmla="*/ 7627145 w 8247269"/>
              <a:gd name="connsiteY6" fmla="*/ 2993171 h 3624976"/>
              <a:gd name="connsiteX7" fmla="*/ 7708106 w 8247269"/>
              <a:gd name="connsiteY7" fmla="*/ 2943167 h 3624976"/>
              <a:gd name="connsiteX8" fmla="*/ 7765257 w 8247269"/>
              <a:gd name="connsiteY8" fmla="*/ 2838391 h 3624976"/>
              <a:gd name="connsiteX9" fmla="*/ 7777163 w 8247269"/>
              <a:gd name="connsiteY9" fmla="*/ 2800291 h 3624976"/>
              <a:gd name="connsiteX10" fmla="*/ 7805738 w 8247269"/>
              <a:gd name="connsiteY10" fmla="*/ 2790766 h 3624976"/>
              <a:gd name="connsiteX11" fmla="*/ 7834313 w 8247269"/>
              <a:gd name="connsiteY11" fmla="*/ 2781241 h 3624976"/>
              <a:gd name="connsiteX12" fmla="*/ 7996238 w 8247269"/>
              <a:gd name="connsiteY12" fmla="*/ 2762191 h 3624976"/>
              <a:gd name="connsiteX13" fmla="*/ 8062913 w 8247269"/>
              <a:gd name="connsiteY13" fmla="*/ 2743141 h 3624976"/>
              <a:gd name="connsiteX14" fmla="*/ 8090341 w 8247269"/>
              <a:gd name="connsiteY14" fmla="*/ 2764630 h 3624976"/>
              <a:gd name="connsiteX15" fmla="*/ 8162926 w 8247269"/>
              <a:gd name="connsiteY15" fmla="*/ 2752666 h 3624976"/>
              <a:gd name="connsiteX16" fmla="*/ 8165307 w 8247269"/>
              <a:gd name="connsiteY16" fmla="*/ 2709804 h 3624976"/>
              <a:gd name="connsiteX17" fmla="*/ 8186738 w 8247269"/>
              <a:gd name="connsiteY17" fmla="*/ 2602648 h 3624976"/>
              <a:gd name="connsiteX18" fmla="*/ 8193882 w 8247269"/>
              <a:gd name="connsiteY18" fmla="*/ 2552641 h 3624976"/>
              <a:gd name="connsiteX19" fmla="*/ 8224838 w 8247269"/>
              <a:gd name="connsiteY19" fmla="*/ 2514541 h 3624976"/>
              <a:gd name="connsiteX20" fmla="*/ 8243888 w 8247269"/>
              <a:gd name="connsiteY20" fmla="*/ 2485966 h 3624976"/>
              <a:gd name="connsiteX21" fmla="*/ 8178447 w 8247269"/>
              <a:gd name="connsiteY21" fmla="*/ 2438399 h 3624976"/>
              <a:gd name="connsiteX22" fmla="*/ 7950994 w 8247269"/>
              <a:gd name="connsiteY22" fmla="*/ 2435960 h 3624976"/>
              <a:gd name="connsiteX23" fmla="*/ 7967663 w 8247269"/>
              <a:gd name="connsiteY23" fmla="*/ 2335947 h 3624976"/>
              <a:gd name="connsiteX24" fmla="*/ 7977188 w 8247269"/>
              <a:gd name="connsiteY24" fmla="*/ 2257366 h 3624976"/>
              <a:gd name="connsiteX25" fmla="*/ 7950995 w 8247269"/>
              <a:gd name="connsiteY25" fmla="*/ 2083534 h 3624976"/>
              <a:gd name="connsiteX26" fmla="*/ 7953375 w 8247269"/>
              <a:gd name="connsiteY26" fmla="*/ 2038291 h 3624976"/>
              <a:gd name="connsiteX27" fmla="*/ 7948613 w 8247269"/>
              <a:gd name="connsiteY27" fmla="*/ 2007334 h 3624976"/>
              <a:gd name="connsiteX28" fmla="*/ 7962901 w 8247269"/>
              <a:gd name="connsiteY28" fmla="*/ 1907322 h 3624976"/>
              <a:gd name="connsiteX29" fmla="*/ 7948613 w 8247269"/>
              <a:gd name="connsiteY29" fmla="*/ 1847791 h 3624976"/>
              <a:gd name="connsiteX30" fmla="*/ 7850982 w 8247269"/>
              <a:gd name="connsiteY30" fmla="*/ 1859697 h 3624976"/>
              <a:gd name="connsiteX31" fmla="*/ 7796213 w 8247269"/>
              <a:gd name="connsiteY31" fmla="*/ 1790641 h 3624976"/>
              <a:gd name="connsiteX32" fmla="*/ 7739063 w 8247269"/>
              <a:gd name="connsiteY32" fmla="*/ 1771591 h 3624976"/>
              <a:gd name="connsiteX33" fmla="*/ 7710488 w 8247269"/>
              <a:gd name="connsiteY33" fmla="*/ 1752541 h 3624976"/>
              <a:gd name="connsiteX34" fmla="*/ 7567613 w 8247269"/>
              <a:gd name="connsiteY34" fmla="*/ 1733491 h 3624976"/>
              <a:gd name="connsiteX35" fmla="*/ 7510463 w 8247269"/>
              <a:gd name="connsiteY35" fmla="*/ 1714441 h 3624976"/>
              <a:gd name="connsiteX36" fmla="*/ 7453313 w 8247269"/>
              <a:gd name="connsiteY36" fmla="*/ 1676341 h 3624976"/>
              <a:gd name="connsiteX37" fmla="*/ 7424738 w 8247269"/>
              <a:gd name="connsiteY37" fmla="*/ 1657291 h 3624976"/>
              <a:gd name="connsiteX38" fmla="*/ 7396163 w 8247269"/>
              <a:gd name="connsiteY38" fmla="*/ 1647766 h 3624976"/>
              <a:gd name="connsiteX39" fmla="*/ 7358063 w 8247269"/>
              <a:gd name="connsiteY39" fmla="*/ 1600141 h 3624976"/>
              <a:gd name="connsiteX40" fmla="*/ 7319963 w 8247269"/>
              <a:gd name="connsiteY40" fmla="*/ 1542991 h 3624976"/>
              <a:gd name="connsiteX41" fmla="*/ 7272338 w 8247269"/>
              <a:gd name="connsiteY41" fmla="*/ 1485841 h 3624976"/>
              <a:gd name="connsiteX42" fmla="*/ 7262813 w 8247269"/>
              <a:gd name="connsiteY42" fmla="*/ 1457266 h 3624976"/>
              <a:gd name="connsiteX43" fmla="*/ 7224713 w 8247269"/>
              <a:gd name="connsiteY43" fmla="*/ 1400116 h 3624976"/>
              <a:gd name="connsiteX44" fmla="*/ 7215188 w 8247269"/>
              <a:gd name="connsiteY44" fmla="*/ 1371541 h 3624976"/>
              <a:gd name="connsiteX45" fmla="*/ 7196138 w 8247269"/>
              <a:gd name="connsiteY45" fmla="*/ 1342966 h 3624976"/>
              <a:gd name="connsiteX46" fmla="*/ 7184231 w 8247269"/>
              <a:gd name="connsiteY46" fmla="*/ 1278672 h 3624976"/>
              <a:gd name="connsiteX47" fmla="*/ 7012782 w 8247269"/>
              <a:gd name="connsiteY47" fmla="*/ 1083410 h 3624976"/>
              <a:gd name="connsiteX48" fmla="*/ 6979445 w 8247269"/>
              <a:gd name="connsiteY48" fmla="*/ 1047691 h 3624976"/>
              <a:gd name="connsiteX49" fmla="*/ 6950869 w 8247269"/>
              <a:gd name="connsiteY49" fmla="*/ 1016735 h 3624976"/>
              <a:gd name="connsiteX50" fmla="*/ 6988969 w 8247269"/>
              <a:gd name="connsiteY50" fmla="*/ 961966 h 3624976"/>
              <a:gd name="connsiteX51" fmla="*/ 7048501 w 8247269"/>
              <a:gd name="connsiteY51" fmla="*/ 885766 h 3624976"/>
              <a:gd name="connsiteX52" fmla="*/ 6977063 w 8247269"/>
              <a:gd name="connsiteY52" fmla="*/ 857191 h 3624976"/>
              <a:gd name="connsiteX53" fmla="*/ 6910388 w 8247269"/>
              <a:gd name="connsiteY53" fmla="*/ 847666 h 3624976"/>
              <a:gd name="connsiteX54" fmla="*/ 6872288 w 8247269"/>
              <a:gd name="connsiteY54" fmla="*/ 828616 h 3624976"/>
              <a:gd name="connsiteX55" fmla="*/ 6843713 w 8247269"/>
              <a:gd name="connsiteY55" fmla="*/ 819091 h 3624976"/>
              <a:gd name="connsiteX56" fmla="*/ 6786563 w 8247269"/>
              <a:gd name="connsiteY56" fmla="*/ 780991 h 3624976"/>
              <a:gd name="connsiteX57" fmla="*/ 6748463 w 8247269"/>
              <a:gd name="connsiteY57" fmla="*/ 733366 h 3624976"/>
              <a:gd name="connsiteX58" fmla="*/ 6738938 w 8247269"/>
              <a:gd name="connsiteY58" fmla="*/ 704791 h 3624976"/>
              <a:gd name="connsiteX59" fmla="*/ 6691313 w 8247269"/>
              <a:gd name="connsiteY59" fmla="*/ 657166 h 3624976"/>
              <a:gd name="connsiteX60" fmla="*/ 6643688 w 8247269"/>
              <a:gd name="connsiteY60" fmla="*/ 619066 h 3624976"/>
              <a:gd name="connsiteX61" fmla="*/ 6624638 w 8247269"/>
              <a:gd name="connsiteY61" fmla="*/ 590491 h 3624976"/>
              <a:gd name="connsiteX62" fmla="*/ 6596063 w 8247269"/>
              <a:gd name="connsiteY62" fmla="*/ 580966 h 3624976"/>
              <a:gd name="connsiteX63" fmla="*/ 6567488 w 8247269"/>
              <a:gd name="connsiteY63" fmla="*/ 561916 h 3624976"/>
              <a:gd name="connsiteX64" fmla="*/ 6538913 w 8247269"/>
              <a:gd name="connsiteY64" fmla="*/ 552391 h 3624976"/>
              <a:gd name="connsiteX65" fmla="*/ 6510338 w 8247269"/>
              <a:gd name="connsiteY65" fmla="*/ 533341 h 3624976"/>
              <a:gd name="connsiteX66" fmla="*/ 6462713 w 8247269"/>
              <a:gd name="connsiteY66" fmla="*/ 523816 h 3624976"/>
              <a:gd name="connsiteX67" fmla="*/ 6376988 w 8247269"/>
              <a:gd name="connsiteY67" fmla="*/ 533341 h 3624976"/>
              <a:gd name="connsiteX68" fmla="*/ 6250782 w 8247269"/>
              <a:gd name="connsiteY68" fmla="*/ 585729 h 3624976"/>
              <a:gd name="connsiteX69" fmla="*/ 6169819 w 8247269"/>
              <a:gd name="connsiteY69" fmla="*/ 619066 h 3624976"/>
              <a:gd name="connsiteX70" fmla="*/ 6148388 w 8247269"/>
              <a:gd name="connsiteY70" fmla="*/ 666691 h 3624976"/>
              <a:gd name="connsiteX71" fmla="*/ 6105525 w 8247269"/>
              <a:gd name="connsiteY71" fmla="*/ 852428 h 3624976"/>
              <a:gd name="connsiteX72" fmla="*/ 6119813 w 8247269"/>
              <a:gd name="connsiteY72" fmla="*/ 1085791 h 3624976"/>
              <a:gd name="connsiteX73" fmla="*/ 6136482 w 8247269"/>
              <a:gd name="connsiteY73" fmla="*/ 1195328 h 3624976"/>
              <a:gd name="connsiteX74" fmla="*/ 6140098 w 8247269"/>
              <a:gd name="connsiteY74" fmla="*/ 1366836 h 3624976"/>
              <a:gd name="connsiteX75" fmla="*/ 6165057 w 8247269"/>
              <a:gd name="connsiteY75" fmla="*/ 1414404 h 3624976"/>
              <a:gd name="connsiteX76" fmla="*/ 6162676 w 8247269"/>
              <a:gd name="connsiteY76" fmla="*/ 1492985 h 3624976"/>
              <a:gd name="connsiteX77" fmla="*/ 6174582 w 8247269"/>
              <a:gd name="connsiteY77" fmla="*/ 1652529 h 3624976"/>
              <a:gd name="connsiteX78" fmla="*/ 6174581 w 8247269"/>
              <a:gd name="connsiteY78" fmla="*/ 1735872 h 3624976"/>
              <a:gd name="connsiteX79" fmla="*/ 6105525 w 8247269"/>
              <a:gd name="connsiteY79" fmla="*/ 1721584 h 3624976"/>
              <a:gd name="connsiteX80" fmla="*/ 5969795 w 8247269"/>
              <a:gd name="connsiteY80" fmla="*/ 1747779 h 3624976"/>
              <a:gd name="connsiteX81" fmla="*/ 5955507 w 8247269"/>
              <a:gd name="connsiteY81" fmla="*/ 1854934 h 3624976"/>
              <a:gd name="connsiteX82" fmla="*/ 5967413 w 8247269"/>
              <a:gd name="connsiteY82" fmla="*/ 1904941 h 3624976"/>
              <a:gd name="connsiteX83" fmla="*/ 5926932 w 8247269"/>
              <a:gd name="connsiteY83" fmla="*/ 1935897 h 3624976"/>
              <a:gd name="connsiteX84" fmla="*/ 5684045 w 8247269"/>
              <a:gd name="connsiteY84" fmla="*/ 1916847 h 3624976"/>
              <a:gd name="connsiteX85" fmla="*/ 5434013 w 8247269"/>
              <a:gd name="connsiteY85" fmla="*/ 1940660 h 3624976"/>
              <a:gd name="connsiteX86" fmla="*/ 5300663 w 8247269"/>
              <a:gd name="connsiteY86" fmla="*/ 1904941 h 3624976"/>
              <a:gd name="connsiteX87" fmla="*/ 5243513 w 8247269"/>
              <a:gd name="connsiteY87" fmla="*/ 1914466 h 3624976"/>
              <a:gd name="connsiteX88" fmla="*/ 5186363 w 8247269"/>
              <a:gd name="connsiteY88" fmla="*/ 1933516 h 3624976"/>
              <a:gd name="connsiteX89" fmla="*/ 5179219 w 8247269"/>
              <a:gd name="connsiteY89" fmla="*/ 1890653 h 3624976"/>
              <a:gd name="connsiteX90" fmla="*/ 5098257 w 8247269"/>
              <a:gd name="connsiteY90" fmla="*/ 1840647 h 3624976"/>
              <a:gd name="connsiteX91" fmla="*/ 5033963 w 8247269"/>
              <a:gd name="connsiteY91" fmla="*/ 1838266 h 3624976"/>
              <a:gd name="connsiteX92" fmla="*/ 5024438 w 8247269"/>
              <a:gd name="connsiteY92" fmla="*/ 1809691 h 3624976"/>
              <a:gd name="connsiteX93" fmla="*/ 4891088 w 8247269"/>
              <a:gd name="connsiteY93" fmla="*/ 1781116 h 3624976"/>
              <a:gd name="connsiteX94" fmla="*/ 4814888 w 8247269"/>
              <a:gd name="connsiteY94" fmla="*/ 1743016 h 3624976"/>
              <a:gd name="connsiteX95" fmla="*/ 4786313 w 8247269"/>
              <a:gd name="connsiteY95" fmla="*/ 1714441 h 3624976"/>
              <a:gd name="connsiteX96" fmla="*/ 4776788 w 8247269"/>
              <a:gd name="connsiteY96" fmla="*/ 1685866 h 3624976"/>
              <a:gd name="connsiteX97" fmla="*/ 4795838 w 8247269"/>
              <a:gd name="connsiteY97" fmla="*/ 1628716 h 3624976"/>
              <a:gd name="connsiteX98" fmla="*/ 4814888 w 8247269"/>
              <a:gd name="connsiteY98" fmla="*/ 1476316 h 3624976"/>
              <a:gd name="connsiteX99" fmla="*/ 4852988 w 8247269"/>
              <a:gd name="connsiteY99" fmla="*/ 1419166 h 3624976"/>
              <a:gd name="connsiteX100" fmla="*/ 4872038 w 8247269"/>
              <a:gd name="connsiteY100" fmla="*/ 1390591 h 3624976"/>
              <a:gd name="connsiteX101" fmla="*/ 4919663 w 8247269"/>
              <a:gd name="connsiteY101" fmla="*/ 1314391 h 3624976"/>
              <a:gd name="connsiteX102" fmla="*/ 4929188 w 8247269"/>
              <a:gd name="connsiteY102" fmla="*/ 1285816 h 3624976"/>
              <a:gd name="connsiteX103" fmla="*/ 4872038 w 8247269"/>
              <a:gd name="connsiteY103" fmla="*/ 1257241 h 3624976"/>
              <a:gd name="connsiteX104" fmla="*/ 4843463 w 8247269"/>
              <a:gd name="connsiteY104" fmla="*/ 1238191 h 3624976"/>
              <a:gd name="connsiteX105" fmla="*/ 4786313 w 8247269"/>
              <a:gd name="connsiteY105" fmla="*/ 1219141 h 3624976"/>
              <a:gd name="connsiteX106" fmla="*/ 4757738 w 8247269"/>
              <a:gd name="connsiteY106" fmla="*/ 1209616 h 3624976"/>
              <a:gd name="connsiteX107" fmla="*/ 4729163 w 8247269"/>
              <a:gd name="connsiteY107" fmla="*/ 1219141 h 3624976"/>
              <a:gd name="connsiteX108" fmla="*/ 4672013 w 8247269"/>
              <a:gd name="connsiteY108" fmla="*/ 1247716 h 3624976"/>
              <a:gd name="connsiteX109" fmla="*/ 4576763 w 8247269"/>
              <a:gd name="connsiteY109" fmla="*/ 1209616 h 3624976"/>
              <a:gd name="connsiteX110" fmla="*/ 4538663 w 8247269"/>
              <a:gd name="connsiteY110" fmla="*/ 1161991 h 3624976"/>
              <a:gd name="connsiteX111" fmla="*/ 4481513 w 8247269"/>
              <a:gd name="connsiteY111" fmla="*/ 1181041 h 3624976"/>
              <a:gd name="connsiteX112" fmla="*/ 4452938 w 8247269"/>
              <a:gd name="connsiteY112" fmla="*/ 1190566 h 3624976"/>
              <a:gd name="connsiteX113" fmla="*/ 4414838 w 8247269"/>
              <a:gd name="connsiteY113" fmla="*/ 1276291 h 3624976"/>
              <a:gd name="connsiteX114" fmla="*/ 4405313 w 8247269"/>
              <a:gd name="connsiteY114" fmla="*/ 1304866 h 3624976"/>
              <a:gd name="connsiteX115" fmla="*/ 4395788 w 8247269"/>
              <a:gd name="connsiteY115" fmla="*/ 1333441 h 3624976"/>
              <a:gd name="connsiteX116" fmla="*/ 4367213 w 8247269"/>
              <a:gd name="connsiteY116" fmla="*/ 1352491 h 3624976"/>
              <a:gd name="connsiteX117" fmla="*/ 4348163 w 8247269"/>
              <a:gd name="connsiteY117" fmla="*/ 1381066 h 3624976"/>
              <a:gd name="connsiteX118" fmla="*/ 4329113 w 8247269"/>
              <a:gd name="connsiteY118" fmla="*/ 1438216 h 3624976"/>
              <a:gd name="connsiteX119" fmla="*/ 4310063 w 8247269"/>
              <a:gd name="connsiteY119" fmla="*/ 1466791 h 3624976"/>
              <a:gd name="connsiteX120" fmla="*/ 4300538 w 8247269"/>
              <a:gd name="connsiteY120" fmla="*/ 1495366 h 3624976"/>
              <a:gd name="connsiteX121" fmla="*/ 4291013 w 8247269"/>
              <a:gd name="connsiteY121" fmla="*/ 1533466 h 3624976"/>
              <a:gd name="connsiteX122" fmla="*/ 4262438 w 8247269"/>
              <a:gd name="connsiteY122" fmla="*/ 1552516 h 3624976"/>
              <a:gd name="connsiteX123" fmla="*/ 4224338 w 8247269"/>
              <a:gd name="connsiteY123" fmla="*/ 1545372 h 3624976"/>
              <a:gd name="connsiteX124" fmla="*/ 4167188 w 8247269"/>
              <a:gd name="connsiteY124" fmla="*/ 1562041 h 3624976"/>
              <a:gd name="connsiteX125" fmla="*/ 4110038 w 8247269"/>
              <a:gd name="connsiteY125" fmla="*/ 1583472 h 3624976"/>
              <a:gd name="connsiteX126" fmla="*/ 4081463 w 8247269"/>
              <a:gd name="connsiteY126" fmla="*/ 1590616 h 3624976"/>
              <a:gd name="connsiteX127" fmla="*/ 4055270 w 8247269"/>
              <a:gd name="connsiteY127" fmla="*/ 1595379 h 3624976"/>
              <a:gd name="connsiteX128" fmla="*/ 3948113 w 8247269"/>
              <a:gd name="connsiteY128" fmla="*/ 1609666 h 3624976"/>
              <a:gd name="connsiteX129" fmla="*/ 3910013 w 8247269"/>
              <a:gd name="connsiteY129" fmla="*/ 1600141 h 3624976"/>
              <a:gd name="connsiteX130" fmla="*/ 3757613 w 8247269"/>
              <a:gd name="connsiteY130" fmla="*/ 1590616 h 3624976"/>
              <a:gd name="connsiteX131" fmla="*/ 3729038 w 8247269"/>
              <a:gd name="connsiteY131" fmla="*/ 1571566 h 3624976"/>
              <a:gd name="connsiteX132" fmla="*/ 3700463 w 8247269"/>
              <a:gd name="connsiteY132" fmla="*/ 1562041 h 3624976"/>
              <a:gd name="connsiteX133" fmla="*/ 3652838 w 8247269"/>
              <a:gd name="connsiteY133" fmla="*/ 1523941 h 3624976"/>
              <a:gd name="connsiteX134" fmla="*/ 3481388 w 8247269"/>
              <a:gd name="connsiteY134" fmla="*/ 1533466 h 3624976"/>
              <a:gd name="connsiteX135" fmla="*/ 3414713 w 8247269"/>
              <a:gd name="connsiteY135" fmla="*/ 1542991 h 3624976"/>
              <a:gd name="connsiteX136" fmla="*/ 3386138 w 8247269"/>
              <a:gd name="connsiteY136" fmla="*/ 1552516 h 3624976"/>
              <a:gd name="connsiteX137" fmla="*/ 3338513 w 8247269"/>
              <a:gd name="connsiteY137" fmla="*/ 1562041 h 3624976"/>
              <a:gd name="connsiteX138" fmla="*/ 3259931 w 8247269"/>
              <a:gd name="connsiteY138" fmla="*/ 1619191 h 3624976"/>
              <a:gd name="connsiteX139" fmla="*/ 3214688 w 8247269"/>
              <a:gd name="connsiteY139" fmla="*/ 1666816 h 3624976"/>
              <a:gd name="connsiteX140" fmla="*/ 3205163 w 8247269"/>
              <a:gd name="connsiteY140" fmla="*/ 1695391 h 3624976"/>
              <a:gd name="connsiteX141" fmla="*/ 3181351 w 8247269"/>
              <a:gd name="connsiteY141" fmla="*/ 1738254 h 3624976"/>
              <a:gd name="connsiteX142" fmla="*/ 3102769 w 8247269"/>
              <a:gd name="connsiteY142" fmla="*/ 1714441 h 3624976"/>
              <a:gd name="connsiteX143" fmla="*/ 3057525 w 8247269"/>
              <a:gd name="connsiteY143" fmla="*/ 1659672 h 3624976"/>
              <a:gd name="connsiteX144" fmla="*/ 3005138 w 8247269"/>
              <a:gd name="connsiteY144" fmla="*/ 1619191 h 3624976"/>
              <a:gd name="connsiteX145" fmla="*/ 2967038 w 8247269"/>
              <a:gd name="connsiteY145" fmla="*/ 1562041 h 3624976"/>
              <a:gd name="connsiteX146" fmla="*/ 2947988 w 8247269"/>
              <a:gd name="connsiteY146" fmla="*/ 1533466 h 3624976"/>
              <a:gd name="connsiteX147" fmla="*/ 2890838 w 8247269"/>
              <a:gd name="connsiteY147" fmla="*/ 1504891 h 3624976"/>
              <a:gd name="connsiteX148" fmla="*/ 2862263 w 8247269"/>
              <a:gd name="connsiteY148" fmla="*/ 1485841 h 3624976"/>
              <a:gd name="connsiteX149" fmla="*/ 2833688 w 8247269"/>
              <a:gd name="connsiteY149" fmla="*/ 1476316 h 3624976"/>
              <a:gd name="connsiteX150" fmla="*/ 2805113 w 8247269"/>
              <a:gd name="connsiteY150" fmla="*/ 1457266 h 3624976"/>
              <a:gd name="connsiteX151" fmla="*/ 2738438 w 8247269"/>
              <a:gd name="connsiteY151" fmla="*/ 1438216 h 3624976"/>
              <a:gd name="connsiteX152" fmla="*/ 2709863 w 8247269"/>
              <a:gd name="connsiteY152" fmla="*/ 1428691 h 3624976"/>
              <a:gd name="connsiteX153" fmla="*/ 2605088 w 8247269"/>
              <a:gd name="connsiteY153" fmla="*/ 1419166 h 3624976"/>
              <a:gd name="connsiteX154" fmla="*/ 2509838 w 8247269"/>
              <a:gd name="connsiteY154" fmla="*/ 1409641 h 3624976"/>
              <a:gd name="connsiteX155" fmla="*/ 2452688 w 8247269"/>
              <a:gd name="connsiteY155" fmla="*/ 1371541 h 3624976"/>
              <a:gd name="connsiteX156" fmla="*/ 2395538 w 8247269"/>
              <a:gd name="connsiteY156" fmla="*/ 1352491 h 3624976"/>
              <a:gd name="connsiteX157" fmla="*/ 2366963 w 8247269"/>
              <a:gd name="connsiteY157" fmla="*/ 1342966 h 3624976"/>
              <a:gd name="connsiteX158" fmla="*/ 2309813 w 8247269"/>
              <a:gd name="connsiteY158" fmla="*/ 1333441 h 3624976"/>
              <a:gd name="connsiteX159" fmla="*/ 2233613 w 8247269"/>
              <a:gd name="connsiteY159" fmla="*/ 1342966 h 3624976"/>
              <a:gd name="connsiteX160" fmla="*/ 2185988 w 8247269"/>
              <a:gd name="connsiteY160" fmla="*/ 1333441 h 3624976"/>
              <a:gd name="connsiteX161" fmla="*/ 2176463 w 8247269"/>
              <a:gd name="connsiteY161" fmla="*/ 1304866 h 3624976"/>
              <a:gd name="connsiteX162" fmla="*/ 2157413 w 8247269"/>
              <a:gd name="connsiteY162" fmla="*/ 1238191 h 3624976"/>
              <a:gd name="connsiteX163" fmla="*/ 2155032 w 8247269"/>
              <a:gd name="connsiteY163" fmla="*/ 1204854 h 3624976"/>
              <a:gd name="connsiteX164" fmla="*/ 2128838 w 8247269"/>
              <a:gd name="connsiteY164" fmla="*/ 1166753 h 3624976"/>
              <a:gd name="connsiteX165" fmla="*/ 2057400 w 8247269"/>
              <a:gd name="connsiteY165" fmla="*/ 1104841 h 3624976"/>
              <a:gd name="connsiteX166" fmla="*/ 2062163 w 8247269"/>
              <a:gd name="connsiteY166" fmla="*/ 1066741 h 3624976"/>
              <a:gd name="connsiteX167" fmla="*/ 2033588 w 8247269"/>
              <a:gd name="connsiteY167" fmla="*/ 1057216 h 3624976"/>
              <a:gd name="connsiteX168" fmla="*/ 2081213 w 8247269"/>
              <a:gd name="connsiteY168" fmla="*/ 1009591 h 3624976"/>
              <a:gd name="connsiteX169" fmla="*/ 2128838 w 8247269"/>
              <a:gd name="connsiteY169" fmla="*/ 1000066 h 3624976"/>
              <a:gd name="connsiteX170" fmla="*/ 2147888 w 8247269"/>
              <a:gd name="connsiteY170" fmla="*/ 942916 h 3624976"/>
              <a:gd name="connsiteX171" fmla="*/ 2119313 w 8247269"/>
              <a:gd name="connsiteY171" fmla="*/ 914341 h 3624976"/>
              <a:gd name="connsiteX172" fmla="*/ 2014538 w 8247269"/>
              <a:gd name="connsiteY172" fmla="*/ 885766 h 3624976"/>
              <a:gd name="connsiteX173" fmla="*/ 2005013 w 8247269"/>
              <a:gd name="connsiteY173" fmla="*/ 857191 h 3624976"/>
              <a:gd name="connsiteX174" fmla="*/ 2024063 w 8247269"/>
              <a:gd name="connsiteY174" fmla="*/ 828616 h 3624976"/>
              <a:gd name="connsiteX175" fmla="*/ 2014538 w 8247269"/>
              <a:gd name="connsiteY175" fmla="*/ 800041 h 3624976"/>
              <a:gd name="connsiteX176" fmla="*/ 1976438 w 8247269"/>
              <a:gd name="connsiteY176" fmla="*/ 742891 h 3624976"/>
              <a:gd name="connsiteX177" fmla="*/ 1804988 w 8247269"/>
              <a:gd name="connsiteY177" fmla="*/ 685741 h 3624976"/>
              <a:gd name="connsiteX178" fmla="*/ 1776413 w 8247269"/>
              <a:gd name="connsiteY178" fmla="*/ 676216 h 3624976"/>
              <a:gd name="connsiteX179" fmla="*/ 1747838 w 8247269"/>
              <a:gd name="connsiteY179" fmla="*/ 666691 h 3624976"/>
              <a:gd name="connsiteX180" fmla="*/ 1690688 w 8247269"/>
              <a:gd name="connsiteY180" fmla="*/ 628591 h 3624976"/>
              <a:gd name="connsiteX181" fmla="*/ 1654969 w 8247269"/>
              <a:gd name="connsiteY181" fmla="*/ 592872 h 3624976"/>
              <a:gd name="connsiteX182" fmla="*/ 1581150 w 8247269"/>
              <a:gd name="connsiteY182" fmla="*/ 519053 h 3624976"/>
              <a:gd name="connsiteX183" fmla="*/ 1493045 w 8247269"/>
              <a:gd name="connsiteY183" fmla="*/ 433328 h 3624976"/>
              <a:gd name="connsiteX184" fmla="*/ 1370452 w 8247269"/>
              <a:gd name="connsiteY184" fmla="*/ 335756 h 3624976"/>
              <a:gd name="connsiteX185" fmla="*/ 1350170 w 8247269"/>
              <a:gd name="connsiteY185" fmla="*/ 316647 h 3624976"/>
              <a:gd name="connsiteX186" fmla="*/ 1373982 w 8247269"/>
              <a:gd name="connsiteY186" fmla="*/ 323791 h 3624976"/>
              <a:gd name="connsiteX187" fmla="*/ 1440657 w 8247269"/>
              <a:gd name="connsiteY187" fmla="*/ 342841 h 3624976"/>
              <a:gd name="connsiteX188" fmla="*/ 1440657 w 8247269"/>
              <a:gd name="connsiteY188" fmla="*/ 290453 h 3624976"/>
              <a:gd name="connsiteX189" fmla="*/ 1376363 w 8247269"/>
              <a:gd name="connsiteY189" fmla="*/ 204729 h 3624976"/>
              <a:gd name="connsiteX190" fmla="*/ 1338263 w 8247269"/>
              <a:gd name="connsiteY190" fmla="*/ 178534 h 3624976"/>
              <a:gd name="connsiteX191" fmla="*/ 1319213 w 8247269"/>
              <a:gd name="connsiteY191" fmla="*/ 161866 h 3624976"/>
              <a:gd name="connsiteX192" fmla="*/ 1166813 w 8247269"/>
              <a:gd name="connsiteY192" fmla="*/ 133291 h 3624976"/>
              <a:gd name="connsiteX193" fmla="*/ 1138238 w 8247269"/>
              <a:gd name="connsiteY193" fmla="*/ 123766 h 3624976"/>
              <a:gd name="connsiteX194" fmla="*/ 1081088 w 8247269"/>
              <a:gd name="connsiteY194" fmla="*/ 85666 h 3624976"/>
              <a:gd name="connsiteX195" fmla="*/ 1033463 w 8247269"/>
              <a:gd name="connsiteY195" fmla="*/ 47566 h 3624976"/>
              <a:gd name="connsiteX196" fmla="*/ 976313 w 8247269"/>
              <a:gd name="connsiteY196" fmla="*/ 9466 h 3624976"/>
              <a:gd name="connsiteX197" fmla="*/ 547688 w 8247269"/>
              <a:gd name="connsiteY197" fmla="*/ 9466 h 3624976"/>
              <a:gd name="connsiteX198" fmla="*/ 452438 w 8247269"/>
              <a:gd name="connsiteY198" fmla="*/ 18991 h 3624976"/>
              <a:gd name="connsiteX199" fmla="*/ 395288 w 8247269"/>
              <a:gd name="connsiteY199" fmla="*/ 47566 h 3624976"/>
              <a:gd name="connsiteX200" fmla="*/ 319088 w 8247269"/>
              <a:gd name="connsiteY200" fmla="*/ 159485 h 3624976"/>
              <a:gd name="connsiteX201" fmla="*/ 307182 w 8247269"/>
              <a:gd name="connsiteY201" fmla="*/ 216634 h 3624976"/>
              <a:gd name="connsiteX202" fmla="*/ 254794 w 8247269"/>
              <a:gd name="connsiteY202" fmla="*/ 283310 h 3624976"/>
              <a:gd name="connsiteX203" fmla="*/ 180975 w 8247269"/>
              <a:gd name="connsiteY203" fmla="*/ 330935 h 3624976"/>
              <a:gd name="connsiteX204" fmla="*/ 76201 w 8247269"/>
              <a:gd name="connsiteY204" fmla="*/ 357129 h 3624976"/>
              <a:gd name="connsiteX205" fmla="*/ 42863 w 8247269"/>
              <a:gd name="connsiteY205" fmla="*/ 361891 h 3624976"/>
              <a:gd name="connsiteX206" fmla="*/ 0 w 8247269"/>
              <a:gd name="connsiteY206" fmla="*/ 371416 h 3624976"/>
              <a:gd name="connsiteX207" fmla="*/ 21431 w 8247269"/>
              <a:gd name="connsiteY207" fmla="*/ 416660 h 3624976"/>
              <a:gd name="connsiteX208" fmla="*/ 33338 w 8247269"/>
              <a:gd name="connsiteY208" fmla="*/ 419041 h 3624976"/>
              <a:gd name="connsiteX209" fmla="*/ 90488 w 8247269"/>
              <a:gd name="connsiteY209" fmla="*/ 447616 h 3624976"/>
              <a:gd name="connsiteX210" fmla="*/ 147638 w 8247269"/>
              <a:gd name="connsiteY210" fmla="*/ 476191 h 3624976"/>
              <a:gd name="connsiteX211" fmla="*/ 166688 w 8247269"/>
              <a:gd name="connsiteY211" fmla="*/ 504766 h 3624976"/>
              <a:gd name="connsiteX212" fmla="*/ 166688 w 8247269"/>
              <a:gd name="connsiteY212" fmla="*/ 571441 h 3624976"/>
              <a:gd name="connsiteX213" fmla="*/ 138113 w 8247269"/>
              <a:gd name="connsiteY213" fmla="*/ 580966 h 3624976"/>
              <a:gd name="connsiteX214" fmla="*/ 128588 w 8247269"/>
              <a:gd name="connsiteY214" fmla="*/ 666691 h 3624976"/>
              <a:gd name="connsiteX215" fmla="*/ 100013 w 8247269"/>
              <a:gd name="connsiteY215" fmla="*/ 676216 h 3624976"/>
              <a:gd name="connsiteX216" fmla="*/ 90488 w 8247269"/>
              <a:gd name="connsiteY216" fmla="*/ 704791 h 3624976"/>
              <a:gd name="connsiteX217" fmla="*/ 119063 w 8247269"/>
              <a:gd name="connsiteY217" fmla="*/ 714316 h 3624976"/>
              <a:gd name="connsiteX218" fmla="*/ 138113 w 8247269"/>
              <a:gd name="connsiteY218" fmla="*/ 771466 h 3624976"/>
              <a:gd name="connsiteX219" fmla="*/ 147638 w 8247269"/>
              <a:gd name="connsiteY219" fmla="*/ 838141 h 3624976"/>
              <a:gd name="connsiteX220" fmla="*/ 166688 w 8247269"/>
              <a:gd name="connsiteY220" fmla="*/ 866716 h 3624976"/>
              <a:gd name="connsiteX221" fmla="*/ 157163 w 8247269"/>
              <a:gd name="connsiteY221" fmla="*/ 923866 h 3624976"/>
              <a:gd name="connsiteX0" fmla="*/ 7319963 w 8247269"/>
              <a:gd name="connsiteY0" fmla="*/ 3590866 h 3624976"/>
              <a:gd name="connsiteX1" fmla="*/ 7374733 w 8247269"/>
              <a:gd name="connsiteY1" fmla="*/ 3417036 h 3624976"/>
              <a:gd name="connsiteX2" fmla="*/ 7398544 w 8247269"/>
              <a:gd name="connsiteY2" fmla="*/ 3281304 h 3624976"/>
              <a:gd name="connsiteX3" fmla="*/ 7458075 w 8247269"/>
              <a:gd name="connsiteY3" fmla="*/ 3233678 h 3624976"/>
              <a:gd name="connsiteX4" fmla="*/ 7481888 w 8247269"/>
              <a:gd name="connsiteY4" fmla="*/ 3000315 h 3624976"/>
              <a:gd name="connsiteX5" fmla="*/ 7543801 w 8247269"/>
              <a:gd name="connsiteY5" fmla="*/ 2966977 h 3624976"/>
              <a:gd name="connsiteX6" fmla="*/ 7627145 w 8247269"/>
              <a:gd name="connsiteY6" fmla="*/ 2993171 h 3624976"/>
              <a:gd name="connsiteX7" fmla="*/ 7708106 w 8247269"/>
              <a:gd name="connsiteY7" fmla="*/ 2943167 h 3624976"/>
              <a:gd name="connsiteX8" fmla="*/ 7765257 w 8247269"/>
              <a:gd name="connsiteY8" fmla="*/ 2838391 h 3624976"/>
              <a:gd name="connsiteX9" fmla="*/ 7777163 w 8247269"/>
              <a:gd name="connsiteY9" fmla="*/ 2800291 h 3624976"/>
              <a:gd name="connsiteX10" fmla="*/ 7805738 w 8247269"/>
              <a:gd name="connsiteY10" fmla="*/ 2790766 h 3624976"/>
              <a:gd name="connsiteX11" fmla="*/ 7834313 w 8247269"/>
              <a:gd name="connsiteY11" fmla="*/ 2781241 h 3624976"/>
              <a:gd name="connsiteX12" fmla="*/ 7996238 w 8247269"/>
              <a:gd name="connsiteY12" fmla="*/ 2762191 h 3624976"/>
              <a:gd name="connsiteX13" fmla="*/ 8062913 w 8247269"/>
              <a:gd name="connsiteY13" fmla="*/ 2743141 h 3624976"/>
              <a:gd name="connsiteX14" fmla="*/ 8090341 w 8247269"/>
              <a:gd name="connsiteY14" fmla="*/ 2764630 h 3624976"/>
              <a:gd name="connsiteX15" fmla="*/ 8162926 w 8247269"/>
              <a:gd name="connsiteY15" fmla="*/ 2752666 h 3624976"/>
              <a:gd name="connsiteX16" fmla="*/ 8165307 w 8247269"/>
              <a:gd name="connsiteY16" fmla="*/ 2709804 h 3624976"/>
              <a:gd name="connsiteX17" fmla="*/ 8186738 w 8247269"/>
              <a:gd name="connsiteY17" fmla="*/ 2602648 h 3624976"/>
              <a:gd name="connsiteX18" fmla="*/ 8193882 w 8247269"/>
              <a:gd name="connsiteY18" fmla="*/ 2552641 h 3624976"/>
              <a:gd name="connsiteX19" fmla="*/ 8224838 w 8247269"/>
              <a:gd name="connsiteY19" fmla="*/ 2514541 h 3624976"/>
              <a:gd name="connsiteX20" fmla="*/ 8243888 w 8247269"/>
              <a:gd name="connsiteY20" fmla="*/ 2485966 h 3624976"/>
              <a:gd name="connsiteX21" fmla="*/ 8178447 w 8247269"/>
              <a:gd name="connsiteY21" fmla="*/ 2438399 h 3624976"/>
              <a:gd name="connsiteX22" fmla="*/ 7950994 w 8247269"/>
              <a:gd name="connsiteY22" fmla="*/ 2435960 h 3624976"/>
              <a:gd name="connsiteX23" fmla="*/ 7967663 w 8247269"/>
              <a:gd name="connsiteY23" fmla="*/ 2335947 h 3624976"/>
              <a:gd name="connsiteX24" fmla="*/ 7977188 w 8247269"/>
              <a:gd name="connsiteY24" fmla="*/ 2257366 h 3624976"/>
              <a:gd name="connsiteX25" fmla="*/ 7950995 w 8247269"/>
              <a:gd name="connsiteY25" fmla="*/ 2083534 h 3624976"/>
              <a:gd name="connsiteX26" fmla="*/ 7953375 w 8247269"/>
              <a:gd name="connsiteY26" fmla="*/ 2038291 h 3624976"/>
              <a:gd name="connsiteX27" fmla="*/ 7948613 w 8247269"/>
              <a:gd name="connsiteY27" fmla="*/ 2007334 h 3624976"/>
              <a:gd name="connsiteX28" fmla="*/ 7962901 w 8247269"/>
              <a:gd name="connsiteY28" fmla="*/ 1907322 h 3624976"/>
              <a:gd name="connsiteX29" fmla="*/ 7948613 w 8247269"/>
              <a:gd name="connsiteY29" fmla="*/ 1847791 h 3624976"/>
              <a:gd name="connsiteX30" fmla="*/ 7850982 w 8247269"/>
              <a:gd name="connsiteY30" fmla="*/ 1859697 h 3624976"/>
              <a:gd name="connsiteX31" fmla="*/ 7796213 w 8247269"/>
              <a:gd name="connsiteY31" fmla="*/ 1790641 h 3624976"/>
              <a:gd name="connsiteX32" fmla="*/ 7739063 w 8247269"/>
              <a:gd name="connsiteY32" fmla="*/ 1771591 h 3624976"/>
              <a:gd name="connsiteX33" fmla="*/ 7710488 w 8247269"/>
              <a:gd name="connsiteY33" fmla="*/ 1752541 h 3624976"/>
              <a:gd name="connsiteX34" fmla="*/ 7567613 w 8247269"/>
              <a:gd name="connsiteY34" fmla="*/ 1733491 h 3624976"/>
              <a:gd name="connsiteX35" fmla="*/ 7510463 w 8247269"/>
              <a:gd name="connsiteY35" fmla="*/ 1714441 h 3624976"/>
              <a:gd name="connsiteX36" fmla="*/ 7453313 w 8247269"/>
              <a:gd name="connsiteY36" fmla="*/ 1676341 h 3624976"/>
              <a:gd name="connsiteX37" fmla="*/ 7424738 w 8247269"/>
              <a:gd name="connsiteY37" fmla="*/ 1657291 h 3624976"/>
              <a:gd name="connsiteX38" fmla="*/ 7396163 w 8247269"/>
              <a:gd name="connsiteY38" fmla="*/ 1647766 h 3624976"/>
              <a:gd name="connsiteX39" fmla="*/ 7358063 w 8247269"/>
              <a:gd name="connsiteY39" fmla="*/ 1600141 h 3624976"/>
              <a:gd name="connsiteX40" fmla="*/ 7319963 w 8247269"/>
              <a:gd name="connsiteY40" fmla="*/ 1542991 h 3624976"/>
              <a:gd name="connsiteX41" fmla="*/ 7272338 w 8247269"/>
              <a:gd name="connsiteY41" fmla="*/ 1485841 h 3624976"/>
              <a:gd name="connsiteX42" fmla="*/ 7262813 w 8247269"/>
              <a:gd name="connsiteY42" fmla="*/ 1457266 h 3624976"/>
              <a:gd name="connsiteX43" fmla="*/ 7224713 w 8247269"/>
              <a:gd name="connsiteY43" fmla="*/ 1400116 h 3624976"/>
              <a:gd name="connsiteX44" fmla="*/ 7215188 w 8247269"/>
              <a:gd name="connsiteY44" fmla="*/ 1371541 h 3624976"/>
              <a:gd name="connsiteX45" fmla="*/ 7196138 w 8247269"/>
              <a:gd name="connsiteY45" fmla="*/ 1342966 h 3624976"/>
              <a:gd name="connsiteX46" fmla="*/ 7184231 w 8247269"/>
              <a:gd name="connsiteY46" fmla="*/ 1278672 h 3624976"/>
              <a:gd name="connsiteX47" fmla="*/ 7012782 w 8247269"/>
              <a:gd name="connsiteY47" fmla="*/ 1083410 h 3624976"/>
              <a:gd name="connsiteX48" fmla="*/ 6979445 w 8247269"/>
              <a:gd name="connsiteY48" fmla="*/ 1047691 h 3624976"/>
              <a:gd name="connsiteX49" fmla="*/ 6950869 w 8247269"/>
              <a:gd name="connsiteY49" fmla="*/ 1016735 h 3624976"/>
              <a:gd name="connsiteX50" fmla="*/ 6988969 w 8247269"/>
              <a:gd name="connsiteY50" fmla="*/ 961966 h 3624976"/>
              <a:gd name="connsiteX51" fmla="*/ 7048501 w 8247269"/>
              <a:gd name="connsiteY51" fmla="*/ 885766 h 3624976"/>
              <a:gd name="connsiteX52" fmla="*/ 6977063 w 8247269"/>
              <a:gd name="connsiteY52" fmla="*/ 857191 h 3624976"/>
              <a:gd name="connsiteX53" fmla="*/ 6910388 w 8247269"/>
              <a:gd name="connsiteY53" fmla="*/ 847666 h 3624976"/>
              <a:gd name="connsiteX54" fmla="*/ 6872288 w 8247269"/>
              <a:gd name="connsiteY54" fmla="*/ 828616 h 3624976"/>
              <a:gd name="connsiteX55" fmla="*/ 6843713 w 8247269"/>
              <a:gd name="connsiteY55" fmla="*/ 819091 h 3624976"/>
              <a:gd name="connsiteX56" fmla="*/ 6786563 w 8247269"/>
              <a:gd name="connsiteY56" fmla="*/ 780991 h 3624976"/>
              <a:gd name="connsiteX57" fmla="*/ 6748463 w 8247269"/>
              <a:gd name="connsiteY57" fmla="*/ 733366 h 3624976"/>
              <a:gd name="connsiteX58" fmla="*/ 6738938 w 8247269"/>
              <a:gd name="connsiteY58" fmla="*/ 704791 h 3624976"/>
              <a:gd name="connsiteX59" fmla="*/ 6691313 w 8247269"/>
              <a:gd name="connsiteY59" fmla="*/ 657166 h 3624976"/>
              <a:gd name="connsiteX60" fmla="*/ 6643688 w 8247269"/>
              <a:gd name="connsiteY60" fmla="*/ 619066 h 3624976"/>
              <a:gd name="connsiteX61" fmla="*/ 6624638 w 8247269"/>
              <a:gd name="connsiteY61" fmla="*/ 590491 h 3624976"/>
              <a:gd name="connsiteX62" fmla="*/ 6596063 w 8247269"/>
              <a:gd name="connsiteY62" fmla="*/ 580966 h 3624976"/>
              <a:gd name="connsiteX63" fmla="*/ 6567488 w 8247269"/>
              <a:gd name="connsiteY63" fmla="*/ 561916 h 3624976"/>
              <a:gd name="connsiteX64" fmla="*/ 6538913 w 8247269"/>
              <a:gd name="connsiteY64" fmla="*/ 552391 h 3624976"/>
              <a:gd name="connsiteX65" fmla="*/ 6510338 w 8247269"/>
              <a:gd name="connsiteY65" fmla="*/ 533341 h 3624976"/>
              <a:gd name="connsiteX66" fmla="*/ 6462713 w 8247269"/>
              <a:gd name="connsiteY66" fmla="*/ 523816 h 3624976"/>
              <a:gd name="connsiteX67" fmla="*/ 6376988 w 8247269"/>
              <a:gd name="connsiteY67" fmla="*/ 533341 h 3624976"/>
              <a:gd name="connsiteX68" fmla="*/ 6250782 w 8247269"/>
              <a:gd name="connsiteY68" fmla="*/ 585729 h 3624976"/>
              <a:gd name="connsiteX69" fmla="*/ 6169819 w 8247269"/>
              <a:gd name="connsiteY69" fmla="*/ 619066 h 3624976"/>
              <a:gd name="connsiteX70" fmla="*/ 6148388 w 8247269"/>
              <a:gd name="connsiteY70" fmla="*/ 666691 h 3624976"/>
              <a:gd name="connsiteX71" fmla="*/ 6105525 w 8247269"/>
              <a:gd name="connsiteY71" fmla="*/ 852428 h 3624976"/>
              <a:gd name="connsiteX72" fmla="*/ 6119813 w 8247269"/>
              <a:gd name="connsiteY72" fmla="*/ 1085791 h 3624976"/>
              <a:gd name="connsiteX73" fmla="*/ 6136482 w 8247269"/>
              <a:gd name="connsiteY73" fmla="*/ 1195328 h 3624976"/>
              <a:gd name="connsiteX74" fmla="*/ 6140098 w 8247269"/>
              <a:gd name="connsiteY74" fmla="*/ 1366836 h 3624976"/>
              <a:gd name="connsiteX75" fmla="*/ 6165057 w 8247269"/>
              <a:gd name="connsiteY75" fmla="*/ 1414404 h 3624976"/>
              <a:gd name="connsiteX76" fmla="*/ 6162676 w 8247269"/>
              <a:gd name="connsiteY76" fmla="*/ 1492985 h 3624976"/>
              <a:gd name="connsiteX77" fmla="*/ 6174582 w 8247269"/>
              <a:gd name="connsiteY77" fmla="*/ 1652529 h 3624976"/>
              <a:gd name="connsiteX78" fmla="*/ 6174581 w 8247269"/>
              <a:gd name="connsiteY78" fmla="*/ 1735872 h 3624976"/>
              <a:gd name="connsiteX79" fmla="*/ 6105525 w 8247269"/>
              <a:gd name="connsiteY79" fmla="*/ 1721584 h 3624976"/>
              <a:gd name="connsiteX80" fmla="*/ 5969795 w 8247269"/>
              <a:gd name="connsiteY80" fmla="*/ 1747779 h 3624976"/>
              <a:gd name="connsiteX81" fmla="*/ 5955507 w 8247269"/>
              <a:gd name="connsiteY81" fmla="*/ 1854934 h 3624976"/>
              <a:gd name="connsiteX82" fmla="*/ 5967413 w 8247269"/>
              <a:gd name="connsiteY82" fmla="*/ 1904941 h 3624976"/>
              <a:gd name="connsiteX83" fmla="*/ 5926932 w 8247269"/>
              <a:gd name="connsiteY83" fmla="*/ 1935897 h 3624976"/>
              <a:gd name="connsiteX84" fmla="*/ 5684045 w 8247269"/>
              <a:gd name="connsiteY84" fmla="*/ 1916847 h 3624976"/>
              <a:gd name="connsiteX85" fmla="*/ 5434013 w 8247269"/>
              <a:gd name="connsiteY85" fmla="*/ 1940660 h 3624976"/>
              <a:gd name="connsiteX86" fmla="*/ 5300663 w 8247269"/>
              <a:gd name="connsiteY86" fmla="*/ 1904941 h 3624976"/>
              <a:gd name="connsiteX87" fmla="*/ 5243513 w 8247269"/>
              <a:gd name="connsiteY87" fmla="*/ 1914466 h 3624976"/>
              <a:gd name="connsiteX88" fmla="*/ 5186363 w 8247269"/>
              <a:gd name="connsiteY88" fmla="*/ 1933516 h 3624976"/>
              <a:gd name="connsiteX89" fmla="*/ 5179219 w 8247269"/>
              <a:gd name="connsiteY89" fmla="*/ 1890653 h 3624976"/>
              <a:gd name="connsiteX90" fmla="*/ 5098257 w 8247269"/>
              <a:gd name="connsiteY90" fmla="*/ 1840647 h 3624976"/>
              <a:gd name="connsiteX91" fmla="*/ 5033963 w 8247269"/>
              <a:gd name="connsiteY91" fmla="*/ 1838266 h 3624976"/>
              <a:gd name="connsiteX92" fmla="*/ 5024438 w 8247269"/>
              <a:gd name="connsiteY92" fmla="*/ 1809691 h 3624976"/>
              <a:gd name="connsiteX93" fmla="*/ 4891088 w 8247269"/>
              <a:gd name="connsiteY93" fmla="*/ 1781116 h 3624976"/>
              <a:gd name="connsiteX94" fmla="*/ 4814888 w 8247269"/>
              <a:gd name="connsiteY94" fmla="*/ 1743016 h 3624976"/>
              <a:gd name="connsiteX95" fmla="*/ 4786313 w 8247269"/>
              <a:gd name="connsiteY95" fmla="*/ 1714441 h 3624976"/>
              <a:gd name="connsiteX96" fmla="*/ 4776788 w 8247269"/>
              <a:gd name="connsiteY96" fmla="*/ 1685866 h 3624976"/>
              <a:gd name="connsiteX97" fmla="*/ 4795838 w 8247269"/>
              <a:gd name="connsiteY97" fmla="*/ 1628716 h 3624976"/>
              <a:gd name="connsiteX98" fmla="*/ 4814888 w 8247269"/>
              <a:gd name="connsiteY98" fmla="*/ 1476316 h 3624976"/>
              <a:gd name="connsiteX99" fmla="*/ 4852988 w 8247269"/>
              <a:gd name="connsiteY99" fmla="*/ 1419166 h 3624976"/>
              <a:gd name="connsiteX100" fmla="*/ 4872038 w 8247269"/>
              <a:gd name="connsiteY100" fmla="*/ 1390591 h 3624976"/>
              <a:gd name="connsiteX101" fmla="*/ 4919663 w 8247269"/>
              <a:gd name="connsiteY101" fmla="*/ 1314391 h 3624976"/>
              <a:gd name="connsiteX102" fmla="*/ 4929188 w 8247269"/>
              <a:gd name="connsiteY102" fmla="*/ 1285816 h 3624976"/>
              <a:gd name="connsiteX103" fmla="*/ 4872038 w 8247269"/>
              <a:gd name="connsiteY103" fmla="*/ 1257241 h 3624976"/>
              <a:gd name="connsiteX104" fmla="*/ 4843463 w 8247269"/>
              <a:gd name="connsiteY104" fmla="*/ 1238191 h 3624976"/>
              <a:gd name="connsiteX105" fmla="*/ 4786313 w 8247269"/>
              <a:gd name="connsiteY105" fmla="*/ 1219141 h 3624976"/>
              <a:gd name="connsiteX106" fmla="*/ 4757738 w 8247269"/>
              <a:gd name="connsiteY106" fmla="*/ 1209616 h 3624976"/>
              <a:gd name="connsiteX107" fmla="*/ 4729163 w 8247269"/>
              <a:gd name="connsiteY107" fmla="*/ 1219141 h 3624976"/>
              <a:gd name="connsiteX108" fmla="*/ 4672013 w 8247269"/>
              <a:gd name="connsiteY108" fmla="*/ 1247716 h 3624976"/>
              <a:gd name="connsiteX109" fmla="*/ 4576763 w 8247269"/>
              <a:gd name="connsiteY109" fmla="*/ 1209616 h 3624976"/>
              <a:gd name="connsiteX110" fmla="*/ 4538663 w 8247269"/>
              <a:gd name="connsiteY110" fmla="*/ 1161991 h 3624976"/>
              <a:gd name="connsiteX111" fmla="*/ 4481513 w 8247269"/>
              <a:gd name="connsiteY111" fmla="*/ 1181041 h 3624976"/>
              <a:gd name="connsiteX112" fmla="*/ 4452938 w 8247269"/>
              <a:gd name="connsiteY112" fmla="*/ 1190566 h 3624976"/>
              <a:gd name="connsiteX113" fmla="*/ 4414838 w 8247269"/>
              <a:gd name="connsiteY113" fmla="*/ 1276291 h 3624976"/>
              <a:gd name="connsiteX114" fmla="*/ 4405313 w 8247269"/>
              <a:gd name="connsiteY114" fmla="*/ 1304866 h 3624976"/>
              <a:gd name="connsiteX115" fmla="*/ 4395788 w 8247269"/>
              <a:gd name="connsiteY115" fmla="*/ 1333441 h 3624976"/>
              <a:gd name="connsiteX116" fmla="*/ 4367213 w 8247269"/>
              <a:gd name="connsiteY116" fmla="*/ 1352491 h 3624976"/>
              <a:gd name="connsiteX117" fmla="*/ 4348163 w 8247269"/>
              <a:gd name="connsiteY117" fmla="*/ 1381066 h 3624976"/>
              <a:gd name="connsiteX118" fmla="*/ 4329113 w 8247269"/>
              <a:gd name="connsiteY118" fmla="*/ 1438216 h 3624976"/>
              <a:gd name="connsiteX119" fmla="*/ 4310063 w 8247269"/>
              <a:gd name="connsiteY119" fmla="*/ 1466791 h 3624976"/>
              <a:gd name="connsiteX120" fmla="*/ 4300538 w 8247269"/>
              <a:gd name="connsiteY120" fmla="*/ 1495366 h 3624976"/>
              <a:gd name="connsiteX121" fmla="*/ 4291013 w 8247269"/>
              <a:gd name="connsiteY121" fmla="*/ 1533466 h 3624976"/>
              <a:gd name="connsiteX122" fmla="*/ 4262438 w 8247269"/>
              <a:gd name="connsiteY122" fmla="*/ 1552516 h 3624976"/>
              <a:gd name="connsiteX123" fmla="*/ 4224338 w 8247269"/>
              <a:gd name="connsiteY123" fmla="*/ 1545372 h 3624976"/>
              <a:gd name="connsiteX124" fmla="*/ 4167188 w 8247269"/>
              <a:gd name="connsiteY124" fmla="*/ 1562041 h 3624976"/>
              <a:gd name="connsiteX125" fmla="*/ 4110038 w 8247269"/>
              <a:gd name="connsiteY125" fmla="*/ 1583472 h 3624976"/>
              <a:gd name="connsiteX126" fmla="*/ 4081463 w 8247269"/>
              <a:gd name="connsiteY126" fmla="*/ 1590616 h 3624976"/>
              <a:gd name="connsiteX127" fmla="*/ 4055270 w 8247269"/>
              <a:gd name="connsiteY127" fmla="*/ 1595379 h 3624976"/>
              <a:gd name="connsiteX128" fmla="*/ 3948113 w 8247269"/>
              <a:gd name="connsiteY128" fmla="*/ 1609666 h 3624976"/>
              <a:gd name="connsiteX129" fmla="*/ 3910013 w 8247269"/>
              <a:gd name="connsiteY129" fmla="*/ 1600141 h 3624976"/>
              <a:gd name="connsiteX130" fmla="*/ 3757613 w 8247269"/>
              <a:gd name="connsiteY130" fmla="*/ 1590616 h 3624976"/>
              <a:gd name="connsiteX131" fmla="*/ 3729038 w 8247269"/>
              <a:gd name="connsiteY131" fmla="*/ 1571566 h 3624976"/>
              <a:gd name="connsiteX132" fmla="*/ 3700463 w 8247269"/>
              <a:gd name="connsiteY132" fmla="*/ 1562041 h 3624976"/>
              <a:gd name="connsiteX133" fmla="*/ 3652838 w 8247269"/>
              <a:gd name="connsiteY133" fmla="*/ 1523941 h 3624976"/>
              <a:gd name="connsiteX134" fmla="*/ 3481388 w 8247269"/>
              <a:gd name="connsiteY134" fmla="*/ 1533466 h 3624976"/>
              <a:gd name="connsiteX135" fmla="*/ 3414713 w 8247269"/>
              <a:gd name="connsiteY135" fmla="*/ 1542991 h 3624976"/>
              <a:gd name="connsiteX136" fmla="*/ 3386138 w 8247269"/>
              <a:gd name="connsiteY136" fmla="*/ 1552516 h 3624976"/>
              <a:gd name="connsiteX137" fmla="*/ 3338513 w 8247269"/>
              <a:gd name="connsiteY137" fmla="*/ 1562041 h 3624976"/>
              <a:gd name="connsiteX138" fmla="*/ 3259931 w 8247269"/>
              <a:gd name="connsiteY138" fmla="*/ 1619191 h 3624976"/>
              <a:gd name="connsiteX139" fmla="*/ 3214688 w 8247269"/>
              <a:gd name="connsiteY139" fmla="*/ 1666816 h 3624976"/>
              <a:gd name="connsiteX140" fmla="*/ 3205163 w 8247269"/>
              <a:gd name="connsiteY140" fmla="*/ 1695391 h 3624976"/>
              <a:gd name="connsiteX141" fmla="*/ 3181351 w 8247269"/>
              <a:gd name="connsiteY141" fmla="*/ 1738254 h 3624976"/>
              <a:gd name="connsiteX142" fmla="*/ 3102769 w 8247269"/>
              <a:gd name="connsiteY142" fmla="*/ 1714441 h 3624976"/>
              <a:gd name="connsiteX143" fmla="*/ 3057525 w 8247269"/>
              <a:gd name="connsiteY143" fmla="*/ 1659672 h 3624976"/>
              <a:gd name="connsiteX144" fmla="*/ 3005138 w 8247269"/>
              <a:gd name="connsiteY144" fmla="*/ 1619191 h 3624976"/>
              <a:gd name="connsiteX145" fmla="*/ 2967038 w 8247269"/>
              <a:gd name="connsiteY145" fmla="*/ 1562041 h 3624976"/>
              <a:gd name="connsiteX146" fmla="*/ 2947988 w 8247269"/>
              <a:gd name="connsiteY146" fmla="*/ 1533466 h 3624976"/>
              <a:gd name="connsiteX147" fmla="*/ 2890838 w 8247269"/>
              <a:gd name="connsiteY147" fmla="*/ 1504891 h 3624976"/>
              <a:gd name="connsiteX148" fmla="*/ 2862263 w 8247269"/>
              <a:gd name="connsiteY148" fmla="*/ 1485841 h 3624976"/>
              <a:gd name="connsiteX149" fmla="*/ 2833688 w 8247269"/>
              <a:gd name="connsiteY149" fmla="*/ 1476316 h 3624976"/>
              <a:gd name="connsiteX150" fmla="*/ 2805113 w 8247269"/>
              <a:gd name="connsiteY150" fmla="*/ 1457266 h 3624976"/>
              <a:gd name="connsiteX151" fmla="*/ 2738438 w 8247269"/>
              <a:gd name="connsiteY151" fmla="*/ 1438216 h 3624976"/>
              <a:gd name="connsiteX152" fmla="*/ 2709863 w 8247269"/>
              <a:gd name="connsiteY152" fmla="*/ 1428691 h 3624976"/>
              <a:gd name="connsiteX153" fmla="*/ 2605088 w 8247269"/>
              <a:gd name="connsiteY153" fmla="*/ 1419166 h 3624976"/>
              <a:gd name="connsiteX154" fmla="*/ 2509838 w 8247269"/>
              <a:gd name="connsiteY154" fmla="*/ 1428691 h 3624976"/>
              <a:gd name="connsiteX155" fmla="*/ 2452688 w 8247269"/>
              <a:gd name="connsiteY155" fmla="*/ 1371541 h 3624976"/>
              <a:gd name="connsiteX156" fmla="*/ 2395538 w 8247269"/>
              <a:gd name="connsiteY156" fmla="*/ 1352491 h 3624976"/>
              <a:gd name="connsiteX157" fmla="*/ 2366963 w 8247269"/>
              <a:gd name="connsiteY157" fmla="*/ 1342966 h 3624976"/>
              <a:gd name="connsiteX158" fmla="*/ 2309813 w 8247269"/>
              <a:gd name="connsiteY158" fmla="*/ 1333441 h 3624976"/>
              <a:gd name="connsiteX159" fmla="*/ 2233613 w 8247269"/>
              <a:gd name="connsiteY159" fmla="*/ 1342966 h 3624976"/>
              <a:gd name="connsiteX160" fmla="*/ 2185988 w 8247269"/>
              <a:gd name="connsiteY160" fmla="*/ 1333441 h 3624976"/>
              <a:gd name="connsiteX161" fmla="*/ 2176463 w 8247269"/>
              <a:gd name="connsiteY161" fmla="*/ 1304866 h 3624976"/>
              <a:gd name="connsiteX162" fmla="*/ 2157413 w 8247269"/>
              <a:gd name="connsiteY162" fmla="*/ 1238191 h 3624976"/>
              <a:gd name="connsiteX163" fmla="*/ 2155032 w 8247269"/>
              <a:gd name="connsiteY163" fmla="*/ 1204854 h 3624976"/>
              <a:gd name="connsiteX164" fmla="*/ 2128838 w 8247269"/>
              <a:gd name="connsiteY164" fmla="*/ 1166753 h 3624976"/>
              <a:gd name="connsiteX165" fmla="*/ 2057400 w 8247269"/>
              <a:gd name="connsiteY165" fmla="*/ 1104841 h 3624976"/>
              <a:gd name="connsiteX166" fmla="*/ 2062163 w 8247269"/>
              <a:gd name="connsiteY166" fmla="*/ 1066741 h 3624976"/>
              <a:gd name="connsiteX167" fmla="*/ 2033588 w 8247269"/>
              <a:gd name="connsiteY167" fmla="*/ 1057216 h 3624976"/>
              <a:gd name="connsiteX168" fmla="*/ 2081213 w 8247269"/>
              <a:gd name="connsiteY168" fmla="*/ 1009591 h 3624976"/>
              <a:gd name="connsiteX169" fmla="*/ 2128838 w 8247269"/>
              <a:gd name="connsiteY169" fmla="*/ 1000066 h 3624976"/>
              <a:gd name="connsiteX170" fmla="*/ 2147888 w 8247269"/>
              <a:gd name="connsiteY170" fmla="*/ 942916 h 3624976"/>
              <a:gd name="connsiteX171" fmla="*/ 2119313 w 8247269"/>
              <a:gd name="connsiteY171" fmla="*/ 914341 h 3624976"/>
              <a:gd name="connsiteX172" fmla="*/ 2014538 w 8247269"/>
              <a:gd name="connsiteY172" fmla="*/ 885766 h 3624976"/>
              <a:gd name="connsiteX173" fmla="*/ 2005013 w 8247269"/>
              <a:gd name="connsiteY173" fmla="*/ 857191 h 3624976"/>
              <a:gd name="connsiteX174" fmla="*/ 2024063 w 8247269"/>
              <a:gd name="connsiteY174" fmla="*/ 828616 h 3624976"/>
              <a:gd name="connsiteX175" fmla="*/ 2014538 w 8247269"/>
              <a:gd name="connsiteY175" fmla="*/ 800041 h 3624976"/>
              <a:gd name="connsiteX176" fmla="*/ 1976438 w 8247269"/>
              <a:gd name="connsiteY176" fmla="*/ 742891 h 3624976"/>
              <a:gd name="connsiteX177" fmla="*/ 1804988 w 8247269"/>
              <a:gd name="connsiteY177" fmla="*/ 685741 h 3624976"/>
              <a:gd name="connsiteX178" fmla="*/ 1776413 w 8247269"/>
              <a:gd name="connsiteY178" fmla="*/ 676216 h 3624976"/>
              <a:gd name="connsiteX179" fmla="*/ 1747838 w 8247269"/>
              <a:gd name="connsiteY179" fmla="*/ 666691 h 3624976"/>
              <a:gd name="connsiteX180" fmla="*/ 1690688 w 8247269"/>
              <a:gd name="connsiteY180" fmla="*/ 628591 h 3624976"/>
              <a:gd name="connsiteX181" fmla="*/ 1654969 w 8247269"/>
              <a:gd name="connsiteY181" fmla="*/ 592872 h 3624976"/>
              <a:gd name="connsiteX182" fmla="*/ 1581150 w 8247269"/>
              <a:gd name="connsiteY182" fmla="*/ 519053 h 3624976"/>
              <a:gd name="connsiteX183" fmla="*/ 1493045 w 8247269"/>
              <a:gd name="connsiteY183" fmla="*/ 433328 h 3624976"/>
              <a:gd name="connsiteX184" fmla="*/ 1370452 w 8247269"/>
              <a:gd name="connsiteY184" fmla="*/ 335756 h 3624976"/>
              <a:gd name="connsiteX185" fmla="*/ 1350170 w 8247269"/>
              <a:gd name="connsiteY185" fmla="*/ 316647 h 3624976"/>
              <a:gd name="connsiteX186" fmla="*/ 1373982 w 8247269"/>
              <a:gd name="connsiteY186" fmla="*/ 323791 h 3624976"/>
              <a:gd name="connsiteX187" fmla="*/ 1440657 w 8247269"/>
              <a:gd name="connsiteY187" fmla="*/ 342841 h 3624976"/>
              <a:gd name="connsiteX188" fmla="*/ 1440657 w 8247269"/>
              <a:gd name="connsiteY188" fmla="*/ 290453 h 3624976"/>
              <a:gd name="connsiteX189" fmla="*/ 1376363 w 8247269"/>
              <a:gd name="connsiteY189" fmla="*/ 204729 h 3624976"/>
              <a:gd name="connsiteX190" fmla="*/ 1338263 w 8247269"/>
              <a:gd name="connsiteY190" fmla="*/ 178534 h 3624976"/>
              <a:gd name="connsiteX191" fmla="*/ 1319213 w 8247269"/>
              <a:gd name="connsiteY191" fmla="*/ 161866 h 3624976"/>
              <a:gd name="connsiteX192" fmla="*/ 1166813 w 8247269"/>
              <a:gd name="connsiteY192" fmla="*/ 133291 h 3624976"/>
              <a:gd name="connsiteX193" fmla="*/ 1138238 w 8247269"/>
              <a:gd name="connsiteY193" fmla="*/ 123766 h 3624976"/>
              <a:gd name="connsiteX194" fmla="*/ 1081088 w 8247269"/>
              <a:gd name="connsiteY194" fmla="*/ 85666 h 3624976"/>
              <a:gd name="connsiteX195" fmla="*/ 1033463 w 8247269"/>
              <a:gd name="connsiteY195" fmla="*/ 47566 h 3624976"/>
              <a:gd name="connsiteX196" fmla="*/ 976313 w 8247269"/>
              <a:gd name="connsiteY196" fmla="*/ 9466 h 3624976"/>
              <a:gd name="connsiteX197" fmla="*/ 547688 w 8247269"/>
              <a:gd name="connsiteY197" fmla="*/ 9466 h 3624976"/>
              <a:gd name="connsiteX198" fmla="*/ 452438 w 8247269"/>
              <a:gd name="connsiteY198" fmla="*/ 18991 h 3624976"/>
              <a:gd name="connsiteX199" fmla="*/ 395288 w 8247269"/>
              <a:gd name="connsiteY199" fmla="*/ 47566 h 3624976"/>
              <a:gd name="connsiteX200" fmla="*/ 319088 w 8247269"/>
              <a:gd name="connsiteY200" fmla="*/ 159485 h 3624976"/>
              <a:gd name="connsiteX201" fmla="*/ 307182 w 8247269"/>
              <a:gd name="connsiteY201" fmla="*/ 216634 h 3624976"/>
              <a:gd name="connsiteX202" fmla="*/ 254794 w 8247269"/>
              <a:gd name="connsiteY202" fmla="*/ 283310 h 3624976"/>
              <a:gd name="connsiteX203" fmla="*/ 180975 w 8247269"/>
              <a:gd name="connsiteY203" fmla="*/ 330935 h 3624976"/>
              <a:gd name="connsiteX204" fmla="*/ 76201 w 8247269"/>
              <a:gd name="connsiteY204" fmla="*/ 357129 h 3624976"/>
              <a:gd name="connsiteX205" fmla="*/ 42863 w 8247269"/>
              <a:gd name="connsiteY205" fmla="*/ 361891 h 3624976"/>
              <a:gd name="connsiteX206" fmla="*/ 0 w 8247269"/>
              <a:gd name="connsiteY206" fmla="*/ 371416 h 3624976"/>
              <a:gd name="connsiteX207" fmla="*/ 21431 w 8247269"/>
              <a:gd name="connsiteY207" fmla="*/ 416660 h 3624976"/>
              <a:gd name="connsiteX208" fmla="*/ 33338 w 8247269"/>
              <a:gd name="connsiteY208" fmla="*/ 419041 h 3624976"/>
              <a:gd name="connsiteX209" fmla="*/ 90488 w 8247269"/>
              <a:gd name="connsiteY209" fmla="*/ 447616 h 3624976"/>
              <a:gd name="connsiteX210" fmla="*/ 147638 w 8247269"/>
              <a:gd name="connsiteY210" fmla="*/ 476191 h 3624976"/>
              <a:gd name="connsiteX211" fmla="*/ 166688 w 8247269"/>
              <a:gd name="connsiteY211" fmla="*/ 504766 h 3624976"/>
              <a:gd name="connsiteX212" fmla="*/ 166688 w 8247269"/>
              <a:gd name="connsiteY212" fmla="*/ 571441 h 3624976"/>
              <a:gd name="connsiteX213" fmla="*/ 138113 w 8247269"/>
              <a:gd name="connsiteY213" fmla="*/ 580966 h 3624976"/>
              <a:gd name="connsiteX214" fmla="*/ 128588 w 8247269"/>
              <a:gd name="connsiteY214" fmla="*/ 666691 h 3624976"/>
              <a:gd name="connsiteX215" fmla="*/ 100013 w 8247269"/>
              <a:gd name="connsiteY215" fmla="*/ 676216 h 3624976"/>
              <a:gd name="connsiteX216" fmla="*/ 90488 w 8247269"/>
              <a:gd name="connsiteY216" fmla="*/ 704791 h 3624976"/>
              <a:gd name="connsiteX217" fmla="*/ 119063 w 8247269"/>
              <a:gd name="connsiteY217" fmla="*/ 714316 h 3624976"/>
              <a:gd name="connsiteX218" fmla="*/ 138113 w 8247269"/>
              <a:gd name="connsiteY218" fmla="*/ 771466 h 3624976"/>
              <a:gd name="connsiteX219" fmla="*/ 147638 w 8247269"/>
              <a:gd name="connsiteY219" fmla="*/ 838141 h 3624976"/>
              <a:gd name="connsiteX220" fmla="*/ 166688 w 8247269"/>
              <a:gd name="connsiteY220" fmla="*/ 866716 h 3624976"/>
              <a:gd name="connsiteX221" fmla="*/ 157163 w 8247269"/>
              <a:gd name="connsiteY221" fmla="*/ 923866 h 3624976"/>
              <a:gd name="connsiteX0" fmla="*/ 7319963 w 8247269"/>
              <a:gd name="connsiteY0" fmla="*/ 3590866 h 3624976"/>
              <a:gd name="connsiteX1" fmla="*/ 7374733 w 8247269"/>
              <a:gd name="connsiteY1" fmla="*/ 3417036 h 3624976"/>
              <a:gd name="connsiteX2" fmla="*/ 7398544 w 8247269"/>
              <a:gd name="connsiteY2" fmla="*/ 3281304 h 3624976"/>
              <a:gd name="connsiteX3" fmla="*/ 7458075 w 8247269"/>
              <a:gd name="connsiteY3" fmla="*/ 3233678 h 3624976"/>
              <a:gd name="connsiteX4" fmla="*/ 7481888 w 8247269"/>
              <a:gd name="connsiteY4" fmla="*/ 3000315 h 3624976"/>
              <a:gd name="connsiteX5" fmla="*/ 7543801 w 8247269"/>
              <a:gd name="connsiteY5" fmla="*/ 2966977 h 3624976"/>
              <a:gd name="connsiteX6" fmla="*/ 7627145 w 8247269"/>
              <a:gd name="connsiteY6" fmla="*/ 2993171 h 3624976"/>
              <a:gd name="connsiteX7" fmla="*/ 7708106 w 8247269"/>
              <a:gd name="connsiteY7" fmla="*/ 2943167 h 3624976"/>
              <a:gd name="connsiteX8" fmla="*/ 7765257 w 8247269"/>
              <a:gd name="connsiteY8" fmla="*/ 2838391 h 3624976"/>
              <a:gd name="connsiteX9" fmla="*/ 7777163 w 8247269"/>
              <a:gd name="connsiteY9" fmla="*/ 2800291 h 3624976"/>
              <a:gd name="connsiteX10" fmla="*/ 7805738 w 8247269"/>
              <a:gd name="connsiteY10" fmla="*/ 2790766 h 3624976"/>
              <a:gd name="connsiteX11" fmla="*/ 7834313 w 8247269"/>
              <a:gd name="connsiteY11" fmla="*/ 2781241 h 3624976"/>
              <a:gd name="connsiteX12" fmla="*/ 7996238 w 8247269"/>
              <a:gd name="connsiteY12" fmla="*/ 2762191 h 3624976"/>
              <a:gd name="connsiteX13" fmla="*/ 8062913 w 8247269"/>
              <a:gd name="connsiteY13" fmla="*/ 2743141 h 3624976"/>
              <a:gd name="connsiteX14" fmla="*/ 8090341 w 8247269"/>
              <a:gd name="connsiteY14" fmla="*/ 2764630 h 3624976"/>
              <a:gd name="connsiteX15" fmla="*/ 8162926 w 8247269"/>
              <a:gd name="connsiteY15" fmla="*/ 2752666 h 3624976"/>
              <a:gd name="connsiteX16" fmla="*/ 8165307 w 8247269"/>
              <a:gd name="connsiteY16" fmla="*/ 2709804 h 3624976"/>
              <a:gd name="connsiteX17" fmla="*/ 8186738 w 8247269"/>
              <a:gd name="connsiteY17" fmla="*/ 2602648 h 3624976"/>
              <a:gd name="connsiteX18" fmla="*/ 8193882 w 8247269"/>
              <a:gd name="connsiteY18" fmla="*/ 2552641 h 3624976"/>
              <a:gd name="connsiteX19" fmla="*/ 8224838 w 8247269"/>
              <a:gd name="connsiteY19" fmla="*/ 2514541 h 3624976"/>
              <a:gd name="connsiteX20" fmla="*/ 8243888 w 8247269"/>
              <a:gd name="connsiteY20" fmla="*/ 2485966 h 3624976"/>
              <a:gd name="connsiteX21" fmla="*/ 8178447 w 8247269"/>
              <a:gd name="connsiteY21" fmla="*/ 2438399 h 3624976"/>
              <a:gd name="connsiteX22" fmla="*/ 7950994 w 8247269"/>
              <a:gd name="connsiteY22" fmla="*/ 2435960 h 3624976"/>
              <a:gd name="connsiteX23" fmla="*/ 7967663 w 8247269"/>
              <a:gd name="connsiteY23" fmla="*/ 2335947 h 3624976"/>
              <a:gd name="connsiteX24" fmla="*/ 7977188 w 8247269"/>
              <a:gd name="connsiteY24" fmla="*/ 2257366 h 3624976"/>
              <a:gd name="connsiteX25" fmla="*/ 7950995 w 8247269"/>
              <a:gd name="connsiteY25" fmla="*/ 2083534 h 3624976"/>
              <a:gd name="connsiteX26" fmla="*/ 7953375 w 8247269"/>
              <a:gd name="connsiteY26" fmla="*/ 2038291 h 3624976"/>
              <a:gd name="connsiteX27" fmla="*/ 7948613 w 8247269"/>
              <a:gd name="connsiteY27" fmla="*/ 2007334 h 3624976"/>
              <a:gd name="connsiteX28" fmla="*/ 7962901 w 8247269"/>
              <a:gd name="connsiteY28" fmla="*/ 1907322 h 3624976"/>
              <a:gd name="connsiteX29" fmla="*/ 7948613 w 8247269"/>
              <a:gd name="connsiteY29" fmla="*/ 1847791 h 3624976"/>
              <a:gd name="connsiteX30" fmla="*/ 7850982 w 8247269"/>
              <a:gd name="connsiteY30" fmla="*/ 1859697 h 3624976"/>
              <a:gd name="connsiteX31" fmla="*/ 7796213 w 8247269"/>
              <a:gd name="connsiteY31" fmla="*/ 1790641 h 3624976"/>
              <a:gd name="connsiteX32" fmla="*/ 7739063 w 8247269"/>
              <a:gd name="connsiteY32" fmla="*/ 1771591 h 3624976"/>
              <a:gd name="connsiteX33" fmla="*/ 7710488 w 8247269"/>
              <a:gd name="connsiteY33" fmla="*/ 1752541 h 3624976"/>
              <a:gd name="connsiteX34" fmla="*/ 7567613 w 8247269"/>
              <a:gd name="connsiteY34" fmla="*/ 1733491 h 3624976"/>
              <a:gd name="connsiteX35" fmla="*/ 7510463 w 8247269"/>
              <a:gd name="connsiteY35" fmla="*/ 1714441 h 3624976"/>
              <a:gd name="connsiteX36" fmla="*/ 7453313 w 8247269"/>
              <a:gd name="connsiteY36" fmla="*/ 1676341 h 3624976"/>
              <a:gd name="connsiteX37" fmla="*/ 7424738 w 8247269"/>
              <a:gd name="connsiteY37" fmla="*/ 1657291 h 3624976"/>
              <a:gd name="connsiteX38" fmla="*/ 7396163 w 8247269"/>
              <a:gd name="connsiteY38" fmla="*/ 1647766 h 3624976"/>
              <a:gd name="connsiteX39" fmla="*/ 7358063 w 8247269"/>
              <a:gd name="connsiteY39" fmla="*/ 1600141 h 3624976"/>
              <a:gd name="connsiteX40" fmla="*/ 7319963 w 8247269"/>
              <a:gd name="connsiteY40" fmla="*/ 1542991 h 3624976"/>
              <a:gd name="connsiteX41" fmla="*/ 7272338 w 8247269"/>
              <a:gd name="connsiteY41" fmla="*/ 1485841 h 3624976"/>
              <a:gd name="connsiteX42" fmla="*/ 7262813 w 8247269"/>
              <a:gd name="connsiteY42" fmla="*/ 1457266 h 3624976"/>
              <a:gd name="connsiteX43" fmla="*/ 7224713 w 8247269"/>
              <a:gd name="connsiteY43" fmla="*/ 1400116 h 3624976"/>
              <a:gd name="connsiteX44" fmla="*/ 7215188 w 8247269"/>
              <a:gd name="connsiteY44" fmla="*/ 1371541 h 3624976"/>
              <a:gd name="connsiteX45" fmla="*/ 7196138 w 8247269"/>
              <a:gd name="connsiteY45" fmla="*/ 1342966 h 3624976"/>
              <a:gd name="connsiteX46" fmla="*/ 7184231 w 8247269"/>
              <a:gd name="connsiteY46" fmla="*/ 1278672 h 3624976"/>
              <a:gd name="connsiteX47" fmla="*/ 7012782 w 8247269"/>
              <a:gd name="connsiteY47" fmla="*/ 1083410 h 3624976"/>
              <a:gd name="connsiteX48" fmla="*/ 6979445 w 8247269"/>
              <a:gd name="connsiteY48" fmla="*/ 1047691 h 3624976"/>
              <a:gd name="connsiteX49" fmla="*/ 6950869 w 8247269"/>
              <a:gd name="connsiteY49" fmla="*/ 1016735 h 3624976"/>
              <a:gd name="connsiteX50" fmla="*/ 6988969 w 8247269"/>
              <a:gd name="connsiteY50" fmla="*/ 961966 h 3624976"/>
              <a:gd name="connsiteX51" fmla="*/ 7048501 w 8247269"/>
              <a:gd name="connsiteY51" fmla="*/ 885766 h 3624976"/>
              <a:gd name="connsiteX52" fmla="*/ 6977063 w 8247269"/>
              <a:gd name="connsiteY52" fmla="*/ 857191 h 3624976"/>
              <a:gd name="connsiteX53" fmla="*/ 6910388 w 8247269"/>
              <a:gd name="connsiteY53" fmla="*/ 847666 h 3624976"/>
              <a:gd name="connsiteX54" fmla="*/ 6872288 w 8247269"/>
              <a:gd name="connsiteY54" fmla="*/ 828616 h 3624976"/>
              <a:gd name="connsiteX55" fmla="*/ 6843713 w 8247269"/>
              <a:gd name="connsiteY55" fmla="*/ 819091 h 3624976"/>
              <a:gd name="connsiteX56" fmla="*/ 6786563 w 8247269"/>
              <a:gd name="connsiteY56" fmla="*/ 780991 h 3624976"/>
              <a:gd name="connsiteX57" fmla="*/ 6748463 w 8247269"/>
              <a:gd name="connsiteY57" fmla="*/ 733366 h 3624976"/>
              <a:gd name="connsiteX58" fmla="*/ 6738938 w 8247269"/>
              <a:gd name="connsiteY58" fmla="*/ 704791 h 3624976"/>
              <a:gd name="connsiteX59" fmla="*/ 6691313 w 8247269"/>
              <a:gd name="connsiteY59" fmla="*/ 657166 h 3624976"/>
              <a:gd name="connsiteX60" fmla="*/ 6643688 w 8247269"/>
              <a:gd name="connsiteY60" fmla="*/ 619066 h 3624976"/>
              <a:gd name="connsiteX61" fmla="*/ 6624638 w 8247269"/>
              <a:gd name="connsiteY61" fmla="*/ 590491 h 3624976"/>
              <a:gd name="connsiteX62" fmla="*/ 6596063 w 8247269"/>
              <a:gd name="connsiteY62" fmla="*/ 580966 h 3624976"/>
              <a:gd name="connsiteX63" fmla="*/ 6567488 w 8247269"/>
              <a:gd name="connsiteY63" fmla="*/ 561916 h 3624976"/>
              <a:gd name="connsiteX64" fmla="*/ 6538913 w 8247269"/>
              <a:gd name="connsiteY64" fmla="*/ 552391 h 3624976"/>
              <a:gd name="connsiteX65" fmla="*/ 6510338 w 8247269"/>
              <a:gd name="connsiteY65" fmla="*/ 533341 h 3624976"/>
              <a:gd name="connsiteX66" fmla="*/ 6462713 w 8247269"/>
              <a:gd name="connsiteY66" fmla="*/ 523816 h 3624976"/>
              <a:gd name="connsiteX67" fmla="*/ 6376988 w 8247269"/>
              <a:gd name="connsiteY67" fmla="*/ 533341 h 3624976"/>
              <a:gd name="connsiteX68" fmla="*/ 6250782 w 8247269"/>
              <a:gd name="connsiteY68" fmla="*/ 585729 h 3624976"/>
              <a:gd name="connsiteX69" fmla="*/ 6169819 w 8247269"/>
              <a:gd name="connsiteY69" fmla="*/ 619066 h 3624976"/>
              <a:gd name="connsiteX70" fmla="*/ 6148388 w 8247269"/>
              <a:gd name="connsiteY70" fmla="*/ 666691 h 3624976"/>
              <a:gd name="connsiteX71" fmla="*/ 6105525 w 8247269"/>
              <a:gd name="connsiteY71" fmla="*/ 852428 h 3624976"/>
              <a:gd name="connsiteX72" fmla="*/ 6119813 w 8247269"/>
              <a:gd name="connsiteY72" fmla="*/ 1085791 h 3624976"/>
              <a:gd name="connsiteX73" fmla="*/ 6136482 w 8247269"/>
              <a:gd name="connsiteY73" fmla="*/ 1195328 h 3624976"/>
              <a:gd name="connsiteX74" fmla="*/ 6140098 w 8247269"/>
              <a:gd name="connsiteY74" fmla="*/ 1366836 h 3624976"/>
              <a:gd name="connsiteX75" fmla="*/ 6165057 w 8247269"/>
              <a:gd name="connsiteY75" fmla="*/ 1414404 h 3624976"/>
              <a:gd name="connsiteX76" fmla="*/ 6162676 w 8247269"/>
              <a:gd name="connsiteY76" fmla="*/ 1492985 h 3624976"/>
              <a:gd name="connsiteX77" fmla="*/ 6174582 w 8247269"/>
              <a:gd name="connsiteY77" fmla="*/ 1652529 h 3624976"/>
              <a:gd name="connsiteX78" fmla="*/ 6174581 w 8247269"/>
              <a:gd name="connsiteY78" fmla="*/ 1735872 h 3624976"/>
              <a:gd name="connsiteX79" fmla="*/ 6105525 w 8247269"/>
              <a:gd name="connsiteY79" fmla="*/ 1721584 h 3624976"/>
              <a:gd name="connsiteX80" fmla="*/ 5969795 w 8247269"/>
              <a:gd name="connsiteY80" fmla="*/ 1747779 h 3624976"/>
              <a:gd name="connsiteX81" fmla="*/ 5955507 w 8247269"/>
              <a:gd name="connsiteY81" fmla="*/ 1854934 h 3624976"/>
              <a:gd name="connsiteX82" fmla="*/ 5967413 w 8247269"/>
              <a:gd name="connsiteY82" fmla="*/ 1904941 h 3624976"/>
              <a:gd name="connsiteX83" fmla="*/ 5926932 w 8247269"/>
              <a:gd name="connsiteY83" fmla="*/ 1935897 h 3624976"/>
              <a:gd name="connsiteX84" fmla="*/ 5684045 w 8247269"/>
              <a:gd name="connsiteY84" fmla="*/ 1916847 h 3624976"/>
              <a:gd name="connsiteX85" fmla="*/ 5434013 w 8247269"/>
              <a:gd name="connsiteY85" fmla="*/ 1940660 h 3624976"/>
              <a:gd name="connsiteX86" fmla="*/ 5300663 w 8247269"/>
              <a:gd name="connsiteY86" fmla="*/ 1904941 h 3624976"/>
              <a:gd name="connsiteX87" fmla="*/ 5243513 w 8247269"/>
              <a:gd name="connsiteY87" fmla="*/ 1914466 h 3624976"/>
              <a:gd name="connsiteX88" fmla="*/ 5186363 w 8247269"/>
              <a:gd name="connsiteY88" fmla="*/ 1933516 h 3624976"/>
              <a:gd name="connsiteX89" fmla="*/ 5179219 w 8247269"/>
              <a:gd name="connsiteY89" fmla="*/ 1890653 h 3624976"/>
              <a:gd name="connsiteX90" fmla="*/ 5098257 w 8247269"/>
              <a:gd name="connsiteY90" fmla="*/ 1840647 h 3624976"/>
              <a:gd name="connsiteX91" fmla="*/ 5033963 w 8247269"/>
              <a:gd name="connsiteY91" fmla="*/ 1838266 h 3624976"/>
              <a:gd name="connsiteX92" fmla="*/ 5024438 w 8247269"/>
              <a:gd name="connsiteY92" fmla="*/ 1809691 h 3624976"/>
              <a:gd name="connsiteX93" fmla="*/ 4891088 w 8247269"/>
              <a:gd name="connsiteY93" fmla="*/ 1781116 h 3624976"/>
              <a:gd name="connsiteX94" fmla="*/ 4814888 w 8247269"/>
              <a:gd name="connsiteY94" fmla="*/ 1743016 h 3624976"/>
              <a:gd name="connsiteX95" fmla="*/ 4786313 w 8247269"/>
              <a:gd name="connsiteY95" fmla="*/ 1714441 h 3624976"/>
              <a:gd name="connsiteX96" fmla="*/ 4776788 w 8247269"/>
              <a:gd name="connsiteY96" fmla="*/ 1685866 h 3624976"/>
              <a:gd name="connsiteX97" fmla="*/ 4795838 w 8247269"/>
              <a:gd name="connsiteY97" fmla="*/ 1628716 h 3624976"/>
              <a:gd name="connsiteX98" fmla="*/ 4814888 w 8247269"/>
              <a:gd name="connsiteY98" fmla="*/ 1476316 h 3624976"/>
              <a:gd name="connsiteX99" fmla="*/ 4852988 w 8247269"/>
              <a:gd name="connsiteY99" fmla="*/ 1419166 h 3624976"/>
              <a:gd name="connsiteX100" fmla="*/ 4872038 w 8247269"/>
              <a:gd name="connsiteY100" fmla="*/ 1390591 h 3624976"/>
              <a:gd name="connsiteX101" fmla="*/ 4919663 w 8247269"/>
              <a:gd name="connsiteY101" fmla="*/ 1314391 h 3624976"/>
              <a:gd name="connsiteX102" fmla="*/ 4929188 w 8247269"/>
              <a:gd name="connsiteY102" fmla="*/ 1285816 h 3624976"/>
              <a:gd name="connsiteX103" fmla="*/ 4872038 w 8247269"/>
              <a:gd name="connsiteY103" fmla="*/ 1257241 h 3624976"/>
              <a:gd name="connsiteX104" fmla="*/ 4843463 w 8247269"/>
              <a:gd name="connsiteY104" fmla="*/ 1238191 h 3624976"/>
              <a:gd name="connsiteX105" fmla="*/ 4786313 w 8247269"/>
              <a:gd name="connsiteY105" fmla="*/ 1219141 h 3624976"/>
              <a:gd name="connsiteX106" fmla="*/ 4757738 w 8247269"/>
              <a:gd name="connsiteY106" fmla="*/ 1209616 h 3624976"/>
              <a:gd name="connsiteX107" fmla="*/ 4729163 w 8247269"/>
              <a:gd name="connsiteY107" fmla="*/ 1219141 h 3624976"/>
              <a:gd name="connsiteX108" fmla="*/ 4672013 w 8247269"/>
              <a:gd name="connsiteY108" fmla="*/ 1247716 h 3624976"/>
              <a:gd name="connsiteX109" fmla="*/ 4576763 w 8247269"/>
              <a:gd name="connsiteY109" fmla="*/ 1209616 h 3624976"/>
              <a:gd name="connsiteX110" fmla="*/ 4538663 w 8247269"/>
              <a:gd name="connsiteY110" fmla="*/ 1161991 h 3624976"/>
              <a:gd name="connsiteX111" fmla="*/ 4481513 w 8247269"/>
              <a:gd name="connsiteY111" fmla="*/ 1181041 h 3624976"/>
              <a:gd name="connsiteX112" fmla="*/ 4452938 w 8247269"/>
              <a:gd name="connsiteY112" fmla="*/ 1190566 h 3624976"/>
              <a:gd name="connsiteX113" fmla="*/ 4414838 w 8247269"/>
              <a:gd name="connsiteY113" fmla="*/ 1276291 h 3624976"/>
              <a:gd name="connsiteX114" fmla="*/ 4405313 w 8247269"/>
              <a:gd name="connsiteY114" fmla="*/ 1304866 h 3624976"/>
              <a:gd name="connsiteX115" fmla="*/ 4395788 w 8247269"/>
              <a:gd name="connsiteY115" fmla="*/ 1333441 h 3624976"/>
              <a:gd name="connsiteX116" fmla="*/ 4367213 w 8247269"/>
              <a:gd name="connsiteY116" fmla="*/ 1352491 h 3624976"/>
              <a:gd name="connsiteX117" fmla="*/ 4348163 w 8247269"/>
              <a:gd name="connsiteY117" fmla="*/ 1381066 h 3624976"/>
              <a:gd name="connsiteX118" fmla="*/ 4329113 w 8247269"/>
              <a:gd name="connsiteY118" fmla="*/ 1438216 h 3624976"/>
              <a:gd name="connsiteX119" fmla="*/ 4310063 w 8247269"/>
              <a:gd name="connsiteY119" fmla="*/ 1466791 h 3624976"/>
              <a:gd name="connsiteX120" fmla="*/ 4300538 w 8247269"/>
              <a:gd name="connsiteY120" fmla="*/ 1495366 h 3624976"/>
              <a:gd name="connsiteX121" fmla="*/ 4291013 w 8247269"/>
              <a:gd name="connsiteY121" fmla="*/ 1533466 h 3624976"/>
              <a:gd name="connsiteX122" fmla="*/ 4262438 w 8247269"/>
              <a:gd name="connsiteY122" fmla="*/ 1552516 h 3624976"/>
              <a:gd name="connsiteX123" fmla="*/ 4224338 w 8247269"/>
              <a:gd name="connsiteY123" fmla="*/ 1545372 h 3624976"/>
              <a:gd name="connsiteX124" fmla="*/ 4167188 w 8247269"/>
              <a:gd name="connsiteY124" fmla="*/ 1562041 h 3624976"/>
              <a:gd name="connsiteX125" fmla="*/ 4110038 w 8247269"/>
              <a:gd name="connsiteY125" fmla="*/ 1583472 h 3624976"/>
              <a:gd name="connsiteX126" fmla="*/ 4081463 w 8247269"/>
              <a:gd name="connsiteY126" fmla="*/ 1590616 h 3624976"/>
              <a:gd name="connsiteX127" fmla="*/ 4055270 w 8247269"/>
              <a:gd name="connsiteY127" fmla="*/ 1595379 h 3624976"/>
              <a:gd name="connsiteX128" fmla="*/ 3948113 w 8247269"/>
              <a:gd name="connsiteY128" fmla="*/ 1609666 h 3624976"/>
              <a:gd name="connsiteX129" fmla="*/ 3910013 w 8247269"/>
              <a:gd name="connsiteY129" fmla="*/ 1600141 h 3624976"/>
              <a:gd name="connsiteX130" fmla="*/ 3757613 w 8247269"/>
              <a:gd name="connsiteY130" fmla="*/ 1590616 h 3624976"/>
              <a:gd name="connsiteX131" fmla="*/ 3729038 w 8247269"/>
              <a:gd name="connsiteY131" fmla="*/ 1571566 h 3624976"/>
              <a:gd name="connsiteX132" fmla="*/ 3700463 w 8247269"/>
              <a:gd name="connsiteY132" fmla="*/ 1562041 h 3624976"/>
              <a:gd name="connsiteX133" fmla="*/ 3652838 w 8247269"/>
              <a:gd name="connsiteY133" fmla="*/ 1523941 h 3624976"/>
              <a:gd name="connsiteX134" fmla="*/ 3481388 w 8247269"/>
              <a:gd name="connsiteY134" fmla="*/ 1533466 h 3624976"/>
              <a:gd name="connsiteX135" fmla="*/ 3414713 w 8247269"/>
              <a:gd name="connsiteY135" fmla="*/ 1542991 h 3624976"/>
              <a:gd name="connsiteX136" fmla="*/ 3386138 w 8247269"/>
              <a:gd name="connsiteY136" fmla="*/ 1552516 h 3624976"/>
              <a:gd name="connsiteX137" fmla="*/ 3338513 w 8247269"/>
              <a:gd name="connsiteY137" fmla="*/ 1562041 h 3624976"/>
              <a:gd name="connsiteX138" fmla="*/ 3259931 w 8247269"/>
              <a:gd name="connsiteY138" fmla="*/ 1619191 h 3624976"/>
              <a:gd name="connsiteX139" fmla="*/ 3214688 w 8247269"/>
              <a:gd name="connsiteY139" fmla="*/ 1666816 h 3624976"/>
              <a:gd name="connsiteX140" fmla="*/ 3205163 w 8247269"/>
              <a:gd name="connsiteY140" fmla="*/ 1695391 h 3624976"/>
              <a:gd name="connsiteX141" fmla="*/ 3181351 w 8247269"/>
              <a:gd name="connsiteY141" fmla="*/ 1738254 h 3624976"/>
              <a:gd name="connsiteX142" fmla="*/ 3102769 w 8247269"/>
              <a:gd name="connsiteY142" fmla="*/ 1714441 h 3624976"/>
              <a:gd name="connsiteX143" fmla="*/ 3057525 w 8247269"/>
              <a:gd name="connsiteY143" fmla="*/ 1659672 h 3624976"/>
              <a:gd name="connsiteX144" fmla="*/ 3005138 w 8247269"/>
              <a:gd name="connsiteY144" fmla="*/ 1619191 h 3624976"/>
              <a:gd name="connsiteX145" fmla="*/ 2967038 w 8247269"/>
              <a:gd name="connsiteY145" fmla="*/ 1562041 h 3624976"/>
              <a:gd name="connsiteX146" fmla="*/ 2947988 w 8247269"/>
              <a:gd name="connsiteY146" fmla="*/ 1533466 h 3624976"/>
              <a:gd name="connsiteX147" fmla="*/ 2890838 w 8247269"/>
              <a:gd name="connsiteY147" fmla="*/ 1504891 h 3624976"/>
              <a:gd name="connsiteX148" fmla="*/ 2862263 w 8247269"/>
              <a:gd name="connsiteY148" fmla="*/ 1485841 h 3624976"/>
              <a:gd name="connsiteX149" fmla="*/ 2833688 w 8247269"/>
              <a:gd name="connsiteY149" fmla="*/ 1476316 h 3624976"/>
              <a:gd name="connsiteX150" fmla="*/ 2805113 w 8247269"/>
              <a:gd name="connsiteY150" fmla="*/ 1457266 h 3624976"/>
              <a:gd name="connsiteX151" fmla="*/ 2738438 w 8247269"/>
              <a:gd name="connsiteY151" fmla="*/ 1438216 h 3624976"/>
              <a:gd name="connsiteX152" fmla="*/ 2709863 w 8247269"/>
              <a:gd name="connsiteY152" fmla="*/ 1428691 h 3624976"/>
              <a:gd name="connsiteX153" fmla="*/ 2605088 w 8247269"/>
              <a:gd name="connsiteY153" fmla="*/ 1419166 h 3624976"/>
              <a:gd name="connsiteX154" fmla="*/ 2509838 w 8247269"/>
              <a:gd name="connsiteY154" fmla="*/ 1428691 h 3624976"/>
              <a:gd name="connsiteX155" fmla="*/ 2433638 w 8247269"/>
              <a:gd name="connsiteY155" fmla="*/ 1381066 h 3624976"/>
              <a:gd name="connsiteX156" fmla="*/ 2395538 w 8247269"/>
              <a:gd name="connsiteY156" fmla="*/ 1352491 h 3624976"/>
              <a:gd name="connsiteX157" fmla="*/ 2366963 w 8247269"/>
              <a:gd name="connsiteY157" fmla="*/ 1342966 h 3624976"/>
              <a:gd name="connsiteX158" fmla="*/ 2309813 w 8247269"/>
              <a:gd name="connsiteY158" fmla="*/ 1333441 h 3624976"/>
              <a:gd name="connsiteX159" fmla="*/ 2233613 w 8247269"/>
              <a:gd name="connsiteY159" fmla="*/ 1342966 h 3624976"/>
              <a:gd name="connsiteX160" fmla="*/ 2185988 w 8247269"/>
              <a:gd name="connsiteY160" fmla="*/ 1333441 h 3624976"/>
              <a:gd name="connsiteX161" fmla="*/ 2176463 w 8247269"/>
              <a:gd name="connsiteY161" fmla="*/ 1304866 h 3624976"/>
              <a:gd name="connsiteX162" fmla="*/ 2157413 w 8247269"/>
              <a:gd name="connsiteY162" fmla="*/ 1238191 h 3624976"/>
              <a:gd name="connsiteX163" fmla="*/ 2155032 w 8247269"/>
              <a:gd name="connsiteY163" fmla="*/ 1204854 h 3624976"/>
              <a:gd name="connsiteX164" fmla="*/ 2128838 w 8247269"/>
              <a:gd name="connsiteY164" fmla="*/ 1166753 h 3624976"/>
              <a:gd name="connsiteX165" fmla="*/ 2057400 w 8247269"/>
              <a:gd name="connsiteY165" fmla="*/ 1104841 h 3624976"/>
              <a:gd name="connsiteX166" fmla="*/ 2062163 w 8247269"/>
              <a:gd name="connsiteY166" fmla="*/ 1066741 h 3624976"/>
              <a:gd name="connsiteX167" fmla="*/ 2033588 w 8247269"/>
              <a:gd name="connsiteY167" fmla="*/ 1057216 h 3624976"/>
              <a:gd name="connsiteX168" fmla="*/ 2081213 w 8247269"/>
              <a:gd name="connsiteY168" fmla="*/ 1009591 h 3624976"/>
              <a:gd name="connsiteX169" fmla="*/ 2128838 w 8247269"/>
              <a:gd name="connsiteY169" fmla="*/ 1000066 h 3624976"/>
              <a:gd name="connsiteX170" fmla="*/ 2147888 w 8247269"/>
              <a:gd name="connsiteY170" fmla="*/ 942916 h 3624976"/>
              <a:gd name="connsiteX171" fmla="*/ 2119313 w 8247269"/>
              <a:gd name="connsiteY171" fmla="*/ 914341 h 3624976"/>
              <a:gd name="connsiteX172" fmla="*/ 2014538 w 8247269"/>
              <a:gd name="connsiteY172" fmla="*/ 885766 h 3624976"/>
              <a:gd name="connsiteX173" fmla="*/ 2005013 w 8247269"/>
              <a:gd name="connsiteY173" fmla="*/ 857191 h 3624976"/>
              <a:gd name="connsiteX174" fmla="*/ 2024063 w 8247269"/>
              <a:gd name="connsiteY174" fmla="*/ 828616 h 3624976"/>
              <a:gd name="connsiteX175" fmla="*/ 2014538 w 8247269"/>
              <a:gd name="connsiteY175" fmla="*/ 800041 h 3624976"/>
              <a:gd name="connsiteX176" fmla="*/ 1976438 w 8247269"/>
              <a:gd name="connsiteY176" fmla="*/ 742891 h 3624976"/>
              <a:gd name="connsiteX177" fmla="*/ 1804988 w 8247269"/>
              <a:gd name="connsiteY177" fmla="*/ 685741 h 3624976"/>
              <a:gd name="connsiteX178" fmla="*/ 1776413 w 8247269"/>
              <a:gd name="connsiteY178" fmla="*/ 676216 h 3624976"/>
              <a:gd name="connsiteX179" fmla="*/ 1747838 w 8247269"/>
              <a:gd name="connsiteY179" fmla="*/ 666691 h 3624976"/>
              <a:gd name="connsiteX180" fmla="*/ 1690688 w 8247269"/>
              <a:gd name="connsiteY180" fmla="*/ 628591 h 3624976"/>
              <a:gd name="connsiteX181" fmla="*/ 1654969 w 8247269"/>
              <a:gd name="connsiteY181" fmla="*/ 592872 h 3624976"/>
              <a:gd name="connsiteX182" fmla="*/ 1581150 w 8247269"/>
              <a:gd name="connsiteY182" fmla="*/ 519053 h 3624976"/>
              <a:gd name="connsiteX183" fmla="*/ 1493045 w 8247269"/>
              <a:gd name="connsiteY183" fmla="*/ 433328 h 3624976"/>
              <a:gd name="connsiteX184" fmla="*/ 1370452 w 8247269"/>
              <a:gd name="connsiteY184" fmla="*/ 335756 h 3624976"/>
              <a:gd name="connsiteX185" fmla="*/ 1350170 w 8247269"/>
              <a:gd name="connsiteY185" fmla="*/ 316647 h 3624976"/>
              <a:gd name="connsiteX186" fmla="*/ 1373982 w 8247269"/>
              <a:gd name="connsiteY186" fmla="*/ 323791 h 3624976"/>
              <a:gd name="connsiteX187" fmla="*/ 1440657 w 8247269"/>
              <a:gd name="connsiteY187" fmla="*/ 342841 h 3624976"/>
              <a:gd name="connsiteX188" fmla="*/ 1440657 w 8247269"/>
              <a:gd name="connsiteY188" fmla="*/ 290453 h 3624976"/>
              <a:gd name="connsiteX189" fmla="*/ 1376363 w 8247269"/>
              <a:gd name="connsiteY189" fmla="*/ 204729 h 3624976"/>
              <a:gd name="connsiteX190" fmla="*/ 1338263 w 8247269"/>
              <a:gd name="connsiteY190" fmla="*/ 178534 h 3624976"/>
              <a:gd name="connsiteX191" fmla="*/ 1319213 w 8247269"/>
              <a:gd name="connsiteY191" fmla="*/ 161866 h 3624976"/>
              <a:gd name="connsiteX192" fmla="*/ 1166813 w 8247269"/>
              <a:gd name="connsiteY192" fmla="*/ 133291 h 3624976"/>
              <a:gd name="connsiteX193" fmla="*/ 1138238 w 8247269"/>
              <a:gd name="connsiteY193" fmla="*/ 123766 h 3624976"/>
              <a:gd name="connsiteX194" fmla="*/ 1081088 w 8247269"/>
              <a:gd name="connsiteY194" fmla="*/ 85666 h 3624976"/>
              <a:gd name="connsiteX195" fmla="*/ 1033463 w 8247269"/>
              <a:gd name="connsiteY195" fmla="*/ 47566 h 3624976"/>
              <a:gd name="connsiteX196" fmla="*/ 976313 w 8247269"/>
              <a:gd name="connsiteY196" fmla="*/ 9466 h 3624976"/>
              <a:gd name="connsiteX197" fmla="*/ 547688 w 8247269"/>
              <a:gd name="connsiteY197" fmla="*/ 9466 h 3624976"/>
              <a:gd name="connsiteX198" fmla="*/ 452438 w 8247269"/>
              <a:gd name="connsiteY198" fmla="*/ 18991 h 3624976"/>
              <a:gd name="connsiteX199" fmla="*/ 395288 w 8247269"/>
              <a:gd name="connsiteY199" fmla="*/ 47566 h 3624976"/>
              <a:gd name="connsiteX200" fmla="*/ 319088 w 8247269"/>
              <a:gd name="connsiteY200" fmla="*/ 159485 h 3624976"/>
              <a:gd name="connsiteX201" fmla="*/ 307182 w 8247269"/>
              <a:gd name="connsiteY201" fmla="*/ 216634 h 3624976"/>
              <a:gd name="connsiteX202" fmla="*/ 254794 w 8247269"/>
              <a:gd name="connsiteY202" fmla="*/ 283310 h 3624976"/>
              <a:gd name="connsiteX203" fmla="*/ 180975 w 8247269"/>
              <a:gd name="connsiteY203" fmla="*/ 330935 h 3624976"/>
              <a:gd name="connsiteX204" fmla="*/ 76201 w 8247269"/>
              <a:gd name="connsiteY204" fmla="*/ 357129 h 3624976"/>
              <a:gd name="connsiteX205" fmla="*/ 42863 w 8247269"/>
              <a:gd name="connsiteY205" fmla="*/ 361891 h 3624976"/>
              <a:gd name="connsiteX206" fmla="*/ 0 w 8247269"/>
              <a:gd name="connsiteY206" fmla="*/ 371416 h 3624976"/>
              <a:gd name="connsiteX207" fmla="*/ 21431 w 8247269"/>
              <a:gd name="connsiteY207" fmla="*/ 416660 h 3624976"/>
              <a:gd name="connsiteX208" fmla="*/ 33338 w 8247269"/>
              <a:gd name="connsiteY208" fmla="*/ 419041 h 3624976"/>
              <a:gd name="connsiteX209" fmla="*/ 90488 w 8247269"/>
              <a:gd name="connsiteY209" fmla="*/ 447616 h 3624976"/>
              <a:gd name="connsiteX210" fmla="*/ 147638 w 8247269"/>
              <a:gd name="connsiteY210" fmla="*/ 476191 h 3624976"/>
              <a:gd name="connsiteX211" fmla="*/ 166688 w 8247269"/>
              <a:gd name="connsiteY211" fmla="*/ 504766 h 3624976"/>
              <a:gd name="connsiteX212" fmla="*/ 166688 w 8247269"/>
              <a:gd name="connsiteY212" fmla="*/ 571441 h 3624976"/>
              <a:gd name="connsiteX213" fmla="*/ 138113 w 8247269"/>
              <a:gd name="connsiteY213" fmla="*/ 580966 h 3624976"/>
              <a:gd name="connsiteX214" fmla="*/ 128588 w 8247269"/>
              <a:gd name="connsiteY214" fmla="*/ 666691 h 3624976"/>
              <a:gd name="connsiteX215" fmla="*/ 100013 w 8247269"/>
              <a:gd name="connsiteY215" fmla="*/ 676216 h 3624976"/>
              <a:gd name="connsiteX216" fmla="*/ 90488 w 8247269"/>
              <a:gd name="connsiteY216" fmla="*/ 704791 h 3624976"/>
              <a:gd name="connsiteX217" fmla="*/ 119063 w 8247269"/>
              <a:gd name="connsiteY217" fmla="*/ 714316 h 3624976"/>
              <a:gd name="connsiteX218" fmla="*/ 138113 w 8247269"/>
              <a:gd name="connsiteY218" fmla="*/ 771466 h 3624976"/>
              <a:gd name="connsiteX219" fmla="*/ 147638 w 8247269"/>
              <a:gd name="connsiteY219" fmla="*/ 838141 h 3624976"/>
              <a:gd name="connsiteX220" fmla="*/ 166688 w 8247269"/>
              <a:gd name="connsiteY220" fmla="*/ 866716 h 3624976"/>
              <a:gd name="connsiteX221" fmla="*/ 157163 w 8247269"/>
              <a:gd name="connsiteY221" fmla="*/ 923866 h 3624976"/>
              <a:gd name="connsiteX0" fmla="*/ 7319963 w 8247269"/>
              <a:gd name="connsiteY0" fmla="*/ 3590866 h 3624976"/>
              <a:gd name="connsiteX1" fmla="*/ 7374733 w 8247269"/>
              <a:gd name="connsiteY1" fmla="*/ 3417036 h 3624976"/>
              <a:gd name="connsiteX2" fmla="*/ 7398544 w 8247269"/>
              <a:gd name="connsiteY2" fmla="*/ 3281304 h 3624976"/>
              <a:gd name="connsiteX3" fmla="*/ 7458075 w 8247269"/>
              <a:gd name="connsiteY3" fmla="*/ 3233678 h 3624976"/>
              <a:gd name="connsiteX4" fmla="*/ 7481888 w 8247269"/>
              <a:gd name="connsiteY4" fmla="*/ 3000315 h 3624976"/>
              <a:gd name="connsiteX5" fmla="*/ 7543801 w 8247269"/>
              <a:gd name="connsiteY5" fmla="*/ 2966977 h 3624976"/>
              <a:gd name="connsiteX6" fmla="*/ 7627145 w 8247269"/>
              <a:gd name="connsiteY6" fmla="*/ 2993171 h 3624976"/>
              <a:gd name="connsiteX7" fmla="*/ 7708106 w 8247269"/>
              <a:gd name="connsiteY7" fmla="*/ 2943167 h 3624976"/>
              <a:gd name="connsiteX8" fmla="*/ 7765257 w 8247269"/>
              <a:gd name="connsiteY8" fmla="*/ 2838391 h 3624976"/>
              <a:gd name="connsiteX9" fmla="*/ 7777163 w 8247269"/>
              <a:gd name="connsiteY9" fmla="*/ 2800291 h 3624976"/>
              <a:gd name="connsiteX10" fmla="*/ 7805738 w 8247269"/>
              <a:gd name="connsiteY10" fmla="*/ 2790766 h 3624976"/>
              <a:gd name="connsiteX11" fmla="*/ 7834313 w 8247269"/>
              <a:gd name="connsiteY11" fmla="*/ 2781241 h 3624976"/>
              <a:gd name="connsiteX12" fmla="*/ 7996238 w 8247269"/>
              <a:gd name="connsiteY12" fmla="*/ 2762191 h 3624976"/>
              <a:gd name="connsiteX13" fmla="*/ 8062913 w 8247269"/>
              <a:gd name="connsiteY13" fmla="*/ 2743141 h 3624976"/>
              <a:gd name="connsiteX14" fmla="*/ 8090341 w 8247269"/>
              <a:gd name="connsiteY14" fmla="*/ 2764630 h 3624976"/>
              <a:gd name="connsiteX15" fmla="*/ 8162926 w 8247269"/>
              <a:gd name="connsiteY15" fmla="*/ 2752666 h 3624976"/>
              <a:gd name="connsiteX16" fmla="*/ 8165307 w 8247269"/>
              <a:gd name="connsiteY16" fmla="*/ 2709804 h 3624976"/>
              <a:gd name="connsiteX17" fmla="*/ 8186738 w 8247269"/>
              <a:gd name="connsiteY17" fmla="*/ 2602648 h 3624976"/>
              <a:gd name="connsiteX18" fmla="*/ 8193882 w 8247269"/>
              <a:gd name="connsiteY18" fmla="*/ 2552641 h 3624976"/>
              <a:gd name="connsiteX19" fmla="*/ 8224838 w 8247269"/>
              <a:gd name="connsiteY19" fmla="*/ 2514541 h 3624976"/>
              <a:gd name="connsiteX20" fmla="*/ 8243888 w 8247269"/>
              <a:gd name="connsiteY20" fmla="*/ 2485966 h 3624976"/>
              <a:gd name="connsiteX21" fmla="*/ 8178447 w 8247269"/>
              <a:gd name="connsiteY21" fmla="*/ 2438399 h 3624976"/>
              <a:gd name="connsiteX22" fmla="*/ 7950994 w 8247269"/>
              <a:gd name="connsiteY22" fmla="*/ 2435960 h 3624976"/>
              <a:gd name="connsiteX23" fmla="*/ 7967663 w 8247269"/>
              <a:gd name="connsiteY23" fmla="*/ 2335947 h 3624976"/>
              <a:gd name="connsiteX24" fmla="*/ 7977188 w 8247269"/>
              <a:gd name="connsiteY24" fmla="*/ 2257366 h 3624976"/>
              <a:gd name="connsiteX25" fmla="*/ 7950995 w 8247269"/>
              <a:gd name="connsiteY25" fmla="*/ 2083534 h 3624976"/>
              <a:gd name="connsiteX26" fmla="*/ 7953375 w 8247269"/>
              <a:gd name="connsiteY26" fmla="*/ 2038291 h 3624976"/>
              <a:gd name="connsiteX27" fmla="*/ 7948613 w 8247269"/>
              <a:gd name="connsiteY27" fmla="*/ 2007334 h 3624976"/>
              <a:gd name="connsiteX28" fmla="*/ 7962901 w 8247269"/>
              <a:gd name="connsiteY28" fmla="*/ 1907322 h 3624976"/>
              <a:gd name="connsiteX29" fmla="*/ 7948613 w 8247269"/>
              <a:gd name="connsiteY29" fmla="*/ 1847791 h 3624976"/>
              <a:gd name="connsiteX30" fmla="*/ 7850982 w 8247269"/>
              <a:gd name="connsiteY30" fmla="*/ 1859697 h 3624976"/>
              <a:gd name="connsiteX31" fmla="*/ 7796213 w 8247269"/>
              <a:gd name="connsiteY31" fmla="*/ 1790641 h 3624976"/>
              <a:gd name="connsiteX32" fmla="*/ 7739063 w 8247269"/>
              <a:gd name="connsiteY32" fmla="*/ 1771591 h 3624976"/>
              <a:gd name="connsiteX33" fmla="*/ 7710488 w 8247269"/>
              <a:gd name="connsiteY33" fmla="*/ 1752541 h 3624976"/>
              <a:gd name="connsiteX34" fmla="*/ 7567613 w 8247269"/>
              <a:gd name="connsiteY34" fmla="*/ 1733491 h 3624976"/>
              <a:gd name="connsiteX35" fmla="*/ 7510463 w 8247269"/>
              <a:gd name="connsiteY35" fmla="*/ 1714441 h 3624976"/>
              <a:gd name="connsiteX36" fmla="*/ 7453313 w 8247269"/>
              <a:gd name="connsiteY36" fmla="*/ 1676341 h 3624976"/>
              <a:gd name="connsiteX37" fmla="*/ 7424738 w 8247269"/>
              <a:gd name="connsiteY37" fmla="*/ 1657291 h 3624976"/>
              <a:gd name="connsiteX38" fmla="*/ 7396163 w 8247269"/>
              <a:gd name="connsiteY38" fmla="*/ 1647766 h 3624976"/>
              <a:gd name="connsiteX39" fmla="*/ 7358063 w 8247269"/>
              <a:gd name="connsiteY39" fmla="*/ 1600141 h 3624976"/>
              <a:gd name="connsiteX40" fmla="*/ 7319963 w 8247269"/>
              <a:gd name="connsiteY40" fmla="*/ 1542991 h 3624976"/>
              <a:gd name="connsiteX41" fmla="*/ 7272338 w 8247269"/>
              <a:gd name="connsiteY41" fmla="*/ 1485841 h 3624976"/>
              <a:gd name="connsiteX42" fmla="*/ 7262813 w 8247269"/>
              <a:gd name="connsiteY42" fmla="*/ 1457266 h 3624976"/>
              <a:gd name="connsiteX43" fmla="*/ 7224713 w 8247269"/>
              <a:gd name="connsiteY43" fmla="*/ 1400116 h 3624976"/>
              <a:gd name="connsiteX44" fmla="*/ 7215188 w 8247269"/>
              <a:gd name="connsiteY44" fmla="*/ 1371541 h 3624976"/>
              <a:gd name="connsiteX45" fmla="*/ 7196138 w 8247269"/>
              <a:gd name="connsiteY45" fmla="*/ 1342966 h 3624976"/>
              <a:gd name="connsiteX46" fmla="*/ 7184231 w 8247269"/>
              <a:gd name="connsiteY46" fmla="*/ 1278672 h 3624976"/>
              <a:gd name="connsiteX47" fmla="*/ 7012782 w 8247269"/>
              <a:gd name="connsiteY47" fmla="*/ 1083410 h 3624976"/>
              <a:gd name="connsiteX48" fmla="*/ 6979445 w 8247269"/>
              <a:gd name="connsiteY48" fmla="*/ 1047691 h 3624976"/>
              <a:gd name="connsiteX49" fmla="*/ 6950869 w 8247269"/>
              <a:gd name="connsiteY49" fmla="*/ 1016735 h 3624976"/>
              <a:gd name="connsiteX50" fmla="*/ 6988969 w 8247269"/>
              <a:gd name="connsiteY50" fmla="*/ 961966 h 3624976"/>
              <a:gd name="connsiteX51" fmla="*/ 7048501 w 8247269"/>
              <a:gd name="connsiteY51" fmla="*/ 885766 h 3624976"/>
              <a:gd name="connsiteX52" fmla="*/ 6977063 w 8247269"/>
              <a:gd name="connsiteY52" fmla="*/ 857191 h 3624976"/>
              <a:gd name="connsiteX53" fmla="*/ 6910388 w 8247269"/>
              <a:gd name="connsiteY53" fmla="*/ 847666 h 3624976"/>
              <a:gd name="connsiteX54" fmla="*/ 6872288 w 8247269"/>
              <a:gd name="connsiteY54" fmla="*/ 828616 h 3624976"/>
              <a:gd name="connsiteX55" fmla="*/ 6843713 w 8247269"/>
              <a:gd name="connsiteY55" fmla="*/ 819091 h 3624976"/>
              <a:gd name="connsiteX56" fmla="*/ 6786563 w 8247269"/>
              <a:gd name="connsiteY56" fmla="*/ 780991 h 3624976"/>
              <a:gd name="connsiteX57" fmla="*/ 6748463 w 8247269"/>
              <a:gd name="connsiteY57" fmla="*/ 733366 h 3624976"/>
              <a:gd name="connsiteX58" fmla="*/ 6738938 w 8247269"/>
              <a:gd name="connsiteY58" fmla="*/ 704791 h 3624976"/>
              <a:gd name="connsiteX59" fmla="*/ 6691313 w 8247269"/>
              <a:gd name="connsiteY59" fmla="*/ 657166 h 3624976"/>
              <a:gd name="connsiteX60" fmla="*/ 6643688 w 8247269"/>
              <a:gd name="connsiteY60" fmla="*/ 619066 h 3624976"/>
              <a:gd name="connsiteX61" fmla="*/ 6624638 w 8247269"/>
              <a:gd name="connsiteY61" fmla="*/ 590491 h 3624976"/>
              <a:gd name="connsiteX62" fmla="*/ 6596063 w 8247269"/>
              <a:gd name="connsiteY62" fmla="*/ 580966 h 3624976"/>
              <a:gd name="connsiteX63" fmla="*/ 6567488 w 8247269"/>
              <a:gd name="connsiteY63" fmla="*/ 561916 h 3624976"/>
              <a:gd name="connsiteX64" fmla="*/ 6538913 w 8247269"/>
              <a:gd name="connsiteY64" fmla="*/ 552391 h 3624976"/>
              <a:gd name="connsiteX65" fmla="*/ 6510338 w 8247269"/>
              <a:gd name="connsiteY65" fmla="*/ 533341 h 3624976"/>
              <a:gd name="connsiteX66" fmla="*/ 6462713 w 8247269"/>
              <a:gd name="connsiteY66" fmla="*/ 523816 h 3624976"/>
              <a:gd name="connsiteX67" fmla="*/ 6376988 w 8247269"/>
              <a:gd name="connsiteY67" fmla="*/ 533341 h 3624976"/>
              <a:gd name="connsiteX68" fmla="*/ 6250782 w 8247269"/>
              <a:gd name="connsiteY68" fmla="*/ 585729 h 3624976"/>
              <a:gd name="connsiteX69" fmla="*/ 6169819 w 8247269"/>
              <a:gd name="connsiteY69" fmla="*/ 619066 h 3624976"/>
              <a:gd name="connsiteX70" fmla="*/ 6148388 w 8247269"/>
              <a:gd name="connsiteY70" fmla="*/ 666691 h 3624976"/>
              <a:gd name="connsiteX71" fmla="*/ 6105525 w 8247269"/>
              <a:gd name="connsiteY71" fmla="*/ 852428 h 3624976"/>
              <a:gd name="connsiteX72" fmla="*/ 6119813 w 8247269"/>
              <a:gd name="connsiteY72" fmla="*/ 1085791 h 3624976"/>
              <a:gd name="connsiteX73" fmla="*/ 6136482 w 8247269"/>
              <a:gd name="connsiteY73" fmla="*/ 1195328 h 3624976"/>
              <a:gd name="connsiteX74" fmla="*/ 6140098 w 8247269"/>
              <a:gd name="connsiteY74" fmla="*/ 1366836 h 3624976"/>
              <a:gd name="connsiteX75" fmla="*/ 6165057 w 8247269"/>
              <a:gd name="connsiteY75" fmla="*/ 1414404 h 3624976"/>
              <a:gd name="connsiteX76" fmla="*/ 6162676 w 8247269"/>
              <a:gd name="connsiteY76" fmla="*/ 1492985 h 3624976"/>
              <a:gd name="connsiteX77" fmla="*/ 6174582 w 8247269"/>
              <a:gd name="connsiteY77" fmla="*/ 1652529 h 3624976"/>
              <a:gd name="connsiteX78" fmla="*/ 6174581 w 8247269"/>
              <a:gd name="connsiteY78" fmla="*/ 1735872 h 3624976"/>
              <a:gd name="connsiteX79" fmla="*/ 6105525 w 8247269"/>
              <a:gd name="connsiteY79" fmla="*/ 1721584 h 3624976"/>
              <a:gd name="connsiteX80" fmla="*/ 5969795 w 8247269"/>
              <a:gd name="connsiteY80" fmla="*/ 1747779 h 3624976"/>
              <a:gd name="connsiteX81" fmla="*/ 5955507 w 8247269"/>
              <a:gd name="connsiteY81" fmla="*/ 1854934 h 3624976"/>
              <a:gd name="connsiteX82" fmla="*/ 5967413 w 8247269"/>
              <a:gd name="connsiteY82" fmla="*/ 1904941 h 3624976"/>
              <a:gd name="connsiteX83" fmla="*/ 5926932 w 8247269"/>
              <a:gd name="connsiteY83" fmla="*/ 1935897 h 3624976"/>
              <a:gd name="connsiteX84" fmla="*/ 5684045 w 8247269"/>
              <a:gd name="connsiteY84" fmla="*/ 1916847 h 3624976"/>
              <a:gd name="connsiteX85" fmla="*/ 5434013 w 8247269"/>
              <a:gd name="connsiteY85" fmla="*/ 1940660 h 3624976"/>
              <a:gd name="connsiteX86" fmla="*/ 5300663 w 8247269"/>
              <a:gd name="connsiteY86" fmla="*/ 1904941 h 3624976"/>
              <a:gd name="connsiteX87" fmla="*/ 5243513 w 8247269"/>
              <a:gd name="connsiteY87" fmla="*/ 1914466 h 3624976"/>
              <a:gd name="connsiteX88" fmla="*/ 5186363 w 8247269"/>
              <a:gd name="connsiteY88" fmla="*/ 1933516 h 3624976"/>
              <a:gd name="connsiteX89" fmla="*/ 5179219 w 8247269"/>
              <a:gd name="connsiteY89" fmla="*/ 1890653 h 3624976"/>
              <a:gd name="connsiteX90" fmla="*/ 5098257 w 8247269"/>
              <a:gd name="connsiteY90" fmla="*/ 1840647 h 3624976"/>
              <a:gd name="connsiteX91" fmla="*/ 5033963 w 8247269"/>
              <a:gd name="connsiteY91" fmla="*/ 1838266 h 3624976"/>
              <a:gd name="connsiteX92" fmla="*/ 5024438 w 8247269"/>
              <a:gd name="connsiteY92" fmla="*/ 1809691 h 3624976"/>
              <a:gd name="connsiteX93" fmla="*/ 4891088 w 8247269"/>
              <a:gd name="connsiteY93" fmla="*/ 1781116 h 3624976"/>
              <a:gd name="connsiteX94" fmla="*/ 4814888 w 8247269"/>
              <a:gd name="connsiteY94" fmla="*/ 1743016 h 3624976"/>
              <a:gd name="connsiteX95" fmla="*/ 4786313 w 8247269"/>
              <a:gd name="connsiteY95" fmla="*/ 1714441 h 3624976"/>
              <a:gd name="connsiteX96" fmla="*/ 4776788 w 8247269"/>
              <a:gd name="connsiteY96" fmla="*/ 1685866 h 3624976"/>
              <a:gd name="connsiteX97" fmla="*/ 4795838 w 8247269"/>
              <a:gd name="connsiteY97" fmla="*/ 1628716 h 3624976"/>
              <a:gd name="connsiteX98" fmla="*/ 4814888 w 8247269"/>
              <a:gd name="connsiteY98" fmla="*/ 1476316 h 3624976"/>
              <a:gd name="connsiteX99" fmla="*/ 4852988 w 8247269"/>
              <a:gd name="connsiteY99" fmla="*/ 1419166 h 3624976"/>
              <a:gd name="connsiteX100" fmla="*/ 4872038 w 8247269"/>
              <a:gd name="connsiteY100" fmla="*/ 1390591 h 3624976"/>
              <a:gd name="connsiteX101" fmla="*/ 4919663 w 8247269"/>
              <a:gd name="connsiteY101" fmla="*/ 1314391 h 3624976"/>
              <a:gd name="connsiteX102" fmla="*/ 4929188 w 8247269"/>
              <a:gd name="connsiteY102" fmla="*/ 1285816 h 3624976"/>
              <a:gd name="connsiteX103" fmla="*/ 4872038 w 8247269"/>
              <a:gd name="connsiteY103" fmla="*/ 1257241 h 3624976"/>
              <a:gd name="connsiteX104" fmla="*/ 4843463 w 8247269"/>
              <a:gd name="connsiteY104" fmla="*/ 1238191 h 3624976"/>
              <a:gd name="connsiteX105" fmla="*/ 4786313 w 8247269"/>
              <a:gd name="connsiteY105" fmla="*/ 1219141 h 3624976"/>
              <a:gd name="connsiteX106" fmla="*/ 4757738 w 8247269"/>
              <a:gd name="connsiteY106" fmla="*/ 1209616 h 3624976"/>
              <a:gd name="connsiteX107" fmla="*/ 4729163 w 8247269"/>
              <a:gd name="connsiteY107" fmla="*/ 1219141 h 3624976"/>
              <a:gd name="connsiteX108" fmla="*/ 4672013 w 8247269"/>
              <a:gd name="connsiteY108" fmla="*/ 1247716 h 3624976"/>
              <a:gd name="connsiteX109" fmla="*/ 4576763 w 8247269"/>
              <a:gd name="connsiteY109" fmla="*/ 1209616 h 3624976"/>
              <a:gd name="connsiteX110" fmla="*/ 4538663 w 8247269"/>
              <a:gd name="connsiteY110" fmla="*/ 1161991 h 3624976"/>
              <a:gd name="connsiteX111" fmla="*/ 4481513 w 8247269"/>
              <a:gd name="connsiteY111" fmla="*/ 1181041 h 3624976"/>
              <a:gd name="connsiteX112" fmla="*/ 4452938 w 8247269"/>
              <a:gd name="connsiteY112" fmla="*/ 1190566 h 3624976"/>
              <a:gd name="connsiteX113" fmla="*/ 4414838 w 8247269"/>
              <a:gd name="connsiteY113" fmla="*/ 1276291 h 3624976"/>
              <a:gd name="connsiteX114" fmla="*/ 4405313 w 8247269"/>
              <a:gd name="connsiteY114" fmla="*/ 1304866 h 3624976"/>
              <a:gd name="connsiteX115" fmla="*/ 4395788 w 8247269"/>
              <a:gd name="connsiteY115" fmla="*/ 1333441 h 3624976"/>
              <a:gd name="connsiteX116" fmla="*/ 4367213 w 8247269"/>
              <a:gd name="connsiteY116" fmla="*/ 1352491 h 3624976"/>
              <a:gd name="connsiteX117" fmla="*/ 4348163 w 8247269"/>
              <a:gd name="connsiteY117" fmla="*/ 1381066 h 3624976"/>
              <a:gd name="connsiteX118" fmla="*/ 4329113 w 8247269"/>
              <a:gd name="connsiteY118" fmla="*/ 1438216 h 3624976"/>
              <a:gd name="connsiteX119" fmla="*/ 4310063 w 8247269"/>
              <a:gd name="connsiteY119" fmla="*/ 1466791 h 3624976"/>
              <a:gd name="connsiteX120" fmla="*/ 4300538 w 8247269"/>
              <a:gd name="connsiteY120" fmla="*/ 1495366 h 3624976"/>
              <a:gd name="connsiteX121" fmla="*/ 4291013 w 8247269"/>
              <a:gd name="connsiteY121" fmla="*/ 1533466 h 3624976"/>
              <a:gd name="connsiteX122" fmla="*/ 4262438 w 8247269"/>
              <a:gd name="connsiteY122" fmla="*/ 1552516 h 3624976"/>
              <a:gd name="connsiteX123" fmla="*/ 4224338 w 8247269"/>
              <a:gd name="connsiteY123" fmla="*/ 1545372 h 3624976"/>
              <a:gd name="connsiteX124" fmla="*/ 4167188 w 8247269"/>
              <a:gd name="connsiteY124" fmla="*/ 1562041 h 3624976"/>
              <a:gd name="connsiteX125" fmla="*/ 4110038 w 8247269"/>
              <a:gd name="connsiteY125" fmla="*/ 1583472 h 3624976"/>
              <a:gd name="connsiteX126" fmla="*/ 4081463 w 8247269"/>
              <a:gd name="connsiteY126" fmla="*/ 1590616 h 3624976"/>
              <a:gd name="connsiteX127" fmla="*/ 4055270 w 8247269"/>
              <a:gd name="connsiteY127" fmla="*/ 1595379 h 3624976"/>
              <a:gd name="connsiteX128" fmla="*/ 3948113 w 8247269"/>
              <a:gd name="connsiteY128" fmla="*/ 1609666 h 3624976"/>
              <a:gd name="connsiteX129" fmla="*/ 3910013 w 8247269"/>
              <a:gd name="connsiteY129" fmla="*/ 1600141 h 3624976"/>
              <a:gd name="connsiteX130" fmla="*/ 3757613 w 8247269"/>
              <a:gd name="connsiteY130" fmla="*/ 1590616 h 3624976"/>
              <a:gd name="connsiteX131" fmla="*/ 3729038 w 8247269"/>
              <a:gd name="connsiteY131" fmla="*/ 1571566 h 3624976"/>
              <a:gd name="connsiteX132" fmla="*/ 3700463 w 8247269"/>
              <a:gd name="connsiteY132" fmla="*/ 1562041 h 3624976"/>
              <a:gd name="connsiteX133" fmla="*/ 3652838 w 8247269"/>
              <a:gd name="connsiteY133" fmla="*/ 1523941 h 3624976"/>
              <a:gd name="connsiteX134" fmla="*/ 3481388 w 8247269"/>
              <a:gd name="connsiteY134" fmla="*/ 1533466 h 3624976"/>
              <a:gd name="connsiteX135" fmla="*/ 3414713 w 8247269"/>
              <a:gd name="connsiteY135" fmla="*/ 1542991 h 3624976"/>
              <a:gd name="connsiteX136" fmla="*/ 3386138 w 8247269"/>
              <a:gd name="connsiteY136" fmla="*/ 1552516 h 3624976"/>
              <a:gd name="connsiteX137" fmla="*/ 3338513 w 8247269"/>
              <a:gd name="connsiteY137" fmla="*/ 1562041 h 3624976"/>
              <a:gd name="connsiteX138" fmla="*/ 3259931 w 8247269"/>
              <a:gd name="connsiteY138" fmla="*/ 1619191 h 3624976"/>
              <a:gd name="connsiteX139" fmla="*/ 3214688 w 8247269"/>
              <a:gd name="connsiteY139" fmla="*/ 1666816 h 3624976"/>
              <a:gd name="connsiteX140" fmla="*/ 3205163 w 8247269"/>
              <a:gd name="connsiteY140" fmla="*/ 1695391 h 3624976"/>
              <a:gd name="connsiteX141" fmla="*/ 3181351 w 8247269"/>
              <a:gd name="connsiteY141" fmla="*/ 1738254 h 3624976"/>
              <a:gd name="connsiteX142" fmla="*/ 3102769 w 8247269"/>
              <a:gd name="connsiteY142" fmla="*/ 1714441 h 3624976"/>
              <a:gd name="connsiteX143" fmla="*/ 3057525 w 8247269"/>
              <a:gd name="connsiteY143" fmla="*/ 1659672 h 3624976"/>
              <a:gd name="connsiteX144" fmla="*/ 3005138 w 8247269"/>
              <a:gd name="connsiteY144" fmla="*/ 1619191 h 3624976"/>
              <a:gd name="connsiteX145" fmla="*/ 2967038 w 8247269"/>
              <a:gd name="connsiteY145" fmla="*/ 1562041 h 3624976"/>
              <a:gd name="connsiteX146" fmla="*/ 2947988 w 8247269"/>
              <a:gd name="connsiteY146" fmla="*/ 1533466 h 3624976"/>
              <a:gd name="connsiteX147" fmla="*/ 2890838 w 8247269"/>
              <a:gd name="connsiteY147" fmla="*/ 1504891 h 3624976"/>
              <a:gd name="connsiteX148" fmla="*/ 2862263 w 8247269"/>
              <a:gd name="connsiteY148" fmla="*/ 1485841 h 3624976"/>
              <a:gd name="connsiteX149" fmla="*/ 2833688 w 8247269"/>
              <a:gd name="connsiteY149" fmla="*/ 1476316 h 3624976"/>
              <a:gd name="connsiteX150" fmla="*/ 2805113 w 8247269"/>
              <a:gd name="connsiteY150" fmla="*/ 1457266 h 3624976"/>
              <a:gd name="connsiteX151" fmla="*/ 2738438 w 8247269"/>
              <a:gd name="connsiteY151" fmla="*/ 1438216 h 3624976"/>
              <a:gd name="connsiteX152" fmla="*/ 2709863 w 8247269"/>
              <a:gd name="connsiteY152" fmla="*/ 1428691 h 3624976"/>
              <a:gd name="connsiteX153" fmla="*/ 2605088 w 8247269"/>
              <a:gd name="connsiteY153" fmla="*/ 1419166 h 3624976"/>
              <a:gd name="connsiteX154" fmla="*/ 2509838 w 8247269"/>
              <a:gd name="connsiteY154" fmla="*/ 1428691 h 3624976"/>
              <a:gd name="connsiteX155" fmla="*/ 2433638 w 8247269"/>
              <a:gd name="connsiteY155" fmla="*/ 1381066 h 3624976"/>
              <a:gd name="connsiteX156" fmla="*/ 2395538 w 8247269"/>
              <a:gd name="connsiteY156" fmla="*/ 1352491 h 3624976"/>
              <a:gd name="connsiteX157" fmla="*/ 2366963 w 8247269"/>
              <a:gd name="connsiteY157" fmla="*/ 1342966 h 3624976"/>
              <a:gd name="connsiteX158" fmla="*/ 2309813 w 8247269"/>
              <a:gd name="connsiteY158" fmla="*/ 1333441 h 3624976"/>
              <a:gd name="connsiteX159" fmla="*/ 2233613 w 8247269"/>
              <a:gd name="connsiteY159" fmla="*/ 1342966 h 3624976"/>
              <a:gd name="connsiteX160" fmla="*/ 2185988 w 8247269"/>
              <a:gd name="connsiteY160" fmla="*/ 1333441 h 3624976"/>
              <a:gd name="connsiteX161" fmla="*/ 2176463 w 8247269"/>
              <a:gd name="connsiteY161" fmla="*/ 1304866 h 3624976"/>
              <a:gd name="connsiteX162" fmla="*/ 2157413 w 8247269"/>
              <a:gd name="connsiteY162" fmla="*/ 1238191 h 3624976"/>
              <a:gd name="connsiteX163" fmla="*/ 2155032 w 8247269"/>
              <a:gd name="connsiteY163" fmla="*/ 1204854 h 3624976"/>
              <a:gd name="connsiteX164" fmla="*/ 2128838 w 8247269"/>
              <a:gd name="connsiteY164" fmla="*/ 1166753 h 3624976"/>
              <a:gd name="connsiteX165" fmla="*/ 2078831 w 8247269"/>
              <a:gd name="connsiteY165" fmla="*/ 1100079 h 3624976"/>
              <a:gd name="connsiteX166" fmla="*/ 2062163 w 8247269"/>
              <a:gd name="connsiteY166" fmla="*/ 1066741 h 3624976"/>
              <a:gd name="connsiteX167" fmla="*/ 2033588 w 8247269"/>
              <a:gd name="connsiteY167" fmla="*/ 1057216 h 3624976"/>
              <a:gd name="connsiteX168" fmla="*/ 2081213 w 8247269"/>
              <a:gd name="connsiteY168" fmla="*/ 1009591 h 3624976"/>
              <a:gd name="connsiteX169" fmla="*/ 2128838 w 8247269"/>
              <a:gd name="connsiteY169" fmla="*/ 1000066 h 3624976"/>
              <a:gd name="connsiteX170" fmla="*/ 2147888 w 8247269"/>
              <a:gd name="connsiteY170" fmla="*/ 942916 h 3624976"/>
              <a:gd name="connsiteX171" fmla="*/ 2119313 w 8247269"/>
              <a:gd name="connsiteY171" fmla="*/ 914341 h 3624976"/>
              <a:gd name="connsiteX172" fmla="*/ 2014538 w 8247269"/>
              <a:gd name="connsiteY172" fmla="*/ 885766 h 3624976"/>
              <a:gd name="connsiteX173" fmla="*/ 2005013 w 8247269"/>
              <a:gd name="connsiteY173" fmla="*/ 857191 h 3624976"/>
              <a:gd name="connsiteX174" fmla="*/ 2024063 w 8247269"/>
              <a:gd name="connsiteY174" fmla="*/ 828616 h 3624976"/>
              <a:gd name="connsiteX175" fmla="*/ 2014538 w 8247269"/>
              <a:gd name="connsiteY175" fmla="*/ 800041 h 3624976"/>
              <a:gd name="connsiteX176" fmla="*/ 1976438 w 8247269"/>
              <a:gd name="connsiteY176" fmla="*/ 742891 h 3624976"/>
              <a:gd name="connsiteX177" fmla="*/ 1804988 w 8247269"/>
              <a:gd name="connsiteY177" fmla="*/ 685741 h 3624976"/>
              <a:gd name="connsiteX178" fmla="*/ 1776413 w 8247269"/>
              <a:gd name="connsiteY178" fmla="*/ 676216 h 3624976"/>
              <a:gd name="connsiteX179" fmla="*/ 1747838 w 8247269"/>
              <a:gd name="connsiteY179" fmla="*/ 666691 h 3624976"/>
              <a:gd name="connsiteX180" fmla="*/ 1690688 w 8247269"/>
              <a:gd name="connsiteY180" fmla="*/ 628591 h 3624976"/>
              <a:gd name="connsiteX181" fmla="*/ 1654969 w 8247269"/>
              <a:gd name="connsiteY181" fmla="*/ 592872 h 3624976"/>
              <a:gd name="connsiteX182" fmla="*/ 1581150 w 8247269"/>
              <a:gd name="connsiteY182" fmla="*/ 519053 h 3624976"/>
              <a:gd name="connsiteX183" fmla="*/ 1493045 w 8247269"/>
              <a:gd name="connsiteY183" fmla="*/ 433328 h 3624976"/>
              <a:gd name="connsiteX184" fmla="*/ 1370452 w 8247269"/>
              <a:gd name="connsiteY184" fmla="*/ 335756 h 3624976"/>
              <a:gd name="connsiteX185" fmla="*/ 1350170 w 8247269"/>
              <a:gd name="connsiteY185" fmla="*/ 316647 h 3624976"/>
              <a:gd name="connsiteX186" fmla="*/ 1373982 w 8247269"/>
              <a:gd name="connsiteY186" fmla="*/ 323791 h 3624976"/>
              <a:gd name="connsiteX187" fmla="*/ 1440657 w 8247269"/>
              <a:gd name="connsiteY187" fmla="*/ 342841 h 3624976"/>
              <a:gd name="connsiteX188" fmla="*/ 1440657 w 8247269"/>
              <a:gd name="connsiteY188" fmla="*/ 290453 h 3624976"/>
              <a:gd name="connsiteX189" fmla="*/ 1376363 w 8247269"/>
              <a:gd name="connsiteY189" fmla="*/ 204729 h 3624976"/>
              <a:gd name="connsiteX190" fmla="*/ 1338263 w 8247269"/>
              <a:gd name="connsiteY190" fmla="*/ 178534 h 3624976"/>
              <a:gd name="connsiteX191" fmla="*/ 1319213 w 8247269"/>
              <a:gd name="connsiteY191" fmla="*/ 161866 h 3624976"/>
              <a:gd name="connsiteX192" fmla="*/ 1166813 w 8247269"/>
              <a:gd name="connsiteY192" fmla="*/ 133291 h 3624976"/>
              <a:gd name="connsiteX193" fmla="*/ 1138238 w 8247269"/>
              <a:gd name="connsiteY193" fmla="*/ 123766 h 3624976"/>
              <a:gd name="connsiteX194" fmla="*/ 1081088 w 8247269"/>
              <a:gd name="connsiteY194" fmla="*/ 85666 h 3624976"/>
              <a:gd name="connsiteX195" fmla="*/ 1033463 w 8247269"/>
              <a:gd name="connsiteY195" fmla="*/ 47566 h 3624976"/>
              <a:gd name="connsiteX196" fmla="*/ 976313 w 8247269"/>
              <a:gd name="connsiteY196" fmla="*/ 9466 h 3624976"/>
              <a:gd name="connsiteX197" fmla="*/ 547688 w 8247269"/>
              <a:gd name="connsiteY197" fmla="*/ 9466 h 3624976"/>
              <a:gd name="connsiteX198" fmla="*/ 452438 w 8247269"/>
              <a:gd name="connsiteY198" fmla="*/ 18991 h 3624976"/>
              <a:gd name="connsiteX199" fmla="*/ 395288 w 8247269"/>
              <a:gd name="connsiteY199" fmla="*/ 47566 h 3624976"/>
              <a:gd name="connsiteX200" fmla="*/ 319088 w 8247269"/>
              <a:gd name="connsiteY200" fmla="*/ 159485 h 3624976"/>
              <a:gd name="connsiteX201" fmla="*/ 307182 w 8247269"/>
              <a:gd name="connsiteY201" fmla="*/ 216634 h 3624976"/>
              <a:gd name="connsiteX202" fmla="*/ 254794 w 8247269"/>
              <a:gd name="connsiteY202" fmla="*/ 283310 h 3624976"/>
              <a:gd name="connsiteX203" fmla="*/ 180975 w 8247269"/>
              <a:gd name="connsiteY203" fmla="*/ 330935 h 3624976"/>
              <a:gd name="connsiteX204" fmla="*/ 76201 w 8247269"/>
              <a:gd name="connsiteY204" fmla="*/ 357129 h 3624976"/>
              <a:gd name="connsiteX205" fmla="*/ 42863 w 8247269"/>
              <a:gd name="connsiteY205" fmla="*/ 361891 h 3624976"/>
              <a:gd name="connsiteX206" fmla="*/ 0 w 8247269"/>
              <a:gd name="connsiteY206" fmla="*/ 371416 h 3624976"/>
              <a:gd name="connsiteX207" fmla="*/ 21431 w 8247269"/>
              <a:gd name="connsiteY207" fmla="*/ 416660 h 3624976"/>
              <a:gd name="connsiteX208" fmla="*/ 33338 w 8247269"/>
              <a:gd name="connsiteY208" fmla="*/ 419041 h 3624976"/>
              <a:gd name="connsiteX209" fmla="*/ 90488 w 8247269"/>
              <a:gd name="connsiteY209" fmla="*/ 447616 h 3624976"/>
              <a:gd name="connsiteX210" fmla="*/ 147638 w 8247269"/>
              <a:gd name="connsiteY210" fmla="*/ 476191 h 3624976"/>
              <a:gd name="connsiteX211" fmla="*/ 166688 w 8247269"/>
              <a:gd name="connsiteY211" fmla="*/ 504766 h 3624976"/>
              <a:gd name="connsiteX212" fmla="*/ 166688 w 8247269"/>
              <a:gd name="connsiteY212" fmla="*/ 571441 h 3624976"/>
              <a:gd name="connsiteX213" fmla="*/ 138113 w 8247269"/>
              <a:gd name="connsiteY213" fmla="*/ 580966 h 3624976"/>
              <a:gd name="connsiteX214" fmla="*/ 128588 w 8247269"/>
              <a:gd name="connsiteY214" fmla="*/ 666691 h 3624976"/>
              <a:gd name="connsiteX215" fmla="*/ 100013 w 8247269"/>
              <a:gd name="connsiteY215" fmla="*/ 676216 h 3624976"/>
              <a:gd name="connsiteX216" fmla="*/ 90488 w 8247269"/>
              <a:gd name="connsiteY216" fmla="*/ 704791 h 3624976"/>
              <a:gd name="connsiteX217" fmla="*/ 119063 w 8247269"/>
              <a:gd name="connsiteY217" fmla="*/ 714316 h 3624976"/>
              <a:gd name="connsiteX218" fmla="*/ 138113 w 8247269"/>
              <a:gd name="connsiteY218" fmla="*/ 771466 h 3624976"/>
              <a:gd name="connsiteX219" fmla="*/ 147638 w 8247269"/>
              <a:gd name="connsiteY219" fmla="*/ 838141 h 3624976"/>
              <a:gd name="connsiteX220" fmla="*/ 166688 w 8247269"/>
              <a:gd name="connsiteY220" fmla="*/ 866716 h 3624976"/>
              <a:gd name="connsiteX221" fmla="*/ 157163 w 8247269"/>
              <a:gd name="connsiteY221" fmla="*/ 923866 h 3624976"/>
              <a:gd name="connsiteX0" fmla="*/ 7319963 w 8247269"/>
              <a:gd name="connsiteY0" fmla="*/ 3590866 h 3624976"/>
              <a:gd name="connsiteX1" fmla="*/ 7374733 w 8247269"/>
              <a:gd name="connsiteY1" fmla="*/ 3417036 h 3624976"/>
              <a:gd name="connsiteX2" fmla="*/ 7398544 w 8247269"/>
              <a:gd name="connsiteY2" fmla="*/ 3281304 h 3624976"/>
              <a:gd name="connsiteX3" fmla="*/ 7458075 w 8247269"/>
              <a:gd name="connsiteY3" fmla="*/ 3233678 h 3624976"/>
              <a:gd name="connsiteX4" fmla="*/ 7481888 w 8247269"/>
              <a:gd name="connsiteY4" fmla="*/ 3000315 h 3624976"/>
              <a:gd name="connsiteX5" fmla="*/ 7543801 w 8247269"/>
              <a:gd name="connsiteY5" fmla="*/ 2966977 h 3624976"/>
              <a:gd name="connsiteX6" fmla="*/ 7627145 w 8247269"/>
              <a:gd name="connsiteY6" fmla="*/ 2993171 h 3624976"/>
              <a:gd name="connsiteX7" fmla="*/ 7708106 w 8247269"/>
              <a:gd name="connsiteY7" fmla="*/ 2943167 h 3624976"/>
              <a:gd name="connsiteX8" fmla="*/ 7765257 w 8247269"/>
              <a:gd name="connsiteY8" fmla="*/ 2838391 h 3624976"/>
              <a:gd name="connsiteX9" fmla="*/ 7777163 w 8247269"/>
              <a:gd name="connsiteY9" fmla="*/ 2800291 h 3624976"/>
              <a:gd name="connsiteX10" fmla="*/ 7805738 w 8247269"/>
              <a:gd name="connsiteY10" fmla="*/ 2790766 h 3624976"/>
              <a:gd name="connsiteX11" fmla="*/ 7834313 w 8247269"/>
              <a:gd name="connsiteY11" fmla="*/ 2781241 h 3624976"/>
              <a:gd name="connsiteX12" fmla="*/ 7996238 w 8247269"/>
              <a:gd name="connsiteY12" fmla="*/ 2762191 h 3624976"/>
              <a:gd name="connsiteX13" fmla="*/ 8062913 w 8247269"/>
              <a:gd name="connsiteY13" fmla="*/ 2743141 h 3624976"/>
              <a:gd name="connsiteX14" fmla="*/ 8090341 w 8247269"/>
              <a:gd name="connsiteY14" fmla="*/ 2764630 h 3624976"/>
              <a:gd name="connsiteX15" fmla="*/ 8162926 w 8247269"/>
              <a:gd name="connsiteY15" fmla="*/ 2752666 h 3624976"/>
              <a:gd name="connsiteX16" fmla="*/ 8165307 w 8247269"/>
              <a:gd name="connsiteY16" fmla="*/ 2709804 h 3624976"/>
              <a:gd name="connsiteX17" fmla="*/ 8186738 w 8247269"/>
              <a:gd name="connsiteY17" fmla="*/ 2602648 h 3624976"/>
              <a:gd name="connsiteX18" fmla="*/ 8193882 w 8247269"/>
              <a:gd name="connsiteY18" fmla="*/ 2552641 h 3624976"/>
              <a:gd name="connsiteX19" fmla="*/ 8224838 w 8247269"/>
              <a:gd name="connsiteY19" fmla="*/ 2514541 h 3624976"/>
              <a:gd name="connsiteX20" fmla="*/ 8243888 w 8247269"/>
              <a:gd name="connsiteY20" fmla="*/ 2485966 h 3624976"/>
              <a:gd name="connsiteX21" fmla="*/ 8178447 w 8247269"/>
              <a:gd name="connsiteY21" fmla="*/ 2438399 h 3624976"/>
              <a:gd name="connsiteX22" fmla="*/ 7950994 w 8247269"/>
              <a:gd name="connsiteY22" fmla="*/ 2435960 h 3624976"/>
              <a:gd name="connsiteX23" fmla="*/ 7967663 w 8247269"/>
              <a:gd name="connsiteY23" fmla="*/ 2335947 h 3624976"/>
              <a:gd name="connsiteX24" fmla="*/ 7977188 w 8247269"/>
              <a:gd name="connsiteY24" fmla="*/ 2257366 h 3624976"/>
              <a:gd name="connsiteX25" fmla="*/ 7950995 w 8247269"/>
              <a:gd name="connsiteY25" fmla="*/ 2083534 h 3624976"/>
              <a:gd name="connsiteX26" fmla="*/ 7953375 w 8247269"/>
              <a:gd name="connsiteY26" fmla="*/ 2038291 h 3624976"/>
              <a:gd name="connsiteX27" fmla="*/ 7948613 w 8247269"/>
              <a:gd name="connsiteY27" fmla="*/ 2007334 h 3624976"/>
              <a:gd name="connsiteX28" fmla="*/ 7962901 w 8247269"/>
              <a:gd name="connsiteY28" fmla="*/ 1907322 h 3624976"/>
              <a:gd name="connsiteX29" fmla="*/ 7948613 w 8247269"/>
              <a:gd name="connsiteY29" fmla="*/ 1847791 h 3624976"/>
              <a:gd name="connsiteX30" fmla="*/ 7850982 w 8247269"/>
              <a:gd name="connsiteY30" fmla="*/ 1859697 h 3624976"/>
              <a:gd name="connsiteX31" fmla="*/ 7796213 w 8247269"/>
              <a:gd name="connsiteY31" fmla="*/ 1790641 h 3624976"/>
              <a:gd name="connsiteX32" fmla="*/ 7739063 w 8247269"/>
              <a:gd name="connsiteY32" fmla="*/ 1771591 h 3624976"/>
              <a:gd name="connsiteX33" fmla="*/ 7710488 w 8247269"/>
              <a:gd name="connsiteY33" fmla="*/ 1752541 h 3624976"/>
              <a:gd name="connsiteX34" fmla="*/ 7567613 w 8247269"/>
              <a:gd name="connsiteY34" fmla="*/ 1733491 h 3624976"/>
              <a:gd name="connsiteX35" fmla="*/ 7510463 w 8247269"/>
              <a:gd name="connsiteY35" fmla="*/ 1714441 h 3624976"/>
              <a:gd name="connsiteX36" fmla="*/ 7453313 w 8247269"/>
              <a:gd name="connsiteY36" fmla="*/ 1676341 h 3624976"/>
              <a:gd name="connsiteX37" fmla="*/ 7424738 w 8247269"/>
              <a:gd name="connsiteY37" fmla="*/ 1657291 h 3624976"/>
              <a:gd name="connsiteX38" fmla="*/ 7396163 w 8247269"/>
              <a:gd name="connsiteY38" fmla="*/ 1647766 h 3624976"/>
              <a:gd name="connsiteX39" fmla="*/ 7358063 w 8247269"/>
              <a:gd name="connsiteY39" fmla="*/ 1600141 h 3624976"/>
              <a:gd name="connsiteX40" fmla="*/ 7319963 w 8247269"/>
              <a:gd name="connsiteY40" fmla="*/ 1542991 h 3624976"/>
              <a:gd name="connsiteX41" fmla="*/ 7272338 w 8247269"/>
              <a:gd name="connsiteY41" fmla="*/ 1485841 h 3624976"/>
              <a:gd name="connsiteX42" fmla="*/ 7262813 w 8247269"/>
              <a:gd name="connsiteY42" fmla="*/ 1457266 h 3624976"/>
              <a:gd name="connsiteX43" fmla="*/ 7224713 w 8247269"/>
              <a:gd name="connsiteY43" fmla="*/ 1400116 h 3624976"/>
              <a:gd name="connsiteX44" fmla="*/ 7215188 w 8247269"/>
              <a:gd name="connsiteY44" fmla="*/ 1371541 h 3624976"/>
              <a:gd name="connsiteX45" fmla="*/ 7196138 w 8247269"/>
              <a:gd name="connsiteY45" fmla="*/ 1342966 h 3624976"/>
              <a:gd name="connsiteX46" fmla="*/ 7184231 w 8247269"/>
              <a:gd name="connsiteY46" fmla="*/ 1278672 h 3624976"/>
              <a:gd name="connsiteX47" fmla="*/ 7012782 w 8247269"/>
              <a:gd name="connsiteY47" fmla="*/ 1083410 h 3624976"/>
              <a:gd name="connsiteX48" fmla="*/ 6979445 w 8247269"/>
              <a:gd name="connsiteY48" fmla="*/ 1047691 h 3624976"/>
              <a:gd name="connsiteX49" fmla="*/ 6950869 w 8247269"/>
              <a:gd name="connsiteY49" fmla="*/ 1016735 h 3624976"/>
              <a:gd name="connsiteX50" fmla="*/ 6988969 w 8247269"/>
              <a:gd name="connsiteY50" fmla="*/ 961966 h 3624976"/>
              <a:gd name="connsiteX51" fmla="*/ 7048501 w 8247269"/>
              <a:gd name="connsiteY51" fmla="*/ 885766 h 3624976"/>
              <a:gd name="connsiteX52" fmla="*/ 6977063 w 8247269"/>
              <a:gd name="connsiteY52" fmla="*/ 857191 h 3624976"/>
              <a:gd name="connsiteX53" fmla="*/ 6910388 w 8247269"/>
              <a:gd name="connsiteY53" fmla="*/ 847666 h 3624976"/>
              <a:gd name="connsiteX54" fmla="*/ 6872288 w 8247269"/>
              <a:gd name="connsiteY54" fmla="*/ 828616 h 3624976"/>
              <a:gd name="connsiteX55" fmla="*/ 6843713 w 8247269"/>
              <a:gd name="connsiteY55" fmla="*/ 819091 h 3624976"/>
              <a:gd name="connsiteX56" fmla="*/ 6786563 w 8247269"/>
              <a:gd name="connsiteY56" fmla="*/ 780991 h 3624976"/>
              <a:gd name="connsiteX57" fmla="*/ 6748463 w 8247269"/>
              <a:gd name="connsiteY57" fmla="*/ 733366 h 3624976"/>
              <a:gd name="connsiteX58" fmla="*/ 6738938 w 8247269"/>
              <a:gd name="connsiteY58" fmla="*/ 704791 h 3624976"/>
              <a:gd name="connsiteX59" fmla="*/ 6691313 w 8247269"/>
              <a:gd name="connsiteY59" fmla="*/ 657166 h 3624976"/>
              <a:gd name="connsiteX60" fmla="*/ 6643688 w 8247269"/>
              <a:gd name="connsiteY60" fmla="*/ 619066 h 3624976"/>
              <a:gd name="connsiteX61" fmla="*/ 6624638 w 8247269"/>
              <a:gd name="connsiteY61" fmla="*/ 590491 h 3624976"/>
              <a:gd name="connsiteX62" fmla="*/ 6596063 w 8247269"/>
              <a:gd name="connsiteY62" fmla="*/ 580966 h 3624976"/>
              <a:gd name="connsiteX63" fmla="*/ 6567488 w 8247269"/>
              <a:gd name="connsiteY63" fmla="*/ 561916 h 3624976"/>
              <a:gd name="connsiteX64" fmla="*/ 6538913 w 8247269"/>
              <a:gd name="connsiteY64" fmla="*/ 552391 h 3624976"/>
              <a:gd name="connsiteX65" fmla="*/ 6510338 w 8247269"/>
              <a:gd name="connsiteY65" fmla="*/ 533341 h 3624976"/>
              <a:gd name="connsiteX66" fmla="*/ 6462713 w 8247269"/>
              <a:gd name="connsiteY66" fmla="*/ 523816 h 3624976"/>
              <a:gd name="connsiteX67" fmla="*/ 6376988 w 8247269"/>
              <a:gd name="connsiteY67" fmla="*/ 533341 h 3624976"/>
              <a:gd name="connsiteX68" fmla="*/ 6250782 w 8247269"/>
              <a:gd name="connsiteY68" fmla="*/ 585729 h 3624976"/>
              <a:gd name="connsiteX69" fmla="*/ 6169819 w 8247269"/>
              <a:gd name="connsiteY69" fmla="*/ 619066 h 3624976"/>
              <a:gd name="connsiteX70" fmla="*/ 6148388 w 8247269"/>
              <a:gd name="connsiteY70" fmla="*/ 666691 h 3624976"/>
              <a:gd name="connsiteX71" fmla="*/ 6105525 w 8247269"/>
              <a:gd name="connsiteY71" fmla="*/ 852428 h 3624976"/>
              <a:gd name="connsiteX72" fmla="*/ 6119813 w 8247269"/>
              <a:gd name="connsiteY72" fmla="*/ 1085791 h 3624976"/>
              <a:gd name="connsiteX73" fmla="*/ 6136482 w 8247269"/>
              <a:gd name="connsiteY73" fmla="*/ 1195328 h 3624976"/>
              <a:gd name="connsiteX74" fmla="*/ 6140098 w 8247269"/>
              <a:gd name="connsiteY74" fmla="*/ 1366836 h 3624976"/>
              <a:gd name="connsiteX75" fmla="*/ 6165057 w 8247269"/>
              <a:gd name="connsiteY75" fmla="*/ 1414404 h 3624976"/>
              <a:gd name="connsiteX76" fmla="*/ 6162676 w 8247269"/>
              <a:gd name="connsiteY76" fmla="*/ 1492985 h 3624976"/>
              <a:gd name="connsiteX77" fmla="*/ 6174582 w 8247269"/>
              <a:gd name="connsiteY77" fmla="*/ 1652529 h 3624976"/>
              <a:gd name="connsiteX78" fmla="*/ 6174581 w 8247269"/>
              <a:gd name="connsiteY78" fmla="*/ 1735872 h 3624976"/>
              <a:gd name="connsiteX79" fmla="*/ 6105525 w 8247269"/>
              <a:gd name="connsiteY79" fmla="*/ 1721584 h 3624976"/>
              <a:gd name="connsiteX80" fmla="*/ 5969795 w 8247269"/>
              <a:gd name="connsiteY80" fmla="*/ 1747779 h 3624976"/>
              <a:gd name="connsiteX81" fmla="*/ 5955507 w 8247269"/>
              <a:gd name="connsiteY81" fmla="*/ 1854934 h 3624976"/>
              <a:gd name="connsiteX82" fmla="*/ 5967413 w 8247269"/>
              <a:gd name="connsiteY82" fmla="*/ 1904941 h 3624976"/>
              <a:gd name="connsiteX83" fmla="*/ 5926932 w 8247269"/>
              <a:gd name="connsiteY83" fmla="*/ 1935897 h 3624976"/>
              <a:gd name="connsiteX84" fmla="*/ 5684045 w 8247269"/>
              <a:gd name="connsiteY84" fmla="*/ 1916847 h 3624976"/>
              <a:gd name="connsiteX85" fmla="*/ 5434013 w 8247269"/>
              <a:gd name="connsiteY85" fmla="*/ 1940660 h 3624976"/>
              <a:gd name="connsiteX86" fmla="*/ 5300663 w 8247269"/>
              <a:gd name="connsiteY86" fmla="*/ 1904941 h 3624976"/>
              <a:gd name="connsiteX87" fmla="*/ 5243513 w 8247269"/>
              <a:gd name="connsiteY87" fmla="*/ 1914466 h 3624976"/>
              <a:gd name="connsiteX88" fmla="*/ 5186363 w 8247269"/>
              <a:gd name="connsiteY88" fmla="*/ 1933516 h 3624976"/>
              <a:gd name="connsiteX89" fmla="*/ 5179219 w 8247269"/>
              <a:gd name="connsiteY89" fmla="*/ 1890653 h 3624976"/>
              <a:gd name="connsiteX90" fmla="*/ 5098257 w 8247269"/>
              <a:gd name="connsiteY90" fmla="*/ 1840647 h 3624976"/>
              <a:gd name="connsiteX91" fmla="*/ 5033963 w 8247269"/>
              <a:gd name="connsiteY91" fmla="*/ 1838266 h 3624976"/>
              <a:gd name="connsiteX92" fmla="*/ 5024438 w 8247269"/>
              <a:gd name="connsiteY92" fmla="*/ 1809691 h 3624976"/>
              <a:gd name="connsiteX93" fmla="*/ 4891088 w 8247269"/>
              <a:gd name="connsiteY93" fmla="*/ 1781116 h 3624976"/>
              <a:gd name="connsiteX94" fmla="*/ 4814888 w 8247269"/>
              <a:gd name="connsiteY94" fmla="*/ 1743016 h 3624976"/>
              <a:gd name="connsiteX95" fmla="*/ 4786313 w 8247269"/>
              <a:gd name="connsiteY95" fmla="*/ 1714441 h 3624976"/>
              <a:gd name="connsiteX96" fmla="*/ 4776788 w 8247269"/>
              <a:gd name="connsiteY96" fmla="*/ 1685866 h 3624976"/>
              <a:gd name="connsiteX97" fmla="*/ 4795838 w 8247269"/>
              <a:gd name="connsiteY97" fmla="*/ 1628716 h 3624976"/>
              <a:gd name="connsiteX98" fmla="*/ 4814888 w 8247269"/>
              <a:gd name="connsiteY98" fmla="*/ 1476316 h 3624976"/>
              <a:gd name="connsiteX99" fmla="*/ 4852988 w 8247269"/>
              <a:gd name="connsiteY99" fmla="*/ 1419166 h 3624976"/>
              <a:gd name="connsiteX100" fmla="*/ 4872038 w 8247269"/>
              <a:gd name="connsiteY100" fmla="*/ 1390591 h 3624976"/>
              <a:gd name="connsiteX101" fmla="*/ 4919663 w 8247269"/>
              <a:gd name="connsiteY101" fmla="*/ 1314391 h 3624976"/>
              <a:gd name="connsiteX102" fmla="*/ 4929188 w 8247269"/>
              <a:gd name="connsiteY102" fmla="*/ 1285816 h 3624976"/>
              <a:gd name="connsiteX103" fmla="*/ 4872038 w 8247269"/>
              <a:gd name="connsiteY103" fmla="*/ 1257241 h 3624976"/>
              <a:gd name="connsiteX104" fmla="*/ 4843463 w 8247269"/>
              <a:gd name="connsiteY104" fmla="*/ 1238191 h 3624976"/>
              <a:gd name="connsiteX105" fmla="*/ 4786313 w 8247269"/>
              <a:gd name="connsiteY105" fmla="*/ 1219141 h 3624976"/>
              <a:gd name="connsiteX106" fmla="*/ 4757738 w 8247269"/>
              <a:gd name="connsiteY106" fmla="*/ 1209616 h 3624976"/>
              <a:gd name="connsiteX107" fmla="*/ 4729163 w 8247269"/>
              <a:gd name="connsiteY107" fmla="*/ 1219141 h 3624976"/>
              <a:gd name="connsiteX108" fmla="*/ 4672013 w 8247269"/>
              <a:gd name="connsiteY108" fmla="*/ 1247716 h 3624976"/>
              <a:gd name="connsiteX109" fmla="*/ 4576763 w 8247269"/>
              <a:gd name="connsiteY109" fmla="*/ 1209616 h 3624976"/>
              <a:gd name="connsiteX110" fmla="*/ 4538663 w 8247269"/>
              <a:gd name="connsiteY110" fmla="*/ 1161991 h 3624976"/>
              <a:gd name="connsiteX111" fmla="*/ 4481513 w 8247269"/>
              <a:gd name="connsiteY111" fmla="*/ 1181041 h 3624976"/>
              <a:gd name="connsiteX112" fmla="*/ 4452938 w 8247269"/>
              <a:gd name="connsiteY112" fmla="*/ 1190566 h 3624976"/>
              <a:gd name="connsiteX113" fmla="*/ 4414838 w 8247269"/>
              <a:gd name="connsiteY113" fmla="*/ 1276291 h 3624976"/>
              <a:gd name="connsiteX114" fmla="*/ 4405313 w 8247269"/>
              <a:gd name="connsiteY114" fmla="*/ 1304866 h 3624976"/>
              <a:gd name="connsiteX115" fmla="*/ 4395788 w 8247269"/>
              <a:gd name="connsiteY115" fmla="*/ 1333441 h 3624976"/>
              <a:gd name="connsiteX116" fmla="*/ 4367213 w 8247269"/>
              <a:gd name="connsiteY116" fmla="*/ 1352491 h 3624976"/>
              <a:gd name="connsiteX117" fmla="*/ 4348163 w 8247269"/>
              <a:gd name="connsiteY117" fmla="*/ 1381066 h 3624976"/>
              <a:gd name="connsiteX118" fmla="*/ 4329113 w 8247269"/>
              <a:gd name="connsiteY118" fmla="*/ 1438216 h 3624976"/>
              <a:gd name="connsiteX119" fmla="*/ 4310063 w 8247269"/>
              <a:gd name="connsiteY119" fmla="*/ 1466791 h 3624976"/>
              <a:gd name="connsiteX120" fmla="*/ 4300538 w 8247269"/>
              <a:gd name="connsiteY120" fmla="*/ 1495366 h 3624976"/>
              <a:gd name="connsiteX121" fmla="*/ 4291013 w 8247269"/>
              <a:gd name="connsiteY121" fmla="*/ 1533466 h 3624976"/>
              <a:gd name="connsiteX122" fmla="*/ 4262438 w 8247269"/>
              <a:gd name="connsiteY122" fmla="*/ 1552516 h 3624976"/>
              <a:gd name="connsiteX123" fmla="*/ 4224338 w 8247269"/>
              <a:gd name="connsiteY123" fmla="*/ 1545372 h 3624976"/>
              <a:gd name="connsiteX124" fmla="*/ 4167188 w 8247269"/>
              <a:gd name="connsiteY124" fmla="*/ 1562041 h 3624976"/>
              <a:gd name="connsiteX125" fmla="*/ 4110038 w 8247269"/>
              <a:gd name="connsiteY125" fmla="*/ 1583472 h 3624976"/>
              <a:gd name="connsiteX126" fmla="*/ 4081463 w 8247269"/>
              <a:gd name="connsiteY126" fmla="*/ 1590616 h 3624976"/>
              <a:gd name="connsiteX127" fmla="*/ 4055270 w 8247269"/>
              <a:gd name="connsiteY127" fmla="*/ 1595379 h 3624976"/>
              <a:gd name="connsiteX128" fmla="*/ 3948113 w 8247269"/>
              <a:gd name="connsiteY128" fmla="*/ 1609666 h 3624976"/>
              <a:gd name="connsiteX129" fmla="*/ 3910013 w 8247269"/>
              <a:gd name="connsiteY129" fmla="*/ 1600141 h 3624976"/>
              <a:gd name="connsiteX130" fmla="*/ 3757613 w 8247269"/>
              <a:gd name="connsiteY130" fmla="*/ 1590616 h 3624976"/>
              <a:gd name="connsiteX131" fmla="*/ 3729038 w 8247269"/>
              <a:gd name="connsiteY131" fmla="*/ 1571566 h 3624976"/>
              <a:gd name="connsiteX132" fmla="*/ 3700463 w 8247269"/>
              <a:gd name="connsiteY132" fmla="*/ 1562041 h 3624976"/>
              <a:gd name="connsiteX133" fmla="*/ 3652838 w 8247269"/>
              <a:gd name="connsiteY133" fmla="*/ 1523941 h 3624976"/>
              <a:gd name="connsiteX134" fmla="*/ 3481388 w 8247269"/>
              <a:gd name="connsiteY134" fmla="*/ 1533466 h 3624976"/>
              <a:gd name="connsiteX135" fmla="*/ 3414713 w 8247269"/>
              <a:gd name="connsiteY135" fmla="*/ 1542991 h 3624976"/>
              <a:gd name="connsiteX136" fmla="*/ 3386138 w 8247269"/>
              <a:gd name="connsiteY136" fmla="*/ 1552516 h 3624976"/>
              <a:gd name="connsiteX137" fmla="*/ 3338513 w 8247269"/>
              <a:gd name="connsiteY137" fmla="*/ 1562041 h 3624976"/>
              <a:gd name="connsiteX138" fmla="*/ 3259931 w 8247269"/>
              <a:gd name="connsiteY138" fmla="*/ 1619191 h 3624976"/>
              <a:gd name="connsiteX139" fmla="*/ 3214688 w 8247269"/>
              <a:gd name="connsiteY139" fmla="*/ 1666816 h 3624976"/>
              <a:gd name="connsiteX140" fmla="*/ 3205163 w 8247269"/>
              <a:gd name="connsiteY140" fmla="*/ 1695391 h 3624976"/>
              <a:gd name="connsiteX141" fmla="*/ 3181351 w 8247269"/>
              <a:gd name="connsiteY141" fmla="*/ 1738254 h 3624976"/>
              <a:gd name="connsiteX142" fmla="*/ 3102769 w 8247269"/>
              <a:gd name="connsiteY142" fmla="*/ 1714441 h 3624976"/>
              <a:gd name="connsiteX143" fmla="*/ 3057525 w 8247269"/>
              <a:gd name="connsiteY143" fmla="*/ 1659672 h 3624976"/>
              <a:gd name="connsiteX144" fmla="*/ 3005138 w 8247269"/>
              <a:gd name="connsiteY144" fmla="*/ 1619191 h 3624976"/>
              <a:gd name="connsiteX145" fmla="*/ 2967038 w 8247269"/>
              <a:gd name="connsiteY145" fmla="*/ 1562041 h 3624976"/>
              <a:gd name="connsiteX146" fmla="*/ 2947988 w 8247269"/>
              <a:gd name="connsiteY146" fmla="*/ 1533466 h 3624976"/>
              <a:gd name="connsiteX147" fmla="*/ 2890838 w 8247269"/>
              <a:gd name="connsiteY147" fmla="*/ 1504891 h 3624976"/>
              <a:gd name="connsiteX148" fmla="*/ 2862263 w 8247269"/>
              <a:gd name="connsiteY148" fmla="*/ 1485841 h 3624976"/>
              <a:gd name="connsiteX149" fmla="*/ 2833688 w 8247269"/>
              <a:gd name="connsiteY149" fmla="*/ 1476316 h 3624976"/>
              <a:gd name="connsiteX150" fmla="*/ 2805113 w 8247269"/>
              <a:gd name="connsiteY150" fmla="*/ 1457266 h 3624976"/>
              <a:gd name="connsiteX151" fmla="*/ 2738438 w 8247269"/>
              <a:gd name="connsiteY151" fmla="*/ 1438216 h 3624976"/>
              <a:gd name="connsiteX152" fmla="*/ 2709863 w 8247269"/>
              <a:gd name="connsiteY152" fmla="*/ 1428691 h 3624976"/>
              <a:gd name="connsiteX153" fmla="*/ 2605088 w 8247269"/>
              <a:gd name="connsiteY153" fmla="*/ 1419166 h 3624976"/>
              <a:gd name="connsiteX154" fmla="*/ 2509838 w 8247269"/>
              <a:gd name="connsiteY154" fmla="*/ 1428691 h 3624976"/>
              <a:gd name="connsiteX155" fmla="*/ 2433638 w 8247269"/>
              <a:gd name="connsiteY155" fmla="*/ 1381066 h 3624976"/>
              <a:gd name="connsiteX156" fmla="*/ 2395538 w 8247269"/>
              <a:gd name="connsiteY156" fmla="*/ 1352491 h 3624976"/>
              <a:gd name="connsiteX157" fmla="*/ 2366963 w 8247269"/>
              <a:gd name="connsiteY157" fmla="*/ 1342966 h 3624976"/>
              <a:gd name="connsiteX158" fmla="*/ 2309813 w 8247269"/>
              <a:gd name="connsiteY158" fmla="*/ 1333441 h 3624976"/>
              <a:gd name="connsiteX159" fmla="*/ 2233613 w 8247269"/>
              <a:gd name="connsiteY159" fmla="*/ 1342966 h 3624976"/>
              <a:gd name="connsiteX160" fmla="*/ 2185988 w 8247269"/>
              <a:gd name="connsiteY160" fmla="*/ 1333441 h 3624976"/>
              <a:gd name="connsiteX161" fmla="*/ 2176463 w 8247269"/>
              <a:gd name="connsiteY161" fmla="*/ 1304866 h 3624976"/>
              <a:gd name="connsiteX162" fmla="*/ 2157413 w 8247269"/>
              <a:gd name="connsiteY162" fmla="*/ 1238191 h 3624976"/>
              <a:gd name="connsiteX163" fmla="*/ 2155032 w 8247269"/>
              <a:gd name="connsiteY163" fmla="*/ 1204854 h 3624976"/>
              <a:gd name="connsiteX164" fmla="*/ 2128838 w 8247269"/>
              <a:gd name="connsiteY164" fmla="*/ 1166753 h 3624976"/>
              <a:gd name="connsiteX165" fmla="*/ 2062163 w 8247269"/>
              <a:gd name="connsiteY165" fmla="*/ 1066741 h 3624976"/>
              <a:gd name="connsiteX166" fmla="*/ 2033588 w 8247269"/>
              <a:gd name="connsiteY166" fmla="*/ 1057216 h 3624976"/>
              <a:gd name="connsiteX167" fmla="*/ 2081213 w 8247269"/>
              <a:gd name="connsiteY167" fmla="*/ 1009591 h 3624976"/>
              <a:gd name="connsiteX168" fmla="*/ 2128838 w 8247269"/>
              <a:gd name="connsiteY168" fmla="*/ 1000066 h 3624976"/>
              <a:gd name="connsiteX169" fmla="*/ 2147888 w 8247269"/>
              <a:gd name="connsiteY169" fmla="*/ 942916 h 3624976"/>
              <a:gd name="connsiteX170" fmla="*/ 2119313 w 8247269"/>
              <a:gd name="connsiteY170" fmla="*/ 914341 h 3624976"/>
              <a:gd name="connsiteX171" fmla="*/ 2014538 w 8247269"/>
              <a:gd name="connsiteY171" fmla="*/ 885766 h 3624976"/>
              <a:gd name="connsiteX172" fmla="*/ 2005013 w 8247269"/>
              <a:gd name="connsiteY172" fmla="*/ 857191 h 3624976"/>
              <a:gd name="connsiteX173" fmla="*/ 2024063 w 8247269"/>
              <a:gd name="connsiteY173" fmla="*/ 828616 h 3624976"/>
              <a:gd name="connsiteX174" fmla="*/ 2014538 w 8247269"/>
              <a:gd name="connsiteY174" fmla="*/ 800041 h 3624976"/>
              <a:gd name="connsiteX175" fmla="*/ 1976438 w 8247269"/>
              <a:gd name="connsiteY175" fmla="*/ 742891 h 3624976"/>
              <a:gd name="connsiteX176" fmla="*/ 1804988 w 8247269"/>
              <a:gd name="connsiteY176" fmla="*/ 685741 h 3624976"/>
              <a:gd name="connsiteX177" fmla="*/ 1776413 w 8247269"/>
              <a:gd name="connsiteY177" fmla="*/ 676216 h 3624976"/>
              <a:gd name="connsiteX178" fmla="*/ 1747838 w 8247269"/>
              <a:gd name="connsiteY178" fmla="*/ 666691 h 3624976"/>
              <a:gd name="connsiteX179" fmla="*/ 1690688 w 8247269"/>
              <a:gd name="connsiteY179" fmla="*/ 628591 h 3624976"/>
              <a:gd name="connsiteX180" fmla="*/ 1654969 w 8247269"/>
              <a:gd name="connsiteY180" fmla="*/ 592872 h 3624976"/>
              <a:gd name="connsiteX181" fmla="*/ 1581150 w 8247269"/>
              <a:gd name="connsiteY181" fmla="*/ 519053 h 3624976"/>
              <a:gd name="connsiteX182" fmla="*/ 1493045 w 8247269"/>
              <a:gd name="connsiteY182" fmla="*/ 433328 h 3624976"/>
              <a:gd name="connsiteX183" fmla="*/ 1370452 w 8247269"/>
              <a:gd name="connsiteY183" fmla="*/ 335756 h 3624976"/>
              <a:gd name="connsiteX184" fmla="*/ 1350170 w 8247269"/>
              <a:gd name="connsiteY184" fmla="*/ 316647 h 3624976"/>
              <a:gd name="connsiteX185" fmla="*/ 1373982 w 8247269"/>
              <a:gd name="connsiteY185" fmla="*/ 323791 h 3624976"/>
              <a:gd name="connsiteX186" fmla="*/ 1440657 w 8247269"/>
              <a:gd name="connsiteY186" fmla="*/ 342841 h 3624976"/>
              <a:gd name="connsiteX187" fmla="*/ 1440657 w 8247269"/>
              <a:gd name="connsiteY187" fmla="*/ 290453 h 3624976"/>
              <a:gd name="connsiteX188" fmla="*/ 1376363 w 8247269"/>
              <a:gd name="connsiteY188" fmla="*/ 204729 h 3624976"/>
              <a:gd name="connsiteX189" fmla="*/ 1338263 w 8247269"/>
              <a:gd name="connsiteY189" fmla="*/ 178534 h 3624976"/>
              <a:gd name="connsiteX190" fmla="*/ 1319213 w 8247269"/>
              <a:gd name="connsiteY190" fmla="*/ 161866 h 3624976"/>
              <a:gd name="connsiteX191" fmla="*/ 1166813 w 8247269"/>
              <a:gd name="connsiteY191" fmla="*/ 133291 h 3624976"/>
              <a:gd name="connsiteX192" fmla="*/ 1138238 w 8247269"/>
              <a:gd name="connsiteY192" fmla="*/ 123766 h 3624976"/>
              <a:gd name="connsiteX193" fmla="*/ 1081088 w 8247269"/>
              <a:gd name="connsiteY193" fmla="*/ 85666 h 3624976"/>
              <a:gd name="connsiteX194" fmla="*/ 1033463 w 8247269"/>
              <a:gd name="connsiteY194" fmla="*/ 47566 h 3624976"/>
              <a:gd name="connsiteX195" fmla="*/ 976313 w 8247269"/>
              <a:gd name="connsiteY195" fmla="*/ 9466 h 3624976"/>
              <a:gd name="connsiteX196" fmla="*/ 547688 w 8247269"/>
              <a:gd name="connsiteY196" fmla="*/ 9466 h 3624976"/>
              <a:gd name="connsiteX197" fmla="*/ 452438 w 8247269"/>
              <a:gd name="connsiteY197" fmla="*/ 18991 h 3624976"/>
              <a:gd name="connsiteX198" fmla="*/ 395288 w 8247269"/>
              <a:gd name="connsiteY198" fmla="*/ 47566 h 3624976"/>
              <a:gd name="connsiteX199" fmla="*/ 319088 w 8247269"/>
              <a:gd name="connsiteY199" fmla="*/ 159485 h 3624976"/>
              <a:gd name="connsiteX200" fmla="*/ 307182 w 8247269"/>
              <a:gd name="connsiteY200" fmla="*/ 216634 h 3624976"/>
              <a:gd name="connsiteX201" fmla="*/ 254794 w 8247269"/>
              <a:gd name="connsiteY201" fmla="*/ 283310 h 3624976"/>
              <a:gd name="connsiteX202" fmla="*/ 180975 w 8247269"/>
              <a:gd name="connsiteY202" fmla="*/ 330935 h 3624976"/>
              <a:gd name="connsiteX203" fmla="*/ 76201 w 8247269"/>
              <a:gd name="connsiteY203" fmla="*/ 357129 h 3624976"/>
              <a:gd name="connsiteX204" fmla="*/ 42863 w 8247269"/>
              <a:gd name="connsiteY204" fmla="*/ 361891 h 3624976"/>
              <a:gd name="connsiteX205" fmla="*/ 0 w 8247269"/>
              <a:gd name="connsiteY205" fmla="*/ 371416 h 3624976"/>
              <a:gd name="connsiteX206" fmla="*/ 21431 w 8247269"/>
              <a:gd name="connsiteY206" fmla="*/ 416660 h 3624976"/>
              <a:gd name="connsiteX207" fmla="*/ 33338 w 8247269"/>
              <a:gd name="connsiteY207" fmla="*/ 419041 h 3624976"/>
              <a:gd name="connsiteX208" fmla="*/ 90488 w 8247269"/>
              <a:gd name="connsiteY208" fmla="*/ 447616 h 3624976"/>
              <a:gd name="connsiteX209" fmla="*/ 147638 w 8247269"/>
              <a:gd name="connsiteY209" fmla="*/ 476191 h 3624976"/>
              <a:gd name="connsiteX210" fmla="*/ 166688 w 8247269"/>
              <a:gd name="connsiteY210" fmla="*/ 504766 h 3624976"/>
              <a:gd name="connsiteX211" fmla="*/ 166688 w 8247269"/>
              <a:gd name="connsiteY211" fmla="*/ 571441 h 3624976"/>
              <a:gd name="connsiteX212" fmla="*/ 138113 w 8247269"/>
              <a:gd name="connsiteY212" fmla="*/ 580966 h 3624976"/>
              <a:gd name="connsiteX213" fmla="*/ 128588 w 8247269"/>
              <a:gd name="connsiteY213" fmla="*/ 666691 h 3624976"/>
              <a:gd name="connsiteX214" fmla="*/ 100013 w 8247269"/>
              <a:gd name="connsiteY214" fmla="*/ 676216 h 3624976"/>
              <a:gd name="connsiteX215" fmla="*/ 90488 w 8247269"/>
              <a:gd name="connsiteY215" fmla="*/ 704791 h 3624976"/>
              <a:gd name="connsiteX216" fmla="*/ 119063 w 8247269"/>
              <a:gd name="connsiteY216" fmla="*/ 714316 h 3624976"/>
              <a:gd name="connsiteX217" fmla="*/ 138113 w 8247269"/>
              <a:gd name="connsiteY217" fmla="*/ 771466 h 3624976"/>
              <a:gd name="connsiteX218" fmla="*/ 147638 w 8247269"/>
              <a:gd name="connsiteY218" fmla="*/ 838141 h 3624976"/>
              <a:gd name="connsiteX219" fmla="*/ 166688 w 8247269"/>
              <a:gd name="connsiteY219" fmla="*/ 866716 h 3624976"/>
              <a:gd name="connsiteX220" fmla="*/ 157163 w 8247269"/>
              <a:gd name="connsiteY220" fmla="*/ 923866 h 3624976"/>
              <a:gd name="connsiteX0" fmla="*/ 7319963 w 8247269"/>
              <a:gd name="connsiteY0" fmla="*/ 3590866 h 3624976"/>
              <a:gd name="connsiteX1" fmla="*/ 7374733 w 8247269"/>
              <a:gd name="connsiteY1" fmla="*/ 3417036 h 3624976"/>
              <a:gd name="connsiteX2" fmla="*/ 7398544 w 8247269"/>
              <a:gd name="connsiteY2" fmla="*/ 3281304 h 3624976"/>
              <a:gd name="connsiteX3" fmla="*/ 7458075 w 8247269"/>
              <a:gd name="connsiteY3" fmla="*/ 3233678 h 3624976"/>
              <a:gd name="connsiteX4" fmla="*/ 7481888 w 8247269"/>
              <a:gd name="connsiteY4" fmla="*/ 3000315 h 3624976"/>
              <a:gd name="connsiteX5" fmla="*/ 7543801 w 8247269"/>
              <a:gd name="connsiteY5" fmla="*/ 2966977 h 3624976"/>
              <a:gd name="connsiteX6" fmla="*/ 7627145 w 8247269"/>
              <a:gd name="connsiteY6" fmla="*/ 2993171 h 3624976"/>
              <a:gd name="connsiteX7" fmla="*/ 7708106 w 8247269"/>
              <a:gd name="connsiteY7" fmla="*/ 2943167 h 3624976"/>
              <a:gd name="connsiteX8" fmla="*/ 7765257 w 8247269"/>
              <a:gd name="connsiteY8" fmla="*/ 2838391 h 3624976"/>
              <a:gd name="connsiteX9" fmla="*/ 7777163 w 8247269"/>
              <a:gd name="connsiteY9" fmla="*/ 2800291 h 3624976"/>
              <a:gd name="connsiteX10" fmla="*/ 7805738 w 8247269"/>
              <a:gd name="connsiteY10" fmla="*/ 2790766 h 3624976"/>
              <a:gd name="connsiteX11" fmla="*/ 7834313 w 8247269"/>
              <a:gd name="connsiteY11" fmla="*/ 2781241 h 3624976"/>
              <a:gd name="connsiteX12" fmla="*/ 7996238 w 8247269"/>
              <a:gd name="connsiteY12" fmla="*/ 2762191 h 3624976"/>
              <a:gd name="connsiteX13" fmla="*/ 8062913 w 8247269"/>
              <a:gd name="connsiteY13" fmla="*/ 2743141 h 3624976"/>
              <a:gd name="connsiteX14" fmla="*/ 8090341 w 8247269"/>
              <a:gd name="connsiteY14" fmla="*/ 2764630 h 3624976"/>
              <a:gd name="connsiteX15" fmla="*/ 8162926 w 8247269"/>
              <a:gd name="connsiteY15" fmla="*/ 2752666 h 3624976"/>
              <a:gd name="connsiteX16" fmla="*/ 8165307 w 8247269"/>
              <a:gd name="connsiteY16" fmla="*/ 2709804 h 3624976"/>
              <a:gd name="connsiteX17" fmla="*/ 8186738 w 8247269"/>
              <a:gd name="connsiteY17" fmla="*/ 2602648 h 3624976"/>
              <a:gd name="connsiteX18" fmla="*/ 8193882 w 8247269"/>
              <a:gd name="connsiteY18" fmla="*/ 2552641 h 3624976"/>
              <a:gd name="connsiteX19" fmla="*/ 8224838 w 8247269"/>
              <a:gd name="connsiteY19" fmla="*/ 2514541 h 3624976"/>
              <a:gd name="connsiteX20" fmla="*/ 8243888 w 8247269"/>
              <a:gd name="connsiteY20" fmla="*/ 2485966 h 3624976"/>
              <a:gd name="connsiteX21" fmla="*/ 8178447 w 8247269"/>
              <a:gd name="connsiteY21" fmla="*/ 2438399 h 3624976"/>
              <a:gd name="connsiteX22" fmla="*/ 7950994 w 8247269"/>
              <a:gd name="connsiteY22" fmla="*/ 2435960 h 3624976"/>
              <a:gd name="connsiteX23" fmla="*/ 7967663 w 8247269"/>
              <a:gd name="connsiteY23" fmla="*/ 2335947 h 3624976"/>
              <a:gd name="connsiteX24" fmla="*/ 7977188 w 8247269"/>
              <a:gd name="connsiteY24" fmla="*/ 2257366 h 3624976"/>
              <a:gd name="connsiteX25" fmla="*/ 7950995 w 8247269"/>
              <a:gd name="connsiteY25" fmla="*/ 2083534 h 3624976"/>
              <a:gd name="connsiteX26" fmla="*/ 7953375 w 8247269"/>
              <a:gd name="connsiteY26" fmla="*/ 2038291 h 3624976"/>
              <a:gd name="connsiteX27" fmla="*/ 7948613 w 8247269"/>
              <a:gd name="connsiteY27" fmla="*/ 2007334 h 3624976"/>
              <a:gd name="connsiteX28" fmla="*/ 7962901 w 8247269"/>
              <a:gd name="connsiteY28" fmla="*/ 1907322 h 3624976"/>
              <a:gd name="connsiteX29" fmla="*/ 7948613 w 8247269"/>
              <a:gd name="connsiteY29" fmla="*/ 1847791 h 3624976"/>
              <a:gd name="connsiteX30" fmla="*/ 7850982 w 8247269"/>
              <a:gd name="connsiteY30" fmla="*/ 1859697 h 3624976"/>
              <a:gd name="connsiteX31" fmla="*/ 7796213 w 8247269"/>
              <a:gd name="connsiteY31" fmla="*/ 1790641 h 3624976"/>
              <a:gd name="connsiteX32" fmla="*/ 7739063 w 8247269"/>
              <a:gd name="connsiteY32" fmla="*/ 1771591 h 3624976"/>
              <a:gd name="connsiteX33" fmla="*/ 7710488 w 8247269"/>
              <a:gd name="connsiteY33" fmla="*/ 1752541 h 3624976"/>
              <a:gd name="connsiteX34" fmla="*/ 7567613 w 8247269"/>
              <a:gd name="connsiteY34" fmla="*/ 1733491 h 3624976"/>
              <a:gd name="connsiteX35" fmla="*/ 7510463 w 8247269"/>
              <a:gd name="connsiteY35" fmla="*/ 1714441 h 3624976"/>
              <a:gd name="connsiteX36" fmla="*/ 7453313 w 8247269"/>
              <a:gd name="connsiteY36" fmla="*/ 1676341 h 3624976"/>
              <a:gd name="connsiteX37" fmla="*/ 7424738 w 8247269"/>
              <a:gd name="connsiteY37" fmla="*/ 1657291 h 3624976"/>
              <a:gd name="connsiteX38" fmla="*/ 7396163 w 8247269"/>
              <a:gd name="connsiteY38" fmla="*/ 1647766 h 3624976"/>
              <a:gd name="connsiteX39" fmla="*/ 7358063 w 8247269"/>
              <a:gd name="connsiteY39" fmla="*/ 1600141 h 3624976"/>
              <a:gd name="connsiteX40" fmla="*/ 7319963 w 8247269"/>
              <a:gd name="connsiteY40" fmla="*/ 1542991 h 3624976"/>
              <a:gd name="connsiteX41" fmla="*/ 7272338 w 8247269"/>
              <a:gd name="connsiteY41" fmla="*/ 1485841 h 3624976"/>
              <a:gd name="connsiteX42" fmla="*/ 7262813 w 8247269"/>
              <a:gd name="connsiteY42" fmla="*/ 1457266 h 3624976"/>
              <a:gd name="connsiteX43" fmla="*/ 7224713 w 8247269"/>
              <a:gd name="connsiteY43" fmla="*/ 1400116 h 3624976"/>
              <a:gd name="connsiteX44" fmla="*/ 7215188 w 8247269"/>
              <a:gd name="connsiteY44" fmla="*/ 1371541 h 3624976"/>
              <a:gd name="connsiteX45" fmla="*/ 7196138 w 8247269"/>
              <a:gd name="connsiteY45" fmla="*/ 1342966 h 3624976"/>
              <a:gd name="connsiteX46" fmla="*/ 7184231 w 8247269"/>
              <a:gd name="connsiteY46" fmla="*/ 1278672 h 3624976"/>
              <a:gd name="connsiteX47" fmla="*/ 7012782 w 8247269"/>
              <a:gd name="connsiteY47" fmla="*/ 1083410 h 3624976"/>
              <a:gd name="connsiteX48" fmla="*/ 6979445 w 8247269"/>
              <a:gd name="connsiteY48" fmla="*/ 1047691 h 3624976"/>
              <a:gd name="connsiteX49" fmla="*/ 6950869 w 8247269"/>
              <a:gd name="connsiteY49" fmla="*/ 1016735 h 3624976"/>
              <a:gd name="connsiteX50" fmla="*/ 6988969 w 8247269"/>
              <a:gd name="connsiteY50" fmla="*/ 961966 h 3624976"/>
              <a:gd name="connsiteX51" fmla="*/ 7048501 w 8247269"/>
              <a:gd name="connsiteY51" fmla="*/ 885766 h 3624976"/>
              <a:gd name="connsiteX52" fmla="*/ 6977063 w 8247269"/>
              <a:gd name="connsiteY52" fmla="*/ 857191 h 3624976"/>
              <a:gd name="connsiteX53" fmla="*/ 6910388 w 8247269"/>
              <a:gd name="connsiteY53" fmla="*/ 847666 h 3624976"/>
              <a:gd name="connsiteX54" fmla="*/ 6872288 w 8247269"/>
              <a:gd name="connsiteY54" fmla="*/ 828616 h 3624976"/>
              <a:gd name="connsiteX55" fmla="*/ 6843713 w 8247269"/>
              <a:gd name="connsiteY55" fmla="*/ 819091 h 3624976"/>
              <a:gd name="connsiteX56" fmla="*/ 6786563 w 8247269"/>
              <a:gd name="connsiteY56" fmla="*/ 780991 h 3624976"/>
              <a:gd name="connsiteX57" fmla="*/ 6748463 w 8247269"/>
              <a:gd name="connsiteY57" fmla="*/ 733366 h 3624976"/>
              <a:gd name="connsiteX58" fmla="*/ 6738938 w 8247269"/>
              <a:gd name="connsiteY58" fmla="*/ 704791 h 3624976"/>
              <a:gd name="connsiteX59" fmla="*/ 6691313 w 8247269"/>
              <a:gd name="connsiteY59" fmla="*/ 657166 h 3624976"/>
              <a:gd name="connsiteX60" fmla="*/ 6643688 w 8247269"/>
              <a:gd name="connsiteY60" fmla="*/ 619066 h 3624976"/>
              <a:gd name="connsiteX61" fmla="*/ 6624638 w 8247269"/>
              <a:gd name="connsiteY61" fmla="*/ 590491 h 3624976"/>
              <a:gd name="connsiteX62" fmla="*/ 6596063 w 8247269"/>
              <a:gd name="connsiteY62" fmla="*/ 580966 h 3624976"/>
              <a:gd name="connsiteX63" fmla="*/ 6567488 w 8247269"/>
              <a:gd name="connsiteY63" fmla="*/ 561916 h 3624976"/>
              <a:gd name="connsiteX64" fmla="*/ 6538913 w 8247269"/>
              <a:gd name="connsiteY64" fmla="*/ 552391 h 3624976"/>
              <a:gd name="connsiteX65" fmla="*/ 6510338 w 8247269"/>
              <a:gd name="connsiteY65" fmla="*/ 533341 h 3624976"/>
              <a:gd name="connsiteX66" fmla="*/ 6462713 w 8247269"/>
              <a:gd name="connsiteY66" fmla="*/ 523816 h 3624976"/>
              <a:gd name="connsiteX67" fmla="*/ 6376988 w 8247269"/>
              <a:gd name="connsiteY67" fmla="*/ 533341 h 3624976"/>
              <a:gd name="connsiteX68" fmla="*/ 6250782 w 8247269"/>
              <a:gd name="connsiteY68" fmla="*/ 585729 h 3624976"/>
              <a:gd name="connsiteX69" fmla="*/ 6169819 w 8247269"/>
              <a:gd name="connsiteY69" fmla="*/ 619066 h 3624976"/>
              <a:gd name="connsiteX70" fmla="*/ 6148388 w 8247269"/>
              <a:gd name="connsiteY70" fmla="*/ 666691 h 3624976"/>
              <a:gd name="connsiteX71" fmla="*/ 6105525 w 8247269"/>
              <a:gd name="connsiteY71" fmla="*/ 852428 h 3624976"/>
              <a:gd name="connsiteX72" fmla="*/ 6119813 w 8247269"/>
              <a:gd name="connsiteY72" fmla="*/ 1085791 h 3624976"/>
              <a:gd name="connsiteX73" fmla="*/ 6136482 w 8247269"/>
              <a:gd name="connsiteY73" fmla="*/ 1195328 h 3624976"/>
              <a:gd name="connsiteX74" fmla="*/ 6140098 w 8247269"/>
              <a:gd name="connsiteY74" fmla="*/ 1366836 h 3624976"/>
              <a:gd name="connsiteX75" fmla="*/ 6165057 w 8247269"/>
              <a:gd name="connsiteY75" fmla="*/ 1414404 h 3624976"/>
              <a:gd name="connsiteX76" fmla="*/ 6162676 w 8247269"/>
              <a:gd name="connsiteY76" fmla="*/ 1492985 h 3624976"/>
              <a:gd name="connsiteX77" fmla="*/ 6174582 w 8247269"/>
              <a:gd name="connsiteY77" fmla="*/ 1652529 h 3624976"/>
              <a:gd name="connsiteX78" fmla="*/ 6174581 w 8247269"/>
              <a:gd name="connsiteY78" fmla="*/ 1735872 h 3624976"/>
              <a:gd name="connsiteX79" fmla="*/ 6105525 w 8247269"/>
              <a:gd name="connsiteY79" fmla="*/ 1721584 h 3624976"/>
              <a:gd name="connsiteX80" fmla="*/ 5969795 w 8247269"/>
              <a:gd name="connsiteY80" fmla="*/ 1747779 h 3624976"/>
              <a:gd name="connsiteX81" fmla="*/ 5955507 w 8247269"/>
              <a:gd name="connsiteY81" fmla="*/ 1854934 h 3624976"/>
              <a:gd name="connsiteX82" fmla="*/ 5967413 w 8247269"/>
              <a:gd name="connsiteY82" fmla="*/ 1904941 h 3624976"/>
              <a:gd name="connsiteX83" fmla="*/ 5926932 w 8247269"/>
              <a:gd name="connsiteY83" fmla="*/ 1935897 h 3624976"/>
              <a:gd name="connsiteX84" fmla="*/ 5684045 w 8247269"/>
              <a:gd name="connsiteY84" fmla="*/ 1916847 h 3624976"/>
              <a:gd name="connsiteX85" fmla="*/ 5434013 w 8247269"/>
              <a:gd name="connsiteY85" fmla="*/ 1940660 h 3624976"/>
              <a:gd name="connsiteX86" fmla="*/ 5300663 w 8247269"/>
              <a:gd name="connsiteY86" fmla="*/ 1904941 h 3624976"/>
              <a:gd name="connsiteX87" fmla="*/ 5243513 w 8247269"/>
              <a:gd name="connsiteY87" fmla="*/ 1914466 h 3624976"/>
              <a:gd name="connsiteX88" fmla="*/ 5186363 w 8247269"/>
              <a:gd name="connsiteY88" fmla="*/ 1933516 h 3624976"/>
              <a:gd name="connsiteX89" fmla="*/ 5179219 w 8247269"/>
              <a:gd name="connsiteY89" fmla="*/ 1890653 h 3624976"/>
              <a:gd name="connsiteX90" fmla="*/ 5098257 w 8247269"/>
              <a:gd name="connsiteY90" fmla="*/ 1840647 h 3624976"/>
              <a:gd name="connsiteX91" fmla="*/ 5033963 w 8247269"/>
              <a:gd name="connsiteY91" fmla="*/ 1838266 h 3624976"/>
              <a:gd name="connsiteX92" fmla="*/ 5024438 w 8247269"/>
              <a:gd name="connsiteY92" fmla="*/ 1809691 h 3624976"/>
              <a:gd name="connsiteX93" fmla="*/ 4891088 w 8247269"/>
              <a:gd name="connsiteY93" fmla="*/ 1781116 h 3624976"/>
              <a:gd name="connsiteX94" fmla="*/ 4814888 w 8247269"/>
              <a:gd name="connsiteY94" fmla="*/ 1743016 h 3624976"/>
              <a:gd name="connsiteX95" fmla="*/ 4786313 w 8247269"/>
              <a:gd name="connsiteY95" fmla="*/ 1714441 h 3624976"/>
              <a:gd name="connsiteX96" fmla="*/ 4776788 w 8247269"/>
              <a:gd name="connsiteY96" fmla="*/ 1685866 h 3624976"/>
              <a:gd name="connsiteX97" fmla="*/ 4795838 w 8247269"/>
              <a:gd name="connsiteY97" fmla="*/ 1628716 h 3624976"/>
              <a:gd name="connsiteX98" fmla="*/ 4814888 w 8247269"/>
              <a:gd name="connsiteY98" fmla="*/ 1476316 h 3624976"/>
              <a:gd name="connsiteX99" fmla="*/ 4852988 w 8247269"/>
              <a:gd name="connsiteY99" fmla="*/ 1419166 h 3624976"/>
              <a:gd name="connsiteX100" fmla="*/ 4872038 w 8247269"/>
              <a:gd name="connsiteY100" fmla="*/ 1390591 h 3624976"/>
              <a:gd name="connsiteX101" fmla="*/ 4919663 w 8247269"/>
              <a:gd name="connsiteY101" fmla="*/ 1314391 h 3624976"/>
              <a:gd name="connsiteX102" fmla="*/ 4929188 w 8247269"/>
              <a:gd name="connsiteY102" fmla="*/ 1285816 h 3624976"/>
              <a:gd name="connsiteX103" fmla="*/ 4872038 w 8247269"/>
              <a:gd name="connsiteY103" fmla="*/ 1257241 h 3624976"/>
              <a:gd name="connsiteX104" fmla="*/ 4843463 w 8247269"/>
              <a:gd name="connsiteY104" fmla="*/ 1238191 h 3624976"/>
              <a:gd name="connsiteX105" fmla="*/ 4786313 w 8247269"/>
              <a:gd name="connsiteY105" fmla="*/ 1219141 h 3624976"/>
              <a:gd name="connsiteX106" fmla="*/ 4757738 w 8247269"/>
              <a:gd name="connsiteY106" fmla="*/ 1209616 h 3624976"/>
              <a:gd name="connsiteX107" fmla="*/ 4729163 w 8247269"/>
              <a:gd name="connsiteY107" fmla="*/ 1219141 h 3624976"/>
              <a:gd name="connsiteX108" fmla="*/ 4672013 w 8247269"/>
              <a:gd name="connsiteY108" fmla="*/ 1247716 h 3624976"/>
              <a:gd name="connsiteX109" fmla="*/ 4576763 w 8247269"/>
              <a:gd name="connsiteY109" fmla="*/ 1209616 h 3624976"/>
              <a:gd name="connsiteX110" fmla="*/ 4538663 w 8247269"/>
              <a:gd name="connsiteY110" fmla="*/ 1161991 h 3624976"/>
              <a:gd name="connsiteX111" fmla="*/ 4481513 w 8247269"/>
              <a:gd name="connsiteY111" fmla="*/ 1181041 h 3624976"/>
              <a:gd name="connsiteX112" fmla="*/ 4452938 w 8247269"/>
              <a:gd name="connsiteY112" fmla="*/ 1190566 h 3624976"/>
              <a:gd name="connsiteX113" fmla="*/ 4414838 w 8247269"/>
              <a:gd name="connsiteY113" fmla="*/ 1276291 h 3624976"/>
              <a:gd name="connsiteX114" fmla="*/ 4405313 w 8247269"/>
              <a:gd name="connsiteY114" fmla="*/ 1304866 h 3624976"/>
              <a:gd name="connsiteX115" fmla="*/ 4395788 w 8247269"/>
              <a:gd name="connsiteY115" fmla="*/ 1333441 h 3624976"/>
              <a:gd name="connsiteX116" fmla="*/ 4367213 w 8247269"/>
              <a:gd name="connsiteY116" fmla="*/ 1352491 h 3624976"/>
              <a:gd name="connsiteX117" fmla="*/ 4348163 w 8247269"/>
              <a:gd name="connsiteY117" fmla="*/ 1381066 h 3624976"/>
              <a:gd name="connsiteX118" fmla="*/ 4329113 w 8247269"/>
              <a:gd name="connsiteY118" fmla="*/ 1438216 h 3624976"/>
              <a:gd name="connsiteX119" fmla="*/ 4310063 w 8247269"/>
              <a:gd name="connsiteY119" fmla="*/ 1466791 h 3624976"/>
              <a:gd name="connsiteX120" fmla="*/ 4300538 w 8247269"/>
              <a:gd name="connsiteY120" fmla="*/ 1495366 h 3624976"/>
              <a:gd name="connsiteX121" fmla="*/ 4291013 w 8247269"/>
              <a:gd name="connsiteY121" fmla="*/ 1533466 h 3624976"/>
              <a:gd name="connsiteX122" fmla="*/ 4262438 w 8247269"/>
              <a:gd name="connsiteY122" fmla="*/ 1552516 h 3624976"/>
              <a:gd name="connsiteX123" fmla="*/ 4224338 w 8247269"/>
              <a:gd name="connsiteY123" fmla="*/ 1545372 h 3624976"/>
              <a:gd name="connsiteX124" fmla="*/ 4167188 w 8247269"/>
              <a:gd name="connsiteY124" fmla="*/ 1562041 h 3624976"/>
              <a:gd name="connsiteX125" fmla="*/ 4110038 w 8247269"/>
              <a:gd name="connsiteY125" fmla="*/ 1583472 h 3624976"/>
              <a:gd name="connsiteX126" fmla="*/ 4081463 w 8247269"/>
              <a:gd name="connsiteY126" fmla="*/ 1590616 h 3624976"/>
              <a:gd name="connsiteX127" fmla="*/ 4055270 w 8247269"/>
              <a:gd name="connsiteY127" fmla="*/ 1595379 h 3624976"/>
              <a:gd name="connsiteX128" fmla="*/ 3948113 w 8247269"/>
              <a:gd name="connsiteY128" fmla="*/ 1609666 h 3624976"/>
              <a:gd name="connsiteX129" fmla="*/ 3910013 w 8247269"/>
              <a:gd name="connsiteY129" fmla="*/ 1600141 h 3624976"/>
              <a:gd name="connsiteX130" fmla="*/ 3757613 w 8247269"/>
              <a:gd name="connsiteY130" fmla="*/ 1590616 h 3624976"/>
              <a:gd name="connsiteX131" fmla="*/ 3729038 w 8247269"/>
              <a:gd name="connsiteY131" fmla="*/ 1571566 h 3624976"/>
              <a:gd name="connsiteX132" fmla="*/ 3700463 w 8247269"/>
              <a:gd name="connsiteY132" fmla="*/ 1562041 h 3624976"/>
              <a:gd name="connsiteX133" fmla="*/ 3652838 w 8247269"/>
              <a:gd name="connsiteY133" fmla="*/ 1523941 h 3624976"/>
              <a:gd name="connsiteX134" fmla="*/ 3481388 w 8247269"/>
              <a:gd name="connsiteY134" fmla="*/ 1533466 h 3624976"/>
              <a:gd name="connsiteX135" fmla="*/ 3414713 w 8247269"/>
              <a:gd name="connsiteY135" fmla="*/ 1542991 h 3624976"/>
              <a:gd name="connsiteX136" fmla="*/ 3386138 w 8247269"/>
              <a:gd name="connsiteY136" fmla="*/ 1552516 h 3624976"/>
              <a:gd name="connsiteX137" fmla="*/ 3338513 w 8247269"/>
              <a:gd name="connsiteY137" fmla="*/ 1562041 h 3624976"/>
              <a:gd name="connsiteX138" fmla="*/ 3259931 w 8247269"/>
              <a:gd name="connsiteY138" fmla="*/ 1619191 h 3624976"/>
              <a:gd name="connsiteX139" fmla="*/ 3214688 w 8247269"/>
              <a:gd name="connsiteY139" fmla="*/ 1666816 h 3624976"/>
              <a:gd name="connsiteX140" fmla="*/ 3205163 w 8247269"/>
              <a:gd name="connsiteY140" fmla="*/ 1695391 h 3624976"/>
              <a:gd name="connsiteX141" fmla="*/ 3181351 w 8247269"/>
              <a:gd name="connsiteY141" fmla="*/ 1738254 h 3624976"/>
              <a:gd name="connsiteX142" fmla="*/ 3102769 w 8247269"/>
              <a:gd name="connsiteY142" fmla="*/ 1714441 h 3624976"/>
              <a:gd name="connsiteX143" fmla="*/ 3057525 w 8247269"/>
              <a:gd name="connsiteY143" fmla="*/ 1659672 h 3624976"/>
              <a:gd name="connsiteX144" fmla="*/ 3005138 w 8247269"/>
              <a:gd name="connsiteY144" fmla="*/ 1619191 h 3624976"/>
              <a:gd name="connsiteX145" fmla="*/ 2967038 w 8247269"/>
              <a:gd name="connsiteY145" fmla="*/ 1562041 h 3624976"/>
              <a:gd name="connsiteX146" fmla="*/ 2947988 w 8247269"/>
              <a:gd name="connsiteY146" fmla="*/ 1533466 h 3624976"/>
              <a:gd name="connsiteX147" fmla="*/ 2890838 w 8247269"/>
              <a:gd name="connsiteY147" fmla="*/ 1504891 h 3624976"/>
              <a:gd name="connsiteX148" fmla="*/ 2862263 w 8247269"/>
              <a:gd name="connsiteY148" fmla="*/ 1485841 h 3624976"/>
              <a:gd name="connsiteX149" fmla="*/ 2833688 w 8247269"/>
              <a:gd name="connsiteY149" fmla="*/ 1476316 h 3624976"/>
              <a:gd name="connsiteX150" fmla="*/ 2805113 w 8247269"/>
              <a:gd name="connsiteY150" fmla="*/ 1457266 h 3624976"/>
              <a:gd name="connsiteX151" fmla="*/ 2738438 w 8247269"/>
              <a:gd name="connsiteY151" fmla="*/ 1438216 h 3624976"/>
              <a:gd name="connsiteX152" fmla="*/ 2709863 w 8247269"/>
              <a:gd name="connsiteY152" fmla="*/ 1428691 h 3624976"/>
              <a:gd name="connsiteX153" fmla="*/ 2605088 w 8247269"/>
              <a:gd name="connsiteY153" fmla="*/ 1419166 h 3624976"/>
              <a:gd name="connsiteX154" fmla="*/ 2509838 w 8247269"/>
              <a:gd name="connsiteY154" fmla="*/ 1428691 h 3624976"/>
              <a:gd name="connsiteX155" fmla="*/ 2433638 w 8247269"/>
              <a:gd name="connsiteY155" fmla="*/ 1381066 h 3624976"/>
              <a:gd name="connsiteX156" fmla="*/ 2395538 w 8247269"/>
              <a:gd name="connsiteY156" fmla="*/ 1352491 h 3624976"/>
              <a:gd name="connsiteX157" fmla="*/ 2366963 w 8247269"/>
              <a:gd name="connsiteY157" fmla="*/ 1342966 h 3624976"/>
              <a:gd name="connsiteX158" fmla="*/ 2309813 w 8247269"/>
              <a:gd name="connsiteY158" fmla="*/ 1333441 h 3624976"/>
              <a:gd name="connsiteX159" fmla="*/ 2233613 w 8247269"/>
              <a:gd name="connsiteY159" fmla="*/ 1342966 h 3624976"/>
              <a:gd name="connsiteX160" fmla="*/ 2185988 w 8247269"/>
              <a:gd name="connsiteY160" fmla="*/ 1333441 h 3624976"/>
              <a:gd name="connsiteX161" fmla="*/ 2176463 w 8247269"/>
              <a:gd name="connsiteY161" fmla="*/ 1304866 h 3624976"/>
              <a:gd name="connsiteX162" fmla="*/ 2157413 w 8247269"/>
              <a:gd name="connsiteY162" fmla="*/ 1238191 h 3624976"/>
              <a:gd name="connsiteX163" fmla="*/ 2155032 w 8247269"/>
              <a:gd name="connsiteY163" fmla="*/ 1204854 h 3624976"/>
              <a:gd name="connsiteX164" fmla="*/ 2062163 w 8247269"/>
              <a:gd name="connsiteY164" fmla="*/ 1066741 h 3624976"/>
              <a:gd name="connsiteX165" fmla="*/ 2033588 w 8247269"/>
              <a:gd name="connsiteY165" fmla="*/ 1057216 h 3624976"/>
              <a:gd name="connsiteX166" fmla="*/ 2081213 w 8247269"/>
              <a:gd name="connsiteY166" fmla="*/ 1009591 h 3624976"/>
              <a:gd name="connsiteX167" fmla="*/ 2128838 w 8247269"/>
              <a:gd name="connsiteY167" fmla="*/ 1000066 h 3624976"/>
              <a:gd name="connsiteX168" fmla="*/ 2147888 w 8247269"/>
              <a:gd name="connsiteY168" fmla="*/ 942916 h 3624976"/>
              <a:gd name="connsiteX169" fmla="*/ 2119313 w 8247269"/>
              <a:gd name="connsiteY169" fmla="*/ 914341 h 3624976"/>
              <a:gd name="connsiteX170" fmla="*/ 2014538 w 8247269"/>
              <a:gd name="connsiteY170" fmla="*/ 885766 h 3624976"/>
              <a:gd name="connsiteX171" fmla="*/ 2005013 w 8247269"/>
              <a:gd name="connsiteY171" fmla="*/ 857191 h 3624976"/>
              <a:gd name="connsiteX172" fmla="*/ 2024063 w 8247269"/>
              <a:gd name="connsiteY172" fmla="*/ 828616 h 3624976"/>
              <a:gd name="connsiteX173" fmla="*/ 2014538 w 8247269"/>
              <a:gd name="connsiteY173" fmla="*/ 800041 h 3624976"/>
              <a:gd name="connsiteX174" fmla="*/ 1976438 w 8247269"/>
              <a:gd name="connsiteY174" fmla="*/ 742891 h 3624976"/>
              <a:gd name="connsiteX175" fmla="*/ 1804988 w 8247269"/>
              <a:gd name="connsiteY175" fmla="*/ 685741 h 3624976"/>
              <a:gd name="connsiteX176" fmla="*/ 1776413 w 8247269"/>
              <a:gd name="connsiteY176" fmla="*/ 676216 h 3624976"/>
              <a:gd name="connsiteX177" fmla="*/ 1747838 w 8247269"/>
              <a:gd name="connsiteY177" fmla="*/ 666691 h 3624976"/>
              <a:gd name="connsiteX178" fmla="*/ 1690688 w 8247269"/>
              <a:gd name="connsiteY178" fmla="*/ 628591 h 3624976"/>
              <a:gd name="connsiteX179" fmla="*/ 1654969 w 8247269"/>
              <a:gd name="connsiteY179" fmla="*/ 592872 h 3624976"/>
              <a:gd name="connsiteX180" fmla="*/ 1581150 w 8247269"/>
              <a:gd name="connsiteY180" fmla="*/ 519053 h 3624976"/>
              <a:gd name="connsiteX181" fmla="*/ 1493045 w 8247269"/>
              <a:gd name="connsiteY181" fmla="*/ 433328 h 3624976"/>
              <a:gd name="connsiteX182" fmla="*/ 1370452 w 8247269"/>
              <a:gd name="connsiteY182" fmla="*/ 335756 h 3624976"/>
              <a:gd name="connsiteX183" fmla="*/ 1350170 w 8247269"/>
              <a:gd name="connsiteY183" fmla="*/ 316647 h 3624976"/>
              <a:gd name="connsiteX184" fmla="*/ 1373982 w 8247269"/>
              <a:gd name="connsiteY184" fmla="*/ 323791 h 3624976"/>
              <a:gd name="connsiteX185" fmla="*/ 1440657 w 8247269"/>
              <a:gd name="connsiteY185" fmla="*/ 342841 h 3624976"/>
              <a:gd name="connsiteX186" fmla="*/ 1440657 w 8247269"/>
              <a:gd name="connsiteY186" fmla="*/ 290453 h 3624976"/>
              <a:gd name="connsiteX187" fmla="*/ 1376363 w 8247269"/>
              <a:gd name="connsiteY187" fmla="*/ 204729 h 3624976"/>
              <a:gd name="connsiteX188" fmla="*/ 1338263 w 8247269"/>
              <a:gd name="connsiteY188" fmla="*/ 178534 h 3624976"/>
              <a:gd name="connsiteX189" fmla="*/ 1319213 w 8247269"/>
              <a:gd name="connsiteY189" fmla="*/ 161866 h 3624976"/>
              <a:gd name="connsiteX190" fmla="*/ 1166813 w 8247269"/>
              <a:gd name="connsiteY190" fmla="*/ 133291 h 3624976"/>
              <a:gd name="connsiteX191" fmla="*/ 1138238 w 8247269"/>
              <a:gd name="connsiteY191" fmla="*/ 123766 h 3624976"/>
              <a:gd name="connsiteX192" fmla="*/ 1081088 w 8247269"/>
              <a:gd name="connsiteY192" fmla="*/ 85666 h 3624976"/>
              <a:gd name="connsiteX193" fmla="*/ 1033463 w 8247269"/>
              <a:gd name="connsiteY193" fmla="*/ 47566 h 3624976"/>
              <a:gd name="connsiteX194" fmla="*/ 976313 w 8247269"/>
              <a:gd name="connsiteY194" fmla="*/ 9466 h 3624976"/>
              <a:gd name="connsiteX195" fmla="*/ 547688 w 8247269"/>
              <a:gd name="connsiteY195" fmla="*/ 9466 h 3624976"/>
              <a:gd name="connsiteX196" fmla="*/ 452438 w 8247269"/>
              <a:gd name="connsiteY196" fmla="*/ 18991 h 3624976"/>
              <a:gd name="connsiteX197" fmla="*/ 395288 w 8247269"/>
              <a:gd name="connsiteY197" fmla="*/ 47566 h 3624976"/>
              <a:gd name="connsiteX198" fmla="*/ 319088 w 8247269"/>
              <a:gd name="connsiteY198" fmla="*/ 159485 h 3624976"/>
              <a:gd name="connsiteX199" fmla="*/ 307182 w 8247269"/>
              <a:gd name="connsiteY199" fmla="*/ 216634 h 3624976"/>
              <a:gd name="connsiteX200" fmla="*/ 254794 w 8247269"/>
              <a:gd name="connsiteY200" fmla="*/ 283310 h 3624976"/>
              <a:gd name="connsiteX201" fmla="*/ 180975 w 8247269"/>
              <a:gd name="connsiteY201" fmla="*/ 330935 h 3624976"/>
              <a:gd name="connsiteX202" fmla="*/ 76201 w 8247269"/>
              <a:gd name="connsiteY202" fmla="*/ 357129 h 3624976"/>
              <a:gd name="connsiteX203" fmla="*/ 42863 w 8247269"/>
              <a:gd name="connsiteY203" fmla="*/ 361891 h 3624976"/>
              <a:gd name="connsiteX204" fmla="*/ 0 w 8247269"/>
              <a:gd name="connsiteY204" fmla="*/ 371416 h 3624976"/>
              <a:gd name="connsiteX205" fmla="*/ 21431 w 8247269"/>
              <a:gd name="connsiteY205" fmla="*/ 416660 h 3624976"/>
              <a:gd name="connsiteX206" fmla="*/ 33338 w 8247269"/>
              <a:gd name="connsiteY206" fmla="*/ 419041 h 3624976"/>
              <a:gd name="connsiteX207" fmla="*/ 90488 w 8247269"/>
              <a:gd name="connsiteY207" fmla="*/ 447616 h 3624976"/>
              <a:gd name="connsiteX208" fmla="*/ 147638 w 8247269"/>
              <a:gd name="connsiteY208" fmla="*/ 476191 h 3624976"/>
              <a:gd name="connsiteX209" fmla="*/ 166688 w 8247269"/>
              <a:gd name="connsiteY209" fmla="*/ 504766 h 3624976"/>
              <a:gd name="connsiteX210" fmla="*/ 166688 w 8247269"/>
              <a:gd name="connsiteY210" fmla="*/ 571441 h 3624976"/>
              <a:gd name="connsiteX211" fmla="*/ 138113 w 8247269"/>
              <a:gd name="connsiteY211" fmla="*/ 580966 h 3624976"/>
              <a:gd name="connsiteX212" fmla="*/ 128588 w 8247269"/>
              <a:gd name="connsiteY212" fmla="*/ 666691 h 3624976"/>
              <a:gd name="connsiteX213" fmla="*/ 100013 w 8247269"/>
              <a:gd name="connsiteY213" fmla="*/ 676216 h 3624976"/>
              <a:gd name="connsiteX214" fmla="*/ 90488 w 8247269"/>
              <a:gd name="connsiteY214" fmla="*/ 704791 h 3624976"/>
              <a:gd name="connsiteX215" fmla="*/ 119063 w 8247269"/>
              <a:gd name="connsiteY215" fmla="*/ 714316 h 3624976"/>
              <a:gd name="connsiteX216" fmla="*/ 138113 w 8247269"/>
              <a:gd name="connsiteY216" fmla="*/ 771466 h 3624976"/>
              <a:gd name="connsiteX217" fmla="*/ 147638 w 8247269"/>
              <a:gd name="connsiteY217" fmla="*/ 838141 h 3624976"/>
              <a:gd name="connsiteX218" fmla="*/ 166688 w 8247269"/>
              <a:gd name="connsiteY218" fmla="*/ 866716 h 3624976"/>
              <a:gd name="connsiteX219" fmla="*/ 157163 w 8247269"/>
              <a:gd name="connsiteY219" fmla="*/ 923866 h 3624976"/>
              <a:gd name="connsiteX0" fmla="*/ 7319963 w 8247269"/>
              <a:gd name="connsiteY0" fmla="*/ 3590866 h 3624976"/>
              <a:gd name="connsiteX1" fmla="*/ 7374733 w 8247269"/>
              <a:gd name="connsiteY1" fmla="*/ 3417036 h 3624976"/>
              <a:gd name="connsiteX2" fmla="*/ 7398544 w 8247269"/>
              <a:gd name="connsiteY2" fmla="*/ 3281304 h 3624976"/>
              <a:gd name="connsiteX3" fmla="*/ 7458075 w 8247269"/>
              <a:gd name="connsiteY3" fmla="*/ 3233678 h 3624976"/>
              <a:gd name="connsiteX4" fmla="*/ 7481888 w 8247269"/>
              <a:gd name="connsiteY4" fmla="*/ 3000315 h 3624976"/>
              <a:gd name="connsiteX5" fmla="*/ 7543801 w 8247269"/>
              <a:gd name="connsiteY5" fmla="*/ 2966977 h 3624976"/>
              <a:gd name="connsiteX6" fmla="*/ 7627145 w 8247269"/>
              <a:gd name="connsiteY6" fmla="*/ 2993171 h 3624976"/>
              <a:gd name="connsiteX7" fmla="*/ 7708106 w 8247269"/>
              <a:gd name="connsiteY7" fmla="*/ 2943167 h 3624976"/>
              <a:gd name="connsiteX8" fmla="*/ 7765257 w 8247269"/>
              <a:gd name="connsiteY8" fmla="*/ 2838391 h 3624976"/>
              <a:gd name="connsiteX9" fmla="*/ 7777163 w 8247269"/>
              <a:gd name="connsiteY9" fmla="*/ 2800291 h 3624976"/>
              <a:gd name="connsiteX10" fmla="*/ 7805738 w 8247269"/>
              <a:gd name="connsiteY10" fmla="*/ 2790766 h 3624976"/>
              <a:gd name="connsiteX11" fmla="*/ 7834313 w 8247269"/>
              <a:gd name="connsiteY11" fmla="*/ 2781241 h 3624976"/>
              <a:gd name="connsiteX12" fmla="*/ 7996238 w 8247269"/>
              <a:gd name="connsiteY12" fmla="*/ 2762191 h 3624976"/>
              <a:gd name="connsiteX13" fmla="*/ 8062913 w 8247269"/>
              <a:gd name="connsiteY13" fmla="*/ 2743141 h 3624976"/>
              <a:gd name="connsiteX14" fmla="*/ 8090341 w 8247269"/>
              <a:gd name="connsiteY14" fmla="*/ 2764630 h 3624976"/>
              <a:gd name="connsiteX15" fmla="*/ 8162926 w 8247269"/>
              <a:gd name="connsiteY15" fmla="*/ 2752666 h 3624976"/>
              <a:gd name="connsiteX16" fmla="*/ 8165307 w 8247269"/>
              <a:gd name="connsiteY16" fmla="*/ 2709804 h 3624976"/>
              <a:gd name="connsiteX17" fmla="*/ 8186738 w 8247269"/>
              <a:gd name="connsiteY17" fmla="*/ 2602648 h 3624976"/>
              <a:gd name="connsiteX18" fmla="*/ 8193882 w 8247269"/>
              <a:gd name="connsiteY18" fmla="*/ 2552641 h 3624976"/>
              <a:gd name="connsiteX19" fmla="*/ 8224838 w 8247269"/>
              <a:gd name="connsiteY19" fmla="*/ 2514541 h 3624976"/>
              <a:gd name="connsiteX20" fmla="*/ 8243888 w 8247269"/>
              <a:gd name="connsiteY20" fmla="*/ 2485966 h 3624976"/>
              <a:gd name="connsiteX21" fmla="*/ 8178447 w 8247269"/>
              <a:gd name="connsiteY21" fmla="*/ 2438399 h 3624976"/>
              <a:gd name="connsiteX22" fmla="*/ 7950994 w 8247269"/>
              <a:gd name="connsiteY22" fmla="*/ 2435960 h 3624976"/>
              <a:gd name="connsiteX23" fmla="*/ 7967663 w 8247269"/>
              <a:gd name="connsiteY23" fmla="*/ 2335947 h 3624976"/>
              <a:gd name="connsiteX24" fmla="*/ 7977188 w 8247269"/>
              <a:gd name="connsiteY24" fmla="*/ 2257366 h 3624976"/>
              <a:gd name="connsiteX25" fmla="*/ 7950995 w 8247269"/>
              <a:gd name="connsiteY25" fmla="*/ 2083534 h 3624976"/>
              <a:gd name="connsiteX26" fmla="*/ 7953375 w 8247269"/>
              <a:gd name="connsiteY26" fmla="*/ 2038291 h 3624976"/>
              <a:gd name="connsiteX27" fmla="*/ 7948613 w 8247269"/>
              <a:gd name="connsiteY27" fmla="*/ 2007334 h 3624976"/>
              <a:gd name="connsiteX28" fmla="*/ 7962901 w 8247269"/>
              <a:gd name="connsiteY28" fmla="*/ 1907322 h 3624976"/>
              <a:gd name="connsiteX29" fmla="*/ 7948613 w 8247269"/>
              <a:gd name="connsiteY29" fmla="*/ 1847791 h 3624976"/>
              <a:gd name="connsiteX30" fmla="*/ 7850982 w 8247269"/>
              <a:gd name="connsiteY30" fmla="*/ 1859697 h 3624976"/>
              <a:gd name="connsiteX31" fmla="*/ 7796213 w 8247269"/>
              <a:gd name="connsiteY31" fmla="*/ 1790641 h 3624976"/>
              <a:gd name="connsiteX32" fmla="*/ 7739063 w 8247269"/>
              <a:gd name="connsiteY32" fmla="*/ 1771591 h 3624976"/>
              <a:gd name="connsiteX33" fmla="*/ 7710488 w 8247269"/>
              <a:gd name="connsiteY33" fmla="*/ 1752541 h 3624976"/>
              <a:gd name="connsiteX34" fmla="*/ 7567613 w 8247269"/>
              <a:gd name="connsiteY34" fmla="*/ 1733491 h 3624976"/>
              <a:gd name="connsiteX35" fmla="*/ 7510463 w 8247269"/>
              <a:gd name="connsiteY35" fmla="*/ 1714441 h 3624976"/>
              <a:gd name="connsiteX36" fmla="*/ 7453313 w 8247269"/>
              <a:gd name="connsiteY36" fmla="*/ 1676341 h 3624976"/>
              <a:gd name="connsiteX37" fmla="*/ 7424738 w 8247269"/>
              <a:gd name="connsiteY37" fmla="*/ 1657291 h 3624976"/>
              <a:gd name="connsiteX38" fmla="*/ 7396163 w 8247269"/>
              <a:gd name="connsiteY38" fmla="*/ 1647766 h 3624976"/>
              <a:gd name="connsiteX39" fmla="*/ 7358063 w 8247269"/>
              <a:gd name="connsiteY39" fmla="*/ 1600141 h 3624976"/>
              <a:gd name="connsiteX40" fmla="*/ 7319963 w 8247269"/>
              <a:gd name="connsiteY40" fmla="*/ 1542991 h 3624976"/>
              <a:gd name="connsiteX41" fmla="*/ 7272338 w 8247269"/>
              <a:gd name="connsiteY41" fmla="*/ 1485841 h 3624976"/>
              <a:gd name="connsiteX42" fmla="*/ 7262813 w 8247269"/>
              <a:gd name="connsiteY42" fmla="*/ 1457266 h 3624976"/>
              <a:gd name="connsiteX43" fmla="*/ 7224713 w 8247269"/>
              <a:gd name="connsiteY43" fmla="*/ 1400116 h 3624976"/>
              <a:gd name="connsiteX44" fmla="*/ 7215188 w 8247269"/>
              <a:gd name="connsiteY44" fmla="*/ 1371541 h 3624976"/>
              <a:gd name="connsiteX45" fmla="*/ 7196138 w 8247269"/>
              <a:gd name="connsiteY45" fmla="*/ 1342966 h 3624976"/>
              <a:gd name="connsiteX46" fmla="*/ 7184231 w 8247269"/>
              <a:gd name="connsiteY46" fmla="*/ 1278672 h 3624976"/>
              <a:gd name="connsiteX47" fmla="*/ 7012782 w 8247269"/>
              <a:gd name="connsiteY47" fmla="*/ 1083410 h 3624976"/>
              <a:gd name="connsiteX48" fmla="*/ 6979445 w 8247269"/>
              <a:gd name="connsiteY48" fmla="*/ 1047691 h 3624976"/>
              <a:gd name="connsiteX49" fmla="*/ 6950869 w 8247269"/>
              <a:gd name="connsiteY49" fmla="*/ 1016735 h 3624976"/>
              <a:gd name="connsiteX50" fmla="*/ 6988969 w 8247269"/>
              <a:gd name="connsiteY50" fmla="*/ 961966 h 3624976"/>
              <a:gd name="connsiteX51" fmla="*/ 7048501 w 8247269"/>
              <a:gd name="connsiteY51" fmla="*/ 885766 h 3624976"/>
              <a:gd name="connsiteX52" fmla="*/ 6977063 w 8247269"/>
              <a:gd name="connsiteY52" fmla="*/ 857191 h 3624976"/>
              <a:gd name="connsiteX53" fmla="*/ 6910388 w 8247269"/>
              <a:gd name="connsiteY53" fmla="*/ 847666 h 3624976"/>
              <a:gd name="connsiteX54" fmla="*/ 6872288 w 8247269"/>
              <a:gd name="connsiteY54" fmla="*/ 828616 h 3624976"/>
              <a:gd name="connsiteX55" fmla="*/ 6843713 w 8247269"/>
              <a:gd name="connsiteY55" fmla="*/ 819091 h 3624976"/>
              <a:gd name="connsiteX56" fmla="*/ 6786563 w 8247269"/>
              <a:gd name="connsiteY56" fmla="*/ 780991 h 3624976"/>
              <a:gd name="connsiteX57" fmla="*/ 6748463 w 8247269"/>
              <a:gd name="connsiteY57" fmla="*/ 733366 h 3624976"/>
              <a:gd name="connsiteX58" fmla="*/ 6738938 w 8247269"/>
              <a:gd name="connsiteY58" fmla="*/ 704791 h 3624976"/>
              <a:gd name="connsiteX59" fmla="*/ 6691313 w 8247269"/>
              <a:gd name="connsiteY59" fmla="*/ 657166 h 3624976"/>
              <a:gd name="connsiteX60" fmla="*/ 6643688 w 8247269"/>
              <a:gd name="connsiteY60" fmla="*/ 619066 h 3624976"/>
              <a:gd name="connsiteX61" fmla="*/ 6624638 w 8247269"/>
              <a:gd name="connsiteY61" fmla="*/ 590491 h 3624976"/>
              <a:gd name="connsiteX62" fmla="*/ 6596063 w 8247269"/>
              <a:gd name="connsiteY62" fmla="*/ 580966 h 3624976"/>
              <a:gd name="connsiteX63" fmla="*/ 6567488 w 8247269"/>
              <a:gd name="connsiteY63" fmla="*/ 561916 h 3624976"/>
              <a:gd name="connsiteX64" fmla="*/ 6538913 w 8247269"/>
              <a:gd name="connsiteY64" fmla="*/ 552391 h 3624976"/>
              <a:gd name="connsiteX65" fmla="*/ 6510338 w 8247269"/>
              <a:gd name="connsiteY65" fmla="*/ 533341 h 3624976"/>
              <a:gd name="connsiteX66" fmla="*/ 6462713 w 8247269"/>
              <a:gd name="connsiteY66" fmla="*/ 523816 h 3624976"/>
              <a:gd name="connsiteX67" fmla="*/ 6376988 w 8247269"/>
              <a:gd name="connsiteY67" fmla="*/ 533341 h 3624976"/>
              <a:gd name="connsiteX68" fmla="*/ 6250782 w 8247269"/>
              <a:gd name="connsiteY68" fmla="*/ 585729 h 3624976"/>
              <a:gd name="connsiteX69" fmla="*/ 6169819 w 8247269"/>
              <a:gd name="connsiteY69" fmla="*/ 619066 h 3624976"/>
              <a:gd name="connsiteX70" fmla="*/ 6148388 w 8247269"/>
              <a:gd name="connsiteY70" fmla="*/ 666691 h 3624976"/>
              <a:gd name="connsiteX71" fmla="*/ 6105525 w 8247269"/>
              <a:gd name="connsiteY71" fmla="*/ 852428 h 3624976"/>
              <a:gd name="connsiteX72" fmla="*/ 6119813 w 8247269"/>
              <a:gd name="connsiteY72" fmla="*/ 1085791 h 3624976"/>
              <a:gd name="connsiteX73" fmla="*/ 6136482 w 8247269"/>
              <a:gd name="connsiteY73" fmla="*/ 1195328 h 3624976"/>
              <a:gd name="connsiteX74" fmla="*/ 6140098 w 8247269"/>
              <a:gd name="connsiteY74" fmla="*/ 1366836 h 3624976"/>
              <a:gd name="connsiteX75" fmla="*/ 6165057 w 8247269"/>
              <a:gd name="connsiteY75" fmla="*/ 1414404 h 3624976"/>
              <a:gd name="connsiteX76" fmla="*/ 6162676 w 8247269"/>
              <a:gd name="connsiteY76" fmla="*/ 1492985 h 3624976"/>
              <a:gd name="connsiteX77" fmla="*/ 6174582 w 8247269"/>
              <a:gd name="connsiteY77" fmla="*/ 1652529 h 3624976"/>
              <a:gd name="connsiteX78" fmla="*/ 6174581 w 8247269"/>
              <a:gd name="connsiteY78" fmla="*/ 1735872 h 3624976"/>
              <a:gd name="connsiteX79" fmla="*/ 6105525 w 8247269"/>
              <a:gd name="connsiteY79" fmla="*/ 1721584 h 3624976"/>
              <a:gd name="connsiteX80" fmla="*/ 5969795 w 8247269"/>
              <a:gd name="connsiteY80" fmla="*/ 1747779 h 3624976"/>
              <a:gd name="connsiteX81" fmla="*/ 5955507 w 8247269"/>
              <a:gd name="connsiteY81" fmla="*/ 1854934 h 3624976"/>
              <a:gd name="connsiteX82" fmla="*/ 5967413 w 8247269"/>
              <a:gd name="connsiteY82" fmla="*/ 1904941 h 3624976"/>
              <a:gd name="connsiteX83" fmla="*/ 5926932 w 8247269"/>
              <a:gd name="connsiteY83" fmla="*/ 1935897 h 3624976"/>
              <a:gd name="connsiteX84" fmla="*/ 5684045 w 8247269"/>
              <a:gd name="connsiteY84" fmla="*/ 1916847 h 3624976"/>
              <a:gd name="connsiteX85" fmla="*/ 5434013 w 8247269"/>
              <a:gd name="connsiteY85" fmla="*/ 1940660 h 3624976"/>
              <a:gd name="connsiteX86" fmla="*/ 5300663 w 8247269"/>
              <a:gd name="connsiteY86" fmla="*/ 1904941 h 3624976"/>
              <a:gd name="connsiteX87" fmla="*/ 5243513 w 8247269"/>
              <a:gd name="connsiteY87" fmla="*/ 1914466 h 3624976"/>
              <a:gd name="connsiteX88" fmla="*/ 5186363 w 8247269"/>
              <a:gd name="connsiteY88" fmla="*/ 1933516 h 3624976"/>
              <a:gd name="connsiteX89" fmla="*/ 5179219 w 8247269"/>
              <a:gd name="connsiteY89" fmla="*/ 1890653 h 3624976"/>
              <a:gd name="connsiteX90" fmla="*/ 5098257 w 8247269"/>
              <a:gd name="connsiteY90" fmla="*/ 1840647 h 3624976"/>
              <a:gd name="connsiteX91" fmla="*/ 5033963 w 8247269"/>
              <a:gd name="connsiteY91" fmla="*/ 1838266 h 3624976"/>
              <a:gd name="connsiteX92" fmla="*/ 5024438 w 8247269"/>
              <a:gd name="connsiteY92" fmla="*/ 1809691 h 3624976"/>
              <a:gd name="connsiteX93" fmla="*/ 4891088 w 8247269"/>
              <a:gd name="connsiteY93" fmla="*/ 1781116 h 3624976"/>
              <a:gd name="connsiteX94" fmla="*/ 4814888 w 8247269"/>
              <a:gd name="connsiteY94" fmla="*/ 1743016 h 3624976"/>
              <a:gd name="connsiteX95" fmla="*/ 4786313 w 8247269"/>
              <a:gd name="connsiteY95" fmla="*/ 1714441 h 3624976"/>
              <a:gd name="connsiteX96" fmla="*/ 4776788 w 8247269"/>
              <a:gd name="connsiteY96" fmla="*/ 1685866 h 3624976"/>
              <a:gd name="connsiteX97" fmla="*/ 4795838 w 8247269"/>
              <a:gd name="connsiteY97" fmla="*/ 1628716 h 3624976"/>
              <a:gd name="connsiteX98" fmla="*/ 4814888 w 8247269"/>
              <a:gd name="connsiteY98" fmla="*/ 1476316 h 3624976"/>
              <a:gd name="connsiteX99" fmla="*/ 4852988 w 8247269"/>
              <a:gd name="connsiteY99" fmla="*/ 1419166 h 3624976"/>
              <a:gd name="connsiteX100" fmla="*/ 4872038 w 8247269"/>
              <a:gd name="connsiteY100" fmla="*/ 1390591 h 3624976"/>
              <a:gd name="connsiteX101" fmla="*/ 4919663 w 8247269"/>
              <a:gd name="connsiteY101" fmla="*/ 1314391 h 3624976"/>
              <a:gd name="connsiteX102" fmla="*/ 4929188 w 8247269"/>
              <a:gd name="connsiteY102" fmla="*/ 1285816 h 3624976"/>
              <a:gd name="connsiteX103" fmla="*/ 4872038 w 8247269"/>
              <a:gd name="connsiteY103" fmla="*/ 1257241 h 3624976"/>
              <a:gd name="connsiteX104" fmla="*/ 4843463 w 8247269"/>
              <a:gd name="connsiteY104" fmla="*/ 1238191 h 3624976"/>
              <a:gd name="connsiteX105" fmla="*/ 4786313 w 8247269"/>
              <a:gd name="connsiteY105" fmla="*/ 1219141 h 3624976"/>
              <a:gd name="connsiteX106" fmla="*/ 4757738 w 8247269"/>
              <a:gd name="connsiteY106" fmla="*/ 1209616 h 3624976"/>
              <a:gd name="connsiteX107" fmla="*/ 4729163 w 8247269"/>
              <a:gd name="connsiteY107" fmla="*/ 1219141 h 3624976"/>
              <a:gd name="connsiteX108" fmla="*/ 4672013 w 8247269"/>
              <a:gd name="connsiteY108" fmla="*/ 1247716 h 3624976"/>
              <a:gd name="connsiteX109" fmla="*/ 4576763 w 8247269"/>
              <a:gd name="connsiteY109" fmla="*/ 1209616 h 3624976"/>
              <a:gd name="connsiteX110" fmla="*/ 4538663 w 8247269"/>
              <a:gd name="connsiteY110" fmla="*/ 1161991 h 3624976"/>
              <a:gd name="connsiteX111" fmla="*/ 4481513 w 8247269"/>
              <a:gd name="connsiteY111" fmla="*/ 1181041 h 3624976"/>
              <a:gd name="connsiteX112" fmla="*/ 4452938 w 8247269"/>
              <a:gd name="connsiteY112" fmla="*/ 1190566 h 3624976"/>
              <a:gd name="connsiteX113" fmla="*/ 4414838 w 8247269"/>
              <a:gd name="connsiteY113" fmla="*/ 1276291 h 3624976"/>
              <a:gd name="connsiteX114" fmla="*/ 4405313 w 8247269"/>
              <a:gd name="connsiteY114" fmla="*/ 1304866 h 3624976"/>
              <a:gd name="connsiteX115" fmla="*/ 4395788 w 8247269"/>
              <a:gd name="connsiteY115" fmla="*/ 1333441 h 3624976"/>
              <a:gd name="connsiteX116" fmla="*/ 4367213 w 8247269"/>
              <a:gd name="connsiteY116" fmla="*/ 1352491 h 3624976"/>
              <a:gd name="connsiteX117" fmla="*/ 4348163 w 8247269"/>
              <a:gd name="connsiteY117" fmla="*/ 1381066 h 3624976"/>
              <a:gd name="connsiteX118" fmla="*/ 4329113 w 8247269"/>
              <a:gd name="connsiteY118" fmla="*/ 1438216 h 3624976"/>
              <a:gd name="connsiteX119" fmla="*/ 4310063 w 8247269"/>
              <a:gd name="connsiteY119" fmla="*/ 1466791 h 3624976"/>
              <a:gd name="connsiteX120" fmla="*/ 4300538 w 8247269"/>
              <a:gd name="connsiteY120" fmla="*/ 1495366 h 3624976"/>
              <a:gd name="connsiteX121" fmla="*/ 4291013 w 8247269"/>
              <a:gd name="connsiteY121" fmla="*/ 1533466 h 3624976"/>
              <a:gd name="connsiteX122" fmla="*/ 4262438 w 8247269"/>
              <a:gd name="connsiteY122" fmla="*/ 1552516 h 3624976"/>
              <a:gd name="connsiteX123" fmla="*/ 4224338 w 8247269"/>
              <a:gd name="connsiteY123" fmla="*/ 1545372 h 3624976"/>
              <a:gd name="connsiteX124" fmla="*/ 4167188 w 8247269"/>
              <a:gd name="connsiteY124" fmla="*/ 1562041 h 3624976"/>
              <a:gd name="connsiteX125" fmla="*/ 4110038 w 8247269"/>
              <a:gd name="connsiteY125" fmla="*/ 1583472 h 3624976"/>
              <a:gd name="connsiteX126" fmla="*/ 4081463 w 8247269"/>
              <a:gd name="connsiteY126" fmla="*/ 1590616 h 3624976"/>
              <a:gd name="connsiteX127" fmla="*/ 4055270 w 8247269"/>
              <a:gd name="connsiteY127" fmla="*/ 1595379 h 3624976"/>
              <a:gd name="connsiteX128" fmla="*/ 3948113 w 8247269"/>
              <a:gd name="connsiteY128" fmla="*/ 1609666 h 3624976"/>
              <a:gd name="connsiteX129" fmla="*/ 3910013 w 8247269"/>
              <a:gd name="connsiteY129" fmla="*/ 1600141 h 3624976"/>
              <a:gd name="connsiteX130" fmla="*/ 3757613 w 8247269"/>
              <a:gd name="connsiteY130" fmla="*/ 1590616 h 3624976"/>
              <a:gd name="connsiteX131" fmla="*/ 3729038 w 8247269"/>
              <a:gd name="connsiteY131" fmla="*/ 1571566 h 3624976"/>
              <a:gd name="connsiteX132" fmla="*/ 3700463 w 8247269"/>
              <a:gd name="connsiteY132" fmla="*/ 1562041 h 3624976"/>
              <a:gd name="connsiteX133" fmla="*/ 3652838 w 8247269"/>
              <a:gd name="connsiteY133" fmla="*/ 1523941 h 3624976"/>
              <a:gd name="connsiteX134" fmla="*/ 3481388 w 8247269"/>
              <a:gd name="connsiteY134" fmla="*/ 1533466 h 3624976"/>
              <a:gd name="connsiteX135" fmla="*/ 3414713 w 8247269"/>
              <a:gd name="connsiteY135" fmla="*/ 1542991 h 3624976"/>
              <a:gd name="connsiteX136" fmla="*/ 3386138 w 8247269"/>
              <a:gd name="connsiteY136" fmla="*/ 1552516 h 3624976"/>
              <a:gd name="connsiteX137" fmla="*/ 3338513 w 8247269"/>
              <a:gd name="connsiteY137" fmla="*/ 1562041 h 3624976"/>
              <a:gd name="connsiteX138" fmla="*/ 3259931 w 8247269"/>
              <a:gd name="connsiteY138" fmla="*/ 1619191 h 3624976"/>
              <a:gd name="connsiteX139" fmla="*/ 3214688 w 8247269"/>
              <a:gd name="connsiteY139" fmla="*/ 1666816 h 3624976"/>
              <a:gd name="connsiteX140" fmla="*/ 3205163 w 8247269"/>
              <a:gd name="connsiteY140" fmla="*/ 1695391 h 3624976"/>
              <a:gd name="connsiteX141" fmla="*/ 3181351 w 8247269"/>
              <a:gd name="connsiteY141" fmla="*/ 1738254 h 3624976"/>
              <a:gd name="connsiteX142" fmla="*/ 3102769 w 8247269"/>
              <a:gd name="connsiteY142" fmla="*/ 1714441 h 3624976"/>
              <a:gd name="connsiteX143" fmla="*/ 3057525 w 8247269"/>
              <a:gd name="connsiteY143" fmla="*/ 1659672 h 3624976"/>
              <a:gd name="connsiteX144" fmla="*/ 3005138 w 8247269"/>
              <a:gd name="connsiteY144" fmla="*/ 1619191 h 3624976"/>
              <a:gd name="connsiteX145" fmla="*/ 2967038 w 8247269"/>
              <a:gd name="connsiteY145" fmla="*/ 1562041 h 3624976"/>
              <a:gd name="connsiteX146" fmla="*/ 2947988 w 8247269"/>
              <a:gd name="connsiteY146" fmla="*/ 1533466 h 3624976"/>
              <a:gd name="connsiteX147" fmla="*/ 2890838 w 8247269"/>
              <a:gd name="connsiteY147" fmla="*/ 1504891 h 3624976"/>
              <a:gd name="connsiteX148" fmla="*/ 2862263 w 8247269"/>
              <a:gd name="connsiteY148" fmla="*/ 1485841 h 3624976"/>
              <a:gd name="connsiteX149" fmla="*/ 2833688 w 8247269"/>
              <a:gd name="connsiteY149" fmla="*/ 1476316 h 3624976"/>
              <a:gd name="connsiteX150" fmla="*/ 2805113 w 8247269"/>
              <a:gd name="connsiteY150" fmla="*/ 1457266 h 3624976"/>
              <a:gd name="connsiteX151" fmla="*/ 2738438 w 8247269"/>
              <a:gd name="connsiteY151" fmla="*/ 1438216 h 3624976"/>
              <a:gd name="connsiteX152" fmla="*/ 2709863 w 8247269"/>
              <a:gd name="connsiteY152" fmla="*/ 1428691 h 3624976"/>
              <a:gd name="connsiteX153" fmla="*/ 2605088 w 8247269"/>
              <a:gd name="connsiteY153" fmla="*/ 1419166 h 3624976"/>
              <a:gd name="connsiteX154" fmla="*/ 2509838 w 8247269"/>
              <a:gd name="connsiteY154" fmla="*/ 1428691 h 3624976"/>
              <a:gd name="connsiteX155" fmla="*/ 2433638 w 8247269"/>
              <a:gd name="connsiteY155" fmla="*/ 1381066 h 3624976"/>
              <a:gd name="connsiteX156" fmla="*/ 2395538 w 8247269"/>
              <a:gd name="connsiteY156" fmla="*/ 1352491 h 3624976"/>
              <a:gd name="connsiteX157" fmla="*/ 2366963 w 8247269"/>
              <a:gd name="connsiteY157" fmla="*/ 1342966 h 3624976"/>
              <a:gd name="connsiteX158" fmla="*/ 2309813 w 8247269"/>
              <a:gd name="connsiteY158" fmla="*/ 1333441 h 3624976"/>
              <a:gd name="connsiteX159" fmla="*/ 2233613 w 8247269"/>
              <a:gd name="connsiteY159" fmla="*/ 1342966 h 3624976"/>
              <a:gd name="connsiteX160" fmla="*/ 2185988 w 8247269"/>
              <a:gd name="connsiteY160" fmla="*/ 1333441 h 3624976"/>
              <a:gd name="connsiteX161" fmla="*/ 2176463 w 8247269"/>
              <a:gd name="connsiteY161" fmla="*/ 1304866 h 3624976"/>
              <a:gd name="connsiteX162" fmla="*/ 2157413 w 8247269"/>
              <a:gd name="connsiteY162" fmla="*/ 1238191 h 3624976"/>
              <a:gd name="connsiteX163" fmla="*/ 2155032 w 8247269"/>
              <a:gd name="connsiteY163" fmla="*/ 1181042 h 3624976"/>
              <a:gd name="connsiteX164" fmla="*/ 2062163 w 8247269"/>
              <a:gd name="connsiteY164" fmla="*/ 1066741 h 3624976"/>
              <a:gd name="connsiteX165" fmla="*/ 2033588 w 8247269"/>
              <a:gd name="connsiteY165" fmla="*/ 1057216 h 3624976"/>
              <a:gd name="connsiteX166" fmla="*/ 2081213 w 8247269"/>
              <a:gd name="connsiteY166" fmla="*/ 1009591 h 3624976"/>
              <a:gd name="connsiteX167" fmla="*/ 2128838 w 8247269"/>
              <a:gd name="connsiteY167" fmla="*/ 1000066 h 3624976"/>
              <a:gd name="connsiteX168" fmla="*/ 2147888 w 8247269"/>
              <a:gd name="connsiteY168" fmla="*/ 942916 h 3624976"/>
              <a:gd name="connsiteX169" fmla="*/ 2119313 w 8247269"/>
              <a:gd name="connsiteY169" fmla="*/ 914341 h 3624976"/>
              <a:gd name="connsiteX170" fmla="*/ 2014538 w 8247269"/>
              <a:gd name="connsiteY170" fmla="*/ 885766 h 3624976"/>
              <a:gd name="connsiteX171" fmla="*/ 2005013 w 8247269"/>
              <a:gd name="connsiteY171" fmla="*/ 857191 h 3624976"/>
              <a:gd name="connsiteX172" fmla="*/ 2024063 w 8247269"/>
              <a:gd name="connsiteY172" fmla="*/ 828616 h 3624976"/>
              <a:gd name="connsiteX173" fmla="*/ 2014538 w 8247269"/>
              <a:gd name="connsiteY173" fmla="*/ 800041 h 3624976"/>
              <a:gd name="connsiteX174" fmla="*/ 1976438 w 8247269"/>
              <a:gd name="connsiteY174" fmla="*/ 742891 h 3624976"/>
              <a:gd name="connsiteX175" fmla="*/ 1804988 w 8247269"/>
              <a:gd name="connsiteY175" fmla="*/ 685741 h 3624976"/>
              <a:gd name="connsiteX176" fmla="*/ 1776413 w 8247269"/>
              <a:gd name="connsiteY176" fmla="*/ 676216 h 3624976"/>
              <a:gd name="connsiteX177" fmla="*/ 1747838 w 8247269"/>
              <a:gd name="connsiteY177" fmla="*/ 666691 h 3624976"/>
              <a:gd name="connsiteX178" fmla="*/ 1690688 w 8247269"/>
              <a:gd name="connsiteY178" fmla="*/ 628591 h 3624976"/>
              <a:gd name="connsiteX179" fmla="*/ 1654969 w 8247269"/>
              <a:gd name="connsiteY179" fmla="*/ 592872 h 3624976"/>
              <a:gd name="connsiteX180" fmla="*/ 1581150 w 8247269"/>
              <a:gd name="connsiteY180" fmla="*/ 519053 h 3624976"/>
              <a:gd name="connsiteX181" fmla="*/ 1493045 w 8247269"/>
              <a:gd name="connsiteY181" fmla="*/ 433328 h 3624976"/>
              <a:gd name="connsiteX182" fmla="*/ 1370452 w 8247269"/>
              <a:gd name="connsiteY182" fmla="*/ 335756 h 3624976"/>
              <a:gd name="connsiteX183" fmla="*/ 1350170 w 8247269"/>
              <a:gd name="connsiteY183" fmla="*/ 316647 h 3624976"/>
              <a:gd name="connsiteX184" fmla="*/ 1373982 w 8247269"/>
              <a:gd name="connsiteY184" fmla="*/ 323791 h 3624976"/>
              <a:gd name="connsiteX185" fmla="*/ 1440657 w 8247269"/>
              <a:gd name="connsiteY185" fmla="*/ 342841 h 3624976"/>
              <a:gd name="connsiteX186" fmla="*/ 1440657 w 8247269"/>
              <a:gd name="connsiteY186" fmla="*/ 290453 h 3624976"/>
              <a:gd name="connsiteX187" fmla="*/ 1376363 w 8247269"/>
              <a:gd name="connsiteY187" fmla="*/ 204729 h 3624976"/>
              <a:gd name="connsiteX188" fmla="*/ 1338263 w 8247269"/>
              <a:gd name="connsiteY188" fmla="*/ 178534 h 3624976"/>
              <a:gd name="connsiteX189" fmla="*/ 1319213 w 8247269"/>
              <a:gd name="connsiteY189" fmla="*/ 161866 h 3624976"/>
              <a:gd name="connsiteX190" fmla="*/ 1166813 w 8247269"/>
              <a:gd name="connsiteY190" fmla="*/ 133291 h 3624976"/>
              <a:gd name="connsiteX191" fmla="*/ 1138238 w 8247269"/>
              <a:gd name="connsiteY191" fmla="*/ 123766 h 3624976"/>
              <a:gd name="connsiteX192" fmla="*/ 1081088 w 8247269"/>
              <a:gd name="connsiteY192" fmla="*/ 85666 h 3624976"/>
              <a:gd name="connsiteX193" fmla="*/ 1033463 w 8247269"/>
              <a:gd name="connsiteY193" fmla="*/ 47566 h 3624976"/>
              <a:gd name="connsiteX194" fmla="*/ 976313 w 8247269"/>
              <a:gd name="connsiteY194" fmla="*/ 9466 h 3624976"/>
              <a:gd name="connsiteX195" fmla="*/ 547688 w 8247269"/>
              <a:gd name="connsiteY195" fmla="*/ 9466 h 3624976"/>
              <a:gd name="connsiteX196" fmla="*/ 452438 w 8247269"/>
              <a:gd name="connsiteY196" fmla="*/ 18991 h 3624976"/>
              <a:gd name="connsiteX197" fmla="*/ 395288 w 8247269"/>
              <a:gd name="connsiteY197" fmla="*/ 47566 h 3624976"/>
              <a:gd name="connsiteX198" fmla="*/ 319088 w 8247269"/>
              <a:gd name="connsiteY198" fmla="*/ 159485 h 3624976"/>
              <a:gd name="connsiteX199" fmla="*/ 307182 w 8247269"/>
              <a:gd name="connsiteY199" fmla="*/ 216634 h 3624976"/>
              <a:gd name="connsiteX200" fmla="*/ 254794 w 8247269"/>
              <a:gd name="connsiteY200" fmla="*/ 283310 h 3624976"/>
              <a:gd name="connsiteX201" fmla="*/ 180975 w 8247269"/>
              <a:gd name="connsiteY201" fmla="*/ 330935 h 3624976"/>
              <a:gd name="connsiteX202" fmla="*/ 76201 w 8247269"/>
              <a:gd name="connsiteY202" fmla="*/ 357129 h 3624976"/>
              <a:gd name="connsiteX203" fmla="*/ 42863 w 8247269"/>
              <a:gd name="connsiteY203" fmla="*/ 361891 h 3624976"/>
              <a:gd name="connsiteX204" fmla="*/ 0 w 8247269"/>
              <a:gd name="connsiteY204" fmla="*/ 371416 h 3624976"/>
              <a:gd name="connsiteX205" fmla="*/ 21431 w 8247269"/>
              <a:gd name="connsiteY205" fmla="*/ 416660 h 3624976"/>
              <a:gd name="connsiteX206" fmla="*/ 33338 w 8247269"/>
              <a:gd name="connsiteY206" fmla="*/ 419041 h 3624976"/>
              <a:gd name="connsiteX207" fmla="*/ 90488 w 8247269"/>
              <a:gd name="connsiteY207" fmla="*/ 447616 h 3624976"/>
              <a:gd name="connsiteX208" fmla="*/ 147638 w 8247269"/>
              <a:gd name="connsiteY208" fmla="*/ 476191 h 3624976"/>
              <a:gd name="connsiteX209" fmla="*/ 166688 w 8247269"/>
              <a:gd name="connsiteY209" fmla="*/ 504766 h 3624976"/>
              <a:gd name="connsiteX210" fmla="*/ 166688 w 8247269"/>
              <a:gd name="connsiteY210" fmla="*/ 571441 h 3624976"/>
              <a:gd name="connsiteX211" fmla="*/ 138113 w 8247269"/>
              <a:gd name="connsiteY211" fmla="*/ 580966 h 3624976"/>
              <a:gd name="connsiteX212" fmla="*/ 128588 w 8247269"/>
              <a:gd name="connsiteY212" fmla="*/ 666691 h 3624976"/>
              <a:gd name="connsiteX213" fmla="*/ 100013 w 8247269"/>
              <a:gd name="connsiteY213" fmla="*/ 676216 h 3624976"/>
              <a:gd name="connsiteX214" fmla="*/ 90488 w 8247269"/>
              <a:gd name="connsiteY214" fmla="*/ 704791 h 3624976"/>
              <a:gd name="connsiteX215" fmla="*/ 119063 w 8247269"/>
              <a:gd name="connsiteY215" fmla="*/ 714316 h 3624976"/>
              <a:gd name="connsiteX216" fmla="*/ 138113 w 8247269"/>
              <a:gd name="connsiteY216" fmla="*/ 771466 h 3624976"/>
              <a:gd name="connsiteX217" fmla="*/ 147638 w 8247269"/>
              <a:gd name="connsiteY217" fmla="*/ 838141 h 3624976"/>
              <a:gd name="connsiteX218" fmla="*/ 166688 w 8247269"/>
              <a:gd name="connsiteY218" fmla="*/ 866716 h 3624976"/>
              <a:gd name="connsiteX219" fmla="*/ 157163 w 8247269"/>
              <a:gd name="connsiteY219" fmla="*/ 923866 h 3624976"/>
              <a:gd name="connsiteX0" fmla="*/ 7319963 w 8247269"/>
              <a:gd name="connsiteY0" fmla="*/ 3590866 h 3624976"/>
              <a:gd name="connsiteX1" fmla="*/ 7374733 w 8247269"/>
              <a:gd name="connsiteY1" fmla="*/ 3417036 h 3624976"/>
              <a:gd name="connsiteX2" fmla="*/ 7398544 w 8247269"/>
              <a:gd name="connsiteY2" fmla="*/ 3281304 h 3624976"/>
              <a:gd name="connsiteX3" fmla="*/ 7458075 w 8247269"/>
              <a:gd name="connsiteY3" fmla="*/ 3233678 h 3624976"/>
              <a:gd name="connsiteX4" fmla="*/ 7481888 w 8247269"/>
              <a:gd name="connsiteY4" fmla="*/ 3000315 h 3624976"/>
              <a:gd name="connsiteX5" fmla="*/ 7543801 w 8247269"/>
              <a:gd name="connsiteY5" fmla="*/ 2966977 h 3624976"/>
              <a:gd name="connsiteX6" fmla="*/ 7627145 w 8247269"/>
              <a:gd name="connsiteY6" fmla="*/ 2993171 h 3624976"/>
              <a:gd name="connsiteX7" fmla="*/ 7708106 w 8247269"/>
              <a:gd name="connsiteY7" fmla="*/ 2943167 h 3624976"/>
              <a:gd name="connsiteX8" fmla="*/ 7765257 w 8247269"/>
              <a:gd name="connsiteY8" fmla="*/ 2838391 h 3624976"/>
              <a:gd name="connsiteX9" fmla="*/ 7777163 w 8247269"/>
              <a:gd name="connsiteY9" fmla="*/ 2800291 h 3624976"/>
              <a:gd name="connsiteX10" fmla="*/ 7805738 w 8247269"/>
              <a:gd name="connsiteY10" fmla="*/ 2790766 h 3624976"/>
              <a:gd name="connsiteX11" fmla="*/ 7834313 w 8247269"/>
              <a:gd name="connsiteY11" fmla="*/ 2781241 h 3624976"/>
              <a:gd name="connsiteX12" fmla="*/ 7996238 w 8247269"/>
              <a:gd name="connsiteY12" fmla="*/ 2762191 h 3624976"/>
              <a:gd name="connsiteX13" fmla="*/ 8062913 w 8247269"/>
              <a:gd name="connsiteY13" fmla="*/ 2743141 h 3624976"/>
              <a:gd name="connsiteX14" fmla="*/ 8090341 w 8247269"/>
              <a:gd name="connsiteY14" fmla="*/ 2764630 h 3624976"/>
              <a:gd name="connsiteX15" fmla="*/ 8162926 w 8247269"/>
              <a:gd name="connsiteY15" fmla="*/ 2752666 h 3624976"/>
              <a:gd name="connsiteX16" fmla="*/ 8165307 w 8247269"/>
              <a:gd name="connsiteY16" fmla="*/ 2709804 h 3624976"/>
              <a:gd name="connsiteX17" fmla="*/ 8186738 w 8247269"/>
              <a:gd name="connsiteY17" fmla="*/ 2602648 h 3624976"/>
              <a:gd name="connsiteX18" fmla="*/ 8193882 w 8247269"/>
              <a:gd name="connsiteY18" fmla="*/ 2552641 h 3624976"/>
              <a:gd name="connsiteX19" fmla="*/ 8224838 w 8247269"/>
              <a:gd name="connsiteY19" fmla="*/ 2514541 h 3624976"/>
              <a:gd name="connsiteX20" fmla="*/ 8243888 w 8247269"/>
              <a:gd name="connsiteY20" fmla="*/ 2485966 h 3624976"/>
              <a:gd name="connsiteX21" fmla="*/ 8178447 w 8247269"/>
              <a:gd name="connsiteY21" fmla="*/ 2438399 h 3624976"/>
              <a:gd name="connsiteX22" fmla="*/ 7950994 w 8247269"/>
              <a:gd name="connsiteY22" fmla="*/ 2435960 h 3624976"/>
              <a:gd name="connsiteX23" fmla="*/ 7967663 w 8247269"/>
              <a:gd name="connsiteY23" fmla="*/ 2335947 h 3624976"/>
              <a:gd name="connsiteX24" fmla="*/ 7977188 w 8247269"/>
              <a:gd name="connsiteY24" fmla="*/ 2257366 h 3624976"/>
              <a:gd name="connsiteX25" fmla="*/ 7950995 w 8247269"/>
              <a:gd name="connsiteY25" fmla="*/ 2083534 h 3624976"/>
              <a:gd name="connsiteX26" fmla="*/ 7953375 w 8247269"/>
              <a:gd name="connsiteY26" fmla="*/ 2038291 h 3624976"/>
              <a:gd name="connsiteX27" fmla="*/ 7948613 w 8247269"/>
              <a:gd name="connsiteY27" fmla="*/ 2007334 h 3624976"/>
              <a:gd name="connsiteX28" fmla="*/ 7962901 w 8247269"/>
              <a:gd name="connsiteY28" fmla="*/ 1907322 h 3624976"/>
              <a:gd name="connsiteX29" fmla="*/ 7948613 w 8247269"/>
              <a:gd name="connsiteY29" fmla="*/ 1847791 h 3624976"/>
              <a:gd name="connsiteX30" fmla="*/ 7850982 w 8247269"/>
              <a:gd name="connsiteY30" fmla="*/ 1859697 h 3624976"/>
              <a:gd name="connsiteX31" fmla="*/ 7796213 w 8247269"/>
              <a:gd name="connsiteY31" fmla="*/ 1790641 h 3624976"/>
              <a:gd name="connsiteX32" fmla="*/ 7739063 w 8247269"/>
              <a:gd name="connsiteY32" fmla="*/ 1771591 h 3624976"/>
              <a:gd name="connsiteX33" fmla="*/ 7710488 w 8247269"/>
              <a:gd name="connsiteY33" fmla="*/ 1752541 h 3624976"/>
              <a:gd name="connsiteX34" fmla="*/ 7567613 w 8247269"/>
              <a:gd name="connsiteY34" fmla="*/ 1733491 h 3624976"/>
              <a:gd name="connsiteX35" fmla="*/ 7510463 w 8247269"/>
              <a:gd name="connsiteY35" fmla="*/ 1714441 h 3624976"/>
              <a:gd name="connsiteX36" fmla="*/ 7453313 w 8247269"/>
              <a:gd name="connsiteY36" fmla="*/ 1676341 h 3624976"/>
              <a:gd name="connsiteX37" fmla="*/ 7424738 w 8247269"/>
              <a:gd name="connsiteY37" fmla="*/ 1657291 h 3624976"/>
              <a:gd name="connsiteX38" fmla="*/ 7396163 w 8247269"/>
              <a:gd name="connsiteY38" fmla="*/ 1647766 h 3624976"/>
              <a:gd name="connsiteX39" fmla="*/ 7358063 w 8247269"/>
              <a:gd name="connsiteY39" fmla="*/ 1600141 h 3624976"/>
              <a:gd name="connsiteX40" fmla="*/ 7319963 w 8247269"/>
              <a:gd name="connsiteY40" fmla="*/ 1542991 h 3624976"/>
              <a:gd name="connsiteX41" fmla="*/ 7272338 w 8247269"/>
              <a:gd name="connsiteY41" fmla="*/ 1485841 h 3624976"/>
              <a:gd name="connsiteX42" fmla="*/ 7262813 w 8247269"/>
              <a:gd name="connsiteY42" fmla="*/ 1457266 h 3624976"/>
              <a:gd name="connsiteX43" fmla="*/ 7224713 w 8247269"/>
              <a:gd name="connsiteY43" fmla="*/ 1400116 h 3624976"/>
              <a:gd name="connsiteX44" fmla="*/ 7215188 w 8247269"/>
              <a:gd name="connsiteY44" fmla="*/ 1371541 h 3624976"/>
              <a:gd name="connsiteX45" fmla="*/ 7196138 w 8247269"/>
              <a:gd name="connsiteY45" fmla="*/ 1342966 h 3624976"/>
              <a:gd name="connsiteX46" fmla="*/ 7184231 w 8247269"/>
              <a:gd name="connsiteY46" fmla="*/ 1278672 h 3624976"/>
              <a:gd name="connsiteX47" fmla="*/ 7012782 w 8247269"/>
              <a:gd name="connsiteY47" fmla="*/ 1083410 h 3624976"/>
              <a:gd name="connsiteX48" fmla="*/ 6979445 w 8247269"/>
              <a:gd name="connsiteY48" fmla="*/ 1047691 h 3624976"/>
              <a:gd name="connsiteX49" fmla="*/ 6950869 w 8247269"/>
              <a:gd name="connsiteY49" fmla="*/ 1016735 h 3624976"/>
              <a:gd name="connsiteX50" fmla="*/ 6988969 w 8247269"/>
              <a:gd name="connsiteY50" fmla="*/ 961966 h 3624976"/>
              <a:gd name="connsiteX51" fmla="*/ 7048501 w 8247269"/>
              <a:gd name="connsiteY51" fmla="*/ 885766 h 3624976"/>
              <a:gd name="connsiteX52" fmla="*/ 6977063 w 8247269"/>
              <a:gd name="connsiteY52" fmla="*/ 857191 h 3624976"/>
              <a:gd name="connsiteX53" fmla="*/ 6910388 w 8247269"/>
              <a:gd name="connsiteY53" fmla="*/ 847666 h 3624976"/>
              <a:gd name="connsiteX54" fmla="*/ 6872288 w 8247269"/>
              <a:gd name="connsiteY54" fmla="*/ 828616 h 3624976"/>
              <a:gd name="connsiteX55" fmla="*/ 6843713 w 8247269"/>
              <a:gd name="connsiteY55" fmla="*/ 819091 h 3624976"/>
              <a:gd name="connsiteX56" fmla="*/ 6786563 w 8247269"/>
              <a:gd name="connsiteY56" fmla="*/ 780991 h 3624976"/>
              <a:gd name="connsiteX57" fmla="*/ 6748463 w 8247269"/>
              <a:gd name="connsiteY57" fmla="*/ 733366 h 3624976"/>
              <a:gd name="connsiteX58" fmla="*/ 6738938 w 8247269"/>
              <a:gd name="connsiteY58" fmla="*/ 704791 h 3624976"/>
              <a:gd name="connsiteX59" fmla="*/ 6691313 w 8247269"/>
              <a:gd name="connsiteY59" fmla="*/ 657166 h 3624976"/>
              <a:gd name="connsiteX60" fmla="*/ 6643688 w 8247269"/>
              <a:gd name="connsiteY60" fmla="*/ 619066 h 3624976"/>
              <a:gd name="connsiteX61" fmla="*/ 6624638 w 8247269"/>
              <a:gd name="connsiteY61" fmla="*/ 590491 h 3624976"/>
              <a:gd name="connsiteX62" fmla="*/ 6596063 w 8247269"/>
              <a:gd name="connsiteY62" fmla="*/ 580966 h 3624976"/>
              <a:gd name="connsiteX63" fmla="*/ 6567488 w 8247269"/>
              <a:gd name="connsiteY63" fmla="*/ 561916 h 3624976"/>
              <a:gd name="connsiteX64" fmla="*/ 6538913 w 8247269"/>
              <a:gd name="connsiteY64" fmla="*/ 552391 h 3624976"/>
              <a:gd name="connsiteX65" fmla="*/ 6510338 w 8247269"/>
              <a:gd name="connsiteY65" fmla="*/ 533341 h 3624976"/>
              <a:gd name="connsiteX66" fmla="*/ 6462713 w 8247269"/>
              <a:gd name="connsiteY66" fmla="*/ 523816 h 3624976"/>
              <a:gd name="connsiteX67" fmla="*/ 6376988 w 8247269"/>
              <a:gd name="connsiteY67" fmla="*/ 533341 h 3624976"/>
              <a:gd name="connsiteX68" fmla="*/ 6250782 w 8247269"/>
              <a:gd name="connsiteY68" fmla="*/ 585729 h 3624976"/>
              <a:gd name="connsiteX69" fmla="*/ 6169819 w 8247269"/>
              <a:gd name="connsiteY69" fmla="*/ 619066 h 3624976"/>
              <a:gd name="connsiteX70" fmla="*/ 6148388 w 8247269"/>
              <a:gd name="connsiteY70" fmla="*/ 666691 h 3624976"/>
              <a:gd name="connsiteX71" fmla="*/ 6105525 w 8247269"/>
              <a:gd name="connsiteY71" fmla="*/ 852428 h 3624976"/>
              <a:gd name="connsiteX72" fmla="*/ 6119813 w 8247269"/>
              <a:gd name="connsiteY72" fmla="*/ 1085791 h 3624976"/>
              <a:gd name="connsiteX73" fmla="*/ 6136482 w 8247269"/>
              <a:gd name="connsiteY73" fmla="*/ 1195328 h 3624976"/>
              <a:gd name="connsiteX74" fmla="*/ 6140098 w 8247269"/>
              <a:gd name="connsiteY74" fmla="*/ 1366836 h 3624976"/>
              <a:gd name="connsiteX75" fmla="*/ 6165057 w 8247269"/>
              <a:gd name="connsiteY75" fmla="*/ 1414404 h 3624976"/>
              <a:gd name="connsiteX76" fmla="*/ 6162676 w 8247269"/>
              <a:gd name="connsiteY76" fmla="*/ 1492985 h 3624976"/>
              <a:gd name="connsiteX77" fmla="*/ 6174582 w 8247269"/>
              <a:gd name="connsiteY77" fmla="*/ 1652529 h 3624976"/>
              <a:gd name="connsiteX78" fmla="*/ 6174581 w 8247269"/>
              <a:gd name="connsiteY78" fmla="*/ 1735872 h 3624976"/>
              <a:gd name="connsiteX79" fmla="*/ 6105525 w 8247269"/>
              <a:gd name="connsiteY79" fmla="*/ 1721584 h 3624976"/>
              <a:gd name="connsiteX80" fmla="*/ 5969795 w 8247269"/>
              <a:gd name="connsiteY80" fmla="*/ 1747779 h 3624976"/>
              <a:gd name="connsiteX81" fmla="*/ 5955507 w 8247269"/>
              <a:gd name="connsiteY81" fmla="*/ 1854934 h 3624976"/>
              <a:gd name="connsiteX82" fmla="*/ 5967413 w 8247269"/>
              <a:gd name="connsiteY82" fmla="*/ 1904941 h 3624976"/>
              <a:gd name="connsiteX83" fmla="*/ 5926932 w 8247269"/>
              <a:gd name="connsiteY83" fmla="*/ 1935897 h 3624976"/>
              <a:gd name="connsiteX84" fmla="*/ 5684045 w 8247269"/>
              <a:gd name="connsiteY84" fmla="*/ 1916847 h 3624976"/>
              <a:gd name="connsiteX85" fmla="*/ 5434013 w 8247269"/>
              <a:gd name="connsiteY85" fmla="*/ 1940660 h 3624976"/>
              <a:gd name="connsiteX86" fmla="*/ 5300663 w 8247269"/>
              <a:gd name="connsiteY86" fmla="*/ 1904941 h 3624976"/>
              <a:gd name="connsiteX87" fmla="*/ 5243513 w 8247269"/>
              <a:gd name="connsiteY87" fmla="*/ 1914466 h 3624976"/>
              <a:gd name="connsiteX88" fmla="*/ 5186363 w 8247269"/>
              <a:gd name="connsiteY88" fmla="*/ 1933516 h 3624976"/>
              <a:gd name="connsiteX89" fmla="*/ 5179219 w 8247269"/>
              <a:gd name="connsiteY89" fmla="*/ 1890653 h 3624976"/>
              <a:gd name="connsiteX90" fmla="*/ 5098257 w 8247269"/>
              <a:gd name="connsiteY90" fmla="*/ 1840647 h 3624976"/>
              <a:gd name="connsiteX91" fmla="*/ 5033963 w 8247269"/>
              <a:gd name="connsiteY91" fmla="*/ 1838266 h 3624976"/>
              <a:gd name="connsiteX92" fmla="*/ 5024438 w 8247269"/>
              <a:gd name="connsiteY92" fmla="*/ 1809691 h 3624976"/>
              <a:gd name="connsiteX93" fmla="*/ 4891088 w 8247269"/>
              <a:gd name="connsiteY93" fmla="*/ 1781116 h 3624976"/>
              <a:gd name="connsiteX94" fmla="*/ 4814888 w 8247269"/>
              <a:gd name="connsiteY94" fmla="*/ 1743016 h 3624976"/>
              <a:gd name="connsiteX95" fmla="*/ 4786313 w 8247269"/>
              <a:gd name="connsiteY95" fmla="*/ 1714441 h 3624976"/>
              <a:gd name="connsiteX96" fmla="*/ 4776788 w 8247269"/>
              <a:gd name="connsiteY96" fmla="*/ 1685866 h 3624976"/>
              <a:gd name="connsiteX97" fmla="*/ 4795838 w 8247269"/>
              <a:gd name="connsiteY97" fmla="*/ 1628716 h 3624976"/>
              <a:gd name="connsiteX98" fmla="*/ 4814888 w 8247269"/>
              <a:gd name="connsiteY98" fmla="*/ 1476316 h 3624976"/>
              <a:gd name="connsiteX99" fmla="*/ 4852988 w 8247269"/>
              <a:gd name="connsiteY99" fmla="*/ 1419166 h 3624976"/>
              <a:gd name="connsiteX100" fmla="*/ 4872038 w 8247269"/>
              <a:gd name="connsiteY100" fmla="*/ 1390591 h 3624976"/>
              <a:gd name="connsiteX101" fmla="*/ 4919663 w 8247269"/>
              <a:gd name="connsiteY101" fmla="*/ 1314391 h 3624976"/>
              <a:gd name="connsiteX102" fmla="*/ 4929188 w 8247269"/>
              <a:gd name="connsiteY102" fmla="*/ 1285816 h 3624976"/>
              <a:gd name="connsiteX103" fmla="*/ 4872038 w 8247269"/>
              <a:gd name="connsiteY103" fmla="*/ 1257241 h 3624976"/>
              <a:gd name="connsiteX104" fmla="*/ 4843463 w 8247269"/>
              <a:gd name="connsiteY104" fmla="*/ 1238191 h 3624976"/>
              <a:gd name="connsiteX105" fmla="*/ 4786313 w 8247269"/>
              <a:gd name="connsiteY105" fmla="*/ 1219141 h 3624976"/>
              <a:gd name="connsiteX106" fmla="*/ 4757738 w 8247269"/>
              <a:gd name="connsiteY106" fmla="*/ 1209616 h 3624976"/>
              <a:gd name="connsiteX107" fmla="*/ 4729163 w 8247269"/>
              <a:gd name="connsiteY107" fmla="*/ 1219141 h 3624976"/>
              <a:gd name="connsiteX108" fmla="*/ 4672013 w 8247269"/>
              <a:gd name="connsiteY108" fmla="*/ 1247716 h 3624976"/>
              <a:gd name="connsiteX109" fmla="*/ 4576763 w 8247269"/>
              <a:gd name="connsiteY109" fmla="*/ 1209616 h 3624976"/>
              <a:gd name="connsiteX110" fmla="*/ 4538663 w 8247269"/>
              <a:gd name="connsiteY110" fmla="*/ 1161991 h 3624976"/>
              <a:gd name="connsiteX111" fmla="*/ 4481513 w 8247269"/>
              <a:gd name="connsiteY111" fmla="*/ 1181041 h 3624976"/>
              <a:gd name="connsiteX112" fmla="*/ 4452938 w 8247269"/>
              <a:gd name="connsiteY112" fmla="*/ 1190566 h 3624976"/>
              <a:gd name="connsiteX113" fmla="*/ 4414838 w 8247269"/>
              <a:gd name="connsiteY113" fmla="*/ 1276291 h 3624976"/>
              <a:gd name="connsiteX114" fmla="*/ 4405313 w 8247269"/>
              <a:gd name="connsiteY114" fmla="*/ 1304866 h 3624976"/>
              <a:gd name="connsiteX115" fmla="*/ 4395788 w 8247269"/>
              <a:gd name="connsiteY115" fmla="*/ 1333441 h 3624976"/>
              <a:gd name="connsiteX116" fmla="*/ 4367213 w 8247269"/>
              <a:gd name="connsiteY116" fmla="*/ 1352491 h 3624976"/>
              <a:gd name="connsiteX117" fmla="*/ 4348163 w 8247269"/>
              <a:gd name="connsiteY117" fmla="*/ 1381066 h 3624976"/>
              <a:gd name="connsiteX118" fmla="*/ 4329113 w 8247269"/>
              <a:gd name="connsiteY118" fmla="*/ 1438216 h 3624976"/>
              <a:gd name="connsiteX119" fmla="*/ 4310063 w 8247269"/>
              <a:gd name="connsiteY119" fmla="*/ 1466791 h 3624976"/>
              <a:gd name="connsiteX120" fmla="*/ 4300538 w 8247269"/>
              <a:gd name="connsiteY120" fmla="*/ 1495366 h 3624976"/>
              <a:gd name="connsiteX121" fmla="*/ 4291013 w 8247269"/>
              <a:gd name="connsiteY121" fmla="*/ 1533466 h 3624976"/>
              <a:gd name="connsiteX122" fmla="*/ 4262438 w 8247269"/>
              <a:gd name="connsiteY122" fmla="*/ 1552516 h 3624976"/>
              <a:gd name="connsiteX123" fmla="*/ 4224338 w 8247269"/>
              <a:gd name="connsiteY123" fmla="*/ 1545372 h 3624976"/>
              <a:gd name="connsiteX124" fmla="*/ 4167188 w 8247269"/>
              <a:gd name="connsiteY124" fmla="*/ 1562041 h 3624976"/>
              <a:gd name="connsiteX125" fmla="*/ 4110038 w 8247269"/>
              <a:gd name="connsiteY125" fmla="*/ 1583472 h 3624976"/>
              <a:gd name="connsiteX126" fmla="*/ 4081463 w 8247269"/>
              <a:gd name="connsiteY126" fmla="*/ 1590616 h 3624976"/>
              <a:gd name="connsiteX127" fmla="*/ 4055270 w 8247269"/>
              <a:gd name="connsiteY127" fmla="*/ 1595379 h 3624976"/>
              <a:gd name="connsiteX128" fmla="*/ 3948113 w 8247269"/>
              <a:gd name="connsiteY128" fmla="*/ 1609666 h 3624976"/>
              <a:gd name="connsiteX129" fmla="*/ 3910013 w 8247269"/>
              <a:gd name="connsiteY129" fmla="*/ 1600141 h 3624976"/>
              <a:gd name="connsiteX130" fmla="*/ 3757613 w 8247269"/>
              <a:gd name="connsiteY130" fmla="*/ 1590616 h 3624976"/>
              <a:gd name="connsiteX131" fmla="*/ 3729038 w 8247269"/>
              <a:gd name="connsiteY131" fmla="*/ 1571566 h 3624976"/>
              <a:gd name="connsiteX132" fmla="*/ 3700463 w 8247269"/>
              <a:gd name="connsiteY132" fmla="*/ 1562041 h 3624976"/>
              <a:gd name="connsiteX133" fmla="*/ 3652838 w 8247269"/>
              <a:gd name="connsiteY133" fmla="*/ 1523941 h 3624976"/>
              <a:gd name="connsiteX134" fmla="*/ 3481388 w 8247269"/>
              <a:gd name="connsiteY134" fmla="*/ 1533466 h 3624976"/>
              <a:gd name="connsiteX135" fmla="*/ 3414713 w 8247269"/>
              <a:gd name="connsiteY135" fmla="*/ 1542991 h 3624976"/>
              <a:gd name="connsiteX136" fmla="*/ 3386138 w 8247269"/>
              <a:gd name="connsiteY136" fmla="*/ 1552516 h 3624976"/>
              <a:gd name="connsiteX137" fmla="*/ 3338513 w 8247269"/>
              <a:gd name="connsiteY137" fmla="*/ 1562041 h 3624976"/>
              <a:gd name="connsiteX138" fmla="*/ 3259931 w 8247269"/>
              <a:gd name="connsiteY138" fmla="*/ 1619191 h 3624976"/>
              <a:gd name="connsiteX139" fmla="*/ 3214688 w 8247269"/>
              <a:gd name="connsiteY139" fmla="*/ 1666816 h 3624976"/>
              <a:gd name="connsiteX140" fmla="*/ 3205163 w 8247269"/>
              <a:gd name="connsiteY140" fmla="*/ 1695391 h 3624976"/>
              <a:gd name="connsiteX141" fmla="*/ 3181351 w 8247269"/>
              <a:gd name="connsiteY141" fmla="*/ 1738254 h 3624976"/>
              <a:gd name="connsiteX142" fmla="*/ 3102769 w 8247269"/>
              <a:gd name="connsiteY142" fmla="*/ 1714441 h 3624976"/>
              <a:gd name="connsiteX143" fmla="*/ 3057525 w 8247269"/>
              <a:gd name="connsiteY143" fmla="*/ 1659672 h 3624976"/>
              <a:gd name="connsiteX144" fmla="*/ 3005138 w 8247269"/>
              <a:gd name="connsiteY144" fmla="*/ 1619191 h 3624976"/>
              <a:gd name="connsiteX145" fmla="*/ 2967038 w 8247269"/>
              <a:gd name="connsiteY145" fmla="*/ 1562041 h 3624976"/>
              <a:gd name="connsiteX146" fmla="*/ 2947988 w 8247269"/>
              <a:gd name="connsiteY146" fmla="*/ 1533466 h 3624976"/>
              <a:gd name="connsiteX147" fmla="*/ 2890838 w 8247269"/>
              <a:gd name="connsiteY147" fmla="*/ 1504891 h 3624976"/>
              <a:gd name="connsiteX148" fmla="*/ 2862263 w 8247269"/>
              <a:gd name="connsiteY148" fmla="*/ 1485841 h 3624976"/>
              <a:gd name="connsiteX149" fmla="*/ 2833688 w 8247269"/>
              <a:gd name="connsiteY149" fmla="*/ 1476316 h 3624976"/>
              <a:gd name="connsiteX150" fmla="*/ 2805113 w 8247269"/>
              <a:gd name="connsiteY150" fmla="*/ 1457266 h 3624976"/>
              <a:gd name="connsiteX151" fmla="*/ 2738438 w 8247269"/>
              <a:gd name="connsiteY151" fmla="*/ 1438216 h 3624976"/>
              <a:gd name="connsiteX152" fmla="*/ 2709863 w 8247269"/>
              <a:gd name="connsiteY152" fmla="*/ 1428691 h 3624976"/>
              <a:gd name="connsiteX153" fmla="*/ 2605088 w 8247269"/>
              <a:gd name="connsiteY153" fmla="*/ 1419166 h 3624976"/>
              <a:gd name="connsiteX154" fmla="*/ 2509838 w 8247269"/>
              <a:gd name="connsiteY154" fmla="*/ 1428691 h 3624976"/>
              <a:gd name="connsiteX155" fmla="*/ 2433638 w 8247269"/>
              <a:gd name="connsiteY155" fmla="*/ 1381066 h 3624976"/>
              <a:gd name="connsiteX156" fmla="*/ 2395538 w 8247269"/>
              <a:gd name="connsiteY156" fmla="*/ 1352491 h 3624976"/>
              <a:gd name="connsiteX157" fmla="*/ 2366963 w 8247269"/>
              <a:gd name="connsiteY157" fmla="*/ 1342966 h 3624976"/>
              <a:gd name="connsiteX158" fmla="*/ 2309813 w 8247269"/>
              <a:gd name="connsiteY158" fmla="*/ 1333441 h 3624976"/>
              <a:gd name="connsiteX159" fmla="*/ 2233613 w 8247269"/>
              <a:gd name="connsiteY159" fmla="*/ 1342966 h 3624976"/>
              <a:gd name="connsiteX160" fmla="*/ 2185988 w 8247269"/>
              <a:gd name="connsiteY160" fmla="*/ 1333441 h 3624976"/>
              <a:gd name="connsiteX161" fmla="*/ 2176463 w 8247269"/>
              <a:gd name="connsiteY161" fmla="*/ 1304866 h 3624976"/>
              <a:gd name="connsiteX162" fmla="*/ 2157413 w 8247269"/>
              <a:gd name="connsiteY162" fmla="*/ 1238191 h 3624976"/>
              <a:gd name="connsiteX163" fmla="*/ 2155032 w 8247269"/>
              <a:gd name="connsiteY163" fmla="*/ 1181042 h 3624976"/>
              <a:gd name="connsiteX164" fmla="*/ 2062163 w 8247269"/>
              <a:gd name="connsiteY164" fmla="*/ 1066741 h 3624976"/>
              <a:gd name="connsiteX165" fmla="*/ 2033588 w 8247269"/>
              <a:gd name="connsiteY165" fmla="*/ 1057216 h 3624976"/>
              <a:gd name="connsiteX166" fmla="*/ 2081213 w 8247269"/>
              <a:gd name="connsiteY166" fmla="*/ 1009591 h 3624976"/>
              <a:gd name="connsiteX167" fmla="*/ 2128838 w 8247269"/>
              <a:gd name="connsiteY167" fmla="*/ 1000066 h 3624976"/>
              <a:gd name="connsiteX168" fmla="*/ 2147888 w 8247269"/>
              <a:gd name="connsiteY168" fmla="*/ 942916 h 3624976"/>
              <a:gd name="connsiteX169" fmla="*/ 2119313 w 8247269"/>
              <a:gd name="connsiteY169" fmla="*/ 914341 h 3624976"/>
              <a:gd name="connsiteX170" fmla="*/ 2014538 w 8247269"/>
              <a:gd name="connsiteY170" fmla="*/ 885766 h 3624976"/>
              <a:gd name="connsiteX171" fmla="*/ 2024063 w 8247269"/>
              <a:gd name="connsiteY171" fmla="*/ 828616 h 3624976"/>
              <a:gd name="connsiteX172" fmla="*/ 2014538 w 8247269"/>
              <a:gd name="connsiteY172" fmla="*/ 800041 h 3624976"/>
              <a:gd name="connsiteX173" fmla="*/ 1976438 w 8247269"/>
              <a:gd name="connsiteY173" fmla="*/ 742891 h 3624976"/>
              <a:gd name="connsiteX174" fmla="*/ 1804988 w 8247269"/>
              <a:gd name="connsiteY174" fmla="*/ 685741 h 3624976"/>
              <a:gd name="connsiteX175" fmla="*/ 1776413 w 8247269"/>
              <a:gd name="connsiteY175" fmla="*/ 676216 h 3624976"/>
              <a:gd name="connsiteX176" fmla="*/ 1747838 w 8247269"/>
              <a:gd name="connsiteY176" fmla="*/ 666691 h 3624976"/>
              <a:gd name="connsiteX177" fmla="*/ 1690688 w 8247269"/>
              <a:gd name="connsiteY177" fmla="*/ 628591 h 3624976"/>
              <a:gd name="connsiteX178" fmla="*/ 1654969 w 8247269"/>
              <a:gd name="connsiteY178" fmla="*/ 592872 h 3624976"/>
              <a:gd name="connsiteX179" fmla="*/ 1581150 w 8247269"/>
              <a:gd name="connsiteY179" fmla="*/ 519053 h 3624976"/>
              <a:gd name="connsiteX180" fmla="*/ 1493045 w 8247269"/>
              <a:gd name="connsiteY180" fmla="*/ 433328 h 3624976"/>
              <a:gd name="connsiteX181" fmla="*/ 1370452 w 8247269"/>
              <a:gd name="connsiteY181" fmla="*/ 335756 h 3624976"/>
              <a:gd name="connsiteX182" fmla="*/ 1350170 w 8247269"/>
              <a:gd name="connsiteY182" fmla="*/ 316647 h 3624976"/>
              <a:gd name="connsiteX183" fmla="*/ 1373982 w 8247269"/>
              <a:gd name="connsiteY183" fmla="*/ 323791 h 3624976"/>
              <a:gd name="connsiteX184" fmla="*/ 1440657 w 8247269"/>
              <a:gd name="connsiteY184" fmla="*/ 342841 h 3624976"/>
              <a:gd name="connsiteX185" fmla="*/ 1440657 w 8247269"/>
              <a:gd name="connsiteY185" fmla="*/ 290453 h 3624976"/>
              <a:gd name="connsiteX186" fmla="*/ 1376363 w 8247269"/>
              <a:gd name="connsiteY186" fmla="*/ 204729 h 3624976"/>
              <a:gd name="connsiteX187" fmla="*/ 1338263 w 8247269"/>
              <a:gd name="connsiteY187" fmla="*/ 178534 h 3624976"/>
              <a:gd name="connsiteX188" fmla="*/ 1319213 w 8247269"/>
              <a:gd name="connsiteY188" fmla="*/ 161866 h 3624976"/>
              <a:gd name="connsiteX189" fmla="*/ 1166813 w 8247269"/>
              <a:gd name="connsiteY189" fmla="*/ 133291 h 3624976"/>
              <a:gd name="connsiteX190" fmla="*/ 1138238 w 8247269"/>
              <a:gd name="connsiteY190" fmla="*/ 123766 h 3624976"/>
              <a:gd name="connsiteX191" fmla="*/ 1081088 w 8247269"/>
              <a:gd name="connsiteY191" fmla="*/ 85666 h 3624976"/>
              <a:gd name="connsiteX192" fmla="*/ 1033463 w 8247269"/>
              <a:gd name="connsiteY192" fmla="*/ 47566 h 3624976"/>
              <a:gd name="connsiteX193" fmla="*/ 976313 w 8247269"/>
              <a:gd name="connsiteY193" fmla="*/ 9466 h 3624976"/>
              <a:gd name="connsiteX194" fmla="*/ 547688 w 8247269"/>
              <a:gd name="connsiteY194" fmla="*/ 9466 h 3624976"/>
              <a:gd name="connsiteX195" fmla="*/ 452438 w 8247269"/>
              <a:gd name="connsiteY195" fmla="*/ 18991 h 3624976"/>
              <a:gd name="connsiteX196" fmla="*/ 395288 w 8247269"/>
              <a:gd name="connsiteY196" fmla="*/ 47566 h 3624976"/>
              <a:gd name="connsiteX197" fmla="*/ 319088 w 8247269"/>
              <a:gd name="connsiteY197" fmla="*/ 159485 h 3624976"/>
              <a:gd name="connsiteX198" fmla="*/ 307182 w 8247269"/>
              <a:gd name="connsiteY198" fmla="*/ 216634 h 3624976"/>
              <a:gd name="connsiteX199" fmla="*/ 254794 w 8247269"/>
              <a:gd name="connsiteY199" fmla="*/ 283310 h 3624976"/>
              <a:gd name="connsiteX200" fmla="*/ 180975 w 8247269"/>
              <a:gd name="connsiteY200" fmla="*/ 330935 h 3624976"/>
              <a:gd name="connsiteX201" fmla="*/ 76201 w 8247269"/>
              <a:gd name="connsiteY201" fmla="*/ 357129 h 3624976"/>
              <a:gd name="connsiteX202" fmla="*/ 42863 w 8247269"/>
              <a:gd name="connsiteY202" fmla="*/ 361891 h 3624976"/>
              <a:gd name="connsiteX203" fmla="*/ 0 w 8247269"/>
              <a:gd name="connsiteY203" fmla="*/ 371416 h 3624976"/>
              <a:gd name="connsiteX204" fmla="*/ 21431 w 8247269"/>
              <a:gd name="connsiteY204" fmla="*/ 416660 h 3624976"/>
              <a:gd name="connsiteX205" fmla="*/ 33338 w 8247269"/>
              <a:gd name="connsiteY205" fmla="*/ 419041 h 3624976"/>
              <a:gd name="connsiteX206" fmla="*/ 90488 w 8247269"/>
              <a:gd name="connsiteY206" fmla="*/ 447616 h 3624976"/>
              <a:gd name="connsiteX207" fmla="*/ 147638 w 8247269"/>
              <a:gd name="connsiteY207" fmla="*/ 476191 h 3624976"/>
              <a:gd name="connsiteX208" fmla="*/ 166688 w 8247269"/>
              <a:gd name="connsiteY208" fmla="*/ 504766 h 3624976"/>
              <a:gd name="connsiteX209" fmla="*/ 166688 w 8247269"/>
              <a:gd name="connsiteY209" fmla="*/ 571441 h 3624976"/>
              <a:gd name="connsiteX210" fmla="*/ 138113 w 8247269"/>
              <a:gd name="connsiteY210" fmla="*/ 580966 h 3624976"/>
              <a:gd name="connsiteX211" fmla="*/ 128588 w 8247269"/>
              <a:gd name="connsiteY211" fmla="*/ 666691 h 3624976"/>
              <a:gd name="connsiteX212" fmla="*/ 100013 w 8247269"/>
              <a:gd name="connsiteY212" fmla="*/ 676216 h 3624976"/>
              <a:gd name="connsiteX213" fmla="*/ 90488 w 8247269"/>
              <a:gd name="connsiteY213" fmla="*/ 704791 h 3624976"/>
              <a:gd name="connsiteX214" fmla="*/ 119063 w 8247269"/>
              <a:gd name="connsiteY214" fmla="*/ 714316 h 3624976"/>
              <a:gd name="connsiteX215" fmla="*/ 138113 w 8247269"/>
              <a:gd name="connsiteY215" fmla="*/ 771466 h 3624976"/>
              <a:gd name="connsiteX216" fmla="*/ 147638 w 8247269"/>
              <a:gd name="connsiteY216" fmla="*/ 838141 h 3624976"/>
              <a:gd name="connsiteX217" fmla="*/ 166688 w 8247269"/>
              <a:gd name="connsiteY217" fmla="*/ 866716 h 3624976"/>
              <a:gd name="connsiteX218" fmla="*/ 157163 w 8247269"/>
              <a:gd name="connsiteY218" fmla="*/ 923866 h 3624976"/>
              <a:gd name="connsiteX0" fmla="*/ 7319963 w 8247269"/>
              <a:gd name="connsiteY0" fmla="*/ 3590866 h 3624976"/>
              <a:gd name="connsiteX1" fmla="*/ 7374733 w 8247269"/>
              <a:gd name="connsiteY1" fmla="*/ 3417036 h 3624976"/>
              <a:gd name="connsiteX2" fmla="*/ 7398544 w 8247269"/>
              <a:gd name="connsiteY2" fmla="*/ 3281304 h 3624976"/>
              <a:gd name="connsiteX3" fmla="*/ 7458075 w 8247269"/>
              <a:gd name="connsiteY3" fmla="*/ 3233678 h 3624976"/>
              <a:gd name="connsiteX4" fmla="*/ 7481888 w 8247269"/>
              <a:gd name="connsiteY4" fmla="*/ 3000315 h 3624976"/>
              <a:gd name="connsiteX5" fmla="*/ 7543801 w 8247269"/>
              <a:gd name="connsiteY5" fmla="*/ 2966977 h 3624976"/>
              <a:gd name="connsiteX6" fmla="*/ 7627145 w 8247269"/>
              <a:gd name="connsiteY6" fmla="*/ 2993171 h 3624976"/>
              <a:gd name="connsiteX7" fmla="*/ 7708106 w 8247269"/>
              <a:gd name="connsiteY7" fmla="*/ 2943167 h 3624976"/>
              <a:gd name="connsiteX8" fmla="*/ 7765257 w 8247269"/>
              <a:gd name="connsiteY8" fmla="*/ 2838391 h 3624976"/>
              <a:gd name="connsiteX9" fmla="*/ 7777163 w 8247269"/>
              <a:gd name="connsiteY9" fmla="*/ 2800291 h 3624976"/>
              <a:gd name="connsiteX10" fmla="*/ 7805738 w 8247269"/>
              <a:gd name="connsiteY10" fmla="*/ 2790766 h 3624976"/>
              <a:gd name="connsiteX11" fmla="*/ 7834313 w 8247269"/>
              <a:gd name="connsiteY11" fmla="*/ 2781241 h 3624976"/>
              <a:gd name="connsiteX12" fmla="*/ 7996238 w 8247269"/>
              <a:gd name="connsiteY12" fmla="*/ 2762191 h 3624976"/>
              <a:gd name="connsiteX13" fmla="*/ 8062913 w 8247269"/>
              <a:gd name="connsiteY13" fmla="*/ 2743141 h 3624976"/>
              <a:gd name="connsiteX14" fmla="*/ 8090341 w 8247269"/>
              <a:gd name="connsiteY14" fmla="*/ 2764630 h 3624976"/>
              <a:gd name="connsiteX15" fmla="*/ 8162926 w 8247269"/>
              <a:gd name="connsiteY15" fmla="*/ 2752666 h 3624976"/>
              <a:gd name="connsiteX16" fmla="*/ 8165307 w 8247269"/>
              <a:gd name="connsiteY16" fmla="*/ 2709804 h 3624976"/>
              <a:gd name="connsiteX17" fmla="*/ 8186738 w 8247269"/>
              <a:gd name="connsiteY17" fmla="*/ 2602648 h 3624976"/>
              <a:gd name="connsiteX18" fmla="*/ 8193882 w 8247269"/>
              <a:gd name="connsiteY18" fmla="*/ 2552641 h 3624976"/>
              <a:gd name="connsiteX19" fmla="*/ 8224838 w 8247269"/>
              <a:gd name="connsiteY19" fmla="*/ 2514541 h 3624976"/>
              <a:gd name="connsiteX20" fmla="*/ 8243888 w 8247269"/>
              <a:gd name="connsiteY20" fmla="*/ 2485966 h 3624976"/>
              <a:gd name="connsiteX21" fmla="*/ 8178447 w 8247269"/>
              <a:gd name="connsiteY21" fmla="*/ 2438399 h 3624976"/>
              <a:gd name="connsiteX22" fmla="*/ 7950994 w 8247269"/>
              <a:gd name="connsiteY22" fmla="*/ 2435960 h 3624976"/>
              <a:gd name="connsiteX23" fmla="*/ 7967663 w 8247269"/>
              <a:gd name="connsiteY23" fmla="*/ 2335947 h 3624976"/>
              <a:gd name="connsiteX24" fmla="*/ 7977188 w 8247269"/>
              <a:gd name="connsiteY24" fmla="*/ 2257366 h 3624976"/>
              <a:gd name="connsiteX25" fmla="*/ 7950995 w 8247269"/>
              <a:gd name="connsiteY25" fmla="*/ 2083534 h 3624976"/>
              <a:gd name="connsiteX26" fmla="*/ 7953375 w 8247269"/>
              <a:gd name="connsiteY26" fmla="*/ 2038291 h 3624976"/>
              <a:gd name="connsiteX27" fmla="*/ 7948613 w 8247269"/>
              <a:gd name="connsiteY27" fmla="*/ 2007334 h 3624976"/>
              <a:gd name="connsiteX28" fmla="*/ 7962901 w 8247269"/>
              <a:gd name="connsiteY28" fmla="*/ 1907322 h 3624976"/>
              <a:gd name="connsiteX29" fmla="*/ 7948613 w 8247269"/>
              <a:gd name="connsiteY29" fmla="*/ 1847791 h 3624976"/>
              <a:gd name="connsiteX30" fmla="*/ 7850982 w 8247269"/>
              <a:gd name="connsiteY30" fmla="*/ 1859697 h 3624976"/>
              <a:gd name="connsiteX31" fmla="*/ 7796213 w 8247269"/>
              <a:gd name="connsiteY31" fmla="*/ 1790641 h 3624976"/>
              <a:gd name="connsiteX32" fmla="*/ 7739063 w 8247269"/>
              <a:gd name="connsiteY32" fmla="*/ 1771591 h 3624976"/>
              <a:gd name="connsiteX33" fmla="*/ 7710488 w 8247269"/>
              <a:gd name="connsiteY33" fmla="*/ 1752541 h 3624976"/>
              <a:gd name="connsiteX34" fmla="*/ 7567613 w 8247269"/>
              <a:gd name="connsiteY34" fmla="*/ 1733491 h 3624976"/>
              <a:gd name="connsiteX35" fmla="*/ 7510463 w 8247269"/>
              <a:gd name="connsiteY35" fmla="*/ 1714441 h 3624976"/>
              <a:gd name="connsiteX36" fmla="*/ 7453313 w 8247269"/>
              <a:gd name="connsiteY36" fmla="*/ 1676341 h 3624976"/>
              <a:gd name="connsiteX37" fmla="*/ 7424738 w 8247269"/>
              <a:gd name="connsiteY37" fmla="*/ 1657291 h 3624976"/>
              <a:gd name="connsiteX38" fmla="*/ 7396163 w 8247269"/>
              <a:gd name="connsiteY38" fmla="*/ 1647766 h 3624976"/>
              <a:gd name="connsiteX39" fmla="*/ 7358063 w 8247269"/>
              <a:gd name="connsiteY39" fmla="*/ 1600141 h 3624976"/>
              <a:gd name="connsiteX40" fmla="*/ 7319963 w 8247269"/>
              <a:gd name="connsiteY40" fmla="*/ 1542991 h 3624976"/>
              <a:gd name="connsiteX41" fmla="*/ 7272338 w 8247269"/>
              <a:gd name="connsiteY41" fmla="*/ 1485841 h 3624976"/>
              <a:gd name="connsiteX42" fmla="*/ 7262813 w 8247269"/>
              <a:gd name="connsiteY42" fmla="*/ 1457266 h 3624976"/>
              <a:gd name="connsiteX43" fmla="*/ 7224713 w 8247269"/>
              <a:gd name="connsiteY43" fmla="*/ 1400116 h 3624976"/>
              <a:gd name="connsiteX44" fmla="*/ 7215188 w 8247269"/>
              <a:gd name="connsiteY44" fmla="*/ 1371541 h 3624976"/>
              <a:gd name="connsiteX45" fmla="*/ 7196138 w 8247269"/>
              <a:gd name="connsiteY45" fmla="*/ 1342966 h 3624976"/>
              <a:gd name="connsiteX46" fmla="*/ 7184231 w 8247269"/>
              <a:gd name="connsiteY46" fmla="*/ 1278672 h 3624976"/>
              <a:gd name="connsiteX47" fmla="*/ 7012782 w 8247269"/>
              <a:gd name="connsiteY47" fmla="*/ 1083410 h 3624976"/>
              <a:gd name="connsiteX48" fmla="*/ 6979445 w 8247269"/>
              <a:gd name="connsiteY48" fmla="*/ 1047691 h 3624976"/>
              <a:gd name="connsiteX49" fmla="*/ 6950869 w 8247269"/>
              <a:gd name="connsiteY49" fmla="*/ 1016735 h 3624976"/>
              <a:gd name="connsiteX50" fmla="*/ 6988969 w 8247269"/>
              <a:gd name="connsiteY50" fmla="*/ 961966 h 3624976"/>
              <a:gd name="connsiteX51" fmla="*/ 7048501 w 8247269"/>
              <a:gd name="connsiteY51" fmla="*/ 885766 h 3624976"/>
              <a:gd name="connsiteX52" fmla="*/ 6977063 w 8247269"/>
              <a:gd name="connsiteY52" fmla="*/ 857191 h 3624976"/>
              <a:gd name="connsiteX53" fmla="*/ 6910388 w 8247269"/>
              <a:gd name="connsiteY53" fmla="*/ 847666 h 3624976"/>
              <a:gd name="connsiteX54" fmla="*/ 6872288 w 8247269"/>
              <a:gd name="connsiteY54" fmla="*/ 828616 h 3624976"/>
              <a:gd name="connsiteX55" fmla="*/ 6843713 w 8247269"/>
              <a:gd name="connsiteY55" fmla="*/ 819091 h 3624976"/>
              <a:gd name="connsiteX56" fmla="*/ 6786563 w 8247269"/>
              <a:gd name="connsiteY56" fmla="*/ 780991 h 3624976"/>
              <a:gd name="connsiteX57" fmla="*/ 6748463 w 8247269"/>
              <a:gd name="connsiteY57" fmla="*/ 733366 h 3624976"/>
              <a:gd name="connsiteX58" fmla="*/ 6738938 w 8247269"/>
              <a:gd name="connsiteY58" fmla="*/ 704791 h 3624976"/>
              <a:gd name="connsiteX59" fmla="*/ 6691313 w 8247269"/>
              <a:gd name="connsiteY59" fmla="*/ 657166 h 3624976"/>
              <a:gd name="connsiteX60" fmla="*/ 6643688 w 8247269"/>
              <a:gd name="connsiteY60" fmla="*/ 619066 h 3624976"/>
              <a:gd name="connsiteX61" fmla="*/ 6624638 w 8247269"/>
              <a:gd name="connsiteY61" fmla="*/ 590491 h 3624976"/>
              <a:gd name="connsiteX62" fmla="*/ 6596063 w 8247269"/>
              <a:gd name="connsiteY62" fmla="*/ 580966 h 3624976"/>
              <a:gd name="connsiteX63" fmla="*/ 6567488 w 8247269"/>
              <a:gd name="connsiteY63" fmla="*/ 561916 h 3624976"/>
              <a:gd name="connsiteX64" fmla="*/ 6538913 w 8247269"/>
              <a:gd name="connsiteY64" fmla="*/ 552391 h 3624976"/>
              <a:gd name="connsiteX65" fmla="*/ 6510338 w 8247269"/>
              <a:gd name="connsiteY65" fmla="*/ 533341 h 3624976"/>
              <a:gd name="connsiteX66" fmla="*/ 6462713 w 8247269"/>
              <a:gd name="connsiteY66" fmla="*/ 523816 h 3624976"/>
              <a:gd name="connsiteX67" fmla="*/ 6376988 w 8247269"/>
              <a:gd name="connsiteY67" fmla="*/ 533341 h 3624976"/>
              <a:gd name="connsiteX68" fmla="*/ 6250782 w 8247269"/>
              <a:gd name="connsiteY68" fmla="*/ 585729 h 3624976"/>
              <a:gd name="connsiteX69" fmla="*/ 6169819 w 8247269"/>
              <a:gd name="connsiteY69" fmla="*/ 619066 h 3624976"/>
              <a:gd name="connsiteX70" fmla="*/ 6148388 w 8247269"/>
              <a:gd name="connsiteY70" fmla="*/ 666691 h 3624976"/>
              <a:gd name="connsiteX71" fmla="*/ 6105525 w 8247269"/>
              <a:gd name="connsiteY71" fmla="*/ 852428 h 3624976"/>
              <a:gd name="connsiteX72" fmla="*/ 6119813 w 8247269"/>
              <a:gd name="connsiteY72" fmla="*/ 1085791 h 3624976"/>
              <a:gd name="connsiteX73" fmla="*/ 6136482 w 8247269"/>
              <a:gd name="connsiteY73" fmla="*/ 1195328 h 3624976"/>
              <a:gd name="connsiteX74" fmla="*/ 6140098 w 8247269"/>
              <a:gd name="connsiteY74" fmla="*/ 1366836 h 3624976"/>
              <a:gd name="connsiteX75" fmla="*/ 6165057 w 8247269"/>
              <a:gd name="connsiteY75" fmla="*/ 1414404 h 3624976"/>
              <a:gd name="connsiteX76" fmla="*/ 6162676 w 8247269"/>
              <a:gd name="connsiteY76" fmla="*/ 1492985 h 3624976"/>
              <a:gd name="connsiteX77" fmla="*/ 6174582 w 8247269"/>
              <a:gd name="connsiteY77" fmla="*/ 1652529 h 3624976"/>
              <a:gd name="connsiteX78" fmla="*/ 6174581 w 8247269"/>
              <a:gd name="connsiteY78" fmla="*/ 1735872 h 3624976"/>
              <a:gd name="connsiteX79" fmla="*/ 6105525 w 8247269"/>
              <a:gd name="connsiteY79" fmla="*/ 1721584 h 3624976"/>
              <a:gd name="connsiteX80" fmla="*/ 5969795 w 8247269"/>
              <a:gd name="connsiteY80" fmla="*/ 1747779 h 3624976"/>
              <a:gd name="connsiteX81" fmla="*/ 5955507 w 8247269"/>
              <a:gd name="connsiteY81" fmla="*/ 1854934 h 3624976"/>
              <a:gd name="connsiteX82" fmla="*/ 5967413 w 8247269"/>
              <a:gd name="connsiteY82" fmla="*/ 1904941 h 3624976"/>
              <a:gd name="connsiteX83" fmla="*/ 5926932 w 8247269"/>
              <a:gd name="connsiteY83" fmla="*/ 1935897 h 3624976"/>
              <a:gd name="connsiteX84" fmla="*/ 5684045 w 8247269"/>
              <a:gd name="connsiteY84" fmla="*/ 1916847 h 3624976"/>
              <a:gd name="connsiteX85" fmla="*/ 5434013 w 8247269"/>
              <a:gd name="connsiteY85" fmla="*/ 1940660 h 3624976"/>
              <a:gd name="connsiteX86" fmla="*/ 5300663 w 8247269"/>
              <a:gd name="connsiteY86" fmla="*/ 1904941 h 3624976"/>
              <a:gd name="connsiteX87" fmla="*/ 5243513 w 8247269"/>
              <a:gd name="connsiteY87" fmla="*/ 1914466 h 3624976"/>
              <a:gd name="connsiteX88" fmla="*/ 5186363 w 8247269"/>
              <a:gd name="connsiteY88" fmla="*/ 1933516 h 3624976"/>
              <a:gd name="connsiteX89" fmla="*/ 5179219 w 8247269"/>
              <a:gd name="connsiteY89" fmla="*/ 1890653 h 3624976"/>
              <a:gd name="connsiteX90" fmla="*/ 5098257 w 8247269"/>
              <a:gd name="connsiteY90" fmla="*/ 1840647 h 3624976"/>
              <a:gd name="connsiteX91" fmla="*/ 5033963 w 8247269"/>
              <a:gd name="connsiteY91" fmla="*/ 1838266 h 3624976"/>
              <a:gd name="connsiteX92" fmla="*/ 5024438 w 8247269"/>
              <a:gd name="connsiteY92" fmla="*/ 1809691 h 3624976"/>
              <a:gd name="connsiteX93" fmla="*/ 4891088 w 8247269"/>
              <a:gd name="connsiteY93" fmla="*/ 1781116 h 3624976"/>
              <a:gd name="connsiteX94" fmla="*/ 4814888 w 8247269"/>
              <a:gd name="connsiteY94" fmla="*/ 1743016 h 3624976"/>
              <a:gd name="connsiteX95" fmla="*/ 4786313 w 8247269"/>
              <a:gd name="connsiteY95" fmla="*/ 1714441 h 3624976"/>
              <a:gd name="connsiteX96" fmla="*/ 4776788 w 8247269"/>
              <a:gd name="connsiteY96" fmla="*/ 1685866 h 3624976"/>
              <a:gd name="connsiteX97" fmla="*/ 4795838 w 8247269"/>
              <a:gd name="connsiteY97" fmla="*/ 1628716 h 3624976"/>
              <a:gd name="connsiteX98" fmla="*/ 4814888 w 8247269"/>
              <a:gd name="connsiteY98" fmla="*/ 1476316 h 3624976"/>
              <a:gd name="connsiteX99" fmla="*/ 4852988 w 8247269"/>
              <a:gd name="connsiteY99" fmla="*/ 1419166 h 3624976"/>
              <a:gd name="connsiteX100" fmla="*/ 4872038 w 8247269"/>
              <a:gd name="connsiteY100" fmla="*/ 1390591 h 3624976"/>
              <a:gd name="connsiteX101" fmla="*/ 4919663 w 8247269"/>
              <a:gd name="connsiteY101" fmla="*/ 1314391 h 3624976"/>
              <a:gd name="connsiteX102" fmla="*/ 4929188 w 8247269"/>
              <a:gd name="connsiteY102" fmla="*/ 1285816 h 3624976"/>
              <a:gd name="connsiteX103" fmla="*/ 4872038 w 8247269"/>
              <a:gd name="connsiteY103" fmla="*/ 1257241 h 3624976"/>
              <a:gd name="connsiteX104" fmla="*/ 4843463 w 8247269"/>
              <a:gd name="connsiteY104" fmla="*/ 1238191 h 3624976"/>
              <a:gd name="connsiteX105" fmla="*/ 4786313 w 8247269"/>
              <a:gd name="connsiteY105" fmla="*/ 1219141 h 3624976"/>
              <a:gd name="connsiteX106" fmla="*/ 4757738 w 8247269"/>
              <a:gd name="connsiteY106" fmla="*/ 1209616 h 3624976"/>
              <a:gd name="connsiteX107" fmla="*/ 4729163 w 8247269"/>
              <a:gd name="connsiteY107" fmla="*/ 1219141 h 3624976"/>
              <a:gd name="connsiteX108" fmla="*/ 4672013 w 8247269"/>
              <a:gd name="connsiteY108" fmla="*/ 1247716 h 3624976"/>
              <a:gd name="connsiteX109" fmla="*/ 4576763 w 8247269"/>
              <a:gd name="connsiteY109" fmla="*/ 1209616 h 3624976"/>
              <a:gd name="connsiteX110" fmla="*/ 4538663 w 8247269"/>
              <a:gd name="connsiteY110" fmla="*/ 1161991 h 3624976"/>
              <a:gd name="connsiteX111" fmla="*/ 4481513 w 8247269"/>
              <a:gd name="connsiteY111" fmla="*/ 1181041 h 3624976"/>
              <a:gd name="connsiteX112" fmla="*/ 4452938 w 8247269"/>
              <a:gd name="connsiteY112" fmla="*/ 1190566 h 3624976"/>
              <a:gd name="connsiteX113" fmla="*/ 4414838 w 8247269"/>
              <a:gd name="connsiteY113" fmla="*/ 1276291 h 3624976"/>
              <a:gd name="connsiteX114" fmla="*/ 4405313 w 8247269"/>
              <a:gd name="connsiteY114" fmla="*/ 1304866 h 3624976"/>
              <a:gd name="connsiteX115" fmla="*/ 4395788 w 8247269"/>
              <a:gd name="connsiteY115" fmla="*/ 1333441 h 3624976"/>
              <a:gd name="connsiteX116" fmla="*/ 4367213 w 8247269"/>
              <a:gd name="connsiteY116" fmla="*/ 1352491 h 3624976"/>
              <a:gd name="connsiteX117" fmla="*/ 4348163 w 8247269"/>
              <a:gd name="connsiteY117" fmla="*/ 1381066 h 3624976"/>
              <a:gd name="connsiteX118" fmla="*/ 4329113 w 8247269"/>
              <a:gd name="connsiteY118" fmla="*/ 1438216 h 3624976"/>
              <a:gd name="connsiteX119" fmla="*/ 4310063 w 8247269"/>
              <a:gd name="connsiteY119" fmla="*/ 1466791 h 3624976"/>
              <a:gd name="connsiteX120" fmla="*/ 4300538 w 8247269"/>
              <a:gd name="connsiteY120" fmla="*/ 1495366 h 3624976"/>
              <a:gd name="connsiteX121" fmla="*/ 4291013 w 8247269"/>
              <a:gd name="connsiteY121" fmla="*/ 1533466 h 3624976"/>
              <a:gd name="connsiteX122" fmla="*/ 4262438 w 8247269"/>
              <a:gd name="connsiteY122" fmla="*/ 1552516 h 3624976"/>
              <a:gd name="connsiteX123" fmla="*/ 4224338 w 8247269"/>
              <a:gd name="connsiteY123" fmla="*/ 1545372 h 3624976"/>
              <a:gd name="connsiteX124" fmla="*/ 4167188 w 8247269"/>
              <a:gd name="connsiteY124" fmla="*/ 1562041 h 3624976"/>
              <a:gd name="connsiteX125" fmla="*/ 4110038 w 8247269"/>
              <a:gd name="connsiteY125" fmla="*/ 1583472 h 3624976"/>
              <a:gd name="connsiteX126" fmla="*/ 4081463 w 8247269"/>
              <a:gd name="connsiteY126" fmla="*/ 1590616 h 3624976"/>
              <a:gd name="connsiteX127" fmla="*/ 4055270 w 8247269"/>
              <a:gd name="connsiteY127" fmla="*/ 1595379 h 3624976"/>
              <a:gd name="connsiteX128" fmla="*/ 3948113 w 8247269"/>
              <a:gd name="connsiteY128" fmla="*/ 1609666 h 3624976"/>
              <a:gd name="connsiteX129" fmla="*/ 3910013 w 8247269"/>
              <a:gd name="connsiteY129" fmla="*/ 1600141 h 3624976"/>
              <a:gd name="connsiteX130" fmla="*/ 3757613 w 8247269"/>
              <a:gd name="connsiteY130" fmla="*/ 1590616 h 3624976"/>
              <a:gd name="connsiteX131" fmla="*/ 3729038 w 8247269"/>
              <a:gd name="connsiteY131" fmla="*/ 1571566 h 3624976"/>
              <a:gd name="connsiteX132" fmla="*/ 3700463 w 8247269"/>
              <a:gd name="connsiteY132" fmla="*/ 1562041 h 3624976"/>
              <a:gd name="connsiteX133" fmla="*/ 3652838 w 8247269"/>
              <a:gd name="connsiteY133" fmla="*/ 1523941 h 3624976"/>
              <a:gd name="connsiteX134" fmla="*/ 3481388 w 8247269"/>
              <a:gd name="connsiteY134" fmla="*/ 1533466 h 3624976"/>
              <a:gd name="connsiteX135" fmla="*/ 3414713 w 8247269"/>
              <a:gd name="connsiteY135" fmla="*/ 1542991 h 3624976"/>
              <a:gd name="connsiteX136" fmla="*/ 3386138 w 8247269"/>
              <a:gd name="connsiteY136" fmla="*/ 1552516 h 3624976"/>
              <a:gd name="connsiteX137" fmla="*/ 3338513 w 8247269"/>
              <a:gd name="connsiteY137" fmla="*/ 1562041 h 3624976"/>
              <a:gd name="connsiteX138" fmla="*/ 3259931 w 8247269"/>
              <a:gd name="connsiteY138" fmla="*/ 1619191 h 3624976"/>
              <a:gd name="connsiteX139" fmla="*/ 3214688 w 8247269"/>
              <a:gd name="connsiteY139" fmla="*/ 1666816 h 3624976"/>
              <a:gd name="connsiteX140" fmla="*/ 3205163 w 8247269"/>
              <a:gd name="connsiteY140" fmla="*/ 1695391 h 3624976"/>
              <a:gd name="connsiteX141" fmla="*/ 3181351 w 8247269"/>
              <a:gd name="connsiteY141" fmla="*/ 1738254 h 3624976"/>
              <a:gd name="connsiteX142" fmla="*/ 3102769 w 8247269"/>
              <a:gd name="connsiteY142" fmla="*/ 1714441 h 3624976"/>
              <a:gd name="connsiteX143" fmla="*/ 3057525 w 8247269"/>
              <a:gd name="connsiteY143" fmla="*/ 1659672 h 3624976"/>
              <a:gd name="connsiteX144" fmla="*/ 3005138 w 8247269"/>
              <a:gd name="connsiteY144" fmla="*/ 1619191 h 3624976"/>
              <a:gd name="connsiteX145" fmla="*/ 2967038 w 8247269"/>
              <a:gd name="connsiteY145" fmla="*/ 1562041 h 3624976"/>
              <a:gd name="connsiteX146" fmla="*/ 2947988 w 8247269"/>
              <a:gd name="connsiteY146" fmla="*/ 1533466 h 3624976"/>
              <a:gd name="connsiteX147" fmla="*/ 2890838 w 8247269"/>
              <a:gd name="connsiteY147" fmla="*/ 1504891 h 3624976"/>
              <a:gd name="connsiteX148" fmla="*/ 2862263 w 8247269"/>
              <a:gd name="connsiteY148" fmla="*/ 1485841 h 3624976"/>
              <a:gd name="connsiteX149" fmla="*/ 2833688 w 8247269"/>
              <a:gd name="connsiteY149" fmla="*/ 1476316 h 3624976"/>
              <a:gd name="connsiteX150" fmla="*/ 2805113 w 8247269"/>
              <a:gd name="connsiteY150" fmla="*/ 1457266 h 3624976"/>
              <a:gd name="connsiteX151" fmla="*/ 2738438 w 8247269"/>
              <a:gd name="connsiteY151" fmla="*/ 1438216 h 3624976"/>
              <a:gd name="connsiteX152" fmla="*/ 2709863 w 8247269"/>
              <a:gd name="connsiteY152" fmla="*/ 1428691 h 3624976"/>
              <a:gd name="connsiteX153" fmla="*/ 2605088 w 8247269"/>
              <a:gd name="connsiteY153" fmla="*/ 1419166 h 3624976"/>
              <a:gd name="connsiteX154" fmla="*/ 2509838 w 8247269"/>
              <a:gd name="connsiteY154" fmla="*/ 1428691 h 3624976"/>
              <a:gd name="connsiteX155" fmla="*/ 2433638 w 8247269"/>
              <a:gd name="connsiteY155" fmla="*/ 1381066 h 3624976"/>
              <a:gd name="connsiteX156" fmla="*/ 2395538 w 8247269"/>
              <a:gd name="connsiteY156" fmla="*/ 1352491 h 3624976"/>
              <a:gd name="connsiteX157" fmla="*/ 2366963 w 8247269"/>
              <a:gd name="connsiteY157" fmla="*/ 1342966 h 3624976"/>
              <a:gd name="connsiteX158" fmla="*/ 2309813 w 8247269"/>
              <a:gd name="connsiteY158" fmla="*/ 1333441 h 3624976"/>
              <a:gd name="connsiteX159" fmla="*/ 2233613 w 8247269"/>
              <a:gd name="connsiteY159" fmla="*/ 1342966 h 3624976"/>
              <a:gd name="connsiteX160" fmla="*/ 2185988 w 8247269"/>
              <a:gd name="connsiteY160" fmla="*/ 1333441 h 3624976"/>
              <a:gd name="connsiteX161" fmla="*/ 2176463 w 8247269"/>
              <a:gd name="connsiteY161" fmla="*/ 1304866 h 3624976"/>
              <a:gd name="connsiteX162" fmla="*/ 2157413 w 8247269"/>
              <a:gd name="connsiteY162" fmla="*/ 1238191 h 3624976"/>
              <a:gd name="connsiteX163" fmla="*/ 2155032 w 8247269"/>
              <a:gd name="connsiteY163" fmla="*/ 1181042 h 3624976"/>
              <a:gd name="connsiteX164" fmla="*/ 2062163 w 8247269"/>
              <a:gd name="connsiteY164" fmla="*/ 1066741 h 3624976"/>
              <a:gd name="connsiteX165" fmla="*/ 2033588 w 8247269"/>
              <a:gd name="connsiteY165" fmla="*/ 1057216 h 3624976"/>
              <a:gd name="connsiteX166" fmla="*/ 2081213 w 8247269"/>
              <a:gd name="connsiteY166" fmla="*/ 1009591 h 3624976"/>
              <a:gd name="connsiteX167" fmla="*/ 2128838 w 8247269"/>
              <a:gd name="connsiteY167" fmla="*/ 1000066 h 3624976"/>
              <a:gd name="connsiteX168" fmla="*/ 2147888 w 8247269"/>
              <a:gd name="connsiteY168" fmla="*/ 942916 h 3624976"/>
              <a:gd name="connsiteX169" fmla="*/ 2119313 w 8247269"/>
              <a:gd name="connsiteY169" fmla="*/ 914341 h 3624976"/>
              <a:gd name="connsiteX170" fmla="*/ 1983582 w 8247269"/>
              <a:gd name="connsiteY170" fmla="*/ 871478 h 3624976"/>
              <a:gd name="connsiteX171" fmla="*/ 2024063 w 8247269"/>
              <a:gd name="connsiteY171" fmla="*/ 828616 h 3624976"/>
              <a:gd name="connsiteX172" fmla="*/ 2014538 w 8247269"/>
              <a:gd name="connsiteY172" fmla="*/ 800041 h 3624976"/>
              <a:gd name="connsiteX173" fmla="*/ 1976438 w 8247269"/>
              <a:gd name="connsiteY173" fmla="*/ 742891 h 3624976"/>
              <a:gd name="connsiteX174" fmla="*/ 1804988 w 8247269"/>
              <a:gd name="connsiteY174" fmla="*/ 685741 h 3624976"/>
              <a:gd name="connsiteX175" fmla="*/ 1776413 w 8247269"/>
              <a:gd name="connsiteY175" fmla="*/ 676216 h 3624976"/>
              <a:gd name="connsiteX176" fmla="*/ 1747838 w 8247269"/>
              <a:gd name="connsiteY176" fmla="*/ 666691 h 3624976"/>
              <a:gd name="connsiteX177" fmla="*/ 1690688 w 8247269"/>
              <a:gd name="connsiteY177" fmla="*/ 628591 h 3624976"/>
              <a:gd name="connsiteX178" fmla="*/ 1654969 w 8247269"/>
              <a:gd name="connsiteY178" fmla="*/ 592872 h 3624976"/>
              <a:gd name="connsiteX179" fmla="*/ 1581150 w 8247269"/>
              <a:gd name="connsiteY179" fmla="*/ 519053 h 3624976"/>
              <a:gd name="connsiteX180" fmla="*/ 1493045 w 8247269"/>
              <a:gd name="connsiteY180" fmla="*/ 433328 h 3624976"/>
              <a:gd name="connsiteX181" fmla="*/ 1370452 w 8247269"/>
              <a:gd name="connsiteY181" fmla="*/ 335756 h 3624976"/>
              <a:gd name="connsiteX182" fmla="*/ 1350170 w 8247269"/>
              <a:gd name="connsiteY182" fmla="*/ 316647 h 3624976"/>
              <a:gd name="connsiteX183" fmla="*/ 1373982 w 8247269"/>
              <a:gd name="connsiteY183" fmla="*/ 323791 h 3624976"/>
              <a:gd name="connsiteX184" fmla="*/ 1440657 w 8247269"/>
              <a:gd name="connsiteY184" fmla="*/ 342841 h 3624976"/>
              <a:gd name="connsiteX185" fmla="*/ 1440657 w 8247269"/>
              <a:gd name="connsiteY185" fmla="*/ 290453 h 3624976"/>
              <a:gd name="connsiteX186" fmla="*/ 1376363 w 8247269"/>
              <a:gd name="connsiteY186" fmla="*/ 204729 h 3624976"/>
              <a:gd name="connsiteX187" fmla="*/ 1338263 w 8247269"/>
              <a:gd name="connsiteY187" fmla="*/ 178534 h 3624976"/>
              <a:gd name="connsiteX188" fmla="*/ 1319213 w 8247269"/>
              <a:gd name="connsiteY188" fmla="*/ 161866 h 3624976"/>
              <a:gd name="connsiteX189" fmla="*/ 1166813 w 8247269"/>
              <a:gd name="connsiteY189" fmla="*/ 133291 h 3624976"/>
              <a:gd name="connsiteX190" fmla="*/ 1138238 w 8247269"/>
              <a:gd name="connsiteY190" fmla="*/ 123766 h 3624976"/>
              <a:gd name="connsiteX191" fmla="*/ 1081088 w 8247269"/>
              <a:gd name="connsiteY191" fmla="*/ 85666 h 3624976"/>
              <a:gd name="connsiteX192" fmla="*/ 1033463 w 8247269"/>
              <a:gd name="connsiteY192" fmla="*/ 47566 h 3624976"/>
              <a:gd name="connsiteX193" fmla="*/ 976313 w 8247269"/>
              <a:gd name="connsiteY193" fmla="*/ 9466 h 3624976"/>
              <a:gd name="connsiteX194" fmla="*/ 547688 w 8247269"/>
              <a:gd name="connsiteY194" fmla="*/ 9466 h 3624976"/>
              <a:gd name="connsiteX195" fmla="*/ 452438 w 8247269"/>
              <a:gd name="connsiteY195" fmla="*/ 18991 h 3624976"/>
              <a:gd name="connsiteX196" fmla="*/ 395288 w 8247269"/>
              <a:gd name="connsiteY196" fmla="*/ 47566 h 3624976"/>
              <a:gd name="connsiteX197" fmla="*/ 319088 w 8247269"/>
              <a:gd name="connsiteY197" fmla="*/ 159485 h 3624976"/>
              <a:gd name="connsiteX198" fmla="*/ 307182 w 8247269"/>
              <a:gd name="connsiteY198" fmla="*/ 216634 h 3624976"/>
              <a:gd name="connsiteX199" fmla="*/ 254794 w 8247269"/>
              <a:gd name="connsiteY199" fmla="*/ 283310 h 3624976"/>
              <a:gd name="connsiteX200" fmla="*/ 180975 w 8247269"/>
              <a:gd name="connsiteY200" fmla="*/ 330935 h 3624976"/>
              <a:gd name="connsiteX201" fmla="*/ 76201 w 8247269"/>
              <a:gd name="connsiteY201" fmla="*/ 357129 h 3624976"/>
              <a:gd name="connsiteX202" fmla="*/ 42863 w 8247269"/>
              <a:gd name="connsiteY202" fmla="*/ 361891 h 3624976"/>
              <a:gd name="connsiteX203" fmla="*/ 0 w 8247269"/>
              <a:gd name="connsiteY203" fmla="*/ 371416 h 3624976"/>
              <a:gd name="connsiteX204" fmla="*/ 21431 w 8247269"/>
              <a:gd name="connsiteY204" fmla="*/ 416660 h 3624976"/>
              <a:gd name="connsiteX205" fmla="*/ 33338 w 8247269"/>
              <a:gd name="connsiteY205" fmla="*/ 419041 h 3624976"/>
              <a:gd name="connsiteX206" fmla="*/ 90488 w 8247269"/>
              <a:gd name="connsiteY206" fmla="*/ 447616 h 3624976"/>
              <a:gd name="connsiteX207" fmla="*/ 147638 w 8247269"/>
              <a:gd name="connsiteY207" fmla="*/ 476191 h 3624976"/>
              <a:gd name="connsiteX208" fmla="*/ 166688 w 8247269"/>
              <a:gd name="connsiteY208" fmla="*/ 504766 h 3624976"/>
              <a:gd name="connsiteX209" fmla="*/ 166688 w 8247269"/>
              <a:gd name="connsiteY209" fmla="*/ 571441 h 3624976"/>
              <a:gd name="connsiteX210" fmla="*/ 138113 w 8247269"/>
              <a:gd name="connsiteY210" fmla="*/ 580966 h 3624976"/>
              <a:gd name="connsiteX211" fmla="*/ 128588 w 8247269"/>
              <a:gd name="connsiteY211" fmla="*/ 666691 h 3624976"/>
              <a:gd name="connsiteX212" fmla="*/ 100013 w 8247269"/>
              <a:gd name="connsiteY212" fmla="*/ 676216 h 3624976"/>
              <a:gd name="connsiteX213" fmla="*/ 90488 w 8247269"/>
              <a:gd name="connsiteY213" fmla="*/ 704791 h 3624976"/>
              <a:gd name="connsiteX214" fmla="*/ 119063 w 8247269"/>
              <a:gd name="connsiteY214" fmla="*/ 714316 h 3624976"/>
              <a:gd name="connsiteX215" fmla="*/ 138113 w 8247269"/>
              <a:gd name="connsiteY215" fmla="*/ 771466 h 3624976"/>
              <a:gd name="connsiteX216" fmla="*/ 147638 w 8247269"/>
              <a:gd name="connsiteY216" fmla="*/ 838141 h 3624976"/>
              <a:gd name="connsiteX217" fmla="*/ 166688 w 8247269"/>
              <a:gd name="connsiteY217" fmla="*/ 866716 h 3624976"/>
              <a:gd name="connsiteX218" fmla="*/ 157163 w 8247269"/>
              <a:gd name="connsiteY218" fmla="*/ 923866 h 3624976"/>
              <a:gd name="connsiteX0" fmla="*/ 7319963 w 8247269"/>
              <a:gd name="connsiteY0" fmla="*/ 3590866 h 3624976"/>
              <a:gd name="connsiteX1" fmla="*/ 7374733 w 8247269"/>
              <a:gd name="connsiteY1" fmla="*/ 3417036 h 3624976"/>
              <a:gd name="connsiteX2" fmla="*/ 7398544 w 8247269"/>
              <a:gd name="connsiteY2" fmla="*/ 3281304 h 3624976"/>
              <a:gd name="connsiteX3" fmla="*/ 7458075 w 8247269"/>
              <a:gd name="connsiteY3" fmla="*/ 3233678 h 3624976"/>
              <a:gd name="connsiteX4" fmla="*/ 7481888 w 8247269"/>
              <a:gd name="connsiteY4" fmla="*/ 3000315 h 3624976"/>
              <a:gd name="connsiteX5" fmla="*/ 7543801 w 8247269"/>
              <a:gd name="connsiteY5" fmla="*/ 2966977 h 3624976"/>
              <a:gd name="connsiteX6" fmla="*/ 7627145 w 8247269"/>
              <a:gd name="connsiteY6" fmla="*/ 2993171 h 3624976"/>
              <a:gd name="connsiteX7" fmla="*/ 7708106 w 8247269"/>
              <a:gd name="connsiteY7" fmla="*/ 2943167 h 3624976"/>
              <a:gd name="connsiteX8" fmla="*/ 7765257 w 8247269"/>
              <a:gd name="connsiteY8" fmla="*/ 2838391 h 3624976"/>
              <a:gd name="connsiteX9" fmla="*/ 7777163 w 8247269"/>
              <a:gd name="connsiteY9" fmla="*/ 2800291 h 3624976"/>
              <a:gd name="connsiteX10" fmla="*/ 7805738 w 8247269"/>
              <a:gd name="connsiteY10" fmla="*/ 2790766 h 3624976"/>
              <a:gd name="connsiteX11" fmla="*/ 7834313 w 8247269"/>
              <a:gd name="connsiteY11" fmla="*/ 2781241 h 3624976"/>
              <a:gd name="connsiteX12" fmla="*/ 7996238 w 8247269"/>
              <a:gd name="connsiteY12" fmla="*/ 2762191 h 3624976"/>
              <a:gd name="connsiteX13" fmla="*/ 8062913 w 8247269"/>
              <a:gd name="connsiteY13" fmla="*/ 2743141 h 3624976"/>
              <a:gd name="connsiteX14" fmla="*/ 8090341 w 8247269"/>
              <a:gd name="connsiteY14" fmla="*/ 2764630 h 3624976"/>
              <a:gd name="connsiteX15" fmla="*/ 8162926 w 8247269"/>
              <a:gd name="connsiteY15" fmla="*/ 2752666 h 3624976"/>
              <a:gd name="connsiteX16" fmla="*/ 8165307 w 8247269"/>
              <a:gd name="connsiteY16" fmla="*/ 2709804 h 3624976"/>
              <a:gd name="connsiteX17" fmla="*/ 8186738 w 8247269"/>
              <a:gd name="connsiteY17" fmla="*/ 2602648 h 3624976"/>
              <a:gd name="connsiteX18" fmla="*/ 8193882 w 8247269"/>
              <a:gd name="connsiteY18" fmla="*/ 2552641 h 3624976"/>
              <a:gd name="connsiteX19" fmla="*/ 8224838 w 8247269"/>
              <a:gd name="connsiteY19" fmla="*/ 2514541 h 3624976"/>
              <a:gd name="connsiteX20" fmla="*/ 8243888 w 8247269"/>
              <a:gd name="connsiteY20" fmla="*/ 2485966 h 3624976"/>
              <a:gd name="connsiteX21" fmla="*/ 8178447 w 8247269"/>
              <a:gd name="connsiteY21" fmla="*/ 2438399 h 3624976"/>
              <a:gd name="connsiteX22" fmla="*/ 7950994 w 8247269"/>
              <a:gd name="connsiteY22" fmla="*/ 2435960 h 3624976"/>
              <a:gd name="connsiteX23" fmla="*/ 7967663 w 8247269"/>
              <a:gd name="connsiteY23" fmla="*/ 2335947 h 3624976"/>
              <a:gd name="connsiteX24" fmla="*/ 7977188 w 8247269"/>
              <a:gd name="connsiteY24" fmla="*/ 2257366 h 3624976"/>
              <a:gd name="connsiteX25" fmla="*/ 7950995 w 8247269"/>
              <a:gd name="connsiteY25" fmla="*/ 2083534 h 3624976"/>
              <a:gd name="connsiteX26" fmla="*/ 7953375 w 8247269"/>
              <a:gd name="connsiteY26" fmla="*/ 2038291 h 3624976"/>
              <a:gd name="connsiteX27" fmla="*/ 7948613 w 8247269"/>
              <a:gd name="connsiteY27" fmla="*/ 2007334 h 3624976"/>
              <a:gd name="connsiteX28" fmla="*/ 7962901 w 8247269"/>
              <a:gd name="connsiteY28" fmla="*/ 1907322 h 3624976"/>
              <a:gd name="connsiteX29" fmla="*/ 7948613 w 8247269"/>
              <a:gd name="connsiteY29" fmla="*/ 1847791 h 3624976"/>
              <a:gd name="connsiteX30" fmla="*/ 7850982 w 8247269"/>
              <a:gd name="connsiteY30" fmla="*/ 1859697 h 3624976"/>
              <a:gd name="connsiteX31" fmla="*/ 7796213 w 8247269"/>
              <a:gd name="connsiteY31" fmla="*/ 1790641 h 3624976"/>
              <a:gd name="connsiteX32" fmla="*/ 7739063 w 8247269"/>
              <a:gd name="connsiteY32" fmla="*/ 1771591 h 3624976"/>
              <a:gd name="connsiteX33" fmla="*/ 7710488 w 8247269"/>
              <a:gd name="connsiteY33" fmla="*/ 1752541 h 3624976"/>
              <a:gd name="connsiteX34" fmla="*/ 7567613 w 8247269"/>
              <a:gd name="connsiteY34" fmla="*/ 1733491 h 3624976"/>
              <a:gd name="connsiteX35" fmla="*/ 7510463 w 8247269"/>
              <a:gd name="connsiteY35" fmla="*/ 1714441 h 3624976"/>
              <a:gd name="connsiteX36" fmla="*/ 7453313 w 8247269"/>
              <a:gd name="connsiteY36" fmla="*/ 1676341 h 3624976"/>
              <a:gd name="connsiteX37" fmla="*/ 7424738 w 8247269"/>
              <a:gd name="connsiteY37" fmla="*/ 1657291 h 3624976"/>
              <a:gd name="connsiteX38" fmla="*/ 7396163 w 8247269"/>
              <a:gd name="connsiteY38" fmla="*/ 1647766 h 3624976"/>
              <a:gd name="connsiteX39" fmla="*/ 7358063 w 8247269"/>
              <a:gd name="connsiteY39" fmla="*/ 1600141 h 3624976"/>
              <a:gd name="connsiteX40" fmla="*/ 7319963 w 8247269"/>
              <a:gd name="connsiteY40" fmla="*/ 1542991 h 3624976"/>
              <a:gd name="connsiteX41" fmla="*/ 7272338 w 8247269"/>
              <a:gd name="connsiteY41" fmla="*/ 1485841 h 3624976"/>
              <a:gd name="connsiteX42" fmla="*/ 7262813 w 8247269"/>
              <a:gd name="connsiteY42" fmla="*/ 1457266 h 3624976"/>
              <a:gd name="connsiteX43" fmla="*/ 7224713 w 8247269"/>
              <a:gd name="connsiteY43" fmla="*/ 1400116 h 3624976"/>
              <a:gd name="connsiteX44" fmla="*/ 7215188 w 8247269"/>
              <a:gd name="connsiteY44" fmla="*/ 1371541 h 3624976"/>
              <a:gd name="connsiteX45" fmla="*/ 7196138 w 8247269"/>
              <a:gd name="connsiteY45" fmla="*/ 1342966 h 3624976"/>
              <a:gd name="connsiteX46" fmla="*/ 7184231 w 8247269"/>
              <a:gd name="connsiteY46" fmla="*/ 1278672 h 3624976"/>
              <a:gd name="connsiteX47" fmla="*/ 7012782 w 8247269"/>
              <a:gd name="connsiteY47" fmla="*/ 1083410 h 3624976"/>
              <a:gd name="connsiteX48" fmla="*/ 6979445 w 8247269"/>
              <a:gd name="connsiteY48" fmla="*/ 1047691 h 3624976"/>
              <a:gd name="connsiteX49" fmla="*/ 6950869 w 8247269"/>
              <a:gd name="connsiteY49" fmla="*/ 1016735 h 3624976"/>
              <a:gd name="connsiteX50" fmla="*/ 6988969 w 8247269"/>
              <a:gd name="connsiteY50" fmla="*/ 961966 h 3624976"/>
              <a:gd name="connsiteX51" fmla="*/ 7048501 w 8247269"/>
              <a:gd name="connsiteY51" fmla="*/ 885766 h 3624976"/>
              <a:gd name="connsiteX52" fmla="*/ 6977063 w 8247269"/>
              <a:gd name="connsiteY52" fmla="*/ 857191 h 3624976"/>
              <a:gd name="connsiteX53" fmla="*/ 6910388 w 8247269"/>
              <a:gd name="connsiteY53" fmla="*/ 847666 h 3624976"/>
              <a:gd name="connsiteX54" fmla="*/ 6872288 w 8247269"/>
              <a:gd name="connsiteY54" fmla="*/ 828616 h 3624976"/>
              <a:gd name="connsiteX55" fmla="*/ 6843713 w 8247269"/>
              <a:gd name="connsiteY55" fmla="*/ 819091 h 3624976"/>
              <a:gd name="connsiteX56" fmla="*/ 6786563 w 8247269"/>
              <a:gd name="connsiteY56" fmla="*/ 780991 h 3624976"/>
              <a:gd name="connsiteX57" fmla="*/ 6748463 w 8247269"/>
              <a:gd name="connsiteY57" fmla="*/ 733366 h 3624976"/>
              <a:gd name="connsiteX58" fmla="*/ 6738938 w 8247269"/>
              <a:gd name="connsiteY58" fmla="*/ 704791 h 3624976"/>
              <a:gd name="connsiteX59" fmla="*/ 6691313 w 8247269"/>
              <a:gd name="connsiteY59" fmla="*/ 657166 h 3624976"/>
              <a:gd name="connsiteX60" fmla="*/ 6643688 w 8247269"/>
              <a:gd name="connsiteY60" fmla="*/ 619066 h 3624976"/>
              <a:gd name="connsiteX61" fmla="*/ 6624638 w 8247269"/>
              <a:gd name="connsiteY61" fmla="*/ 590491 h 3624976"/>
              <a:gd name="connsiteX62" fmla="*/ 6596063 w 8247269"/>
              <a:gd name="connsiteY62" fmla="*/ 580966 h 3624976"/>
              <a:gd name="connsiteX63" fmla="*/ 6567488 w 8247269"/>
              <a:gd name="connsiteY63" fmla="*/ 561916 h 3624976"/>
              <a:gd name="connsiteX64" fmla="*/ 6538913 w 8247269"/>
              <a:gd name="connsiteY64" fmla="*/ 552391 h 3624976"/>
              <a:gd name="connsiteX65" fmla="*/ 6510338 w 8247269"/>
              <a:gd name="connsiteY65" fmla="*/ 533341 h 3624976"/>
              <a:gd name="connsiteX66" fmla="*/ 6462713 w 8247269"/>
              <a:gd name="connsiteY66" fmla="*/ 523816 h 3624976"/>
              <a:gd name="connsiteX67" fmla="*/ 6376988 w 8247269"/>
              <a:gd name="connsiteY67" fmla="*/ 533341 h 3624976"/>
              <a:gd name="connsiteX68" fmla="*/ 6250782 w 8247269"/>
              <a:gd name="connsiteY68" fmla="*/ 585729 h 3624976"/>
              <a:gd name="connsiteX69" fmla="*/ 6169819 w 8247269"/>
              <a:gd name="connsiteY69" fmla="*/ 619066 h 3624976"/>
              <a:gd name="connsiteX70" fmla="*/ 6148388 w 8247269"/>
              <a:gd name="connsiteY70" fmla="*/ 666691 h 3624976"/>
              <a:gd name="connsiteX71" fmla="*/ 6105525 w 8247269"/>
              <a:gd name="connsiteY71" fmla="*/ 852428 h 3624976"/>
              <a:gd name="connsiteX72" fmla="*/ 6119813 w 8247269"/>
              <a:gd name="connsiteY72" fmla="*/ 1085791 h 3624976"/>
              <a:gd name="connsiteX73" fmla="*/ 6136482 w 8247269"/>
              <a:gd name="connsiteY73" fmla="*/ 1195328 h 3624976"/>
              <a:gd name="connsiteX74" fmla="*/ 6140098 w 8247269"/>
              <a:gd name="connsiteY74" fmla="*/ 1366836 h 3624976"/>
              <a:gd name="connsiteX75" fmla="*/ 6165057 w 8247269"/>
              <a:gd name="connsiteY75" fmla="*/ 1414404 h 3624976"/>
              <a:gd name="connsiteX76" fmla="*/ 6162676 w 8247269"/>
              <a:gd name="connsiteY76" fmla="*/ 1492985 h 3624976"/>
              <a:gd name="connsiteX77" fmla="*/ 6174582 w 8247269"/>
              <a:gd name="connsiteY77" fmla="*/ 1652529 h 3624976"/>
              <a:gd name="connsiteX78" fmla="*/ 6174581 w 8247269"/>
              <a:gd name="connsiteY78" fmla="*/ 1735872 h 3624976"/>
              <a:gd name="connsiteX79" fmla="*/ 6105525 w 8247269"/>
              <a:gd name="connsiteY79" fmla="*/ 1721584 h 3624976"/>
              <a:gd name="connsiteX80" fmla="*/ 5969795 w 8247269"/>
              <a:gd name="connsiteY80" fmla="*/ 1747779 h 3624976"/>
              <a:gd name="connsiteX81" fmla="*/ 5955507 w 8247269"/>
              <a:gd name="connsiteY81" fmla="*/ 1854934 h 3624976"/>
              <a:gd name="connsiteX82" fmla="*/ 5967413 w 8247269"/>
              <a:gd name="connsiteY82" fmla="*/ 1904941 h 3624976"/>
              <a:gd name="connsiteX83" fmla="*/ 5926932 w 8247269"/>
              <a:gd name="connsiteY83" fmla="*/ 1935897 h 3624976"/>
              <a:gd name="connsiteX84" fmla="*/ 5684045 w 8247269"/>
              <a:gd name="connsiteY84" fmla="*/ 1916847 h 3624976"/>
              <a:gd name="connsiteX85" fmla="*/ 5434013 w 8247269"/>
              <a:gd name="connsiteY85" fmla="*/ 1940660 h 3624976"/>
              <a:gd name="connsiteX86" fmla="*/ 5300663 w 8247269"/>
              <a:gd name="connsiteY86" fmla="*/ 1904941 h 3624976"/>
              <a:gd name="connsiteX87" fmla="*/ 5243513 w 8247269"/>
              <a:gd name="connsiteY87" fmla="*/ 1914466 h 3624976"/>
              <a:gd name="connsiteX88" fmla="*/ 5186363 w 8247269"/>
              <a:gd name="connsiteY88" fmla="*/ 1933516 h 3624976"/>
              <a:gd name="connsiteX89" fmla="*/ 5179219 w 8247269"/>
              <a:gd name="connsiteY89" fmla="*/ 1890653 h 3624976"/>
              <a:gd name="connsiteX90" fmla="*/ 5098257 w 8247269"/>
              <a:gd name="connsiteY90" fmla="*/ 1840647 h 3624976"/>
              <a:gd name="connsiteX91" fmla="*/ 5033963 w 8247269"/>
              <a:gd name="connsiteY91" fmla="*/ 1838266 h 3624976"/>
              <a:gd name="connsiteX92" fmla="*/ 5024438 w 8247269"/>
              <a:gd name="connsiteY92" fmla="*/ 1809691 h 3624976"/>
              <a:gd name="connsiteX93" fmla="*/ 4891088 w 8247269"/>
              <a:gd name="connsiteY93" fmla="*/ 1781116 h 3624976"/>
              <a:gd name="connsiteX94" fmla="*/ 4814888 w 8247269"/>
              <a:gd name="connsiteY94" fmla="*/ 1743016 h 3624976"/>
              <a:gd name="connsiteX95" fmla="*/ 4786313 w 8247269"/>
              <a:gd name="connsiteY95" fmla="*/ 1714441 h 3624976"/>
              <a:gd name="connsiteX96" fmla="*/ 4776788 w 8247269"/>
              <a:gd name="connsiteY96" fmla="*/ 1685866 h 3624976"/>
              <a:gd name="connsiteX97" fmla="*/ 4795838 w 8247269"/>
              <a:gd name="connsiteY97" fmla="*/ 1628716 h 3624976"/>
              <a:gd name="connsiteX98" fmla="*/ 4814888 w 8247269"/>
              <a:gd name="connsiteY98" fmla="*/ 1476316 h 3624976"/>
              <a:gd name="connsiteX99" fmla="*/ 4852988 w 8247269"/>
              <a:gd name="connsiteY99" fmla="*/ 1419166 h 3624976"/>
              <a:gd name="connsiteX100" fmla="*/ 4872038 w 8247269"/>
              <a:gd name="connsiteY100" fmla="*/ 1390591 h 3624976"/>
              <a:gd name="connsiteX101" fmla="*/ 4919663 w 8247269"/>
              <a:gd name="connsiteY101" fmla="*/ 1314391 h 3624976"/>
              <a:gd name="connsiteX102" fmla="*/ 4929188 w 8247269"/>
              <a:gd name="connsiteY102" fmla="*/ 1285816 h 3624976"/>
              <a:gd name="connsiteX103" fmla="*/ 4872038 w 8247269"/>
              <a:gd name="connsiteY103" fmla="*/ 1257241 h 3624976"/>
              <a:gd name="connsiteX104" fmla="*/ 4843463 w 8247269"/>
              <a:gd name="connsiteY104" fmla="*/ 1238191 h 3624976"/>
              <a:gd name="connsiteX105" fmla="*/ 4786313 w 8247269"/>
              <a:gd name="connsiteY105" fmla="*/ 1219141 h 3624976"/>
              <a:gd name="connsiteX106" fmla="*/ 4757738 w 8247269"/>
              <a:gd name="connsiteY106" fmla="*/ 1209616 h 3624976"/>
              <a:gd name="connsiteX107" fmla="*/ 4729163 w 8247269"/>
              <a:gd name="connsiteY107" fmla="*/ 1219141 h 3624976"/>
              <a:gd name="connsiteX108" fmla="*/ 4672013 w 8247269"/>
              <a:gd name="connsiteY108" fmla="*/ 1247716 h 3624976"/>
              <a:gd name="connsiteX109" fmla="*/ 4576763 w 8247269"/>
              <a:gd name="connsiteY109" fmla="*/ 1209616 h 3624976"/>
              <a:gd name="connsiteX110" fmla="*/ 4538663 w 8247269"/>
              <a:gd name="connsiteY110" fmla="*/ 1161991 h 3624976"/>
              <a:gd name="connsiteX111" fmla="*/ 4481513 w 8247269"/>
              <a:gd name="connsiteY111" fmla="*/ 1181041 h 3624976"/>
              <a:gd name="connsiteX112" fmla="*/ 4452938 w 8247269"/>
              <a:gd name="connsiteY112" fmla="*/ 1190566 h 3624976"/>
              <a:gd name="connsiteX113" fmla="*/ 4414838 w 8247269"/>
              <a:gd name="connsiteY113" fmla="*/ 1276291 h 3624976"/>
              <a:gd name="connsiteX114" fmla="*/ 4405313 w 8247269"/>
              <a:gd name="connsiteY114" fmla="*/ 1304866 h 3624976"/>
              <a:gd name="connsiteX115" fmla="*/ 4395788 w 8247269"/>
              <a:gd name="connsiteY115" fmla="*/ 1333441 h 3624976"/>
              <a:gd name="connsiteX116" fmla="*/ 4367213 w 8247269"/>
              <a:gd name="connsiteY116" fmla="*/ 1352491 h 3624976"/>
              <a:gd name="connsiteX117" fmla="*/ 4348163 w 8247269"/>
              <a:gd name="connsiteY117" fmla="*/ 1381066 h 3624976"/>
              <a:gd name="connsiteX118" fmla="*/ 4329113 w 8247269"/>
              <a:gd name="connsiteY118" fmla="*/ 1438216 h 3624976"/>
              <a:gd name="connsiteX119" fmla="*/ 4310063 w 8247269"/>
              <a:gd name="connsiteY119" fmla="*/ 1466791 h 3624976"/>
              <a:gd name="connsiteX120" fmla="*/ 4300538 w 8247269"/>
              <a:gd name="connsiteY120" fmla="*/ 1495366 h 3624976"/>
              <a:gd name="connsiteX121" fmla="*/ 4291013 w 8247269"/>
              <a:gd name="connsiteY121" fmla="*/ 1533466 h 3624976"/>
              <a:gd name="connsiteX122" fmla="*/ 4262438 w 8247269"/>
              <a:gd name="connsiteY122" fmla="*/ 1552516 h 3624976"/>
              <a:gd name="connsiteX123" fmla="*/ 4224338 w 8247269"/>
              <a:gd name="connsiteY123" fmla="*/ 1545372 h 3624976"/>
              <a:gd name="connsiteX124" fmla="*/ 4167188 w 8247269"/>
              <a:gd name="connsiteY124" fmla="*/ 1562041 h 3624976"/>
              <a:gd name="connsiteX125" fmla="*/ 4110038 w 8247269"/>
              <a:gd name="connsiteY125" fmla="*/ 1583472 h 3624976"/>
              <a:gd name="connsiteX126" fmla="*/ 4081463 w 8247269"/>
              <a:gd name="connsiteY126" fmla="*/ 1590616 h 3624976"/>
              <a:gd name="connsiteX127" fmla="*/ 4055270 w 8247269"/>
              <a:gd name="connsiteY127" fmla="*/ 1595379 h 3624976"/>
              <a:gd name="connsiteX128" fmla="*/ 3948113 w 8247269"/>
              <a:gd name="connsiteY128" fmla="*/ 1609666 h 3624976"/>
              <a:gd name="connsiteX129" fmla="*/ 3910013 w 8247269"/>
              <a:gd name="connsiteY129" fmla="*/ 1600141 h 3624976"/>
              <a:gd name="connsiteX130" fmla="*/ 3757613 w 8247269"/>
              <a:gd name="connsiteY130" fmla="*/ 1590616 h 3624976"/>
              <a:gd name="connsiteX131" fmla="*/ 3729038 w 8247269"/>
              <a:gd name="connsiteY131" fmla="*/ 1571566 h 3624976"/>
              <a:gd name="connsiteX132" fmla="*/ 3700463 w 8247269"/>
              <a:gd name="connsiteY132" fmla="*/ 1562041 h 3624976"/>
              <a:gd name="connsiteX133" fmla="*/ 3652838 w 8247269"/>
              <a:gd name="connsiteY133" fmla="*/ 1523941 h 3624976"/>
              <a:gd name="connsiteX134" fmla="*/ 3481388 w 8247269"/>
              <a:gd name="connsiteY134" fmla="*/ 1533466 h 3624976"/>
              <a:gd name="connsiteX135" fmla="*/ 3414713 w 8247269"/>
              <a:gd name="connsiteY135" fmla="*/ 1542991 h 3624976"/>
              <a:gd name="connsiteX136" fmla="*/ 3386138 w 8247269"/>
              <a:gd name="connsiteY136" fmla="*/ 1552516 h 3624976"/>
              <a:gd name="connsiteX137" fmla="*/ 3338513 w 8247269"/>
              <a:gd name="connsiteY137" fmla="*/ 1562041 h 3624976"/>
              <a:gd name="connsiteX138" fmla="*/ 3259931 w 8247269"/>
              <a:gd name="connsiteY138" fmla="*/ 1619191 h 3624976"/>
              <a:gd name="connsiteX139" fmla="*/ 3214688 w 8247269"/>
              <a:gd name="connsiteY139" fmla="*/ 1666816 h 3624976"/>
              <a:gd name="connsiteX140" fmla="*/ 3205163 w 8247269"/>
              <a:gd name="connsiteY140" fmla="*/ 1695391 h 3624976"/>
              <a:gd name="connsiteX141" fmla="*/ 3181351 w 8247269"/>
              <a:gd name="connsiteY141" fmla="*/ 1738254 h 3624976"/>
              <a:gd name="connsiteX142" fmla="*/ 3102769 w 8247269"/>
              <a:gd name="connsiteY142" fmla="*/ 1714441 h 3624976"/>
              <a:gd name="connsiteX143" fmla="*/ 3057525 w 8247269"/>
              <a:gd name="connsiteY143" fmla="*/ 1659672 h 3624976"/>
              <a:gd name="connsiteX144" fmla="*/ 3005138 w 8247269"/>
              <a:gd name="connsiteY144" fmla="*/ 1619191 h 3624976"/>
              <a:gd name="connsiteX145" fmla="*/ 2967038 w 8247269"/>
              <a:gd name="connsiteY145" fmla="*/ 1562041 h 3624976"/>
              <a:gd name="connsiteX146" fmla="*/ 2947988 w 8247269"/>
              <a:gd name="connsiteY146" fmla="*/ 1533466 h 3624976"/>
              <a:gd name="connsiteX147" fmla="*/ 2890838 w 8247269"/>
              <a:gd name="connsiteY147" fmla="*/ 1504891 h 3624976"/>
              <a:gd name="connsiteX148" fmla="*/ 2862263 w 8247269"/>
              <a:gd name="connsiteY148" fmla="*/ 1485841 h 3624976"/>
              <a:gd name="connsiteX149" fmla="*/ 2833688 w 8247269"/>
              <a:gd name="connsiteY149" fmla="*/ 1476316 h 3624976"/>
              <a:gd name="connsiteX150" fmla="*/ 2805113 w 8247269"/>
              <a:gd name="connsiteY150" fmla="*/ 1457266 h 3624976"/>
              <a:gd name="connsiteX151" fmla="*/ 2738438 w 8247269"/>
              <a:gd name="connsiteY151" fmla="*/ 1438216 h 3624976"/>
              <a:gd name="connsiteX152" fmla="*/ 2709863 w 8247269"/>
              <a:gd name="connsiteY152" fmla="*/ 1428691 h 3624976"/>
              <a:gd name="connsiteX153" fmla="*/ 2605088 w 8247269"/>
              <a:gd name="connsiteY153" fmla="*/ 1419166 h 3624976"/>
              <a:gd name="connsiteX154" fmla="*/ 2509838 w 8247269"/>
              <a:gd name="connsiteY154" fmla="*/ 1428691 h 3624976"/>
              <a:gd name="connsiteX155" fmla="*/ 2433638 w 8247269"/>
              <a:gd name="connsiteY155" fmla="*/ 1381066 h 3624976"/>
              <a:gd name="connsiteX156" fmla="*/ 2395538 w 8247269"/>
              <a:gd name="connsiteY156" fmla="*/ 1352491 h 3624976"/>
              <a:gd name="connsiteX157" fmla="*/ 2366963 w 8247269"/>
              <a:gd name="connsiteY157" fmla="*/ 1342966 h 3624976"/>
              <a:gd name="connsiteX158" fmla="*/ 2309813 w 8247269"/>
              <a:gd name="connsiteY158" fmla="*/ 1333441 h 3624976"/>
              <a:gd name="connsiteX159" fmla="*/ 2233613 w 8247269"/>
              <a:gd name="connsiteY159" fmla="*/ 1342966 h 3624976"/>
              <a:gd name="connsiteX160" fmla="*/ 2185988 w 8247269"/>
              <a:gd name="connsiteY160" fmla="*/ 1333441 h 3624976"/>
              <a:gd name="connsiteX161" fmla="*/ 2176463 w 8247269"/>
              <a:gd name="connsiteY161" fmla="*/ 1304866 h 3624976"/>
              <a:gd name="connsiteX162" fmla="*/ 2157413 w 8247269"/>
              <a:gd name="connsiteY162" fmla="*/ 1238191 h 3624976"/>
              <a:gd name="connsiteX163" fmla="*/ 2155032 w 8247269"/>
              <a:gd name="connsiteY163" fmla="*/ 1181042 h 3624976"/>
              <a:gd name="connsiteX164" fmla="*/ 2062163 w 8247269"/>
              <a:gd name="connsiteY164" fmla="*/ 1066741 h 3624976"/>
              <a:gd name="connsiteX165" fmla="*/ 2033588 w 8247269"/>
              <a:gd name="connsiteY165" fmla="*/ 1057216 h 3624976"/>
              <a:gd name="connsiteX166" fmla="*/ 2081213 w 8247269"/>
              <a:gd name="connsiteY166" fmla="*/ 1009591 h 3624976"/>
              <a:gd name="connsiteX167" fmla="*/ 2128838 w 8247269"/>
              <a:gd name="connsiteY167" fmla="*/ 1000066 h 3624976"/>
              <a:gd name="connsiteX168" fmla="*/ 2147888 w 8247269"/>
              <a:gd name="connsiteY168" fmla="*/ 942916 h 3624976"/>
              <a:gd name="connsiteX169" fmla="*/ 2119313 w 8247269"/>
              <a:gd name="connsiteY169" fmla="*/ 914341 h 3624976"/>
              <a:gd name="connsiteX170" fmla="*/ 1983582 w 8247269"/>
              <a:gd name="connsiteY170" fmla="*/ 871478 h 3624976"/>
              <a:gd name="connsiteX171" fmla="*/ 2024063 w 8247269"/>
              <a:gd name="connsiteY171" fmla="*/ 828616 h 3624976"/>
              <a:gd name="connsiteX172" fmla="*/ 2014538 w 8247269"/>
              <a:gd name="connsiteY172" fmla="*/ 800041 h 3624976"/>
              <a:gd name="connsiteX173" fmla="*/ 1976438 w 8247269"/>
              <a:gd name="connsiteY173" fmla="*/ 742891 h 3624976"/>
              <a:gd name="connsiteX174" fmla="*/ 1804988 w 8247269"/>
              <a:gd name="connsiteY174" fmla="*/ 685741 h 3624976"/>
              <a:gd name="connsiteX175" fmla="*/ 1776413 w 8247269"/>
              <a:gd name="connsiteY175" fmla="*/ 676216 h 3624976"/>
              <a:gd name="connsiteX176" fmla="*/ 1747838 w 8247269"/>
              <a:gd name="connsiteY176" fmla="*/ 666691 h 3624976"/>
              <a:gd name="connsiteX177" fmla="*/ 1690688 w 8247269"/>
              <a:gd name="connsiteY177" fmla="*/ 628591 h 3624976"/>
              <a:gd name="connsiteX178" fmla="*/ 1654969 w 8247269"/>
              <a:gd name="connsiteY178" fmla="*/ 592872 h 3624976"/>
              <a:gd name="connsiteX179" fmla="*/ 1588293 w 8247269"/>
              <a:gd name="connsiteY179" fmla="*/ 507147 h 3624976"/>
              <a:gd name="connsiteX180" fmla="*/ 1493045 w 8247269"/>
              <a:gd name="connsiteY180" fmla="*/ 433328 h 3624976"/>
              <a:gd name="connsiteX181" fmla="*/ 1370452 w 8247269"/>
              <a:gd name="connsiteY181" fmla="*/ 335756 h 3624976"/>
              <a:gd name="connsiteX182" fmla="*/ 1350170 w 8247269"/>
              <a:gd name="connsiteY182" fmla="*/ 316647 h 3624976"/>
              <a:gd name="connsiteX183" fmla="*/ 1373982 w 8247269"/>
              <a:gd name="connsiteY183" fmla="*/ 323791 h 3624976"/>
              <a:gd name="connsiteX184" fmla="*/ 1440657 w 8247269"/>
              <a:gd name="connsiteY184" fmla="*/ 342841 h 3624976"/>
              <a:gd name="connsiteX185" fmla="*/ 1440657 w 8247269"/>
              <a:gd name="connsiteY185" fmla="*/ 290453 h 3624976"/>
              <a:gd name="connsiteX186" fmla="*/ 1376363 w 8247269"/>
              <a:gd name="connsiteY186" fmla="*/ 204729 h 3624976"/>
              <a:gd name="connsiteX187" fmla="*/ 1338263 w 8247269"/>
              <a:gd name="connsiteY187" fmla="*/ 178534 h 3624976"/>
              <a:gd name="connsiteX188" fmla="*/ 1319213 w 8247269"/>
              <a:gd name="connsiteY188" fmla="*/ 161866 h 3624976"/>
              <a:gd name="connsiteX189" fmla="*/ 1166813 w 8247269"/>
              <a:gd name="connsiteY189" fmla="*/ 133291 h 3624976"/>
              <a:gd name="connsiteX190" fmla="*/ 1138238 w 8247269"/>
              <a:gd name="connsiteY190" fmla="*/ 123766 h 3624976"/>
              <a:gd name="connsiteX191" fmla="*/ 1081088 w 8247269"/>
              <a:gd name="connsiteY191" fmla="*/ 85666 h 3624976"/>
              <a:gd name="connsiteX192" fmla="*/ 1033463 w 8247269"/>
              <a:gd name="connsiteY192" fmla="*/ 47566 h 3624976"/>
              <a:gd name="connsiteX193" fmla="*/ 976313 w 8247269"/>
              <a:gd name="connsiteY193" fmla="*/ 9466 h 3624976"/>
              <a:gd name="connsiteX194" fmla="*/ 547688 w 8247269"/>
              <a:gd name="connsiteY194" fmla="*/ 9466 h 3624976"/>
              <a:gd name="connsiteX195" fmla="*/ 452438 w 8247269"/>
              <a:gd name="connsiteY195" fmla="*/ 18991 h 3624976"/>
              <a:gd name="connsiteX196" fmla="*/ 395288 w 8247269"/>
              <a:gd name="connsiteY196" fmla="*/ 47566 h 3624976"/>
              <a:gd name="connsiteX197" fmla="*/ 319088 w 8247269"/>
              <a:gd name="connsiteY197" fmla="*/ 159485 h 3624976"/>
              <a:gd name="connsiteX198" fmla="*/ 307182 w 8247269"/>
              <a:gd name="connsiteY198" fmla="*/ 216634 h 3624976"/>
              <a:gd name="connsiteX199" fmla="*/ 254794 w 8247269"/>
              <a:gd name="connsiteY199" fmla="*/ 283310 h 3624976"/>
              <a:gd name="connsiteX200" fmla="*/ 180975 w 8247269"/>
              <a:gd name="connsiteY200" fmla="*/ 330935 h 3624976"/>
              <a:gd name="connsiteX201" fmla="*/ 76201 w 8247269"/>
              <a:gd name="connsiteY201" fmla="*/ 357129 h 3624976"/>
              <a:gd name="connsiteX202" fmla="*/ 42863 w 8247269"/>
              <a:gd name="connsiteY202" fmla="*/ 361891 h 3624976"/>
              <a:gd name="connsiteX203" fmla="*/ 0 w 8247269"/>
              <a:gd name="connsiteY203" fmla="*/ 371416 h 3624976"/>
              <a:gd name="connsiteX204" fmla="*/ 21431 w 8247269"/>
              <a:gd name="connsiteY204" fmla="*/ 416660 h 3624976"/>
              <a:gd name="connsiteX205" fmla="*/ 33338 w 8247269"/>
              <a:gd name="connsiteY205" fmla="*/ 419041 h 3624976"/>
              <a:gd name="connsiteX206" fmla="*/ 90488 w 8247269"/>
              <a:gd name="connsiteY206" fmla="*/ 447616 h 3624976"/>
              <a:gd name="connsiteX207" fmla="*/ 147638 w 8247269"/>
              <a:gd name="connsiteY207" fmla="*/ 476191 h 3624976"/>
              <a:gd name="connsiteX208" fmla="*/ 166688 w 8247269"/>
              <a:gd name="connsiteY208" fmla="*/ 504766 h 3624976"/>
              <a:gd name="connsiteX209" fmla="*/ 166688 w 8247269"/>
              <a:gd name="connsiteY209" fmla="*/ 571441 h 3624976"/>
              <a:gd name="connsiteX210" fmla="*/ 138113 w 8247269"/>
              <a:gd name="connsiteY210" fmla="*/ 580966 h 3624976"/>
              <a:gd name="connsiteX211" fmla="*/ 128588 w 8247269"/>
              <a:gd name="connsiteY211" fmla="*/ 666691 h 3624976"/>
              <a:gd name="connsiteX212" fmla="*/ 100013 w 8247269"/>
              <a:gd name="connsiteY212" fmla="*/ 676216 h 3624976"/>
              <a:gd name="connsiteX213" fmla="*/ 90488 w 8247269"/>
              <a:gd name="connsiteY213" fmla="*/ 704791 h 3624976"/>
              <a:gd name="connsiteX214" fmla="*/ 119063 w 8247269"/>
              <a:gd name="connsiteY214" fmla="*/ 714316 h 3624976"/>
              <a:gd name="connsiteX215" fmla="*/ 138113 w 8247269"/>
              <a:gd name="connsiteY215" fmla="*/ 771466 h 3624976"/>
              <a:gd name="connsiteX216" fmla="*/ 147638 w 8247269"/>
              <a:gd name="connsiteY216" fmla="*/ 838141 h 3624976"/>
              <a:gd name="connsiteX217" fmla="*/ 166688 w 8247269"/>
              <a:gd name="connsiteY217" fmla="*/ 866716 h 3624976"/>
              <a:gd name="connsiteX218" fmla="*/ 157163 w 8247269"/>
              <a:gd name="connsiteY218" fmla="*/ 923866 h 3624976"/>
              <a:gd name="connsiteX0" fmla="*/ 7319963 w 8247269"/>
              <a:gd name="connsiteY0" fmla="*/ 3590866 h 3624976"/>
              <a:gd name="connsiteX1" fmla="*/ 7374733 w 8247269"/>
              <a:gd name="connsiteY1" fmla="*/ 3417036 h 3624976"/>
              <a:gd name="connsiteX2" fmla="*/ 7398544 w 8247269"/>
              <a:gd name="connsiteY2" fmla="*/ 3281304 h 3624976"/>
              <a:gd name="connsiteX3" fmla="*/ 7458075 w 8247269"/>
              <a:gd name="connsiteY3" fmla="*/ 3233678 h 3624976"/>
              <a:gd name="connsiteX4" fmla="*/ 7481888 w 8247269"/>
              <a:gd name="connsiteY4" fmla="*/ 3000315 h 3624976"/>
              <a:gd name="connsiteX5" fmla="*/ 7543801 w 8247269"/>
              <a:gd name="connsiteY5" fmla="*/ 2966977 h 3624976"/>
              <a:gd name="connsiteX6" fmla="*/ 7627145 w 8247269"/>
              <a:gd name="connsiteY6" fmla="*/ 2993171 h 3624976"/>
              <a:gd name="connsiteX7" fmla="*/ 7708106 w 8247269"/>
              <a:gd name="connsiteY7" fmla="*/ 2943167 h 3624976"/>
              <a:gd name="connsiteX8" fmla="*/ 7765257 w 8247269"/>
              <a:gd name="connsiteY8" fmla="*/ 2838391 h 3624976"/>
              <a:gd name="connsiteX9" fmla="*/ 7777163 w 8247269"/>
              <a:gd name="connsiteY9" fmla="*/ 2800291 h 3624976"/>
              <a:gd name="connsiteX10" fmla="*/ 7805738 w 8247269"/>
              <a:gd name="connsiteY10" fmla="*/ 2790766 h 3624976"/>
              <a:gd name="connsiteX11" fmla="*/ 7834313 w 8247269"/>
              <a:gd name="connsiteY11" fmla="*/ 2781241 h 3624976"/>
              <a:gd name="connsiteX12" fmla="*/ 7996238 w 8247269"/>
              <a:gd name="connsiteY12" fmla="*/ 2762191 h 3624976"/>
              <a:gd name="connsiteX13" fmla="*/ 8062913 w 8247269"/>
              <a:gd name="connsiteY13" fmla="*/ 2743141 h 3624976"/>
              <a:gd name="connsiteX14" fmla="*/ 8090341 w 8247269"/>
              <a:gd name="connsiteY14" fmla="*/ 2764630 h 3624976"/>
              <a:gd name="connsiteX15" fmla="*/ 8162926 w 8247269"/>
              <a:gd name="connsiteY15" fmla="*/ 2752666 h 3624976"/>
              <a:gd name="connsiteX16" fmla="*/ 8165307 w 8247269"/>
              <a:gd name="connsiteY16" fmla="*/ 2709804 h 3624976"/>
              <a:gd name="connsiteX17" fmla="*/ 8186738 w 8247269"/>
              <a:gd name="connsiteY17" fmla="*/ 2602648 h 3624976"/>
              <a:gd name="connsiteX18" fmla="*/ 8193882 w 8247269"/>
              <a:gd name="connsiteY18" fmla="*/ 2552641 h 3624976"/>
              <a:gd name="connsiteX19" fmla="*/ 8224838 w 8247269"/>
              <a:gd name="connsiteY19" fmla="*/ 2514541 h 3624976"/>
              <a:gd name="connsiteX20" fmla="*/ 8243888 w 8247269"/>
              <a:gd name="connsiteY20" fmla="*/ 2485966 h 3624976"/>
              <a:gd name="connsiteX21" fmla="*/ 8178447 w 8247269"/>
              <a:gd name="connsiteY21" fmla="*/ 2438399 h 3624976"/>
              <a:gd name="connsiteX22" fmla="*/ 7950994 w 8247269"/>
              <a:gd name="connsiteY22" fmla="*/ 2435960 h 3624976"/>
              <a:gd name="connsiteX23" fmla="*/ 7967663 w 8247269"/>
              <a:gd name="connsiteY23" fmla="*/ 2335947 h 3624976"/>
              <a:gd name="connsiteX24" fmla="*/ 7977188 w 8247269"/>
              <a:gd name="connsiteY24" fmla="*/ 2257366 h 3624976"/>
              <a:gd name="connsiteX25" fmla="*/ 7950995 w 8247269"/>
              <a:gd name="connsiteY25" fmla="*/ 2083534 h 3624976"/>
              <a:gd name="connsiteX26" fmla="*/ 7953375 w 8247269"/>
              <a:gd name="connsiteY26" fmla="*/ 2038291 h 3624976"/>
              <a:gd name="connsiteX27" fmla="*/ 7948613 w 8247269"/>
              <a:gd name="connsiteY27" fmla="*/ 2007334 h 3624976"/>
              <a:gd name="connsiteX28" fmla="*/ 7962901 w 8247269"/>
              <a:gd name="connsiteY28" fmla="*/ 1907322 h 3624976"/>
              <a:gd name="connsiteX29" fmla="*/ 7948613 w 8247269"/>
              <a:gd name="connsiteY29" fmla="*/ 1847791 h 3624976"/>
              <a:gd name="connsiteX30" fmla="*/ 7850982 w 8247269"/>
              <a:gd name="connsiteY30" fmla="*/ 1859697 h 3624976"/>
              <a:gd name="connsiteX31" fmla="*/ 7796213 w 8247269"/>
              <a:gd name="connsiteY31" fmla="*/ 1790641 h 3624976"/>
              <a:gd name="connsiteX32" fmla="*/ 7739063 w 8247269"/>
              <a:gd name="connsiteY32" fmla="*/ 1771591 h 3624976"/>
              <a:gd name="connsiteX33" fmla="*/ 7710488 w 8247269"/>
              <a:gd name="connsiteY33" fmla="*/ 1752541 h 3624976"/>
              <a:gd name="connsiteX34" fmla="*/ 7567613 w 8247269"/>
              <a:gd name="connsiteY34" fmla="*/ 1733491 h 3624976"/>
              <a:gd name="connsiteX35" fmla="*/ 7510463 w 8247269"/>
              <a:gd name="connsiteY35" fmla="*/ 1714441 h 3624976"/>
              <a:gd name="connsiteX36" fmla="*/ 7453313 w 8247269"/>
              <a:gd name="connsiteY36" fmla="*/ 1676341 h 3624976"/>
              <a:gd name="connsiteX37" fmla="*/ 7424738 w 8247269"/>
              <a:gd name="connsiteY37" fmla="*/ 1657291 h 3624976"/>
              <a:gd name="connsiteX38" fmla="*/ 7396163 w 8247269"/>
              <a:gd name="connsiteY38" fmla="*/ 1647766 h 3624976"/>
              <a:gd name="connsiteX39" fmla="*/ 7358063 w 8247269"/>
              <a:gd name="connsiteY39" fmla="*/ 1600141 h 3624976"/>
              <a:gd name="connsiteX40" fmla="*/ 7319963 w 8247269"/>
              <a:gd name="connsiteY40" fmla="*/ 1542991 h 3624976"/>
              <a:gd name="connsiteX41" fmla="*/ 7272338 w 8247269"/>
              <a:gd name="connsiteY41" fmla="*/ 1485841 h 3624976"/>
              <a:gd name="connsiteX42" fmla="*/ 7262813 w 8247269"/>
              <a:gd name="connsiteY42" fmla="*/ 1457266 h 3624976"/>
              <a:gd name="connsiteX43" fmla="*/ 7224713 w 8247269"/>
              <a:gd name="connsiteY43" fmla="*/ 1400116 h 3624976"/>
              <a:gd name="connsiteX44" fmla="*/ 7215188 w 8247269"/>
              <a:gd name="connsiteY44" fmla="*/ 1371541 h 3624976"/>
              <a:gd name="connsiteX45" fmla="*/ 7196138 w 8247269"/>
              <a:gd name="connsiteY45" fmla="*/ 1342966 h 3624976"/>
              <a:gd name="connsiteX46" fmla="*/ 7184231 w 8247269"/>
              <a:gd name="connsiteY46" fmla="*/ 1278672 h 3624976"/>
              <a:gd name="connsiteX47" fmla="*/ 7012782 w 8247269"/>
              <a:gd name="connsiteY47" fmla="*/ 1083410 h 3624976"/>
              <a:gd name="connsiteX48" fmla="*/ 6979445 w 8247269"/>
              <a:gd name="connsiteY48" fmla="*/ 1047691 h 3624976"/>
              <a:gd name="connsiteX49" fmla="*/ 6950869 w 8247269"/>
              <a:gd name="connsiteY49" fmla="*/ 1016735 h 3624976"/>
              <a:gd name="connsiteX50" fmla="*/ 6988969 w 8247269"/>
              <a:gd name="connsiteY50" fmla="*/ 961966 h 3624976"/>
              <a:gd name="connsiteX51" fmla="*/ 7048501 w 8247269"/>
              <a:gd name="connsiteY51" fmla="*/ 885766 h 3624976"/>
              <a:gd name="connsiteX52" fmla="*/ 6977063 w 8247269"/>
              <a:gd name="connsiteY52" fmla="*/ 857191 h 3624976"/>
              <a:gd name="connsiteX53" fmla="*/ 6910388 w 8247269"/>
              <a:gd name="connsiteY53" fmla="*/ 847666 h 3624976"/>
              <a:gd name="connsiteX54" fmla="*/ 6872288 w 8247269"/>
              <a:gd name="connsiteY54" fmla="*/ 828616 h 3624976"/>
              <a:gd name="connsiteX55" fmla="*/ 6843713 w 8247269"/>
              <a:gd name="connsiteY55" fmla="*/ 819091 h 3624976"/>
              <a:gd name="connsiteX56" fmla="*/ 6786563 w 8247269"/>
              <a:gd name="connsiteY56" fmla="*/ 780991 h 3624976"/>
              <a:gd name="connsiteX57" fmla="*/ 6748463 w 8247269"/>
              <a:gd name="connsiteY57" fmla="*/ 733366 h 3624976"/>
              <a:gd name="connsiteX58" fmla="*/ 6738938 w 8247269"/>
              <a:gd name="connsiteY58" fmla="*/ 704791 h 3624976"/>
              <a:gd name="connsiteX59" fmla="*/ 6691313 w 8247269"/>
              <a:gd name="connsiteY59" fmla="*/ 657166 h 3624976"/>
              <a:gd name="connsiteX60" fmla="*/ 6643688 w 8247269"/>
              <a:gd name="connsiteY60" fmla="*/ 619066 h 3624976"/>
              <a:gd name="connsiteX61" fmla="*/ 6624638 w 8247269"/>
              <a:gd name="connsiteY61" fmla="*/ 590491 h 3624976"/>
              <a:gd name="connsiteX62" fmla="*/ 6596063 w 8247269"/>
              <a:gd name="connsiteY62" fmla="*/ 580966 h 3624976"/>
              <a:gd name="connsiteX63" fmla="*/ 6567488 w 8247269"/>
              <a:gd name="connsiteY63" fmla="*/ 561916 h 3624976"/>
              <a:gd name="connsiteX64" fmla="*/ 6538913 w 8247269"/>
              <a:gd name="connsiteY64" fmla="*/ 552391 h 3624976"/>
              <a:gd name="connsiteX65" fmla="*/ 6510338 w 8247269"/>
              <a:gd name="connsiteY65" fmla="*/ 533341 h 3624976"/>
              <a:gd name="connsiteX66" fmla="*/ 6462713 w 8247269"/>
              <a:gd name="connsiteY66" fmla="*/ 523816 h 3624976"/>
              <a:gd name="connsiteX67" fmla="*/ 6376988 w 8247269"/>
              <a:gd name="connsiteY67" fmla="*/ 533341 h 3624976"/>
              <a:gd name="connsiteX68" fmla="*/ 6250782 w 8247269"/>
              <a:gd name="connsiteY68" fmla="*/ 585729 h 3624976"/>
              <a:gd name="connsiteX69" fmla="*/ 6169819 w 8247269"/>
              <a:gd name="connsiteY69" fmla="*/ 619066 h 3624976"/>
              <a:gd name="connsiteX70" fmla="*/ 6148388 w 8247269"/>
              <a:gd name="connsiteY70" fmla="*/ 666691 h 3624976"/>
              <a:gd name="connsiteX71" fmla="*/ 6105525 w 8247269"/>
              <a:gd name="connsiteY71" fmla="*/ 852428 h 3624976"/>
              <a:gd name="connsiteX72" fmla="*/ 6119813 w 8247269"/>
              <a:gd name="connsiteY72" fmla="*/ 1085791 h 3624976"/>
              <a:gd name="connsiteX73" fmla="*/ 6136482 w 8247269"/>
              <a:gd name="connsiteY73" fmla="*/ 1195328 h 3624976"/>
              <a:gd name="connsiteX74" fmla="*/ 6140098 w 8247269"/>
              <a:gd name="connsiteY74" fmla="*/ 1366836 h 3624976"/>
              <a:gd name="connsiteX75" fmla="*/ 6165057 w 8247269"/>
              <a:gd name="connsiteY75" fmla="*/ 1414404 h 3624976"/>
              <a:gd name="connsiteX76" fmla="*/ 6162676 w 8247269"/>
              <a:gd name="connsiteY76" fmla="*/ 1492985 h 3624976"/>
              <a:gd name="connsiteX77" fmla="*/ 6174582 w 8247269"/>
              <a:gd name="connsiteY77" fmla="*/ 1652529 h 3624976"/>
              <a:gd name="connsiteX78" fmla="*/ 6174581 w 8247269"/>
              <a:gd name="connsiteY78" fmla="*/ 1735872 h 3624976"/>
              <a:gd name="connsiteX79" fmla="*/ 6105525 w 8247269"/>
              <a:gd name="connsiteY79" fmla="*/ 1721584 h 3624976"/>
              <a:gd name="connsiteX80" fmla="*/ 5969795 w 8247269"/>
              <a:gd name="connsiteY80" fmla="*/ 1747779 h 3624976"/>
              <a:gd name="connsiteX81" fmla="*/ 5955507 w 8247269"/>
              <a:gd name="connsiteY81" fmla="*/ 1854934 h 3624976"/>
              <a:gd name="connsiteX82" fmla="*/ 5967413 w 8247269"/>
              <a:gd name="connsiteY82" fmla="*/ 1904941 h 3624976"/>
              <a:gd name="connsiteX83" fmla="*/ 5926932 w 8247269"/>
              <a:gd name="connsiteY83" fmla="*/ 1935897 h 3624976"/>
              <a:gd name="connsiteX84" fmla="*/ 5684045 w 8247269"/>
              <a:gd name="connsiteY84" fmla="*/ 1916847 h 3624976"/>
              <a:gd name="connsiteX85" fmla="*/ 5434013 w 8247269"/>
              <a:gd name="connsiteY85" fmla="*/ 1940660 h 3624976"/>
              <a:gd name="connsiteX86" fmla="*/ 5300663 w 8247269"/>
              <a:gd name="connsiteY86" fmla="*/ 1904941 h 3624976"/>
              <a:gd name="connsiteX87" fmla="*/ 5243513 w 8247269"/>
              <a:gd name="connsiteY87" fmla="*/ 1914466 h 3624976"/>
              <a:gd name="connsiteX88" fmla="*/ 5186363 w 8247269"/>
              <a:gd name="connsiteY88" fmla="*/ 1933516 h 3624976"/>
              <a:gd name="connsiteX89" fmla="*/ 5179219 w 8247269"/>
              <a:gd name="connsiteY89" fmla="*/ 1890653 h 3624976"/>
              <a:gd name="connsiteX90" fmla="*/ 5098257 w 8247269"/>
              <a:gd name="connsiteY90" fmla="*/ 1840647 h 3624976"/>
              <a:gd name="connsiteX91" fmla="*/ 5033963 w 8247269"/>
              <a:gd name="connsiteY91" fmla="*/ 1838266 h 3624976"/>
              <a:gd name="connsiteX92" fmla="*/ 5024438 w 8247269"/>
              <a:gd name="connsiteY92" fmla="*/ 1809691 h 3624976"/>
              <a:gd name="connsiteX93" fmla="*/ 4891088 w 8247269"/>
              <a:gd name="connsiteY93" fmla="*/ 1781116 h 3624976"/>
              <a:gd name="connsiteX94" fmla="*/ 4814888 w 8247269"/>
              <a:gd name="connsiteY94" fmla="*/ 1743016 h 3624976"/>
              <a:gd name="connsiteX95" fmla="*/ 4786313 w 8247269"/>
              <a:gd name="connsiteY95" fmla="*/ 1714441 h 3624976"/>
              <a:gd name="connsiteX96" fmla="*/ 4776788 w 8247269"/>
              <a:gd name="connsiteY96" fmla="*/ 1685866 h 3624976"/>
              <a:gd name="connsiteX97" fmla="*/ 4795838 w 8247269"/>
              <a:gd name="connsiteY97" fmla="*/ 1628716 h 3624976"/>
              <a:gd name="connsiteX98" fmla="*/ 4814888 w 8247269"/>
              <a:gd name="connsiteY98" fmla="*/ 1476316 h 3624976"/>
              <a:gd name="connsiteX99" fmla="*/ 4852988 w 8247269"/>
              <a:gd name="connsiteY99" fmla="*/ 1419166 h 3624976"/>
              <a:gd name="connsiteX100" fmla="*/ 4872038 w 8247269"/>
              <a:gd name="connsiteY100" fmla="*/ 1390591 h 3624976"/>
              <a:gd name="connsiteX101" fmla="*/ 4919663 w 8247269"/>
              <a:gd name="connsiteY101" fmla="*/ 1314391 h 3624976"/>
              <a:gd name="connsiteX102" fmla="*/ 4929188 w 8247269"/>
              <a:gd name="connsiteY102" fmla="*/ 1285816 h 3624976"/>
              <a:gd name="connsiteX103" fmla="*/ 4872038 w 8247269"/>
              <a:gd name="connsiteY103" fmla="*/ 1257241 h 3624976"/>
              <a:gd name="connsiteX104" fmla="*/ 4843463 w 8247269"/>
              <a:gd name="connsiteY104" fmla="*/ 1238191 h 3624976"/>
              <a:gd name="connsiteX105" fmla="*/ 4786313 w 8247269"/>
              <a:gd name="connsiteY105" fmla="*/ 1219141 h 3624976"/>
              <a:gd name="connsiteX106" fmla="*/ 4757738 w 8247269"/>
              <a:gd name="connsiteY106" fmla="*/ 1209616 h 3624976"/>
              <a:gd name="connsiteX107" fmla="*/ 4729163 w 8247269"/>
              <a:gd name="connsiteY107" fmla="*/ 1219141 h 3624976"/>
              <a:gd name="connsiteX108" fmla="*/ 4672013 w 8247269"/>
              <a:gd name="connsiteY108" fmla="*/ 1247716 h 3624976"/>
              <a:gd name="connsiteX109" fmla="*/ 4576763 w 8247269"/>
              <a:gd name="connsiteY109" fmla="*/ 1209616 h 3624976"/>
              <a:gd name="connsiteX110" fmla="*/ 4538663 w 8247269"/>
              <a:gd name="connsiteY110" fmla="*/ 1161991 h 3624976"/>
              <a:gd name="connsiteX111" fmla="*/ 4481513 w 8247269"/>
              <a:gd name="connsiteY111" fmla="*/ 1181041 h 3624976"/>
              <a:gd name="connsiteX112" fmla="*/ 4452938 w 8247269"/>
              <a:gd name="connsiteY112" fmla="*/ 1190566 h 3624976"/>
              <a:gd name="connsiteX113" fmla="*/ 4414838 w 8247269"/>
              <a:gd name="connsiteY113" fmla="*/ 1276291 h 3624976"/>
              <a:gd name="connsiteX114" fmla="*/ 4405313 w 8247269"/>
              <a:gd name="connsiteY114" fmla="*/ 1304866 h 3624976"/>
              <a:gd name="connsiteX115" fmla="*/ 4395788 w 8247269"/>
              <a:gd name="connsiteY115" fmla="*/ 1333441 h 3624976"/>
              <a:gd name="connsiteX116" fmla="*/ 4367213 w 8247269"/>
              <a:gd name="connsiteY116" fmla="*/ 1352491 h 3624976"/>
              <a:gd name="connsiteX117" fmla="*/ 4348163 w 8247269"/>
              <a:gd name="connsiteY117" fmla="*/ 1381066 h 3624976"/>
              <a:gd name="connsiteX118" fmla="*/ 4329113 w 8247269"/>
              <a:gd name="connsiteY118" fmla="*/ 1438216 h 3624976"/>
              <a:gd name="connsiteX119" fmla="*/ 4310063 w 8247269"/>
              <a:gd name="connsiteY119" fmla="*/ 1466791 h 3624976"/>
              <a:gd name="connsiteX120" fmla="*/ 4300538 w 8247269"/>
              <a:gd name="connsiteY120" fmla="*/ 1495366 h 3624976"/>
              <a:gd name="connsiteX121" fmla="*/ 4291013 w 8247269"/>
              <a:gd name="connsiteY121" fmla="*/ 1533466 h 3624976"/>
              <a:gd name="connsiteX122" fmla="*/ 4262438 w 8247269"/>
              <a:gd name="connsiteY122" fmla="*/ 1552516 h 3624976"/>
              <a:gd name="connsiteX123" fmla="*/ 4224338 w 8247269"/>
              <a:gd name="connsiteY123" fmla="*/ 1545372 h 3624976"/>
              <a:gd name="connsiteX124" fmla="*/ 4167188 w 8247269"/>
              <a:gd name="connsiteY124" fmla="*/ 1562041 h 3624976"/>
              <a:gd name="connsiteX125" fmla="*/ 4110038 w 8247269"/>
              <a:gd name="connsiteY125" fmla="*/ 1583472 h 3624976"/>
              <a:gd name="connsiteX126" fmla="*/ 4081463 w 8247269"/>
              <a:gd name="connsiteY126" fmla="*/ 1590616 h 3624976"/>
              <a:gd name="connsiteX127" fmla="*/ 4055270 w 8247269"/>
              <a:gd name="connsiteY127" fmla="*/ 1595379 h 3624976"/>
              <a:gd name="connsiteX128" fmla="*/ 3948113 w 8247269"/>
              <a:gd name="connsiteY128" fmla="*/ 1609666 h 3624976"/>
              <a:gd name="connsiteX129" fmla="*/ 3910013 w 8247269"/>
              <a:gd name="connsiteY129" fmla="*/ 1600141 h 3624976"/>
              <a:gd name="connsiteX130" fmla="*/ 3757613 w 8247269"/>
              <a:gd name="connsiteY130" fmla="*/ 1590616 h 3624976"/>
              <a:gd name="connsiteX131" fmla="*/ 3729038 w 8247269"/>
              <a:gd name="connsiteY131" fmla="*/ 1571566 h 3624976"/>
              <a:gd name="connsiteX132" fmla="*/ 3700463 w 8247269"/>
              <a:gd name="connsiteY132" fmla="*/ 1562041 h 3624976"/>
              <a:gd name="connsiteX133" fmla="*/ 3652838 w 8247269"/>
              <a:gd name="connsiteY133" fmla="*/ 1523941 h 3624976"/>
              <a:gd name="connsiteX134" fmla="*/ 3481388 w 8247269"/>
              <a:gd name="connsiteY134" fmla="*/ 1533466 h 3624976"/>
              <a:gd name="connsiteX135" fmla="*/ 3414713 w 8247269"/>
              <a:gd name="connsiteY135" fmla="*/ 1542991 h 3624976"/>
              <a:gd name="connsiteX136" fmla="*/ 3386138 w 8247269"/>
              <a:gd name="connsiteY136" fmla="*/ 1552516 h 3624976"/>
              <a:gd name="connsiteX137" fmla="*/ 3338513 w 8247269"/>
              <a:gd name="connsiteY137" fmla="*/ 1562041 h 3624976"/>
              <a:gd name="connsiteX138" fmla="*/ 3259931 w 8247269"/>
              <a:gd name="connsiteY138" fmla="*/ 1619191 h 3624976"/>
              <a:gd name="connsiteX139" fmla="*/ 3214688 w 8247269"/>
              <a:gd name="connsiteY139" fmla="*/ 1666816 h 3624976"/>
              <a:gd name="connsiteX140" fmla="*/ 3205163 w 8247269"/>
              <a:gd name="connsiteY140" fmla="*/ 1695391 h 3624976"/>
              <a:gd name="connsiteX141" fmla="*/ 3181351 w 8247269"/>
              <a:gd name="connsiteY141" fmla="*/ 1738254 h 3624976"/>
              <a:gd name="connsiteX142" fmla="*/ 3102769 w 8247269"/>
              <a:gd name="connsiteY142" fmla="*/ 1714441 h 3624976"/>
              <a:gd name="connsiteX143" fmla="*/ 3057525 w 8247269"/>
              <a:gd name="connsiteY143" fmla="*/ 1659672 h 3624976"/>
              <a:gd name="connsiteX144" fmla="*/ 3005138 w 8247269"/>
              <a:gd name="connsiteY144" fmla="*/ 1619191 h 3624976"/>
              <a:gd name="connsiteX145" fmla="*/ 2967038 w 8247269"/>
              <a:gd name="connsiteY145" fmla="*/ 1562041 h 3624976"/>
              <a:gd name="connsiteX146" fmla="*/ 2947988 w 8247269"/>
              <a:gd name="connsiteY146" fmla="*/ 1533466 h 3624976"/>
              <a:gd name="connsiteX147" fmla="*/ 2890838 w 8247269"/>
              <a:gd name="connsiteY147" fmla="*/ 1504891 h 3624976"/>
              <a:gd name="connsiteX148" fmla="*/ 2862263 w 8247269"/>
              <a:gd name="connsiteY148" fmla="*/ 1485841 h 3624976"/>
              <a:gd name="connsiteX149" fmla="*/ 2833688 w 8247269"/>
              <a:gd name="connsiteY149" fmla="*/ 1476316 h 3624976"/>
              <a:gd name="connsiteX150" fmla="*/ 2805113 w 8247269"/>
              <a:gd name="connsiteY150" fmla="*/ 1457266 h 3624976"/>
              <a:gd name="connsiteX151" fmla="*/ 2738438 w 8247269"/>
              <a:gd name="connsiteY151" fmla="*/ 1438216 h 3624976"/>
              <a:gd name="connsiteX152" fmla="*/ 2709863 w 8247269"/>
              <a:gd name="connsiteY152" fmla="*/ 1428691 h 3624976"/>
              <a:gd name="connsiteX153" fmla="*/ 2605088 w 8247269"/>
              <a:gd name="connsiteY153" fmla="*/ 1419166 h 3624976"/>
              <a:gd name="connsiteX154" fmla="*/ 2509838 w 8247269"/>
              <a:gd name="connsiteY154" fmla="*/ 1428691 h 3624976"/>
              <a:gd name="connsiteX155" fmla="*/ 2433638 w 8247269"/>
              <a:gd name="connsiteY155" fmla="*/ 1381066 h 3624976"/>
              <a:gd name="connsiteX156" fmla="*/ 2395538 w 8247269"/>
              <a:gd name="connsiteY156" fmla="*/ 1352491 h 3624976"/>
              <a:gd name="connsiteX157" fmla="*/ 2366963 w 8247269"/>
              <a:gd name="connsiteY157" fmla="*/ 1342966 h 3624976"/>
              <a:gd name="connsiteX158" fmla="*/ 2309813 w 8247269"/>
              <a:gd name="connsiteY158" fmla="*/ 1333441 h 3624976"/>
              <a:gd name="connsiteX159" fmla="*/ 2233613 w 8247269"/>
              <a:gd name="connsiteY159" fmla="*/ 1342966 h 3624976"/>
              <a:gd name="connsiteX160" fmla="*/ 2185988 w 8247269"/>
              <a:gd name="connsiteY160" fmla="*/ 1333441 h 3624976"/>
              <a:gd name="connsiteX161" fmla="*/ 2176463 w 8247269"/>
              <a:gd name="connsiteY161" fmla="*/ 1304866 h 3624976"/>
              <a:gd name="connsiteX162" fmla="*/ 2157413 w 8247269"/>
              <a:gd name="connsiteY162" fmla="*/ 1238191 h 3624976"/>
              <a:gd name="connsiteX163" fmla="*/ 2097882 w 8247269"/>
              <a:gd name="connsiteY163" fmla="*/ 1128655 h 3624976"/>
              <a:gd name="connsiteX164" fmla="*/ 2062163 w 8247269"/>
              <a:gd name="connsiteY164" fmla="*/ 1066741 h 3624976"/>
              <a:gd name="connsiteX165" fmla="*/ 2033588 w 8247269"/>
              <a:gd name="connsiteY165" fmla="*/ 1057216 h 3624976"/>
              <a:gd name="connsiteX166" fmla="*/ 2081213 w 8247269"/>
              <a:gd name="connsiteY166" fmla="*/ 1009591 h 3624976"/>
              <a:gd name="connsiteX167" fmla="*/ 2128838 w 8247269"/>
              <a:gd name="connsiteY167" fmla="*/ 1000066 h 3624976"/>
              <a:gd name="connsiteX168" fmla="*/ 2147888 w 8247269"/>
              <a:gd name="connsiteY168" fmla="*/ 942916 h 3624976"/>
              <a:gd name="connsiteX169" fmla="*/ 2119313 w 8247269"/>
              <a:gd name="connsiteY169" fmla="*/ 914341 h 3624976"/>
              <a:gd name="connsiteX170" fmla="*/ 1983582 w 8247269"/>
              <a:gd name="connsiteY170" fmla="*/ 871478 h 3624976"/>
              <a:gd name="connsiteX171" fmla="*/ 2024063 w 8247269"/>
              <a:gd name="connsiteY171" fmla="*/ 828616 h 3624976"/>
              <a:gd name="connsiteX172" fmla="*/ 2014538 w 8247269"/>
              <a:gd name="connsiteY172" fmla="*/ 800041 h 3624976"/>
              <a:gd name="connsiteX173" fmla="*/ 1976438 w 8247269"/>
              <a:gd name="connsiteY173" fmla="*/ 742891 h 3624976"/>
              <a:gd name="connsiteX174" fmla="*/ 1804988 w 8247269"/>
              <a:gd name="connsiteY174" fmla="*/ 685741 h 3624976"/>
              <a:gd name="connsiteX175" fmla="*/ 1776413 w 8247269"/>
              <a:gd name="connsiteY175" fmla="*/ 676216 h 3624976"/>
              <a:gd name="connsiteX176" fmla="*/ 1747838 w 8247269"/>
              <a:gd name="connsiteY176" fmla="*/ 666691 h 3624976"/>
              <a:gd name="connsiteX177" fmla="*/ 1690688 w 8247269"/>
              <a:gd name="connsiteY177" fmla="*/ 628591 h 3624976"/>
              <a:gd name="connsiteX178" fmla="*/ 1654969 w 8247269"/>
              <a:gd name="connsiteY178" fmla="*/ 592872 h 3624976"/>
              <a:gd name="connsiteX179" fmla="*/ 1588293 w 8247269"/>
              <a:gd name="connsiteY179" fmla="*/ 507147 h 3624976"/>
              <a:gd name="connsiteX180" fmla="*/ 1493045 w 8247269"/>
              <a:gd name="connsiteY180" fmla="*/ 433328 h 3624976"/>
              <a:gd name="connsiteX181" fmla="*/ 1370452 w 8247269"/>
              <a:gd name="connsiteY181" fmla="*/ 335756 h 3624976"/>
              <a:gd name="connsiteX182" fmla="*/ 1350170 w 8247269"/>
              <a:gd name="connsiteY182" fmla="*/ 316647 h 3624976"/>
              <a:gd name="connsiteX183" fmla="*/ 1373982 w 8247269"/>
              <a:gd name="connsiteY183" fmla="*/ 323791 h 3624976"/>
              <a:gd name="connsiteX184" fmla="*/ 1440657 w 8247269"/>
              <a:gd name="connsiteY184" fmla="*/ 342841 h 3624976"/>
              <a:gd name="connsiteX185" fmla="*/ 1440657 w 8247269"/>
              <a:gd name="connsiteY185" fmla="*/ 290453 h 3624976"/>
              <a:gd name="connsiteX186" fmla="*/ 1376363 w 8247269"/>
              <a:gd name="connsiteY186" fmla="*/ 204729 h 3624976"/>
              <a:gd name="connsiteX187" fmla="*/ 1338263 w 8247269"/>
              <a:gd name="connsiteY187" fmla="*/ 178534 h 3624976"/>
              <a:gd name="connsiteX188" fmla="*/ 1319213 w 8247269"/>
              <a:gd name="connsiteY188" fmla="*/ 161866 h 3624976"/>
              <a:gd name="connsiteX189" fmla="*/ 1166813 w 8247269"/>
              <a:gd name="connsiteY189" fmla="*/ 133291 h 3624976"/>
              <a:gd name="connsiteX190" fmla="*/ 1138238 w 8247269"/>
              <a:gd name="connsiteY190" fmla="*/ 123766 h 3624976"/>
              <a:gd name="connsiteX191" fmla="*/ 1081088 w 8247269"/>
              <a:gd name="connsiteY191" fmla="*/ 85666 h 3624976"/>
              <a:gd name="connsiteX192" fmla="*/ 1033463 w 8247269"/>
              <a:gd name="connsiteY192" fmla="*/ 47566 h 3624976"/>
              <a:gd name="connsiteX193" fmla="*/ 976313 w 8247269"/>
              <a:gd name="connsiteY193" fmla="*/ 9466 h 3624976"/>
              <a:gd name="connsiteX194" fmla="*/ 547688 w 8247269"/>
              <a:gd name="connsiteY194" fmla="*/ 9466 h 3624976"/>
              <a:gd name="connsiteX195" fmla="*/ 452438 w 8247269"/>
              <a:gd name="connsiteY195" fmla="*/ 18991 h 3624976"/>
              <a:gd name="connsiteX196" fmla="*/ 395288 w 8247269"/>
              <a:gd name="connsiteY196" fmla="*/ 47566 h 3624976"/>
              <a:gd name="connsiteX197" fmla="*/ 319088 w 8247269"/>
              <a:gd name="connsiteY197" fmla="*/ 159485 h 3624976"/>
              <a:gd name="connsiteX198" fmla="*/ 307182 w 8247269"/>
              <a:gd name="connsiteY198" fmla="*/ 216634 h 3624976"/>
              <a:gd name="connsiteX199" fmla="*/ 254794 w 8247269"/>
              <a:gd name="connsiteY199" fmla="*/ 283310 h 3624976"/>
              <a:gd name="connsiteX200" fmla="*/ 180975 w 8247269"/>
              <a:gd name="connsiteY200" fmla="*/ 330935 h 3624976"/>
              <a:gd name="connsiteX201" fmla="*/ 76201 w 8247269"/>
              <a:gd name="connsiteY201" fmla="*/ 357129 h 3624976"/>
              <a:gd name="connsiteX202" fmla="*/ 42863 w 8247269"/>
              <a:gd name="connsiteY202" fmla="*/ 361891 h 3624976"/>
              <a:gd name="connsiteX203" fmla="*/ 0 w 8247269"/>
              <a:gd name="connsiteY203" fmla="*/ 371416 h 3624976"/>
              <a:gd name="connsiteX204" fmla="*/ 21431 w 8247269"/>
              <a:gd name="connsiteY204" fmla="*/ 416660 h 3624976"/>
              <a:gd name="connsiteX205" fmla="*/ 33338 w 8247269"/>
              <a:gd name="connsiteY205" fmla="*/ 419041 h 3624976"/>
              <a:gd name="connsiteX206" fmla="*/ 90488 w 8247269"/>
              <a:gd name="connsiteY206" fmla="*/ 447616 h 3624976"/>
              <a:gd name="connsiteX207" fmla="*/ 147638 w 8247269"/>
              <a:gd name="connsiteY207" fmla="*/ 476191 h 3624976"/>
              <a:gd name="connsiteX208" fmla="*/ 166688 w 8247269"/>
              <a:gd name="connsiteY208" fmla="*/ 504766 h 3624976"/>
              <a:gd name="connsiteX209" fmla="*/ 166688 w 8247269"/>
              <a:gd name="connsiteY209" fmla="*/ 571441 h 3624976"/>
              <a:gd name="connsiteX210" fmla="*/ 138113 w 8247269"/>
              <a:gd name="connsiteY210" fmla="*/ 580966 h 3624976"/>
              <a:gd name="connsiteX211" fmla="*/ 128588 w 8247269"/>
              <a:gd name="connsiteY211" fmla="*/ 666691 h 3624976"/>
              <a:gd name="connsiteX212" fmla="*/ 100013 w 8247269"/>
              <a:gd name="connsiteY212" fmla="*/ 676216 h 3624976"/>
              <a:gd name="connsiteX213" fmla="*/ 90488 w 8247269"/>
              <a:gd name="connsiteY213" fmla="*/ 704791 h 3624976"/>
              <a:gd name="connsiteX214" fmla="*/ 119063 w 8247269"/>
              <a:gd name="connsiteY214" fmla="*/ 714316 h 3624976"/>
              <a:gd name="connsiteX215" fmla="*/ 138113 w 8247269"/>
              <a:gd name="connsiteY215" fmla="*/ 771466 h 3624976"/>
              <a:gd name="connsiteX216" fmla="*/ 147638 w 8247269"/>
              <a:gd name="connsiteY216" fmla="*/ 838141 h 3624976"/>
              <a:gd name="connsiteX217" fmla="*/ 166688 w 8247269"/>
              <a:gd name="connsiteY217" fmla="*/ 866716 h 3624976"/>
              <a:gd name="connsiteX218" fmla="*/ 157163 w 8247269"/>
              <a:gd name="connsiteY218" fmla="*/ 923866 h 3624976"/>
              <a:gd name="connsiteX0" fmla="*/ 7319963 w 8247269"/>
              <a:gd name="connsiteY0" fmla="*/ 3590866 h 3624976"/>
              <a:gd name="connsiteX1" fmla="*/ 7374733 w 8247269"/>
              <a:gd name="connsiteY1" fmla="*/ 3417036 h 3624976"/>
              <a:gd name="connsiteX2" fmla="*/ 7398544 w 8247269"/>
              <a:gd name="connsiteY2" fmla="*/ 3281304 h 3624976"/>
              <a:gd name="connsiteX3" fmla="*/ 7458075 w 8247269"/>
              <a:gd name="connsiteY3" fmla="*/ 3233678 h 3624976"/>
              <a:gd name="connsiteX4" fmla="*/ 7481888 w 8247269"/>
              <a:gd name="connsiteY4" fmla="*/ 3000315 h 3624976"/>
              <a:gd name="connsiteX5" fmla="*/ 7543801 w 8247269"/>
              <a:gd name="connsiteY5" fmla="*/ 2966977 h 3624976"/>
              <a:gd name="connsiteX6" fmla="*/ 7627145 w 8247269"/>
              <a:gd name="connsiteY6" fmla="*/ 2993171 h 3624976"/>
              <a:gd name="connsiteX7" fmla="*/ 7708106 w 8247269"/>
              <a:gd name="connsiteY7" fmla="*/ 2943167 h 3624976"/>
              <a:gd name="connsiteX8" fmla="*/ 7765257 w 8247269"/>
              <a:gd name="connsiteY8" fmla="*/ 2838391 h 3624976"/>
              <a:gd name="connsiteX9" fmla="*/ 7777163 w 8247269"/>
              <a:gd name="connsiteY9" fmla="*/ 2800291 h 3624976"/>
              <a:gd name="connsiteX10" fmla="*/ 7805738 w 8247269"/>
              <a:gd name="connsiteY10" fmla="*/ 2790766 h 3624976"/>
              <a:gd name="connsiteX11" fmla="*/ 7834313 w 8247269"/>
              <a:gd name="connsiteY11" fmla="*/ 2781241 h 3624976"/>
              <a:gd name="connsiteX12" fmla="*/ 7996238 w 8247269"/>
              <a:gd name="connsiteY12" fmla="*/ 2762191 h 3624976"/>
              <a:gd name="connsiteX13" fmla="*/ 8062913 w 8247269"/>
              <a:gd name="connsiteY13" fmla="*/ 2743141 h 3624976"/>
              <a:gd name="connsiteX14" fmla="*/ 8090341 w 8247269"/>
              <a:gd name="connsiteY14" fmla="*/ 2764630 h 3624976"/>
              <a:gd name="connsiteX15" fmla="*/ 8162926 w 8247269"/>
              <a:gd name="connsiteY15" fmla="*/ 2752666 h 3624976"/>
              <a:gd name="connsiteX16" fmla="*/ 8165307 w 8247269"/>
              <a:gd name="connsiteY16" fmla="*/ 2709804 h 3624976"/>
              <a:gd name="connsiteX17" fmla="*/ 8186738 w 8247269"/>
              <a:gd name="connsiteY17" fmla="*/ 2602648 h 3624976"/>
              <a:gd name="connsiteX18" fmla="*/ 8193882 w 8247269"/>
              <a:gd name="connsiteY18" fmla="*/ 2552641 h 3624976"/>
              <a:gd name="connsiteX19" fmla="*/ 8224838 w 8247269"/>
              <a:gd name="connsiteY19" fmla="*/ 2514541 h 3624976"/>
              <a:gd name="connsiteX20" fmla="*/ 8243888 w 8247269"/>
              <a:gd name="connsiteY20" fmla="*/ 2485966 h 3624976"/>
              <a:gd name="connsiteX21" fmla="*/ 8178447 w 8247269"/>
              <a:gd name="connsiteY21" fmla="*/ 2438399 h 3624976"/>
              <a:gd name="connsiteX22" fmla="*/ 7950994 w 8247269"/>
              <a:gd name="connsiteY22" fmla="*/ 2435960 h 3624976"/>
              <a:gd name="connsiteX23" fmla="*/ 7967663 w 8247269"/>
              <a:gd name="connsiteY23" fmla="*/ 2335947 h 3624976"/>
              <a:gd name="connsiteX24" fmla="*/ 7977188 w 8247269"/>
              <a:gd name="connsiteY24" fmla="*/ 2257366 h 3624976"/>
              <a:gd name="connsiteX25" fmla="*/ 7950995 w 8247269"/>
              <a:gd name="connsiteY25" fmla="*/ 2083534 h 3624976"/>
              <a:gd name="connsiteX26" fmla="*/ 7953375 w 8247269"/>
              <a:gd name="connsiteY26" fmla="*/ 2038291 h 3624976"/>
              <a:gd name="connsiteX27" fmla="*/ 7948613 w 8247269"/>
              <a:gd name="connsiteY27" fmla="*/ 2007334 h 3624976"/>
              <a:gd name="connsiteX28" fmla="*/ 7962901 w 8247269"/>
              <a:gd name="connsiteY28" fmla="*/ 1907322 h 3624976"/>
              <a:gd name="connsiteX29" fmla="*/ 7948613 w 8247269"/>
              <a:gd name="connsiteY29" fmla="*/ 1847791 h 3624976"/>
              <a:gd name="connsiteX30" fmla="*/ 7850982 w 8247269"/>
              <a:gd name="connsiteY30" fmla="*/ 1859697 h 3624976"/>
              <a:gd name="connsiteX31" fmla="*/ 7796213 w 8247269"/>
              <a:gd name="connsiteY31" fmla="*/ 1790641 h 3624976"/>
              <a:gd name="connsiteX32" fmla="*/ 7739063 w 8247269"/>
              <a:gd name="connsiteY32" fmla="*/ 1771591 h 3624976"/>
              <a:gd name="connsiteX33" fmla="*/ 7710488 w 8247269"/>
              <a:gd name="connsiteY33" fmla="*/ 1752541 h 3624976"/>
              <a:gd name="connsiteX34" fmla="*/ 7567613 w 8247269"/>
              <a:gd name="connsiteY34" fmla="*/ 1733491 h 3624976"/>
              <a:gd name="connsiteX35" fmla="*/ 7510463 w 8247269"/>
              <a:gd name="connsiteY35" fmla="*/ 1714441 h 3624976"/>
              <a:gd name="connsiteX36" fmla="*/ 7453313 w 8247269"/>
              <a:gd name="connsiteY36" fmla="*/ 1676341 h 3624976"/>
              <a:gd name="connsiteX37" fmla="*/ 7424738 w 8247269"/>
              <a:gd name="connsiteY37" fmla="*/ 1657291 h 3624976"/>
              <a:gd name="connsiteX38" fmla="*/ 7396163 w 8247269"/>
              <a:gd name="connsiteY38" fmla="*/ 1647766 h 3624976"/>
              <a:gd name="connsiteX39" fmla="*/ 7358063 w 8247269"/>
              <a:gd name="connsiteY39" fmla="*/ 1600141 h 3624976"/>
              <a:gd name="connsiteX40" fmla="*/ 7319963 w 8247269"/>
              <a:gd name="connsiteY40" fmla="*/ 1542991 h 3624976"/>
              <a:gd name="connsiteX41" fmla="*/ 7272338 w 8247269"/>
              <a:gd name="connsiteY41" fmla="*/ 1485841 h 3624976"/>
              <a:gd name="connsiteX42" fmla="*/ 7262813 w 8247269"/>
              <a:gd name="connsiteY42" fmla="*/ 1457266 h 3624976"/>
              <a:gd name="connsiteX43" fmla="*/ 7224713 w 8247269"/>
              <a:gd name="connsiteY43" fmla="*/ 1400116 h 3624976"/>
              <a:gd name="connsiteX44" fmla="*/ 7215188 w 8247269"/>
              <a:gd name="connsiteY44" fmla="*/ 1371541 h 3624976"/>
              <a:gd name="connsiteX45" fmla="*/ 7196138 w 8247269"/>
              <a:gd name="connsiteY45" fmla="*/ 1342966 h 3624976"/>
              <a:gd name="connsiteX46" fmla="*/ 7184231 w 8247269"/>
              <a:gd name="connsiteY46" fmla="*/ 1278672 h 3624976"/>
              <a:gd name="connsiteX47" fmla="*/ 7012782 w 8247269"/>
              <a:gd name="connsiteY47" fmla="*/ 1083410 h 3624976"/>
              <a:gd name="connsiteX48" fmla="*/ 6979445 w 8247269"/>
              <a:gd name="connsiteY48" fmla="*/ 1047691 h 3624976"/>
              <a:gd name="connsiteX49" fmla="*/ 6950869 w 8247269"/>
              <a:gd name="connsiteY49" fmla="*/ 1016735 h 3624976"/>
              <a:gd name="connsiteX50" fmla="*/ 6988969 w 8247269"/>
              <a:gd name="connsiteY50" fmla="*/ 961966 h 3624976"/>
              <a:gd name="connsiteX51" fmla="*/ 7048501 w 8247269"/>
              <a:gd name="connsiteY51" fmla="*/ 885766 h 3624976"/>
              <a:gd name="connsiteX52" fmla="*/ 6977063 w 8247269"/>
              <a:gd name="connsiteY52" fmla="*/ 857191 h 3624976"/>
              <a:gd name="connsiteX53" fmla="*/ 6910388 w 8247269"/>
              <a:gd name="connsiteY53" fmla="*/ 847666 h 3624976"/>
              <a:gd name="connsiteX54" fmla="*/ 6872288 w 8247269"/>
              <a:gd name="connsiteY54" fmla="*/ 828616 h 3624976"/>
              <a:gd name="connsiteX55" fmla="*/ 6843713 w 8247269"/>
              <a:gd name="connsiteY55" fmla="*/ 819091 h 3624976"/>
              <a:gd name="connsiteX56" fmla="*/ 6786563 w 8247269"/>
              <a:gd name="connsiteY56" fmla="*/ 780991 h 3624976"/>
              <a:gd name="connsiteX57" fmla="*/ 6748463 w 8247269"/>
              <a:gd name="connsiteY57" fmla="*/ 733366 h 3624976"/>
              <a:gd name="connsiteX58" fmla="*/ 6738938 w 8247269"/>
              <a:gd name="connsiteY58" fmla="*/ 704791 h 3624976"/>
              <a:gd name="connsiteX59" fmla="*/ 6691313 w 8247269"/>
              <a:gd name="connsiteY59" fmla="*/ 657166 h 3624976"/>
              <a:gd name="connsiteX60" fmla="*/ 6643688 w 8247269"/>
              <a:gd name="connsiteY60" fmla="*/ 619066 h 3624976"/>
              <a:gd name="connsiteX61" fmla="*/ 6624638 w 8247269"/>
              <a:gd name="connsiteY61" fmla="*/ 590491 h 3624976"/>
              <a:gd name="connsiteX62" fmla="*/ 6596063 w 8247269"/>
              <a:gd name="connsiteY62" fmla="*/ 580966 h 3624976"/>
              <a:gd name="connsiteX63" fmla="*/ 6567488 w 8247269"/>
              <a:gd name="connsiteY63" fmla="*/ 561916 h 3624976"/>
              <a:gd name="connsiteX64" fmla="*/ 6538913 w 8247269"/>
              <a:gd name="connsiteY64" fmla="*/ 552391 h 3624976"/>
              <a:gd name="connsiteX65" fmla="*/ 6510338 w 8247269"/>
              <a:gd name="connsiteY65" fmla="*/ 533341 h 3624976"/>
              <a:gd name="connsiteX66" fmla="*/ 6462713 w 8247269"/>
              <a:gd name="connsiteY66" fmla="*/ 523816 h 3624976"/>
              <a:gd name="connsiteX67" fmla="*/ 6376988 w 8247269"/>
              <a:gd name="connsiteY67" fmla="*/ 533341 h 3624976"/>
              <a:gd name="connsiteX68" fmla="*/ 6250782 w 8247269"/>
              <a:gd name="connsiteY68" fmla="*/ 585729 h 3624976"/>
              <a:gd name="connsiteX69" fmla="*/ 6169819 w 8247269"/>
              <a:gd name="connsiteY69" fmla="*/ 619066 h 3624976"/>
              <a:gd name="connsiteX70" fmla="*/ 6148388 w 8247269"/>
              <a:gd name="connsiteY70" fmla="*/ 666691 h 3624976"/>
              <a:gd name="connsiteX71" fmla="*/ 6105525 w 8247269"/>
              <a:gd name="connsiteY71" fmla="*/ 852428 h 3624976"/>
              <a:gd name="connsiteX72" fmla="*/ 6119813 w 8247269"/>
              <a:gd name="connsiteY72" fmla="*/ 1085791 h 3624976"/>
              <a:gd name="connsiteX73" fmla="*/ 6136482 w 8247269"/>
              <a:gd name="connsiteY73" fmla="*/ 1195328 h 3624976"/>
              <a:gd name="connsiteX74" fmla="*/ 6140098 w 8247269"/>
              <a:gd name="connsiteY74" fmla="*/ 1366836 h 3624976"/>
              <a:gd name="connsiteX75" fmla="*/ 6165057 w 8247269"/>
              <a:gd name="connsiteY75" fmla="*/ 1414404 h 3624976"/>
              <a:gd name="connsiteX76" fmla="*/ 6162676 w 8247269"/>
              <a:gd name="connsiteY76" fmla="*/ 1492985 h 3624976"/>
              <a:gd name="connsiteX77" fmla="*/ 6174582 w 8247269"/>
              <a:gd name="connsiteY77" fmla="*/ 1652529 h 3624976"/>
              <a:gd name="connsiteX78" fmla="*/ 6174581 w 8247269"/>
              <a:gd name="connsiteY78" fmla="*/ 1735872 h 3624976"/>
              <a:gd name="connsiteX79" fmla="*/ 6105525 w 8247269"/>
              <a:gd name="connsiteY79" fmla="*/ 1721584 h 3624976"/>
              <a:gd name="connsiteX80" fmla="*/ 5969795 w 8247269"/>
              <a:gd name="connsiteY80" fmla="*/ 1747779 h 3624976"/>
              <a:gd name="connsiteX81" fmla="*/ 5955507 w 8247269"/>
              <a:gd name="connsiteY81" fmla="*/ 1854934 h 3624976"/>
              <a:gd name="connsiteX82" fmla="*/ 5967413 w 8247269"/>
              <a:gd name="connsiteY82" fmla="*/ 1904941 h 3624976"/>
              <a:gd name="connsiteX83" fmla="*/ 5926932 w 8247269"/>
              <a:gd name="connsiteY83" fmla="*/ 1935897 h 3624976"/>
              <a:gd name="connsiteX84" fmla="*/ 5684045 w 8247269"/>
              <a:gd name="connsiteY84" fmla="*/ 1916847 h 3624976"/>
              <a:gd name="connsiteX85" fmla="*/ 5434013 w 8247269"/>
              <a:gd name="connsiteY85" fmla="*/ 1940660 h 3624976"/>
              <a:gd name="connsiteX86" fmla="*/ 5300663 w 8247269"/>
              <a:gd name="connsiteY86" fmla="*/ 1904941 h 3624976"/>
              <a:gd name="connsiteX87" fmla="*/ 5243513 w 8247269"/>
              <a:gd name="connsiteY87" fmla="*/ 1914466 h 3624976"/>
              <a:gd name="connsiteX88" fmla="*/ 5186363 w 8247269"/>
              <a:gd name="connsiteY88" fmla="*/ 1933516 h 3624976"/>
              <a:gd name="connsiteX89" fmla="*/ 5179219 w 8247269"/>
              <a:gd name="connsiteY89" fmla="*/ 1890653 h 3624976"/>
              <a:gd name="connsiteX90" fmla="*/ 5098257 w 8247269"/>
              <a:gd name="connsiteY90" fmla="*/ 1840647 h 3624976"/>
              <a:gd name="connsiteX91" fmla="*/ 5033963 w 8247269"/>
              <a:gd name="connsiteY91" fmla="*/ 1838266 h 3624976"/>
              <a:gd name="connsiteX92" fmla="*/ 5024438 w 8247269"/>
              <a:gd name="connsiteY92" fmla="*/ 1809691 h 3624976"/>
              <a:gd name="connsiteX93" fmla="*/ 4891088 w 8247269"/>
              <a:gd name="connsiteY93" fmla="*/ 1781116 h 3624976"/>
              <a:gd name="connsiteX94" fmla="*/ 4814888 w 8247269"/>
              <a:gd name="connsiteY94" fmla="*/ 1743016 h 3624976"/>
              <a:gd name="connsiteX95" fmla="*/ 4786313 w 8247269"/>
              <a:gd name="connsiteY95" fmla="*/ 1714441 h 3624976"/>
              <a:gd name="connsiteX96" fmla="*/ 4776788 w 8247269"/>
              <a:gd name="connsiteY96" fmla="*/ 1685866 h 3624976"/>
              <a:gd name="connsiteX97" fmla="*/ 4795838 w 8247269"/>
              <a:gd name="connsiteY97" fmla="*/ 1628716 h 3624976"/>
              <a:gd name="connsiteX98" fmla="*/ 4814888 w 8247269"/>
              <a:gd name="connsiteY98" fmla="*/ 1476316 h 3624976"/>
              <a:gd name="connsiteX99" fmla="*/ 4852988 w 8247269"/>
              <a:gd name="connsiteY99" fmla="*/ 1419166 h 3624976"/>
              <a:gd name="connsiteX100" fmla="*/ 4872038 w 8247269"/>
              <a:gd name="connsiteY100" fmla="*/ 1390591 h 3624976"/>
              <a:gd name="connsiteX101" fmla="*/ 4919663 w 8247269"/>
              <a:gd name="connsiteY101" fmla="*/ 1314391 h 3624976"/>
              <a:gd name="connsiteX102" fmla="*/ 4929188 w 8247269"/>
              <a:gd name="connsiteY102" fmla="*/ 1285816 h 3624976"/>
              <a:gd name="connsiteX103" fmla="*/ 4872038 w 8247269"/>
              <a:gd name="connsiteY103" fmla="*/ 1257241 h 3624976"/>
              <a:gd name="connsiteX104" fmla="*/ 4843463 w 8247269"/>
              <a:gd name="connsiteY104" fmla="*/ 1238191 h 3624976"/>
              <a:gd name="connsiteX105" fmla="*/ 4786313 w 8247269"/>
              <a:gd name="connsiteY105" fmla="*/ 1219141 h 3624976"/>
              <a:gd name="connsiteX106" fmla="*/ 4757738 w 8247269"/>
              <a:gd name="connsiteY106" fmla="*/ 1209616 h 3624976"/>
              <a:gd name="connsiteX107" fmla="*/ 4729163 w 8247269"/>
              <a:gd name="connsiteY107" fmla="*/ 1219141 h 3624976"/>
              <a:gd name="connsiteX108" fmla="*/ 4672013 w 8247269"/>
              <a:gd name="connsiteY108" fmla="*/ 1247716 h 3624976"/>
              <a:gd name="connsiteX109" fmla="*/ 4576763 w 8247269"/>
              <a:gd name="connsiteY109" fmla="*/ 1209616 h 3624976"/>
              <a:gd name="connsiteX110" fmla="*/ 4538663 w 8247269"/>
              <a:gd name="connsiteY110" fmla="*/ 1161991 h 3624976"/>
              <a:gd name="connsiteX111" fmla="*/ 4481513 w 8247269"/>
              <a:gd name="connsiteY111" fmla="*/ 1181041 h 3624976"/>
              <a:gd name="connsiteX112" fmla="*/ 4452938 w 8247269"/>
              <a:gd name="connsiteY112" fmla="*/ 1190566 h 3624976"/>
              <a:gd name="connsiteX113" fmla="*/ 4414838 w 8247269"/>
              <a:gd name="connsiteY113" fmla="*/ 1276291 h 3624976"/>
              <a:gd name="connsiteX114" fmla="*/ 4405313 w 8247269"/>
              <a:gd name="connsiteY114" fmla="*/ 1304866 h 3624976"/>
              <a:gd name="connsiteX115" fmla="*/ 4395788 w 8247269"/>
              <a:gd name="connsiteY115" fmla="*/ 1333441 h 3624976"/>
              <a:gd name="connsiteX116" fmla="*/ 4367213 w 8247269"/>
              <a:gd name="connsiteY116" fmla="*/ 1352491 h 3624976"/>
              <a:gd name="connsiteX117" fmla="*/ 4348163 w 8247269"/>
              <a:gd name="connsiteY117" fmla="*/ 1381066 h 3624976"/>
              <a:gd name="connsiteX118" fmla="*/ 4329113 w 8247269"/>
              <a:gd name="connsiteY118" fmla="*/ 1438216 h 3624976"/>
              <a:gd name="connsiteX119" fmla="*/ 4310063 w 8247269"/>
              <a:gd name="connsiteY119" fmla="*/ 1466791 h 3624976"/>
              <a:gd name="connsiteX120" fmla="*/ 4300538 w 8247269"/>
              <a:gd name="connsiteY120" fmla="*/ 1495366 h 3624976"/>
              <a:gd name="connsiteX121" fmla="*/ 4291013 w 8247269"/>
              <a:gd name="connsiteY121" fmla="*/ 1533466 h 3624976"/>
              <a:gd name="connsiteX122" fmla="*/ 4262438 w 8247269"/>
              <a:gd name="connsiteY122" fmla="*/ 1552516 h 3624976"/>
              <a:gd name="connsiteX123" fmla="*/ 4224338 w 8247269"/>
              <a:gd name="connsiteY123" fmla="*/ 1545372 h 3624976"/>
              <a:gd name="connsiteX124" fmla="*/ 4167188 w 8247269"/>
              <a:gd name="connsiteY124" fmla="*/ 1562041 h 3624976"/>
              <a:gd name="connsiteX125" fmla="*/ 4110038 w 8247269"/>
              <a:gd name="connsiteY125" fmla="*/ 1583472 h 3624976"/>
              <a:gd name="connsiteX126" fmla="*/ 4081463 w 8247269"/>
              <a:gd name="connsiteY126" fmla="*/ 1590616 h 3624976"/>
              <a:gd name="connsiteX127" fmla="*/ 4055270 w 8247269"/>
              <a:gd name="connsiteY127" fmla="*/ 1595379 h 3624976"/>
              <a:gd name="connsiteX128" fmla="*/ 3948113 w 8247269"/>
              <a:gd name="connsiteY128" fmla="*/ 1609666 h 3624976"/>
              <a:gd name="connsiteX129" fmla="*/ 3910013 w 8247269"/>
              <a:gd name="connsiteY129" fmla="*/ 1600141 h 3624976"/>
              <a:gd name="connsiteX130" fmla="*/ 3757613 w 8247269"/>
              <a:gd name="connsiteY130" fmla="*/ 1590616 h 3624976"/>
              <a:gd name="connsiteX131" fmla="*/ 3729038 w 8247269"/>
              <a:gd name="connsiteY131" fmla="*/ 1571566 h 3624976"/>
              <a:gd name="connsiteX132" fmla="*/ 3700463 w 8247269"/>
              <a:gd name="connsiteY132" fmla="*/ 1562041 h 3624976"/>
              <a:gd name="connsiteX133" fmla="*/ 3652838 w 8247269"/>
              <a:gd name="connsiteY133" fmla="*/ 1523941 h 3624976"/>
              <a:gd name="connsiteX134" fmla="*/ 3481388 w 8247269"/>
              <a:gd name="connsiteY134" fmla="*/ 1533466 h 3624976"/>
              <a:gd name="connsiteX135" fmla="*/ 3414713 w 8247269"/>
              <a:gd name="connsiteY135" fmla="*/ 1542991 h 3624976"/>
              <a:gd name="connsiteX136" fmla="*/ 3386138 w 8247269"/>
              <a:gd name="connsiteY136" fmla="*/ 1552516 h 3624976"/>
              <a:gd name="connsiteX137" fmla="*/ 3338513 w 8247269"/>
              <a:gd name="connsiteY137" fmla="*/ 1562041 h 3624976"/>
              <a:gd name="connsiteX138" fmla="*/ 3259931 w 8247269"/>
              <a:gd name="connsiteY138" fmla="*/ 1619191 h 3624976"/>
              <a:gd name="connsiteX139" fmla="*/ 3214688 w 8247269"/>
              <a:gd name="connsiteY139" fmla="*/ 1666816 h 3624976"/>
              <a:gd name="connsiteX140" fmla="*/ 3205163 w 8247269"/>
              <a:gd name="connsiteY140" fmla="*/ 1695391 h 3624976"/>
              <a:gd name="connsiteX141" fmla="*/ 3181351 w 8247269"/>
              <a:gd name="connsiteY141" fmla="*/ 1738254 h 3624976"/>
              <a:gd name="connsiteX142" fmla="*/ 3102769 w 8247269"/>
              <a:gd name="connsiteY142" fmla="*/ 1714441 h 3624976"/>
              <a:gd name="connsiteX143" fmla="*/ 3057525 w 8247269"/>
              <a:gd name="connsiteY143" fmla="*/ 1659672 h 3624976"/>
              <a:gd name="connsiteX144" fmla="*/ 3005138 w 8247269"/>
              <a:gd name="connsiteY144" fmla="*/ 1619191 h 3624976"/>
              <a:gd name="connsiteX145" fmla="*/ 2967038 w 8247269"/>
              <a:gd name="connsiteY145" fmla="*/ 1562041 h 3624976"/>
              <a:gd name="connsiteX146" fmla="*/ 2947988 w 8247269"/>
              <a:gd name="connsiteY146" fmla="*/ 1533466 h 3624976"/>
              <a:gd name="connsiteX147" fmla="*/ 2890838 w 8247269"/>
              <a:gd name="connsiteY147" fmla="*/ 1504891 h 3624976"/>
              <a:gd name="connsiteX148" fmla="*/ 2862263 w 8247269"/>
              <a:gd name="connsiteY148" fmla="*/ 1485841 h 3624976"/>
              <a:gd name="connsiteX149" fmla="*/ 2833688 w 8247269"/>
              <a:gd name="connsiteY149" fmla="*/ 1476316 h 3624976"/>
              <a:gd name="connsiteX150" fmla="*/ 2805113 w 8247269"/>
              <a:gd name="connsiteY150" fmla="*/ 1457266 h 3624976"/>
              <a:gd name="connsiteX151" fmla="*/ 2738438 w 8247269"/>
              <a:gd name="connsiteY151" fmla="*/ 1438216 h 3624976"/>
              <a:gd name="connsiteX152" fmla="*/ 2709863 w 8247269"/>
              <a:gd name="connsiteY152" fmla="*/ 1428691 h 3624976"/>
              <a:gd name="connsiteX153" fmla="*/ 2605088 w 8247269"/>
              <a:gd name="connsiteY153" fmla="*/ 1419166 h 3624976"/>
              <a:gd name="connsiteX154" fmla="*/ 2509838 w 8247269"/>
              <a:gd name="connsiteY154" fmla="*/ 1428691 h 3624976"/>
              <a:gd name="connsiteX155" fmla="*/ 2433638 w 8247269"/>
              <a:gd name="connsiteY155" fmla="*/ 1381066 h 3624976"/>
              <a:gd name="connsiteX156" fmla="*/ 2395538 w 8247269"/>
              <a:gd name="connsiteY156" fmla="*/ 1352491 h 3624976"/>
              <a:gd name="connsiteX157" fmla="*/ 2366963 w 8247269"/>
              <a:gd name="connsiteY157" fmla="*/ 1342966 h 3624976"/>
              <a:gd name="connsiteX158" fmla="*/ 2309813 w 8247269"/>
              <a:gd name="connsiteY158" fmla="*/ 1333441 h 3624976"/>
              <a:gd name="connsiteX159" fmla="*/ 2233613 w 8247269"/>
              <a:gd name="connsiteY159" fmla="*/ 1342966 h 3624976"/>
              <a:gd name="connsiteX160" fmla="*/ 2185988 w 8247269"/>
              <a:gd name="connsiteY160" fmla="*/ 1333441 h 3624976"/>
              <a:gd name="connsiteX161" fmla="*/ 2176463 w 8247269"/>
              <a:gd name="connsiteY161" fmla="*/ 1304866 h 3624976"/>
              <a:gd name="connsiteX162" fmla="*/ 2157413 w 8247269"/>
              <a:gd name="connsiteY162" fmla="*/ 1173897 h 3624976"/>
              <a:gd name="connsiteX163" fmla="*/ 2097882 w 8247269"/>
              <a:gd name="connsiteY163" fmla="*/ 1128655 h 3624976"/>
              <a:gd name="connsiteX164" fmla="*/ 2062163 w 8247269"/>
              <a:gd name="connsiteY164" fmla="*/ 1066741 h 3624976"/>
              <a:gd name="connsiteX165" fmla="*/ 2033588 w 8247269"/>
              <a:gd name="connsiteY165" fmla="*/ 1057216 h 3624976"/>
              <a:gd name="connsiteX166" fmla="*/ 2081213 w 8247269"/>
              <a:gd name="connsiteY166" fmla="*/ 1009591 h 3624976"/>
              <a:gd name="connsiteX167" fmla="*/ 2128838 w 8247269"/>
              <a:gd name="connsiteY167" fmla="*/ 1000066 h 3624976"/>
              <a:gd name="connsiteX168" fmla="*/ 2147888 w 8247269"/>
              <a:gd name="connsiteY168" fmla="*/ 942916 h 3624976"/>
              <a:gd name="connsiteX169" fmla="*/ 2119313 w 8247269"/>
              <a:gd name="connsiteY169" fmla="*/ 914341 h 3624976"/>
              <a:gd name="connsiteX170" fmla="*/ 1983582 w 8247269"/>
              <a:gd name="connsiteY170" fmla="*/ 871478 h 3624976"/>
              <a:gd name="connsiteX171" fmla="*/ 2024063 w 8247269"/>
              <a:gd name="connsiteY171" fmla="*/ 828616 h 3624976"/>
              <a:gd name="connsiteX172" fmla="*/ 2014538 w 8247269"/>
              <a:gd name="connsiteY172" fmla="*/ 800041 h 3624976"/>
              <a:gd name="connsiteX173" fmla="*/ 1976438 w 8247269"/>
              <a:gd name="connsiteY173" fmla="*/ 742891 h 3624976"/>
              <a:gd name="connsiteX174" fmla="*/ 1804988 w 8247269"/>
              <a:gd name="connsiteY174" fmla="*/ 685741 h 3624976"/>
              <a:gd name="connsiteX175" fmla="*/ 1776413 w 8247269"/>
              <a:gd name="connsiteY175" fmla="*/ 676216 h 3624976"/>
              <a:gd name="connsiteX176" fmla="*/ 1747838 w 8247269"/>
              <a:gd name="connsiteY176" fmla="*/ 666691 h 3624976"/>
              <a:gd name="connsiteX177" fmla="*/ 1690688 w 8247269"/>
              <a:gd name="connsiteY177" fmla="*/ 628591 h 3624976"/>
              <a:gd name="connsiteX178" fmla="*/ 1654969 w 8247269"/>
              <a:gd name="connsiteY178" fmla="*/ 592872 h 3624976"/>
              <a:gd name="connsiteX179" fmla="*/ 1588293 w 8247269"/>
              <a:gd name="connsiteY179" fmla="*/ 507147 h 3624976"/>
              <a:gd name="connsiteX180" fmla="*/ 1493045 w 8247269"/>
              <a:gd name="connsiteY180" fmla="*/ 433328 h 3624976"/>
              <a:gd name="connsiteX181" fmla="*/ 1370452 w 8247269"/>
              <a:gd name="connsiteY181" fmla="*/ 335756 h 3624976"/>
              <a:gd name="connsiteX182" fmla="*/ 1350170 w 8247269"/>
              <a:gd name="connsiteY182" fmla="*/ 316647 h 3624976"/>
              <a:gd name="connsiteX183" fmla="*/ 1373982 w 8247269"/>
              <a:gd name="connsiteY183" fmla="*/ 323791 h 3624976"/>
              <a:gd name="connsiteX184" fmla="*/ 1440657 w 8247269"/>
              <a:gd name="connsiteY184" fmla="*/ 342841 h 3624976"/>
              <a:gd name="connsiteX185" fmla="*/ 1440657 w 8247269"/>
              <a:gd name="connsiteY185" fmla="*/ 290453 h 3624976"/>
              <a:gd name="connsiteX186" fmla="*/ 1376363 w 8247269"/>
              <a:gd name="connsiteY186" fmla="*/ 204729 h 3624976"/>
              <a:gd name="connsiteX187" fmla="*/ 1338263 w 8247269"/>
              <a:gd name="connsiteY187" fmla="*/ 178534 h 3624976"/>
              <a:gd name="connsiteX188" fmla="*/ 1319213 w 8247269"/>
              <a:gd name="connsiteY188" fmla="*/ 161866 h 3624976"/>
              <a:gd name="connsiteX189" fmla="*/ 1166813 w 8247269"/>
              <a:gd name="connsiteY189" fmla="*/ 133291 h 3624976"/>
              <a:gd name="connsiteX190" fmla="*/ 1138238 w 8247269"/>
              <a:gd name="connsiteY190" fmla="*/ 123766 h 3624976"/>
              <a:gd name="connsiteX191" fmla="*/ 1081088 w 8247269"/>
              <a:gd name="connsiteY191" fmla="*/ 85666 h 3624976"/>
              <a:gd name="connsiteX192" fmla="*/ 1033463 w 8247269"/>
              <a:gd name="connsiteY192" fmla="*/ 47566 h 3624976"/>
              <a:gd name="connsiteX193" fmla="*/ 976313 w 8247269"/>
              <a:gd name="connsiteY193" fmla="*/ 9466 h 3624976"/>
              <a:gd name="connsiteX194" fmla="*/ 547688 w 8247269"/>
              <a:gd name="connsiteY194" fmla="*/ 9466 h 3624976"/>
              <a:gd name="connsiteX195" fmla="*/ 452438 w 8247269"/>
              <a:gd name="connsiteY195" fmla="*/ 18991 h 3624976"/>
              <a:gd name="connsiteX196" fmla="*/ 395288 w 8247269"/>
              <a:gd name="connsiteY196" fmla="*/ 47566 h 3624976"/>
              <a:gd name="connsiteX197" fmla="*/ 319088 w 8247269"/>
              <a:gd name="connsiteY197" fmla="*/ 159485 h 3624976"/>
              <a:gd name="connsiteX198" fmla="*/ 307182 w 8247269"/>
              <a:gd name="connsiteY198" fmla="*/ 216634 h 3624976"/>
              <a:gd name="connsiteX199" fmla="*/ 254794 w 8247269"/>
              <a:gd name="connsiteY199" fmla="*/ 283310 h 3624976"/>
              <a:gd name="connsiteX200" fmla="*/ 180975 w 8247269"/>
              <a:gd name="connsiteY200" fmla="*/ 330935 h 3624976"/>
              <a:gd name="connsiteX201" fmla="*/ 76201 w 8247269"/>
              <a:gd name="connsiteY201" fmla="*/ 357129 h 3624976"/>
              <a:gd name="connsiteX202" fmla="*/ 42863 w 8247269"/>
              <a:gd name="connsiteY202" fmla="*/ 361891 h 3624976"/>
              <a:gd name="connsiteX203" fmla="*/ 0 w 8247269"/>
              <a:gd name="connsiteY203" fmla="*/ 371416 h 3624976"/>
              <a:gd name="connsiteX204" fmla="*/ 21431 w 8247269"/>
              <a:gd name="connsiteY204" fmla="*/ 416660 h 3624976"/>
              <a:gd name="connsiteX205" fmla="*/ 33338 w 8247269"/>
              <a:gd name="connsiteY205" fmla="*/ 419041 h 3624976"/>
              <a:gd name="connsiteX206" fmla="*/ 90488 w 8247269"/>
              <a:gd name="connsiteY206" fmla="*/ 447616 h 3624976"/>
              <a:gd name="connsiteX207" fmla="*/ 147638 w 8247269"/>
              <a:gd name="connsiteY207" fmla="*/ 476191 h 3624976"/>
              <a:gd name="connsiteX208" fmla="*/ 166688 w 8247269"/>
              <a:gd name="connsiteY208" fmla="*/ 504766 h 3624976"/>
              <a:gd name="connsiteX209" fmla="*/ 166688 w 8247269"/>
              <a:gd name="connsiteY209" fmla="*/ 571441 h 3624976"/>
              <a:gd name="connsiteX210" fmla="*/ 138113 w 8247269"/>
              <a:gd name="connsiteY210" fmla="*/ 580966 h 3624976"/>
              <a:gd name="connsiteX211" fmla="*/ 128588 w 8247269"/>
              <a:gd name="connsiteY211" fmla="*/ 666691 h 3624976"/>
              <a:gd name="connsiteX212" fmla="*/ 100013 w 8247269"/>
              <a:gd name="connsiteY212" fmla="*/ 676216 h 3624976"/>
              <a:gd name="connsiteX213" fmla="*/ 90488 w 8247269"/>
              <a:gd name="connsiteY213" fmla="*/ 704791 h 3624976"/>
              <a:gd name="connsiteX214" fmla="*/ 119063 w 8247269"/>
              <a:gd name="connsiteY214" fmla="*/ 714316 h 3624976"/>
              <a:gd name="connsiteX215" fmla="*/ 138113 w 8247269"/>
              <a:gd name="connsiteY215" fmla="*/ 771466 h 3624976"/>
              <a:gd name="connsiteX216" fmla="*/ 147638 w 8247269"/>
              <a:gd name="connsiteY216" fmla="*/ 838141 h 3624976"/>
              <a:gd name="connsiteX217" fmla="*/ 166688 w 8247269"/>
              <a:gd name="connsiteY217" fmla="*/ 866716 h 3624976"/>
              <a:gd name="connsiteX218" fmla="*/ 157163 w 8247269"/>
              <a:gd name="connsiteY218" fmla="*/ 923866 h 3624976"/>
              <a:gd name="connsiteX0" fmla="*/ 7319963 w 8247269"/>
              <a:gd name="connsiteY0" fmla="*/ 3617119 h 3651229"/>
              <a:gd name="connsiteX1" fmla="*/ 7374733 w 8247269"/>
              <a:gd name="connsiteY1" fmla="*/ 3443289 h 3651229"/>
              <a:gd name="connsiteX2" fmla="*/ 7398544 w 8247269"/>
              <a:gd name="connsiteY2" fmla="*/ 3307557 h 3651229"/>
              <a:gd name="connsiteX3" fmla="*/ 7458075 w 8247269"/>
              <a:gd name="connsiteY3" fmla="*/ 3259931 h 3651229"/>
              <a:gd name="connsiteX4" fmla="*/ 7481888 w 8247269"/>
              <a:gd name="connsiteY4" fmla="*/ 3026568 h 3651229"/>
              <a:gd name="connsiteX5" fmla="*/ 7543801 w 8247269"/>
              <a:gd name="connsiteY5" fmla="*/ 2993230 h 3651229"/>
              <a:gd name="connsiteX6" fmla="*/ 7627145 w 8247269"/>
              <a:gd name="connsiteY6" fmla="*/ 3019424 h 3651229"/>
              <a:gd name="connsiteX7" fmla="*/ 7708106 w 8247269"/>
              <a:gd name="connsiteY7" fmla="*/ 2969420 h 3651229"/>
              <a:gd name="connsiteX8" fmla="*/ 7765257 w 8247269"/>
              <a:gd name="connsiteY8" fmla="*/ 2864644 h 3651229"/>
              <a:gd name="connsiteX9" fmla="*/ 7777163 w 8247269"/>
              <a:gd name="connsiteY9" fmla="*/ 2826544 h 3651229"/>
              <a:gd name="connsiteX10" fmla="*/ 7805738 w 8247269"/>
              <a:gd name="connsiteY10" fmla="*/ 2817019 h 3651229"/>
              <a:gd name="connsiteX11" fmla="*/ 7834313 w 8247269"/>
              <a:gd name="connsiteY11" fmla="*/ 2807494 h 3651229"/>
              <a:gd name="connsiteX12" fmla="*/ 7996238 w 8247269"/>
              <a:gd name="connsiteY12" fmla="*/ 2788444 h 3651229"/>
              <a:gd name="connsiteX13" fmla="*/ 8062913 w 8247269"/>
              <a:gd name="connsiteY13" fmla="*/ 2769394 h 3651229"/>
              <a:gd name="connsiteX14" fmla="*/ 8090341 w 8247269"/>
              <a:gd name="connsiteY14" fmla="*/ 2790883 h 3651229"/>
              <a:gd name="connsiteX15" fmla="*/ 8162926 w 8247269"/>
              <a:gd name="connsiteY15" fmla="*/ 2778919 h 3651229"/>
              <a:gd name="connsiteX16" fmla="*/ 8165307 w 8247269"/>
              <a:gd name="connsiteY16" fmla="*/ 2736057 h 3651229"/>
              <a:gd name="connsiteX17" fmla="*/ 8186738 w 8247269"/>
              <a:gd name="connsiteY17" fmla="*/ 2628901 h 3651229"/>
              <a:gd name="connsiteX18" fmla="*/ 8193882 w 8247269"/>
              <a:gd name="connsiteY18" fmla="*/ 2578894 h 3651229"/>
              <a:gd name="connsiteX19" fmla="*/ 8224838 w 8247269"/>
              <a:gd name="connsiteY19" fmla="*/ 2540794 h 3651229"/>
              <a:gd name="connsiteX20" fmla="*/ 8243888 w 8247269"/>
              <a:gd name="connsiteY20" fmla="*/ 2512219 h 3651229"/>
              <a:gd name="connsiteX21" fmla="*/ 8178447 w 8247269"/>
              <a:gd name="connsiteY21" fmla="*/ 2464652 h 3651229"/>
              <a:gd name="connsiteX22" fmla="*/ 7950994 w 8247269"/>
              <a:gd name="connsiteY22" fmla="*/ 2462213 h 3651229"/>
              <a:gd name="connsiteX23" fmla="*/ 7967663 w 8247269"/>
              <a:gd name="connsiteY23" fmla="*/ 2362200 h 3651229"/>
              <a:gd name="connsiteX24" fmla="*/ 7977188 w 8247269"/>
              <a:gd name="connsiteY24" fmla="*/ 2283619 h 3651229"/>
              <a:gd name="connsiteX25" fmla="*/ 7950995 w 8247269"/>
              <a:gd name="connsiteY25" fmla="*/ 2109787 h 3651229"/>
              <a:gd name="connsiteX26" fmla="*/ 7953375 w 8247269"/>
              <a:gd name="connsiteY26" fmla="*/ 2064544 h 3651229"/>
              <a:gd name="connsiteX27" fmla="*/ 7948613 w 8247269"/>
              <a:gd name="connsiteY27" fmla="*/ 2033587 h 3651229"/>
              <a:gd name="connsiteX28" fmla="*/ 7962901 w 8247269"/>
              <a:gd name="connsiteY28" fmla="*/ 1933575 h 3651229"/>
              <a:gd name="connsiteX29" fmla="*/ 7948613 w 8247269"/>
              <a:gd name="connsiteY29" fmla="*/ 1874044 h 3651229"/>
              <a:gd name="connsiteX30" fmla="*/ 7850982 w 8247269"/>
              <a:gd name="connsiteY30" fmla="*/ 1885950 h 3651229"/>
              <a:gd name="connsiteX31" fmla="*/ 7796213 w 8247269"/>
              <a:gd name="connsiteY31" fmla="*/ 1816894 h 3651229"/>
              <a:gd name="connsiteX32" fmla="*/ 7739063 w 8247269"/>
              <a:gd name="connsiteY32" fmla="*/ 1797844 h 3651229"/>
              <a:gd name="connsiteX33" fmla="*/ 7710488 w 8247269"/>
              <a:gd name="connsiteY33" fmla="*/ 1778794 h 3651229"/>
              <a:gd name="connsiteX34" fmla="*/ 7567613 w 8247269"/>
              <a:gd name="connsiteY34" fmla="*/ 1759744 h 3651229"/>
              <a:gd name="connsiteX35" fmla="*/ 7510463 w 8247269"/>
              <a:gd name="connsiteY35" fmla="*/ 1740694 h 3651229"/>
              <a:gd name="connsiteX36" fmla="*/ 7453313 w 8247269"/>
              <a:gd name="connsiteY36" fmla="*/ 1702594 h 3651229"/>
              <a:gd name="connsiteX37" fmla="*/ 7424738 w 8247269"/>
              <a:gd name="connsiteY37" fmla="*/ 1683544 h 3651229"/>
              <a:gd name="connsiteX38" fmla="*/ 7396163 w 8247269"/>
              <a:gd name="connsiteY38" fmla="*/ 1674019 h 3651229"/>
              <a:gd name="connsiteX39" fmla="*/ 7358063 w 8247269"/>
              <a:gd name="connsiteY39" fmla="*/ 1626394 h 3651229"/>
              <a:gd name="connsiteX40" fmla="*/ 7319963 w 8247269"/>
              <a:gd name="connsiteY40" fmla="*/ 1569244 h 3651229"/>
              <a:gd name="connsiteX41" fmla="*/ 7272338 w 8247269"/>
              <a:gd name="connsiteY41" fmla="*/ 1512094 h 3651229"/>
              <a:gd name="connsiteX42" fmla="*/ 7262813 w 8247269"/>
              <a:gd name="connsiteY42" fmla="*/ 1483519 h 3651229"/>
              <a:gd name="connsiteX43" fmla="*/ 7224713 w 8247269"/>
              <a:gd name="connsiteY43" fmla="*/ 1426369 h 3651229"/>
              <a:gd name="connsiteX44" fmla="*/ 7215188 w 8247269"/>
              <a:gd name="connsiteY44" fmla="*/ 1397794 h 3651229"/>
              <a:gd name="connsiteX45" fmla="*/ 7196138 w 8247269"/>
              <a:gd name="connsiteY45" fmla="*/ 1369219 h 3651229"/>
              <a:gd name="connsiteX46" fmla="*/ 7184231 w 8247269"/>
              <a:gd name="connsiteY46" fmla="*/ 1304925 h 3651229"/>
              <a:gd name="connsiteX47" fmla="*/ 7012782 w 8247269"/>
              <a:gd name="connsiteY47" fmla="*/ 1109663 h 3651229"/>
              <a:gd name="connsiteX48" fmla="*/ 6979445 w 8247269"/>
              <a:gd name="connsiteY48" fmla="*/ 1073944 h 3651229"/>
              <a:gd name="connsiteX49" fmla="*/ 6950869 w 8247269"/>
              <a:gd name="connsiteY49" fmla="*/ 1042988 h 3651229"/>
              <a:gd name="connsiteX50" fmla="*/ 6988969 w 8247269"/>
              <a:gd name="connsiteY50" fmla="*/ 988219 h 3651229"/>
              <a:gd name="connsiteX51" fmla="*/ 7048501 w 8247269"/>
              <a:gd name="connsiteY51" fmla="*/ 912019 h 3651229"/>
              <a:gd name="connsiteX52" fmla="*/ 6977063 w 8247269"/>
              <a:gd name="connsiteY52" fmla="*/ 883444 h 3651229"/>
              <a:gd name="connsiteX53" fmla="*/ 6910388 w 8247269"/>
              <a:gd name="connsiteY53" fmla="*/ 873919 h 3651229"/>
              <a:gd name="connsiteX54" fmla="*/ 6872288 w 8247269"/>
              <a:gd name="connsiteY54" fmla="*/ 854869 h 3651229"/>
              <a:gd name="connsiteX55" fmla="*/ 6843713 w 8247269"/>
              <a:gd name="connsiteY55" fmla="*/ 845344 h 3651229"/>
              <a:gd name="connsiteX56" fmla="*/ 6786563 w 8247269"/>
              <a:gd name="connsiteY56" fmla="*/ 807244 h 3651229"/>
              <a:gd name="connsiteX57" fmla="*/ 6748463 w 8247269"/>
              <a:gd name="connsiteY57" fmla="*/ 759619 h 3651229"/>
              <a:gd name="connsiteX58" fmla="*/ 6738938 w 8247269"/>
              <a:gd name="connsiteY58" fmla="*/ 731044 h 3651229"/>
              <a:gd name="connsiteX59" fmla="*/ 6691313 w 8247269"/>
              <a:gd name="connsiteY59" fmla="*/ 683419 h 3651229"/>
              <a:gd name="connsiteX60" fmla="*/ 6643688 w 8247269"/>
              <a:gd name="connsiteY60" fmla="*/ 645319 h 3651229"/>
              <a:gd name="connsiteX61" fmla="*/ 6624638 w 8247269"/>
              <a:gd name="connsiteY61" fmla="*/ 616744 h 3651229"/>
              <a:gd name="connsiteX62" fmla="*/ 6596063 w 8247269"/>
              <a:gd name="connsiteY62" fmla="*/ 607219 h 3651229"/>
              <a:gd name="connsiteX63" fmla="*/ 6567488 w 8247269"/>
              <a:gd name="connsiteY63" fmla="*/ 588169 h 3651229"/>
              <a:gd name="connsiteX64" fmla="*/ 6538913 w 8247269"/>
              <a:gd name="connsiteY64" fmla="*/ 578644 h 3651229"/>
              <a:gd name="connsiteX65" fmla="*/ 6510338 w 8247269"/>
              <a:gd name="connsiteY65" fmla="*/ 559594 h 3651229"/>
              <a:gd name="connsiteX66" fmla="*/ 6462713 w 8247269"/>
              <a:gd name="connsiteY66" fmla="*/ 550069 h 3651229"/>
              <a:gd name="connsiteX67" fmla="*/ 6376988 w 8247269"/>
              <a:gd name="connsiteY67" fmla="*/ 559594 h 3651229"/>
              <a:gd name="connsiteX68" fmla="*/ 6250782 w 8247269"/>
              <a:gd name="connsiteY68" fmla="*/ 611982 h 3651229"/>
              <a:gd name="connsiteX69" fmla="*/ 6169819 w 8247269"/>
              <a:gd name="connsiteY69" fmla="*/ 645319 h 3651229"/>
              <a:gd name="connsiteX70" fmla="*/ 6148388 w 8247269"/>
              <a:gd name="connsiteY70" fmla="*/ 692944 h 3651229"/>
              <a:gd name="connsiteX71" fmla="*/ 6105525 w 8247269"/>
              <a:gd name="connsiteY71" fmla="*/ 878681 h 3651229"/>
              <a:gd name="connsiteX72" fmla="*/ 6119813 w 8247269"/>
              <a:gd name="connsiteY72" fmla="*/ 1112044 h 3651229"/>
              <a:gd name="connsiteX73" fmla="*/ 6136482 w 8247269"/>
              <a:gd name="connsiteY73" fmla="*/ 1221581 h 3651229"/>
              <a:gd name="connsiteX74" fmla="*/ 6140098 w 8247269"/>
              <a:gd name="connsiteY74" fmla="*/ 1393089 h 3651229"/>
              <a:gd name="connsiteX75" fmla="*/ 6165057 w 8247269"/>
              <a:gd name="connsiteY75" fmla="*/ 1440657 h 3651229"/>
              <a:gd name="connsiteX76" fmla="*/ 6162676 w 8247269"/>
              <a:gd name="connsiteY76" fmla="*/ 1519238 h 3651229"/>
              <a:gd name="connsiteX77" fmla="*/ 6174582 w 8247269"/>
              <a:gd name="connsiteY77" fmla="*/ 1678782 h 3651229"/>
              <a:gd name="connsiteX78" fmla="*/ 6174581 w 8247269"/>
              <a:gd name="connsiteY78" fmla="*/ 1762125 h 3651229"/>
              <a:gd name="connsiteX79" fmla="*/ 6105525 w 8247269"/>
              <a:gd name="connsiteY79" fmla="*/ 1747837 h 3651229"/>
              <a:gd name="connsiteX80" fmla="*/ 5969795 w 8247269"/>
              <a:gd name="connsiteY80" fmla="*/ 1774032 h 3651229"/>
              <a:gd name="connsiteX81" fmla="*/ 5955507 w 8247269"/>
              <a:gd name="connsiteY81" fmla="*/ 1881187 h 3651229"/>
              <a:gd name="connsiteX82" fmla="*/ 5967413 w 8247269"/>
              <a:gd name="connsiteY82" fmla="*/ 1931194 h 3651229"/>
              <a:gd name="connsiteX83" fmla="*/ 5926932 w 8247269"/>
              <a:gd name="connsiteY83" fmla="*/ 1962150 h 3651229"/>
              <a:gd name="connsiteX84" fmla="*/ 5684045 w 8247269"/>
              <a:gd name="connsiteY84" fmla="*/ 1943100 h 3651229"/>
              <a:gd name="connsiteX85" fmla="*/ 5434013 w 8247269"/>
              <a:gd name="connsiteY85" fmla="*/ 1966913 h 3651229"/>
              <a:gd name="connsiteX86" fmla="*/ 5300663 w 8247269"/>
              <a:gd name="connsiteY86" fmla="*/ 1931194 h 3651229"/>
              <a:gd name="connsiteX87" fmla="*/ 5243513 w 8247269"/>
              <a:gd name="connsiteY87" fmla="*/ 1940719 h 3651229"/>
              <a:gd name="connsiteX88" fmla="*/ 5186363 w 8247269"/>
              <a:gd name="connsiteY88" fmla="*/ 1959769 h 3651229"/>
              <a:gd name="connsiteX89" fmla="*/ 5179219 w 8247269"/>
              <a:gd name="connsiteY89" fmla="*/ 1916906 h 3651229"/>
              <a:gd name="connsiteX90" fmla="*/ 5098257 w 8247269"/>
              <a:gd name="connsiteY90" fmla="*/ 1866900 h 3651229"/>
              <a:gd name="connsiteX91" fmla="*/ 5033963 w 8247269"/>
              <a:gd name="connsiteY91" fmla="*/ 1864519 h 3651229"/>
              <a:gd name="connsiteX92" fmla="*/ 5024438 w 8247269"/>
              <a:gd name="connsiteY92" fmla="*/ 1835944 h 3651229"/>
              <a:gd name="connsiteX93" fmla="*/ 4891088 w 8247269"/>
              <a:gd name="connsiteY93" fmla="*/ 1807369 h 3651229"/>
              <a:gd name="connsiteX94" fmla="*/ 4814888 w 8247269"/>
              <a:gd name="connsiteY94" fmla="*/ 1769269 h 3651229"/>
              <a:gd name="connsiteX95" fmla="*/ 4786313 w 8247269"/>
              <a:gd name="connsiteY95" fmla="*/ 1740694 h 3651229"/>
              <a:gd name="connsiteX96" fmla="*/ 4776788 w 8247269"/>
              <a:gd name="connsiteY96" fmla="*/ 1712119 h 3651229"/>
              <a:gd name="connsiteX97" fmla="*/ 4795838 w 8247269"/>
              <a:gd name="connsiteY97" fmla="*/ 1654969 h 3651229"/>
              <a:gd name="connsiteX98" fmla="*/ 4814888 w 8247269"/>
              <a:gd name="connsiteY98" fmla="*/ 1502569 h 3651229"/>
              <a:gd name="connsiteX99" fmla="*/ 4852988 w 8247269"/>
              <a:gd name="connsiteY99" fmla="*/ 1445419 h 3651229"/>
              <a:gd name="connsiteX100" fmla="*/ 4872038 w 8247269"/>
              <a:gd name="connsiteY100" fmla="*/ 1416844 h 3651229"/>
              <a:gd name="connsiteX101" fmla="*/ 4919663 w 8247269"/>
              <a:gd name="connsiteY101" fmla="*/ 1340644 h 3651229"/>
              <a:gd name="connsiteX102" fmla="*/ 4929188 w 8247269"/>
              <a:gd name="connsiteY102" fmla="*/ 1312069 h 3651229"/>
              <a:gd name="connsiteX103" fmla="*/ 4872038 w 8247269"/>
              <a:gd name="connsiteY103" fmla="*/ 1283494 h 3651229"/>
              <a:gd name="connsiteX104" fmla="*/ 4843463 w 8247269"/>
              <a:gd name="connsiteY104" fmla="*/ 1264444 h 3651229"/>
              <a:gd name="connsiteX105" fmla="*/ 4786313 w 8247269"/>
              <a:gd name="connsiteY105" fmla="*/ 1245394 h 3651229"/>
              <a:gd name="connsiteX106" fmla="*/ 4757738 w 8247269"/>
              <a:gd name="connsiteY106" fmla="*/ 1235869 h 3651229"/>
              <a:gd name="connsiteX107" fmla="*/ 4729163 w 8247269"/>
              <a:gd name="connsiteY107" fmla="*/ 1245394 h 3651229"/>
              <a:gd name="connsiteX108" fmla="*/ 4672013 w 8247269"/>
              <a:gd name="connsiteY108" fmla="*/ 1273969 h 3651229"/>
              <a:gd name="connsiteX109" fmla="*/ 4576763 w 8247269"/>
              <a:gd name="connsiteY109" fmla="*/ 1235869 h 3651229"/>
              <a:gd name="connsiteX110" fmla="*/ 4538663 w 8247269"/>
              <a:gd name="connsiteY110" fmla="*/ 1188244 h 3651229"/>
              <a:gd name="connsiteX111" fmla="*/ 4481513 w 8247269"/>
              <a:gd name="connsiteY111" fmla="*/ 1207294 h 3651229"/>
              <a:gd name="connsiteX112" fmla="*/ 4452938 w 8247269"/>
              <a:gd name="connsiteY112" fmla="*/ 1216819 h 3651229"/>
              <a:gd name="connsiteX113" fmla="*/ 4414838 w 8247269"/>
              <a:gd name="connsiteY113" fmla="*/ 1302544 h 3651229"/>
              <a:gd name="connsiteX114" fmla="*/ 4405313 w 8247269"/>
              <a:gd name="connsiteY114" fmla="*/ 1331119 h 3651229"/>
              <a:gd name="connsiteX115" fmla="*/ 4395788 w 8247269"/>
              <a:gd name="connsiteY115" fmla="*/ 1359694 h 3651229"/>
              <a:gd name="connsiteX116" fmla="*/ 4367213 w 8247269"/>
              <a:gd name="connsiteY116" fmla="*/ 1378744 h 3651229"/>
              <a:gd name="connsiteX117" fmla="*/ 4348163 w 8247269"/>
              <a:gd name="connsiteY117" fmla="*/ 1407319 h 3651229"/>
              <a:gd name="connsiteX118" fmla="*/ 4329113 w 8247269"/>
              <a:gd name="connsiteY118" fmla="*/ 1464469 h 3651229"/>
              <a:gd name="connsiteX119" fmla="*/ 4310063 w 8247269"/>
              <a:gd name="connsiteY119" fmla="*/ 1493044 h 3651229"/>
              <a:gd name="connsiteX120" fmla="*/ 4300538 w 8247269"/>
              <a:gd name="connsiteY120" fmla="*/ 1521619 h 3651229"/>
              <a:gd name="connsiteX121" fmla="*/ 4291013 w 8247269"/>
              <a:gd name="connsiteY121" fmla="*/ 1559719 h 3651229"/>
              <a:gd name="connsiteX122" fmla="*/ 4262438 w 8247269"/>
              <a:gd name="connsiteY122" fmla="*/ 1578769 h 3651229"/>
              <a:gd name="connsiteX123" fmla="*/ 4224338 w 8247269"/>
              <a:gd name="connsiteY123" fmla="*/ 1571625 h 3651229"/>
              <a:gd name="connsiteX124" fmla="*/ 4167188 w 8247269"/>
              <a:gd name="connsiteY124" fmla="*/ 1588294 h 3651229"/>
              <a:gd name="connsiteX125" fmla="*/ 4110038 w 8247269"/>
              <a:gd name="connsiteY125" fmla="*/ 1609725 h 3651229"/>
              <a:gd name="connsiteX126" fmla="*/ 4081463 w 8247269"/>
              <a:gd name="connsiteY126" fmla="*/ 1616869 h 3651229"/>
              <a:gd name="connsiteX127" fmla="*/ 4055270 w 8247269"/>
              <a:gd name="connsiteY127" fmla="*/ 1621632 h 3651229"/>
              <a:gd name="connsiteX128" fmla="*/ 3948113 w 8247269"/>
              <a:gd name="connsiteY128" fmla="*/ 1635919 h 3651229"/>
              <a:gd name="connsiteX129" fmla="*/ 3910013 w 8247269"/>
              <a:gd name="connsiteY129" fmla="*/ 1626394 h 3651229"/>
              <a:gd name="connsiteX130" fmla="*/ 3757613 w 8247269"/>
              <a:gd name="connsiteY130" fmla="*/ 1616869 h 3651229"/>
              <a:gd name="connsiteX131" fmla="*/ 3729038 w 8247269"/>
              <a:gd name="connsiteY131" fmla="*/ 1597819 h 3651229"/>
              <a:gd name="connsiteX132" fmla="*/ 3700463 w 8247269"/>
              <a:gd name="connsiteY132" fmla="*/ 1588294 h 3651229"/>
              <a:gd name="connsiteX133" fmla="*/ 3652838 w 8247269"/>
              <a:gd name="connsiteY133" fmla="*/ 1550194 h 3651229"/>
              <a:gd name="connsiteX134" fmla="*/ 3481388 w 8247269"/>
              <a:gd name="connsiteY134" fmla="*/ 1559719 h 3651229"/>
              <a:gd name="connsiteX135" fmla="*/ 3414713 w 8247269"/>
              <a:gd name="connsiteY135" fmla="*/ 1569244 h 3651229"/>
              <a:gd name="connsiteX136" fmla="*/ 3386138 w 8247269"/>
              <a:gd name="connsiteY136" fmla="*/ 1578769 h 3651229"/>
              <a:gd name="connsiteX137" fmla="*/ 3338513 w 8247269"/>
              <a:gd name="connsiteY137" fmla="*/ 1588294 h 3651229"/>
              <a:gd name="connsiteX138" fmla="*/ 3259931 w 8247269"/>
              <a:gd name="connsiteY138" fmla="*/ 1645444 h 3651229"/>
              <a:gd name="connsiteX139" fmla="*/ 3214688 w 8247269"/>
              <a:gd name="connsiteY139" fmla="*/ 1693069 h 3651229"/>
              <a:gd name="connsiteX140" fmla="*/ 3205163 w 8247269"/>
              <a:gd name="connsiteY140" fmla="*/ 1721644 h 3651229"/>
              <a:gd name="connsiteX141" fmla="*/ 3181351 w 8247269"/>
              <a:gd name="connsiteY141" fmla="*/ 1764507 h 3651229"/>
              <a:gd name="connsiteX142" fmla="*/ 3102769 w 8247269"/>
              <a:gd name="connsiteY142" fmla="*/ 1740694 h 3651229"/>
              <a:gd name="connsiteX143" fmla="*/ 3057525 w 8247269"/>
              <a:gd name="connsiteY143" fmla="*/ 1685925 h 3651229"/>
              <a:gd name="connsiteX144" fmla="*/ 3005138 w 8247269"/>
              <a:gd name="connsiteY144" fmla="*/ 1645444 h 3651229"/>
              <a:gd name="connsiteX145" fmla="*/ 2967038 w 8247269"/>
              <a:gd name="connsiteY145" fmla="*/ 1588294 h 3651229"/>
              <a:gd name="connsiteX146" fmla="*/ 2947988 w 8247269"/>
              <a:gd name="connsiteY146" fmla="*/ 1559719 h 3651229"/>
              <a:gd name="connsiteX147" fmla="*/ 2890838 w 8247269"/>
              <a:gd name="connsiteY147" fmla="*/ 1531144 h 3651229"/>
              <a:gd name="connsiteX148" fmla="*/ 2862263 w 8247269"/>
              <a:gd name="connsiteY148" fmla="*/ 1512094 h 3651229"/>
              <a:gd name="connsiteX149" fmla="*/ 2833688 w 8247269"/>
              <a:gd name="connsiteY149" fmla="*/ 1502569 h 3651229"/>
              <a:gd name="connsiteX150" fmla="*/ 2805113 w 8247269"/>
              <a:gd name="connsiteY150" fmla="*/ 1483519 h 3651229"/>
              <a:gd name="connsiteX151" fmla="*/ 2738438 w 8247269"/>
              <a:gd name="connsiteY151" fmla="*/ 1464469 h 3651229"/>
              <a:gd name="connsiteX152" fmla="*/ 2709863 w 8247269"/>
              <a:gd name="connsiteY152" fmla="*/ 1454944 h 3651229"/>
              <a:gd name="connsiteX153" fmla="*/ 2605088 w 8247269"/>
              <a:gd name="connsiteY153" fmla="*/ 1445419 h 3651229"/>
              <a:gd name="connsiteX154" fmla="*/ 2509838 w 8247269"/>
              <a:gd name="connsiteY154" fmla="*/ 1454944 h 3651229"/>
              <a:gd name="connsiteX155" fmla="*/ 2433638 w 8247269"/>
              <a:gd name="connsiteY155" fmla="*/ 1407319 h 3651229"/>
              <a:gd name="connsiteX156" fmla="*/ 2395538 w 8247269"/>
              <a:gd name="connsiteY156" fmla="*/ 1378744 h 3651229"/>
              <a:gd name="connsiteX157" fmla="*/ 2366963 w 8247269"/>
              <a:gd name="connsiteY157" fmla="*/ 1369219 h 3651229"/>
              <a:gd name="connsiteX158" fmla="*/ 2309813 w 8247269"/>
              <a:gd name="connsiteY158" fmla="*/ 1359694 h 3651229"/>
              <a:gd name="connsiteX159" fmla="*/ 2233613 w 8247269"/>
              <a:gd name="connsiteY159" fmla="*/ 1369219 h 3651229"/>
              <a:gd name="connsiteX160" fmla="*/ 2185988 w 8247269"/>
              <a:gd name="connsiteY160" fmla="*/ 1359694 h 3651229"/>
              <a:gd name="connsiteX161" fmla="*/ 2176463 w 8247269"/>
              <a:gd name="connsiteY161" fmla="*/ 1331119 h 3651229"/>
              <a:gd name="connsiteX162" fmla="*/ 2157413 w 8247269"/>
              <a:gd name="connsiteY162" fmla="*/ 1200150 h 3651229"/>
              <a:gd name="connsiteX163" fmla="*/ 2097882 w 8247269"/>
              <a:gd name="connsiteY163" fmla="*/ 1154908 h 3651229"/>
              <a:gd name="connsiteX164" fmla="*/ 2062163 w 8247269"/>
              <a:gd name="connsiteY164" fmla="*/ 1092994 h 3651229"/>
              <a:gd name="connsiteX165" fmla="*/ 2033588 w 8247269"/>
              <a:gd name="connsiteY165" fmla="*/ 1083469 h 3651229"/>
              <a:gd name="connsiteX166" fmla="*/ 2081213 w 8247269"/>
              <a:gd name="connsiteY166" fmla="*/ 1035844 h 3651229"/>
              <a:gd name="connsiteX167" fmla="*/ 2128838 w 8247269"/>
              <a:gd name="connsiteY167" fmla="*/ 1026319 h 3651229"/>
              <a:gd name="connsiteX168" fmla="*/ 2147888 w 8247269"/>
              <a:gd name="connsiteY168" fmla="*/ 969169 h 3651229"/>
              <a:gd name="connsiteX169" fmla="*/ 2119313 w 8247269"/>
              <a:gd name="connsiteY169" fmla="*/ 940594 h 3651229"/>
              <a:gd name="connsiteX170" fmla="*/ 1983582 w 8247269"/>
              <a:gd name="connsiteY170" fmla="*/ 897731 h 3651229"/>
              <a:gd name="connsiteX171" fmla="*/ 2024063 w 8247269"/>
              <a:gd name="connsiteY171" fmla="*/ 854869 h 3651229"/>
              <a:gd name="connsiteX172" fmla="*/ 2014538 w 8247269"/>
              <a:gd name="connsiteY172" fmla="*/ 826294 h 3651229"/>
              <a:gd name="connsiteX173" fmla="*/ 1976438 w 8247269"/>
              <a:gd name="connsiteY173" fmla="*/ 769144 h 3651229"/>
              <a:gd name="connsiteX174" fmla="*/ 1804988 w 8247269"/>
              <a:gd name="connsiteY174" fmla="*/ 711994 h 3651229"/>
              <a:gd name="connsiteX175" fmla="*/ 1776413 w 8247269"/>
              <a:gd name="connsiteY175" fmla="*/ 702469 h 3651229"/>
              <a:gd name="connsiteX176" fmla="*/ 1747838 w 8247269"/>
              <a:gd name="connsiteY176" fmla="*/ 692944 h 3651229"/>
              <a:gd name="connsiteX177" fmla="*/ 1690688 w 8247269"/>
              <a:gd name="connsiteY177" fmla="*/ 654844 h 3651229"/>
              <a:gd name="connsiteX178" fmla="*/ 1654969 w 8247269"/>
              <a:gd name="connsiteY178" fmla="*/ 619125 h 3651229"/>
              <a:gd name="connsiteX179" fmla="*/ 1588293 w 8247269"/>
              <a:gd name="connsiteY179" fmla="*/ 533400 h 3651229"/>
              <a:gd name="connsiteX180" fmla="*/ 1493045 w 8247269"/>
              <a:gd name="connsiteY180" fmla="*/ 459581 h 3651229"/>
              <a:gd name="connsiteX181" fmla="*/ 1370452 w 8247269"/>
              <a:gd name="connsiteY181" fmla="*/ 362009 h 3651229"/>
              <a:gd name="connsiteX182" fmla="*/ 1350170 w 8247269"/>
              <a:gd name="connsiteY182" fmla="*/ 342900 h 3651229"/>
              <a:gd name="connsiteX183" fmla="*/ 1373982 w 8247269"/>
              <a:gd name="connsiteY183" fmla="*/ 350044 h 3651229"/>
              <a:gd name="connsiteX184" fmla="*/ 1440657 w 8247269"/>
              <a:gd name="connsiteY184" fmla="*/ 369094 h 3651229"/>
              <a:gd name="connsiteX185" fmla="*/ 1440657 w 8247269"/>
              <a:gd name="connsiteY185" fmla="*/ 316706 h 3651229"/>
              <a:gd name="connsiteX186" fmla="*/ 1376363 w 8247269"/>
              <a:gd name="connsiteY186" fmla="*/ 230982 h 3651229"/>
              <a:gd name="connsiteX187" fmla="*/ 1338263 w 8247269"/>
              <a:gd name="connsiteY187" fmla="*/ 204787 h 3651229"/>
              <a:gd name="connsiteX188" fmla="*/ 1319213 w 8247269"/>
              <a:gd name="connsiteY188" fmla="*/ 188119 h 3651229"/>
              <a:gd name="connsiteX189" fmla="*/ 1166813 w 8247269"/>
              <a:gd name="connsiteY189" fmla="*/ 159544 h 3651229"/>
              <a:gd name="connsiteX190" fmla="*/ 1138238 w 8247269"/>
              <a:gd name="connsiteY190" fmla="*/ 150019 h 3651229"/>
              <a:gd name="connsiteX191" fmla="*/ 1081088 w 8247269"/>
              <a:gd name="connsiteY191" fmla="*/ 111919 h 3651229"/>
              <a:gd name="connsiteX192" fmla="*/ 1033463 w 8247269"/>
              <a:gd name="connsiteY192" fmla="*/ 73819 h 3651229"/>
              <a:gd name="connsiteX193" fmla="*/ 976313 w 8247269"/>
              <a:gd name="connsiteY193" fmla="*/ 0 h 3651229"/>
              <a:gd name="connsiteX194" fmla="*/ 547688 w 8247269"/>
              <a:gd name="connsiteY194" fmla="*/ 35719 h 3651229"/>
              <a:gd name="connsiteX195" fmla="*/ 452438 w 8247269"/>
              <a:gd name="connsiteY195" fmla="*/ 45244 h 3651229"/>
              <a:gd name="connsiteX196" fmla="*/ 395288 w 8247269"/>
              <a:gd name="connsiteY196" fmla="*/ 73819 h 3651229"/>
              <a:gd name="connsiteX197" fmla="*/ 319088 w 8247269"/>
              <a:gd name="connsiteY197" fmla="*/ 185738 h 3651229"/>
              <a:gd name="connsiteX198" fmla="*/ 307182 w 8247269"/>
              <a:gd name="connsiteY198" fmla="*/ 242887 h 3651229"/>
              <a:gd name="connsiteX199" fmla="*/ 254794 w 8247269"/>
              <a:gd name="connsiteY199" fmla="*/ 309563 h 3651229"/>
              <a:gd name="connsiteX200" fmla="*/ 180975 w 8247269"/>
              <a:gd name="connsiteY200" fmla="*/ 357188 h 3651229"/>
              <a:gd name="connsiteX201" fmla="*/ 76201 w 8247269"/>
              <a:gd name="connsiteY201" fmla="*/ 383382 h 3651229"/>
              <a:gd name="connsiteX202" fmla="*/ 42863 w 8247269"/>
              <a:gd name="connsiteY202" fmla="*/ 388144 h 3651229"/>
              <a:gd name="connsiteX203" fmla="*/ 0 w 8247269"/>
              <a:gd name="connsiteY203" fmla="*/ 397669 h 3651229"/>
              <a:gd name="connsiteX204" fmla="*/ 21431 w 8247269"/>
              <a:gd name="connsiteY204" fmla="*/ 442913 h 3651229"/>
              <a:gd name="connsiteX205" fmla="*/ 33338 w 8247269"/>
              <a:gd name="connsiteY205" fmla="*/ 445294 h 3651229"/>
              <a:gd name="connsiteX206" fmla="*/ 90488 w 8247269"/>
              <a:gd name="connsiteY206" fmla="*/ 473869 h 3651229"/>
              <a:gd name="connsiteX207" fmla="*/ 147638 w 8247269"/>
              <a:gd name="connsiteY207" fmla="*/ 502444 h 3651229"/>
              <a:gd name="connsiteX208" fmla="*/ 166688 w 8247269"/>
              <a:gd name="connsiteY208" fmla="*/ 531019 h 3651229"/>
              <a:gd name="connsiteX209" fmla="*/ 166688 w 8247269"/>
              <a:gd name="connsiteY209" fmla="*/ 597694 h 3651229"/>
              <a:gd name="connsiteX210" fmla="*/ 138113 w 8247269"/>
              <a:gd name="connsiteY210" fmla="*/ 607219 h 3651229"/>
              <a:gd name="connsiteX211" fmla="*/ 128588 w 8247269"/>
              <a:gd name="connsiteY211" fmla="*/ 692944 h 3651229"/>
              <a:gd name="connsiteX212" fmla="*/ 100013 w 8247269"/>
              <a:gd name="connsiteY212" fmla="*/ 702469 h 3651229"/>
              <a:gd name="connsiteX213" fmla="*/ 90488 w 8247269"/>
              <a:gd name="connsiteY213" fmla="*/ 731044 h 3651229"/>
              <a:gd name="connsiteX214" fmla="*/ 119063 w 8247269"/>
              <a:gd name="connsiteY214" fmla="*/ 740569 h 3651229"/>
              <a:gd name="connsiteX215" fmla="*/ 138113 w 8247269"/>
              <a:gd name="connsiteY215" fmla="*/ 797719 h 3651229"/>
              <a:gd name="connsiteX216" fmla="*/ 147638 w 8247269"/>
              <a:gd name="connsiteY216" fmla="*/ 864394 h 3651229"/>
              <a:gd name="connsiteX217" fmla="*/ 166688 w 8247269"/>
              <a:gd name="connsiteY217" fmla="*/ 892969 h 3651229"/>
              <a:gd name="connsiteX218" fmla="*/ 157163 w 8247269"/>
              <a:gd name="connsiteY218" fmla="*/ 950119 h 3651229"/>
              <a:gd name="connsiteX0" fmla="*/ 7319963 w 8247269"/>
              <a:gd name="connsiteY0" fmla="*/ 3621748 h 3655858"/>
              <a:gd name="connsiteX1" fmla="*/ 7374733 w 8247269"/>
              <a:gd name="connsiteY1" fmla="*/ 3447918 h 3655858"/>
              <a:gd name="connsiteX2" fmla="*/ 7398544 w 8247269"/>
              <a:gd name="connsiteY2" fmla="*/ 3312186 h 3655858"/>
              <a:gd name="connsiteX3" fmla="*/ 7458075 w 8247269"/>
              <a:gd name="connsiteY3" fmla="*/ 3264560 h 3655858"/>
              <a:gd name="connsiteX4" fmla="*/ 7481888 w 8247269"/>
              <a:gd name="connsiteY4" fmla="*/ 3031197 h 3655858"/>
              <a:gd name="connsiteX5" fmla="*/ 7543801 w 8247269"/>
              <a:gd name="connsiteY5" fmla="*/ 2997859 h 3655858"/>
              <a:gd name="connsiteX6" fmla="*/ 7627145 w 8247269"/>
              <a:gd name="connsiteY6" fmla="*/ 3024053 h 3655858"/>
              <a:gd name="connsiteX7" fmla="*/ 7708106 w 8247269"/>
              <a:gd name="connsiteY7" fmla="*/ 2974049 h 3655858"/>
              <a:gd name="connsiteX8" fmla="*/ 7765257 w 8247269"/>
              <a:gd name="connsiteY8" fmla="*/ 2869273 h 3655858"/>
              <a:gd name="connsiteX9" fmla="*/ 7777163 w 8247269"/>
              <a:gd name="connsiteY9" fmla="*/ 2831173 h 3655858"/>
              <a:gd name="connsiteX10" fmla="*/ 7805738 w 8247269"/>
              <a:gd name="connsiteY10" fmla="*/ 2821648 h 3655858"/>
              <a:gd name="connsiteX11" fmla="*/ 7834313 w 8247269"/>
              <a:gd name="connsiteY11" fmla="*/ 2812123 h 3655858"/>
              <a:gd name="connsiteX12" fmla="*/ 7996238 w 8247269"/>
              <a:gd name="connsiteY12" fmla="*/ 2793073 h 3655858"/>
              <a:gd name="connsiteX13" fmla="*/ 8062913 w 8247269"/>
              <a:gd name="connsiteY13" fmla="*/ 2774023 h 3655858"/>
              <a:gd name="connsiteX14" fmla="*/ 8090341 w 8247269"/>
              <a:gd name="connsiteY14" fmla="*/ 2795512 h 3655858"/>
              <a:gd name="connsiteX15" fmla="*/ 8162926 w 8247269"/>
              <a:gd name="connsiteY15" fmla="*/ 2783548 h 3655858"/>
              <a:gd name="connsiteX16" fmla="*/ 8165307 w 8247269"/>
              <a:gd name="connsiteY16" fmla="*/ 2740686 h 3655858"/>
              <a:gd name="connsiteX17" fmla="*/ 8186738 w 8247269"/>
              <a:gd name="connsiteY17" fmla="*/ 2633530 h 3655858"/>
              <a:gd name="connsiteX18" fmla="*/ 8193882 w 8247269"/>
              <a:gd name="connsiteY18" fmla="*/ 2583523 h 3655858"/>
              <a:gd name="connsiteX19" fmla="*/ 8224838 w 8247269"/>
              <a:gd name="connsiteY19" fmla="*/ 2545423 h 3655858"/>
              <a:gd name="connsiteX20" fmla="*/ 8243888 w 8247269"/>
              <a:gd name="connsiteY20" fmla="*/ 2516848 h 3655858"/>
              <a:gd name="connsiteX21" fmla="*/ 8178447 w 8247269"/>
              <a:gd name="connsiteY21" fmla="*/ 2469281 h 3655858"/>
              <a:gd name="connsiteX22" fmla="*/ 7950994 w 8247269"/>
              <a:gd name="connsiteY22" fmla="*/ 2466842 h 3655858"/>
              <a:gd name="connsiteX23" fmla="*/ 7967663 w 8247269"/>
              <a:gd name="connsiteY23" fmla="*/ 2366829 h 3655858"/>
              <a:gd name="connsiteX24" fmla="*/ 7977188 w 8247269"/>
              <a:gd name="connsiteY24" fmla="*/ 2288248 h 3655858"/>
              <a:gd name="connsiteX25" fmla="*/ 7950995 w 8247269"/>
              <a:gd name="connsiteY25" fmla="*/ 2114416 h 3655858"/>
              <a:gd name="connsiteX26" fmla="*/ 7953375 w 8247269"/>
              <a:gd name="connsiteY26" fmla="*/ 2069173 h 3655858"/>
              <a:gd name="connsiteX27" fmla="*/ 7948613 w 8247269"/>
              <a:gd name="connsiteY27" fmla="*/ 2038216 h 3655858"/>
              <a:gd name="connsiteX28" fmla="*/ 7962901 w 8247269"/>
              <a:gd name="connsiteY28" fmla="*/ 1938204 h 3655858"/>
              <a:gd name="connsiteX29" fmla="*/ 7948613 w 8247269"/>
              <a:gd name="connsiteY29" fmla="*/ 1878673 h 3655858"/>
              <a:gd name="connsiteX30" fmla="*/ 7850982 w 8247269"/>
              <a:gd name="connsiteY30" fmla="*/ 1890579 h 3655858"/>
              <a:gd name="connsiteX31" fmla="*/ 7796213 w 8247269"/>
              <a:gd name="connsiteY31" fmla="*/ 1821523 h 3655858"/>
              <a:gd name="connsiteX32" fmla="*/ 7739063 w 8247269"/>
              <a:gd name="connsiteY32" fmla="*/ 1802473 h 3655858"/>
              <a:gd name="connsiteX33" fmla="*/ 7710488 w 8247269"/>
              <a:gd name="connsiteY33" fmla="*/ 1783423 h 3655858"/>
              <a:gd name="connsiteX34" fmla="*/ 7567613 w 8247269"/>
              <a:gd name="connsiteY34" fmla="*/ 1764373 h 3655858"/>
              <a:gd name="connsiteX35" fmla="*/ 7510463 w 8247269"/>
              <a:gd name="connsiteY35" fmla="*/ 1745323 h 3655858"/>
              <a:gd name="connsiteX36" fmla="*/ 7453313 w 8247269"/>
              <a:gd name="connsiteY36" fmla="*/ 1707223 h 3655858"/>
              <a:gd name="connsiteX37" fmla="*/ 7424738 w 8247269"/>
              <a:gd name="connsiteY37" fmla="*/ 1688173 h 3655858"/>
              <a:gd name="connsiteX38" fmla="*/ 7396163 w 8247269"/>
              <a:gd name="connsiteY38" fmla="*/ 1678648 h 3655858"/>
              <a:gd name="connsiteX39" fmla="*/ 7358063 w 8247269"/>
              <a:gd name="connsiteY39" fmla="*/ 1631023 h 3655858"/>
              <a:gd name="connsiteX40" fmla="*/ 7319963 w 8247269"/>
              <a:gd name="connsiteY40" fmla="*/ 1573873 h 3655858"/>
              <a:gd name="connsiteX41" fmla="*/ 7272338 w 8247269"/>
              <a:gd name="connsiteY41" fmla="*/ 1516723 h 3655858"/>
              <a:gd name="connsiteX42" fmla="*/ 7262813 w 8247269"/>
              <a:gd name="connsiteY42" fmla="*/ 1488148 h 3655858"/>
              <a:gd name="connsiteX43" fmla="*/ 7224713 w 8247269"/>
              <a:gd name="connsiteY43" fmla="*/ 1430998 h 3655858"/>
              <a:gd name="connsiteX44" fmla="*/ 7215188 w 8247269"/>
              <a:gd name="connsiteY44" fmla="*/ 1402423 h 3655858"/>
              <a:gd name="connsiteX45" fmla="*/ 7196138 w 8247269"/>
              <a:gd name="connsiteY45" fmla="*/ 1373848 h 3655858"/>
              <a:gd name="connsiteX46" fmla="*/ 7184231 w 8247269"/>
              <a:gd name="connsiteY46" fmla="*/ 1309554 h 3655858"/>
              <a:gd name="connsiteX47" fmla="*/ 7012782 w 8247269"/>
              <a:gd name="connsiteY47" fmla="*/ 1114292 h 3655858"/>
              <a:gd name="connsiteX48" fmla="*/ 6979445 w 8247269"/>
              <a:gd name="connsiteY48" fmla="*/ 1078573 h 3655858"/>
              <a:gd name="connsiteX49" fmla="*/ 6950869 w 8247269"/>
              <a:gd name="connsiteY49" fmla="*/ 1047617 h 3655858"/>
              <a:gd name="connsiteX50" fmla="*/ 6988969 w 8247269"/>
              <a:gd name="connsiteY50" fmla="*/ 992848 h 3655858"/>
              <a:gd name="connsiteX51" fmla="*/ 7048501 w 8247269"/>
              <a:gd name="connsiteY51" fmla="*/ 916648 h 3655858"/>
              <a:gd name="connsiteX52" fmla="*/ 6977063 w 8247269"/>
              <a:gd name="connsiteY52" fmla="*/ 888073 h 3655858"/>
              <a:gd name="connsiteX53" fmla="*/ 6910388 w 8247269"/>
              <a:gd name="connsiteY53" fmla="*/ 878548 h 3655858"/>
              <a:gd name="connsiteX54" fmla="*/ 6872288 w 8247269"/>
              <a:gd name="connsiteY54" fmla="*/ 859498 h 3655858"/>
              <a:gd name="connsiteX55" fmla="*/ 6843713 w 8247269"/>
              <a:gd name="connsiteY55" fmla="*/ 849973 h 3655858"/>
              <a:gd name="connsiteX56" fmla="*/ 6786563 w 8247269"/>
              <a:gd name="connsiteY56" fmla="*/ 811873 h 3655858"/>
              <a:gd name="connsiteX57" fmla="*/ 6748463 w 8247269"/>
              <a:gd name="connsiteY57" fmla="*/ 764248 h 3655858"/>
              <a:gd name="connsiteX58" fmla="*/ 6738938 w 8247269"/>
              <a:gd name="connsiteY58" fmla="*/ 735673 h 3655858"/>
              <a:gd name="connsiteX59" fmla="*/ 6691313 w 8247269"/>
              <a:gd name="connsiteY59" fmla="*/ 688048 h 3655858"/>
              <a:gd name="connsiteX60" fmla="*/ 6643688 w 8247269"/>
              <a:gd name="connsiteY60" fmla="*/ 649948 h 3655858"/>
              <a:gd name="connsiteX61" fmla="*/ 6624638 w 8247269"/>
              <a:gd name="connsiteY61" fmla="*/ 621373 h 3655858"/>
              <a:gd name="connsiteX62" fmla="*/ 6596063 w 8247269"/>
              <a:gd name="connsiteY62" fmla="*/ 611848 h 3655858"/>
              <a:gd name="connsiteX63" fmla="*/ 6567488 w 8247269"/>
              <a:gd name="connsiteY63" fmla="*/ 592798 h 3655858"/>
              <a:gd name="connsiteX64" fmla="*/ 6538913 w 8247269"/>
              <a:gd name="connsiteY64" fmla="*/ 583273 h 3655858"/>
              <a:gd name="connsiteX65" fmla="*/ 6510338 w 8247269"/>
              <a:gd name="connsiteY65" fmla="*/ 564223 h 3655858"/>
              <a:gd name="connsiteX66" fmla="*/ 6462713 w 8247269"/>
              <a:gd name="connsiteY66" fmla="*/ 554698 h 3655858"/>
              <a:gd name="connsiteX67" fmla="*/ 6376988 w 8247269"/>
              <a:gd name="connsiteY67" fmla="*/ 564223 h 3655858"/>
              <a:gd name="connsiteX68" fmla="*/ 6250782 w 8247269"/>
              <a:gd name="connsiteY68" fmla="*/ 616611 h 3655858"/>
              <a:gd name="connsiteX69" fmla="*/ 6169819 w 8247269"/>
              <a:gd name="connsiteY69" fmla="*/ 649948 h 3655858"/>
              <a:gd name="connsiteX70" fmla="*/ 6148388 w 8247269"/>
              <a:gd name="connsiteY70" fmla="*/ 697573 h 3655858"/>
              <a:gd name="connsiteX71" fmla="*/ 6105525 w 8247269"/>
              <a:gd name="connsiteY71" fmla="*/ 883310 h 3655858"/>
              <a:gd name="connsiteX72" fmla="*/ 6119813 w 8247269"/>
              <a:gd name="connsiteY72" fmla="*/ 1116673 h 3655858"/>
              <a:gd name="connsiteX73" fmla="*/ 6136482 w 8247269"/>
              <a:gd name="connsiteY73" fmla="*/ 1226210 h 3655858"/>
              <a:gd name="connsiteX74" fmla="*/ 6140098 w 8247269"/>
              <a:gd name="connsiteY74" fmla="*/ 1397718 h 3655858"/>
              <a:gd name="connsiteX75" fmla="*/ 6165057 w 8247269"/>
              <a:gd name="connsiteY75" fmla="*/ 1445286 h 3655858"/>
              <a:gd name="connsiteX76" fmla="*/ 6162676 w 8247269"/>
              <a:gd name="connsiteY76" fmla="*/ 1523867 h 3655858"/>
              <a:gd name="connsiteX77" fmla="*/ 6174582 w 8247269"/>
              <a:gd name="connsiteY77" fmla="*/ 1683411 h 3655858"/>
              <a:gd name="connsiteX78" fmla="*/ 6174581 w 8247269"/>
              <a:gd name="connsiteY78" fmla="*/ 1766754 h 3655858"/>
              <a:gd name="connsiteX79" fmla="*/ 6105525 w 8247269"/>
              <a:gd name="connsiteY79" fmla="*/ 1752466 h 3655858"/>
              <a:gd name="connsiteX80" fmla="*/ 5969795 w 8247269"/>
              <a:gd name="connsiteY80" fmla="*/ 1778661 h 3655858"/>
              <a:gd name="connsiteX81" fmla="*/ 5955507 w 8247269"/>
              <a:gd name="connsiteY81" fmla="*/ 1885816 h 3655858"/>
              <a:gd name="connsiteX82" fmla="*/ 5967413 w 8247269"/>
              <a:gd name="connsiteY82" fmla="*/ 1935823 h 3655858"/>
              <a:gd name="connsiteX83" fmla="*/ 5926932 w 8247269"/>
              <a:gd name="connsiteY83" fmla="*/ 1966779 h 3655858"/>
              <a:gd name="connsiteX84" fmla="*/ 5684045 w 8247269"/>
              <a:gd name="connsiteY84" fmla="*/ 1947729 h 3655858"/>
              <a:gd name="connsiteX85" fmla="*/ 5434013 w 8247269"/>
              <a:gd name="connsiteY85" fmla="*/ 1971542 h 3655858"/>
              <a:gd name="connsiteX86" fmla="*/ 5300663 w 8247269"/>
              <a:gd name="connsiteY86" fmla="*/ 1935823 h 3655858"/>
              <a:gd name="connsiteX87" fmla="*/ 5243513 w 8247269"/>
              <a:gd name="connsiteY87" fmla="*/ 1945348 h 3655858"/>
              <a:gd name="connsiteX88" fmla="*/ 5186363 w 8247269"/>
              <a:gd name="connsiteY88" fmla="*/ 1964398 h 3655858"/>
              <a:gd name="connsiteX89" fmla="*/ 5179219 w 8247269"/>
              <a:gd name="connsiteY89" fmla="*/ 1921535 h 3655858"/>
              <a:gd name="connsiteX90" fmla="*/ 5098257 w 8247269"/>
              <a:gd name="connsiteY90" fmla="*/ 1871529 h 3655858"/>
              <a:gd name="connsiteX91" fmla="*/ 5033963 w 8247269"/>
              <a:gd name="connsiteY91" fmla="*/ 1869148 h 3655858"/>
              <a:gd name="connsiteX92" fmla="*/ 5024438 w 8247269"/>
              <a:gd name="connsiteY92" fmla="*/ 1840573 h 3655858"/>
              <a:gd name="connsiteX93" fmla="*/ 4891088 w 8247269"/>
              <a:gd name="connsiteY93" fmla="*/ 1811998 h 3655858"/>
              <a:gd name="connsiteX94" fmla="*/ 4814888 w 8247269"/>
              <a:gd name="connsiteY94" fmla="*/ 1773898 h 3655858"/>
              <a:gd name="connsiteX95" fmla="*/ 4786313 w 8247269"/>
              <a:gd name="connsiteY95" fmla="*/ 1745323 h 3655858"/>
              <a:gd name="connsiteX96" fmla="*/ 4776788 w 8247269"/>
              <a:gd name="connsiteY96" fmla="*/ 1716748 h 3655858"/>
              <a:gd name="connsiteX97" fmla="*/ 4795838 w 8247269"/>
              <a:gd name="connsiteY97" fmla="*/ 1659598 h 3655858"/>
              <a:gd name="connsiteX98" fmla="*/ 4814888 w 8247269"/>
              <a:gd name="connsiteY98" fmla="*/ 1507198 h 3655858"/>
              <a:gd name="connsiteX99" fmla="*/ 4852988 w 8247269"/>
              <a:gd name="connsiteY99" fmla="*/ 1450048 h 3655858"/>
              <a:gd name="connsiteX100" fmla="*/ 4872038 w 8247269"/>
              <a:gd name="connsiteY100" fmla="*/ 1421473 h 3655858"/>
              <a:gd name="connsiteX101" fmla="*/ 4919663 w 8247269"/>
              <a:gd name="connsiteY101" fmla="*/ 1345273 h 3655858"/>
              <a:gd name="connsiteX102" fmla="*/ 4929188 w 8247269"/>
              <a:gd name="connsiteY102" fmla="*/ 1316698 h 3655858"/>
              <a:gd name="connsiteX103" fmla="*/ 4872038 w 8247269"/>
              <a:gd name="connsiteY103" fmla="*/ 1288123 h 3655858"/>
              <a:gd name="connsiteX104" fmla="*/ 4843463 w 8247269"/>
              <a:gd name="connsiteY104" fmla="*/ 1269073 h 3655858"/>
              <a:gd name="connsiteX105" fmla="*/ 4786313 w 8247269"/>
              <a:gd name="connsiteY105" fmla="*/ 1250023 h 3655858"/>
              <a:gd name="connsiteX106" fmla="*/ 4757738 w 8247269"/>
              <a:gd name="connsiteY106" fmla="*/ 1240498 h 3655858"/>
              <a:gd name="connsiteX107" fmla="*/ 4729163 w 8247269"/>
              <a:gd name="connsiteY107" fmla="*/ 1250023 h 3655858"/>
              <a:gd name="connsiteX108" fmla="*/ 4672013 w 8247269"/>
              <a:gd name="connsiteY108" fmla="*/ 1278598 h 3655858"/>
              <a:gd name="connsiteX109" fmla="*/ 4576763 w 8247269"/>
              <a:gd name="connsiteY109" fmla="*/ 1240498 h 3655858"/>
              <a:gd name="connsiteX110" fmla="*/ 4538663 w 8247269"/>
              <a:gd name="connsiteY110" fmla="*/ 1192873 h 3655858"/>
              <a:gd name="connsiteX111" fmla="*/ 4481513 w 8247269"/>
              <a:gd name="connsiteY111" fmla="*/ 1211923 h 3655858"/>
              <a:gd name="connsiteX112" fmla="*/ 4452938 w 8247269"/>
              <a:gd name="connsiteY112" fmla="*/ 1221448 h 3655858"/>
              <a:gd name="connsiteX113" fmla="*/ 4414838 w 8247269"/>
              <a:gd name="connsiteY113" fmla="*/ 1307173 h 3655858"/>
              <a:gd name="connsiteX114" fmla="*/ 4405313 w 8247269"/>
              <a:gd name="connsiteY114" fmla="*/ 1335748 h 3655858"/>
              <a:gd name="connsiteX115" fmla="*/ 4395788 w 8247269"/>
              <a:gd name="connsiteY115" fmla="*/ 1364323 h 3655858"/>
              <a:gd name="connsiteX116" fmla="*/ 4367213 w 8247269"/>
              <a:gd name="connsiteY116" fmla="*/ 1383373 h 3655858"/>
              <a:gd name="connsiteX117" fmla="*/ 4348163 w 8247269"/>
              <a:gd name="connsiteY117" fmla="*/ 1411948 h 3655858"/>
              <a:gd name="connsiteX118" fmla="*/ 4329113 w 8247269"/>
              <a:gd name="connsiteY118" fmla="*/ 1469098 h 3655858"/>
              <a:gd name="connsiteX119" fmla="*/ 4310063 w 8247269"/>
              <a:gd name="connsiteY119" fmla="*/ 1497673 h 3655858"/>
              <a:gd name="connsiteX120" fmla="*/ 4300538 w 8247269"/>
              <a:gd name="connsiteY120" fmla="*/ 1526248 h 3655858"/>
              <a:gd name="connsiteX121" fmla="*/ 4291013 w 8247269"/>
              <a:gd name="connsiteY121" fmla="*/ 1564348 h 3655858"/>
              <a:gd name="connsiteX122" fmla="*/ 4262438 w 8247269"/>
              <a:gd name="connsiteY122" fmla="*/ 1583398 h 3655858"/>
              <a:gd name="connsiteX123" fmla="*/ 4224338 w 8247269"/>
              <a:gd name="connsiteY123" fmla="*/ 1576254 h 3655858"/>
              <a:gd name="connsiteX124" fmla="*/ 4167188 w 8247269"/>
              <a:gd name="connsiteY124" fmla="*/ 1592923 h 3655858"/>
              <a:gd name="connsiteX125" fmla="*/ 4110038 w 8247269"/>
              <a:gd name="connsiteY125" fmla="*/ 1614354 h 3655858"/>
              <a:gd name="connsiteX126" fmla="*/ 4081463 w 8247269"/>
              <a:gd name="connsiteY126" fmla="*/ 1621498 h 3655858"/>
              <a:gd name="connsiteX127" fmla="*/ 4055270 w 8247269"/>
              <a:gd name="connsiteY127" fmla="*/ 1626261 h 3655858"/>
              <a:gd name="connsiteX128" fmla="*/ 3948113 w 8247269"/>
              <a:gd name="connsiteY128" fmla="*/ 1640548 h 3655858"/>
              <a:gd name="connsiteX129" fmla="*/ 3910013 w 8247269"/>
              <a:gd name="connsiteY129" fmla="*/ 1631023 h 3655858"/>
              <a:gd name="connsiteX130" fmla="*/ 3757613 w 8247269"/>
              <a:gd name="connsiteY130" fmla="*/ 1621498 h 3655858"/>
              <a:gd name="connsiteX131" fmla="*/ 3729038 w 8247269"/>
              <a:gd name="connsiteY131" fmla="*/ 1602448 h 3655858"/>
              <a:gd name="connsiteX132" fmla="*/ 3700463 w 8247269"/>
              <a:gd name="connsiteY132" fmla="*/ 1592923 h 3655858"/>
              <a:gd name="connsiteX133" fmla="*/ 3652838 w 8247269"/>
              <a:gd name="connsiteY133" fmla="*/ 1554823 h 3655858"/>
              <a:gd name="connsiteX134" fmla="*/ 3481388 w 8247269"/>
              <a:gd name="connsiteY134" fmla="*/ 1564348 h 3655858"/>
              <a:gd name="connsiteX135" fmla="*/ 3414713 w 8247269"/>
              <a:gd name="connsiteY135" fmla="*/ 1573873 h 3655858"/>
              <a:gd name="connsiteX136" fmla="*/ 3386138 w 8247269"/>
              <a:gd name="connsiteY136" fmla="*/ 1583398 h 3655858"/>
              <a:gd name="connsiteX137" fmla="*/ 3338513 w 8247269"/>
              <a:gd name="connsiteY137" fmla="*/ 1592923 h 3655858"/>
              <a:gd name="connsiteX138" fmla="*/ 3259931 w 8247269"/>
              <a:gd name="connsiteY138" fmla="*/ 1650073 h 3655858"/>
              <a:gd name="connsiteX139" fmla="*/ 3214688 w 8247269"/>
              <a:gd name="connsiteY139" fmla="*/ 1697698 h 3655858"/>
              <a:gd name="connsiteX140" fmla="*/ 3205163 w 8247269"/>
              <a:gd name="connsiteY140" fmla="*/ 1726273 h 3655858"/>
              <a:gd name="connsiteX141" fmla="*/ 3181351 w 8247269"/>
              <a:gd name="connsiteY141" fmla="*/ 1769136 h 3655858"/>
              <a:gd name="connsiteX142" fmla="*/ 3102769 w 8247269"/>
              <a:gd name="connsiteY142" fmla="*/ 1745323 h 3655858"/>
              <a:gd name="connsiteX143" fmla="*/ 3057525 w 8247269"/>
              <a:gd name="connsiteY143" fmla="*/ 1690554 h 3655858"/>
              <a:gd name="connsiteX144" fmla="*/ 3005138 w 8247269"/>
              <a:gd name="connsiteY144" fmla="*/ 1650073 h 3655858"/>
              <a:gd name="connsiteX145" fmla="*/ 2967038 w 8247269"/>
              <a:gd name="connsiteY145" fmla="*/ 1592923 h 3655858"/>
              <a:gd name="connsiteX146" fmla="*/ 2947988 w 8247269"/>
              <a:gd name="connsiteY146" fmla="*/ 1564348 h 3655858"/>
              <a:gd name="connsiteX147" fmla="*/ 2890838 w 8247269"/>
              <a:gd name="connsiteY147" fmla="*/ 1535773 h 3655858"/>
              <a:gd name="connsiteX148" fmla="*/ 2862263 w 8247269"/>
              <a:gd name="connsiteY148" fmla="*/ 1516723 h 3655858"/>
              <a:gd name="connsiteX149" fmla="*/ 2833688 w 8247269"/>
              <a:gd name="connsiteY149" fmla="*/ 1507198 h 3655858"/>
              <a:gd name="connsiteX150" fmla="*/ 2805113 w 8247269"/>
              <a:gd name="connsiteY150" fmla="*/ 1488148 h 3655858"/>
              <a:gd name="connsiteX151" fmla="*/ 2738438 w 8247269"/>
              <a:gd name="connsiteY151" fmla="*/ 1469098 h 3655858"/>
              <a:gd name="connsiteX152" fmla="*/ 2709863 w 8247269"/>
              <a:gd name="connsiteY152" fmla="*/ 1459573 h 3655858"/>
              <a:gd name="connsiteX153" fmla="*/ 2605088 w 8247269"/>
              <a:gd name="connsiteY153" fmla="*/ 1450048 h 3655858"/>
              <a:gd name="connsiteX154" fmla="*/ 2509838 w 8247269"/>
              <a:gd name="connsiteY154" fmla="*/ 1459573 h 3655858"/>
              <a:gd name="connsiteX155" fmla="*/ 2433638 w 8247269"/>
              <a:gd name="connsiteY155" fmla="*/ 1411948 h 3655858"/>
              <a:gd name="connsiteX156" fmla="*/ 2395538 w 8247269"/>
              <a:gd name="connsiteY156" fmla="*/ 1383373 h 3655858"/>
              <a:gd name="connsiteX157" fmla="*/ 2366963 w 8247269"/>
              <a:gd name="connsiteY157" fmla="*/ 1373848 h 3655858"/>
              <a:gd name="connsiteX158" fmla="*/ 2309813 w 8247269"/>
              <a:gd name="connsiteY158" fmla="*/ 1364323 h 3655858"/>
              <a:gd name="connsiteX159" fmla="*/ 2233613 w 8247269"/>
              <a:gd name="connsiteY159" fmla="*/ 1373848 h 3655858"/>
              <a:gd name="connsiteX160" fmla="*/ 2185988 w 8247269"/>
              <a:gd name="connsiteY160" fmla="*/ 1364323 h 3655858"/>
              <a:gd name="connsiteX161" fmla="*/ 2176463 w 8247269"/>
              <a:gd name="connsiteY161" fmla="*/ 1335748 h 3655858"/>
              <a:gd name="connsiteX162" fmla="*/ 2157413 w 8247269"/>
              <a:gd name="connsiteY162" fmla="*/ 1204779 h 3655858"/>
              <a:gd name="connsiteX163" fmla="*/ 2097882 w 8247269"/>
              <a:gd name="connsiteY163" fmla="*/ 1159537 h 3655858"/>
              <a:gd name="connsiteX164" fmla="*/ 2062163 w 8247269"/>
              <a:gd name="connsiteY164" fmla="*/ 1097623 h 3655858"/>
              <a:gd name="connsiteX165" fmla="*/ 2033588 w 8247269"/>
              <a:gd name="connsiteY165" fmla="*/ 1088098 h 3655858"/>
              <a:gd name="connsiteX166" fmla="*/ 2081213 w 8247269"/>
              <a:gd name="connsiteY166" fmla="*/ 1040473 h 3655858"/>
              <a:gd name="connsiteX167" fmla="*/ 2128838 w 8247269"/>
              <a:gd name="connsiteY167" fmla="*/ 1030948 h 3655858"/>
              <a:gd name="connsiteX168" fmla="*/ 2147888 w 8247269"/>
              <a:gd name="connsiteY168" fmla="*/ 973798 h 3655858"/>
              <a:gd name="connsiteX169" fmla="*/ 2119313 w 8247269"/>
              <a:gd name="connsiteY169" fmla="*/ 945223 h 3655858"/>
              <a:gd name="connsiteX170" fmla="*/ 1983582 w 8247269"/>
              <a:gd name="connsiteY170" fmla="*/ 902360 h 3655858"/>
              <a:gd name="connsiteX171" fmla="*/ 2024063 w 8247269"/>
              <a:gd name="connsiteY171" fmla="*/ 859498 h 3655858"/>
              <a:gd name="connsiteX172" fmla="*/ 2014538 w 8247269"/>
              <a:gd name="connsiteY172" fmla="*/ 830923 h 3655858"/>
              <a:gd name="connsiteX173" fmla="*/ 1976438 w 8247269"/>
              <a:gd name="connsiteY173" fmla="*/ 773773 h 3655858"/>
              <a:gd name="connsiteX174" fmla="*/ 1804988 w 8247269"/>
              <a:gd name="connsiteY174" fmla="*/ 716623 h 3655858"/>
              <a:gd name="connsiteX175" fmla="*/ 1776413 w 8247269"/>
              <a:gd name="connsiteY175" fmla="*/ 707098 h 3655858"/>
              <a:gd name="connsiteX176" fmla="*/ 1747838 w 8247269"/>
              <a:gd name="connsiteY176" fmla="*/ 697573 h 3655858"/>
              <a:gd name="connsiteX177" fmla="*/ 1690688 w 8247269"/>
              <a:gd name="connsiteY177" fmla="*/ 659473 h 3655858"/>
              <a:gd name="connsiteX178" fmla="*/ 1654969 w 8247269"/>
              <a:gd name="connsiteY178" fmla="*/ 623754 h 3655858"/>
              <a:gd name="connsiteX179" fmla="*/ 1588293 w 8247269"/>
              <a:gd name="connsiteY179" fmla="*/ 538029 h 3655858"/>
              <a:gd name="connsiteX180" fmla="*/ 1493045 w 8247269"/>
              <a:gd name="connsiteY180" fmla="*/ 464210 h 3655858"/>
              <a:gd name="connsiteX181" fmla="*/ 1370452 w 8247269"/>
              <a:gd name="connsiteY181" fmla="*/ 366638 h 3655858"/>
              <a:gd name="connsiteX182" fmla="*/ 1350170 w 8247269"/>
              <a:gd name="connsiteY182" fmla="*/ 347529 h 3655858"/>
              <a:gd name="connsiteX183" fmla="*/ 1373982 w 8247269"/>
              <a:gd name="connsiteY183" fmla="*/ 354673 h 3655858"/>
              <a:gd name="connsiteX184" fmla="*/ 1440657 w 8247269"/>
              <a:gd name="connsiteY184" fmla="*/ 373723 h 3655858"/>
              <a:gd name="connsiteX185" fmla="*/ 1440657 w 8247269"/>
              <a:gd name="connsiteY185" fmla="*/ 321335 h 3655858"/>
              <a:gd name="connsiteX186" fmla="*/ 1376363 w 8247269"/>
              <a:gd name="connsiteY186" fmla="*/ 235611 h 3655858"/>
              <a:gd name="connsiteX187" fmla="*/ 1338263 w 8247269"/>
              <a:gd name="connsiteY187" fmla="*/ 209416 h 3655858"/>
              <a:gd name="connsiteX188" fmla="*/ 1319213 w 8247269"/>
              <a:gd name="connsiteY188" fmla="*/ 192748 h 3655858"/>
              <a:gd name="connsiteX189" fmla="*/ 1166813 w 8247269"/>
              <a:gd name="connsiteY189" fmla="*/ 164173 h 3655858"/>
              <a:gd name="connsiteX190" fmla="*/ 1138238 w 8247269"/>
              <a:gd name="connsiteY190" fmla="*/ 154648 h 3655858"/>
              <a:gd name="connsiteX191" fmla="*/ 1081088 w 8247269"/>
              <a:gd name="connsiteY191" fmla="*/ 116548 h 3655858"/>
              <a:gd name="connsiteX192" fmla="*/ 1033463 w 8247269"/>
              <a:gd name="connsiteY192" fmla="*/ 78448 h 3655858"/>
              <a:gd name="connsiteX193" fmla="*/ 976313 w 8247269"/>
              <a:gd name="connsiteY193" fmla="*/ 4629 h 3655858"/>
              <a:gd name="connsiteX194" fmla="*/ 547688 w 8247269"/>
              <a:gd name="connsiteY194" fmla="*/ 40348 h 3655858"/>
              <a:gd name="connsiteX195" fmla="*/ 452438 w 8247269"/>
              <a:gd name="connsiteY195" fmla="*/ 49873 h 3655858"/>
              <a:gd name="connsiteX196" fmla="*/ 395288 w 8247269"/>
              <a:gd name="connsiteY196" fmla="*/ 78448 h 3655858"/>
              <a:gd name="connsiteX197" fmla="*/ 319088 w 8247269"/>
              <a:gd name="connsiteY197" fmla="*/ 190367 h 3655858"/>
              <a:gd name="connsiteX198" fmla="*/ 307182 w 8247269"/>
              <a:gd name="connsiteY198" fmla="*/ 247516 h 3655858"/>
              <a:gd name="connsiteX199" fmla="*/ 254794 w 8247269"/>
              <a:gd name="connsiteY199" fmla="*/ 314192 h 3655858"/>
              <a:gd name="connsiteX200" fmla="*/ 180975 w 8247269"/>
              <a:gd name="connsiteY200" fmla="*/ 361817 h 3655858"/>
              <a:gd name="connsiteX201" fmla="*/ 76201 w 8247269"/>
              <a:gd name="connsiteY201" fmla="*/ 388011 h 3655858"/>
              <a:gd name="connsiteX202" fmla="*/ 42863 w 8247269"/>
              <a:gd name="connsiteY202" fmla="*/ 392773 h 3655858"/>
              <a:gd name="connsiteX203" fmla="*/ 0 w 8247269"/>
              <a:gd name="connsiteY203" fmla="*/ 402298 h 3655858"/>
              <a:gd name="connsiteX204" fmla="*/ 21431 w 8247269"/>
              <a:gd name="connsiteY204" fmla="*/ 447542 h 3655858"/>
              <a:gd name="connsiteX205" fmla="*/ 33338 w 8247269"/>
              <a:gd name="connsiteY205" fmla="*/ 449923 h 3655858"/>
              <a:gd name="connsiteX206" fmla="*/ 90488 w 8247269"/>
              <a:gd name="connsiteY206" fmla="*/ 478498 h 3655858"/>
              <a:gd name="connsiteX207" fmla="*/ 147638 w 8247269"/>
              <a:gd name="connsiteY207" fmla="*/ 507073 h 3655858"/>
              <a:gd name="connsiteX208" fmla="*/ 166688 w 8247269"/>
              <a:gd name="connsiteY208" fmla="*/ 535648 h 3655858"/>
              <a:gd name="connsiteX209" fmla="*/ 166688 w 8247269"/>
              <a:gd name="connsiteY209" fmla="*/ 602323 h 3655858"/>
              <a:gd name="connsiteX210" fmla="*/ 138113 w 8247269"/>
              <a:gd name="connsiteY210" fmla="*/ 611848 h 3655858"/>
              <a:gd name="connsiteX211" fmla="*/ 128588 w 8247269"/>
              <a:gd name="connsiteY211" fmla="*/ 697573 h 3655858"/>
              <a:gd name="connsiteX212" fmla="*/ 100013 w 8247269"/>
              <a:gd name="connsiteY212" fmla="*/ 707098 h 3655858"/>
              <a:gd name="connsiteX213" fmla="*/ 90488 w 8247269"/>
              <a:gd name="connsiteY213" fmla="*/ 735673 h 3655858"/>
              <a:gd name="connsiteX214" fmla="*/ 119063 w 8247269"/>
              <a:gd name="connsiteY214" fmla="*/ 745198 h 3655858"/>
              <a:gd name="connsiteX215" fmla="*/ 138113 w 8247269"/>
              <a:gd name="connsiteY215" fmla="*/ 802348 h 3655858"/>
              <a:gd name="connsiteX216" fmla="*/ 147638 w 8247269"/>
              <a:gd name="connsiteY216" fmla="*/ 869023 h 3655858"/>
              <a:gd name="connsiteX217" fmla="*/ 166688 w 8247269"/>
              <a:gd name="connsiteY217" fmla="*/ 897598 h 3655858"/>
              <a:gd name="connsiteX218" fmla="*/ 157163 w 8247269"/>
              <a:gd name="connsiteY218" fmla="*/ 954748 h 3655858"/>
              <a:gd name="connsiteX0" fmla="*/ 7319963 w 8247269"/>
              <a:gd name="connsiteY0" fmla="*/ 3621748 h 3655858"/>
              <a:gd name="connsiteX1" fmla="*/ 7374733 w 8247269"/>
              <a:gd name="connsiteY1" fmla="*/ 3447918 h 3655858"/>
              <a:gd name="connsiteX2" fmla="*/ 7398544 w 8247269"/>
              <a:gd name="connsiteY2" fmla="*/ 3312186 h 3655858"/>
              <a:gd name="connsiteX3" fmla="*/ 7458075 w 8247269"/>
              <a:gd name="connsiteY3" fmla="*/ 3264560 h 3655858"/>
              <a:gd name="connsiteX4" fmla="*/ 7481888 w 8247269"/>
              <a:gd name="connsiteY4" fmla="*/ 3031197 h 3655858"/>
              <a:gd name="connsiteX5" fmla="*/ 7543801 w 8247269"/>
              <a:gd name="connsiteY5" fmla="*/ 2997859 h 3655858"/>
              <a:gd name="connsiteX6" fmla="*/ 7627145 w 8247269"/>
              <a:gd name="connsiteY6" fmla="*/ 3024053 h 3655858"/>
              <a:gd name="connsiteX7" fmla="*/ 7708106 w 8247269"/>
              <a:gd name="connsiteY7" fmla="*/ 2974049 h 3655858"/>
              <a:gd name="connsiteX8" fmla="*/ 7765257 w 8247269"/>
              <a:gd name="connsiteY8" fmla="*/ 2869273 h 3655858"/>
              <a:gd name="connsiteX9" fmla="*/ 7777163 w 8247269"/>
              <a:gd name="connsiteY9" fmla="*/ 2831173 h 3655858"/>
              <a:gd name="connsiteX10" fmla="*/ 7805738 w 8247269"/>
              <a:gd name="connsiteY10" fmla="*/ 2821648 h 3655858"/>
              <a:gd name="connsiteX11" fmla="*/ 7834313 w 8247269"/>
              <a:gd name="connsiteY11" fmla="*/ 2812123 h 3655858"/>
              <a:gd name="connsiteX12" fmla="*/ 7996238 w 8247269"/>
              <a:gd name="connsiteY12" fmla="*/ 2793073 h 3655858"/>
              <a:gd name="connsiteX13" fmla="*/ 8062913 w 8247269"/>
              <a:gd name="connsiteY13" fmla="*/ 2774023 h 3655858"/>
              <a:gd name="connsiteX14" fmla="*/ 8090341 w 8247269"/>
              <a:gd name="connsiteY14" fmla="*/ 2795512 h 3655858"/>
              <a:gd name="connsiteX15" fmla="*/ 8162926 w 8247269"/>
              <a:gd name="connsiteY15" fmla="*/ 2783548 h 3655858"/>
              <a:gd name="connsiteX16" fmla="*/ 8165307 w 8247269"/>
              <a:gd name="connsiteY16" fmla="*/ 2740686 h 3655858"/>
              <a:gd name="connsiteX17" fmla="*/ 8186738 w 8247269"/>
              <a:gd name="connsiteY17" fmla="*/ 2633530 h 3655858"/>
              <a:gd name="connsiteX18" fmla="*/ 8193882 w 8247269"/>
              <a:gd name="connsiteY18" fmla="*/ 2583523 h 3655858"/>
              <a:gd name="connsiteX19" fmla="*/ 8224838 w 8247269"/>
              <a:gd name="connsiteY19" fmla="*/ 2545423 h 3655858"/>
              <a:gd name="connsiteX20" fmla="*/ 8243888 w 8247269"/>
              <a:gd name="connsiteY20" fmla="*/ 2516848 h 3655858"/>
              <a:gd name="connsiteX21" fmla="*/ 8178447 w 8247269"/>
              <a:gd name="connsiteY21" fmla="*/ 2469281 h 3655858"/>
              <a:gd name="connsiteX22" fmla="*/ 7950994 w 8247269"/>
              <a:gd name="connsiteY22" fmla="*/ 2466842 h 3655858"/>
              <a:gd name="connsiteX23" fmla="*/ 7967663 w 8247269"/>
              <a:gd name="connsiteY23" fmla="*/ 2366829 h 3655858"/>
              <a:gd name="connsiteX24" fmla="*/ 7977188 w 8247269"/>
              <a:gd name="connsiteY24" fmla="*/ 2288248 h 3655858"/>
              <a:gd name="connsiteX25" fmla="*/ 7950995 w 8247269"/>
              <a:gd name="connsiteY25" fmla="*/ 2114416 h 3655858"/>
              <a:gd name="connsiteX26" fmla="*/ 7953375 w 8247269"/>
              <a:gd name="connsiteY26" fmla="*/ 2069173 h 3655858"/>
              <a:gd name="connsiteX27" fmla="*/ 7948613 w 8247269"/>
              <a:gd name="connsiteY27" fmla="*/ 2038216 h 3655858"/>
              <a:gd name="connsiteX28" fmla="*/ 7962901 w 8247269"/>
              <a:gd name="connsiteY28" fmla="*/ 1938204 h 3655858"/>
              <a:gd name="connsiteX29" fmla="*/ 7948613 w 8247269"/>
              <a:gd name="connsiteY29" fmla="*/ 1878673 h 3655858"/>
              <a:gd name="connsiteX30" fmla="*/ 7850982 w 8247269"/>
              <a:gd name="connsiteY30" fmla="*/ 1890579 h 3655858"/>
              <a:gd name="connsiteX31" fmla="*/ 7796213 w 8247269"/>
              <a:gd name="connsiteY31" fmla="*/ 1821523 h 3655858"/>
              <a:gd name="connsiteX32" fmla="*/ 7739063 w 8247269"/>
              <a:gd name="connsiteY32" fmla="*/ 1802473 h 3655858"/>
              <a:gd name="connsiteX33" fmla="*/ 7710488 w 8247269"/>
              <a:gd name="connsiteY33" fmla="*/ 1783423 h 3655858"/>
              <a:gd name="connsiteX34" fmla="*/ 7567613 w 8247269"/>
              <a:gd name="connsiteY34" fmla="*/ 1764373 h 3655858"/>
              <a:gd name="connsiteX35" fmla="*/ 7510463 w 8247269"/>
              <a:gd name="connsiteY35" fmla="*/ 1745323 h 3655858"/>
              <a:gd name="connsiteX36" fmla="*/ 7453313 w 8247269"/>
              <a:gd name="connsiteY36" fmla="*/ 1707223 h 3655858"/>
              <a:gd name="connsiteX37" fmla="*/ 7424738 w 8247269"/>
              <a:gd name="connsiteY37" fmla="*/ 1688173 h 3655858"/>
              <a:gd name="connsiteX38" fmla="*/ 7396163 w 8247269"/>
              <a:gd name="connsiteY38" fmla="*/ 1678648 h 3655858"/>
              <a:gd name="connsiteX39" fmla="*/ 7358063 w 8247269"/>
              <a:gd name="connsiteY39" fmla="*/ 1631023 h 3655858"/>
              <a:gd name="connsiteX40" fmla="*/ 7319963 w 8247269"/>
              <a:gd name="connsiteY40" fmla="*/ 1573873 h 3655858"/>
              <a:gd name="connsiteX41" fmla="*/ 7272338 w 8247269"/>
              <a:gd name="connsiteY41" fmla="*/ 1516723 h 3655858"/>
              <a:gd name="connsiteX42" fmla="*/ 7262813 w 8247269"/>
              <a:gd name="connsiteY42" fmla="*/ 1488148 h 3655858"/>
              <a:gd name="connsiteX43" fmla="*/ 7224713 w 8247269"/>
              <a:gd name="connsiteY43" fmla="*/ 1430998 h 3655858"/>
              <a:gd name="connsiteX44" fmla="*/ 7215188 w 8247269"/>
              <a:gd name="connsiteY44" fmla="*/ 1402423 h 3655858"/>
              <a:gd name="connsiteX45" fmla="*/ 7196138 w 8247269"/>
              <a:gd name="connsiteY45" fmla="*/ 1373848 h 3655858"/>
              <a:gd name="connsiteX46" fmla="*/ 7184231 w 8247269"/>
              <a:gd name="connsiteY46" fmla="*/ 1309554 h 3655858"/>
              <a:gd name="connsiteX47" fmla="*/ 7012782 w 8247269"/>
              <a:gd name="connsiteY47" fmla="*/ 1114292 h 3655858"/>
              <a:gd name="connsiteX48" fmla="*/ 6979445 w 8247269"/>
              <a:gd name="connsiteY48" fmla="*/ 1078573 h 3655858"/>
              <a:gd name="connsiteX49" fmla="*/ 6950869 w 8247269"/>
              <a:gd name="connsiteY49" fmla="*/ 1047617 h 3655858"/>
              <a:gd name="connsiteX50" fmla="*/ 6988969 w 8247269"/>
              <a:gd name="connsiteY50" fmla="*/ 992848 h 3655858"/>
              <a:gd name="connsiteX51" fmla="*/ 7048501 w 8247269"/>
              <a:gd name="connsiteY51" fmla="*/ 916648 h 3655858"/>
              <a:gd name="connsiteX52" fmla="*/ 6977063 w 8247269"/>
              <a:gd name="connsiteY52" fmla="*/ 888073 h 3655858"/>
              <a:gd name="connsiteX53" fmla="*/ 6910388 w 8247269"/>
              <a:gd name="connsiteY53" fmla="*/ 878548 h 3655858"/>
              <a:gd name="connsiteX54" fmla="*/ 6872288 w 8247269"/>
              <a:gd name="connsiteY54" fmla="*/ 859498 h 3655858"/>
              <a:gd name="connsiteX55" fmla="*/ 6843713 w 8247269"/>
              <a:gd name="connsiteY55" fmla="*/ 849973 h 3655858"/>
              <a:gd name="connsiteX56" fmla="*/ 6786563 w 8247269"/>
              <a:gd name="connsiteY56" fmla="*/ 811873 h 3655858"/>
              <a:gd name="connsiteX57" fmla="*/ 6748463 w 8247269"/>
              <a:gd name="connsiteY57" fmla="*/ 764248 h 3655858"/>
              <a:gd name="connsiteX58" fmla="*/ 6738938 w 8247269"/>
              <a:gd name="connsiteY58" fmla="*/ 735673 h 3655858"/>
              <a:gd name="connsiteX59" fmla="*/ 6691313 w 8247269"/>
              <a:gd name="connsiteY59" fmla="*/ 688048 h 3655858"/>
              <a:gd name="connsiteX60" fmla="*/ 6643688 w 8247269"/>
              <a:gd name="connsiteY60" fmla="*/ 649948 h 3655858"/>
              <a:gd name="connsiteX61" fmla="*/ 6624638 w 8247269"/>
              <a:gd name="connsiteY61" fmla="*/ 621373 h 3655858"/>
              <a:gd name="connsiteX62" fmla="*/ 6596063 w 8247269"/>
              <a:gd name="connsiteY62" fmla="*/ 611848 h 3655858"/>
              <a:gd name="connsiteX63" fmla="*/ 6567488 w 8247269"/>
              <a:gd name="connsiteY63" fmla="*/ 592798 h 3655858"/>
              <a:gd name="connsiteX64" fmla="*/ 6538913 w 8247269"/>
              <a:gd name="connsiteY64" fmla="*/ 583273 h 3655858"/>
              <a:gd name="connsiteX65" fmla="*/ 6510338 w 8247269"/>
              <a:gd name="connsiteY65" fmla="*/ 564223 h 3655858"/>
              <a:gd name="connsiteX66" fmla="*/ 6462713 w 8247269"/>
              <a:gd name="connsiteY66" fmla="*/ 554698 h 3655858"/>
              <a:gd name="connsiteX67" fmla="*/ 6376988 w 8247269"/>
              <a:gd name="connsiteY67" fmla="*/ 564223 h 3655858"/>
              <a:gd name="connsiteX68" fmla="*/ 6250782 w 8247269"/>
              <a:gd name="connsiteY68" fmla="*/ 616611 h 3655858"/>
              <a:gd name="connsiteX69" fmla="*/ 6169819 w 8247269"/>
              <a:gd name="connsiteY69" fmla="*/ 649948 h 3655858"/>
              <a:gd name="connsiteX70" fmla="*/ 6148388 w 8247269"/>
              <a:gd name="connsiteY70" fmla="*/ 697573 h 3655858"/>
              <a:gd name="connsiteX71" fmla="*/ 6105525 w 8247269"/>
              <a:gd name="connsiteY71" fmla="*/ 883310 h 3655858"/>
              <a:gd name="connsiteX72" fmla="*/ 6119813 w 8247269"/>
              <a:gd name="connsiteY72" fmla="*/ 1116673 h 3655858"/>
              <a:gd name="connsiteX73" fmla="*/ 6136482 w 8247269"/>
              <a:gd name="connsiteY73" fmla="*/ 1226210 h 3655858"/>
              <a:gd name="connsiteX74" fmla="*/ 6140098 w 8247269"/>
              <a:gd name="connsiteY74" fmla="*/ 1397718 h 3655858"/>
              <a:gd name="connsiteX75" fmla="*/ 6165057 w 8247269"/>
              <a:gd name="connsiteY75" fmla="*/ 1445286 h 3655858"/>
              <a:gd name="connsiteX76" fmla="*/ 6162676 w 8247269"/>
              <a:gd name="connsiteY76" fmla="*/ 1523867 h 3655858"/>
              <a:gd name="connsiteX77" fmla="*/ 6174582 w 8247269"/>
              <a:gd name="connsiteY77" fmla="*/ 1683411 h 3655858"/>
              <a:gd name="connsiteX78" fmla="*/ 6174581 w 8247269"/>
              <a:gd name="connsiteY78" fmla="*/ 1766754 h 3655858"/>
              <a:gd name="connsiteX79" fmla="*/ 6105525 w 8247269"/>
              <a:gd name="connsiteY79" fmla="*/ 1752466 h 3655858"/>
              <a:gd name="connsiteX80" fmla="*/ 5969795 w 8247269"/>
              <a:gd name="connsiteY80" fmla="*/ 1778661 h 3655858"/>
              <a:gd name="connsiteX81" fmla="*/ 5955507 w 8247269"/>
              <a:gd name="connsiteY81" fmla="*/ 1885816 h 3655858"/>
              <a:gd name="connsiteX82" fmla="*/ 5967413 w 8247269"/>
              <a:gd name="connsiteY82" fmla="*/ 1935823 h 3655858"/>
              <a:gd name="connsiteX83" fmla="*/ 5926932 w 8247269"/>
              <a:gd name="connsiteY83" fmla="*/ 1966779 h 3655858"/>
              <a:gd name="connsiteX84" fmla="*/ 5684045 w 8247269"/>
              <a:gd name="connsiteY84" fmla="*/ 1947729 h 3655858"/>
              <a:gd name="connsiteX85" fmla="*/ 5434013 w 8247269"/>
              <a:gd name="connsiteY85" fmla="*/ 1971542 h 3655858"/>
              <a:gd name="connsiteX86" fmla="*/ 5300663 w 8247269"/>
              <a:gd name="connsiteY86" fmla="*/ 1935823 h 3655858"/>
              <a:gd name="connsiteX87" fmla="*/ 5243513 w 8247269"/>
              <a:gd name="connsiteY87" fmla="*/ 1945348 h 3655858"/>
              <a:gd name="connsiteX88" fmla="*/ 5186363 w 8247269"/>
              <a:gd name="connsiteY88" fmla="*/ 1964398 h 3655858"/>
              <a:gd name="connsiteX89" fmla="*/ 5179219 w 8247269"/>
              <a:gd name="connsiteY89" fmla="*/ 1921535 h 3655858"/>
              <a:gd name="connsiteX90" fmla="*/ 5098257 w 8247269"/>
              <a:gd name="connsiteY90" fmla="*/ 1871529 h 3655858"/>
              <a:gd name="connsiteX91" fmla="*/ 5033963 w 8247269"/>
              <a:gd name="connsiteY91" fmla="*/ 1869148 h 3655858"/>
              <a:gd name="connsiteX92" fmla="*/ 5024438 w 8247269"/>
              <a:gd name="connsiteY92" fmla="*/ 1840573 h 3655858"/>
              <a:gd name="connsiteX93" fmla="*/ 4891088 w 8247269"/>
              <a:gd name="connsiteY93" fmla="*/ 1811998 h 3655858"/>
              <a:gd name="connsiteX94" fmla="*/ 4814888 w 8247269"/>
              <a:gd name="connsiteY94" fmla="*/ 1773898 h 3655858"/>
              <a:gd name="connsiteX95" fmla="*/ 4786313 w 8247269"/>
              <a:gd name="connsiteY95" fmla="*/ 1745323 h 3655858"/>
              <a:gd name="connsiteX96" fmla="*/ 4776788 w 8247269"/>
              <a:gd name="connsiteY96" fmla="*/ 1716748 h 3655858"/>
              <a:gd name="connsiteX97" fmla="*/ 4795838 w 8247269"/>
              <a:gd name="connsiteY97" fmla="*/ 1659598 h 3655858"/>
              <a:gd name="connsiteX98" fmla="*/ 4814888 w 8247269"/>
              <a:gd name="connsiteY98" fmla="*/ 1507198 h 3655858"/>
              <a:gd name="connsiteX99" fmla="*/ 4852988 w 8247269"/>
              <a:gd name="connsiteY99" fmla="*/ 1450048 h 3655858"/>
              <a:gd name="connsiteX100" fmla="*/ 4872038 w 8247269"/>
              <a:gd name="connsiteY100" fmla="*/ 1421473 h 3655858"/>
              <a:gd name="connsiteX101" fmla="*/ 4919663 w 8247269"/>
              <a:gd name="connsiteY101" fmla="*/ 1345273 h 3655858"/>
              <a:gd name="connsiteX102" fmla="*/ 4929188 w 8247269"/>
              <a:gd name="connsiteY102" fmla="*/ 1316698 h 3655858"/>
              <a:gd name="connsiteX103" fmla="*/ 4872038 w 8247269"/>
              <a:gd name="connsiteY103" fmla="*/ 1288123 h 3655858"/>
              <a:gd name="connsiteX104" fmla="*/ 4843463 w 8247269"/>
              <a:gd name="connsiteY104" fmla="*/ 1269073 h 3655858"/>
              <a:gd name="connsiteX105" fmla="*/ 4786313 w 8247269"/>
              <a:gd name="connsiteY105" fmla="*/ 1250023 h 3655858"/>
              <a:gd name="connsiteX106" fmla="*/ 4757738 w 8247269"/>
              <a:gd name="connsiteY106" fmla="*/ 1240498 h 3655858"/>
              <a:gd name="connsiteX107" fmla="*/ 4729163 w 8247269"/>
              <a:gd name="connsiteY107" fmla="*/ 1250023 h 3655858"/>
              <a:gd name="connsiteX108" fmla="*/ 4672013 w 8247269"/>
              <a:gd name="connsiteY108" fmla="*/ 1278598 h 3655858"/>
              <a:gd name="connsiteX109" fmla="*/ 4576763 w 8247269"/>
              <a:gd name="connsiteY109" fmla="*/ 1240498 h 3655858"/>
              <a:gd name="connsiteX110" fmla="*/ 4538663 w 8247269"/>
              <a:gd name="connsiteY110" fmla="*/ 1192873 h 3655858"/>
              <a:gd name="connsiteX111" fmla="*/ 4481513 w 8247269"/>
              <a:gd name="connsiteY111" fmla="*/ 1211923 h 3655858"/>
              <a:gd name="connsiteX112" fmla="*/ 4452938 w 8247269"/>
              <a:gd name="connsiteY112" fmla="*/ 1221448 h 3655858"/>
              <a:gd name="connsiteX113" fmla="*/ 4414838 w 8247269"/>
              <a:gd name="connsiteY113" fmla="*/ 1307173 h 3655858"/>
              <a:gd name="connsiteX114" fmla="*/ 4405313 w 8247269"/>
              <a:gd name="connsiteY114" fmla="*/ 1335748 h 3655858"/>
              <a:gd name="connsiteX115" fmla="*/ 4395788 w 8247269"/>
              <a:gd name="connsiteY115" fmla="*/ 1364323 h 3655858"/>
              <a:gd name="connsiteX116" fmla="*/ 4367213 w 8247269"/>
              <a:gd name="connsiteY116" fmla="*/ 1383373 h 3655858"/>
              <a:gd name="connsiteX117" fmla="*/ 4348163 w 8247269"/>
              <a:gd name="connsiteY117" fmla="*/ 1411948 h 3655858"/>
              <a:gd name="connsiteX118" fmla="*/ 4329113 w 8247269"/>
              <a:gd name="connsiteY118" fmla="*/ 1469098 h 3655858"/>
              <a:gd name="connsiteX119" fmla="*/ 4310063 w 8247269"/>
              <a:gd name="connsiteY119" fmla="*/ 1497673 h 3655858"/>
              <a:gd name="connsiteX120" fmla="*/ 4300538 w 8247269"/>
              <a:gd name="connsiteY120" fmla="*/ 1526248 h 3655858"/>
              <a:gd name="connsiteX121" fmla="*/ 4291013 w 8247269"/>
              <a:gd name="connsiteY121" fmla="*/ 1564348 h 3655858"/>
              <a:gd name="connsiteX122" fmla="*/ 4262438 w 8247269"/>
              <a:gd name="connsiteY122" fmla="*/ 1583398 h 3655858"/>
              <a:gd name="connsiteX123" fmla="*/ 4224338 w 8247269"/>
              <a:gd name="connsiteY123" fmla="*/ 1576254 h 3655858"/>
              <a:gd name="connsiteX124" fmla="*/ 4167188 w 8247269"/>
              <a:gd name="connsiteY124" fmla="*/ 1592923 h 3655858"/>
              <a:gd name="connsiteX125" fmla="*/ 4110038 w 8247269"/>
              <a:gd name="connsiteY125" fmla="*/ 1614354 h 3655858"/>
              <a:gd name="connsiteX126" fmla="*/ 4081463 w 8247269"/>
              <a:gd name="connsiteY126" fmla="*/ 1621498 h 3655858"/>
              <a:gd name="connsiteX127" fmla="*/ 4055270 w 8247269"/>
              <a:gd name="connsiteY127" fmla="*/ 1626261 h 3655858"/>
              <a:gd name="connsiteX128" fmla="*/ 3948113 w 8247269"/>
              <a:gd name="connsiteY128" fmla="*/ 1640548 h 3655858"/>
              <a:gd name="connsiteX129" fmla="*/ 3910013 w 8247269"/>
              <a:gd name="connsiteY129" fmla="*/ 1631023 h 3655858"/>
              <a:gd name="connsiteX130" fmla="*/ 3757613 w 8247269"/>
              <a:gd name="connsiteY130" fmla="*/ 1621498 h 3655858"/>
              <a:gd name="connsiteX131" fmla="*/ 3729038 w 8247269"/>
              <a:gd name="connsiteY131" fmla="*/ 1602448 h 3655858"/>
              <a:gd name="connsiteX132" fmla="*/ 3700463 w 8247269"/>
              <a:gd name="connsiteY132" fmla="*/ 1592923 h 3655858"/>
              <a:gd name="connsiteX133" fmla="*/ 3652838 w 8247269"/>
              <a:gd name="connsiteY133" fmla="*/ 1554823 h 3655858"/>
              <a:gd name="connsiteX134" fmla="*/ 3481388 w 8247269"/>
              <a:gd name="connsiteY134" fmla="*/ 1564348 h 3655858"/>
              <a:gd name="connsiteX135" fmla="*/ 3414713 w 8247269"/>
              <a:gd name="connsiteY135" fmla="*/ 1573873 h 3655858"/>
              <a:gd name="connsiteX136" fmla="*/ 3386138 w 8247269"/>
              <a:gd name="connsiteY136" fmla="*/ 1583398 h 3655858"/>
              <a:gd name="connsiteX137" fmla="*/ 3338513 w 8247269"/>
              <a:gd name="connsiteY137" fmla="*/ 1592923 h 3655858"/>
              <a:gd name="connsiteX138" fmla="*/ 3259931 w 8247269"/>
              <a:gd name="connsiteY138" fmla="*/ 1650073 h 3655858"/>
              <a:gd name="connsiteX139" fmla="*/ 3214688 w 8247269"/>
              <a:gd name="connsiteY139" fmla="*/ 1697698 h 3655858"/>
              <a:gd name="connsiteX140" fmla="*/ 3205163 w 8247269"/>
              <a:gd name="connsiteY140" fmla="*/ 1726273 h 3655858"/>
              <a:gd name="connsiteX141" fmla="*/ 3181351 w 8247269"/>
              <a:gd name="connsiteY141" fmla="*/ 1769136 h 3655858"/>
              <a:gd name="connsiteX142" fmla="*/ 3102769 w 8247269"/>
              <a:gd name="connsiteY142" fmla="*/ 1745323 h 3655858"/>
              <a:gd name="connsiteX143" fmla="*/ 3057525 w 8247269"/>
              <a:gd name="connsiteY143" fmla="*/ 1690554 h 3655858"/>
              <a:gd name="connsiteX144" fmla="*/ 3005138 w 8247269"/>
              <a:gd name="connsiteY144" fmla="*/ 1650073 h 3655858"/>
              <a:gd name="connsiteX145" fmla="*/ 2967038 w 8247269"/>
              <a:gd name="connsiteY145" fmla="*/ 1592923 h 3655858"/>
              <a:gd name="connsiteX146" fmla="*/ 2947988 w 8247269"/>
              <a:gd name="connsiteY146" fmla="*/ 1564348 h 3655858"/>
              <a:gd name="connsiteX147" fmla="*/ 2890838 w 8247269"/>
              <a:gd name="connsiteY147" fmla="*/ 1535773 h 3655858"/>
              <a:gd name="connsiteX148" fmla="*/ 2862263 w 8247269"/>
              <a:gd name="connsiteY148" fmla="*/ 1516723 h 3655858"/>
              <a:gd name="connsiteX149" fmla="*/ 2833688 w 8247269"/>
              <a:gd name="connsiteY149" fmla="*/ 1507198 h 3655858"/>
              <a:gd name="connsiteX150" fmla="*/ 2805113 w 8247269"/>
              <a:gd name="connsiteY150" fmla="*/ 1488148 h 3655858"/>
              <a:gd name="connsiteX151" fmla="*/ 2738438 w 8247269"/>
              <a:gd name="connsiteY151" fmla="*/ 1469098 h 3655858"/>
              <a:gd name="connsiteX152" fmla="*/ 2709863 w 8247269"/>
              <a:gd name="connsiteY152" fmla="*/ 1459573 h 3655858"/>
              <a:gd name="connsiteX153" fmla="*/ 2605088 w 8247269"/>
              <a:gd name="connsiteY153" fmla="*/ 1450048 h 3655858"/>
              <a:gd name="connsiteX154" fmla="*/ 2509838 w 8247269"/>
              <a:gd name="connsiteY154" fmla="*/ 1459573 h 3655858"/>
              <a:gd name="connsiteX155" fmla="*/ 2433638 w 8247269"/>
              <a:gd name="connsiteY155" fmla="*/ 1411948 h 3655858"/>
              <a:gd name="connsiteX156" fmla="*/ 2395538 w 8247269"/>
              <a:gd name="connsiteY156" fmla="*/ 1383373 h 3655858"/>
              <a:gd name="connsiteX157" fmla="*/ 2366963 w 8247269"/>
              <a:gd name="connsiteY157" fmla="*/ 1373848 h 3655858"/>
              <a:gd name="connsiteX158" fmla="*/ 2309813 w 8247269"/>
              <a:gd name="connsiteY158" fmla="*/ 1364323 h 3655858"/>
              <a:gd name="connsiteX159" fmla="*/ 2233613 w 8247269"/>
              <a:gd name="connsiteY159" fmla="*/ 1373848 h 3655858"/>
              <a:gd name="connsiteX160" fmla="*/ 2185988 w 8247269"/>
              <a:gd name="connsiteY160" fmla="*/ 1364323 h 3655858"/>
              <a:gd name="connsiteX161" fmla="*/ 2176463 w 8247269"/>
              <a:gd name="connsiteY161" fmla="*/ 1335748 h 3655858"/>
              <a:gd name="connsiteX162" fmla="*/ 2157413 w 8247269"/>
              <a:gd name="connsiteY162" fmla="*/ 1204779 h 3655858"/>
              <a:gd name="connsiteX163" fmla="*/ 2097882 w 8247269"/>
              <a:gd name="connsiteY163" fmla="*/ 1159537 h 3655858"/>
              <a:gd name="connsiteX164" fmla="*/ 2062163 w 8247269"/>
              <a:gd name="connsiteY164" fmla="*/ 1097623 h 3655858"/>
              <a:gd name="connsiteX165" fmla="*/ 2033588 w 8247269"/>
              <a:gd name="connsiteY165" fmla="*/ 1088098 h 3655858"/>
              <a:gd name="connsiteX166" fmla="*/ 2081213 w 8247269"/>
              <a:gd name="connsiteY166" fmla="*/ 1040473 h 3655858"/>
              <a:gd name="connsiteX167" fmla="*/ 2128838 w 8247269"/>
              <a:gd name="connsiteY167" fmla="*/ 1030948 h 3655858"/>
              <a:gd name="connsiteX168" fmla="*/ 2147888 w 8247269"/>
              <a:gd name="connsiteY168" fmla="*/ 973798 h 3655858"/>
              <a:gd name="connsiteX169" fmla="*/ 2119313 w 8247269"/>
              <a:gd name="connsiteY169" fmla="*/ 945223 h 3655858"/>
              <a:gd name="connsiteX170" fmla="*/ 1983582 w 8247269"/>
              <a:gd name="connsiteY170" fmla="*/ 902360 h 3655858"/>
              <a:gd name="connsiteX171" fmla="*/ 2024063 w 8247269"/>
              <a:gd name="connsiteY171" fmla="*/ 859498 h 3655858"/>
              <a:gd name="connsiteX172" fmla="*/ 2014538 w 8247269"/>
              <a:gd name="connsiteY172" fmla="*/ 830923 h 3655858"/>
              <a:gd name="connsiteX173" fmla="*/ 1976438 w 8247269"/>
              <a:gd name="connsiteY173" fmla="*/ 773773 h 3655858"/>
              <a:gd name="connsiteX174" fmla="*/ 1804988 w 8247269"/>
              <a:gd name="connsiteY174" fmla="*/ 716623 h 3655858"/>
              <a:gd name="connsiteX175" fmla="*/ 1776413 w 8247269"/>
              <a:gd name="connsiteY175" fmla="*/ 707098 h 3655858"/>
              <a:gd name="connsiteX176" fmla="*/ 1747838 w 8247269"/>
              <a:gd name="connsiteY176" fmla="*/ 697573 h 3655858"/>
              <a:gd name="connsiteX177" fmla="*/ 1690688 w 8247269"/>
              <a:gd name="connsiteY177" fmla="*/ 659473 h 3655858"/>
              <a:gd name="connsiteX178" fmla="*/ 1654969 w 8247269"/>
              <a:gd name="connsiteY178" fmla="*/ 623754 h 3655858"/>
              <a:gd name="connsiteX179" fmla="*/ 1588293 w 8247269"/>
              <a:gd name="connsiteY179" fmla="*/ 538029 h 3655858"/>
              <a:gd name="connsiteX180" fmla="*/ 1493045 w 8247269"/>
              <a:gd name="connsiteY180" fmla="*/ 464210 h 3655858"/>
              <a:gd name="connsiteX181" fmla="*/ 1370452 w 8247269"/>
              <a:gd name="connsiteY181" fmla="*/ 366638 h 3655858"/>
              <a:gd name="connsiteX182" fmla="*/ 1350170 w 8247269"/>
              <a:gd name="connsiteY182" fmla="*/ 347529 h 3655858"/>
              <a:gd name="connsiteX183" fmla="*/ 1373982 w 8247269"/>
              <a:gd name="connsiteY183" fmla="*/ 354673 h 3655858"/>
              <a:gd name="connsiteX184" fmla="*/ 1440657 w 8247269"/>
              <a:gd name="connsiteY184" fmla="*/ 373723 h 3655858"/>
              <a:gd name="connsiteX185" fmla="*/ 1440657 w 8247269"/>
              <a:gd name="connsiteY185" fmla="*/ 321335 h 3655858"/>
              <a:gd name="connsiteX186" fmla="*/ 1376363 w 8247269"/>
              <a:gd name="connsiteY186" fmla="*/ 235611 h 3655858"/>
              <a:gd name="connsiteX187" fmla="*/ 1338263 w 8247269"/>
              <a:gd name="connsiteY187" fmla="*/ 209416 h 3655858"/>
              <a:gd name="connsiteX188" fmla="*/ 1319213 w 8247269"/>
              <a:gd name="connsiteY188" fmla="*/ 192748 h 3655858"/>
              <a:gd name="connsiteX189" fmla="*/ 1166813 w 8247269"/>
              <a:gd name="connsiteY189" fmla="*/ 164173 h 3655858"/>
              <a:gd name="connsiteX190" fmla="*/ 1138238 w 8247269"/>
              <a:gd name="connsiteY190" fmla="*/ 154648 h 3655858"/>
              <a:gd name="connsiteX191" fmla="*/ 1081088 w 8247269"/>
              <a:gd name="connsiteY191" fmla="*/ 116548 h 3655858"/>
              <a:gd name="connsiteX192" fmla="*/ 1057275 w 8247269"/>
              <a:gd name="connsiteY192" fmla="*/ 66542 h 3655858"/>
              <a:gd name="connsiteX193" fmla="*/ 976313 w 8247269"/>
              <a:gd name="connsiteY193" fmla="*/ 4629 h 3655858"/>
              <a:gd name="connsiteX194" fmla="*/ 547688 w 8247269"/>
              <a:gd name="connsiteY194" fmla="*/ 40348 h 3655858"/>
              <a:gd name="connsiteX195" fmla="*/ 452438 w 8247269"/>
              <a:gd name="connsiteY195" fmla="*/ 49873 h 3655858"/>
              <a:gd name="connsiteX196" fmla="*/ 395288 w 8247269"/>
              <a:gd name="connsiteY196" fmla="*/ 78448 h 3655858"/>
              <a:gd name="connsiteX197" fmla="*/ 319088 w 8247269"/>
              <a:gd name="connsiteY197" fmla="*/ 190367 h 3655858"/>
              <a:gd name="connsiteX198" fmla="*/ 307182 w 8247269"/>
              <a:gd name="connsiteY198" fmla="*/ 247516 h 3655858"/>
              <a:gd name="connsiteX199" fmla="*/ 254794 w 8247269"/>
              <a:gd name="connsiteY199" fmla="*/ 314192 h 3655858"/>
              <a:gd name="connsiteX200" fmla="*/ 180975 w 8247269"/>
              <a:gd name="connsiteY200" fmla="*/ 361817 h 3655858"/>
              <a:gd name="connsiteX201" fmla="*/ 76201 w 8247269"/>
              <a:gd name="connsiteY201" fmla="*/ 388011 h 3655858"/>
              <a:gd name="connsiteX202" fmla="*/ 42863 w 8247269"/>
              <a:gd name="connsiteY202" fmla="*/ 392773 h 3655858"/>
              <a:gd name="connsiteX203" fmla="*/ 0 w 8247269"/>
              <a:gd name="connsiteY203" fmla="*/ 402298 h 3655858"/>
              <a:gd name="connsiteX204" fmla="*/ 21431 w 8247269"/>
              <a:gd name="connsiteY204" fmla="*/ 447542 h 3655858"/>
              <a:gd name="connsiteX205" fmla="*/ 33338 w 8247269"/>
              <a:gd name="connsiteY205" fmla="*/ 449923 h 3655858"/>
              <a:gd name="connsiteX206" fmla="*/ 90488 w 8247269"/>
              <a:gd name="connsiteY206" fmla="*/ 478498 h 3655858"/>
              <a:gd name="connsiteX207" fmla="*/ 147638 w 8247269"/>
              <a:gd name="connsiteY207" fmla="*/ 507073 h 3655858"/>
              <a:gd name="connsiteX208" fmla="*/ 166688 w 8247269"/>
              <a:gd name="connsiteY208" fmla="*/ 535648 h 3655858"/>
              <a:gd name="connsiteX209" fmla="*/ 166688 w 8247269"/>
              <a:gd name="connsiteY209" fmla="*/ 602323 h 3655858"/>
              <a:gd name="connsiteX210" fmla="*/ 138113 w 8247269"/>
              <a:gd name="connsiteY210" fmla="*/ 611848 h 3655858"/>
              <a:gd name="connsiteX211" fmla="*/ 128588 w 8247269"/>
              <a:gd name="connsiteY211" fmla="*/ 697573 h 3655858"/>
              <a:gd name="connsiteX212" fmla="*/ 100013 w 8247269"/>
              <a:gd name="connsiteY212" fmla="*/ 707098 h 3655858"/>
              <a:gd name="connsiteX213" fmla="*/ 90488 w 8247269"/>
              <a:gd name="connsiteY213" fmla="*/ 735673 h 3655858"/>
              <a:gd name="connsiteX214" fmla="*/ 119063 w 8247269"/>
              <a:gd name="connsiteY214" fmla="*/ 745198 h 3655858"/>
              <a:gd name="connsiteX215" fmla="*/ 138113 w 8247269"/>
              <a:gd name="connsiteY215" fmla="*/ 802348 h 3655858"/>
              <a:gd name="connsiteX216" fmla="*/ 147638 w 8247269"/>
              <a:gd name="connsiteY216" fmla="*/ 869023 h 3655858"/>
              <a:gd name="connsiteX217" fmla="*/ 166688 w 8247269"/>
              <a:gd name="connsiteY217" fmla="*/ 897598 h 3655858"/>
              <a:gd name="connsiteX218" fmla="*/ 157163 w 8247269"/>
              <a:gd name="connsiteY218" fmla="*/ 954748 h 3655858"/>
              <a:gd name="connsiteX0" fmla="*/ 7319963 w 8247269"/>
              <a:gd name="connsiteY0" fmla="*/ 3621748 h 3655858"/>
              <a:gd name="connsiteX1" fmla="*/ 7374733 w 8247269"/>
              <a:gd name="connsiteY1" fmla="*/ 3447918 h 3655858"/>
              <a:gd name="connsiteX2" fmla="*/ 7398544 w 8247269"/>
              <a:gd name="connsiteY2" fmla="*/ 3312186 h 3655858"/>
              <a:gd name="connsiteX3" fmla="*/ 7458075 w 8247269"/>
              <a:gd name="connsiteY3" fmla="*/ 3264560 h 3655858"/>
              <a:gd name="connsiteX4" fmla="*/ 7481888 w 8247269"/>
              <a:gd name="connsiteY4" fmla="*/ 3031197 h 3655858"/>
              <a:gd name="connsiteX5" fmla="*/ 7543801 w 8247269"/>
              <a:gd name="connsiteY5" fmla="*/ 2997859 h 3655858"/>
              <a:gd name="connsiteX6" fmla="*/ 7627145 w 8247269"/>
              <a:gd name="connsiteY6" fmla="*/ 3024053 h 3655858"/>
              <a:gd name="connsiteX7" fmla="*/ 7708106 w 8247269"/>
              <a:gd name="connsiteY7" fmla="*/ 2974049 h 3655858"/>
              <a:gd name="connsiteX8" fmla="*/ 7765257 w 8247269"/>
              <a:gd name="connsiteY8" fmla="*/ 2869273 h 3655858"/>
              <a:gd name="connsiteX9" fmla="*/ 7777163 w 8247269"/>
              <a:gd name="connsiteY9" fmla="*/ 2831173 h 3655858"/>
              <a:gd name="connsiteX10" fmla="*/ 7805738 w 8247269"/>
              <a:gd name="connsiteY10" fmla="*/ 2821648 h 3655858"/>
              <a:gd name="connsiteX11" fmla="*/ 7834313 w 8247269"/>
              <a:gd name="connsiteY11" fmla="*/ 2812123 h 3655858"/>
              <a:gd name="connsiteX12" fmla="*/ 7996238 w 8247269"/>
              <a:gd name="connsiteY12" fmla="*/ 2793073 h 3655858"/>
              <a:gd name="connsiteX13" fmla="*/ 8062913 w 8247269"/>
              <a:gd name="connsiteY13" fmla="*/ 2774023 h 3655858"/>
              <a:gd name="connsiteX14" fmla="*/ 8090341 w 8247269"/>
              <a:gd name="connsiteY14" fmla="*/ 2795512 h 3655858"/>
              <a:gd name="connsiteX15" fmla="*/ 8162926 w 8247269"/>
              <a:gd name="connsiteY15" fmla="*/ 2783548 h 3655858"/>
              <a:gd name="connsiteX16" fmla="*/ 8165307 w 8247269"/>
              <a:gd name="connsiteY16" fmla="*/ 2740686 h 3655858"/>
              <a:gd name="connsiteX17" fmla="*/ 8186738 w 8247269"/>
              <a:gd name="connsiteY17" fmla="*/ 2633530 h 3655858"/>
              <a:gd name="connsiteX18" fmla="*/ 8193882 w 8247269"/>
              <a:gd name="connsiteY18" fmla="*/ 2583523 h 3655858"/>
              <a:gd name="connsiteX19" fmla="*/ 8224838 w 8247269"/>
              <a:gd name="connsiteY19" fmla="*/ 2545423 h 3655858"/>
              <a:gd name="connsiteX20" fmla="*/ 8243888 w 8247269"/>
              <a:gd name="connsiteY20" fmla="*/ 2516848 h 3655858"/>
              <a:gd name="connsiteX21" fmla="*/ 8178447 w 8247269"/>
              <a:gd name="connsiteY21" fmla="*/ 2469281 h 3655858"/>
              <a:gd name="connsiteX22" fmla="*/ 7950994 w 8247269"/>
              <a:gd name="connsiteY22" fmla="*/ 2466842 h 3655858"/>
              <a:gd name="connsiteX23" fmla="*/ 7967663 w 8247269"/>
              <a:gd name="connsiteY23" fmla="*/ 2366829 h 3655858"/>
              <a:gd name="connsiteX24" fmla="*/ 7977188 w 8247269"/>
              <a:gd name="connsiteY24" fmla="*/ 2288248 h 3655858"/>
              <a:gd name="connsiteX25" fmla="*/ 7950995 w 8247269"/>
              <a:gd name="connsiteY25" fmla="*/ 2114416 h 3655858"/>
              <a:gd name="connsiteX26" fmla="*/ 7953375 w 8247269"/>
              <a:gd name="connsiteY26" fmla="*/ 2069173 h 3655858"/>
              <a:gd name="connsiteX27" fmla="*/ 7948613 w 8247269"/>
              <a:gd name="connsiteY27" fmla="*/ 2038216 h 3655858"/>
              <a:gd name="connsiteX28" fmla="*/ 7962901 w 8247269"/>
              <a:gd name="connsiteY28" fmla="*/ 1938204 h 3655858"/>
              <a:gd name="connsiteX29" fmla="*/ 7948613 w 8247269"/>
              <a:gd name="connsiteY29" fmla="*/ 1878673 h 3655858"/>
              <a:gd name="connsiteX30" fmla="*/ 7850982 w 8247269"/>
              <a:gd name="connsiteY30" fmla="*/ 1890579 h 3655858"/>
              <a:gd name="connsiteX31" fmla="*/ 7796213 w 8247269"/>
              <a:gd name="connsiteY31" fmla="*/ 1821523 h 3655858"/>
              <a:gd name="connsiteX32" fmla="*/ 7739063 w 8247269"/>
              <a:gd name="connsiteY32" fmla="*/ 1802473 h 3655858"/>
              <a:gd name="connsiteX33" fmla="*/ 7710488 w 8247269"/>
              <a:gd name="connsiteY33" fmla="*/ 1783423 h 3655858"/>
              <a:gd name="connsiteX34" fmla="*/ 7567613 w 8247269"/>
              <a:gd name="connsiteY34" fmla="*/ 1764373 h 3655858"/>
              <a:gd name="connsiteX35" fmla="*/ 7510463 w 8247269"/>
              <a:gd name="connsiteY35" fmla="*/ 1745323 h 3655858"/>
              <a:gd name="connsiteX36" fmla="*/ 7453313 w 8247269"/>
              <a:gd name="connsiteY36" fmla="*/ 1707223 h 3655858"/>
              <a:gd name="connsiteX37" fmla="*/ 7424738 w 8247269"/>
              <a:gd name="connsiteY37" fmla="*/ 1688173 h 3655858"/>
              <a:gd name="connsiteX38" fmla="*/ 7396163 w 8247269"/>
              <a:gd name="connsiteY38" fmla="*/ 1678648 h 3655858"/>
              <a:gd name="connsiteX39" fmla="*/ 7358063 w 8247269"/>
              <a:gd name="connsiteY39" fmla="*/ 1631023 h 3655858"/>
              <a:gd name="connsiteX40" fmla="*/ 7319963 w 8247269"/>
              <a:gd name="connsiteY40" fmla="*/ 1573873 h 3655858"/>
              <a:gd name="connsiteX41" fmla="*/ 7272338 w 8247269"/>
              <a:gd name="connsiteY41" fmla="*/ 1516723 h 3655858"/>
              <a:gd name="connsiteX42" fmla="*/ 7262813 w 8247269"/>
              <a:gd name="connsiteY42" fmla="*/ 1488148 h 3655858"/>
              <a:gd name="connsiteX43" fmla="*/ 7224713 w 8247269"/>
              <a:gd name="connsiteY43" fmla="*/ 1430998 h 3655858"/>
              <a:gd name="connsiteX44" fmla="*/ 7215188 w 8247269"/>
              <a:gd name="connsiteY44" fmla="*/ 1402423 h 3655858"/>
              <a:gd name="connsiteX45" fmla="*/ 7196138 w 8247269"/>
              <a:gd name="connsiteY45" fmla="*/ 1373848 h 3655858"/>
              <a:gd name="connsiteX46" fmla="*/ 7184231 w 8247269"/>
              <a:gd name="connsiteY46" fmla="*/ 1309554 h 3655858"/>
              <a:gd name="connsiteX47" fmla="*/ 7012782 w 8247269"/>
              <a:gd name="connsiteY47" fmla="*/ 1114292 h 3655858"/>
              <a:gd name="connsiteX48" fmla="*/ 6979445 w 8247269"/>
              <a:gd name="connsiteY48" fmla="*/ 1078573 h 3655858"/>
              <a:gd name="connsiteX49" fmla="*/ 6950869 w 8247269"/>
              <a:gd name="connsiteY49" fmla="*/ 1047617 h 3655858"/>
              <a:gd name="connsiteX50" fmla="*/ 6988969 w 8247269"/>
              <a:gd name="connsiteY50" fmla="*/ 992848 h 3655858"/>
              <a:gd name="connsiteX51" fmla="*/ 7048501 w 8247269"/>
              <a:gd name="connsiteY51" fmla="*/ 916648 h 3655858"/>
              <a:gd name="connsiteX52" fmla="*/ 6977063 w 8247269"/>
              <a:gd name="connsiteY52" fmla="*/ 888073 h 3655858"/>
              <a:gd name="connsiteX53" fmla="*/ 6910388 w 8247269"/>
              <a:gd name="connsiteY53" fmla="*/ 878548 h 3655858"/>
              <a:gd name="connsiteX54" fmla="*/ 6872288 w 8247269"/>
              <a:gd name="connsiteY54" fmla="*/ 859498 h 3655858"/>
              <a:gd name="connsiteX55" fmla="*/ 6843713 w 8247269"/>
              <a:gd name="connsiteY55" fmla="*/ 849973 h 3655858"/>
              <a:gd name="connsiteX56" fmla="*/ 6786563 w 8247269"/>
              <a:gd name="connsiteY56" fmla="*/ 811873 h 3655858"/>
              <a:gd name="connsiteX57" fmla="*/ 6748463 w 8247269"/>
              <a:gd name="connsiteY57" fmla="*/ 764248 h 3655858"/>
              <a:gd name="connsiteX58" fmla="*/ 6738938 w 8247269"/>
              <a:gd name="connsiteY58" fmla="*/ 735673 h 3655858"/>
              <a:gd name="connsiteX59" fmla="*/ 6691313 w 8247269"/>
              <a:gd name="connsiteY59" fmla="*/ 688048 h 3655858"/>
              <a:gd name="connsiteX60" fmla="*/ 6643688 w 8247269"/>
              <a:gd name="connsiteY60" fmla="*/ 649948 h 3655858"/>
              <a:gd name="connsiteX61" fmla="*/ 6624638 w 8247269"/>
              <a:gd name="connsiteY61" fmla="*/ 621373 h 3655858"/>
              <a:gd name="connsiteX62" fmla="*/ 6596063 w 8247269"/>
              <a:gd name="connsiteY62" fmla="*/ 611848 h 3655858"/>
              <a:gd name="connsiteX63" fmla="*/ 6567488 w 8247269"/>
              <a:gd name="connsiteY63" fmla="*/ 592798 h 3655858"/>
              <a:gd name="connsiteX64" fmla="*/ 6538913 w 8247269"/>
              <a:gd name="connsiteY64" fmla="*/ 583273 h 3655858"/>
              <a:gd name="connsiteX65" fmla="*/ 6510338 w 8247269"/>
              <a:gd name="connsiteY65" fmla="*/ 564223 h 3655858"/>
              <a:gd name="connsiteX66" fmla="*/ 6462713 w 8247269"/>
              <a:gd name="connsiteY66" fmla="*/ 554698 h 3655858"/>
              <a:gd name="connsiteX67" fmla="*/ 6376988 w 8247269"/>
              <a:gd name="connsiteY67" fmla="*/ 564223 h 3655858"/>
              <a:gd name="connsiteX68" fmla="*/ 6250782 w 8247269"/>
              <a:gd name="connsiteY68" fmla="*/ 616611 h 3655858"/>
              <a:gd name="connsiteX69" fmla="*/ 6169819 w 8247269"/>
              <a:gd name="connsiteY69" fmla="*/ 649948 h 3655858"/>
              <a:gd name="connsiteX70" fmla="*/ 6148388 w 8247269"/>
              <a:gd name="connsiteY70" fmla="*/ 697573 h 3655858"/>
              <a:gd name="connsiteX71" fmla="*/ 6105525 w 8247269"/>
              <a:gd name="connsiteY71" fmla="*/ 883310 h 3655858"/>
              <a:gd name="connsiteX72" fmla="*/ 6119813 w 8247269"/>
              <a:gd name="connsiteY72" fmla="*/ 1116673 h 3655858"/>
              <a:gd name="connsiteX73" fmla="*/ 6136482 w 8247269"/>
              <a:gd name="connsiteY73" fmla="*/ 1226210 h 3655858"/>
              <a:gd name="connsiteX74" fmla="*/ 6140098 w 8247269"/>
              <a:gd name="connsiteY74" fmla="*/ 1397718 h 3655858"/>
              <a:gd name="connsiteX75" fmla="*/ 6165057 w 8247269"/>
              <a:gd name="connsiteY75" fmla="*/ 1445286 h 3655858"/>
              <a:gd name="connsiteX76" fmla="*/ 6162676 w 8247269"/>
              <a:gd name="connsiteY76" fmla="*/ 1523867 h 3655858"/>
              <a:gd name="connsiteX77" fmla="*/ 6174582 w 8247269"/>
              <a:gd name="connsiteY77" fmla="*/ 1683411 h 3655858"/>
              <a:gd name="connsiteX78" fmla="*/ 6174581 w 8247269"/>
              <a:gd name="connsiteY78" fmla="*/ 1766754 h 3655858"/>
              <a:gd name="connsiteX79" fmla="*/ 6105525 w 8247269"/>
              <a:gd name="connsiteY79" fmla="*/ 1752466 h 3655858"/>
              <a:gd name="connsiteX80" fmla="*/ 5969795 w 8247269"/>
              <a:gd name="connsiteY80" fmla="*/ 1778661 h 3655858"/>
              <a:gd name="connsiteX81" fmla="*/ 5955507 w 8247269"/>
              <a:gd name="connsiteY81" fmla="*/ 1885816 h 3655858"/>
              <a:gd name="connsiteX82" fmla="*/ 5967413 w 8247269"/>
              <a:gd name="connsiteY82" fmla="*/ 1935823 h 3655858"/>
              <a:gd name="connsiteX83" fmla="*/ 5926932 w 8247269"/>
              <a:gd name="connsiteY83" fmla="*/ 1966779 h 3655858"/>
              <a:gd name="connsiteX84" fmla="*/ 5684045 w 8247269"/>
              <a:gd name="connsiteY84" fmla="*/ 1947729 h 3655858"/>
              <a:gd name="connsiteX85" fmla="*/ 5434013 w 8247269"/>
              <a:gd name="connsiteY85" fmla="*/ 1971542 h 3655858"/>
              <a:gd name="connsiteX86" fmla="*/ 5300663 w 8247269"/>
              <a:gd name="connsiteY86" fmla="*/ 1935823 h 3655858"/>
              <a:gd name="connsiteX87" fmla="*/ 5243513 w 8247269"/>
              <a:gd name="connsiteY87" fmla="*/ 1945348 h 3655858"/>
              <a:gd name="connsiteX88" fmla="*/ 5186363 w 8247269"/>
              <a:gd name="connsiteY88" fmla="*/ 1964398 h 3655858"/>
              <a:gd name="connsiteX89" fmla="*/ 5179219 w 8247269"/>
              <a:gd name="connsiteY89" fmla="*/ 1921535 h 3655858"/>
              <a:gd name="connsiteX90" fmla="*/ 5098257 w 8247269"/>
              <a:gd name="connsiteY90" fmla="*/ 1871529 h 3655858"/>
              <a:gd name="connsiteX91" fmla="*/ 5033963 w 8247269"/>
              <a:gd name="connsiteY91" fmla="*/ 1869148 h 3655858"/>
              <a:gd name="connsiteX92" fmla="*/ 5024438 w 8247269"/>
              <a:gd name="connsiteY92" fmla="*/ 1840573 h 3655858"/>
              <a:gd name="connsiteX93" fmla="*/ 4891088 w 8247269"/>
              <a:gd name="connsiteY93" fmla="*/ 1811998 h 3655858"/>
              <a:gd name="connsiteX94" fmla="*/ 4814888 w 8247269"/>
              <a:gd name="connsiteY94" fmla="*/ 1773898 h 3655858"/>
              <a:gd name="connsiteX95" fmla="*/ 4786313 w 8247269"/>
              <a:gd name="connsiteY95" fmla="*/ 1745323 h 3655858"/>
              <a:gd name="connsiteX96" fmla="*/ 4776788 w 8247269"/>
              <a:gd name="connsiteY96" fmla="*/ 1716748 h 3655858"/>
              <a:gd name="connsiteX97" fmla="*/ 4795838 w 8247269"/>
              <a:gd name="connsiteY97" fmla="*/ 1659598 h 3655858"/>
              <a:gd name="connsiteX98" fmla="*/ 4814888 w 8247269"/>
              <a:gd name="connsiteY98" fmla="*/ 1507198 h 3655858"/>
              <a:gd name="connsiteX99" fmla="*/ 4852988 w 8247269"/>
              <a:gd name="connsiteY99" fmla="*/ 1450048 h 3655858"/>
              <a:gd name="connsiteX100" fmla="*/ 4872038 w 8247269"/>
              <a:gd name="connsiteY100" fmla="*/ 1421473 h 3655858"/>
              <a:gd name="connsiteX101" fmla="*/ 4919663 w 8247269"/>
              <a:gd name="connsiteY101" fmla="*/ 1345273 h 3655858"/>
              <a:gd name="connsiteX102" fmla="*/ 4929188 w 8247269"/>
              <a:gd name="connsiteY102" fmla="*/ 1316698 h 3655858"/>
              <a:gd name="connsiteX103" fmla="*/ 4872038 w 8247269"/>
              <a:gd name="connsiteY103" fmla="*/ 1288123 h 3655858"/>
              <a:gd name="connsiteX104" fmla="*/ 4843463 w 8247269"/>
              <a:gd name="connsiteY104" fmla="*/ 1269073 h 3655858"/>
              <a:gd name="connsiteX105" fmla="*/ 4786313 w 8247269"/>
              <a:gd name="connsiteY105" fmla="*/ 1250023 h 3655858"/>
              <a:gd name="connsiteX106" fmla="*/ 4757738 w 8247269"/>
              <a:gd name="connsiteY106" fmla="*/ 1240498 h 3655858"/>
              <a:gd name="connsiteX107" fmla="*/ 4729163 w 8247269"/>
              <a:gd name="connsiteY107" fmla="*/ 1250023 h 3655858"/>
              <a:gd name="connsiteX108" fmla="*/ 4672013 w 8247269"/>
              <a:gd name="connsiteY108" fmla="*/ 1278598 h 3655858"/>
              <a:gd name="connsiteX109" fmla="*/ 4576763 w 8247269"/>
              <a:gd name="connsiteY109" fmla="*/ 1240498 h 3655858"/>
              <a:gd name="connsiteX110" fmla="*/ 4538663 w 8247269"/>
              <a:gd name="connsiteY110" fmla="*/ 1192873 h 3655858"/>
              <a:gd name="connsiteX111" fmla="*/ 4481513 w 8247269"/>
              <a:gd name="connsiteY111" fmla="*/ 1211923 h 3655858"/>
              <a:gd name="connsiteX112" fmla="*/ 4452938 w 8247269"/>
              <a:gd name="connsiteY112" fmla="*/ 1221448 h 3655858"/>
              <a:gd name="connsiteX113" fmla="*/ 4414838 w 8247269"/>
              <a:gd name="connsiteY113" fmla="*/ 1307173 h 3655858"/>
              <a:gd name="connsiteX114" fmla="*/ 4405313 w 8247269"/>
              <a:gd name="connsiteY114" fmla="*/ 1335748 h 3655858"/>
              <a:gd name="connsiteX115" fmla="*/ 4395788 w 8247269"/>
              <a:gd name="connsiteY115" fmla="*/ 1364323 h 3655858"/>
              <a:gd name="connsiteX116" fmla="*/ 4367213 w 8247269"/>
              <a:gd name="connsiteY116" fmla="*/ 1383373 h 3655858"/>
              <a:gd name="connsiteX117" fmla="*/ 4348163 w 8247269"/>
              <a:gd name="connsiteY117" fmla="*/ 1411948 h 3655858"/>
              <a:gd name="connsiteX118" fmla="*/ 4329113 w 8247269"/>
              <a:gd name="connsiteY118" fmla="*/ 1469098 h 3655858"/>
              <a:gd name="connsiteX119" fmla="*/ 4310063 w 8247269"/>
              <a:gd name="connsiteY119" fmla="*/ 1497673 h 3655858"/>
              <a:gd name="connsiteX120" fmla="*/ 4300538 w 8247269"/>
              <a:gd name="connsiteY120" fmla="*/ 1526248 h 3655858"/>
              <a:gd name="connsiteX121" fmla="*/ 4291013 w 8247269"/>
              <a:gd name="connsiteY121" fmla="*/ 1564348 h 3655858"/>
              <a:gd name="connsiteX122" fmla="*/ 4262438 w 8247269"/>
              <a:gd name="connsiteY122" fmla="*/ 1583398 h 3655858"/>
              <a:gd name="connsiteX123" fmla="*/ 4224338 w 8247269"/>
              <a:gd name="connsiteY123" fmla="*/ 1576254 h 3655858"/>
              <a:gd name="connsiteX124" fmla="*/ 4167188 w 8247269"/>
              <a:gd name="connsiteY124" fmla="*/ 1592923 h 3655858"/>
              <a:gd name="connsiteX125" fmla="*/ 4110038 w 8247269"/>
              <a:gd name="connsiteY125" fmla="*/ 1614354 h 3655858"/>
              <a:gd name="connsiteX126" fmla="*/ 4081463 w 8247269"/>
              <a:gd name="connsiteY126" fmla="*/ 1621498 h 3655858"/>
              <a:gd name="connsiteX127" fmla="*/ 4055270 w 8247269"/>
              <a:gd name="connsiteY127" fmla="*/ 1626261 h 3655858"/>
              <a:gd name="connsiteX128" fmla="*/ 3948113 w 8247269"/>
              <a:gd name="connsiteY128" fmla="*/ 1640548 h 3655858"/>
              <a:gd name="connsiteX129" fmla="*/ 3910013 w 8247269"/>
              <a:gd name="connsiteY129" fmla="*/ 1631023 h 3655858"/>
              <a:gd name="connsiteX130" fmla="*/ 3757613 w 8247269"/>
              <a:gd name="connsiteY130" fmla="*/ 1621498 h 3655858"/>
              <a:gd name="connsiteX131" fmla="*/ 3729038 w 8247269"/>
              <a:gd name="connsiteY131" fmla="*/ 1602448 h 3655858"/>
              <a:gd name="connsiteX132" fmla="*/ 3700463 w 8247269"/>
              <a:gd name="connsiteY132" fmla="*/ 1592923 h 3655858"/>
              <a:gd name="connsiteX133" fmla="*/ 3652838 w 8247269"/>
              <a:gd name="connsiteY133" fmla="*/ 1554823 h 3655858"/>
              <a:gd name="connsiteX134" fmla="*/ 3481388 w 8247269"/>
              <a:gd name="connsiteY134" fmla="*/ 1564348 h 3655858"/>
              <a:gd name="connsiteX135" fmla="*/ 3414713 w 8247269"/>
              <a:gd name="connsiteY135" fmla="*/ 1573873 h 3655858"/>
              <a:gd name="connsiteX136" fmla="*/ 3386138 w 8247269"/>
              <a:gd name="connsiteY136" fmla="*/ 1583398 h 3655858"/>
              <a:gd name="connsiteX137" fmla="*/ 3338513 w 8247269"/>
              <a:gd name="connsiteY137" fmla="*/ 1592923 h 3655858"/>
              <a:gd name="connsiteX138" fmla="*/ 3259931 w 8247269"/>
              <a:gd name="connsiteY138" fmla="*/ 1650073 h 3655858"/>
              <a:gd name="connsiteX139" fmla="*/ 3214688 w 8247269"/>
              <a:gd name="connsiteY139" fmla="*/ 1697698 h 3655858"/>
              <a:gd name="connsiteX140" fmla="*/ 3205163 w 8247269"/>
              <a:gd name="connsiteY140" fmla="*/ 1726273 h 3655858"/>
              <a:gd name="connsiteX141" fmla="*/ 3181351 w 8247269"/>
              <a:gd name="connsiteY141" fmla="*/ 1769136 h 3655858"/>
              <a:gd name="connsiteX142" fmla="*/ 3102769 w 8247269"/>
              <a:gd name="connsiteY142" fmla="*/ 1745323 h 3655858"/>
              <a:gd name="connsiteX143" fmla="*/ 3057525 w 8247269"/>
              <a:gd name="connsiteY143" fmla="*/ 1690554 h 3655858"/>
              <a:gd name="connsiteX144" fmla="*/ 3005138 w 8247269"/>
              <a:gd name="connsiteY144" fmla="*/ 1650073 h 3655858"/>
              <a:gd name="connsiteX145" fmla="*/ 2967038 w 8247269"/>
              <a:gd name="connsiteY145" fmla="*/ 1592923 h 3655858"/>
              <a:gd name="connsiteX146" fmla="*/ 2947988 w 8247269"/>
              <a:gd name="connsiteY146" fmla="*/ 1564348 h 3655858"/>
              <a:gd name="connsiteX147" fmla="*/ 2890838 w 8247269"/>
              <a:gd name="connsiteY147" fmla="*/ 1535773 h 3655858"/>
              <a:gd name="connsiteX148" fmla="*/ 2862263 w 8247269"/>
              <a:gd name="connsiteY148" fmla="*/ 1516723 h 3655858"/>
              <a:gd name="connsiteX149" fmla="*/ 2833688 w 8247269"/>
              <a:gd name="connsiteY149" fmla="*/ 1507198 h 3655858"/>
              <a:gd name="connsiteX150" fmla="*/ 2805113 w 8247269"/>
              <a:gd name="connsiteY150" fmla="*/ 1488148 h 3655858"/>
              <a:gd name="connsiteX151" fmla="*/ 2738438 w 8247269"/>
              <a:gd name="connsiteY151" fmla="*/ 1469098 h 3655858"/>
              <a:gd name="connsiteX152" fmla="*/ 2709863 w 8247269"/>
              <a:gd name="connsiteY152" fmla="*/ 1459573 h 3655858"/>
              <a:gd name="connsiteX153" fmla="*/ 2605088 w 8247269"/>
              <a:gd name="connsiteY153" fmla="*/ 1450048 h 3655858"/>
              <a:gd name="connsiteX154" fmla="*/ 2509838 w 8247269"/>
              <a:gd name="connsiteY154" fmla="*/ 1459573 h 3655858"/>
              <a:gd name="connsiteX155" fmla="*/ 2433638 w 8247269"/>
              <a:gd name="connsiteY155" fmla="*/ 1411948 h 3655858"/>
              <a:gd name="connsiteX156" fmla="*/ 2395538 w 8247269"/>
              <a:gd name="connsiteY156" fmla="*/ 1383373 h 3655858"/>
              <a:gd name="connsiteX157" fmla="*/ 2366963 w 8247269"/>
              <a:gd name="connsiteY157" fmla="*/ 1373848 h 3655858"/>
              <a:gd name="connsiteX158" fmla="*/ 2309813 w 8247269"/>
              <a:gd name="connsiteY158" fmla="*/ 1364323 h 3655858"/>
              <a:gd name="connsiteX159" fmla="*/ 2233613 w 8247269"/>
              <a:gd name="connsiteY159" fmla="*/ 1373848 h 3655858"/>
              <a:gd name="connsiteX160" fmla="*/ 2185988 w 8247269"/>
              <a:gd name="connsiteY160" fmla="*/ 1364323 h 3655858"/>
              <a:gd name="connsiteX161" fmla="*/ 2176463 w 8247269"/>
              <a:gd name="connsiteY161" fmla="*/ 1335748 h 3655858"/>
              <a:gd name="connsiteX162" fmla="*/ 2157413 w 8247269"/>
              <a:gd name="connsiteY162" fmla="*/ 1204779 h 3655858"/>
              <a:gd name="connsiteX163" fmla="*/ 2097882 w 8247269"/>
              <a:gd name="connsiteY163" fmla="*/ 1159537 h 3655858"/>
              <a:gd name="connsiteX164" fmla="*/ 2062163 w 8247269"/>
              <a:gd name="connsiteY164" fmla="*/ 1097623 h 3655858"/>
              <a:gd name="connsiteX165" fmla="*/ 2033588 w 8247269"/>
              <a:gd name="connsiteY165" fmla="*/ 1088098 h 3655858"/>
              <a:gd name="connsiteX166" fmla="*/ 2081213 w 8247269"/>
              <a:gd name="connsiteY166" fmla="*/ 1040473 h 3655858"/>
              <a:gd name="connsiteX167" fmla="*/ 2128838 w 8247269"/>
              <a:gd name="connsiteY167" fmla="*/ 1030948 h 3655858"/>
              <a:gd name="connsiteX168" fmla="*/ 2147888 w 8247269"/>
              <a:gd name="connsiteY168" fmla="*/ 973798 h 3655858"/>
              <a:gd name="connsiteX169" fmla="*/ 2119313 w 8247269"/>
              <a:gd name="connsiteY169" fmla="*/ 945223 h 3655858"/>
              <a:gd name="connsiteX170" fmla="*/ 1983582 w 8247269"/>
              <a:gd name="connsiteY170" fmla="*/ 902360 h 3655858"/>
              <a:gd name="connsiteX171" fmla="*/ 2024063 w 8247269"/>
              <a:gd name="connsiteY171" fmla="*/ 859498 h 3655858"/>
              <a:gd name="connsiteX172" fmla="*/ 2014538 w 8247269"/>
              <a:gd name="connsiteY172" fmla="*/ 830923 h 3655858"/>
              <a:gd name="connsiteX173" fmla="*/ 1976438 w 8247269"/>
              <a:gd name="connsiteY173" fmla="*/ 773773 h 3655858"/>
              <a:gd name="connsiteX174" fmla="*/ 1804988 w 8247269"/>
              <a:gd name="connsiteY174" fmla="*/ 716623 h 3655858"/>
              <a:gd name="connsiteX175" fmla="*/ 1776413 w 8247269"/>
              <a:gd name="connsiteY175" fmla="*/ 707098 h 3655858"/>
              <a:gd name="connsiteX176" fmla="*/ 1747838 w 8247269"/>
              <a:gd name="connsiteY176" fmla="*/ 697573 h 3655858"/>
              <a:gd name="connsiteX177" fmla="*/ 1690688 w 8247269"/>
              <a:gd name="connsiteY177" fmla="*/ 659473 h 3655858"/>
              <a:gd name="connsiteX178" fmla="*/ 1654969 w 8247269"/>
              <a:gd name="connsiteY178" fmla="*/ 623754 h 3655858"/>
              <a:gd name="connsiteX179" fmla="*/ 1588293 w 8247269"/>
              <a:gd name="connsiteY179" fmla="*/ 538029 h 3655858"/>
              <a:gd name="connsiteX180" fmla="*/ 1493045 w 8247269"/>
              <a:gd name="connsiteY180" fmla="*/ 464210 h 3655858"/>
              <a:gd name="connsiteX181" fmla="*/ 1370452 w 8247269"/>
              <a:gd name="connsiteY181" fmla="*/ 366638 h 3655858"/>
              <a:gd name="connsiteX182" fmla="*/ 1350170 w 8247269"/>
              <a:gd name="connsiteY182" fmla="*/ 347529 h 3655858"/>
              <a:gd name="connsiteX183" fmla="*/ 1373982 w 8247269"/>
              <a:gd name="connsiteY183" fmla="*/ 354673 h 3655858"/>
              <a:gd name="connsiteX184" fmla="*/ 1440657 w 8247269"/>
              <a:gd name="connsiteY184" fmla="*/ 373723 h 3655858"/>
              <a:gd name="connsiteX185" fmla="*/ 1440657 w 8247269"/>
              <a:gd name="connsiteY185" fmla="*/ 321335 h 3655858"/>
              <a:gd name="connsiteX186" fmla="*/ 1376363 w 8247269"/>
              <a:gd name="connsiteY186" fmla="*/ 235611 h 3655858"/>
              <a:gd name="connsiteX187" fmla="*/ 1338263 w 8247269"/>
              <a:gd name="connsiteY187" fmla="*/ 209416 h 3655858"/>
              <a:gd name="connsiteX188" fmla="*/ 1319213 w 8247269"/>
              <a:gd name="connsiteY188" fmla="*/ 192748 h 3655858"/>
              <a:gd name="connsiteX189" fmla="*/ 1166813 w 8247269"/>
              <a:gd name="connsiteY189" fmla="*/ 164173 h 3655858"/>
              <a:gd name="connsiteX190" fmla="*/ 1138238 w 8247269"/>
              <a:gd name="connsiteY190" fmla="*/ 154648 h 3655858"/>
              <a:gd name="connsiteX191" fmla="*/ 1057275 w 8247269"/>
              <a:gd name="connsiteY191" fmla="*/ 66542 h 3655858"/>
              <a:gd name="connsiteX192" fmla="*/ 976313 w 8247269"/>
              <a:gd name="connsiteY192" fmla="*/ 4629 h 3655858"/>
              <a:gd name="connsiteX193" fmla="*/ 547688 w 8247269"/>
              <a:gd name="connsiteY193" fmla="*/ 40348 h 3655858"/>
              <a:gd name="connsiteX194" fmla="*/ 452438 w 8247269"/>
              <a:gd name="connsiteY194" fmla="*/ 49873 h 3655858"/>
              <a:gd name="connsiteX195" fmla="*/ 395288 w 8247269"/>
              <a:gd name="connsiteY195" fmla="*/ 78448 h 3655858"/>
              <a:gd name="connsiteX196" fmla="*/ 319088 w 8247269"/>
              <a:gd name="connsiteY196" fmla="*/ 190367 h 3655858"/>
              <a:gd name="connsiteX197" fmla="*/ 307182 w 8247269"/>
              <a:gd name="connsiteY197" fmla="*/ 247516 h 3655858"/>
              <a:gd name="connsiteX198" fmla="*/ 254794 w 8247269"/>
              <a:gd name="connsiteY198" fmla="*/ 314192 h 3655858"/>
              <a:gd name="connsiteX199" fmla="*/ 180975 w 8247269"/>
              <a:gd name="connsiteY199" fmla="*/ 361817 h 3655858"/>
              <a:gd name="connsiteX200" fmla="*/ 76201 w 8247269"/>
              <a:gd name="connsiteY200" fmla="*/ 388011 h 3655858"/>
              <a:gd name="connsiteX201" fmla="*/ 42863 w 8247269"/>
              <a:gd name="connsiteY201" fmla="*/ 392773 h 3655858"/>
              <a:gd name="connsiteX202" fmla="*/ 0 w 8247269"/>
              <a:gd name="connsiteY202" fmla="*/ 402298 h 3655858"/>
              <a:gd name="connsiteX203" fmla="*/ 21431 w 8247269"/>
              <a:gd name="connsiteY203" fmla="*/ 447542 h 3655858"/>
              <a:gd name="connsiteX204" fmla="*/ 33338 w 8247269"/>
              <a:gd name="connsiteY204" fmla="*/ 449923 h 3655858"/>
              <a:gd name="connsiteX205" fmla="*/ 90488 w 8247269"/>
              <a:gd name="connsiteY205" fmla="*/ 478498 h 3655858"/>
              <a:gd name="connsiteX206" fmla="*/ 147638 w 8247269"/>
              <a:gd name="connsiteY206" fmla="*/ 507073 h 3655858"/>
              <a:gd name="connsiteX207" fmla="*/ 166688 w 8247269"/>
              <a:gd name="connsiteY207" fmla="*/ 535648 h 3655858"/>
              <a:gd name="connsiteX208" fmla="*/ 166688 w 8247269"/>
              <a:gd name="connsiteY208" fmla="*/ 602323 h 3655858"/>
              <a:gd name="connsiteX209" fmla="*/ 138113 w 8247269"/>
              <a:gd name="connsiteY209" fmla="*/ 611848 h 3655858"/>
              <a:gd name="connsiteX210" fmla="*/ 128588 w 8247269"/>
              <a:gd name="connsiteY210" fmla="*/ 697573 h 3655858"/>
              <a:gd name="connsiteX211" fmla="*/ 100013 w 8247269"/>
              <a:gd name="connsiteY211" fmla="*/ 707098 h 3655858"/>
              <a:gd name="connsiteX212" fmla="*/ 90488 w 8247269"/>
              <a:gd name="connsiteY212" fmla="*/ 735673 h 3655858"/>
              <a:gd name="connsiteX213" fmla="*/ 119063 w 8247269"/>
              <a:gd name="connsiteY213" fmla="*/ 745198 h 3655858"/>
              <a:gd name="connsiteX214" fmla="*/ 138113 w 8247269"/>
              <a:gd name="connsiteY214" fmla="*/ 802348 h 3655858"/>
              <a:gd name="connsiteX215" fmla="*/ 147638 w 8247269"/>
              <a:gd name="connsiteY215" fmla="*/ 869023 h 3655858"/>
              <a:gd name="connsiteX216" fmla="*/ 166688 w 8247269"/>
              <a:gd name="connsiteY216" fmla="*/ 897598 h 3655858"/>
              <a:gd name="connsiteX217" fmla="*/ 157163 w 8247269"/>
              <a:gd name="connsiteY217" fmla="*/ 954748 h 3655858"/>
              <a:gd name="connsiteX0" fmla="*/ 7319963 w 8247269"/>
              <a:gd name="connsiteY0" fmla="*/ 3621748 h 3655858"/>
              <a:gd name="connsiteX1" fmla="*/ 7374733 w 8247269"/>
              <a:gd name="connsiteY1" fmla="*/ 3447918 h 3655858"/>
              <a:gd name="connsiteX2" fmla="*/ 7398544 w 8247269"/>
              <a:gd name="connsiteY2" fmla="*/ 3312186 h 3655858"/>
              <a:gd name="connsiteX3" fmla="*/ 7458075 w 8247269"/>
              <a:gd name="connsiteY3" fmla="*/ 3264560 h 3655858"/>
              <a:gd name="connsiteX4" fmla="*/ 7481888 w 8247269"/>
              <a:gd name="connsiteY4" fmla="*/ 3031197 h 3655858"/>
              <a:gd name="connsiteX5" fmla="*/ 7543801 w 8247269"/>
              <a:gd name="connsiteY5" fmla="*/ 2997859 h 3655858"/>
              <a:gd name="connsiteX6" fmla="*/ 7627145 w 8247269"/>
              <a:gd name="connsiteY6" fmla="*/ 3024053 h 3655858"/>
              <a:gd name="connsiteX7" fmla="*/ 7708106 w 8247269"/>
              <a:gd name="connsiteY7" fmla="*/ 2974049 h 3655858"/>
              <a:gd name="connsiteX8" fmla="*/ 7765257 w 8247269"/>
              <a:gd name="connsiteY8" fmla="*/ 2869273 h 3655858"/>
              <a:gd name="connsiteX9" fmla="*/ 7777163 w 8247269"/>
              <a:gd name="connsiteY9" fmla="*/ 2831173 h 3655858"/>
              <a:gd name="connsiteX10" fmla="*/ 7805738 w 8247269"/>
              <a:gd name="connsiteY10" fmla="*/ 2821648 h 3655858"/>
              <a:gd name="connsiteX11" fmla="*/ 7834313 w 8247269"/>
              <a:gd name="connsiteY11" fmla="*/ 2812123 h 3655858"/>
              <a:gd name="connsiteX12" fmla="*/ 7996238 w 8247269"/>
              <a:gd name="connsiteY12" fmla="*/ 2793073 h 3655858"/>
              <a:gd name="connsiteX13" fmla="*/ 8062913 w 8247269"/>
              <a:gd name="connsiteY13" fmla="*/ 2774023 h 3655858"/>
              <a:gd name="connsiteX14" fmla="*/ 8090341 w 8247269"/>
              <a:gd name="connsiteY14" fmla="*/ 2795512 h 3655858"/>
              <a:gd name="connsiteX15" fmla="*/ 8162926 w 8247269"/>
              <a:gd name="connsiteY15" fmla="*/ 2783548 h 3655858"/>
              <a:gd name="connsiteX16" fmla="*/ 8165307 w 8247269"/>
              <a:gd name="connsiteY16" fmla="*/ 2740686 h 3655858"/>
              <a:gd name="connsiteX17" fmla="*/ 8186738 w 8247269"/>
              <a:gd name="connsiteY17" fmla="*/ 2633530 h 3655858"/>
              <a:gd name="connsiteX18" fmla="*/ 8193882 w 8247269"/>
              <a:gd name="connsiteY18" fmla="*/ 2583523 h 3655858"/>
              <a:gd name="connsiteX19" fmla="*/ 8224838 w 8247269"/>
              <a:gd name="connsiteY19" fmla="*/ 2545423 h 3655858"/>
              <a:gd name="connsiteX20" fmla="*/ 8243888 w 8247269"/>
              <a:gd name="connsiteY20" fmla="*/ 2516848 h 3655858"/>
              <a:gd name="connsiteX21" fmla="*/ 8178447 w 8247269"/>
              <a:gd name="connsiteY21" fmla="*/ 2469281 h 3655858"/>
              <a:gd name="connsiteX22" fmla="*/ 7950994 w 8247269"/>
              <a:gd name="connsiteY22" fmla="*/ 2466842 h 3655858"/>
              <a:gd name="connsiteX23" fmla="*/ 7967663 w 8247269"/>
              <a:gd name="connsiteY23" fmla="*/ 2366829 h 3655858"/>
              <a:gd name="connsiteX24" fmla="*/ 7977188 w 8247269"/>
              <a:gd name="connsiteY24" fmla="*/ 2288248 h 3655858"/>
              <a:gd name="connsiteX25" fmla="*/ 7950995 w 8247269"/>
              <a:gd name="connsiteY25" fmla="*/ 2114416 h 3655858"/>
              <a:gd name="connsiteX26" fmla="*/ 7953375 w 8247269"/>
              <a:gd name="connsiteY26" fmla="*/ 2069173 h 3655858"/>
              <a:gd name="connsiteX27" fmla="*/ 7948613 w 8247269"/>
              <a:gd name="connsiteY27" fmla="*/ 2038216 h 3655858"/>
              <a:gd name="connsiteX28" fmla="*/ 7962901 w 8247269"/>
              <a:gd name="connsiteY28" fmla="*/ 1938204 h 3655858"/>
              <a:gd name="connsiteX29" fmla="*/ 7948613 w 8247269"/>
              <a:gd name="connsiteY29" fmla="*/ 1878673 h 3655858"/>
              <a:gd name="connsiteX30" fmla="*/ 7850982 w 8247269"/>
              <a:gd name="connsiteY30" fmla="*/ 1890579 h 3655858"/>
              <a:gd name="connsiteX31" fmla="*/ 7796213 w 8247269"/>
              <a:gd name="connsiteY31" fmla="*/ 1821523 h 3655858"/>
              <a:gd name="connsiteX32" fmla="*/ 7739063 w 8247269"/>
              <a:gd name="connsiteY32" fmla="*/ 1802473 h 3655858"/>
              <a:gd name="connsiteX33" fmla="*/ 7710488 w 8247269"/>
              <a:gd name="connsiteY33" fmla="*/ 1783423 h 3655858"/>
              <a:gd name="connsiteX34" fmla="*/ 7567613 w 8247269"/>
              <a:gd name="connsiteY34" fmla="*/ 1764373 h 3655858"/>
              <a:gd name="connsiteX35" fmla="*/ 7510463 w 8247269"/>
              <a:gd name="connsiteY35" fmla="*/ 1745323 h 3655858"/>
              <a:gd name="connsiteX36" fmla="*/ 7453313 w 8247269"/>
              <a:gd name="connsiteY36" fmla="*/ 1707223 h 3655858"/>
              <a:gd name="connsiteX37" fmla="*/ 7424738 w 8247269"/>
              <a:gd name="connsiteY37" fmla="*/ 1688173 h 3655858"/>
              <a:gd name="connsiteX38" fmla="*/ 7396163 w 8247269"/>
              <a:gd name="connsiteY38" fmla="*/ 1678648 h 3655858"/>
              <a:gd name="connsiteX39" fmla="*/ 7358063 w 8247269"/>
              <a:gd name="connsiteY39" fmla="*/ 1631023 h 3655858"/>
              <a:gd name="connsiteX40" fmla="*/ 7319963 w 8247269"/>
              <a:gd name="connsiteY40" fmla="*/ 1573873 h 3655858"/>
              <a:gd name="connsiteX41" fmla="*/ 7272338 w 8247269"/>
              <a:gd name="connsiteY41" fmla="*/ 1516723 h 3655858"/>
              <a:gd name="connsiteX42" fmla="*/ 7262813 w 8247269"/>
              <a:gd name="connsiteY42" fmla="*/ 1488148 h 3655858"/>
              <a:gd name="connsiteX43" fmla="*/ 7224713 w 8247269"/>
              <a:gd name="connsiteY43" fmla="*/ 1430998 h 3655858"/>
              <a:gd name="connsiteX44" fmla="*/ 7215188 w 8247269"/>
              <a:gd name="connsiteY44" fmla="*/ 1402423 h 3655858"/>
              <a:gd name="connsiteX45" fmla="*/ 7196138 w 8247269"/>
              <a:gd name="connsiteY45" fmla="*/ 1373848 h 3655858"/>
              <a:gd name="connsiteX46" fmla="*/ 7184231 w 8247269"/>
              <a:gd name="connsiteY46" fmla="*/ 1309554 h 3655858"/>
              <a:gd name="connsiteX47" fmla="*/ 7012782 w 8247269"/>
              <a:gd name="connsiteY47" fmla="*/ 1114292 h 3655858"/>
              <a:gd name="connsiteX48" fmla="*/ 6979445 w 8247269"/>
              <a:gd name="connsiteY48" fmla="*/ 1078573 h 3655858"/>
              <a:gd name="connsiteX49" fmla="*/ 6950869 w 8247269"/>
              <a:gd name="connsiteY49" fmla="*/ 1047617 h 3655858"/>
              <a:gd name="connsiteX50" fmla="*/ 6988969 w 8247269"/>
              <a:gd name="connsiteY50" fmla="*/ 992848 h 3655858"/>
              <a:gd name="connsiteX51" fmla="*/ 7048501 w 8247269"/>
              <a:gd name="connsiteY51" fmla="*/ 916648 h 3655858"/>
              <a:gd name="connsiteX52" fmla="*/ 6977063 w 8247269"/>
              <a:gd name="connsiteY52" fmla="*/ 888073 h 3655858"/>
              <a:gd name="connsiteX53" fmla="*/ 6910388 w 8247269"/>
              <a:gd name="connsiteY53" fmla="*/ 878548 h 3655858"/>
              <a:gd name="connsiteX54" fmla="*/ 6872288 w 8247269"/>
              <a:gd name="connsiteY54" fmla="*/ 859498 h 3655858"/>
              <a:gd name="connsiteX55" fmla="*/ 6843713 w 8247269"/>
              <a:gd name="connsiteY55" fmla="*/ 849973 h 3655858"/>
              <a:gd name="connsiteX56" fmla="*/ 6786563 w 8247269"/>
              <a:gd name="connsiteY56" fmla="*/ 811873 h 3655858"/>
              <a:gd name="connsiteX57" fmla="*/ 6748463 w 8247269"/>
              <a:gd name="connsiteY57" fmla="*/ 764248 h 3655858"/>
              <a:gd name="connsiteX58" fmla="*/ 6738938 w 8247269"/>
              <a:gd name="connsiteY58" fmla="*/ 735673 h 3655858"/>
              <a:gd name="connsiteX59" fmla="*/ 6691313 w 8247269"/>
              <a:gd name="connsiteY59" fmla="*/ 688048 h 3655858"/>
              <a:gd name="connsiteX60" fmla="*/ 6643688 w 8247269"/>
              <a:gd name="connsiteY60" fmla="*/ 649948 h 3655858"/>
              <a:gd name="connsiteX61" fmla="*/ 6624638 w 8247269"/>
              <a:gd name="connsiteY61" fmla="*/ 621373 h 3655858"/>
              <a:gd name="connsiteX62" fmla="*/ 6596063 w 8247269"/>
              <a:gd name="connsiteY62" fmla="*/ 611848 h 3655858"/>
              <a:gd name="connsiteX63" fmla="*/ 6567488 w 8247269"/>
              <a:gd name="connsiteY63" fmla="*/ 592798 h 3655858"/>
              <a:gd name="connsiteX64" fmla="*/ 6538913 w 8247269"/>
              <a:gd name="connsiteY64" fmla="*/ 583273 h 3655858"/>
              <a:gd name="connsiteX65" fmla="*/ 6510338 w 8247269"/>
              <a:gd name="connsiteY65" fmla="*/ 564223 h 3655858"/>
              <a:gd name="connsiteX66" fmla="*/ 6462713 w 8247269"/>
              <a:gd name="connsiteY66" fmla="*/ 554698 h 3655858"/>
              <a:gd name="connsiteX67" fmla="*/ 6376988 w 8247269"/>
              <a:gd name="connsiteY67" fmla="*/ 564223 h 3655858"/>
              <a:gd name="connsiteX68" fmla="*/ 6250782 w 8247269"/>
              <a:gd name="connsiteY68" fmla="*/ 616611 h 3655858"/>
              <a:gd name="connsiteX69" fmla="*/ 6169819 w 8247269"/>
              <a:gd name="connsiteY69" fmla="*/ 649948 h 3655858"/>
              <a:gd name="connsiteX70" fmla="*/ 6148388 w 8247269"/>
              <a:gd name="connsiteY70" fmla="*/ 697573 h 3655858"/>
              <a:gd name="connsiteX71" fmla="*/ 6105525 w 8247269"/>
              <a:gd name="connsiteY71" fmla="*/ 883310 h 3655858"/>
              <a:gd name="connsiteX72" fmla="*/ 6119813 w 8247269"/>
              <a:gd name="connsiteY72" fmla="*/ 1116673 h 3655858"/>
              <a:gd name="connsiteX73" fmla="*/ 6136482 w 8247269"/>
              <a:gd name="connsiteY73" fmla="*/ 1226210 h 3655858"/>
              <a:gd name="connsiteX74" fmla="*/ 6140098 w 8247269"/>
              <a:gd name="connsiteY74" fmla="*/ 1397718 h 3655858"/>
              <a:gd name="connsiteX75" fmla="*/ 6165057 w 8247269"/>
              <a:gd name="connsiteY75" fmla="*/ 1445286 h 3655858"/>
              <a:gd name="connsiteX76" fmla="*/ 6162676 w 8247269"/>
              <a:gd name="connsiteY76" fmla="*/ 1523867 h 3655858"/>
              <a:gd name="connsiteX77" fmla="*/ 6174582 w 8247269"/>
              <a:gd name="connsiteY77" fmla="*/ 1683411 h 3655858"/>
              <a:gd name="connsiteX78" fmla="*/ 6174581 w 8247269"/>
              <a:gd name="connsiteY78" fmla="*/ 1766754 h 3655858"/>
              <a:gd name="connsiteX79" fmla="*/ 6105525 w 8247269"/>
              <a:gd name="connsiteY79" fmla="*/ 1752466 h 3655858"/>
              <a:gd name="connsiteX80" fmla="*/ 5969795 w 8247269"/>
              <a:gd name="connsiteY80" fmla="*/ 1778661 h 3655858"/>
              <a:gd name="connsiteX81" fmla="*/ 5955507 w 8247269"/>
              <a:gd name="connsiteY81" fmla="*/ 1885816 h 3655858"/>
              <a:gd name="connsiteX82" fmla="*/ 5967413 w 8247269"/>
              <a:gd name="connsiteY82" fmla="*/ 1935823 h 3655858"/>
              <a:gd name="connsiteX83" fmla="*/ 5926932 w 8247269"/>
              <a:gd name="connsiteY83" fmla="*/ 1966779 h 3655858"/>
              <a:gd name="connsiteX84" fmla="*/ 5684045 w 8247269"/>
              <a:gd name="connsiteY84" fmla="*/ 1947729 h 3655858"/>
              <a:gd name="connsiteX85" fmla="*/ 5434013 w 8247269"/>
              <a:gd name="connsiteY85" fmla="*/ 1971542 h 3655858"/>
              <a:gd name="connsiteX86" fmla="*/ 5300663 w 8247269"/>
              <a:gd name="connsiteY86" fmla="*/ 1935823 h 3655858"/>
              <a:gd name="connsiteX87" fmla="*/ 5243513 w 8247269"/>
              <a:gd name="connsiteY87" fmla="*/ 1945348 h 3655858"/>
              <a:gd name="connsiteX88" fmla="*/ 5186363 w 8247269"/>
              <a:gd name="connsiteY88" fmla="*/ 1964398 h 3655858"/>
              <a:gd name="connsiteX89" fmla="*/ 5179219 w 8247269"/>
              <a:gd name="connsiteY89" fmla="*/ 1921535 h 3655858"/>
              <a:gd name="connsiteX90" fmla="*/ 5098257 w 8247269"/>
              <a:gd name="connsiteY90" fmla="*/ 1871529 h 3655858"/>
              <a:gd name="connsiteX91" fmla="*/ 5033963 w 8247269"/>
              <a:gd name="connsiteY91" fmla="*/ 1869148 h 3655858"/>
              <a:gd name="connsiteX92" fmla="*/ 5024438 w 8247269"/>
              <a:gd name="connsiteY92" fmla="*/ 1840573 h 3655858"/>
              <a:gd name="connsiteX93" fmla="*/ 4891088 w 8247269"/>
              <a:gd name="connsiteY93" fmla="*/ 1811998 h 3655858"/>
              <a:gd name="connsiteX94" fmla="*/ 4814888 w 8247269"/>
              <a:gd name="connsiteY94" fmla="*/ 1773898 h 3655858"/>
              <a:gd name="connsiteX95" fmla="*/ 4786313 w 8247269"/>
              <a:gd name="connsiteY95" fmla="*/ 1745323 h 3655858"/>
              <a:gd name="connsiteX96" fmla="*/ 4776788 w 8247269"/>
              <a:gd name="connsiteY96" fmla="*/ 1716748 h 3655858"/>
              <a:gd name="connsiteX97" fmla="*/ 4795838 w 8247269"/>
              <a:gd name="connsiteY97" fmla="*/ 1659598 h 3655858"/>
              <a:gd name="connsiteX98" fmla="*/ 4814888 w 8247269"/>
              <a:gd name="connsiteY98" fmla="*/ 1507198 h 3655858"/>
              <a:gd name="connsiteX99" fmla="*/ 4852988 w 8247269"/>
              <a:gd name="connsiteY99" fmla="*/ 1450048 h 3655858"/>
              <a:gd name="connsiteX100" fmla="*/ 4872038 w 8247269"/>
              <a:gd name="connsiteY100" fmla="*/ 1421473 h 3655858"/>
              <a:gd name="connsiteX101" fmla="*/ 4919663 w 8247269"/>
              <a:gd name="connsiteY101" fmla="*/ 1345273 h 3655858"/>
              <a:gd name="connsiteX102" fmla="*/ 4929188 w 8247269"/>
              <a:gd name="connsiteY102" fmla="*/ 1316698 h 3655858"/>
              <a:gd name="connsiteX103" fmla="*/ 4872038 w 8247269"/>
              <a:gd name="connsiteY103" fmla="*/ 1288123 h 3655858"/>
              <a:gd name="connsiteX104" fmla="*/ 4843463 w 8247269"/>
              <a:gd name="connsiteY104" fmla="*/ 1269073 h 3655858"/>
              <a:gd name="connsiteX105" fmla="*/ 4786313 w 8247269"/>
              <a:gd name="connsiteY105" fmla="*/ 1250023 h 3655858"/>
              <a:gd name="connsiteX106" fmla="*/ 4757738 w 8247269"/>
              <a:gd name="connsiteY106" fmla="*/ 1240498 h 3655858"/>
              <a:gd name="connsiteX107" fmla="*/ 4729163 w 8247269"/>
              <a:gd name="connsiteY107" fmla="*/ 1250023 h 3655858"/>
              <a:gd name="connsiteX108" fmla="*/ 4672013 w 8247269"/>
              <a:gd name="connsiteY108" fmla="*/ 1278598 h 3655858"/>
              <a:gd name="connsiteX109" fmla="*/ 4576763 w 8247269"/>
              <a:gd name="connsiteY109" fmla="*/ 1240498 h 3655858"/>
              <a:gd name="connsiteX110" fmla="*/ 4538663 w 8247269"/>
              <a:gd name="connsiteY110" fmla="*/ 1192873 h 3655858"/>
              <a:gd name="connsiteX111" fmla="*/ 4481513 w 8247269"/>
              <a:gd name="connsiteY111" fmla="*/ 1211923 h 3655858"/>
              <a:gd name="connsiteX112" fmla="*/ 4452938 w 8247269"/>
              <a:gd name="connsiteY112" fmla="*/ 1221448 h 3655858"/>
              <a:gd name="connsiteX113" fmla="*/ 4414838 w 8247269"/>
              <a:gd name="connsiteY113" fmla="*/ 1307173 h 3655858"/>
              <a:gd name="connsiteX114" fmla="*/ 4405313 w 8247269"/>
              <a:gd name="connsiteY114" fmla="*/ 1335748 h 3655858"/>
              <a:gd name="connsiteX115" fmla="*/ 4395788 w 8247269"/>
              <a:gd name="connsiteY115" fmla="*/ 1364323 h 3655858"/>
              <a:gd name="connsiteX116" fmla="*/ 4367213 w 8247269"/>
              <a:gd name="connsiteY116" fmla="*/ 1383373 h 3655858"/>
              <a:gd name="connsiteX117" fmla="*/ 4348163 w 8247269"/>
              <a:gd name="connsiteY117" fmla="*/ 1411948 h 3655858"/>
              <a:gd name="connsiteX118" fmla="*/ 4329113 w 8247269"/>
              <a:gd name="connsiteY118" fmla="*/ 1469098 h 3655858"/>
              <a:gd name="connsiteX119" fmla="*/ 4310063 w 8247269"/>
              <a:gd name="connsiteY119" fmla="*/ 1497673 h 3655858"/>
              <a:gd name="connsiteX120" fmla="*/ 4300538 w 8247269"/>
              <a:gd name="connsiteY120" fmla="*/ 1526248 h 3655858"/>
              <a:gd name="connsiteX121" fmla="*/ 4291013 w 8247269"/>
              <a:gd name="connsiteY121" fmla="*/ 1564348 h 3655858"/>
              <a:gd name="connsiteX122" fmla="*/ 4262438 w 8247269"/>
              <a:gd name="connsiteY122" fmla="*/ 1583398 h 3655858"/>
              <a:gd name="connsiteX123" fmla="*/ 4224338 w 8247269"/>
              <a:gd name="connsiteY123" fmla="*/ 1576254 h 3655858"/>
              <a:gd name="connsiteX124" fmla="*/ 4167188 w 8247269"/>
              <a:gd name="connsiteY124" fmla="*/ 1592923 h 3655858"/>
              <a:gd name="connsiteX125" fmla="*/ 4110038 w 8247269"/>
              <a:gd name="connsiteY125" fmla="*/ 1614354 h 3655858"/>
              <a:gd name="connsiteX126" fmla="*/ 4081463 w 8247269"/>
              <a:gd name="connsiteY126" fmla="*/ 1621498 h 3655858"/>
              <a:gd name="connsiteX127" fmla="*/ 4055270 w 8247269"/>
              <a:gd name="connsiteY127" fmla="*/ 1626261 h 3655858"/>
              <a:gd name="connsiteX128" fmla="*/ 3948113 w 8247269"/>
              <a:gd name="connsiteY128" fmla="*/ 1640548 h 3655858"/>
              <a:gd name="connsiteX129" fmla="*/ 3910013 w 8247269"/>
              <a:gd name="connsiteY129" fmla="*/ 1631023 h 3655858"/>
              <a:gd name="connsiteX130" fmla="*/ 3757613 w 8247269"/>
              <a:gd name="connsiteY130" fmla="*/ 1621498 h 3655858"/>
              <a:gd name="connsiteX131" fmla="*/ 3729038 w 8247269"/>
              <a:gd name="connsiteY131" fmla="*/ 1602448 h 3655858"/>
              <a:gd name="connsiteX132" fmla="*/ 3700463 w 8247269"/>
              <a:gd name="connsiteY132" fmla="*/ 1592923 h 3655858"/>
              <a:gd name="connsiteX133" fmla="*/ 3652838 w 8247269"/>
              <a:gd name="connsiteY133" fmla="*/ 1554823 h 3655858"/>
              <a:gd name="connsiteX134" fmla="*/ 3481388 w 8247269"/>
              <a:gd name="connsiteY134" fmla="*/ 1564348 h 3655858"/>
              <a:gd name="connsiteX135" fmla="*/ 3414713 w 8247269"/>
              <a:gd name="connsiteY135" fmla="*/ 1573873 h 3655858"/>
              <a:gd name="connsiteX136" fmla="*/ 3386138 w 8247269"/>
              <a:gd name="connsiteY136" fmla="*/ 1583398 h 3655858"/>
              <a:gd name="connsiteX137" fmla="*/ 3338513 w 8247269"/>
              <a:gd name="connsiteY137" fmla="*/ 1592923 h 3655858"/>
              <a:gd name="connsiteX138" fmla="*/ 3259931 w 8247269"/>
              <a:gd name="connsiteY138" fmla="*/ 1650073 h 3655858"/>
              <a:gd name="connsiteX139" fmla="*/ 3214688 w 8247269"/>
              <a:gd name="connsiteY139" fmla="*/ 1697698 h 3655858"/>
              <a:gd name="connsiteX140" fmla="*/ 3205163 w 8247269"/>
              <a:gd name="connsiteY140" fmla="*/ 1726273 h 3655858"/>
              <a:gd name="connsiteX141" fmla="*/ 3181351 w 8247269"/>
              <a:gd name="connsiteY141" fmla="*/ 1769136 h 3655858"/>
              <a:gd name="connsiteX142" fmla="*/ 3102769 w 8247269"/>
              <a:gd name="connsiteY142" fmla="*/ 1745323 h 3655858"/>
              <a:gd name="connsiteX143" fmla="*/ 3057525 w 8247269"/>
              <a:gd name="connsiteY143" fmla="*/ 1690554 h 3655858"/>
              <a:gd name="connsiteX144" fmla="*/ 3005138 w 8247269"/>
              <a:gd name="connsiteY144" fmla="*/ 1650073 h 3655858"/>
              <a:gd name="connsiteX145" fmla="*/ 2967038 w 8247269"/>
              <a:gd name="connsiteY145" fmla="*/ 1592923 h 3655858"/>
              <a:gd name="connsiteX146" fmla="*/ 2947988 w 8247269"/>
              <a:gd name="connsiteY146" fmla="*/ 1564348 h 3655858"/>
              <a:gd name="connsiteX147" fmla="*/ 2890838 w 8247269"/>
              <a:gd name="connsiteY147" fmla="*/ 1535773 h 3655858"/>
              <a:gd name="connsiteX148" fmla="*/ 2862263 w 8247269"/>
              <a:gd name="connsiteY148" fmla="*/ 1516723 h 3655858"/>
              <a:gd name="connsiteX149" fmla="*/ 2833688 w 8247269"/>
              <a:gd name="connsiteY149" fmla="*/ 1507198 h 3655858"/>
              <a:gd name="connsiteX150" fmla="*/ 2805113 w 8247269"/>
              <a:gd name="connsiteY150" fmla="*/ 1488148 h 3655858"/>
              <a:gd name="connsiteX151" fmla="*/ 2738438 w 8247269"/>
              <a:gd name="connsiteY151" fmla="*/ 1469098 h 3655858"/>
              <a:gd name="connsiteX152" fmla="*/ 2709863 w 8247269"/>
              <a:gd name="connsiteY152" fmla="*/ 1459573 h 3655858"/>
              <a:gd name="connsiteX153" fmla="*/ 2605088 w 8247269"/>
              <a:gd name="connsiteY153" fmla="*/ 1450048 h 3655858"/>
              <a:gd name="connsiteX154" fmla="*/ 2509838 w 8247269"/>
              <a:gd name="connsiteY154" fmla="*/ 1459573 h 3655858"/>
              <a:gd name="connsiteX155" fmla="*/ 2433638 w 8247269"/>
              <a:gd name="connsiteY155" fmla="*/ 1411948 h 3655858"/>
              <a:gd name="connsiteX156" fmla="*/ 2395538 w 8247269"/>
              <a:gd name="connsiteY156" fmla="*/ 1383373 h 3655858"/>
              <a:gd name="connsiteX157" fmla="*/ 2366963 w 8247269"/>
              <a:gd name="connsiteY157" fmla="*/ 1373848 h 3655858"/>
              <a:gd name="connsiteX158" fmla="*/ 2309813 w 8247269"/>
              <a:gd name="connsiteY158" fmla="*/ 1364323 h 3655858"/>
              <a:gd name="connsiteX159" fmla="*/ 2233613 w 8247269"/>
              <a:gd name="connsiteY159" fmla="*/ 1373848 h 3655858"/>
              <a:gd name="connsiteX160" fmla="*/ 2185988 w 8247269"/>
              <a:gd name="connsiteY160" fmla="*/ 1364323 h 3655858"/>
              <a:gd name="connsiteX161" fmla="*/ 2176463 w 8247269"/>
              <a:gd name="connsiteY161" fmla="*/ 1335748 h 3655858"/>
              <a:gd name="connsiteX162" fmla="*/ 2157413 w 8247269"/>
              <a:gd name="connsiteY162" fmla="*/ 1204779 h 3655858"/>
              <a:gd name="connsiteX163" fmla="*/ 2097882 w 8247269"/>
              <a:gd name="connsiteY163" fmla="*/ 1159537 h 3655858"/>
              <a:gd name="connsiteX164" fmla="*/ 2062163 w 8247269"/>
              <a:gd name="connsiteY164" fmla="*/ 1097623 h 3655858"/>
              <a:gd name="connsiteX165" fmla="*/ 2033588 w 8247269"/>
              <a:gd name="connsiteY165" fmla="*/ 1088098 h 3655858"/>
              <a:gd name="connsiteX166" fmla="*/ 2081213 w 8247269"/>
              <a:gd name="connsiteY166" fmla="*/ 1040473 h 3655858"/>
              <a:gd name="connsiteX167" fmla="*/ 2128838 w 8247269"/>
              <a:gd name="connsiteY167" fmla="*/ 1030948 h 3655858"/>
              <a:gd name="connsiteX168" fmla="*/ 2147888 w 8247269"/>
              <a:gd name="connsiteY168" fmla="*/ 973798 h 3655858"/>
              <a:gd name="connsiteX169" fmla="*/ 2119313 w 8247269"/>
              <a:gd name="connsiteY169" fmla="*/ 945223 h 3655858"/>
              <a:gd name="connsiteX170" fmla="*/ 1983582 w 8247269"/>
              <a:gd name="connsiteY170" fmla="*/ 902360 h 3655858"/>
              <a:gd name="connsiteX171" fmla="*/ 2024063 w 8247269"/>
              <a:gd name="connsiteY171" fmla="*/ 859498 h 3655858"/>
              <a:gd name="connsiteX172" fmla="*/ 2014538 w 8247269"/>
              <a:gd name="connsiteY172" fmla="*/ 830923 h 3655858"/>
              <a:gd name="connsiteX173" fmla="*/ 1976438 w 8247269"/>
              <a:gd name="connsiteY173" fmla="*/ 773773 h 3655858"/>
              <a:gd name="connsiteX174" fmla="*/ 1804988 w 8247269"/>
              <a:gd name="connsiteY174" fmla="*/ 716623 h 3655858"/>
              <a:gd name="connsiteX175" fmla="*/ 1776413 w 8247269"/>
              <a:gd name="connsiteY175" fmla="*/ 707098 h 3655858"/>
              <a:gd name="connsiteX176" fmla="*/ 1747838 w 8247269"/>
              <a:gd name="connsiteY176" fmla="*/ 697573 h 3655858"/>
              <a:gd name="connsiteX177" fmla="*/ 1690688 w 8247269"/>
              <a:gd name="connsiteY177" fmla="*/ 659473 h 3655858"/>
              <a:gd name="connsiteX178" fmla="*/ 1654969 w 8247269"/>
              <a:gd name="connsiteY178" fmla="*/ 623754 h 3655858"/>
              <a:gd name="connsiteX179" fmla="*/ 1588293 w 8247269"/>
              <a:gd name="connsiteY179" fmla="*/ 538029 h 3655858"/>
              <a:gd name="connsiteX180" fmla="*/ 1493045 w 8247269"/>
              <a:gd name="connsiteY180" fmla="*/ 464210 h 3655858"/>
              <a:gd name="connsiteX181" fmla="*/ 1370452 w 8247269"/>
              <a:gd name="connsiteY181" fmla="*/ 366638 h 3655858"/>
              <a:gd name="connsiteX182" fmla="*/ 1350170 w 8247269"/>
              <a:gd name="connsiteY182" fmla="*/ 347529 h 3655858"/>
              <a:gd name="connsiteX183" fmla="*/ 1373982 w 8247269"/>
              <a:gd name="connsiteY183" fmla="*/ 354673 h 3655858"/>
              <a:gd name="connsiteX184" fmla="*/ 1440657 w 8247269"/>
              <a:gd name="connsiteY184" fmla="*/ 373723 h 3655858"/>
              <a:gd name="connsiteX185" fmla="*/ 1440657 w 8247269"/>
              <a:gd name="connsiteY185" fmla="*/ 321335 h 3655858"/>
              <a:gd name="connsiteX186" fmla="*/ 1376363 w 8247269"/>
              <a:gd name="connsiteY186" fmla="*/ 235611 h 3655858"/>
              <a:gd name="connsiteX187" fmla="*/ 1338263 w 8247269"/>
              <a:gd name="connsiteY187" fmla="*/ 209416 h 3655858"/>
              <a:gd name="connsiteX188" fmla="*/ 1319213 w 8247269"/>
              <a:gd name="connsiteY188" fmla="*/ 192748 h 3655858"/>
              <a:gd name="connsiteX189" fmla="*/ 1166813 w 8247269"/>
              <a:gd name="connsiteY189" fmla="*/ 164173 h 3655858"/>
              <a:gd name="connsiteX190" fmla="*/ 1138238 w 8247269"/>
              <a:gd name="connsiteY190" fmla="*/ 154648 h 3655858"/>
              <a:gd name="connsiteX191" fmla="*/ 1057275 w 8247269"/>
              <a:gd name="connsiteY191" fmla="*/ 66542 h 3655858"/>
              <a:gd name="connsiteX192" fmla="*/ 976313 w 8247269"/>
              <a:gd name="connsiteY192" fmla="*/ 4629 h 3655858"/>
              <a:gd name="connsiteX193" fmla="*/ 566738 w 8247269"/>
              <a:gd name="connsiteY193" fmla="*/ 18917 h 3655858"/>
              <a:gd name="connsiteX194" fmla="*/ 452438 w 8247269"/>
              <a:gd name="connsiteY194" fmla="*/ 49873 h 3655858"/>
              <a:gd name="connsiteX195" fmla="*/ 395288 w 8247269"/>
              <a:gd name="connsiteY195" fmla="*/ 78448 h 3655858"/>
              <a:gd name="connsiteX196" fmla="*/ 319088 w 8247269"/>
              <a:gd name="connsiteY196" fmla="*/ 190367 h 3655858"/>
              <a:gd name="connsiteX197" fmla="*/ 307182 w 8247269"/>
              <a:gd name="connsiteY197" fmla="*/ 247516 h 3655858"/>
              <a:gd name="connsiteX198" fmla="*/ 254794 w 8247269"/>
              <a:gd name="connsiteY198" fmla="*/ 314192 h 3655858"/>
              <a:gd name="connsiteX199" fmla="*/ 180975 w 8247269"/>
              <a:gd name="connsiteY199" fmla="*/ 361817 h 3655858"/>
              <a:gd name="connsiteX200" fmla="*/ 76201 w 8247269"/>
              <a:gd name="connsiteY200" fmla="*/ 388011 h 3655858"/>
              <a:gd name="connsiteX201" fmla="*/ 42863 w 8247269"/>
              <a:gd name="connsiteY201" fmla="*/ 392773 h 3655858"/>
              <a:gd name="connsiteX202" fmla="*/ 0 w 8247269"/>
              <a:gd name="connsiteY202" fmla="*/ 402298 h 3655858"/>
              <a:gd name="connsiteX203" fmla="*/ 21431 w 8247269"/>
              <a:gd name="connsiteY203" fmla="*/ 447542 h 3655858"/>
              <a:gd name="connsiteX204" fmla="*/ 33338 w 8247269"/>
              <a:gd name="connsiteY204" fmla="*/ 449923 h 3655858"/>
              <a:gd name="connsiteX205" fmla="*/ 90488 w 8247269"/>
              <a:gd name="connsiteY205" fmla="*/ 478498 h 3655858"/>
              <a:gd name="connsiteX206" fmla="*/ 147638 w 8247269"/>
              <a:gd name="connsiteY206" fmla="*/ 507073 h 3655858"/>
              <a:gd name="connsiteX207" fmla="*/ 166688 w 8247269"/>
              <a:gd name="connsiteY207" fmla="*/ 535648 h 3655858"/>
              <a:gd name="connsiteX208" fmla="*/ 166688 w 8247269"/>
              <a:gd name="connsiteY208" fmla="*/ 602323 h 3655858"/>
              <a:gd name="connsiteX209" fmla="*/ 138113 w 8247269"/>
              <a:gd name="connsiteY209" fmla="*/ 611848 h 3655858"/>
              <a:gd name="connsiteX210" fmla="*/ 128588 w 8247269"/>
              <a:gd name="connsiteY210" fmla="*/ 697573 h 3655858"/>
              <a:gd name="connsiteX211" fmla="*/ 100013 w 8247269"/>
              <a:gd name="connsiteY211" fmla="*/ 707098 h 3655858"/>
              <a:gd name="connsiteX212" fmla="*/ 90488 w 8247269"/>
              <a:gd name="connsiteY212" fmla="*/ 735673 h 3655858"/>
              <a:gd name="connsiteX213" fmla="*/ 119063 w 8247269"/>
              <a:gd name="connsiteY213" fmla="*/ 745198 h 3655858"/>
              <a:gd name="connsiteX214" fmla="*/ 138113 w 8247269"/>
              <a:gd name="connsiteY214" fmla="*/ 802348 h 3655858"/>
              <a:gd name="connsiteX215" fmla="*/ 147638 w 8247269"/>
              <a:gd name="connsiteY215" fmla="*/ 869023 h 3655858"/>
              <a:gd name="connsiteX216" fmla="*/ 166688 w 8247269"/>
              <a:gd name="connsiteY216" fmla="*/ 897598 h 3655858"/>
              <a:gd name="connsiteX217" fmla="*/ 157163 w 8247269"/>
              <a:gd name="connsiteY217" fmla="*/ 954748 h 3655858"/>
              <a:gd name="connsiteX0" fmla="*/ 7319963 w 8247269"/>
              <a:gd name="connsiteY0" fmla="*/ 3621748 h 3655858"/>
              <a:gd name="connsiteX1" fmla="*/ 7374733 w 8247269"/>
              <a:gd name="connsiteY1" fmla="*/ 3447918 h 3655858"/>
              <a:gd name="connsiteX2" fmla="*/ 7398544 w 8247269"/>
              <a:gd name="connsiteY2" fmla="*/ 3312186 h 3655858"/>
              <a:gd name="connsiteX3" fmla="*/ 7458075 w 8247269"/>
              <a:gd name="connsiteY3" fmla="*/ 3264560 h 3655858"/>
              <a:gd name="connsiteX4" fmla="*/ 7481888 w 8247269"/>
              <a:gd name="connsiteY4" fmla="*/ 3031197 h 3655858"/>
              <a:gd name="connsiteX5" fmla="*/ 7543801 w 8247269"/>
              <a:gd name="connsiteY5" fmla="*/ 2997859 h 3655858"/>
              <a:gd name="connsiteX6" fmla="*/ 7627145 w 8247269"/>
              <a:gd name="connsiteY6" fmla="*/ 3024053 h 3655858"/>
              <a:gd name="connsiteX7" fmla="*/ 7708106 w 8247269"/>
              <a:gd name="connsiteY7" fmla="*/ 2974049 h 3655858"/>
              <a:gd name="connsiteX8" fmla="*/ 7765257 w 8247269"/>
              <a:gd name="connsiteY8" fmla="*/ 2869273 h 3655858"/>
              <a:gd name="connsiteX9" fmla="*/ 7777163 w 8247269"/>
              <a:gd name="connsiteY9" fmla="*/ 2831173 h 3655858"/>
              <a:gd name="connsiteX10" fmla="*/ 7805738 w 8247269"/>
              <a:gd name="connsiteY10" fmla="*/ 2821648 h 3655858"/>
              <a:gd name="connsiteX11" fmla="*/ 7834313 w 8247269"/>
              <a:gd name="connsiteY11" fmla="*/ 2812123 h 3655858"/>
              <a:gd name="connsiteX12" fmla="*/ 7996238 w 8247269"/>
              <a:gd name="connsiteY12" fmla="*/ 2793073 h 3655858"/>
              <a:gd name="connsiteX13" fmla="*/ 8062913 w 8247269"/>
              <a:gd name="connsiteY13" fmla="*/ 2774023 h 3655858"/>
              <a:gd name="connsiteX14" fmla="*/ 8090341 w 8247269"/>
              <a:gd name="connsiteY14" fmla="*/ 2795512 h 3655858"/>
              <a:gd name="connsiteX15" fmla="*/ 8162926 w 8247269"/>
              <a:gd name="connsiteY15" fmla="*/ 2783548 h 3655858"/>
              <a:gd name="connsiteX16" fmla="*/ 8165307 w 8247269"/>
              <a:gd name="connsiteY16" fmla="*/ 2740686 h 3655858"/>
              <a:gd name="connsiteX17" fmla="*/ 8186738 w 8247269"/>
              <a:gd name="connsiteY17" fmla="*/ 2633530 h 3655858"/>
              <a:gd name="connsiteX18" fmla="*/ 8193882 w 8247269"/>
              <a:gd name="connsiteY18" fmla="*/ 2583523 h 3655858"/>
              <a:gd name="connsiteX19" fmla="*/ 8224838 w 8247269"/>
              <a:gd name="connsiteY19" fmla="*/ 2545423 h 3655858"/>
              <a:gd name="connsiteX20" fmla="*/ 8243888 w 8247269"/>
              <a:gd name="connsiteY20" fmla="*/ 2516848 h 3655858"/>
              <a:gd name="connsiteX21" fmla="*/ 8178447 w 8247269"/>
              <a:gd name="connsiteY21" fmla="*/ 2469281 h 3655858"/>
              <a:gd name="connsiteX22" fmla="*/ 7950994 w 8247269"/>
              <a:gd name="connsiteY22" fmla="*/ 2466842 h 3655858"/>
              <a:gd name="connsiteX23" fmla="*/ 7967663 w 8247269"/>
              <a:gd name="connsiteY23" fmla="*/ 2366829 h 3655858"/>
              <a:gd name="connsiteX24" fmla="*/ 7977188 w 8247269"/>
              <a:gd name="connsiteY24" fmla="*/ 2288248 h 3655858"/>
              <a:gd name="connsiteX25" fmla="*/ 7950995 w 8247269"/>
              <a:gd name="connsiteY25" fmla="*/ 2114416 h 3655858"/>
              <a:gd name="connsiteX26" fmla="*/ 7953375 w 8247269"/>
              <a:gd name="connsiteY26" fmla="*/ 2069173 h 3655858"/>
              <a:gd name="connsiteX27" fmla="*/ 7948613 w 8247269"/>
              <a:gd name="connsiteY27" fmla="*/ 2038216 h 3655858"/>
              <a:gd name="connsiteX28" fmla="*/ 7962901 w 8247269"/>
              <a:gd name="connsiteY28" fmla="*/ 1938204 h 3655858"/>
              <a:gd name="connsiteX29" fmla="*/ 7948613 w 8247269"/>
              <a:gd name="connsiteY29" fmla="*/ 1878673 h 3655858"/>
              <a:gd name="connsiteX30" fmla="*/ 7850982 w 8247269"/>
              <a:gd name="connsiteY30" fmla="*/ 1890579 h 3655858"/>
              <a:gd name="connsiteX31" fmla="*/ 7796213 w 8247269"/>
              <a:gd name="connsiteY31" fmla="*/ 1821523 h 3655858"/>
              <a:gd name="connsiteX32" fmla="*/ 7739063 w 8247269"/>
              <a:gd name="connsiteY32" fmla="*/ 1802473 h 3655858"/>
              <a:gd name="connsiteX33" fmla="*/ 7710488 w 8247269"/>
              <a:gd name="connsiteY33" fmla="*/ 1783423 h 3655858"/>
              <a:gd name="connsiteX34" fmla="*/ 7567613 w 8247269"/>
              <a:gd name="connsiteY34" fmla="*/ 1764373 h 3655858"/>
              <a:gd name="connsiteX35" fmla="*/ 7510463 w 8247269"/>
              <a:gd name="connsiteY35" fmla="*/ 1745323 h 3655858"/>
              <a:gd name="connsiteX36" fmla="*/ 7453313 w 8247269"/>
              <a:gd name="connsiteY36" fmla="*/ 1707223 h 3655858"/>
              <a:gd name="connsiteX37" fmla="*/ 7424738 w 8247269"/>
              <a:gd name="connsiteY37" fmla="*/ 1688173 h 3655858"/>
              <a:gd name="connsiteX38" fmla="*/ 7396163 w 8247269"/>
              <a:gd name="connsiteY38" fmla="*/ 1678648 h 3655858"/>
              <a:gd name="connsiteX39" fmla="*/ 7358063 w 8247269"/>
              <a:gd name="connsiteY39" fmla="*/ 1631023 h 3655858"/>
              <a:gd name="connsiteX40" fmla="*/ 7319963 w 8247269"/>
              <a:gd name="connsiteY40" fmla="*/ 1573873 h 3655858"/>
              <a:gd name="connsiteX41" fmla="*/ 7272338 w 8247269"/>
              <a:gd name="connsiteY41" fmla="*/ 1516723 h 3655858"/>
              <a:gd name="connsiteX42" fmla="*/ 7262813 w 8247269"/>
              <a:gd name="connsiteY42" fmla="*/ 1488148 h 3655858"/>
              <a:gd name="connsiteX43" fmla="*/ 7224713 w 8247269"/>
              <a:gd name="connsiteY43" fmla="*/ 1430998 h 3655858"/>
              <a:gd name="connsiteX44" fmla="*/ 7215188 w 8247269"/>
              <a:gd name="connsiteY44" fmla="*/ 1402423 h 3655858"/>
              <a:gd name="connsiteX45" fmla="*/ 7196138 w 8247269"/>
              <a:gd name="connsiteY45" fmla="*/ 1373848 h 3655858"/>
              <a:gd name="connsiteX46" fmla="*/ 7184231 w 8247269"/>
              <a:gd name="connsiteY46" fmla="*/ 1309554 h 3655858"/>
              <a:gd name="connsiteX47" fmla="*/ 7012782 w 8247269"/>
              <a:gd name="connsiteY47" fmla="*/ 1114292 h 3655858"/>
              <a:gd name="connsiteX48" fmla="*/ 6979445 w 8247269"/>
              <a:gd name="connsiteY48" fmla="*/ 1078573 h 3655858"/>
              <a:gd name="connsiteX49" fmla="*/ 6950869 w 8247269"/>
              <a:gd name="connsiteY49" fmla="*/ 1047617 h 3655858"/>
              <a:gd name="connsiteX50" fmla="*/ 6988969 w 8247269"/>
              <a:gd name="connsiteY50" fmla="*/ 992848 h 3655858"/>
              <a:gd name="connsiteX51" fmla="*/ 7048501 w 8247269"/>
              <a:gd name="connsiteY51" fmla="*/ 916648 h 3655858"/>
              <a:gd name="connsiteX52" fmla="*/ 6977063 w 8247269"/>
              <a:gd name="connsiteY52" fmla="*/ 888073 h 3655858"/>
              <a:gd name="connsiteX53" fmla="*/ 6910388 w 8247269"/>
              <a:gd name="connsiteY53" fmla="*/ 878548 h 3655858"/>
              <a:gd name="connsiteX54" fmla="*/ 6872288 w 8247269"/>
              <a:gd name="connsiteY54" fmla="*/ 859498 h 3655858"/>
              <a:gd name="connsiteX55" fmla="*/ 6843713 w 8247269"/>
              <a:gd name="connsiteY55" fmla="*/ 849973 h 3655858"/>
              <a:gd name="connsiteX56" fmla="*/ 6786563 w 8247269"/>
              <a:gd name="connsiteY56" fmla="*/ 811873 h 3655858"/>
              <a:gd name="connsiteX57" fmla="*/ 6748463 w 8247269"/>
              <a:gd name="connsiteY57" fmla="*/ 764248 h 3655858"/>
              <a:gd name="connsiteX58" fmla="*/ 6738938 w 8247269"/>
              <a:gd name="connsiteY58" fmla="*/ 735673 h 3655858"/>
              <a:gd name="connsiteX59" fmla="*/ 6691313 w 8247269"/>
              <a:gd name="connsiteY59" fmla="*/ 688048 h 3655858"/>
              <a:gd name="connsiteX60" fmla="*/ 6643688 w 8247269"/>
              <a:gd name="connsiteY60" fmla="*/ 649948 h 3655858"/>
              <a:gd name="connsiteX61" fmla="*/ 6624638 w 8247269"/>
              <a:gd name="connsiteY61" fmla="*/ 621373 h 3655858"/>
              <a:gd name="connsiteX62" fmla="*/ 6596063 w 8247269"/>
              <a:gd name="connsiteY62" fmla="*/ 611848 h 3655858"/>
              <a:gd name="connsiteX63" fmla="*/ 6567488 w 8247269"/>
              <a:gd name="connsiteY63" fmla="*/ 592798 h 3655858"/>
              <a:gd name="connsiteX64" fmla="*/ 6538913 w 8247269"/>
              <a:gd name="connsiteY64" fmla="*/ 583273 h 3655858"/>
              <a:gd name="connsiteX65" fmla="*/ 6510338 w 8247269"/>
              <a:gd name="connsiteY65" fmla="*/ 564223 h 3655858"/>
              <a:gd name="connsiteX66" fmla="*/ 6462713 w 8247269"/>
              <a:gd name="connsiteY66" fmla="*/ 554698 h 3655858"/>
              <a:gd name="connsiteX67" fmla="*/ 6376988 w 8247269"/>
              <a:gd name="connsiteY67" fmla="*/ 564223 h 3655858"/>
              <a:gd name="connsiteX68" fmla="*/ 6250782 w 8247269"/>
              <a:gd name="connsiteY68" fmla="*/ 616611 h 3655858"/>
              <a:gd name="connsiteX69" fmla="*/ 6169819 w 8247269"/>
              <a:gd name="connsiteY69" fmla="*/ 649948 h 3655858"/>
              <a:gd name="connsiteX70" fmla="*/ 6148388 w 8247269"/>
              <a:gd name="connsiteY70" fmla="*/ 697573 h 3655858"/>
              <a:gd name="connsiteX71" fmla="*/ 6105525 w 8247269"/>
              <a:gd name="connsiteY71" fmla="*/ 883310 h 3655858"/>
              <a:gd name="connsiteX72" fmla="*/ 6119813 w 8247269"/>
              <a:gd name="connsiteY72" fmla="*/ 1116673 h 3655858"/>
              <a:gd name="connsiteX73" fmla="*/ 6136482 w 8247269"/>
              <a:gd name="connsiteY73" fmla="*/ 1226210 h 3655858"/>
              <a:gd name="connsiteX74" fmla="*/ 6140098 w 8247269"/>
              <a:gd name="connsiteY74" fmla="*/ 1397718 h 3655858"/>
              <a:gd name="connsiteX75" fmla="*/ 6165057 w 8247269"/>
              <a:gd name="connsiteY75" fmla="*/ 1445286 h 3655858"/>
              <a:gd name="connsiteX76" fmla="*/ 6162676 w 8247269"/>
              <a:gd name="connsiteY76" fmla="*/ 1523867 h 3655858"/>
              <a:gd name="connsiteX77" fmla="*/ 6174582 w 8247269"/>
              <a:gd name="connsiteY77" fmla="*/ 1683411 h 3655858"/>
              <a:gd name="connsiteX78" fmla="*/ 6174581 w 8247269"/>
              <a:gd name="connsiteY78" fmla="*/ 1766754 h 3655858"/>
              <a:gd name="connsiteX79" fmla="*/ 6105525 w 8247269"/>
              <a:gd name="connsiteY79" fmla="*/ 1752466 h 3655858"/>
              <a:gd name="connsiteX80" fmla="*/ 5969795 w 8247269"/>
              <a:gd name="connsiteY80" fmla="*/ 1778661 h 3655858"/>
              <a:gd name="connsiteX81" fmla="*/ 5955507 w 8247269"/>
              <a:gd name="connsiteY81" fmla="*/ 1885816 h 3655858"/>
              <a:gd name="connsiteX82" fmla="*/ 5967413 w 8247269"/>
              <a:gd name="connsiteY82" fmla="*/ 1935823 h 3655858"/>
              <a:gd name="connsiteX83" fmla="*/ 5926932 w 8247269"/>
              <a:gd name="connsiteY83" fmla="*/ 1966779 h 3655858"/>
              <a:gd name="connsiteX84" fmla="*/ 5684045 w 8247269"/>
              <a:gd name="connsiteY84" fmla="*/ 1947729 h 3655858"/>
              <a:gd name="connsiteX85" fmla="*/ 5434013 w 8247269"/>
              <a:gd name="connsiteY85" fmla="*/ 1971542 h 3655858"/>
              <a:gd name="connsiteX86" fmla="*/ 5300663 w 8247269"/>
              <a:gd name="connsiteY86" fmla="*/ 1935823 h 3655858"/>
              <a:gd name="connsiteX87" fmla="*/ 5243513 w 8247269"/>
              <a:gd name="connsiteY87" fmla="*/ 1945348 h 3655858"/>
              <a:gd name="connsiteX88" fmla="*/ 5186363 w 8247269"/>
              <a:gd name="connsiteY88" fmla="*/ 1964398 h 3655858"/>
              <a:gd name="connsiteX89" fmla="*/ 5179219 w 8247269"/>
              <a:gd name="connsiteY89" fmla="*/ 1921535 h 3655858"/>
              <a:gd name="connsiteX90" fmla="*/ 5098257 w 8247269"/>
              <a:gd name="connsiteY90" fmla="*/ 1871529 h 3655858"/>
              <a:gd name="connsiteX91" fmla="*/ 5033963 w 8247269"/>
              <a:gd name="connsiteY91" fmla="*/ 1869148 h 3655858"/>
              <a:gd name="connsiteX92" fmla="*/ 5024438 w 8247269"/>
              <a:gd name="connsiteY92" fmla="*/ 1840573 h 3655858"/>
              <a:gd name="connsiteX93" fmla="*/ 4891088 w 8247269"/>
              <a:gd name="connsiteY93" fmla="*/ 1811998 h 3655858"/>
              <a:gd name="connsiteX94" fmla="*/ 4814888 w 8247269"/>
              <a:gd name="connsiteY94" fmla="*/ 1773898 h 3655858"/>
              <a:gd name="connsiteX95" fmla="*/ 4786313 w 8247269"/>
              <a:gd name="connsiteY95" fmla="*/ 1745323 h 3655858"/>
              <a:gd name="connsiteX96" fmla="*/ 4776788 w 8247269"/>
              <a:gd name="connsiteY96" fmla="*/ 1716748 h 3655858"/>
              <a:gd name="connsiteX97" fmla="*/ 4795838 w 8247269"/>
              <a:gd name="connsiteY97" fmla="*/ 1659598 h 3655858"/>
              <a:gd name="connsiteX98" fmla="*/ 4814888 w 8247269"/>
              <a:gd name="connsiteY98" fmla="*/ 1507198 h 3655858"/>
              <a:gd name="connsiteX99" fmla="*/ 4852988 w 8247269"/>
              <a:gd name="connsiteY99" fmla="*/ 1450048 h 3655858"/>
              <a:gd name="connsiteX100" fmla="*/ 4872038 w 8247269"/>
              <a:gd name="connsiteY100" fmla="*/ 1421473 h 3655858"/>
              <a:gd name="connsiteX101" fmla="*/ 4919663 w 8247269"/>
              <a:gd name="connsiteY101" fmla="*/ 1345273 h 3655858"/>
              <a:gd name="connsiteX102" fmla="*/ 4929188 w 8247269"/>
              <a:gd name="connsiteY102" fmla="*/ 1316698 h 3655858"/>
              <a:gd name="connsiteX103" fmla="*/ 4872038 w 8247269"/>
              <a:gd name="connsiteY103" fmla="*/ 1288123 h 3655858"/>
              <a:gd name="connsiteX104" fmla="*/ 4843463 w 8247269"/>
              <a:gd name="connsiteY104" fmla="*/ 1269073 h 3655858"/>
              <a:gd name="connsiteX105" fmla="*/ 4786313 w 8247269"/>
              <a:gd name="connsiteY105" fmla="*/ 1250023 h 3655858"/>
              <a:gd name="connsiteX106" fmla="*/ 4757738 w 8247269"/>
              <a:gd name="connsiteY106" fmla="*/ 1240498 h 3655858"/>
              <a:gd name="connsiteX107" fmla="*/ 4729163 w 8247269"/>
              <a:gd name="connsiteY107" fmla="*/ 1250023 h 3655858"/>
              <a:gd name="connsiteX108" fmla="*/ 4672013 w 8247269"/>
              <a:gd name="connsiteY108" fmla="*/ 1278598 h 3655858"/>
              <a:gd name="connsiteX109" fmla="*/ 4576763 w 8247269"/>
              <a:gd name="connsiteY109" fmla="*/ 1240498 h 3655858"/>
              <a:gd name="connsiteX110" fmla="*/ 4538663 w 8247269"/>
              <a:gd name="connsiteY110" fmla="*/ 1192873 h 3655858"/>
              <a:gd name="connsiteX111" fmla="*/ 4481513 w 8247269"/>
              <a:gd name="connsiteY111" fmla="*/ 1211923 h 3655858"/>
              <a:gd name="connsiteX112" fmla="*/ 4452938 w 8247269"/>
              <a:gd name="connsiteY112" fmla="*/ 1221448 h 3655858"/>
              <a:gd name="connsiteX113" fmla="*/ 4414838 w 8247269"/>
              <a:gd name="connsiteY113" fmla="*/ 1307173 h 3655858"/>
              <a:gd name="connsiteX114" fmla="*/ 4405313 w 8247269"/>
              <a:gd name="connsiteY114" fmla="*/ 1335748 h 3655858"/>
              <a:gd name="connsiteX115" fmla="*/ 4395788 w 8247269"/>
              <a:gd name="connsiteY115" fmla="*/ 1364323 h 3655858"/>
              <a:gd name="connsiteX116" fmla="*/ 4367213 w 8247269"/>
              <a:gd name="connsiteY116" fmla="*/ 1383373 h 3655858"/>
              <a:gd name="connsiteX117" fmla="*/ 4348163 w 8247269"/>
              <a:gd name="connsiteY117" fmla="*/ 1411948 h 3655858"/>
              <a:gd name="connsiteX118" fmla="*/ 4329113 w 8247269"/>
              <a:gd name="connsiteY118" fmla="*/ 1469098 h 3655858"/>
              <a:gd name="connsiteX119" fmla="*/ 4310063 w 8247269"/>
              <a:gd name="connsiteY119" fmla="*/ 1497673 h 3655858"/>
              <a:gd name="connsiteX120" fmla="*/ 4300538 w 8247269"/>
              <a:gd name="connsiteY120" fmla="*/ 1526248 h 3655858"/>
              <a:gd name="connsiteX121" fmla="*/ 4291013 w 8247269"/>
              <a:gd name="connsiteY121" fmla="*/ 1564348 h 3655858"/>
              <a:gd name="connsiteX122" fmla="*/ 4262438 w 8247269"/>
              <a:gd name="connsiteY122" fmla="*/ 1583398 h 3655858"/>
              <a:gd name="connsiteX123" fmla="*/ 4224338 w 8247269"/>
              <a:gd name="connsiteY123" fmla="*/ 1576254 h 3655858"/>
              <a:gd name="connsiteX124" fmla="*/ 4167188 w 8247269"/>
              <a:gd name="connsiteY124" fmla="*/ 1592923 h 3655858"/>
              <a:gd name="connsiteX125" fmla="*/ 4110038 w 8247269"/>
              <a:gd name="connsiteY125" fmla="*/ 1614354 h 3655858"/>
              <a:gd name="connsiteX126" fmla="*/ 4081463 w 8247269"/>
              <a:gd name="connsiteY126" fmla="*/ 1621498 h 3655858"/>
              <a:gd name="connsiteX127" fmla="*/ 4055270 w 8247269"/>
              <a:gd name="connsiteY127" fmla="*/ 1626261 h 3655858"/>
              <a:gd name="connsiteX128" fmla="*/ 3948113 w 8247269"/>
              <a:gd name="connsiteY128" fmla="*/ 1640548 h 3655858"/>
              <a:gd name="connsiteX129" fmla="*/ 3910013 w 8247269"/>
              <a:gd name="connsiteY129" fmla="*/ 1631023 h 3655858"/>
              <a:gd name="connsiteX130" fmla="*/ 3757613 w 8247269"/>
              <a:gd name="connsiteY130" fmla="*/ 1621498 h 3655858"/>
              <a:gd name="connsiteX131" fmla="*/ 3729038 w 8247269"/>
              <a:gd name="connsiteY131" fmla="*/ 1602448 h 3655858"/>
              <a:gd name="connsiteX132" fmla="*/ 3700463 w 8247269"/>
              <a:gd name="connsiteY132" fmla="*/ 1592923 h 3655858"/>
              <a:gd name="connsiteX133" fmla="*/ 3652838 w 8247269"/>
              <a:gd name="connsiteY133" fmla="*/ 1554823 h 3655858"/>
              <a:gd name="connsiteX134" fmla="*/ 3481388 w 8247269"/>
              <a:gd name="connsiteY134" fmla="*/ 1564348 h 3655858"/>
              <a:gd name="connsiteX135" fmla="*/ 3414713 w 8247269"/>
              <a:gd name="connsiteY135" fmla="*/ 1573873 h 3655858"/>
              <a:gd name="connsiteX136" fmla="*/ 3386138 w 8247269"/>
              <a:gd name="connsiteY136" fmla="*/ 1583398 h 3655858"/>
              <a:gd name="connsiteX137" fmla="*/ 3338513 w 8247269"/>
              <a:gd name="connsiteY137" fmla="*/ 1592923 h 3655858"/>
              <a:gd name="connsiteX138" fmla="*/ 3259931 w 8247269"/>
              <a:gd name="connsiteY138" fmla="*/ 1650073 h 3655858"/>
              <a:gd name="connsiteX139" fmla="*/ 3214688 w 8247269"/>
              <a:gd name="connsiteY139" fmla="*/ 1697698 h 3655858"/>
              <a:gd name="connsiteX140" fmla="*/ 3205163 w 8247269"/>
              <a:gd name="connsiteY140" fmla="*/ 1726273 h 3655858"/>
              <a:gd name="connsiteX141" fmla="*/ 3181351 w 8247269"/>
              <a:gd name="connsiteY141" fmla="*/ 1769136 h 3655858"/>
              <a:gd name="connsiteX142" fmla="*/ 3102769 w 8247269"/>
              <a:gd name="connsiteY142" fmla="*/ 1745323 h 3655858"/>
              <a:gd name="connsiteX143" fmla="*/ 3057525 w 8247269"/>
              <a:gd name="connsiteY143" fmla="*/ 1690554 h 3655858"/>
              <a:gd name="connsiteX144" fmla="*/ 3005138 w 8247269"/>
              <a:gd name="connsiteY144" fmla="*/ 1650073 h 3655858"/>
              <a:gd name="connsiteX145" fmla="*/ 2967038 w 8247269"/>
              <a:gd name="connsiteY145" fmla="*/ 1592923 h 3655858"/>
              <a:gd name="connsiteX146" fmla="*/ 2947988 w 8247269"/>
              <a:gd name="connsiteY146" fmla="*/ 1564348 h 3655858"/>
              <a:gd name="connsiteX147" fmla="*/ 2890838 w 8247269"/>
              <a:gd name="connsiteY147" fmla="*/ 1535773 h 3655858"/>
              <a:gd name="connsiteX148" fmla="*/ 2862263 w 8247269"/>
              <a:gd name="connsiteY148" fmla="*/ 1516723 h 3655858"/>
              <a:gd name="connsiteX149" fmla="*/ 2833688 w 8247269"/>
              <a:gd name="connsiteY149" fmla="*/ 1507198 h 3655858"/>
              <a:gd name="connsiteX150" fmla="*/ 2805113 w 8247269"/>
              <a:gd name="connsiteY150" fmla="*/ 1488148 h 3655858"/>
              <a:gd name="connsiteX151" fmla="*/ 2738438 w 8247269"/>
              <a:gd name="connsiteY151" fmla="*/ 1469098 h 3655858"/>
              <a:gd name="connsiteX152" fmla="*/ 2709863 w 8247269"/>
              <a:gd name="connsiteY152" fmla="*/ 1459573 h 3655858"/>
              <a:gd name="connsiteX153" fmla="*/ 2605088 w 8247269"/>
              <a:gd name="connsiteY153" fmla="*/ 1450048 h 3655858"/>
              <a:gd name="connsiteX154" fmla="*/ 2509838 w 8247269"/>
              <a:gd name="connsiteY154" fmla="*/ 1459573 h 3655858"/>
              <a:gd name="connsiteX155" fmla="*/ 2433638 w 8247269"/>
              <a:gd name="connsiteY155" fmla="*/ 1411948 h 3655858"/>
              <a:gd name="connsiteX156" fmla="*/ 2395538 w 8247269"/>
              <a:gd name="connsiteY156" fmla="*/ 1383373 h 3655858"/>
              <a:gd name="connsiteX157" fmla="*/ 2366963 w 8247269"/>
              <a:gd name="connsiteY157" fmla="*/ 1373848 h 3655858"/>
              <a:gd name="connsiteX158" fmla="*/ 2309813 w 8247269"/>
              <a:gd name="connsiteY158" fmla="*/ 1364323 h 3655858"/>
              <a:gd name="connsiteX159" fmla="*/ 2233613 w 8247269"/>
              <a:gd name="connsiteY159" fmla="*/ 1373848 h 3655858"/>
              <a:gd name="connsiteX160" fmla="*/ 2185988 w 8247269"/>
              <a:gd name="connsiteY160" fmla="*/ 1364323 h 3655858"/>
              <a:gd name="connsiteX161" fmla="*/ 2176463 w 8247269"/>
              <a:gd name="connsiteY161" fmla="*/ 1335748 h 3655858"/>
              <a:gd name="connsiteX162" fmla="*/ 2157413 w 8247269"/>
              <a:gd name="connsiteY162" fmla="*/ 1204779 h 3655858"/>
              <a:gd name="connsiteX163" fmla="*/ 2097882 w 8247269"/>
              <a:gd name="connsiteY163" fmla="*/ 1159537 h 3655858"/>
              <a:gd name="connsiteX164" fmla="*/ 2062163 w 8247269"/>
              <a:gd name="connsiteY164" fmla="*/ 1097623 h 3655858"/>
              <a:gd name="connsiteX165" fmla="*/ 2033588 w 8247269"/>
              <a:gd name="connsiteY165" fmla="*/ 1088098 h 3655858"/>
              <a:gd name="connsiteX166" fmla="*/ 2081213 w 8247269"/>
              <a:gd name="connsiteY166" fmla="*/ 1040473 h 3655858"/>
              <a:gd name="connsiteX167" fmla="*/ 2128838 w 8247269"/>
              <a:gd name="connsiteY167" fmla="*/ 1030948 h 3655858"/>
              <a:gd name="connsiteX168" fmla="*/ 2147888 w 8247269"/>
              <a:gd name="connsiteY168" fmla="*/ 973798 h 3655858"/>
              <a:gd name="connsiteX169" fmla="*/ 2119313 w 8247269"/>
              <a:gd name="connsiteY169" fmla="*/ 945223 h 3655858"/>
              <a:gd name="connsiteX170" fmla="*/ 1983582 w 8247269"/>
              <a:gd name="connsiteY170" fmla="*/ 902360 h 3655858"/>
              <a:gd name="connsiteX171" fmla="*/ 2024063 w 8247269"/>
              <a:gd name="connsiteY171" fmla="*/ 859498 h 3655858"/>
              <a:gd name="connsiteX172" fmla="*/ 2014538 w 8247269"/>
              <a:gd name="connsiteY172" fmla="*/ 830923 h 3655858"/>
              <a:gd name="connsiteX173" fmla="*/ 1976438 w 8247269"/>
              <a:gd name="connsiteY173" fmla="*/ 773773 h 3655858"/>
              <a:gd name="connsiteX174" fmla="*/ 1804988 w 8247269"/>
              <a:gd name="connsiteY174" fmla="*/ 716623 h 3655858"/>
              <a:gd name="connsiteX175" fmla="*/ 1776413 w 8247269"/>
              <a:gd name="connsiteY175" fmla="*/ 707098 h 3655858"/>
              <a:gd name="connsiteX176" fmla="*/ 1747838 w 8247269"/>
              <a:gd name="connsiteY176" fmla="*/ 697573 h 3655858"/>
              <a:gd name="connsiteX177" fmla="*/ 1690688 w 8247269"/>
              <a:gd name="connsiteY177" fmla="*/ 659473 h 3655858"/>
              <a:gd name="connsiteX178" fmla="*/ 1654969 w 8247269"/>
              <a:gd name="connsiteY178" fmla="*/ 623754 h 3655858"/>
              <a:gd name="connsiteX179" fmla="*/ 1588293 w 8247269"/>
              <a:gd name="connsiteY179" fmla="*/ 538029 h 3655858"/>
              <a:gd name="connsiteX180" fmla="*/ 1493045 w 8247269"/>
              <a:gd name="connsiteY180" fmla="*/ 464210 h 3655858"/>
              <a:gd name="connsiteX181" fmla="*/ 1370452 w 8247269"/>
              <a:gd name="connsiteY181" fmla="*/ 366638 h 3655858"/>
              <a:gd name="connsiteX182" fmla="*/ 1350170 w 8247269"/>
              <a:gd name="connsiteY182" fmla="*/ 347529 h 3655858"/>
              <a:gd name="connsiteX183" fmla="*/ 1373982 w 8247269"/>
              <a:gd name="connsiteY183" fmla="*/ 354673 h 3655858"/>
              <a:gd name="connsiteX184" fmla="*/ 1440657 w 8247269"/>
              <a:gd name="connsiteY184" fmla="*/ 373723 h 3655858"/>
              <a:gd name="connsiteX185" fmla="*/ 1440657 w 8247269"/>
              <a:gd name="connsiteY185" fmla="*/ 321335 h 3655858"/>
              <a:gd name="connsiteX186" fmla="*/ 1376363 w 8247269"/>
              <a:gd name="connsiteY186" fmla="*/ 235611 h 3655858"/>
              <a:gd name="connsiteX187" fmla="*/ 1338263 w 8247269"/>
              <a:gd name="connsiteY187" fmla="*/ 209416 h 3655858"/>
              <a:gd name="connsiteX188" fmla="*/ 1319213 w 8247269"/>
              <a:gd name="connsiteY188" fmla="*/ 192748 h 3655858"/>
              <a:gd name="connsiteX189" fmla="*/ 1166813 w 8247269"/>
              <a:gd name="connsiteY189" fmla="*/ 164173 h 3655858"/>
              <a:gd name="connsiteX190" fmla="*/ 1138238 w 8247269"/>
              <a:gd name="connsiteY190" fmla="*/ 154648 h 3655858"/>
              <a:gd name="connsiteX191" fmla="*/ 1057275 w 8247269"/>
              <a:gd name="connsiteY191" fmla="*/ 66542 h 3655858"/>
              <a:gd name="connsiteX192" fmla="*/ 976313 w 8247269"/>
              <a:gd name="connsiteY192" fmla="*/ 4629 h 3655858"/>
              <a:gd name="connsiteX193" fmla="*/ 566738 w 8247269"/>
              <a:gd name="connsiteY193" fmla="*/ 18917 h 3655858"/>
              <a:gd name="connsiteX194" fmla="*/ 535782 w 8247269"/>
              <a:gd name="connsiteY194" fmla="*/ 49873 h 3655858"/>
              <a:gd name="connsiteX195" fmla="*/ 395288 w 8247269"/>
              <a:gd name="connsiteY195" fmla="*/ 78448 h 3655858"/>
              <a:gd name="connsiteX196" fmla="*/ 319088 w 8247269"/>
              <a:gd name="connsiteY196" fmla="*/ 190367 h 3655858"/>
              <a:gd name="connsiteX197" fmla="*/ 307182 w 8247269"/>
              <a:gd name="connsiteY197" fmla="*/ 247516 h 3655858"/>
              <a:gd name="connsiteX198" fmla="*/ 254794 w 8247269"/>
              <a:gd name="connsiteY198" fmla="*/ 314192 h 3655858"/>
              <a:gd name="connsiteX199" fmla="*/ 180975 w 8247269"/>
              <a:gd name="connsiteY199" fmla="*/ 361817 h 3655858"/>
              <a:gd name="connsiteX200" fmla="*/ 76201 w 8247269"/>
              <a:gd name="connsiteY200" fmla="*/ 388011 h 3655858"/>
              <a:gd name="connsiteX201" fmla="*/ 42863 w 8247269"/>
              <a:gd name="connsiteY201" fmla="*/ 392773 h 3655858"/>
              <a:gd name="connsiteX202" fmla="*/ 0 w 8247269"/>
              <a:gd name="connsiteY202" fmla="*/ 402298 h 3655858"/>
              <a:gd name="connsiteX203" fmla="*/ 21431 w 8247269"/>
              <a:gd name="connsiteY203" fmla="*/ 447542 h 3655858"/>
              <a:gd name="connsiteX204" fmla="*/ 33338 w 8247269"/>
              <a:gd name="connsiteY204" fmla="*/ 449923 h 3655858"/>
              <a:gd name="connsiteX205" fmla="*/ 90488 w 8247269"/>
              <a:gd name="connsiteY205" fmla="*/ 478498 h 3655858"/>
              <a:gd name="connsiteX206" fmla="*/ 147638 w 8247269"/>
              <a:gd name="connsiteY206" fmla="*/ 507073 h 3655858"/>
              <a:gd name="connsiteX207" fmla="*/ 166688 w 8247269"/>
              <a:gd name="connsiteY207" fmla="*/ 535648 h 3655858"/>
              <a:gd name="connsiteX208" fmla="*/ 166688 w 8247269"/>
              <a:gd name="connsiteY208" fmla="*/ 602323 h 3655858"/>
              <a:gd name="connsiteX209" fmla="*/ 138113 w 8247269"/>
              <a:gd name="connsiteY209" fmla="*/ 611848 h 3655858"/>
              <a:gd name="connsiteX210" fmla="*/ 128588 w 8247269"/>
              <a:gd name="connsiteY210" fmla="*/ 697573 h 3655858"/>
              <a:gd name="connsiteX211" fmla="*/ 100013 w 8247269"/>
              <a:gd name="connsiteY211" fmla="*/ 707098 h 3655858"/>
              <a:gd name="connsiteX212" fmla="*/ 90488 w 8247269"/>
              <a:gd name="connsiteY212" fmla="*/ 735673 h 3655858"/>
              <a:gd name="connsiteX213" fmla="*/ 119063 w 8247269"/>
              <a:gd name="connsiteY213" fmla="*/ 745198 h 3655858"/>
              <a:gd name="connsiteX214" fmla="*/ 138113 w 8247269"/>
              <a:gd name="connsiteY214" fmla="*/ 802348 h 3655858"/>
              <a:gd name="connsiteX215" fmla="*/ 147638 w 8247269"/>
              <a:gd name="connsiteY215" fmla="*/ 869023 h 3655858"/>
              <a:gd name="connsiteX216" fmla="*/ 166688 w 8247269"/>
              <a:gd name="connsiteY216" fmla="*/ 897598 h 3655858"/>
              <a:gd name="connsiteX217" fmla="*/ 157163 w 8247269"/>
              <a:gd name="connsiteY217" fmla="*/ 954748 h 3655858"/>
              <a:gd name="connsiteX0" fmla="*/ 7319963 w 8247269"/>
              <a:gd name="connsiteY0" fmla="*/ 3621748 h 3655858"/>
              <a:gd name="connsiteX1" fmla="*/ 7374733 w 8247269"/>
              <a:gd name="connsiteY1" fmla="*/ 3447918 h 3655858"/>
              <a:gd name="connsiteX2" fmla="*/ 7398544 w 8247269"/>
              <a:gd name="connsiteY2" fmla="*/ 3312186 h 3655858"/>
              <a:gd name="connsiteX3" fmla="*/ 7458075 w 8247269"/>
              <a:gd name="connsiteY3" fmla="*/ 3264560 h 3655858"/>
              <a:gd name="connsiteX4" fmla="*/ 7481888 w 8247269"/>
              <a:gd name="connsiteY4" fmla="*/ 3031197 h 3655858"/>
              <a:gd name="connsiteX5" fmla="*/ 7543801 w 8247269"/>
              <a:gd name="connsiteY5" fmla="*/ 2997859 h 3655858"/>
              <a:gd name="connsiteX6" fmla="*/ 7627145 w 8247269"/>
              <a:gd name="connsiteY6" fmla="*/ 3024053 h 3655858"/>
              <a:gd name="connsiteX7" fmla="*/ 7708106 w 8247269"/>
              <a:gd name="connsiteY7" fmla="*/ 2974049 h 3655858"/>
              <a:gd name="connsiteX8" fmla="*/ 7765257 w 8247269"/>
              <a:gd name="connsiteY8" fmla="*/ 2869273 h 3655858"/>
              <a:gd name="connsiteX9" fmla="*/ 7777163 w 8247269"/>
              <a:gd name="connsiteY9" fmla="*/ 2831173 h 3655858"/>
              <a:gd name="connsiteX10" fmla="*/ 7805738 w 8247269"/>
              <a:gd name="connsiteY10" fmla="*/ 2821648 h 3655858"/>
              <a:gd name="connsiteX11" fmla="*/ 7834313 w 8247269"/>
              <a:gd name="connsiteY11" fmla="*/ 2812123 h 3655858"/>
              <a:gd name="connsiteX12" fmla="*/ 7996238 w 8247269"/>
              <a:gd name="connsiteY12" fmla="*/ 2793073 h 3655858"/>
              <a:gd name="connsiteX13" fmla="*/ 8062913 w 8247269"/>
              <a:gd name="connsiteY13" fmla="*/ 2774023 h 3655858"/>
              <a:gd name="connsiteX14" fmla="*/ 8090341 w 8247269"/>
              <a:gd name="connsiteY14" fmla="*/ 2795512 h 3655858"/>
              <a:gd name="connsiteX15" fmla="*/ 8162926 w 8247269"/>
              <a:gd name="connsiteY15" fmla="*/ 2783548 h 3655858"/>
              <a:gd name="connsiteX16" fmla="*/ 8165307 w 8247269"/>
              <a:gd name="connsiteY16" fmla="*/ 2740686 h 3655858"/>
              <a:gd name="connsiteX17" fmla="*/ 8186738 w 8247269"/>
              <a:gd name="connsiteY17" fmla="*/ 2633530 h 3655858"/>
              <a:gd name="connsiteX18" fmla="*/ 8193882 w 8247269"/>
              <a:gd name="connsiteY18" fmla="*/ 2583523 h 3655858"/>
              <a:gd name="connsiteX19" fmla="*/ 8224838 w 8247269"/>
              <a:gd name="connsiteY19" fmla="*/ 2545423 h 3655858"/>
              <a:gd name="connsiteX20" fmla="*/ 8243888 w 8247269"/>
              <a:gd name="connsiteY20" fmla="*/ 2516848 h 3655858"/>
              <a:gd name="connsiteX21" fmla="*/ 8178447 w 8247269"/>
              <a:gd name="connsiteY21" fmla="*/ 2469281 h 3655858"/>
              <a:gd name="connsiteX22" fmla="*/ 7950994 w 8247269"/>
              <a:gd name="connsiteY22" fmla="*/ 2466842 h 3655858"/>
              <a:gd name="connsiteX23" fmla="*/ 7967663 w 8247269"/>
              <a:gd name="connsiteY23" fmla="*/ 2366829 h 3655858"/>
              <a:gd name="connsiteX24" fmla="*/ 7977188 w 8247269"/>
              <a:gd name="connsiteY24" fmla="*/ 2288248 h 3655858"/>
              <a:gd name="connsiteX25" fmla="*/ 7950995 w 8247269"/>
              <a:gd name="connsiteY25" fmla="*/ 2114416 h 3655858"/>
              <a:gd name="connsiteX26" fmla="*/ 7953375 w 8247269"/>
              <a:gd name="connsiteY26" fmla="*/ 2069173 h 3655858"/>
              <a:gd name="connsiteX27" fmla="*/ 7948613 w 8247269"/>
              <a:gd name="connsiteY27" fmla="*/ 2038216 h 3655858"/>
              <a:gd name="connsiteX28" fmla="*/ 7962901 w 8247269"/>
              <a:gd name="connsiteY28" fmla="*/ 1938204 h 3655858"/>
              <a:gd name="connsiteX29" fmla="*/ 7948613 w 8247269"/>
              <a:gd name="connsiteY29" fmla="*/ 1878673 h 3655858"/>
              <a:gd name="connsiteX30" fmla="*/ 7850982 w 8247269"/>
              <a:gd name="connsiteY30" fmla="*/ 1890579 h 3655858"/>
              <a:gd name="connsiteX31" fmla="*/ 7796213 w 8247269"/>
              <a:gd name="connsiteY31" fmla="*/ 1821523 h 3655858"/>
              <a:gd name="connsiteX32" fmla="*/ 7739063 w 8247269"/>
              <a:gd name="connsiteY32" fmla="*/ 1802473 h 3655858"/>
              <a:gd name="connsiteX33" fmla="*/ 7710488 w 8247269"/>
              <a:gd name="connsiteY33" fmla="*/ 1783423 h 3655858"/>
              <a:gd name="connsiteX34" fmla="*/ 7567613 w 8247269"/>
              <a:gd name="connsiteY34" fmla="*/ 1764373 h 3655858"/>
              <a:gd name="connsiteX35" fmla="*/ 7510463 w 8247269"/>
              <a:gd name="connsiteY35" fmla="*/ 1745323 h 3655858"/>
              <a:gd name="connsiteX36" fmla="*/ 7453313 w 8247269"/>
              <a:gd name="connsiteY36" fmla="*/ 1707223 h 3655858"/>
              <a:gd name="connsiteX37" fmla="*/ 7424738 w 8247269"/>
              <a:gd name="connsiteY37" fmla="*/ 1688173 h 3655858"/>
              <a:gd name="connsiteX38" fmla="*/ 7396163 w 8247269"/>
              <a:gd name="connsiteY38" fmla="*/ 1678648 h 3655858"/>
              <a:gd name="connsiteX39" fmla="*/ 7358063 w 8247269"/>
              <a:gd name="connsiteY39" fmla="*/ 1631023 h 3655858"/>
              <a:gd name="connsiteX40" fmla="*/ 7319963 w 8247269"/>
              <a:gd name="connsiteY40" fmla="*/ 1573873 h 3655858"/>
              <a:gd name="connsiteX41" fmla="*/ 7272338 w 8247269"/>
              <a:gd name="connsiteY41" fmla="*/ 1516723 h 3655858"/>
              <a:gd name="connsiteX42" fmla="*/ 7262813 w 8247269"/>
              <a:gd name="connsiteY42" fmla="*/ 1488148 h 3655858"/>
              <a:gd name="connsiteX43" fmla="*/ 7224713 w 8247269"/>
              <a:gd name="connsiteY43" fmla="*/ 1430998 h 3655858"/>
              <a:gd name="connsiteX44" fmla="*/ 7215188 w 8247269"/>
              <a:gd name="connsiteY44" fmla="*/ 1402423 h 3655858"/>
              <a:gd name="connsiteX45" fmla="*/ 7196138 w 8247269"/>
              <a:gd name="connsiteY45" fmla="*/ 1373848 h 3655858"/>
              <a:gd name="connsiteX46" fmla="*/ 7184231 w 8247269"/>
              <a:gd name="connsiteY46" fmla="*/ 1309554 h 3655858"/>
              <a:gd name="connsiteX47" fmla="*/ 7012782 w 8247269"/>
              <a:gd name="connsiteY47" fmla="*/ 1114292 h 3655858"/>
              <a:gd name="connsiteX48" fmla="*/ 6979445 w 8247269"/>
              <a:gd name="connsiteY48" fmla="*/ 1078573 h 3655858"/>
              <a:gd name="connsiteX49" fmla="*/ 6950869 w 8247269"/>
              <a:gd name="connsiteY49" fmla="*/ 1047617 h 3655858"/>
              <a:gd name="connsiteX50" fmla="*/ 6988969 w 8247269"/>
              <a:gd name="connsiteY50" fmla="*/ 992848 h 3655858"/>
              <a:gd name="connsiteX51" fmla="*/ 7048501 w 8247269"/>
              <a:gd name="connsiteY51" fmla="*/ 916648 h 3655858"/>
              <a:gd name="connsiteX52" fmla="*/ 6977063 w 8247269"/>
              <a:gd name="connsiteY52" fmla="*/ 888073 h 3655858"/>
              <a:gd name="connsiteX53" fmla="*/ 6910388 w 8247269"/>
              <a:gd name="connsiteY53" fmla="*/ 878548 h 3655858"/>
              <a:gd name="connsiteX54" fmla="*/ 6872288 w 8247269"/>
              <a:gd name="connsiteY54" fmla="*/ 859498 h 3655858"/>
              <a:gd name="connsiteX55" fmla="*/ 6843713 w 8247269"/>
              <a:gd name="connsiteY55" fmla="*/ 849973 h 3655858"/>
              <a:gd name="connsiteX56" fmla="*/ 6786563 w 8247269"/>
              <a:gd name="connsiteY56" fmla="*/ 811873 h 3655858"/>
              <a:gd name="connsiteX57" fmla="*/ 6748463 w 8247269"/>
              <a:gd name="connsiteY57" fmla="*/ 764248 h 3655858"/>
              <a:gd name="connsiteX58" fmla="*/ 6738938 w 8247269"/>
              <a:gd name="connsiteY58" fmla="*/ 735673 h 3655858"/>
              <a:gd name="connsiteX59" fmla="*/ 6691313 w 8247269"/>
              <a:gd name="connsiteY59" fmla="*/ 688048 h 3655858"/>
              <a:gd name="connsiteX60" fmla="*/ 6643688 w 8247269"/>
              <a:gd name="connsiteY60" fmla="*/ 649948 h 3655858"/>
              <a:gd name="connsiteX61" fmla="*/ 6624638 w 8247269"/>
              <a:gd name="connsiteY61" fmla="*/ 621373 h 3655858"/>
              <a:gd name="connsiteX62" fmla="*/ 6596063 w 8247269"/>
              <a:gd name="connsiteY62" fmla="*/ 611848 h 3655858"/>
              <a:gd name="connsiteX63" fmla="*/ 6567488 w 8247269"/>
              <a:gd name="connsiteY63" fmla="*/ 592798 h 3655858"/>
              <a:gd name="connsiteX64" fmla="*/ 6538913 w 8247269"/>
              <a:gd name="connsiteY64" fmla="*/ 583273 h 3655858"/>
              <a:gd name="connsiteX65" fmla="*/ 6510338 w 8247269"/>
              <a:gd name="connsiteY65" fmla="*/ 564223 h 3655858"/>
              <a:gd name="connsiteX66" fmla="*/ 6462713 w 8247269"/>
              <a:gd name="connsiteY66" fmla="*/ 554698 h 3655858"/>
              <a:gd name="connsiteX67" fmla="*/ 6376988 w 8247269"/>
              <a:gd name="connsiteY67" fmla="*/ 564223 h 3655858"/>
              <a:gd name="connsiteX68" fmla="*/ 6250782 w 8247269"/>
              <a:gd name="connsiteY68" fmla="*/ 616611 h 3655858"/>
              <a:gd name="connsiteX69" fmla="*/ 6169819 w 8247269"/>
              <a:gd name="connsiteY69" fmla="*/ 649948 h 3655858"/>
              <a:gd name="connsiteX70" fmla="*/ 6148388 w 8247269"/>
              <a:gd name="connsiteY70" fmla="*/ 697573 h 3655858"/>
              <a:gd name="connsiteX71" fmla="*/ 6105525 w 8247269"/>
              <a:gd name="connsiteY71" fmla="*/ 883310 h 3655858"/>
              <a:gd name="connsiteX72" fmla="*/ 6119813 w 8247269"/>
              <a:gd name="connsiteY72" fmla="*/ 1116673 h 3655858"/>
              <a:gd name="connsiteX73" fmla="*/ 6136482 w 8247269"/>
              <a:gd name="connsiteY73" fmla="*/ 1226210 h 3655858"/>
              <a:gd name="connsiteX74" fmla="*/ 6140098 w 8247269"/>
              <a:gd name="connsiteY74" fmla="*/ 1397718 h 3655858"/>
              <a:gd name="connsiteX75" fmla="*/ 6165057 w 8247269"/>
              <a:gd name="connsiteY75" fmla="*/ 1445286 h 3655858"/>
              <a:gd name="connsiteX76" fmla="*/ 6162676 w 8247269"/>
              <a:gd name="connsiteY76" fmla="*/ 1523867 h 3655858"/>
              <a:gd name="connsiteX77" fmla="*/ 6174582 w 8247269"/>
              <a:gd name="connsiteY77" fmla="*/ 1683411 h 3655858"/>
              <a:gd name="connsiteX78" fmla="*/ 6174581 w 8247269"/>
              <a:gd name="connsiteY78" fmla="*/ 1766754 h 3655858"/>
              <a:gd name="connsiteX79" fmla="*/ 6105525 w 8247269"/>
              <a:gd name="connsiteY79" fmla="*/ 1752466 h 3655858"/>
              <a:gd name="connsiteX80" fmla="*/ 5969795 w 8247269"/>
              <a:gd name="connsiteY80" fmla="*/ 1778661 h 3655858"/>
              <a:gd name="connsiteX81" fmla="*/ 5955507 w 8247269"/>
              <a:gd name="connsiteY81" fmla="*/ 1885816 h 3655858"/>
              <a:gd name="connsiteX82" fmla="*/ 5967413 w 8247269"/>
              <a:gd name="connsiteY82" fmla="*/ 1935823 h 3655858"/>
              <a:gd name="connsiteX83" fmla="*/ 5926932 w 8247269"/>
              <a:gd name="connsiteY83" fmla="*/ 1966779 h 3655858"/>
              <a:gd name="connsiteX84" fmla="*/ 5684045 w 8247269"/>
              <a:gd name="connsiteY84" fmla="*/ 1947729 h 3655858"/>
              <a:gd name="connsiteX85" fmla="*/ 5434013 w 8247269"/>
              <a:gd name="connsiteY85" fmla="*/ 1971542 h 3655858"/>
              <a:gd name="connsiteX86" fmla="*/ 5300663 w 8247269"/>
              <a:gd name="connsiteY86" fmla="*/ 1935823 h 3655858"/>
              <a:gd name="connsiteX87" fmla="*/ 5243513 w 8247269"/>
              <a:gd name="connsiteY87" fmla="*/ 1945348 h 3655858"/>
              <a:gd name="connsiteX88" fmla="*/ 5186363 w 8247269"/>
              <a:gd name="connsiteY88" fmla="*/ 1964398 h 3655858"/>
              <a:gd name="connsiteX89" fmla="*/ 5179219 w 8247269"/>
              <a:gd name="connsiteY89" fmla="*/ 1921535 h 3655858"/>
              <a:gd name="connsiteX90" fmla="*/ 5098257 w 8247269"/>
              <a:gd name="connsiteY90" fmla="*/ 1871529 h 3655858"/>
              <a:gd name="connsiteX91" fmla="*/ 5033963 w 8247269"/>
              <a:gd name="connsiteY91" fmla="*/ 1869148 h 3655858"/>
              <a:gd name="connsiteX92" fmla="*/ 5024438 w 8247269"/>
              <a:gd name="connsiteY92" fmla="*/ 1840573 h 3655858"/>
              <a:gd name="connsiteX93" fmla="*/ 4891088 w 8247269"/>
              <a:gd name="connsiteY93" fmla="*/ 1811998 h 3655858"/>
              <a:gd name="connsiteX94" fmla="*/ 4814888 w 8247269"/>
              <a:gd name="connsiteY94" fmla="*/ 1773898 h 3655858"/>
              <a:gd name="connsiteX95" fmla="*/ 4786313 w 8247269"/>
              <a:gd name="connsiteY95" fmla="*/ 1745323 h 3655858"/>
              <a:gd name="connsiteX96" fmla="*/ 4776788 w 8247269"/>
              <a:gd name="connsiteY96" fmla="*/ 1716748 h 3655858"/>
              <a:gd name="connsiteX97" fmla="*/ 4795838 w 8247269"/>
              <a:gd name="connsiteY97" fmla="*/ 1659598 h 3655858"/>
              <a:gd name="connsiteX98" fmla="*/ 4814888 w 8247269"/>
              <a:gd name="connsiteY98" fmla="*/ 1507198 h 3655858"/>
              <a:gd name="connsiteX99" fmla="*/ 4852988 w 8247269"/>
              <a:gd name="connsiteY99" fmla="*/ 1450048 h 3655858"/>
              <a:gd name="connsiteX100" fmla="*/ 4872038 w 8247269"/>
              <a:gd name="connsiteY100" fmla="*/ 1421473 h 3655858"/>
              <a:gd name="connsiteX101" fmla="*/ 4919663 w 8247269"/>
              <a:gd name="connsiteY101" fmla="*/ 1345273 h 3655858"/>
              <a:gd name="connsiteX102" fmla="*/ 4929188 w 8247269"/>
              <a:gd name="connsiteY102" fmla="*/ 1316698 h 3655858"/>
              <a:gd name="connsiteX103" fmla="*/ 4872038 w 8247269"/>
              <a:gd name="connsiteY103" fmla="*/ 1288123 h 3655858"/>
              <a:gd name="connsiteX104" fmla="*/ 4843463 w 8247269"/>
              <a:gd name="connsiteY104" fmla="*/ 1269073 h 3655858"/>
              <a:gd name="connsiteX105" fmla="*/ 4786313 w 8247269"/>
              <a:gd name="connsiteY105" fmla="*/ 1250023 h 3655858"/>
              <a:gd name="connsiteX106" fmla="*/ 4757738 w 8247269"/>
              <a:gd name="connsiteY106" fmla="*/ 1240498 h 3655858"/>
              <a:gd name="connsiteX107" fmla="*/ 4729163 w 8247269"/>
              <a:gd name="connsiteY107" fmla="*/ 1250023 h 3655858"/>
              <a:gd name="connsiteX108" fmla="*/ 4672013 w 8247269"/>
              <a:gd name="connsiteY108" fmla="*/ 1278598 h 3655858"/>
              <a:gd name="connsiteX109" fmla="*/ 4576763 w 8247269"/>
              <a:gd name="connsiteY109" fmla="*/ 1240498 h 3655858"/>
              <a:gd name="connsiteX110" fmla="*/ 4538663 w 8247269"/>
              <a:gd name="connsiteY110" fmla="*/ 1192873 h 3655858"/>
              <a:gd name="connsiteX111" fmla="*/ 4481513 w 8247269"/>
              <a:gd name="connsiteY111" fmla="*/ 1211923 h 3655858"/>
              <a:gd name="connsiteX112" fmla="*/ 4452938 w 8247269"/>
              <a:gd name="connsiteY112" fmla="*/ 1221448 h 3655858"/>
              <a:gd name="connsiteX113" fmla="*/ 4414838 w 8247269"/>
              <a:gd name="connsiteY113" fmla="*/ 1307173 h 3655858"/>
              <a:gd name="connsiteX114" fmla="*/ 4405313 w 8247269"/>
              <a:gd name="connsiteY114" fmla="*/ 1335748 h 3655858"/>
              <a:gd name="connsiteX115" fmla="*/ 4395788 w 8247269"/>
              <a:gd name="connsiteY115" fmla="*/ 1364323 h 3655858"/>
              <a:gd name="connsiteX116" fmla="*/ 4367213 w 8247269"/>
              <a:gd name="connsiteY116" fmla="*/ 1383373 h 3655858"/>
              <a:gd name="connsiteX117" fmla="*/ 4348163 w 8247269"/>
              <a:gd name="connsiteY117" fmla="*/ 1411948 h 3655858"/>
              <a:gd name="connsiteX118" fmla="*/ 4329113 w 8247269"/>
              <a:gd name="connsiteY118" fmla="*/ 1469098 h 3655858"/>
              <a:gd name="connsiteX119" fmla="*/ 4310063 w 8247269"/>
              <a:gd name="connsiteY119" fmla="*/ 1497673 h 3655858"/>
              <a:gd name="connsiteX120" fmla="*/ 4300538 w 8247269"/>
              <a:gd name="connsiteY120" fmla="*/ 1526248 h 3655858"/>
              <a:gd name="connsiteX121" fmla="*/ 4291013 w 8247269"/>
              <a:gd name="connsiteY121" fmla="*/ 1564348 h 3655858"/>
              <a:gd name="connsiteX122" fmla="*/ 4262438 w 8247269"/>
              <a:gd name="connsiteY122" fmla="*/ 1583398 h 3655858"/>
              <a:gd name="connsiteX123" fmla="*/ 4224338 w 8247269"/>
              <a:gd name="connsiteY123" fmla="*/ 1576254 h 3655858"/>
              <a:gd name="connsiteX124" fmla="*/ 4167188 w 8247269"/>
              <a:gd name="connsiteY124" fmla="*/ 1592923 h 3655858"/>
              <a:gd name="connsiteX125" fmla="*/ 4110038 w 8247269"/>
              <a:gd name="connsiteY125" fmla="*/ 1614354 h 3655858"/>
              <a:gd name="connsiteX126" fmla="*/ 4081463 w 8247269"/>
              <a:gd name="connsiteY126" fmla="*/ 1621498 h 3655858"/>
              <a:gd name="connsiteX127" fmla="*/ 4055270 w 8247269"/>
              <a:gd name="connsiteY127" fmla="*/ 1626261 h 3655858"/>
              <a:gd name="connsiteX128" fmla="*/ 3948113 w 8247269"/>
              <a:gd name="connsiteY128" fmla="*/ 1640548 h 3655858"/>
              <a:gd name="connsiteX129" fmla="*/ 3910013 w 8247269"/>
              <a:gd name="connsiteY129" fmla="*/ 1631023 h 3655858"/>
              <a:gd name="connsiteX130" fmla="*/ 3757613 w 8247269"/>
              <a:gd name="connsiteY130" fmla="*/ 1621498 h 3655858"/>
              <a:gd name="connsiteX131" fmla="*/ 3729038 w 8247269"/>
              <a:gd name="connsiteY131" fmla="*/ 1602448 h 3655858"/>
              <a:gd name="connsiteX132" fmla="*/ 3700463 w 8247269"/>
              <a:gd name="connsiteY132" fmla="*/ 1592923 h 3655858"/>
              <a:gd name="connsiteX133" fmla="*/ 3652838 w 8247269"/>
              <a:gd name="connsiteY133" fmla="*/ 1554823 h 3655858"/>
              <a:gd name="connsiteX134" fmla="*/ 3481388 w 8247269"/>
              <a:gd name="connsiteY134" fmla="*/ 1564348 h 3655858"/>
              <a:gd name="connsiteX135" fmla="*/ 3414713 w 8247269"/>
              <a:gd name="connsiteY135" fmla="*/ 1573873 h 3655858"/>
              <a:gd name="connsiteX136" fmla="*/ 3386138 w 8247269"/>
              <a:gd name="connsiteY136" fmla="*/ 1583398 h 3655858"/>
              <a:gd name="connsiteX137" fmla="*/ 3338513 w 8247269"/>
              <a:gd name="connsiteY137" fmla="*/ 1592923 h 3655858"/>
              <a:gd name="connsiteX138" fmla="*/ 3259931 w 8247269"/>
              <a:gd name="connsiteY138" fmla="*/ 1650073 h 3655858"/>
              <a:gd name="connsiteX139" fmla="*/ 3214688 w 8247269"/>
              <a:gd name="connsiteY139" fmla="*/ 1697698 h 3655858"/>
              <a:gd name="connsiteX140" fmla="*/ 3205163 w 8247269"/>
              <a:gd name="connsiteY140" fmla="*/ 1726273 h 3655858"/>
              <a:gd name="connsiteX141" fmla="*/ 3181351 w 8247269"/>
              <a:gd name="connsiteY141" fmla="*/ 1769136 h 3655858"/>
              <a:gd name="connsiteX142" fmla="*/ 3102769 w 8247269"/>
              <a:gd name="connsiteY142" fmla="*/ 1745323 h 3655858"/>
              <a:gd name="connsiteX143" fmla="*/ 3057525 w 8247269"/>
              <a:gd name="connsiteY143" fmla="*/ 1690554 h 3655858"/>
              <a:gd name="connsiteX144" fmla="*/ 3005138 w 8247269"/>
              <a:gd name="connsiteY144" fmla="*/ 1650073 h 3655858"/>
              <a:gd name="connsiteX145" fmla="*/ 2967038 w 8247269"/>
              <a:gd name="connsiteY145" fmla="*/ 1592923 h 3655858"/>
              <a:gd name="connsiteX146" fmla="*/ 2947988 w 8247269"/>
              <a:gd name="connsiteY146" fmla="*/ 1564348 h 3655858"/>
              <a:gd name="connsiteX147" fmla="*/ 2890838 w 8247269"/>
              <a:gd name="connsiteY147" fmla="*/ 1535773 h 3655858"/>
              <a:gd name="connsiteX148" fmla="*/ 2862263 w 8247269"/>
              <a:gd name="connsiteY148" fmla="*/ 1516723 h 3655858"/>
              <a:gd name="connsiteX149" fmla="*/ 2833688 w 8247269"/>
              <a:gd name="connsiteY149" fmla="*/ 1507198 h 3655858"/>
              <a:gd name="connsiteX150" fmla="*/ 2805113 w 8247269"/>
              <a:gd name="connsiteY150" fmla="*/ 1488148 h 3655858"/>
              <a:gd name="connsiteX151" fmla="*/ 2738438 w 8247269"/>
              <a:gd name="connsiteY151" fmla="*/ 1469098 h 3655858"/>
              <a:gd name="connsiteX152" fmla="*/ 2709863 w 8247269"/>
              <a:gd name="connsiteY152" fmla="*/ 1459573 h 3655858"/>
              <a:gd name="connsiteX153" fmla="*/ 2605088 w 8247269"/>
              <a:gd name="connsiteY153" fmla="*/ 1450048 h 3655858"/>
              <a:gd name="connsiteX154" fmla="*/ 2509838 w 8247269"/>
              <a:gd name="connsiteY154" fmla="*/ 1459573 h 3655858"/>
              <a:gd name="connsiteX155" fmla="*/ 2433638 w 8247269"/>
              <a:gd name="connsiteY155" fmla="*/ 1411948 h 3655858"/>
              <a:gd name="connsiteX156" fmla="*/ 2395538 w 8247269"/>
              <a:gd name="connsiteY156" fmla="*/ 1383373 h 3655858"/>
              <a:gd name="connsiteX157" fmla="*/ 2366963 w 8247269"/>
              <a:gd name="connsiteY157" fmla="*/ 1373848 h 3655858"/>
              <a:gd name="connsiteX158" fmla="*/ 2309813 w 8247269"/>
              <a:gd name="connsiteY158" fmla="*/ 1364323 h 3655858"/>
              <a:gd name="connsiteX159" fmla="*/ 2233613 w 8247269"/>
              <a:gd name="connsiteY159" fmla="*/ 1373848 h 3655858"/>
              <a:gd name="connsiteX160" fmla="*/ 2185988 w 8247269"/>
              <a:gd name="connsiteY160" fmla="*/ 1364323 h 3655858"/>
              <a:gd name="connsiteX161" fmla="*/ 2176463 w 8247269"/>
              <a:gd name="connsiteY161" fmla="*/ 1335748 h 3655858"/>
              <a:gd name="connsiteX162" fmla="*/ 2157413 w 8247269"/>
              <a:gd name="connsiteY162" fmla="*/ 1204779 h 3655858"/>
              <a:gd name="connsiteX163" fmla="*/ 2097882 w 8247269"/>
              <a:gd name="connsiteY163" fmla="*/ 1159537 h 3655858"/>
              <a:gd name="connsiteX164" fmla="*/ 2062163 w 8247269"/>
              <a:gd name="connsiteY164" fmla="*/ 1097623 h 3655858"/>
              <a:gd name="connsiteX165" fmla="*/ 2033588 w 8247269"/>
              <a:gd name="connsiteY165" fmla="*/ 1088098 h 3655858"/>
              <a:gd name="connsiteX166" fmla="*/ 2081213 w 8247269"/>
              <a:gd name="connsiteY166" fmla="*/ 1040473 h 3655858"/>
              <a:gd name="connsiteX167" fmla="*/ 2128838 w 8247269"/>
              <a:gd name="connsiteY167" fmla="*/ 1030948 h 3655858"/>
              <a:gd name="connsiteX168" fmla="*/ 2147888 w 8247269"/>
              <a:gd name="connsiteY168" fmla="*/ 973798 h 3655858"/>
              <a:gd name="connsiteX169" fmla="*/ 2119313 w 8247269"/>
              <a:gd name="connsiteY169" fmla="*/ 945223 h 3655858"/>
              <a:gd name="connsiteX170" fmla="*/ 1983582 w 8247269"/>
              <a:gd name="connsiteY170" fmla="*/ 902360 h 3655858"/>
              <a:gd name="connsiteX171" fmla="*/ 2024063 w 8247269"/>
              <a:gd name="connsiteY171" fmla="*/ 859498 h 3655858"/>
              <a:gd name="connsiteX172" fmla="*/ 2014538 w 8247269"/>
              <a:gd name="connsiteY172" fmla="*/ 830923 h 3655858"/>
              <a:gd name="connsiteX173" fmla="*/ 1976438 w 8247269"/>
              <a:gd name="connsiteY173" fmla="*/ 773773 h 3655858"/>
              <a:gd name="connsiteX174" fmla="*/ 1804988 w 8247269"/>
              <a:gd name="connsiteY174" fmla="*/ 716623 h 3655858"/>
              <a:gd name="connsiteX175" fmla="*/ 1776413 w 8247269"/>
              <a:gd name="connsiteY175" fmla="*/ 707098 h 3655858"/>
              <a:gd name="connsiteX176" fmla="*/ 1747838 w 8247269"/>
              <a:gd name="connsiteY176" fmla="*/ 697573 h 3655858"/>
              <a:gd name="connsiteX177" fmla="*/ 1690688 w 8247269"/>
              <a:gd name="connsiteY177" fmla="*/ 659473 h 3655858"/>
              <a:gd name="connsiteX178" fmla="*/ 1654969 w 8247269"/>
              <a:gd name="connsiteY178" fmla="*/ 623754 h 3655858"/>
              <a:gd name="connsiteX179" fmla="*/ 1588293 w 8247269"/>
              <a:gd name="connsiteY179" fmla="*/ 538029 h 3655858"/>
              <a:gd name="connsiteX180" fmla="*/ 1493045 w 8247269"/>
              <a:gd name="connsiteY180" fmla="*/ 464210 h 3655858"/>
              <a:gd name="connsiteX181" fmla="*/ 1370452 w 8247269"/>
              <a:gd name="connsiteY181" fmla="*/ 366638 h 3655858"/>
              <a:gd name="connsiteX182" fmla="*/ 1350170 w 8247269"/>
              <a:gd name="connsiteY182" fmla="*/ 347529 h 3655858"/>
              <a:gd name="connsiteX183" fmla="*/ 1373982 w 8247269"/>
              <a:gd name="connsiteY183" fmla="*/ 354673 h 3655858"/>
              <a:gd name="connsiteX184" fmla="*/ 1440657 w 8247269"/>
              <a:gd name="connsiteY184" fmla="*/ 373723 h 3655858"/>
              <a:gd name="connsiteX185" fmla="*/ 1440657 w 8247269"/>
              <a:gd name="connsiteY185" fmla="*/ 321335 h 3655858"/>
              <a:gd name="connsiteX186" fmla="*/ 1376363 w 8247269"/>
              <a:gd name="connsiteY186" fmla="*/ 235611 h 3655858"/>
              <a:gd name="connsiteX187" fmla="*/ 1338263 w 8247269"/>
              <a:gd name="connsiteY187" fmla="*/ 209416 h 3655858"/>
              <a:gd name="connsiteX188" fmla="*/ 1319213 w 8247269"/>
              <a:gd name="connsiteY188" fmla="*/ 192748 h 3655858"/>
              <a:gd name="connsiteX189" fmla="*/ 1166813 w 8247269"/>
              <a:gd name="connsiteY189" fmla="*/ 164173 h 3655858"/>
              <a:gd name="connsiteX190" fmla="*/ 1138238 w 8247269"/>
              <a:gd name="connsiteY190" fmla="*/ 154648 h 3655858"/>
              <a:gd name="connsiteX191" fmla="*/ 1057275 w 8247269"/>
              <a:gd name="connsiteY191" fmla="*/ 66542 h 3655858"/>
              <a:gd name="connsiteX192" fmla="*/ 976313 w 8247269"/>
              <a:gd name="connsiteY192" fmla="*/ 4629 h 3655858"/>
              <a:gd name="connsiteX193" fmla="*/ 626269 w 8247269"/>
              <a:gd name="connsiteY193" fmla="*/ 7011 h 3655858"/>
              <a:gd name="connsiteX194" fmla="*/ 535782 w 8247269"/>
              <a:gd name="connsiteY194" fmla="*/ 49873 h 3655858"/>
              <a:gd name="connsiteX195" fmla="*/ 395288 w 8247269"/>
              <a:gd name="connsiteY195" fmla="*/ 78448 h 3655858"/>
              <a:gd name="connsiteX196" fmla="*/ 319088 w 8247269"/>
              <a:gd name="connsiteY196" fmla="*/ 190367 h 3655858"/>
              <a:gd name="connsiteX197" fmla="*/ 307182 w 8247269"/>
              <a:gd name="connsiteY197" fmla="*/ 247516 h 3655858"/>
              <a:gd name="connsiteX198" fmla="*/ 254794 w 8247269"/>
              <a:gd name="connsiteY198" fmla="*/ 314192 h 3655858"/>
              <a:gd name="connsiteX199" fmla="*/ 180975 w 8247269"/>
              <a:gd name="connsiteY199" fmla="*/ 361817 h 3655858"/>
              <a:gd name="connsiteX200" fmla="*/ 76201 w 8247269"/>
              <a:gd name="connsiteY200" fmla="*/ 388011 h 3655858"/>
              <a:gd name="connsiteX201" fmla="*/ 42863 w 8247269"/>
              <a:gd name="connsiteY201" fmla="*/ 392773 h 3655858"/>
              <a:gd name="connsiteX202" fmla="*/ 0 w 8247269"/>
              <a:gd name="connsiteY202" fmla="*/ 402298 h 3655858"/>
              <a:gd name="connsiteX203" fmla="*/ 21431 w 8247269"/>
              <a:gd name="connsiteY203" fmla="*/ 447542 h 3655858"/>
              <a:gd name="connsiteX204" fmla="*/ 33338 w 8247269"/>
              <a:gd name="connsiteY204" fmla="*/ 449923 h 3655858"/>
              <a:gd name="connsiteX205" fmla="*/ 90488 w 8247269"/>
              <a:gd name="connsiteY205" fmla="*/ 478498 h 3655858"/>
              <a:gd name="connsiteX206" fmla="*/ 147638 w 8247269"/>
              <a:gd name="connsiteY206" fmla="*/ 507073 h 3655858"/>
              <a:gd name="connsiteX207" fmla="*/ 166688 w 8247269"/>
              <a:gd name="connsiteY207" fmla="*/ 535648 h 3655858"/>
              <a:gd name="connsiteX208" fmla="*/ 166688 w 8247269"/>
              <a:gd name="connsiteY208" fmla="*/ 602323 h 3655858"/>
              <a:gd name="connsiteX209" fmla="*/ 138113 w 8247269"/>
              <a:gd name="connsiteY209" fmla="*/ 611848 h 3655858"/>
              <a:gd name="connsiteX210" fmla="*/ 128588 w 8247269"/>
              <a:gd name="connsiteY210" fmla="*/ 697573 h 3655858"/>
              <a:gd name="connsiteX211" fmla="*/ 100013 w 8247269"/>
              <a:gd name="connsiteY211" fmla="*/ 707098 h 3655858"/>
              <a:gd name="connsiteX212" fmla="*/ 90488 w 8247269"/>
              <a:gd name="connsiteY212" fmla="*/ 735673 h 3655858"/>
              <a:gd name="connsiteX213" fmla="*/ 119063 w 8247269"/>
              <a:gd name="connsiteY213" fmla="*/ 745198 h 3655858"/>
              <a:gd name="connsiteX214" fmla="*/ 138113 w 8247269"/>
              <a:gd name="connsiteY214" fmla="*/ 802348 h 3655858"/>
              <a:gd name="connsiteX215" fmla="*/ 147638 w 8247269"/>
              <a:gd name="connsiteY215" fmla="*/ 869023 h 3655858"/>
              <a:gd name="connsiteX216" fmla="*/ 166688 w 8247269"/>
              <a:gd name="connsiteY216" fmla="*/ 897598 h 3655858"/>
              <a:gd name="connsiteX217" fmla="*/ 157163 w 8247269"/>
              <a:gd name="connsiteY217" fmla="*/ 954748 h 3655858"/>
              <a:gd name="connsiteX0" fmla="*/ 7319963 w 8247269"/>
              <a:gd name="connsiteY0" fmla="*/ 3621748 h 3655858"/>
              <a:gd name="connsiteX1" fmla="*/ 7374733 w 8247269"/>
              <a:gd name="connsiteY1" fmla="*/ 3447918 h 3655858"/>
              <a:gd name="connsiteX2" fmla="*/ 7398544 w 8247269"/>
              <a:gd name="connsiteY2" fmla="*/ 3312186 h 3655858"/>
              <a:gd name="connsiteX3" fmla="*/ 7458075 w 8247269"/>
              <a:gd name="connsiteY3" fmla="*/ 3264560 h 3655858"/>
              <a:gd name="connsiteX4" fmla="*/ 7481888 w 8247269"/>
              <a:gd name="connsiteY4" fmla="*/ 3031197 h 3655858"/>
              <a:gd name="connsiteX5" fmla="*/ 7543801 w 8247269"/>
              <a:gd name="connsiteY5" fmla="*/ 2997859 h 3655858"/>
              <a:gd name="connsiteX6" fmla="*/ 7627145 w 8247269"/>
              <a:gd name="connsiteY6" fmla="*/ 3024053 h 3655858"/>
              <a:gd name="connsiteX7" fmla="*/ 7708106 w 8247269"/>
              <a:gd name="connsiteY7" fmla="*/ 2974049 h 3655858"/>
              <a:gd name="connsiteX8" fmla="*/ 7765257 w 8247269"/>
              <a:gd name="connsiteY8" fmla="*/ 2869273 h 3655858"/>
              <a:gd name="connsiteX9" fmla="*/ 7777163 w 8247269"/>
              <a:gd name="connsiteY9" fmla="*/ 2831173 h 3655858"/>
              <a:gd name="connsiteX10" fmla="*/ 7805738 w 8247269"/>
              <a:gd name="connsiteY10" fmla="*/ 2821648 h 3655858"/>
              <a:gd name="connsiteX11" fmla="*/ 7834313 w 8247269"/>
              <a:gd name="connsiteY11" fmla="*/ 2812123 h 3655858"/>
              <a:gd name="connsiteX12" fmla="*/ 7996238 w 8247269"/>
              <a:gd name="connsiteY12" fmla="*/ 2793073 h 3655858"/>
              <a:gd name="connsiteX13" fmla="*/ 8062913 w 8247269"/>
              <a:gd name="connsiteY13" fmla="*/ 2774023 h 3655858"/>
              <a:gd name="connsiteX14" fmla="*/ 8090341 w 8247269"/>
              <a:gd name="connsiteY14" fmla="*/ 2795512 h 3655858"/>
              <a:gd name="connsiteX15" fmla="*/ 8162926 w 8247269"/>
              <a:gd name="connsiteY15" fmla="*/ 2783548 h 3655858"/>
              <a:gd name="connsiteX16" fmla="*/ 8165307 w 8247269"/>
              <a:gd name="connsiteY16" fmla="*/ 2740686 h 3655858"/>
              <a:gd name="connsiteX17" fmla="*/ 8186738 w 8247269"/>
              <a:gd name="connsiteY17" fmla="*/ 2633530 h 3655858"/>
              <a:gd name="connsiteX18" fmla="*/ 8193882 w 8247269"/>
              <a:gd name="connsiteY18" fmla="*/ 2583523 h 3655858"/>
              <a:gd name="connsiteX19" fmla="*/ 8224838 w 8247269"/>
              <a:gd name="connsiteY19" fmla="*/ 2545423 h 3655858"/>
              <a:gd name="connsiteX20" fmla="*/ 8243888 w 8247269"/>
              <a:gd name="connsiteY20" fmla="*/ 2516848 h 3655858"/>
              <a:gd name="connsiteX21" fmla="*/ 8178447 w 8247269"/>
              <a:gd name="connsiteY21" fmla="*/ 2469281 h 3655858"/>
              <a:gd name="connsiteX22" fmla="*/ 7950994 w 8247269"/>
              <a:gd name="connsiteY22" fmla="*/ 2466842 h 3655858"/>
              <a:gd name="connsiteX23" fmla="*/ 7967663 w 8247269"/>
              <a:gd name="connsiteY23" fmla="*/ 2366829 h 3655858"/>
              <a:gd name="connsiteX24" fmla="*/ 7977188 w 8247269"/>
              <a:gd name="connsiteY24" fmla="*/ 2288248 h 3655858"/>
              <a:gd name="connsiteX25" fmla="*/ 7950995 w 8247269"/>
              <a:gd name="connsiteY25" fmla="*/ 2114416 h 3655858"/>
              <a:gd name="connsiteX26" fmla="*/ 7953375 w 8247269"/>
              <a:gd name="connsiteY26" fmla="*/ 2069173 h 3655858"/>
              <a:gd name="connsiteX27" fmla="*/ 7948613 w 8247269"/>
              <a:gd name="connsiteY27" fmla="*/ 2038216 h 3655858"/>
              <a:gd name="connsiteX28" fmla="*/ 7962901 w 8247269"/>
              <a:gd name="connsiteY28" fmla="*/ 1938204 h 3655858"/>
              <a:gd name="connsiteX29" fmla="*/ 7948613 w 8247269"/>
              <a:gd name="connsiteY29" fmla="*/ 1878673 h 3655858"/>
              <a:gd name="connsiteX30" fmla="*/ 7850982 w 8247269"/>
              <a:gd name="connsiteY30" fmla="*/ 1890579 h 3655858"/>
              <a:gd name="connsiteX31" fmla="*/ 7796213 w 8247269"/>
              <a:gd name="connsiteY31" fmla="*/ 1821523 h 3655858"/>
              <a:gd name="connsiteX32" fmla="*/ 7739063 w 8247269"/>
              <a:gd name="connsiteY32" fmla="*/ 1802473 h 3655858"/>
              <a:gd name="connsiteX33" fmla="*/ 7710488 w 8247269"/>
              <a:gd name="connsiteY33" fmla="*/ 1783423 h 3655858"/>
              <a:gd name="connsiteX34" fmla="*/ 7567613 w 8247269"/>
              <a:gd name="connsiteY34" fmla="*/ 1764373 h 3655858"/>
              <a:gd name="connsiteX35" fmla="*/ 7510463 w 8247269"/>
              <a:gd name="connsiteY35" fmla="*/ 1745323 h 3655858"/>
              <a:gd name="connsiteX36" fmla="*/ 7453313 w 8247269"/>
              <a:gd name="connsiteY36" fmla="*/ 1707223 h 3655858"/>
              <a:gd name="connsiteX37" fmla="*/ 7424738 w 8247269"/>
              <a:gd name="connsiteY37" fmla="*/ 1688173 h 3655858"/>
              <a:gd name="connsiteX38" fmla="*/ 7396163 w 8247269"/>
              <a:gd name="connsiteY38" fmla="*/ 1678648 h 3655858"/>
              <a:gd name="connsiteX39" fmla="*/ 7358063 w 8247269"/>
              <a:gd name="connsiteY39" fmla="*/ 1631023 h 3655858"/>
              <a:gd name="connsiteX40" fmla="*/ 7319963 w 8247269"/>
              <a:gd name="connsiteY40" fmla="*/ 1573873 h 3655858"/>
              <a:gd name="connsiteX41" fmla="*/ 7272338 w 8247269"/>
              <a:gd name="connsiteY41" fmla="*/ 1516723 h 3655858"/>
              <a:gd name="connsiteX42" fmla="*/ 7262813 w 8247269"/>
              <a:gd name="connsiteY42" fmla="*/ 1488148 h 3655858"/>
              <a:gd name="connsiteX43" fmla="*/ 7224713 w 8247269"/>
              <a:gd name="connsiteY43" fmla="*/ 1430998 h 3655858"/>
              <a:gd name="connsiteX44" fmla="*/ 7215188 w 8247269"/>
              <a:gd name="connsiteY44" fmla="*/ 1402423 h 3655858"/>
              <a:gd name="connsiteX45" fmla="*/ 7196138 w 8247269"/>
              <a:gd name="connsiteY45" fmla="*/ 1373848 h 3655858"/>
              <a:gd name="connsiteX46" fmla="*/ 7184231 w 8247269"/>
              <a:gd name="connsiteY46" fmla="*/ 1309554 h 3655858"/>
              <a:gd name="connsiteX47" fmla="*/ 7012782 w 8247269"/>
              <a:gd name="connsiteY47" fmla="*/ 1114292 h 3655858"/>
              <a:gd name="connsiteX48" fmla="*/ 6979445 w 8247269"/>
              <a:gd name="connsiteY48" fmla="*/ 1078573 h 3655858"/>
              <a:gd name="connsiteX49" fmla="*/ 6950869 w 8247269"/>
              <a:gd name="connsiteY49" fmla="*/ 1047617 h 3655858"/>
              <a:gd name="connsiteX50" fmla="*/ 6988969 w 8247269"/>
              <a:gd name="connsiteY50" fmla="*/ 992848 h 3655858"/>
              <a:gd name="connsiteX51" fmla="*/ 7048501 w 8247269"/>
              <a:gd name="connsiteY51" fmla="*/ 916648 h 3655858"/>
              <a:gd name="connsiteX52" fmla="*/ 6977063 w 8247269"/>
              <a:gd name="connsiteY52" fmla="*/ 888073 h 3655858"/>
              <a:gd name="connsiteX53" fmla="*/ 6910388 w 8247269"/>
              <a:gd name="connsiteY53" fmla="*/ 878548 h 3655858"/>
              <a:gd name="connsiteX54" fmla="*/ 6872288 w 8247269"/>
              <a:gd name="connsiteY54" fmla="*/ 859498 h 3655858"/>
              <a:gd name="connsiteX55" fmla="*/ 6843713 w 8247269"/>
              <a:gd name="connsiteY55" fmla="*/ 849973 h 3655858"/>
              <a:gd name="connsiteX56" fmla="*/ 6786563 w 8247269"/>
              <a:gd name="connsiteY56" fmla="*/ 811873 h 3655858"/>
              <a:gd name="connsiteX57" fmla="*/ 6748463 w 8247269"/>
              <a:gd name="connsiteY57" fmla="*/ 764248 h 3655858"/>
              <a:gd name="connsiteX58" fmla="*/ 6738938 w 8247269"/>
              <a:gd name="connsiteY58" fmla="*/ 735673 h 3655858"/>
              <a:gd name="connsiteX59" fmla="*/ 6691313 w 8247269"/>
              <a:gd name="connsiteY59" fmla="*/ 688048 h 3655858"/>
              <a:gd name="connsiteX60" fmla="*/ 6643688 w 8247269"/>
              <a:gd name="connsiteY60" fmla="*/ 649948 h 3655858"/>
              <a:gd name="connsiteX61" fmla="*/ 6624638 w 8247269"/>
              <a:gd name="connsiteY61" fmla="*/ 621373 h 3655858"/>
              <a:gd name="connsiteX62" fmla="*/ 6596063 w 8247269"/>
              <a:gd name="connsiteY62" fmla="*/ 611848 h 3655858"/>
              <a:gd name="connsiteX63" fmla="*/ 6567488 w 8247269"/>
              <a:gd name="connsiteY63" fmla="*/ 592798 h 3655858"/>
              <a:gd name="connsiteX64" fmla="*/ 6538913 w 8247269"/>
              <a:gd name="connsiteY64" fmla="*/ 583273 h 3655858"/>
              <a:gd name="connsiteX65" fmla="*/ 6510338 w 8247269"/>
              <a:gd name="connsiteY65" fmla="*/ 564223 h 3655858"/>
              <a:gd name="connsiteX66" fmla="*/ 6462713 w 8247269"/>
              <a:gd name="connsiteY66" fmla="*/ 554698 h 3655858"/>
              <a:gd name="connsiteX67" fmla="*/ 6376988 w 8247269"/>
              <a:gd name="connsiteY67" fmla="*/ 564223 h 3655858"/>
              <a:gd name="connsiteX68" fmla="*/ 6250782 w 8247269"/>
              <a:gd name="connsiteY68" fmla="*/ 616611 h 3655858"/>
              <a:gd name="connsiteX69" fmla="*/ 6169819 w 8247269"/>
              <a:gd name="connsiteY69" fmla="*/ 649948 h 3655858"/>
              <a:gd name="connsiteX70" fmla="*/ 6148388 w 8247269"/>
              <a:gd name="connsiteY70" fmla="*/ 697573 h 3655858"/>
              <a:gd name="connsiteX71" fmla="*/ 6105525 w 8247269"/>
              <a:gd name="connsiteY71" fmla="*/ 883310 h 3655858"/>
              <a:gd name="connsiteX72" fmla="*/ 6119813 w 8247269"/>
              <a:gd name="connsiteY72" fmla="*/ 1116673 h 3655858"/>
              <a:gd name="connsiteX73" fmla="*/ 6136482 w 8247269"/>
              <a:gd name="connsiteY73" fmla="*/ 1226210 h 3655858"/>
              <a:gd name="connsiteX74" fmla="*/ 6140098 w 8247269"/>
              <a:gd name="connsiteY74" fmla="*/ 1397718 h 3655858"/>
              <a:gd name="connsiteX75" fmla="*/ 6165057 w 8247269"/>
              <a:gd name="connsiteY75" fmla="*/ 1445286 h 3655858"/>
              <a:gd name="connsiteX76" fmla="*/ 6162676 w 8247269"/>
              <a:gd name="connsiteY76" fmla="*/ 1523867 h 3655858"/>
              <a:gd name="connsiteX77" fmla="*/ 6174582 w 8247269"/>
              <a:gd name="connsiteY77" fmla="*/ 1683411 h 3655858"/>
              <a:gd name="connsiteX78" fmla="*/ 6174581 w 8247269"/>
              <a:gd name="connsiteY78" fmla="*/ 1766754 h 3655858"/>
              <a:gd name="connsiteX79" fmla="*/ 6105525 w 8247269"/>
              <a:gd name="connsiteY79" fmla="*/ 1752466 h 3655858"/>
              <a:gd name="connsiteX80" fmla="*/ 5969795 w 8247269"/>
              <a:gd name="connsiteY80" fmla="*/ 1778661 h 3655858"/>
              <a:gd name="connsiteX81" fmla="*/ 5955507 w 8247269"/>
              <a:gd name="connsiteY81" fmla="*/ 1885816 h 3655858"/>
              <a:gd name="connsiteX82" fmla="*/ 5967413 w 8247269"/>
              <a:gd name="connsiteY82" fmla="*/ 1935823 h 3655858"/>
              <a:gd name="connsiteX83" fmla="*/ 5926932 w 8247269"/>
              <a:gd name="connsiteY83" fmla="*/ 1966779 h 3655858"/>
              <a:gd name="connsiteX84" fmla="*/ 5684045 w 8247269"/>
              <a:gd name="connsiteY84" fmla="*/ 1947729 h 3655858"/>
              <a:gd name="connsiteX85" fmla="*/ 5434013 w 8247269"/>
              <a:gd name="connsiteY85" fmla="*/ 1971542 h 3655858"/>
              <a:gd name="connsiteX86" fmla="*/ 5300663 w 8247269"/>
              <a:gd name="connsiteY86" fmla="*/ 1935823 h 3655858"/>
              <a:gd name="connsiteX87" fmla="*/ 5243513 w 8247269"/>
              <a:gd name="connsiteY87" fmla="*/ 1945348 h 3655858"/>
              <a:gd name="connsiteX88" fmla="*/ 5186363 w 8247269"/>
              <a:gd name="connsiteY88" fmla="*/ 1964398 h 3655858"/>
              <a:gd name="connsiteX89" fmla="*/ 5179219 w 8247269"/>
              <a:gd name="connsiteY89" fmla="*/ 1921535 h 3655858"/>
              <a:gd name="connsiteX90" fmla="*/ 5098257 w 8247269"/>
              <a:gd name="connsiteY90" fmla="*/ 1871529 h 3655858"/>
              <a:gd name="connsiteX91" fmla="*/ 5033963 w 8247269"/>
              <a:gd name="connsiteY91" fmla="*/ 1869148 h 3655858"/>
              <a:gd name="connsiteX92" fmla="*/ 5024438 w 8247269"/>
              <a:gd name="connsiteY92" fmla="*/ 1840573 h 3655858"/>
              <a:gd name="connsiteX93" fmla="*/ 4891088 w 8247269"/>
              <a:gd name="connsiteY93" fmla="*/ 1811998 h 3655858"/>
              <a:gd name="connsiteX94" fmla="*/ 4814888 w 8247269"/>
              <a:gd name="connsiteY94" fmla="*/ 1773898 h 3655858"/>
              <a:gd name="connsiteX95" fmla="*/ 4786313 w 8247269"/>
              <a:gd name="connsiteY95" fmla="*/ 1745323 h 3655858"/>
              <a:gd name="connsiteX96" fmla="*/ 4776788 w 8247269"/>
              <a:gd name="connsiteY96" fmla="*/ 1716748 h 3655858"/>
              <a:gd name="connsiteX97" fmla="*/ 4795838 w 8247269"/>
              <a:gd name="connsiteY97" fmla="*/ 1659598 h 3655858"/>
              <a:gd name="connsiteX98" fmla="*/ 4814888 w 8247269"/>
              <a:gd name="connsiteY98" fmla="*/ 1507198 h 3655858"/>
              <a:gd name="connsiteX99" fmla="*/ 4852988 w 8247269"/>
              <a:gd name="connsiteY99" fmla="*/ 1450048 h 3655858"/>
              <a:gd name="connsiteX100" fmla="*/ 4872038 w 8247269"/>
              <a:gd name="connsiteY100" fmla="*/ 1421473 h 3655858"/>
              <a:gd name="connsiteX101" fmla="*/ 4919663 w 8247269"/>
              <a:gd name="connsiteY101" fmla="*/ 1345273 h 3655858"/>
              <a:gd name="connsiteX102" fmla="*/ 4929188 w 8247269"/>
              <a:gd name="connsiteY102" fmla="*/ 1316698 h 3655858"/>
              <a:gd name="connsiteX103" fmla="*/ 4872038 w 8247269"/>
              <a:gd name="connsiteY103" fmla="*/ 1288123 h 3655858"/>
              <a:gd name="connsiteX104" fmla="*/ 4843463 w 8247269"/>
              <a:gd name="connsiteY104" fmla="*/ 1269073 h 3655858"/>
              <a:gd name="connsiteX105" fmla="*/ 4786313 w 8247269"/>
              <a:gd name="connsiteY105" fmla="*/ 1250023 h 3655858"/>
              <a:gd name="connsiteX106" fmla="*/ 4757738 w 8247269"/>
              <a:gd name="connsiteY106" fmla="*/ 1240498 h 3655858"/>
              <a:gd name="connsiteX107" fmla="*/ 4729163 w 8247269"/>
              <a:gd name="connsiteY107" fmla="*/ 1250023 h 3655858"/>
              <a:gd name="connsiteX108" fmla="*/ 4672013 w 8247269"/>
              <a:gd name="connsiteY108" fmla="*/ 1278598 h 3655858"/>
              <a:gd name="connsiteX109" fmla="*/ 4576763 w 8247269"/>
              <a:gd name="connsiteY109" fmla="*/ 1240498 h 3655858"/>
              <a:gd name="connsiteX110" fmla="*/ 4538663 w 8247269"/>
              <a:gd name="connsiteY110" fmla="*/ 1192873 h 3655858"/>
              <a:gd name="connsiteX111" fmla="*/ 4481513 w 8247269"/>
              <a:gd name="connsiteY111" fmla="*/ 1211923 h 3655858"/>
              <a:gd name="connsiteX112" fmla="*/ 4452938 w 8247269"/>
              <a:gd name="connsiteY112" fmla="*/ 1221448 h 3655858"/>
              <a:gd name="connsiteX113" fmla="*/ 4414838 w 8247269"/>
              <a:gd name="connsiteY113" fmla="*/ 1307173 h 3655858"/>
              <a:gd name="connsiteX114" fmla="*/ 4405313 w 8247269"/>
              <a:gd name="connsiteY114" fmla="*/ 1335748 h 3655858"/>
              <a:gd name="connsiteX115" fmla="*/ 4395788 w 8247269"/>
              <a:gd name="connsiteY115" fmla="*/ 1364323 h 3655858"/>
              <a:gd name="connsiteX116" fmla="*/ 4367213 w 8247269"/>
              <a:gd name="connsiteY116" fmla="*/ 1383373 h 3655858"/>
              <a:gd name="connsiteX117" fmla="*/ 4348163 w 8247269"/>
              <a:gd name="connsiteY117" fmla="*/ 1411948 h 3655858"/>
              <a:gd name="connsiteX118" fmla="*/ 4329113 w 8247269"/>
              <a:gd name="connsiteY118" fmla="*/ 1469098 h 3655858"/>
              <a:gd name="connsiteX119" fmla="*/ 4310063 w 8247269"/>
              <a:gd name="connsiteY119" fmla="*/ 1497673 h 3655858"/>
              <a:gd name="connsiteX120" fmla="*/ 4300538 w 8247269"/>
              <a:gd name="connsiteY120" fmla="*/ 1526248 h 3655858"/>
              <a:gd name="connsiteX121" fmla="*/ 4291013 w 8247269"/>
              <a:gd name="connsiteY121" fmla="*/ 1564348 h 3655858"/>
              <a:gd name="connsiteX122" fmla="*/ 4262438 w 8247269"/>
              <a:gd name="connsiteY122" fmla="*/ 1583398 h 3655858"/>
              <a:gd name="connsiteX123" fmla="*/ 4224338 w 8247269"/>
              <a:gd name="connsiteY123" fmla="*/ 1576254 h 3655858"/>
              <a:gd name="connsiteX124" fmla="*/ 4167188 w 8247269"/>
              <a:gd name="connsiteY124" fmla="*/ 1592923 h 3655858"/>
              <a:gd name="connsiteX125" fmla="*/ 4110038 w 8247269"/>
              <a:gd name="connsiteY125" fmla="*/ 1614354 h 3655858"/>
              <a:gd name="connsiteX126" fmla="*/ 4081463 w 8247269"/>
              <a:gd name="connsiteY126" fmla="*/ 1621498 h 3655858"/>
              <a:gd name="connsiteX127" fmla="*/ 4055270 w 8247269"/>
              <a:gd name="connsiteY127" fmla="*/ 1626261 h 3655858"/>
              <a:gd name="connsiteX128" fmla="*/ 3948113 w 8247269"/>
              <a:gd name="connsiteY128" fmla="*/ 1640548 h 3655858"/>
              <a:gd name="connsiteX129" fmla="*/ 3910013 w 8247269"/>
              <a:gd name="connsiteY129" fmla="*/ 1631023 h 3655858"/>
              <a:gd name="connsiteX130" fmla="*/ 3757613 w 8247269"/>
              <a:gd name="connsiteY130" fmla="*/ 1621498 h 3655858"/>
              <a:gd name="connsiteX131" fmla="*/ 3729038 w 8247269"/>
              <a:gd name="connsiteY131" fmla="*/ 1602448 h 3655858"/>
              <a:gd name="connsiteX132" fmla="*/ 3700463 w 8247269"/>
              <a:gd name="connsiteY132" fmla="*/ 1592923 h 3655858"/>
              <a:gd name="connsiteX133" fmla="*/ 3652838 w 8247269"/>
              <a:gd name="connsiteY133" fmla="*/ 1554823 h 3655858"/>
              <a:gd name="connsiteX134" fmla="*/ 3481388 w 8247269"/>
              <a:gd name="connsiteY134" fmla="*/ 1564348 h 3655858"/>
              <a:gd name="connsiteX135" fmla="*/ 3414713 w 8247269"/>
              <a:gd name="connsiteY135" fmla="*/ 1573873 h 3655858"/>
              <a:gd name="connsiteX136" fmla="*/ 3386138 w 8247269"/>
              <a:gd name="connsiteY136" fmla="*/ 1583398 h 3655858"/>
              <a:gd name="connsiteX137" fmla="*/ 3338513 w 8247269"/>
              <a:gd name="connsiteY137" fmla="*/ 1592923 h 3655858"/>
              <a:gd name="connsiteX138" fmla="*/ 3259931 w 8247269"/>
              <a:gd name="connsiteY138" fmla="*/ 1650073 h 3655858"/>
              <a:gd name="connsiteX139" fmla="*/ 3214688 w 8247269"/>
              <a:gd name="connsiteY139" fmla="*/ 1697698 h 3655858"/>
              <a:gd name="connsiteX140" fmla="*/ 3205163 w 8247269"/>
              <a:gd name="connsiteY140" fmla="*/ 1726273 h 3655858"/>
              <a:gd name="connsiteX141" fmla="*/ 3181351 w 8247269"/>
              <a:gd name="connsiteY141" fmla="*/ 1769136 h 3655858"/>
              <a:gd name="connsiteX142" fmla="*/ 3102769 w 8247269"/>
              <a:gd name="connsiteY142" fmla="*/ 1745323 h 3655858"/>
              <a:gd name="connsiteX143" fmla="*/ 3057525 w 8247269"/>
              <a:gd name="connsiteY143" fmla="*/ 1690554 h 3655858"/>
              <a:gd name="connsiteX144" fmla="*/ 3005138 w 8247269"/>
              <a:gd name="connsiteY144" fmla="*/ 1650073 h 3655858"/>
              <a:gd name="connsiteX145" fmla="*/ 2967038 w 8247269"/>
              <a:gd name="connsiteY145" fmla="*/ 1592923 h 3655858"/>
              <a:gd name="connsiteX146" fmla="*/ 2947988 w 8247269"/>
              <a:gd name="connsiteY146" fmla="*/ 1564348 h 3655858"/>
              <a:gd name="connsiteX147" fmla="*/ 2890838 w 8247269"/>
              <a:gd name="connsiteY147" fmla="*/ 1535773 h 3655858"/>
              <a:gd name="connsiteX148" fmla="*/ 2862263 w 8247269"/>
              <a:gd name="connsiteY148" fmla="*/ 1516723 h 3655858"/>
              <a:gd name="connsiteX149" fmla="*/ 2833688 w 8247269"/>
              <a:gd name="connsiteY149" fmla="*/ 1507198 h 3655858"/>
              <a:gd name="connsiteX150" fmla="*/ 2805113 w 8247269"/>
              <a:gd name="connsiteY150" fmla="*/ 1488148 h 3655858"/>
              <a:gd name="connsiteX151" fmla="*/ 2738438 w 8247269"/>
              <a:gd name="connsiteY151" fmla="*/ 1469098 h 3655858"/>
              <a:gd name="connsiteX152" fmla="*/ 2709863 w 8247269"/>
              <a:gd name="connsiteY152" fmla="*/ 1459573 h 3655858"/>
              <a:gd name="connsiteX153" fmla="*/ 2605088 w 8247269"/>
              <a:gd name="connsiteY153" fmla="*/ 1450048 h 3655858"/>
              <a:gd name="connsiteX154" fmla="*/ 2509838 w 8247269"/>
              <a:gd name="connsiteY154" fmla="*/ 1459573 h 3655858"/>
              <a:gd name="connsiteX155" fmla="*/ 2433638 w 8247269"/>
              <a:gd name="connsiteY155" fmla="*/ 1411948 h 3655858"/>
              <a:gd name="connsiteX156" fmla="*/ 2395538 w 8247269"/>
              <a:gd name="connsiteY156" fmla="*/ 1383373 h 3655858"/>
              <a:gd name="connsiteX157" fmla="*/ 2366963 w 8247269"/>
              <a:gd name="connsiteY157" fmla="*/ 1373848 h 3655858"/>
              <a:gd name="connsiteX158" fmla="*/ 2309813 w 8247269"/>
              <a:gd name="connsiteY158" fmla="*/ 1364323 h 3655858"/>
              <a:gd name="connsiteX159" fmla="*/ 2233613 w 8247269"/>
              <a:gd name="connsiteY159" fmla="*/ 1373848 h 3655858"/>
              <a:gd name="connsiteX160" fmla="*/ 2185988 w 8247269"/>
              <a:gd name="connsiteY160" fmla="*/ 1364323 h 3655858"/>
              <a:gd name="connsiteX161" fmla="*/ 2176463 w 8247269"/>
              <a:gd name="connsiteY161" fmla="*/ 1335748 h 3655858"/>
              <a:gd name="connsiteX162" fmla="*/ 2157413 w 8247269"/>
              <a:gd name="connsiteY162" fmla="*/ 1204779 h 3655858"/>
              <a:gd name="connsiteX163" fmla="*/ 2097882 w 8247269"/>
              <a:gd name="connsiteY163" fmla="*/ 1159537 h 3655858"/>
              <a:gd name="connsiteX164" fmla="*/ 2062163 w 8247269"/>
              <a:gd name="connsiteY164" fmla="*/ 1097623 h 3655858"/>
              <a:gd name="connsiteX165" fmla="*/ 2033588 w 8247269"/>
              <a:gd name="connsiteY165" fmla="*/ 1088098 h 3655858"/>
              <a:gd name="connsiteX166" fmla="*/ 2081213 w 8247269"/>
              <a:gd name="connsiteY166" fmla="*/ 1040473 h 3655858"/>
              <a:gd name="connsiteX167" fmla="*/ 2128838 w 8247269"/>
              <a:gd name="connsiteY167" fmla="*/ 1030948 h 3655858"/>
              <a:gd name="connsiteX168" fmla="*/ 2147888 w 8247269"/>
              <a:gd name="connsiteY168" fmla="*/ 973798 h 3655858"/>
              <a:gd name="connsiteX169" fmla="*/ 2119313 w 8247269"/>
              <a:gd name="connsiteY169" fmla="*/ 945223 h 3655858"/>
              <a:gd name="connsiteX170" fmla="*/ 1983582 w 8247269"/>
              <a:gd name="connsiteY170" fmla="*/ 902360 h 3655858"/>
              <a:gd name="connsiteX171" fmla="*/ 2024063 w 8247269"/>
              <a:gd name="connsiteY171" fmla="*/ 859498 h 3655858"/>
              <a:gd name="connsiteX172" fmla="*/ 2014538 w 8247269"/>
              <a:gd name="connsiteY172" fmla="*/ 830923 h 3655858"/>
              <a:gd name="connsiteX173" fmla="*/ 1976438 w 8247269"/>
              <a:gd name="connsiteY173" fmla="*/ 773773 h 3655858"/>
              <a:gd name="connsiteX174" fmla="*/ 1804988 w 8247269"/>
              <a:gd name="connsiteY174" fmla="*/ 716623 h 3655858"/>
              <a:gd name="connsiteX175" fmla="*/ 1776413 w 8247269"/>
              <a:gd name="connsiteY175" fmla="*/ 707098 h 3655858"/>
              <a:gd name="connsiteX176" fmla="*/ 1747838 w 8247269"/>
              <a:gd name="connsiteY176" fmla="*/ 697573 h 3655858"/>
              <a:gd name="connsiteX177" fmla="*/ 1690688 w 8247269"/>
              <a:gd name="connsiteY177" fmla="*/ 659473 h 3655858"/>
              <a:gd name="connsiteX178" fmla="*/ 1654969 w 8247269"/>
              <a:gd name="connsiteY178" fmla="*/ 623754 h 3655858"/>
              <a:gd name="connsiteX179" fmla="*/ 1588293 w 8247269"/>
              <a:gd name="connsiteY179" fmla="*/ 538029 h 3655858"/>
              <a:gd name="connsiteX180" fmla="*/ 1493045 w 8247269"/>
              <a:gd name="connsiteY180" fmla="*/ 464210 h 3655858"/>
              <a:gd name="connsiteX181" fmla="*/ 1370452 w 8247269"/>
              <a:gd name="connsiteY181" fmla="*/ 366638 h 3655858"/>
              <a:gd name="connsiteX182" fmla="*/ 1350170 w 8247269"/>
              <a:gd name="connsiteY182" fmla="*/ 347529 h 3655858"/>
              <a:gd name="connsiteX183" fmla="*/ 1373982 w 8247269"/>
              <a:gd name="connsiteY183" fmla="*/ 354673 h 3655858"/>
              <a:gd name="connsiteX184" fmla="*/ 1440657 w 8247269"/>
              <a:gd name="connsiteY184" fmla="*/ 373723 h 3655858"/>
              <a:gd name="connsiteX185" fmla="*/ 1440657 w 8247269"/>
              <a:gd name="connsiteY185" fmla="*/ 321335 h 3655858"/>
              <a:gd name="connsiteX186" fmla="*/ 1376363 w 8247269"/>
              <a:gd name="connsiteY186" fmla="*/ 235611 h 3655858"/>
              <a:gd name="connsiteX187" fmla="*/ 1338263 w 8247269"/>
              <a:gd name="connsiteY187" fmla="*/ 209416 h 3655858"/>
              <a:gd name="connsiteX188" fmla="*/ 1319213 w 8247269"/>
              <a:gd name="connsiteY188" fmla="*/ 192748 h 3655858"/>
              <a:gd name="connsiteX189" fmla="*/ 1166813 w 8247269"/>
              <a:gd name="connsiteY189" fmla="*/ 164173 h 3655858"/>
              <a:gd name="connsiteX190" fmla="*/ 1138238 w 8247269"/>
              <a:gd name="connsiteY190" fmla="*/ 154648 h 3655858"/>
              <a:gd name="connsiteX191" fmla="*/ 1057275 w 8247269"/>
              <a:gd name="connsiteY191" fmla="*/ 66542 h 3655858"/>
              <a:gd name="connsiteX192" fmla="*/ 976313 w 8247269"/>
              <a:gd name="connsiteY192" fmla="*/ 4629 h 3655858"/>
              <a:gd name="connsiteX193" fmla="*/ 626269 w 8247269"/>
              <a:gd name="connsiteY193" fmla="*/ 7011 h 3655858"/>
              <a:gd name="connsiteX194" fmla="*/ 535782 w 8247269"/>
              <a:gd name="connsiteY194" fmla="*/ 49873 h 3655858"/>
              <a:gd name="connsiteX195" fmla="*/ 395288 w 8247269"/>
              <a:gd name="connsiteY195" fmla="*/ 78448 h 3655858"/>
              <a:gd name="connsiteX196" fmla="*/ 319088 w 8247269"/>
              <a:gd name="connsiteY196" fmla="*/ 190367 h 3655858"/>
              <a:gd name="connsiteX197" fmla="*/ 307182 w 8247269"/>
              <a:gd name="connsiteY197" fmla="*/ 247516 h 3655858"/>
              <a:gd name="connsiteX198" fmla="*/ 254794 w 8247269"/>
              <a:gd name="connsiteY198" fmla="*/ 314192 h 3655858"/>
              <a:gd name="connsiteX199" fmla="*/ 180975 w 8247269"/>
              <a:gd name="connsiteY199" fmla="*/ 361817 h 3655858"/>
              <a:gd name="connsiteX200" fmla="*/ 76201 w 8247269"/>
              <a:gd name="connsiteY200" fmla="*/ 388011 h 3655858"/>
              <a:gd name="connsiteX201" fmla="*/ 42863 w 8247269"/>
              <a:gd name="connsiteY201" fmla="*/ 392773 h 3655858"/>
              <a:gd name="connsiteX202" fmla="*/ 0 w 8247269"/>
              <a:gd name="connsiteY202" fmla="*/ 402298 h 3655858"/>
              <a:gd name="connsiteX203" fmla="*/ 21431 w 8247269"/>
              <a:gd name="connsiteY203" fmla="*/ 447542 h 3655858"/>
              <a:gd name="connsiteX204" fmla="*/ 33338 w 8247269"/>
              <a:gd name="connsiteY204" fmla="*/ 449923 h 3655858"/>
              <a:gd name="connsiteX205" fmla="*/ 90488 w 8247269"/>
              <a:gd name="connsiteY205" fmla="*/ 478498 h 3655858"/>
              <a:gd name="connsiteX206" fmla="*/ 147638 w 8247269"/>
              <a:gd name="connsiteY206" fmla="*/ 507073 h 3655858"/>
              <a:gd name="connsiteX207" fmla="*/ 166688 w 8247269"/>
              <a:gd name="connsiteY207" fmla="*/ 535648 h 3655858"/>
              <a:gd name="connsiteX208" fmla="*/ 120298 w 8247269"/>
              <a:gd name="connsiteY208" fmla="*/ 554757 h 3655858"/>
              <a:gd name="connsiteX209" fmla="*/ 166688 w 8247269"/>
              <a:gd name="connsiteY209" fmla="*/ 602323 h 3655858"/>
              <a:gd name="connsiteX210" fmla="*/ 138113 w 8247269"/>
              <a:gd name="connsiteY210" fmla="*/ 611848 h 3655858"/>
              <a:gd name="connsiteX211" fmla="*/ 128588 w 8247269"/>
              <a:gd name="connsiteY211" fmla="*/ 697573 h 3655858"/>
              <a:gd name="connsiteX212" fmla="*/ 100013 w 8247269"/>
              <a:gd name="connsiteY212" fmla="*/ 707098 h 3655858"/>
              <a:gd name="connsiteX213" fmla="*/ 90488 w 8247269"/>
              <a:gd name="connsiteY213" fmla="*/ 735673 h 3655858"/>
              <a:gd name="connsiteX214" fmla="*/ 119063 w 8247269"/>
              <a:gd name="connsiteY214" fmla="*/ 745198 h 3655858"/>
              <a:gd name="connsiteX215" fmla="*/ 138113 w 8247269"/>
              <a:gd name="connsiteY215" fmla="*/ 802348 h 3655858"/>
              <a:gd name="connsiteX216" fmla="*/ 147638 w 8247269"/>
              <a:gd name="connsiteY216" fmla="*/ 869023 h 3655858"/>
              <a:gd name="connsiteX217" fmla="*/ 166688 w 8247269"/>
              <a:gd name="connsiteY217" fmla="*/ 897598 h 3655858"/>
              <a:gd name="connsiteX218" fmla="*/ 157163 w 8247269"/>
              <a:gd name="connsiteY218" fmla="*/ 954748 h 3655858"/>
              <a:gd name="connsiteX0" fmla="*/ 7319963 w 8247269"/>
              <a:gd name="connsiteY0" fmla="*/ 3621748 h 3655858"/>
              <a:gd name="connsiteX1" fmla="*/ 7374733 w 8247269"/>
              <a:gd name="connsiteY1" fmla="*/ 3447918 h 3655858"/>
              <a:gd name="connsiteX2" fmla="*/ 7398544 w 8247269"/>
              <a:gd name="connsiteY2" fmla="*/ 3312186 h 3655858"/>
              <a:gd name="connsiteX3" fmla="*/ 7458075 w 8247269"/>
              <a:gd name="connsiteY3" fmla="*/ 3264560 h 3655858"/>
              <a:gd name="connsiteX4" fmla="*/ 7481888 w 8247269"/>
              <a:gd name="connsiteY4" fmla="*/ 3031197 h 3655858"/>
              <a:gd name="connsiteX5" fmla="*/ 7543801 w 8247269"/>
              <a:gd name="connsiteY5" fmla="*/ 2997859 h 3655858"/>
              <a:gd name="connsiteX6" fmla="*/ 7627145 w 8247269"/>
              <a:gd name="connsiteY6" fmla="*/ 3024053 h 3655858"/>
              <a:gd name="connsiteX7" fmla="*/ 7708106 w 8247269"/>
              <a:gd name="connsiteY7" fmla="*/ 2974049 h 3655858"/>
              <a:gd name="connsiteX8" fmla="*/ 7765257 w 8247269"/>
              <a:gd name="connsiteY8" fmla="*/ 2869273 h 3655858"/>
              <a:gd name="connsiteX9" fmla="*/ 7777163 w 8247269"/>
              <a:gd name="connsiteY9" fmla="*/ 2831173 h 3655858"/>
              <a:gd name="connsiteX10" fmla="*/ 7805738 w 8247269"/>
              <a:gd name="connsiteY10" fmla="*/ 2821648 h 3655858"/>
              <a:gd name="connsiteX11" fmla="*/ 7834313 w 8247269"/>
              <a:gd name="connsiteY11" fmla="*/ 2812123 h 3655858"/>
              <a:gd name="connsiteX12" fmla="*/ 7996238 w 8247269"/>
              <a:gd name="connsiteY12" fmla="*/ 2793073 h 3655858"/>
              <a:gd name="connsiteX13" fmla="*/ 8062913 w 8247269"/>
              <a:gd name="connsiteY13" fmla="*/ 2774023 h 3655858"/>
              <a:gd name="connsiteX14" fmla="*/ 8090341 w 8247269"/>
              <a:gd name="connsiteY14" fmla="*/ 2795512 h 3655858"/>
              <a:gd name="connsiteX15" fmla="*/ 8162926 w 8247269"/>
              <a:gd name="connsiteY15" fmla="*/ 2783548 h 3655858"/>
              <a:gd name="connsiteX16" fmla="*/ 8165307 w 8247269"/>
              <a:gd name="connsiteY16" fmla="*/ 2740686 h 3655858"/>
              <a:gd name="connsiteX17" fmla="*/ 8186738 w 8247269"/>
              <a:gd name="connsiteY17" fmla="*/ 2633530 h 3655858"/>
              <a:gd name="connsiteX18" fmla="*/ 8193882 w 8247269"/>
              <a:gd name="connsiteY18" fmla="*/ 2583523 h 3655858"/>
              <a:gd name="connsiteX19" fmla="*/ 8224838 w 8247269"/>
              <a:gd name="connsiteY19" fmla="*/ 2545423 h 3655858"/>
              <a:gd name="connsiteX20" fmla="*/ 8243888 w 8247269"/>
              <a:gd name="connsiteY20" fmla="*/ 2516848 h 3655858"/>
              <a:gd name="connsiteX21" fmla="*/ 8178447 w 8247269"/>
              <a:gd name="connsiteY21" fmla="*/ 2469281 h 3655858"/>
              <a:gd name="connsiteX22" fmla="*/ 7950994 w 8247269"/>
              <a:gd name="connsiteY22" fmla="*/ 2466842 h 3655858"/>
              <a:gd name="connsiteX23" fmla="*/ 7967663 w 8247269"/>
              <a:gd name="connsiteY23" fmla="*/ 2366829 h 3655858"/>
              <a:gd name="connsiteX24" fmla="*/ 7977188 w 8247269"/>
              <a:gd name="connsiteY24" fmla="*/ 2288248 h 3655858"/>
              <a:gd name="connsiteX25" fmla="*/ 7950995 w 8247269"/>
              <a:gd name="connsiteY25" fmla="*/ 2114416 h 3655858"/>
              <a:gd name="connsiteX26" fmla="*/ 7953375 w 8247269"/>
              <a:gd name="connsiteY26" fmla="*/ 2069173 h 3655858"/>
              <a:gd name="connsiteX27" fmla="*/ 7948613 w 8247269"/>
              <a:gd name="connsiteY27" fmla="*/ 2038216 h 3655858"/>
              <a:gd name="connsiteX28" fmla="*/ 7962901 w 8247269"/>
              <a:gd name="connsiteY28" fmla="*/ 1938204 h 3655858"/>
              <a:gd name="connsiteX29" fmla="*/ 7948613 w 8247269"/>
              <a:gd name="connsiteY29" fmla="*/ 1878673 h 3655858"/>
              <a:gd name="connsiteX30" fmla="*/ 7850982 w 8247269"/>
              <a:gd name="connsiteY30" fmla="*/ 1890579 h 3655858"/>
              <a:gd name="connsiteX31" fmla="*/ 7796213 w 8247269"/>
              <a:gd name="connsiteY31" fmla="*/ 1821523 h 3655858"/>
              <a:gd name="connsiteX32" fmla="*/ 7739063 w 8247269"/>
              <a:gd name="connsiteY32" fmla="*/ 1802473 h 3655858"/>
              <a:gd name="connsiteX33" fmla="*/ 7710488 w 8247269"/>
              <a:gd name="connsiteY33" fmla="*/ 1783423 h 3655858"/>
              <a:gd name="connsiteX34" fmla="*/ 7567613 w 8247269"/>
              <a:gd name="connsiteY34" fmla="*/ 1764373 h 3655858"/>
              <a:gd name="connsiteX35" fmla="*/ 7510463 w 8247269"/>
              <a:gd name="connsiteY35" fmla="*/ 1745323 h 3655858"/>
              <a:gd name="connsiteX36" fmla="*/ 7453313 w 8247269"/>
              <a:gd name="connsiteY36" fmla="*/ 1707223 h 3655858"/>
              <a:gd name="connsiteX37" fmla="*/ 7424738 w 8247269"/>
              <a:gd name="connsiteY37" fmla="*/ 1688173 h 3655858"/>
              <a:gd name="connsiteX38" fmla="*/ 7396163 w 8247269"/>
              <a:gd name="connsiteY38" fmla="*/ 1678648 h 3655858"/>
              <a:gd name="connsiteX39" fmla="*/ 7358063 w 8247269"/>
              <a:gd name="connsiteY39" fmla="*/ 1631023 h 3655858"/>
              <a:gd name="connsiteX40" fmla="*/ 7319963 w 8247269"/>
              <a:gd name="connsiteY40" fmla="*/ 1573873 h 3655858"/>
              <a:gd name="connsiteX41" fmla="*/ 7272338 w 8247269"/>
              <a:gd name="connsiteY41" fmla="*/ 1516723 h 3655858"/>
              <a:gd name="connsiteX42" fmla="*/ 7262813 w 8247269"/>
              <a:gd name="connsiteY42" fmla="*/ 1488148 h 3655858"/>
              <a:gd name="connsiteX43" fmla="*/ 7224713 w 8247269"/>
              <a:gd name="connsiteY43" fmla="*/ 1430998 h 3655858"/>
              <a:gd name="connsiteX44" fmla="*/ 7215188 w 8247269"/>
              <a:gd name="connsiteY44" fmla="*/ 1402423 h 3655858"/>
              <a:gd name="connsiteX45" fmla="*/ 7196138 w 8247269"/>
              <a:gd name="connsiteY45" fmla="*/ 1373848 h 3655858"/>
              <a:gd name="connsiteX46" fmla="*/ 7184231 w 8247269"/>
              <a:gd name="connsiteY46" fmla="*/ 1309554 h 3655858"/>
              <a:gd name="connsiteX47" fmla="*/ 7012782 w 8247269"/>
              <a:gd name="connsiteY47" fmla="*/ 1114292 h 3655858"/>
              <a:gd name="connsiteX48" fmla="*/ 6979445 w 8247269"/>
              <a:gd name="connsiteY48" fmla="*/ 1078573 h 3655858"/>
              <a:gd name="connsiteX49" fmla="*/ 6950869 w 8247269"/>
              <a:gd name="connsiteY49" fmla="*/ 1047617 h 3655858"/>
              <a:gd name="connsiteX50" fmla="*/ 6988969 w 8247269"/>
              <a:gd name="connsiteY50" fmla="*/ 992848 h 3655858"/>
              <a:gd name="connsiteX51" fmla="*/ 7048501 w 8247269"/>
              <a:gd name="connsiteY51" fmla="*/ 916648 h 3655858"/>
              <a:gd name="connsiteX52" fmla="*/ 6977063 w 8247269"/>
              <a:gd name="connsiteY52" fmla="*/ 888073 h 3655858"/>
              <a:gd name="connsiteX53" fmla="*/ 6910388 w 8247269"/>
              <a:gd name="connsiteY53" fmla="*/ 878548 h 3655858"/>
              <a:gd name="connsiteX54" fmla="*/ 6872288 w 8247269"/>
              <a:gd name="connsiteY54" fmla="*/ 859498 h 3655858"/>
              <a:gd name="connsiteX55" fmla="*/ 6843713 w 8247269"/>
              <a:gd name="connsiteY55" fmla="*/ 849973 h 3655858"/>
              <a:gd name="connsiteX56" fmla="*/ 6786563 w 8247269"/>
              <a:gd name="connsiteY56" fmla="*/ 811873 h 3655858"/>
              <a:gd name="connsiteX57" fmla="*/ 6748463 w 8247269"/>
              <a:gd name="connsiteY57" fmla="*/ 764248 h 3655858"/>
              <a:gd name="connsiteX58" fmla="*/ 6738938 w 8247269"/>
              <a:gd name="connsiteY58" fmla="*/ 735673 h 3655858"/>
              <a:gd name="connsiteX59" fmla="*/ 6691313 w 8247269"/>
              <a:gd name="connsiteY59" fmla="*/ 688048 h 3655858"/>
              <a:gd name="connsiteX60" fmla="*/ 6643688 w 8247269"/>
              <a:gd name="connsiteY60" fmla="*/ 649948 h 3655858"/>
              <a:gd name="connsiteX61" fmla="*/ 6624638 w 8247269"/>
              <a:gd name="connsiteY61" fmla="*/ 621373 h 3655858"/>
              <a:gd name="connsiteX62" fmla="*/ 6596063 w 8247269"/>
              <a:gd name="connsiteY62" fmla="*/ 611848 h 3655858"/>
              <a:gd name="connsiteX63" fmla="*/ 6567488 w 8247269"/>
              <a:gd name="connsiteY63" fmla="*/ 592798 h 3655858"/>
              <a:gd name="connsiteX64" fmla="*/ 6538913 w 8247269"/>
              <a:gd name="connsiteY64" fmla="*/ 583273 h 3655858"/>
              <a:gd name="connsiteX65" fmla="*/ 6510338 w 8247269"/>
              <a:gd name="connsiteY65" fmla="*/ 564223 h 3655858"/>
              <a:gd name="connsiteX66" fmla="*/ 6462713 w 8247269"/>
              <a:gd name="connsiteY66" fmla="*/ 554698 h 3655858"/>
              <a:gd name="connsiteX67" fmla="*/ 6376988 w 8247269"/>
              <a:gd name="connsiteY67" fmla="*/ 564223 h 3655858"/>
              <a:gd name="connsiteX68" fmla="*/ 6250782 w 8247269"/>
              <a:gd name="connsiteY68" fmla="*/ 616611 h 3655858"/>
              <a:gd name="connsiteX69" fmla="*/ 6169819 w 8247269"/>
              <a:gd name="connsiteY69" fmla="*/ 649948 h 3655858"/>
              <a:gd name="connsiteX70" fmla="*/ 6148388 w 8247269"/>
              <a:gd name="connsiteY70" fmla="*/ 697573 h 3655858"/>
              <a:gd name="connsiteX71" fmla="*/ 6105525 w 8247269"/>
              <a:gd name="connsiteY71" fmla="*/ 883310 h 3655858"/>
              <a:gd name="connsiteX72" fmla="*/ 6119813 w 8247269"/>
              <a:gd name="connsiteY72" fmla="*/ 1116673 h 3655858"/>
              <a:gd name="connsiteX73" fmla="*/ 6136482 w 8247269"/>
              <a:gd name="connsiteY73" fmla="*/ 1226210 h 3655858"/>
              <a:gd name="connsiteX74" fmla="*/ 6140098 w 8247269"/>
              <a:gd name="connsiteY74" fmla="*/ 1397718 h 3655858"/>
              <a:gd name="connsiteX75" fmla="*/ 6165057 w 8247269"/>
              <a:gd name="connsiteY75" fmla="*/ 1445286 h 3655858"/>
              <a:gd name="connsiteX76" fmla="*/ 6162676 w 8247269"/>
              <a:gd name="connsiteY76" fmla="*/ 1523867 h 3655858"/>
              <a:gd name="connsiteX77" fmla="*/ 6174582 w 8247269"/>
              <a:gd name="connsiteY77" fmla="*/ 1683411 h 3655858"/>
              <a:gd name="connsiteX78" fmla="*/ 6174581 w 8247269"/>
              <a:gd name="connsiteY78" fmla="*/ 1766754 h 3655858"/>
              <a:gd name="connsiteX79" fmla="*/ 6105525 w 8247269"/>
              <a:gd name="connsiteY79" fmla="*/ 1752466 h 3655858"/>
              <a:gd name="connsiteX80" fmla="*/ 5969795 w 8247269"/>
              <a:gd name="connsiteY80" fmla="*/ 1778661 h 3655858"/>
              <a:gd name="connsiteX81" fmla="*/ 5955507 w 8247269"/>
              <a:gd name="connsiteY81" fmla="*/ 1885816 h 3655858"/>
              <a:gd name="connsiteX82" fmla="*/ 5967413 w 8247269"/>
              <a:gd name="connsiteY82" fmla="*/ 1935823 h 3655858"/>
              <a:gd name="connsiteX83" fmla="*/ 5926932 w 8247269"/>
              <a:gd name="connsiteY83" fmla="*/ 1966779 h 3655858"/>
              <a:gd name="connsiteX84" fmla="*/ 5684045 w 8247269"/>
              <a:gd name="connsiteY84" fmla="*/ 1947729 h 3655858"/>
              <a:gd name="connsiteX85" fmla="*/ 5434013 w 8247269"/>
              <a:gd name="connsiteY85" fmla="*/ 1971542 h 3655858"/>
              <a:gd name="connsiteX86" fmla="*/ 5300663 w 8247269"/>
              <a:gd name="connsiteY86" fmla="*/ 1935823 h 3655858"/>
              <a:gd name="connsiteX87" fmla="*/ 5243513 w 8247269"/>
              <a:gd name="connsiteY87" fmla="*/ 1945348 h 3655858"/>
              <a:gd name="connsiteX88" fmla="*/ 5186363 w 8247269"/>
              <a:gd name="connsiteY88" fmla="*/ 1964398 h 3655858"/>
              <a:gd name="connsiteX89" fmla="*/ 5179219 w 8247269"/>
              <a:gd name="connsiteY89" fmla="*/ 1921535 h 3655858"/>
              <a:gd name="connsiteX90" fmla="*/ 5098257 w 8247269"/>
              <a:gd name="connsiteY90" fmla="*/ 1871529 h 3655858"/>
              <a:gd name="connsiteX91" fmla="*/ 5033963 w 8247269"/>
              <a:gd name="connsiteY91" fmla="*/ 1869148 h 3655858"/>
              <a:gd name="connsiteX92" fmla="*/ 5024438 w 8247269"/>
              <a:gd name="connsiteY92" fmla="*/ 1840573 h 3655858"/>
              <a:gd name="connsiteX93" fmla="*/ 4891088 w 8247269"/>
              <a:gd name="connsiteY93" fmla="*/ 1811998 h 3655858"/>
              <a:gd name="connsiteX94" fmla="*/ 4814888 w 8247269"/>
              <a:gd name="connsiteY94" fmla="*/ 1773898 h 3655858"/>
              <a:gd name="connsiteX95" fmla="*/ 4786313 w 8247269"/>
              <a:gd name="connsiteY95" fmla="*/ 1745323 h 3655858"/>
              <a:gd name="connsiteX96" fmla="*/ 4776788 w 8247269"/>
              <a:gd name="connsiteY96" fmla="*/ 1716748 h 3655858"/>
              <a:gd name="connsiteX97" fmla="*/ 4795838 w 8247269"/>
              <a:gd name="connsiteY97" fmla="*/ 1659598 h 3655858"/>
              <a:gd name="connsiteX98" fmla="*/ 4814888 w 8247269"/>
              <a:gd name="connsiteY98" fmla="*/ 1507198 h 3655858"/>
              <a:gd name="connsiteX99" fmla="*/ 4852988 w 8247269"/>
              <a:gd name="connsiteY99" fmla="*/ 1450048 h 3655858"/>
              <a:gd name="connsiteX100" fmla="*/ 4872038 w 8247269"/>
              <a:gd name="connsiteY100" fmla="*/ 1421473 h 3655858"/>
              <a:gd name="connsiteX101" fmla="*/ 4919663 w 8247269"/>
              <a:gd name="connsiteY101" fmla="*/ 1345273 h 3655858"/>
              <a:gd name="connsiteX102" fmla="*/ 4929188 w 8247269"/>
              <a:gd name="connsiteY102" fmla="*/ 1316698 h 3655858"/>
              <a:gd name="connsiteX103" fmla="*/ 4872038 w 8247269"/>
              <a:gd name="connsiteY103" fmla="*/ 1288123 h 3655858"/>
              <a:gd name="connsiteX104" fmla="*/ 4843463 w 8247269"/>
              <a:gd name="connsiteY104" fmla="*/ 1269073 h 3655858"/>
              <a:gd name="connsiteX105" fmla="*/ 4786313 w 8247269"/>
              <a:gd name="connsiteY105" fmla="*/ 1250023 h 3655858"/>
              <a:gd name="connsiteX106" fmla="*/ 4757738 w 8247269"/>
              <a:gd name="connsiteY106" fmla="*/ 1240498 h 3655858"/>
              <a:gd name="connsiteX107" fmla="*/ 4729163 w 8247269"/>
              <a:gd name="connsiteY107" fmla="*/ 1250023 h 3655858"/>
              <a:gd name="connsiteX108" fmla="*/ 4672013 w 8247269"/>
              <a:gd name="connsiteY108" fmla="*/ 1278598 h 3655858"/>
              <a:gd name="connsiteX109" fmla="*/ 4576763 w 8247269"/>
              <a:gd name="connsiteY109" fmla="*/ 1240498 h 3655858"/>
              <a:gd name="connsiteX110" fmla="*/ 4538663 w 8247269"/>
              <a:gd name="connsiteY110" fmla="*/ 1192873 h 3655858"/>
              <a:gd name="connsiteX111" fmla="*/ 4481513 w 8247269"/>
              <a:gd name="connsiteY111" fmla="*/ 1211923 h 3655858"/>
              <a:gd name="connsiteX112" fmla="*/ 4452938 w 8247269"/>
              <a:gd name="connsiteY112" fmla="*/ 1221448 h 3655858"/>
              <a:gd name="connsiteX113" fmla="*/ 4414838 w 8247269"/>
              <a:gd name="connsiteY113" fmla="*/ 1307173 h 3655858"/>
              <a:gd name="connsiteX114" fmla="*/ 4405313 w 8247269"/>
              <a:gd name="connsiteY114" fmla="*/ 1335748 h 3655858"/>
              <a:gd name="connsiteX115" fmla="*/ 4395788 w 8247269"/>
              <a:gd name="connsiteY115" fmla="*/ 1364323 h 3655858"/>
              <a:gd name="connsiteX116" fmla="*/ 4367213 w 8247269"/>
              <a:gd name="connsiteY116" fmla="*/ 1383373 h 3655858"/>
              <a:gd name="connsiteX117" fmla="*/ 4348163 w 8247269"/>
              <a:gd name="connsiteY117" fmla="*/ 1411948 h 3655858"/>
              <a:gd name="connsiteX118" fmla="*/ 4329113 w 8247269"/>
              <a:gd name="connsiteY118" fmla="*/ 1469098 h 3655858"/>
              <a:gd name="connsiteX119" fmla="*/ 4310063 w 8247269"/>
              <a:gd name="connsiteY119" fmla="*/ 1497673 h 3655858"/>
              <a:gd name="connsiteX120" fmla="*/ 4300538 w 8247269"/>
              <a:gd name="connsiteY120" fmla="*/ 1526248 h 3655858"/>
              <a:gd name="connsiteX121" fmla="*/ 4291013 w 8247269"/>
              <a:gd name="connsiteY121" fmla="*/ 1564348 h 3655858"/>
              <a:gd name="connsiteX122" fmla="*/ 4262438 w 8247269"/>
              <a:gd name="connsiteY122" fmla="*/ 1583398 h 3655858"/>
              <a:gd name="connsiteX123" fmla="*/ 4224338 w 8247269"/>
              <a:gd name="connsiteY123" fmla="*/ 1576254 h 3655858"/>
              <a:gd name="connsiteX124" fmla="*/ 4167188 w 8247269"/>
              <a:gd name="connsiteY124" fmla="*/ 1592923 h 3655858"/>
              <a:gd name="connsiteX125" fmla="*/ 4110038 w 8247269"/>
              <a:gd name="connsiteY125" fmla="*/ 1614354 h 3655858"/>
              <a:gd name="connsiteX126" fmla="*/ 4081463 w 8247269"/>
              <a:gd name="connsiteY126" fmla="*/ 1621498 h 3655858"/>
              <a:gd name="connsiteX127" fmla="*/ 4055270 w 8247269"/>
              <a:gd name="connsiteY127" fmla="*/ 1626261 h 3655858"/>
              <a:gd name="connsiteX128" fmla="*/ 3948113 w 8247269"/>
              <a:gd name="connsiteY128" fmla="*/ 1640548 h 3655858"/>
              <a:gd name="connsiteX129" fmla="*/ 3910013 w 8247269"/>
              <a:gd name="connsiteY129" fmla="*/ 1631023 h 3655858"/>
              <a:gd name="connsiteX130" fmla="*/ 3757613 w 8247269"/>
              <a:gd name="connsiteY130" fmla="*/ 1621498 h 3655858"/>
              <a:gd name="connsiteX131" fmla="*/ 3729038 w 8247269"/>
              <a:gd name="connsiteY131" fmla="*/ 1602448 h 3655858"/>
              <a:gd name="connsiteX132" fmla="*/ 3700463 w 8247269"/>
              <a:gd name="connsiteY132" fmla="*/ 1592923 h 3655858"/>
              <a:gd name="connsiteX133" fmla="*/ 3652838 w 8247269"/>
              <a:gd name="connsiteY133" fmla="*/ 1554823 h 3655858"/>
              <a:gd name="connsiteX134" fmla="*/ 3481388 w 8247269"/>
              <a:gd name="connsiteY134" fmla="*/ 1564348 h 3655858"/>
              <a:gd name="connsiteX135" fmla="*/ 3414713 w 8247269"/>
              <a:gd name="connsiteY135" fmla="*/ 1573873 h 3655858"/>
              <a:gd name="connsiteX136" fmla="*/ 3386138 w 8247269"/>
              <a:gd name="connsiteY136" fmla="*/ 1583398 h 3655858"/>
              <a:gd name="connsiteX137" fmla="*/ 3338513 w 8247269"/>
              <a:gd name="connsiteY137" fmla="*/ 1592923 h 3655858"/>
              <a:gd name="connsiteX138" fmla="*/ 3259931 w 8247269"/>
              <a:gd name="connsiteY138" fmla="*/ 1650073 h 3655858"/>
              <a:gd name="connsiteX139" fmla="*/ 3214688 w 8247269"/>
              <a:gd name="connsiteY139" fmla="*/ 1697698 h 3655858"/>
              <a:gd name="connsiteX140" fmla="*/ 3205163 w 8247269"/>
              <a:gd name="connsiteY140" fmla="*/ 1726273 h 3655858"/>
              <a:gd name="connsiteX141" fmla="*/ 3181351 w 8247269"/>
              <a:gd name="connsiteY141" fmla="*/ 1769136 h 3655858"/>
              <a:gd name="connsiteX142" fmla="*/ 3102769 w 8247269"/>
              <a:gd name="connsiteY142" fmla="*/ 1745323 h 3655858"/>
              <a:gd name="connsiteX143" fmla="*/ 3057525 w 8247269"/>
              <a:gd name="connsiteY143" fmla="*/ 1690554 h 3655858"/>
              <a:gd name="connsiteX144" fmla="*/ 3005138 w 8247269"/>
              <a:gd name="connsiteY144" fmla="*/ 1650073 h 3655858"/>
              <a:gd name="connsiteX145" fmla="*/ 2967038 w 8247269"/>
              <a:gd name="connsiteY145" fmla="*/ 1592923 h 3655858"/>
              <a:gd name="connsiteX146" fmla="*/ 2947988 w 8247269"/>
              <a:gd name="connsiteY146" fmla="*/ 1564348 h 3655858"/>
              <a:gd name="connsiteX147" fmla="*/ 2890838 w 8247269"/>
              <a:gd name="connsiteY147" fmla="*/ 1535773 h 3655858"/>
              <a:gd name="connsiteX148" fmla="*/ 2862263 w 8247269"/>
              <a:gd name="connsiteY148" fmla="*/ 1516723 h 3655858"/>
              <a:gd name="connsiteX149" fmla="*/ 2833688 w 8247269"/>
              <a:gd name="connsiteY149" fmla="*/ 1507198 h 3655858"/>
              <a:gd name="connsiteX150" fmla="*/ 2805113 w 8247269"/>
              <a:gd name="connsiteY150" fmla="*/ 1488148 h 3655858"/>
              <a:gd name="connsiteX151" fmla="*/ 2738438 w 8247269"/>
              <a:gd name="connsiteY151" fmla="*/ 1469098 h 3655858"/>
              <a:gd name="connsiteX152" fmla="*/ 2709863 w 8247269"/>
              <a:gd name="connsiteY152" fmla="*/ 1459573 h 3655858"/>
              <a:gd name="connsiteX153" fmla="*/ 2605088 w 8247269"/>
              <a:gd name="connsiteY153" fmla="*/ 1450048 h 3655858"/>
              <a:gd name="connsiteX154" fmla="*/ 2509838 w 8247269"/>
              <a:gd name="connsiteY154" fmla="*/ 1459573 h 3655858"/>
              <a:gd name="connsiteX155" fmla="*/ 2433638 w 8247269"/>
              <a:gd name="connsiteY155" fmla="*/ 1411948 h 3655858"/>
              <a:gd name="connsiteX156" fmla="*/ 2395538 w 8247269"/>
              <a:gd name="connsiteY156" fmla="*/ 1383373 h 3655858"/>
              <a:gd name="connsiteX157" fmla="*/ 2366963 w 8247269"/>
              <a:gd name="connsiteY157" fmla="*/ 1373848 h 3655858"/>
              <a:gd name="connsiteX158" fmla="*/ 2309813 w 8247269"/>
              <a:gd name="connsiteY158" fmla="*/ 1364323 h 3655858"/>
              <a:gd name="connsiteX159" fmla="*/ 2233613 w 8247269"/>
              <a:gd name="connsiteY159" fmla="*/ 1373848 h 3655858"/>
              <a:gd name="connsiteX160" fmla="*/ 2185988 w 8247269"/>
              <a:gd name="connsiteY160" fmla="*/ 1364323 h 3655858"/>
              <a:gd name="connsiteX161" fmla="*/ 2176463 w 8247269"/>
              <a:gd name="connsiteY161" fmla="*/ 1335748 h 3655858"/>
              <a:gd name="connsiteX162" fmla="*/ 2157413 w 8247269"/>
              <a:gd name="connsiteY162" fmla="*/ 1204779 h 3655858"/>
              <a:gd name="connsiteX163" fmla="*/ 2097882 w 8247269"/>
              <a:gd name="connsiteY163" fmla="*/ 1159537 h 3655858"/>
              <a:gd name="connsiteX164" fmla="*/ 2062163 w 8247269"/>
              <a:gd name="connsiteY164" fmla="*/ 1097623 h 3655858"/>
              <a:gd name="connsiteX165" fmla="*/ 2033588 w 8247269"/>
              <a:gd name="connsiteY165" fmla="*/ 1088098 h 3655858"/>
              <a:gd name="connsiteX166" fmla="*/ 2081213 w 8247269"/>
              <a:gd name="connsiteY166" fmla="*/ 1040473 h 3655858"/>
              <a:gd name="connsiteX167" fmla="*/ 2128838 w 8247269"/>
              <a:gd name="connsiteY167" fmla="*/ 1030948 h 3655858"/>
              <a:gd name="connsiteX168" fmla="*/ 2147888 w 8247269"/>
              <a:gd name="connsiteY168" fmla="*/ 973798 h 3655858"/>
              <a:gd name="connsiteX169" fmla="*/ 2119313 w 8247269"/>
              <a:gd name="connsiteY169" fmla="*/ 945223 h 3655858"/>
              <a:gd name="connsiteX170" fmla="*/ 1983582 w 8247269"/>
              <a:gd name="connsiteY170" fmla="*/ 902360 h 3655858"/>
              <a:gd name="connsiteX171" fmla="*/ 2024063 w 8247269"/>
              <a:gd name="connsiteY171" fmla="*/ 859498 h 3655858"/>
              <a:gd name="connsiteX172" fmla="*/ 2014538 w 8247269"/>
              <a:gd name="connsiteY172" fmla="*/ 830923 h 3655858"/>
              <a:gd name="connsiteX173" fmla="*/ 1976438 w 8247269"/>
              <a:gd name="connsiteY173" fmla="*/ 773773 h 3655858"/>
              <a:gd name="connsiteX174" fmla="*/ 1804988 w 8247269"/>
              <a:gd name="connsiteY174" fmla="*/ 716623 h 3655858"/>
              <a:gd name="connsiteX175" fmla="*/ 1776413 w 8247269"/>
              <a:gd name="connsiteY175" fmla="*/ 707098 h 3655858"/>
              <a:gd name="connsiteX176" fmla="*/ 1747838 w 8247269"/>
              <a:gd name="connsiteY176" fmla="*/ 697573 h 3655858"/>
              <a:gd name="connsiteX177" fmla="*/ 1690688 w 8247269"/>
              <a:gd name="connsiteY177" fmla="*/ 659473 h 3655858"/>
              <a:gd name="connsiteX178" fmla="*/ 1654969 w 8247269"/>
              <a:gd name="connsiteY178" fmla="*/ 623754 h 3655858"/>
              <a:gd name="connsiteX179" fmla="*/ 1588293 w 8247269"/>
              <a:gd name="connsiteY179" fmla="*/ 538029 h 3655858"/>
              <a:gd name="connsiteX180" fmla="*/ 1493045 w 8247269"/>
              <a:gd name="connsiteY180" fmla="*/ 464210 h 3655858"/>
              <a:gd name="connsiteX181" fmla="*/ 1370452 w 8247269"/>
              <a:gd name="connsiteY181" fmla="*/ 366638 h 3655858"/>
              <a:gd name="connsiteX182" fmla="*/ 1350170 w 8247269"/>
              <a:gd name="connsiteY182" fmla="*/ 347529 h 3655858"/>
              <a:gd name="connsiteX183" fmla="*/ 1373982 w 8247269"/>
              <a:gd name="connsiteY183" fmla="*/ 354673 h 3655858"/>
              <a:gd name="connsiteX184" fmla="*/ 1440657 w 8247269"/>
              <a:gd name="connsiteY184" fmla="*/ 373723 h 3655858"/>
              <a:gd name="connsiteX185" fmla="*/ 1440657 w 8247269"/>
              <a:gd name="connsiteY185" fmla="*/ 321335 h 3655858"/>
              <a:gd name="connsiteX186" fmla="*/ 1376363 w 8247269"/>
              <a:gd name="connsiteY186" fmla="*/ 235611 h 3655858"/>
              <a:gd name="connsiteX187" fmla="*/ 1338263 w 8247269"/>
              <a:gd name="connsiteY187" fmla="*/ 209416 h 3655858"/>
              <a:gd name="connsiteX188" fmla="*/ 1319213 w 8247269"/>
              <a:gd name="connsiteY188" fmla="*/ 192748 h 3655858"/>
              <a:gd name="connsiteX189" fmla="*/ 1166813 w 8247269"/>
              <a:gd name="connsiteY189" fmla="*/ 164173 h 3655858"/>
              <a:gd name="connsiteX190" fmla="*/ 1138238 w 8247269"/>
              <a:gd name="connsiteY190" fmla="*/ 154648 h 3655858"/>
              <a:gd name="connsiteX191" fmla="*/ 1057275 w 8247269"/>
              <a:gd name="connsiteY191" fmla="*/ 66542 h 3655858"/>
              <a:gd name="connsiteX192" fmla="*/ 976313 w 8247269"/>
              <a:gd name="connsiteY192" fmla="*/ 4629 h 3655858"/>
              <a:gd name="connsiteX193" fmla="*/ 626269 w 8247269"/>
              <a:gd name="connsiteY193" fmla="*/ 7011 h 3655858"/>
              <a:gd name="connsiteX194" fmla="*/ 535782 w 8247269"/>
              <a:gd name="connsiteY194" fmla="*/ 49873 h 3655858"/>
              <a:gd name="connsiteX195" fmla="*/ 395288 w 8247269"/>
              <a:gd name="connsiteY195" fmla="*/ 78448 h 3655858"/>
              <a:gd name="connsiteX196" fmla="*/ 319088 w 8247269"/>
              <a:gd name="connsiteY196" fmla="*/ 190367 h 3655858"/>
              <a:gd name="connsiteX197" fmla="*/ 307182 w 8247269"/>
              <a:gd name="connsiteY197" fmla="*/ 247516 h 3655858"/>
              <a:gd name="connsiteX198" fmla="*/ 254794 w 8247269"/>
              <a:gd name="connsiteY198" fmla="*/ 314192 h 3655858"/>
              <a:gd name="connsiteX199" fmla="*/ 180975 w 8247269"/>
              <a:gd name="connsiteY199" fmla="*/ 361817 h 3655858"/>
              <a:gd name="connsiteX200" fmla="*/ 76201 w 8247269"/>
              <a:gd name="connsiteY200" fmla="*/ 388011 h 3655858"/>
              <a:gd name="connsiteX201" fmla="*/ 42863 w 8247269"/>
              <a:gd name="connsiteY201" fmla="*/ 392773 h 3655858"/>
              <a:gd name="connsiteX202" fmla="*/ 0 w 8247269"/>
              <a:gd name="connsiteY202" fmla="*/ 402298 h 3655858"/>
              <a:gd name="connsiteX203" fmla="*/ 21431 w 8247269"/>
              <a:gd name="connsiteY203" fmla="*/ 447542 h 3655858"/>
              <a:gd name="connsiteX204" fmla="*/ 33338 w 8247269"/>
              <a:gd name="connsiteY204" fmla="*/ 449923 h 3655858"/>
              <a:gd name="connsiteX205" fmla="*/ 90488 w 8247269"/>
              <a:gd name="connsiteY205" fmla="*/ 478498 h 3655858"/>
              <a:gd name="connsiteX206" fmla="*/ 147638 w 8247269"/>
              <a:gd name="connsiteY206" fmla="*/ 507073 h 3655858"/>
              <a:gd name="connsiteX207" fmla="*/ 166688 w 8247269"/>
              <a:gd name="connsiteY207" fmla="*/ 535648 h 3655858"/>
              <a:gd name="connsiteX208" fmla="*/ 120298 w 8247269"/>
              <a:gd name="connsiteY208" fmla="*/ 554757 h 3655858"/>
              <a:gd name="connsiteX209" fmla="*/ 138113 w 8247269"/>
              <a:gd name="connsiteY209" fmla="*/ 611848 h 3655858"/>
              <a:gd name="connsiteX210" fmla="*/ 128588 w 8247269"/>
              <a:gd name="connsiteY210" fmla="*/ 697573 h 3655858"/>
              <a:gd name="connsiteX211" fmla="*/ 100013 w 8247269"/>
              <a:gd name="connsiteY211" fmla="*/ 707098 h 3655858"/>
              <a:gd name="connsiteX212" fmla="*/ 90488 w 8247269"/>
              <a:gd name="connsiteY212" fmla="*/ 735673 h 3655858"/>
              <a:gd name="connsiteX213" fmla="*/ 119063 w 8247269"/>
              <a:gd name="connsiteY213" fmla="*/ 745198 h 3655858"/>
              <a:gd name="connsiteX214" fmla="*/ 138113 w 8247269"/>
              <a:gd name="connsiteY214" fmla="*/ 802348 h 3655858"/>
              <a:gd name="connsiteX215" fmla="*/ 147638 w 8247269"/>
              <a:gd name="connsiteY215" fmla="*/ 869023 h 3655858"/>
              <a:gd name="connsiteX216" fmla="*/ 166688 w 8247269"/>
              <a:gd name="connsiteY216" fmla="*/ 897598 h 3655858"/>
              <a:gd name="connsiteX217" fmla="*/ 157163 w 8247269"/>
              <a:gd name="connsiteY217" fmla="*/ 954748 h 3655858"/>
              <a:gd name="connsiteX0" fmla="*/ 7319963 w 8247269"/>
              <a:gd name="connsiteY0" fmla="*/ 3621748 h 3655858"/>
              <a:gd name="connsiteX1" fmla="*/ 7374733 w 8247269"/>
              <a:gd name="connsiteY1" fmla="*/ 3447918 h 3655858"/>
              <a:gd name="connsiteX2" fmla="*/ 7398544 w 8247269"/>
              <a:gd name="connsiteY2" fmla="*/ 3312186 h 3655858"/>
              <a:gd name="connsiteX3" fmla="*/ 7458075 w 8247269"/>
              <a:gd name="connsiteY3" fmla="*/ 3264560 h 3655858"/>
              <a:gd name="connsiteX4" fmla="*/ 7481888 w 8247269"/>
              <a:gd name="connsiteY4" fmla="*/ 3031197 h 3655858"/>
              <a:gd name="connsiteX5" fmla="*/ 7543801 w 8247269"/>
              <a:gd name="connsiteY5" fmla="*/ 2997859 h 3655858"/>
              <a:gd name="connsiteX6" fmla="*/ 7627145 w 8247269"/>
              <a:gd name="connsiteY6" fmla="*/ 3024053 h 3655858"/>
              <a:gd name="connsiteX7" fmla="*/ 7708106 w 8247269"/>
              <a:gd name="connsiteY7" fmla="*/ 2974049 h 3655858"/>
              <a:gd name="connsiteX8" fmla="*/ 7765257 w 8247269"/>
              <a:gd name="connsiteY8" fmla="*/ 2869273 h 3655858"/>
              <a:gd name="connsiteX9" fmla="*/ 7777163 w 8247269"/>
              <a:gd name="connsiteY9" fmla="*/ 2831173 h 3655858"/>
              <a:gd name="connsiteX10" fmla="*/ 7805738 w 8247269"/>
              <a:gd name="connsiteY10" fmla="*/ 2821648 h 3655858"/>
              <a:gd name="connsiteX11" fmla="*/ 7834313 w 8247269"/>
              <a:gd name="connsiteY11" fmla="*/ 2812123 h 3655858"/>
              <a:gd name="connsiteX12" fmla="*/ 7996238 w 8247269"/>
              <a:gd name="connsiteY12" fmla="*/ 2793073 h 3655858"/>
              <a:gd name="connsiteX13" fmla="*/ 8062913 w 8247269"/>
              <a:gd name="connsiteY13" fmla="*/ 2774023 h 3655858"/>
              <a:gd name="connsiteX14" fmla="*/ 8090341 w 8247269"/>
              <a:gd name="connsiteY14" fmla="*/ 2795512 h 3655858"/>
              <a:gd name="connsiteX15" fmla="*/ 8162926 w 8247269"/>
              <a:gd name="connsiteY15" fmla="*/ 2783548 h 3655858"/>
              <a:gd name="connsiteX16" fmla="*/ 8165307 w 8247269"/>
              <a:gd name="connsiteY16" fmla="*/ 2740686 h 3655858"/>
              <a:gd name="connsiteX17" fmla="*/ 8186738 w 8247269"/>
              <a:gd name="connsiteY17" fmla="*/ 2633530 h 3655858"/>
              <a:gd name="connsiteX18" fmla="*/ 8193882 w 8247269"/>
              <a:gd name="connsiteY18" fmla="*/ 2583523 h 3655858"/>
              <a:gd name="connsiteX19" fmla="*/ 8224838 w 8247269"/>
              <a:gd name="connsiteY19" fmla="*/ 2545423 h 3655858"/>
              <a:gd name="connsiteX20" fmla="*/ 8243888 w 8247269"/>
              <a:gd name="connsiteY20" fmla="*/ 2516848 h 3655858"/>
              <a:gd name="connsiteX21" fmla="*/ 8178447 w 8247269"/>
              <a:gd name="connsiteY21" fmla="*/ 2469281 h 3655858"/>
              <a:gd name="connsiteX22" fmla="*/ 7950994 w 8247269"/>
              <a:gd name="connsiteY22" fmla="*/ 2466842 h 3655858"/>
              <a:gd name="connsiteX23" fmla="*/ 7967663 w 8247269"/>
              <a:gd name="connsiteY23" fmla="*/ 2366829 h 3655858"/>
              <a:gd name="connsiteX24" fmla="*/ 7977188 w 8247269"/>
              <a:gd name="connsiteY24" fmla="*/ 2288248 h 3655858"/>
              <a:gd name="connsiteX25" fmla="*/ 7950995 w 8247269"/>
              <a:gd name="connsiteY25" fmla="*/ 2114416 h 3655858"/>
              <a:gd name="connsiteX26" fmla="*/ 7953375 w 8247269"/>
              <a:gd name="connsiteY26" fmla="*/ 2069173 h 3655858"/>
              <a:gd name="connsiteX27" fmla="*/ 7948613 w 8247269"/>
              <a:gd name="connsiteY27" fmla="*/ 2038216 h 3655858"/>
              <a:gd name="connsiteX28" fmla="*/ 7962901 w 8247269"/>
              <a:gd name="connsiteY28" fmla="*/ 1938204 h 3655858"/>
              <a:gd name="connsiteX29" fmla="*/ 7948613 w 8247269"/>
              <a:gd name="connsiteY29" fmla="*/ 1878673 h 3655858"/>
              <a:gd name="connsiteX30" fmla="*/ 7850982 w 8247269"/>
              <a:gd name="connsiteY30" fmla="*/ 1890579 h 3655858"/>
              <a:gd name="connsiteX31" fmla="*/ 7796213 w 8247269"/>
              <a:gd name="connsiteY31" fmla="*/ 1821523 h 3655858"/>
              <a:gd name="connsiteX32" fmla="*/ 7739063 w 8247269"/>
              <a:gd name="connsiteY32" fmla="*/ 1802473 h 3655858"/>
              <a:gd name="connsiteX33" fmla="*/ 7710488 w 8247269"/>
              <a:gd name="connsiteY33" fmla="*/ 1783423 h 3655858"/>
              <a:gd name="connsiteX34" fmla="*/ 7567613 w 8247269"/>
              <a:gd name="connsiteY34" fmla="*/ 1764373 h 3655858"/>
              <a:gd name="connsiteX35" fmla="*/ 7510463 w 8247269"/>
              <a:gd name="connsiteY35" fmla="*/ 1745323 h 3655858"/>
              <a:gd name="connsiteX36" fmla="*/ 7453313 w 8247269"/>
              <a:gd name="connsiteY36" fmla="*/ 1707223 h 3655858"/>
              <a:gd name="connsiteX37" fmla="*/ 7424738 w 8247269"/>
              <a:gd name="connsiteY37" fmla="*/ 1688173 h 3655858"/>
              <a:gd name="connsiteX38" fmla="*/ 7396163 w 8247269"/>
              <a:gd name="connsiteY38" fmla="*/ 1678648 h 3655858"/>
              <a:gd name="connsiteX39" fmla="*/ 7358063 w 8247269"/>
              <a:gd name="connsiteY39" fmla="*/ 1631023 h 3655858"/>
              <a:gd name="connsiteX40" fmla="*/ 7319963 w 8247269"/>
              <a:gd name="connsiteY40" fmla="*/ 1573873 h 3655858"/>
              <a:gd name="connsiteX41" fmla="*/ 7272338 w 8247269"/>
              <a:gd name="connsiteY41" fmla="*/ 1516723 h 3655858"/>
              <a:gd name="connsiteX42" fmla="*/ 7262813 w 8247269"/>
              <a:gd name="connsiteY42" fmla="*/ 1488148 h 3655858"/>
              <a:gd name="connsiteX43" fmla="*/ 7224713 w 8247269"/>
              <a:gd name="connsiteY43" fmla="*/ 1430998 h 3655858"/>
              <a:gd name="connsiteX44" fmla="*/ 7215188 w 8247269"/>
              <a:gd name="connsiteY44" fmla="*/ 1402423 h 3655858"/>
              <a:gd name="connsiteX45" fmla="*/ 7196138 w 8247269"/>
              <a:gd name="connsiteY45" fmla="*/ 1373848 h 3655858"/>
              <a:gd name="connsiteX46" fmla="*/ 7184231 w 8247269"/>
              <a:gd name="connsiteY46" fmla="*/ 1309554 h 3655858"/>
              <a:gd name="connsiteX47" fmla="*/ 7012782 w 8247269"/>
              <a:gd name="connsiteY47" fmla="*/ 1114292 h 3655858"/>
              <a:gd name="connsiteX48" fmla="*/ 6979445 w 8247269"/>
              <a:gd name="connsiteY48" fmla="*/ 1078573 h 3655858"/>
              <a:gd name="connsiteX49" fmla="*/ 6950869 w 8247269"/>
              <a:gd name="connsiteY49" fmla="*/ 1047617 h 3655858"/>
              <a:gd name="connsiteX50" fmla="*/ 6988969 w 8247269"/>
              <a:gd name="connsiteY50" fmla="*/ 992848 h 3655858"/>
              <a:gd name="connsiteX51" fmla="*/ 7048501 w 8247269"/>
              <a:gd name="connsiteY51" fmla="*/ 916648 h 3655858"/>
              <a:gd name="connsiteX52" fmla="*/ 6977063 w 8247269"/>
              <a:gd name="connsiteY52" fmla="*/ 888073 h 3655858"/>
              <a:gd name="connsiteX53" fmla="*/ 6910388 w 8247269"/>
              <a:gd name="connsiteY53" fmla="*/ 878548 h 3655858"/>
              <a:gd name="connsiteX54" fmla="*/ 6872288 w 8247269"/>
              <a:gd name="connsiteY54" fmla="*/ 859498 h 3655858"/>
              <a:gd name="connsiteX55" fmla="*/ 6843713 w 8247269"/>
              <a:gd name="connsiteY55" fmla="*/ 849973 h 3655858"/>
              <a:gd name="connsiteX56" fmla="*/ 6786563 w 8247269"/>
              <a:gd name="connsiteY56" fmla="*/ 811873 h 3655858"/>
              <a:gd name="connsiteX57" fmla="*/ 6748463 w 8247269"/>
              <a:gd name="connsiteY57" fmla="*/ 764248 h 3655858"/>
              <a:gd name="connsiteX58" fmla="*/ 6738938 w 8247269"/>
              <a:gd name="connsiteY58" fmla="*/ 735673 h 3655858"/>
              <a:gd name="connsiteX59" fmla="*/ 6691313 w 8247269"/>
              <a:gd name="connsiteY59" fmla="*/ 688048 h 3655858"/>
              <a:gd name="connsiteX60" fmla="*/ 6643688 w 8247269"/>
              <a:gd name="connsiteY60" fmla="*/ 649948 h 3655858"/>
              <a:gd name="connsiteX61" fmla="*/ 6624638 w 8247269"/>
              <a:gd name="connsiteY61" fmla="*/ 621373 h 3655858"/>
              <a:gd name="connsiteX62" fmla="*/ 6596063 w 8247269"/>
              <a:gd name="connsiteY62" fmla="*/ 611848 h 3655858"/>
              <a:gd name="connsiteX63" fmla="*/ 6567488 w 8247269"/>
              <a:gd name="connsiteY63" fmla="*/ 592798 h 3655858"/>
              <a:gd name="connsiteX64" fmla="*/ 6538913 w 8247269"/>
              <a:gd name="connsiteY64" fmla="*/ 583273 h 3655858"/>
              <a:gd name="connsiteX65" fmla="*/ 6510338 w 8247269"/>
              <a:gd name="connsiteY65" fmla="*/ 564223 h 3655858"/>
              <a:gd name="connsiteX66" fmla="*/ 6462713 w 8247269"/>
              <a:gd name="connsiteY66" fmla="*/ 554698 h 3655858"/>
              <a:gd name="connsiteX67" fmla="*/ 6376988 w 8247269"/>
              <a:gd name="connsiteY67" fmla="*/ 564223 h 3655858"/>
              <a:gd name="connsiteX68" fmla="*/ 6250782 w 8247269"/>
              <a:gd name="connsiteY68" fmla="*/ 616611 h 3655858"/>
              <a:gd name="connsiteX69" fmla="*/ 6169819 w 8247269"/>
              <a:gd name="connsiteY69" fmla="*/ 649948 h 3655858"/>
              <a:gd name="connsiteX70" fmla="*/ 6148388 w 8247269"/>
              <a:gd name="connsiteY70" fmla="*/ 697573 h 3655858"/>
              <a:gd name="connsiteX71" fmla="*/ 6105525 w 8247269"/>
              <a:gd name="connsiteY71" fmla="*/ 883310 h 3655858"/>
              <a:gd name="connsiteX72" fmla="*/ 6119813 w 8247269"/>
              <a:gd name="connsiteY72" fmla="*/ 1116673 h 3655858"/>
              <a:gd name="connsiteX73" fmla="*/ 6136482 w 8247269"/>
              <a:gd name="connsiteY73" fmla="*/ 1226210 h 3655858"/>
              <a:gd name="connsiteX74" fmla="*/ 6140098 w 8247269"/>
              <a:gd name="connsiteY74" fmla="*/ 1397718 h 3655858"/>
              <a:gd name="connsiteX75" fmla="*/ 6165057 w 8247269"/>
              <a:gd name="connsiteY75" fmla="*/ 1445286 h 3655858"/>
              <a:gd name="connsiteX76" fmla="*/ 6162676 w 8247269"/>
              <a:gd name="connsiteY76" fmla="*/ 1523867 h 3655858"/>
              <a:gd name="connsiteX77" fmla="*/ 6174582 w 8247269"/>
              <a:gd name="connsiteY77" fmla="*/ 1683411 h 3655858"/>
              <a:gd name="connsiteX78" fmla="*/ 6174581 w 8247269"/>
              <a:gd name="connsiteY78" fmla="*/ 1766754 h 3655858"/>
              <a:gd name="connsiteX79" fmla="*/ 6105525 w 8247269"/>
              <a:gd name="connsiteY79" fmla="*/ 1752466 h 3655858"/>
              <a:gd name="connsiteX80" fmla="*/ 5969795 w 8247269"/>
              <a:gd name="connsiteY80" fmla="*/ 1778661 h 3655858"/>
              <a:gd name="connsiteX81" fmla="*/ 5955507 w 8247269"/>
              <a:gd name="connsiteY81" fmla="*/ 1885816 h 3655858"/>
              <a:gd name="connsiteX82" fmla="*/ 5967413 w 8247269"/>
              <a:gd name="connsiteY82" fmla="*/ 1935823 h 3655858"/>
              <a:gd name="connsiteX83" fmla="*/ 5926932 w 8247269"/>
              <a:gd name="connsiteY83" fmla="*/ 1966779 h 3655858"/>
              <a:gd name="connsiteX84" fmla="*/ 5684045 w 8247269"/>
              <a:gd name="connsiteY84" fmla="*/ 1947729 h 3655858"/>
              <a:gd name="connsiteX85" fmla="*/ 5434013 w 8247269"/>
              <a:gd name="connsiteY85" fmla="*/ 1971542 h 3655858"/>
              <a:gd name="connsiteX86" fmla="*/ 5300663 w 8247269"/>
              <a:gd name="connsiteY86" fmla="*/ 1935823 h 3655858"/>
              <a:gd name="connsiteX87" fmla="*/ 5243513 w 8247269"/>
              <a:gd name="connsiteY87" fmla="*/ 1945348 h 3655858"/>
              <a:gd name="connsiteX88" fmla="*/ 5186363 w 8247269"/>
              <a:gd name="connsiteY88" fmla="*/ 1964398 h 3655858"/>
              <a:gd name="connsiteX89" fmla="*/ 5179219 w 8247269"/>
              <a:gd name="connsiteY89" fmla="*/ 1921535 h 3655858"/>
              <a:gd name="connsiteX90" fmla="*/ 5098257 w 8247269"/>
              <a:gd name="connsiteY90" fmla="*/ 1871529 h 3655858"/>
              <a:gd name="connsiteX91" fmla="*/ 5033963 w 8247269"/>
              <a:gd name="connsiteY91" fmla="*/ 1869148 h 3655858"/>
              <a:gd name="connsiteX92" fmla="*/ 5024438 w 8247269"/>
              <a:gd name="connsiteY92" fmla="*/ 1840573 h 3655858"/>
              <a:gd name="connsiteX93" fmla="*/ 4891088 w 8247269"/>
              <a:gd name="connsiteY93" fmla="*/ 1811998 h 3655858"/>
              <a:gd name="connsiteX94" fmla="*/ 4814888 w 8247269"/>
              <a:gd name="connsiteY94" fmla="*/ 1773898 h 3655858"/>
              <a:gd name="connsiteX95" fmla="*/ 4786313 w 8247269"/>
              <a:gd name="connsiteY95" fmla="*/ 1745323 h 3655858"/>
              <a:gd name="connsiteX96" fmla="*/ 4776788 w 8247269"/>
              <a:gd name="connsiteY96" fmla="*/ 1716748 h 3655858"/>
              <a:gd name="connsiteX97" fmla="*/ 4795838 w 8247269"/>
              <a:gd name="connsiteY97" fmla="*/ 1659598 h 3655858"/>
              <a:gd name="connsiteX98" fmla="*/ 4814888 w 8247269"/>
              <a:gd name="connsiteY98" fmla="*/ 1507198 h 3655858"/>
              <a:gd name="connsiteX99" fmla="*/ 4852988 w 8247269"/>
              <a:gd name="connsiteY99" fmla="*/ 1450048 h 3655858"/>
              <a:gd name="connsiteX100" fmla="*/ 4872038 w 8247269"/>
              <a:gd name="connsiteY100" fmla="*/ 1421473 h 3655858"/>
              <a:gd name="connsiteX101" fmla="*/ 4919663 w 8247269"/>
              <a:gd name="connsiteY101" fmla="*/ 1345273 h 3655858"/>
              <a:gd name="connsiteX102" fmla="*/ 4929188 w 8247269"/>
              <a:gd name="connsiteY102" fmla="*/ 1316698 h 3655858"/>
              <a:gd name="connsiteX103" fmla="*/ 4872038 w 8247269"/>
              <a:gd name="connsiteY103" fmla="*/ 1288123 h 3655858"/>
              <a:gd name="connsiteX104" fmla="*/ 4843463 w 8247269"/>
              <a:gd name="connsiteY104" fmla="*/ 1269073 h 3655858"/>
              <a:gd name="connsiteX105" fmla="*/ 4786313 w 8247269"/>
              <a:gd name="connsiteY105" fmla="*/ 1250023 h 3655858"/>
              <a:gd name="connsiteX106" fmla="*/ 4757738 w 8247269"/>
              <a:gd name="connsiteY106" fmla="*/ 1240498 h 3655858"/>
              <a:gd name="connsiteX107" fmla="*/ 4729163 w 8247269"/>
              <a:gd name="connsiteY107" fmla="*/ 1250023 h 3655858"/>
              <a:gd name="connsiteX108" fmla="*/ 4672013 w 8247269"/>
              <a:gd name="connsiteY108" fmla="*/ 1278598 h 3655858"/>
              <a:gd name="connsiteX109" fmla="*/ 4576763 w 8247269"/>
              <a:gd name="connsiteY109" fmla="*/ 1240498 h 3655858"/>
              <a:gd name="connsiteX110" fmla="*/ 4538663 w 8247269"/>
              <a:gd name="connsiteY110" fmla="*/ 1192873 h 3655858"/>
              <a:gd name="connsiteX111" fmla="*/ 4481513 w 8247269"/>
              <a:gd name="connsiteY111" fmla="*/ 1211923 h 3655858"/>
              <a:gd name="connsiteX112" fmla="*/ 4452938 w 8247269"/>
              <a:gd name="connsiteY112" fmla="*/ 1221448 h 3655858"/>
              <a:gd name="connsiteX113" fmla="*/ 4414838 w 8247269"/>
              <a:gd name="connsiteY113" fmla="*/ 1307173 h 3655858"/>
              <a:gd name="connsiteX114" fmla="*/ 4405313 w 8247269"/>
              <a:gd name="connsiteY114" fmla="*/ 1335748 h 3655858"/>
              <a:gd name="connsiteX115" fmla="*/ 4395788 w 8247269"/>
              <a:gd name="connsiteY115" fmla="*/ 1364323 h 3655858"/>
              <a:gd name="connsiteX116" fmla="*/ 4367213 w 8247269"/>
              <a:gd name="connsiteY116" fmla="*/ 1383373 h 3655858"/>
              <a:gd name="connsiteX117" fmla="*/ 4348163 w 8247269"/>
              <a:gd name="connsiteY117" fmla="*/ 1411948 h 3655858"/>
              <a:gd name="connsiteX118" fmla="*/ 4329113 w 8247269"/>
              <a:gd name="connsiteY118" fmla="*/ 1469098 h 3655858"/>
              <a:gd name="connsiteX119" fmla="*/ 4310063 w 8247269"/>
              <a:gd name="connsiteY119" fmla="*/ 1497673 h 3655858"/>
              <a:gd name="connsiteX120" fmla="*/ 4300538 w 8247269"/>
              <a:gd name="connsiteY120" fmla="*/ 1526248 h 3655858"/>
              <a:gd name="connsiteX121" fmla="*/ 4291013 w 8247269"/>
              <a:gd name="connsiteY121" fmla="*/ 1564348 h 3655858"/>
              <a:gd name="connsiteX122" fmla="*/ 4262438 w 8247269"/>
              <a:gd name="connsiteY122" fmla="*/ 1583398 h 3655858"/>
              <a:gd name="connsiteX123" fmla="*/ 4224338 w 8247269"/>
              <a:gd name="connsiteY123" fmla="*/ 1576254 h 3655858"/>
              <a:gd name="connsiteX124" fmla="*/ 4167188 w 8247269"/>
              <a:gd name="connsiteY124" fmla="*/ 1592923 h 3655858"/>
              <a:gd name="connsiteX125" fmla="*/ 4110038 w 8247269"/>
              <a:gd name="connsiteY125" fmla="*/ 1614354 h 3655858"/>
              <a:gd name="connsiteX126" fmla="*/ 4081463 w 8247269"/>
              <a:gd name="connsiteY126" fmla="*/ 1621498 h 3655858"/>
              <a:gd name="connsiteX127" fmla="*/ 4055270 w 8247269"/>
              <a:gd name="connsiteY127" fmla="*/ 1626261 h 3655858"/>
              <a:gd name="connsiteX128" fmla="*/ 3948113 w 8247269"/>
              <a:gd name="connsiteY128" fmla="*/ 1640548 h 3655858"/>
              <a:gd name="connsiteX129" fmla="*/ 3910013 w 8247269"/>
              <a:gd name="connsiteY129" fmla="*/ 1631023 h 3655858"/>
              <a:gd name="connsiteX130" fmla="*/ 3757613 w 8247269"/>
              <a:gd name="connsiteY130" fmla="*/ 1621498 h 3655858"/>
              <a:gd name="connsiteX131" fmla="*/ 3729038 w 8247269"/>
              <a:gd name="connsiteY131" fmla="*/ 1602448 h 3655858"/>
              <a:gd name="connsiteX132" fmla="*/ 3700463 w 8247269"/>
              <a:gd name="connsiteY132" fmla="*/ 1592923 h 3655858"/>
              <a:gd name="connsiteX133" fmla="*/ 3652838 w 8247269"/>
              <a:gd name="connsiteY133" fmla="*/ 1554823 h 3655858"/>
              <a:gd name="connsiteX134" fmla="*/ 3481388 w 8247269"/>
              <a:gd name="connsiteY134" fmla="*/ 1564348 h 3655858"/>
              <a:gd name="connsiteX135" fmla="*/ 3414713 w 8247269"/>
              <a:gd name="connsiteY135" fmla="*/ 1573873 h 3655858"/>
              <a:gd name="connsiteX136" fmla="*/ 3386138 w 8247269"/>
              <a:gd name="connsiteY136" fmla="*/ 1583398 h 3655858"/>
              <a:gd name="connsiteX137" fmla="*/ 3338513 w 8247269"/>
              <a:gd name="connsiteY137" fmla="*/ 1592923 h 3655858"/>
              <a:gd name="connsiteX138" fmla="*/ 3259931 w 8247269"/>
              <a:gd name="connsiteY138" fmla="*/ 1650073 h 3655858"/>
              <a:gd name="connsiteX139" fmla="*/ 3214688 w 8247269"/>
              <a:gd name="connsiteY139" fmla="*/ 1697698 h 3655858"/>
              <a:gd name="connsiteX140" fmla="*/ 3205163 w 8247269"/>
              <a:gd name="connsiteY140" fmla="*/ 1726273 h 3655858"/>
              <a:gd name="connsiteX141" fmla="*/ 3181351 w 8247269"/>
              <a:gd name="connsiteY141" fmla="*/ 1769136 h 3655858"/>
              <a:gd name="connsiteX142" fmla="*/ 3102769 w 8247269"/>
              <a:gd name="connsiteY142" fmla="*/ 1745323 h 3655858"/>
              <a:gd name="connsiteX143" fmla="*/ 3057525 w 8247269"/>
              <a:gd name="connsiteY143" fmla="*/ 1690554 h 3655858"/>
              <a:gd name="connsiteX144" fmla="*/ 3005138 w 8247269"/>
              <a:gd name="connsiteY144" fmla="*/ 1650073 h 3655858"/>
              <a:gd name="connsiteX145" fmla="*/ 2967038 w 8247269"/>
              <a:gd name="connsiteY145" fmla="*/ 1592923 h 3655858"/>
              <a:gd name="connsiteX146" fmla="*/ 2947988 w 8247269"/>
              <a:gd name="connsiteY146" fmla="*/ 1564348 h 3655858"/>
              <a:gd name="connsiteX147" fmla="*/ 2890838 w 8247269"/>
              <a:gd name="connsiteY147" fmla="*/ 1535773 h 3655858"/>
              <a:gd name="connsiteX148" fmla="*/ 2862263 w 8247269"/>
              <a:gd name="connsiteY148" fmla="*/ 1516723 h 3655858"/>
              <a:gd name="connsiteX149" fmla="*/ 2833688 w 8247269"/>
              <a:gd name="connsiteY149" fmla="*/ 1507198 h 3655858"/>
              <a:gd name="connsiteX150" fmla="*/ 2805113 w 8247269"/>
              <a:gd name="connsiteY150" fmla="*/ 1488148 h 3655858"/>
              <a:gd name="connsiteX151" fmla="*/ 2738438 w 8247269"/>
              <a:gd name="connsiteY151" fmla="*/ 1469098 h 3655858"/>
              <a:gd name="connsiteX152" fmla="*/ 2709863 w 8247269"/>
              <a:gd name="connsiteY152" fmla="*/ 1459573 h 3655858"/>
              <a:gd name="connsiteX153" fmla="*/ 2605088 w 8247269"/>
              <a:gd name="connsiteY153" fmla="*/ 1450048 h 3655858"/>
              <a:gd name="connsiteX154" fmla="*/ 2509838 w 8247269"/>
              <a:gd name="connsiteY154" fmla="*/ 1459573 h 3655858"/>
              <a:gd name="connsiteX155" fmla="*/ 2433638 w 8247269"/>
              <a:gd name="connsiteY155" fmla="*/ 1411948 h 3655858"/>
              <a:gd name="connsiteX156" fmla="*/ 2395538 w 8247269"/>
              <a:gd name="connsiteY156" fmla="*/ 1383373 h 3655858"/>
              <a:gd name="connsiteX157" fmla="*/ 2366963 w 8247269"/>
              <a:gd name="connsiteY157" fmla="*/ 1373848 h 3655858"/>
              <a:gd name="connsiteX158" fmla="*/ 2309813 w 8247269"/>
              <a:gd name="connsiteY158" fmla="*/ 1364323 h 3655858"/>
              <a:gd name="connsiteX159" fmla="*/ 2233613 w 8247269"/>
              <a:gd name="connsiteY159" fmla="*/ 1373848 h 3655858"/>
              <a:gd name="connsiteX160" fmla="*/ 2185988 w 8247269"/>
              <a:gd name="connsiteY160" fmla="*/ 1364323 h 3655858"/>
              <a:gd name="connsiteX161" fmla="*/ 2176463 w 8247269"/>
              <a:gd name="connsiteY161" fmla="*/ 1335748 h 3655858"/>
              <a:gd name="connsiteX162" fmla="*/ 2157413 w 8247269"/>
              <a:gd name="connsiteY162" fmla="*/ 1204779 h 3655858"/>
              <a:gd name="connsiteX163" fmla="*/ 2097882 w 8247269"/>
              <a:gd name="connsiteY163" fmla="*/ 1159537 h 3655858"/>
              <a:gd name="connsiteX164" fmla="*/ 2062163 w 8247269"/>
              <a:gd name="connsiteY164" fmla="*/ 1097623 h 3655858"/>
              <a:gd name="connsiteX165" fmla="*/ 2033588 w 8247269"/>
              <a:gd name="connsiteY165" fmla="*/ 1088098 h 3655858"/>
              <a:gd name="connsiteX166" fmla="*/ 2081213 w 8247269"/>
              <a:gd name="connsiteY166" fmla="*/ 1040473 h 3655858"/>
              <a:gd name="connsiteX167" fmla="*/ 2128838 w 8247269"/>
              <a:gd name="connsiteY167" fmla="*/ 1030948 h 3655858"/>
              <a:gd name="connsiteX168" fmla="*/ 2147888 w 8247269"/>
              <a:gd name="connsiteY168" fmla="*/ 973798 h 3655858"/>
              <a:gd name="connsiteX169" fmla="*/ 2119313 w 8247269"/>
              <a:gd name="connsiteY169" fmla="*/ 945223 h 3655858"/>
              <a:gd name="connsiteX170" fmla="*/ 1983582 w 8247269"/>
              <a:gd name="connsiteY170" fmla="*/ 902360 h 3655858"/>
              <a:gd name="connsiteX171" fmla="*/ 2024063 w 8247269"/>
              <a:gd name="connsiteY171" fmla="*/ 859498 h 3655858"/>
              <a:gd name="connsiteX172" fmla="*/ 2014538 w 8247269"/>
              <a:gd name="connsiteY172" fmla="*/ 830923 h 3655858"/>
              <a:gd name="connsiteX173" fmla="*/ 1976438 w 8247269"/>
              <a:gd name="connsiteY173" fmla="*/ 773773 h 3655858"/>
              <a:gd name="connsiteX174" fmla="*/ 1804988 w 8247269"/>
              <a:gd name="connsiteY174" fmla="*/ 716623 h 3655858"/>
              <a:gd name="connsiteX175" fmla="*/ 1776413 w 8247269"/>
              <a:gd name="connsiteY175" fmla="*/ 707098 h 3655858"/>
              <a:gd name="connsiteX176" fmla="*/ 1747838 w 8247269"/>
              <a:gd name="connsiteY176" fmla="*/ 697573 h 3655858"/>
              <a:gd name="connsiteX177" fmla="*/ 1690688 w 8247269"/>
              <a:gd name="connsiteY177" fmla="*/ 659473 h 3655858"/>
              <a:gd name="connsiteX178" fmla="*/ 1654969 w 8247269"/>
              <a:gd name="connsiteY178" fmla="*/ 623754 h 3655858"/>
              <a:gd name="connsiteX179" fmla="*/ 1588293 w 8247269"/>
              <a:gd name="connsiteY179" fmla="*/ 538029 h 3655858"/>
              <a:gd name="connsiteX180" fmla="*/ 1493045 w 8247269"/>
              <a:gd name="connsiteY180" fmla="*/ 464210 h 3655858"/>
              <a:gd name="connsiteX181" fmla="*/ 1370452 w 8247269"/>
              <a:gd name="connsiteY181" fmla="*/ 366638 h 3655858"/>
              <a:gd name="connsiteX182" fmla="*/ 1350170 w 8247269"/>
              <a:gd name="connsiteY182" fmla="*/ 347529 h 3655858"/>
              <a:gd name="connsiteX183" fmla="*/ 1373982 w 8247269"/>
              <a:gd name="connsiteY183" fmla="*/ 354673 h 3655858"/>
              <a:gd name="connsiteX184" fmla="*/ 1440657 w 8247269"/>
              <a:gd name="connsiteY184" fmla="*/ 373723 h 3655858"/>
              <a:gd name="connsiteX185" fmla="*/ 1440657 w 8247269"/>
              <a:gd name="connsiteY185" fmla="*/ 321335 h 3655858"/>
              <a:gd name="connsiteX186" fmla="*/ 1376363 w 8247269"/>
              <a:gd name="connsiteY186" fmla="*/ 235611 h 3655858"/>
              <a:gd name="connsiteX187" fmla="*/ 1338263 w 8247269"/>
              <a:gd name="connsiteY187" fmla="*/ 209416 h 3655858"/>
              <a:gd name="connsiteX188" fmla="*/ 1319213 w 8247269"/>
              <a:gd name="connsiteY188" fmla="*/ 192748 h 3655858"/>
              <a:gd name="connsiteX189" fmla="*/ 1166813 w 8247269"/>
              <a:gd name="connsiteY189" fmla="*/ 164173 h 3655858"/>
              <a:gd name="connsiteX190" fmla="*/ 1138238 w 8247269"/>
              <a:gd name="connsiteY190" fmla="*/ 154648 h 3655858"/>
              <a:gd name="connsiteX191" fmla="*/ 1057275 w 8247269"/>
              <a:gd name="connsiteY191" fmla="*/ 66542 h 3655858"/>
              <a:gd name="connsiteX192" fmla="*/ 976313 w 8247269"/>
              <a:gd name="connsiteY192" fmla="*/ 4629 h 3655858"/>
              <a:gd name="connsiteX193" fmla="*/ 626269 w 8247269"/>
              <a:gd name="connsiteY193" fmla="*/ 7011 h 3655858"/>
              <a:gd name="connsiteX194" fmla="*/ 535782 w 8247269"/>
              <a:gd name="connsiteY194" fmla="*/ 49873 h 3655858"/>
              <a:gd name="connsiteX195" fmla="*/ 395288 w 8247269"/>
              <a:gd name="connsiteY195" fmla="*/ 78448 h 3655858"/>
              <a:gd name="connsiteX196" fmla="*/ 319088 w 8247269"/>
              <a:gd name="connsiteY196" fmla="*/ 190367 h 3655858"/>
              <a:gd name="connsiteX197" fmla="*/ 307182 w 8247269"/>
              <a:gd name="connsiteY197" fmla="*/ 247516 h 3655858"/>
              <a:gd name="connsiteX198" fmla="*/ 254794 w 8247269"/>
              <a:gd name="connsiteY198" fmla="*/ 314192 h 3655858"/>
              <a:gd name="connsiteX199" fmla="*/ 180975 w 8247269"/>
              <a:gd name="connsiteY199" fmla="*/ 361817 h 3655858"/>
              <a:gd name="connsiteX200" fmla="*/ 76201 w 8247269"/>
              <a:gd name="connsiteY200" fmla="*/ 388011 h 3655858"/>
              <a:gd name="connsiteX201" fmla="*/ 42863 w 8247269"/>
              <a:gd name="connsiteY201" fmla="*/ 392773 h 3655858"/>
              <a:gd name="connsiteX202" fmla="*/ 0 w 8247269"/>
              <a:gd name="connsiteY202" fmla="*/ 402298 h 3655858"/>
              <a:gd name="connsiteX203" fmla="*/ 21431 w 8247269"/>
              <a:gd name="connsiteY203" fmla="*/ 447542 h 3655858"/>
              <a:gd name="connsiteX204" fmla="*/ 33338 w 8247269"/>
              <a:gd name="connsiteY204" fmla="*/ 449923 h 3655858"/>
              <a:gd name="connsiteX205" fmla="*/ 90488 w 8247269"/>
              <a:gd name="connsiteY205" fmla="*/ 478498 h 3655858"/>
              <a:gd name="connsiteX206" fmla="*/ 147638 w 8247269"/>
              <a:gd name="connsiteY206" fmla="*/ 507073 h 3655858"/>
              <a:gd name="connsiteX207" fmla="*/ 166688 w 8247269"/>
              <a:gd name="connsiteY207" fmla="*/ 535648 h 3655858"/>
              <a:gd name="connsiteX208" fmla="*/ 120298 w 8247269"/>
              <a:gd name="connsiteY208" fmla="*/ 554757 h 3655858"/>
              <a:gd name="connsiteX209" fmla="*/ 128588 w 8247269"/>
              <a:gd name="connsiteY209" fmla="*/ 697573 h 3655858"/>
              <a:gd name="connsiteX210" fmla="*/ 100013 w 8247269"/>
              <a:gd name="connsiteY210" fmla="*/ 707098 h 3655858"/>
              <a:gd name="connsiteX211" fmla="*/ 90488 w 8247269"/>
              <a:gd name="connsiteY211" fmla="*/ 735673 h 3655858"/>
              <a:gd name="connsiteX212" fmla="*/ 119063 w 8247269"/>
              <a:gd name="connsiteY212" fmla="*/ 745198 h 3655858"/>
              <a:gd name="connsiteX213" fmla="*/ 138113 w 8247269"/>
              <a:gd name="connsiteY213" fmla="*/ 802348 h 3655858"/>
              <a:gd name="connsiteX214" fmla="*/ 147638 w 8247269"/>
              <a:gd name="connsiteY214" fmla="*/ 869023 h 3655858"/>
              <a:gd name="connsiteX215" fmla="*/ 166688 w 8247269"/>
              <a:gd name="connsiteY215" fmla="*/ 897598 h 3655858"/>
              <a:gd name="connsiteX216" fmla="*/ 157163 w 8247269"/>
              <a:gd name="connsiteY216" fmla="*/ 954748 h 3655858"/>
              <a:gd name="connsiteX0" fmla="*/ 7319963 w 8247269"/>
              <a:gd name="connsiteY0" fmla="*/ 3621748 h 3655858"/>
              <a:gd name="connsiteX1" fmla="*/ 7374733 w 8247269"/>
              <a:gd name="connsiteY1" fmla="*/ 3447918 h 3655858"/>
              <a:gd name="connsiteX2" fmla="*/ 7398544 w 8247269"/>
              <a:gd name="connsiteY2" fmla="*/ 3312186 h 3655858"/>
              <a:gd name="connsiteX3" fmla="*/ 7458075 w 8247269"/>
              <a:gd name="connsiteY3" fmla="*/ 3264560 h 3655858"/>
              <a:gd name="connsiteX4" fmla="*/ 7481888 w 8247269"/>
              <a:gd name="connsiteY4" fmla="*/ 3031197 h 3655858"/>
              <a:gd name="connsiteX5" fmla="*/ 7543801 w 8247269"/>
              <a:gd name="connsiteY5" fmla="*/ 2997859 h 3655858"/>
              <a:gd name="connsiteX6" fmla="*/ 7627145 w 8247269"/>
              <a:gd name="connsiteY6" fmla="*/ 3024053 h 3655858"/>
              <a:gd name="connsiteX7" fmla="*/ 7708106 w 8247269"/>
              <a:gd name="connsiteY7" fmla="*/ 2974049 h 3655858"/>
              <a:gd name="connsiteX8" fmla="*/ 7765257 w 8247269"/>
              <a:gd name="connsiteY8" fmla="*/ 2869273 h 3655858"/>
              <a:gd name="connsiteX9" fmla="*/ 7777163 w 8247269"/>
              <a:gd name="connsiteY9" fmla="*/ 2831173 h 3655858"/>
              <a:gd name="connsiteX10" fmla="*/ 7805738 w 8247269"/>
              <a:gd name="connsiteY10" fmla="*/ 2821648 h 3655858"/>
              <a:gd name="connsiteX11" fmla="*/ 7834313 w 8247269"/>
              <a:gd name="connsiteY11" fmla="*/ 2812123 h 3655858"/>
              <a:gd name="connsiteX12" fmla="*/ 7996238 w 8247269"/>
              <a:gd name="connsiteY12" fmla="*/ 2793073 h 3655858"/>
              <a:gd name="connsiteX13" fmla="*/ 8062913 w 8247269"/>
              <a:gd name="connsiteY13" fmla="*/ 2774023 h 3655858"/>
              <a:gd name="connsiteX14" fmla="*/ 8090341 w 8247269"/>
              <a:gd name="connsiteY14" fmla="*/ 2795512 h 3655858"/>
              <a:gd name="connsiteX15" fmla="*/ 8162926 w 8247269"/>
              <a:gd name="connsiteY15" fmla="*/ 2783548 h 3655858"/>
              <a:gd name="connsiteX16" fmla="*/ 8165307 w 8247269"/>
              <a:gd name="connsiteY16" fmla="*/ 2740686 h 3655858"/>
              <a:gd name="connsiteX17" fmla="*/ 8186738 w 8247269"/>
              <a:gd name="connsiteY17" fmla="*/ 2633530 h 3655858"/>
              <a:gd name="connsiteX18" fmla="*/ 8193882 w 8247269"/>
              <a:gd name="connsiteY18" fmla="*/ 2583523 h 3655858"/>
              <a:gd name="connsiteX19" fmla="*/ 8224838 w 8247269"/>
              <a:gd name="connsiteY19" fmla="*/ 2545423 h 3655858"/>
              <a:gd name="connsiteX20" fmla="*/ 8243888 w 8247269"/>
              <a:gd name="connsiteY20" fmla="*/ 2516848 h 3655858"/>
              <a:gd name="connsiteX21" fmla="*/ 8178447 w 8247269"/>
              <a:gd name="connsiteY21" fmla="*/ 2469281 h 3655858"/>
              <a:gd name="connsiteX22" fmla="*/ 7950994 w 8247269"/>
              <a:gd name="connsiteY22" fmla="*/ 2466842 h 3655858"/>
              <a:gd name="connsiteX23" fmla="*/ 7967663 w 8247269"/>
              <a:gd name="connsiteY23" fmla="*/ 2366829 h 3655858"/>
              <a:gd name="connsiteX24" fmla="*/ 7977188 w 8247269"/>
              <a:gd name="connsiteY24" fmla="*/ 2288248 h 3655858"/>
              <a:gd name="connsiteX25" fmla="*/ 7950995 w 8247269"/>
              <a:gd name="connsiteY25" fmla="*/ 2114416 h 3655858"/>
              <a:gd name="connsiteX26" fmla="*/ 7953375 w 8247269"/>
              <a:gd name="connsiteY26" fmla="*/ 2069173 h 3655858"/>
              <a:gd name="connsiteX27" fmla="*/ 7948613 w 8247269"/>
              <a:gd name="connsiteY27" fmla="*/ 2038216 h 3655858"/>
              <a:gd name="connsiteX28" fmla="*/ 7962901 w 8247269"/>
              <a:gd name="connsiteY28" fmla="*/ 1938204 h 3655858"/>
              <a:gd name="connsiteX29" fmla="*/ 7948613 w 8247269"/>
              <a:gd name="connsiteY29" fmla="*/ 1878673 h 3655858"/>
              <a:gd name="connsiteX30" fmla="*/ 7850982 w 8247269"/>
              <a:gd name="connsiteY30" fmla="*/ 1890579 h 3655858"/>
              <a:gd name="connsiteX31" fmla="*/ 7796213 w 8247269"/>
              <a:gd name="connsiteY31" fmla="*/ 1821523 h 3655858"/>
              <a:gd name="connsiteX32" fmla="*/ 7739063 w 8247269"/>
              <a:gd name="connsiteY32" fmla="*/ 1802473 h 3655858"/>
              <a:gd name="connsiteX33" fmla="*/ 7710488 w 8247269"/>
              <a:gd name="connsiteY33" fmla="*/ 1783423 h 3655858"/>
              <a:gd name="connsiteX34" fmla="*/ 7567613 w 8247269"/>
              <a:gd name="connsiteY34" fmla="*/ 1764373 h 3655858"/>
              <a:gd name="connsiteX35" fmla="*/ 7510463 w 8247269"/>
              <a:gd name="connsiteY35" fmla="*/ 1745323 h 3655858"/>
              <a:gd name="connsiteX36" fmla="*/ 7453313 w 8247269"/>
              <a:gd name="connsiteY36" fmla="*/ 1707223 h 3655858"/>
              <a:gd name="connsiteX37" fmla="*/ 7424738 w 8247269"/>
              <a:gd name="connsiteY37" fmla="*/ 1688173 h 3655858"/>
              <a:gd name="connsiteX38" fmla="*/ 7396163 w 8247269"/>
              <a:gd name="connsiteY38" fmla="*/ 1678648 h 3655858"/>
              <a:gd name="connsiteX39" fmla="*/ 7358063 w 8247269"/>
              <a:gd name="connsiteY39" fmla="*/ 1631023 h 3655858"/>
              <a:gd name="connsiteX40" fmla="*/ 7319963 w 8247269"/>
              <a:gd name="connsiteY40" fmla="*/ 1573873 h 3655858"/>
              <a:gd name="connsiteX41" fmla="*/ 7272338 w 8247269"/>
              <a:gd name="connsiteY41" fmla="*/ 1516723 h 3655858"/>
              <a:gd name="connsiteX42" fmla="*/ 7262813 w 8247269"/>
              <a:gd name="connsiteY42" fmla="*/ 1488148 h 3655858"/>
              <a:gd name="connsiteX43" fmla="*/ 7224713 w 8247269"/>
              <a:gd name="connsiteY43" fmla="*/ 1430998 h 3655858"/>
              <a:gd name="connsiteX44" fmla="*/ 7215188 w 8247269"/>
              <a:gd name="connsiteY44" fmla="*/ 1402423 h 3655858"/>
              <a:gd name="connsiteX45" fmla="*/ 7196138 w 8247269"/>
              <a:gd name="connsiteY45" fmla="*/ 1373848 h 3655858"/>
              <a:gd name="connsiteX46" fmla="*/ 7184231 w 8247269"/>
              <a:gd name="connsiteY46" fmla="*/ 1309554 h 3655858"/>
              <a:gd name="connsiteX47" fmla="*/ 7012782 w 8247269"/>
              <a:gd name="connsiteY47" fmla="*/ 1114292 h 3655858"/>
              <a:gd name="connsiteX48" fmla="*/ 6979445 w 8247269"/>
              <a:gd name="connsiteY48" fmla="*/ 1078573 h 3655858"/>
              <a:gd name="connsiteX49" fmla="*/ 6950869 w 8247269"/>
              <a:gd name="connsiteY49" fmla="*/ 1047617 h 3655858"/>
              <a:gd name="connsiteX50" fmla="*/ 6988969 w 8247269"/>
              <a:gd name="connsiteY50" fmla="*/ 992848 h 3655858"/>
              <a:gd name="connsiteX51" fmla="*/ 7048501 w 8247269"/>
              <a:gd name="connsiteY51" fmla="*/ 916648 h 3655858"/>
              <a:gd name="connsiteX52" fmla="*/ 6977063 w 8247269"/>
              <a:gd name="connsiteY52" fmla="*/ 888073 h 3655858"/>
              <a:gd name="connsiteX53" fmla="*/ 6910388 w 8247269"/>
              <a:gd name="connsiteY53" fmla="*/ 878548 h 3655858"/>
              <a:gd name="connsiteX54" fmla="*/ 6872288 w 8247269"/>
              <a:gd name="connsiteY54" fmla="*/ 859498 h 3655858"/>
              <a:gd name="connsiteX55" fmla="*/ 6843713 w 8247269"/>
              <a:gd name="connsiteY55" fmla="*/ 849973 h 3655858"/>
              <a:gd name="connsiteX56" fmla="*/ 6786563 w 8247269"/>
              <a:gd name="connsiteY56" fmla="*/ 811873 h 3655858"/>
              <a:gd name="connsiteX57" fmla="*/ 6748463 w 8247269"/>
              <a:gd name="connsiteY57" fmla="*/ 764248 h 3655858"/>
              <a:gd name="connsiteX58" fmla="*/ 6738938 w 8247269"/>
              <a:gd name="connsiteY58" fmla="*/ 735673 h 3655858"/>
              <a:gd name="connsiteX59" fmla="*/ 6691313 w 8247269"/>
              <a:gd name="connsiteY59" fmla="*/ 688048 h 3655858"/>
              <a:gd name="connsiteX60" fmla="*/ 6643688 w 8247269"/>
              <a:gd name="connsiteY60" fmla="*/ 649948 h 3655858"/>
              <a:gd name="connsiteX61" fmla="*/ 6624638 w 8247269"/>
              <a:gd name="connsiteY61" fmla="*/ 621373 h 3655858"/>
              <a:gd name="connsiteX62" fmla="*/ 6596063 w 8247269"/>
              <a:gd name="connsiteY62" fmla="*/ 611848 h 3655858"/>
              <a:gd name="connsiteX63" fmla="*/ 6567488 w 8247269"/>
              <a:gd name="connsiteY63" fmla="*/ 592798 h 3655858"/>
              <a:gd name="connsiteX64" fmla="*/ 6538913 w 8247269"/>
              <a:gd name="connsiteY64" fmla="*/ 583273 h 3655858"/>
              <a:gd name="connsiteX65" fmla="*/ 6510338 w 8247269"/>
              <a:gd name="connsiteY65" fmla="*/ 564223 h 3655858"/>
              <a:gd name="connsiteX66" fmla="*/ 6462713 w 8247269"/>
              <a:gd name="connsiteY66" fmla="*/ 554698 h 3655858"/>
              <a:gd name="connsiteX67" fmla="*/ 6376988 w 8247269"/>
              <a:gd name="connsiteY67" fmla="*/ 564223 h 3655858"/>
              <a:gd name="connsiteX68" fmla="*/ 6250782 w 8247269"/>
              <a:gd name="connsiteY68" fmla="*/ 616611 h 3655858"/>
              <a:gd name="connsiteX69" fmla="*/ 6169819 w 8247269"/>
              <a:gd name="connsiteY69" fmla="*/ 649948 h 3655858"/>
              <a:gd name="connsiteX70" fmla="*/ 6148388 w 8247269"/>
              <a:gd name="connsiteY70" fmla="*/ 697573 h 3655858"/>
              <a:gd name="connsiteX71" fmla="*/ 6105525 w 8247269"/>
              <a:gd name="connsiteY71" fmla="*/ 883310 h 3655858"/>
              <a:gd name="connsiteX72" fmla="*/ 6119813 w 8247269"/>
              <a:gd name="connsiteY72" fmla="*/ 1116673 h 3655858"/>
              <a:gd name="connsiteX73" fmla="*/ 6136482 w 8247269"/>
              <a:gd name="connsiteY73" fmla="*/ 1226210 h 3655858"/>
              <a:gd name="connsiteX74" fmla="*/ 6140098 w 8247269"/>
              <a:gd name="connsiteY74" fmla="*/ 1397718 h 3655858"/>
              <a:gd name="connsiteX75" fmla="*/ 6165057 w 8247269"/>
              <a:gd name="connsiteY75" fmla="*/ 1445286 h 3655858"/>
              <a:gd name="connsiteX76" fmla="*/ 6162676 w 8247269"/>
              <a:gd name="connsiteY76" fmla="*/ 1523867 h 3655858"/>
              <a:gd name="connsiteX77" fmla="*/ 6174582 w 8247269"/>
              <a:gd name="connsiteY77" fmla="*/ 1683411 h 3655858"/>
              <a:gd name="connsiteX78" fmla="*/ 6174581 w 8247269"/>
              <a:gd name="connsiteY78" fmla="*/ 1766754 h 3655858"/>
              <a:gd name="connsiteX79" fmla="*/ 6105525 w 8247269"/>
              <a:gd name="connsiteY79" fmla="*/ 1752466 h 3655858"/>
              <a:gd name="connsiteX80" fmla="*/ 5969795 w 8247269"/>
              <a:gd name="connsiteY80" fmla="*/ 1778661 h 3655858"/>
              <a:gd name="connsiteX81" fmla="*/ 5955507 w 8247269"/>
              <a:gd name="connsiteY81" fmla="*/ 1885816 h 3655858"/>
              <a:gd name="connsiteX82" fmla="*/ 5967413 w 8247269"/>
              <a:gd name="connsiteY82" fmla="*/ 1935823 h 3655858"/>
              <a:gd name="connsiteX83" fmla="*/ 5926932 w 8247269"/>
              <a:gd name="connsiteY83" fmla="*/ 1966779 h 3655858"/>
              <a:gd name="connsiteX84" fmla="*/ 5684045 w 8247269"/>
              <a:gd name="connsiteY84" fmla="*/ 1947729 h 3655858"/>
              <a:gd name="connsiteX85" fmla="*/ 5434013 w 8247269"/>
              <a:gd name="connsiteY85" fmla="*/ 1971542 h 3655858"/>
              <a:gd name="connsiteX86" fmla="*/ 5300663 w 8247269"/>
              <a:gd name="connsiteY86" fmla="*/ 1935823 h 3655858"/>
              <a:gd name="connsiteX87" fmla="*/ 5243513 w 8247269"/>
              <a:gd name="connsiteY87" fmla="*/ 1945348 h 3655858"/>
              <a:gd name="connsiteX88" fmla="*/ 5186363 w 8247269"/>
              <a:gd name="connsiteY88" fmla="*/ 1964398 h 3655858"/>
              <a:gd name="connsiteX89" fmla="*/ 5179219 w 8247269"/>
              <a:gd name="connsiteY89" fmla="*/ 1921535 h 3655858"/>
              <a:gd name="connsiteX90" fmla="*/ 5098257 w 8247269"/>
              <a:gd name="connsiteY90" fmla="*/ 1871529 h 3655858"/>
              <a:gd name="connsiteX91" fmla="*/ 5033963 w 8247269"/>
              <a:gd name="connsiteY91" fmla="*/ 1869148 h 3655858"/>
              <a:gd name="connsiteX92" fmla="*/ 5024438 w 8247269"/>
              <a:gd name="connsiteY92" fmla="*/ 1840573 h 3655858"/>
              <a:gd name="connsiteX93" fmla="*/ 4891088 w 8247269"/>
              <a:gd name="connsiteY93" fmla="*/ 1811998 h 3655858"/>
              <a:gd name="connsiteX94" fmla="*/ 4814888 w 8247269"/>
              <a:gd name="connsiteY94" fmla="*/ 1773898 h 3655858"/>
              <a:gd name="connsiteX95" fmla="*/ 4786313 w 8247269"/>
              <a:gd name="connsiteY95" fmla="*/ 1745323 h 3655858"/>
              <a:gd name="connsiteX96" fmla="*/ 4776788 w 8247269"/>
              <a:gd name="connsiteY96" fmla="*/ 1716748 h 3655858"/>
              <a:gd name="connsiteX97" fmla="*/ 4795838 w 8247269"/>
              <a:gd name="connsiteY97" fmla="*/ 1659598 h 3655858"/>
              <a:gd name="connsiteX98" fmla="*/ 4814888 w 8247269"/>
              <a:gd name="connsiteY98" fmla="*/ 1507198 h 3655858"/>
              <a:gd name="connsiteX99" fmla="*/ 4852988 w 8247269"/>
              <a:gd name="connsiteY99" fmla="*/ 1450048 h 3655858"/>
              <a:gd name="connsiteX100" fmla="*/ 4872038 w 8247269"/>
              <a:gd name="connsiteY100" fmla="*/ 1421473 h 3655858"/>
              <a:gd name="connsiteX101" fmla="*/ 4919663 w 8247269"/>
              <a:gd name="connsiteY101" fmla="*/ 1345273 h 3655858"/>
              <a:gd name="connsiteX102" fmla="*/ 4929188 w 8247269"/>
              <a:gd name="connsiteY102" fmla="*/ 1316698 h 3655858"/>
              <a:gd name="connsiteX103" fmla="*/ 4872038 w 8247269"/>
              <a:gd name="connsiteY103" fmla="*/ 1288123 h 3655858"/>
              <a:gd name="connsiteX104" fmla="*/ 4843463 w 8247269"/>
              <a:gd name="connsiteY104" fmla="*/ 1269073 h 3655858"/>
              <a:gd name="connsiteX105" fmla="*/ 4786313 w 8247269"/>
              <a:gd name="connsiteY105" fmla="*/ 1250023 h 3655858"/>
              <a:gd name="connsiteX106" fmla="*/ 4757738 w 8247269"/>
              <a:gd name="connsiteY106" fmla="*/ 1240498 h 3655858"/>
              <a:gd name="connsiteX107" fmla="*/ 4729163 w 8247269"/>
              <a:gd name="connsiteY107" fmla="*/ 1250023 h 3655858"/>
              <a:gd name="connsiteX108" fmla="*/ 4672013 w 8247269"/>
              <a:gd name="connsiteY108" fmla="*/ 1278598 h 3655858"/>
              <a:gd name="connsiteX109" fmla="*/ 4576763 w 8247269"/>
              <a:gd name="connsiteY109" fmla="*/ 1240498 h 3655858"/>
              <a:gd name="connsiteX110" fmla="*/ 4538663 w 8247269"/>
              <a:gd name="connsiteY110" fmla="*/ 1192873 h 3655858"/>
              <a:gd name="connsiteX111" fmla="*/ 4481513 w 8247269"/>
              <a:gd name="connsiteY111" fmla="*/ 1211923 h 3655858"/>
              <a:gd name="connsiteX112" fmla="*/ 4452938 w 8247269"/>
              <a:gd name="connsiteY112" fmla="*/ 1221448 h 3655858"/>
              <a:gd name="connsiteX113" fmla="*/ 4414838 w 8247269"/>
              <a:gd name="connsiteY113" fmla="*/ 1307173 h 3655858"/>
              <a:gd name="connsiteX114" fmla="*/ 4405313 w 8247269"/>
              <a:gd name="connsiteY114" fmla="*/ 1335748 h 3655858"/>
              <a:gd name="connsiteX115" fmla="*/ 4395788 w 8247269"/>
              <a:gd name="connsiteY115" fmla="*/ 1364323 h 3655858"/>
              <a:gd name="connsiteX116" fmla="*/ 4367213 w 8247269"/>
              <a:gd name="connsiteY116" fmla="*/ 1383373 h 3655858"/>
              <a:gd name="connsiteX117" fmla="*/ 4348163 w 8247269"/>
              <a:gd name="connsiteY117" fmla="*/ 1411948 h 3655858"/>
              <a:gd name="connsiteX118" fmla="*/ 4329113 w 8247269"/>
              <a:gd name="connsiteY118" fmla="*/ 1469098 h 3655858"/>
              <a:gd name="connsiteX119" fmla="*/ 4310063 w 8247269"/>
              <a:gd name="connsiteY119" fmla="*/ 1497673 h 3655858"/>
              <a:gd name="connsiteX120" fmla="*/ 4300538 w 8247269"/>
              <a:gd name="connsiteY120" fmla="*/ 1526248 h 3655858"/>
              <a:gd name="connsiteX121" fmla="*/ 4291013 w 8247269"/>
              <a:gd name="connsiteY121" fmla="*/ 1564348 h 3655858"/>
              <a:gd name="connsiteX122" fmla="*/ 4262438 w 8247269"/>
              <a:gd name="connsiteY122" fmla="*/ 1583398 h 3655858"/>
              <a:gd name="connsiteX123" fmla="*/ 4224338 w 8247269"/>
              <a:gd name="connsiteY123" fmla="*/ 1576254 h 3655858"/>
              <a:gd name="connsiteX124" fmla="*/ 4167188 w 8247269"/>
              <a:gd name="connsiteY124" fmla="*/ 1592923 h 3655858"/>
              <a:gd name="connsiteX125" fmla="*/ 4110038 w 8247269"/>
              <a:gd name="connsiteY125" fmla="*/ 1614354 h 3655858"/>
              <a:gd name="connsiteX126" fmla="*/ 4081463 w 8247269"/>
              <a:gd name="connsiteY126" fmla="*/ 1621498 h 3655858"/>
              <a:gd name="connsiteX127" fmla="*/ 4055270 w 8247269"/>
              <a:gd name="connsiteY127" fmla="*/ 1626261 h 3655858"/>
              <a:gd name="connsiteX128" fmla="*/ 3948113 w 8247269"/>
              <a:gd name="connsiteY128" fmla="*/ 1640548 h 3655858"/>
              <a:gd name="connsiteX129" fmla="*/ 3910013 w 8247269"/>
              <a:gd name="connsiteY129" fmla="*/ 1631023 h 3655858"/>
              <a:gd name="connsiteX130" fmla="*/ 3757613 w 8247269"/>
              <a:gd name="connsiteY130" fmla="*/ 1621498 h 3655858"/>
              <a:gd name="connsiteX131" fmla="*/ 3729038 w 8247269"/>
              <a:gd name="connsiteY131" fmla="*/ 1602448 h 3655858"/>
              <a:gd name="connsiteX132" fmla="*/ 3700463 w 8247269"/>
              <a:gd name="connsiteY132" fmla="*/ 1592923 h 3655858"/>
              <a:gd name="connsiteX133" fmla="*/ 3652838 w 8247269"/>
              <a:gd name="connsiteY133" fmla="*/ 1554823 h 3655858"/>
              <a:gd name="connsiteX134" fmla="*/ 3481388 w 8247269"/>
              <a:gd name="connsiteY134" fmla="*/ 1564348 h 3655858"/>
              <a:gd name="connsiteX135" fmla="*/ 3414713 w 8247269"/>
              <a:gd name="connsiteY135" fmla="*/ 1573873 h 3655858"/>
              <a:gd name="connsiteX136" fmla="*/ 3386138 w 8247269"/>
              <a:gd name="connsiteY136" fmla="*/ 1583398 h 3655858"/>
              <a:gd name="connsiteX137" fmla="*/ 3338513 w 8247269"/>
              <a:gd name="connsiteY137" fmla="*/ 1592923 h 3655858"/>
              <a:gd name="connsiteX138" fmla="*/ 3259931 w 8247269"/>
              <a:gd name="connsiteY138" fmla="*/ 1650073 h 3655858"/>
              <a:gd name="connsiteX139" fmla="*/ 3214688 w 8247269"/>
              <a:gd name="connsiteY139" fmla="*/ 1697698 h 3655858"/>
              <a:gd name="connsiteX140" fmla="*/ 3205163 w 8247269"/>
              <a:gd name="connsiteY140" fmla="*/ 1726273 h 3655858"/>
              <a:gd name="connsiteX141" fmla="*/ 3181351 w 8247269"/>
              <a:gd name="connsiteY141" fmla="*/ 1769136 h 3655858"/>
              <a:gd name="connsiteX142" fmla="*/ 3102769 w 8247269"/>
              <a:gd name="connsiteY142" fmla="*/ 1745323 h 3655858"/>
              <a:gd name="connsiteX143" fmla="*/ 3057525 w 8247269"/>
              <a:gd name="connsiteY143" fmla="*/ 1690554 h 3655858"/>
              <a:gd name="connsiteX144" fmla="*/ 3005138 w 8247269"/>
              <a:gd name="connsiteY144" fmla="*/ 1650073 h 3655858"/>
              <a:gd name="connsiteX145" fmla="*/ 2967038 w 8247269"/>
              <a:gd name="connsiteY145" fmla="*/ 1592923 h 3655858"/>
              <a:gd name="connsiteX146" fmla="*/ 2947988 w 8247269"/>
              <a:gd name="connsiteY146" fmla="*/ 1564348 h 3655858"/>
              <a:gd name="connsiteX147" fmla="*/ 2890838 w 8247269"/>
              <a:gd name="connsiteY147" fmla="*/ 1535773 h 3655858"/>
              <a:gd name="connsiteX148" fmla="*/ 2862263 w 8247269"/>
              <a:gd name="connsiteY148" fmla="*/ 1516723 h 3655858"/>
              <a:gd name="connsiteX149" fmla="*/ 2833688 w 8247269"/>
              <a:gd name="connsiteY149" fmla="*/ 1507198 h 3655858"/>
              <a:gd name="connsiteX150" fmla="*/ 2805113 w 8247269"/>
              <a:gd name="connsiteY150" fmla="*/ 1488148 h 3655858"/>
              <a:gd name="connsiteX151" fmla="*/ 2738438 w 8247269"/>
              <a:gd name="connsiteY151" fmla="*/ 1469098 h 3655858"/>
              <a:gd name="connsiteX152" fmla="*/ 2709863 w 8247269"/>
              <a:gd name="connsiteY152" fmla="*/ 1459573 h 3655858"/>
              <a:gd name="connsiteX153" fmla="*/ 2605088 w 8247269"/>
              <a:gd name="connsiteY153" fmla="*/ 1450048 h 3655858"/>
              <a:gd name="connsiteX154" fmla="*/ 2509838 w 8247269"/>
              <a:gd name="connsiteY154" fmla="*/ 1459573 h 3655858"/>
              <a:gd name="connsiteX155" fmla="*/ 2433638 w 8247269"/>
              <a:gd name="connsiteY155" fmla="*/ 1411948 h 3655858"/>
              <a:gd name="connsiteX156" fmla="*/ 2395538 w 8247269"/>
              <a:gd name="connsiteY156" fmla="*/ 1383373 h 3655858"/>
              <a:gd name="connsiteX157" fmla="*/ 2366963 w 8247269"/>
              <a:gd name="connsiteY157" fmla="*/ 1373848 h 3655858"/>
              <a:gd name="connsiteX158" fmla="*/ 2309813 w 8247269"/>
              <a:gd name="connsiteY158" fmla="*/ 1364323 h 3655858"/>
              <a:gd name="connsiteX159" fmla="*/ 2233613 w 8247269"/>
              <a:gd name="connsiteY159" fmla="*/ 1373848 h 3655858"/>
              <a:gd name="connsiteX160" fmla="*/ 2185988 w 8247269"/>
              <a:gd name="connsiteY160" fmla="*/ 1364323 h 3655858"/>
              <a:gd name="connsiteX161" fmla="*/ 2176463 w 8247269"/>
              <a:gd name="connsiteY161" fmla="*/ 1335748 h 3655858"/>
              <a:gd name="connsiteX162" fmla="*/ 2157413 w 8247269"/>
              <a:gd name="connsiteY162" fmla="*/ 1204779 h 3655858"/>
              <a:gd name="connsiteX163" fmla="*/ 2097882 w 8247269"/>
              <a:gd name="connsiteY163" fmla="*/ 1159537 h 3655858"/>
              <a:gd name="connsiteX164" fmla="*/ 2062163 w 8247269"/>
              <a:gd name="connsiteY164" fmla="*/ 1097623 h 3655858"/>
              <a:gd name="connsiteX165" fmla="*/ 2033588 w 8247269"/>
              <a:gd name="connsiteY165" fmla="*/ 1088098 h 3655858"/>
              <a:gd name="connsiteX166" fmla="*/ 2081213 w 8247269"/>
              <a:gd name="connsiteY166" fmla="*/ 1040473 h 3655858"/>
              <a:gd name="connsiteX167" fmla="*/ 2128838 w 8247269"/>
              <a:gd name="connsiteY167" fmla="*/ 1030948 h 3655858"/>
              <a:gd name="connsiteX168" fmla="*/ 2147888 w 8247269"/>
              <a:gd name="connsiteY168" fmla="*/ 973798 h 3655858"/>
              <a:gd name="connsiteX169" fmla="*/ 2119313 w 8247269"/>
              <a:gd name="connsiteY169" fmla="*/ 945223 h 3655858"/>
              <a:gd name="connsiteX170" fmla="*/ 1983582 w 8247269"/>
              <a:gd name="connsiteY170" fmla="*/ 902360 h 3655858"/>
              <a:gd name="connsiteX171" fmla="*/ 2024063 w 8247269"/>
              <a:gd name="connsiteY171" fmla="*/ 859498 h 3655858"/>
              <a:gd name="connsiteX172" fmla="*/ 2014538 w 8247269"/>
              <a:gd name="connsiteY172" fmla="*/ 830923 h 3655858"/>
              <a:gd name="connsiteX173" fmla="*/ 1976438 w 8247269"/>
              <a:gd name="connsiteY173" fmla="*/ 773773 h 3655858"/>
              <a:gd name="connsiteX174" fmla="*/ 1804988 w 8247269"/>
              <a:gd name="connsiteY174" fmla="*/ 716623 h 3655858"/>
              <a:gd name="connsiteX175" fmla="*/ 1776413 w 8247269"/>
              <a:gd name="connsiteY175" fmla="*/ 707098 h 3655858"/>
              <a:gd name="connsiteX176" fmla="*/ 1747838 w 8247269"/>
              <a:gd name="connsiteY176" fmla="*/ 697573 h 3655858"/>
              <a:gd name="connsiteX177" fmla="*/ 1690688 w 8247269"/>
              <a:gd name="connsiteY177" fmla="*/ 659473 h 3655858"/>
              <a:gd name="connsiteX178" fmla="*/ 1654969 w 8247269"/>
              <a:gd name="connsiteY178" fmla="*/ 623754 h 3655858"/>
              <a:gd name="connsiteX179" fmla="*/ 1588293 w 8247269"/>
              <a:gd name="connsiteY179" fmla="*/ 538029 h 3655858"/>
              <a:gd name="connsiteX180" fmla="*/ 1493045 w 8247269"/>
              <a:gd name="connsiteY180" fmla="*/ 464210 h 3655858"/>
              <a:gd name="connsiteX181" fmla="*/ 1370452 w 8247269"/>
              <a:gd name="connsiteY181" fmla="*/ 366638 h 3655858"/>
              <a:gd name="connsiteX182" fmla="*/ 1350170 w 8247269"/>
              <a:gd name="connsiteY182" fmla="*/ 347529 h 3655858"/>
              <a:gd name="connsiteX183" fmla="*/ 1373982 w 8247269"/>
              <a:gd name="connsiteY183" fmla="*/ 354673 h 3655858"/>
              <a:gd name="connsiteX184" fmla="*/ 1440657 w 8247269"/>
              <a:gd name="connsiteY184" fmla="*/ 373723 h 3655858"/>
              <a:gd name="connsiteX185" fmla="*/ 1440657 w 8247269"/>
              <a:gd name="connsiteY185" fmla="*/ 321335 h 3655858"/>
              <a:gd name="connsiteX186" fmla="*/ 1376363 w 8247269"/>
              <a:gd name="connsiteY186" fmla="*/ 235611 h 3655858"/>
              <a:gd name="connsiteX187" fmla="*/ 1338263 w 8247269"/>
              <a:gd name="connsiteY187" fmla="*/ 209416 h 3655858"/>
              <a:gd name="connsiteX188" fmla="*/ 1319213 w 8247269"/>
              <a:gd name="connsiteY188" fmla="*/ 192748 h 3655858"/>
              <a:gd name="connsiteX189" fmla="*/ 1166813 w 8247269"/>
              <a:gd name="connsiteY189" fmla="*/ 164173 h 3655858"/>
              <a:gd name="connsiteX190" fmla="*/ 1138238 w 8247269"/>
              <a:gd name="connsiteY190" fmla="*/ 154648 h 3655858"/>
              <a:gd name="connsiteX191" fmla="*/ 1057275 w 8247269"/>
              <a:gd name="connsiteY191" fmla="*/ 66542 h 3655858"/>
              <a:gd name="connsiteX192" fmla="*/ 976313 w 8247269"/>
              <a:gd name="connsiteY192" fmla="*/ 4629 h 3655858"/>
              <a:gd name="connsiteX193" fmla="*/ 626269 w 8247269"/>
              <a:gd name="connsiteY193" fmla="*/ 7011 h 3655858"/>
              <a:gd name="connsiteX194" fmla="*/ 535782 w 8247269"/>
              <a:gd name="connsiteY194" fmla="*/ 49873 h 3655858"/>
              <a:gd name="connsiteX195" fmla="*/ 395288 w 8247269"/>
              <a:gd name="connsiteY195" fmla="*/ 78448 h 3655858"/>
              <a:gd name="connsiteX196" fmla="*/ 319088 w 8247269"/>
              <a:gd name="connsiteY196" fmla="*/ 190367 h 3655858"/>
              <a:gd name="connsiteX197" fmla="*/ 307182 w 8247269"/>
              <a:gd name="connsiteY197" fmla="*/ 247516 h 3655858"/>
              <a:gd name="connsiteX198" fmla="*/ 254794 w 8247269"/>
              <a:gd name="connsiteY198" fmla="*/ 314192 h 3655858"/>
              <a:gd name="connsiteX199" fmla="*/ 180975 w 8247269"/>
              <a:gd name="connsiteY199" fmla="*/ 361817 h 3655858"/>
              <a:gd name="connsiteX200" fmla="*/ 76201 w 8247269"/>
              <a:gd name="connsiteY200" fmla="*/ 388011 h 3655858"/>
              <a:gd name="connsiteX201" fmla="*/ 42863 w 8247269"/>
              <a:gd name="connsiteY201" fmla="*/ 392773 h 3655858"/>
              <a:gd name="connsiteX202" fmla="*/ 0 w 8247269"/>
              <a:gd name="connsiteY202" fmla="*/ 402298 h 3655858"/>
              <a:gd name="connsiteX203" fmla="*/ 21431 w 8247269"/>
              <a:gd name="connsiteY203" fmla="*/ 447542 h 3655858"/>
              <a:gd name="connsiteX204" fmla="*/ 33338 w 8247269"/>
              <a:gd name="connsiteY204" fmla="*/ 449923 h 3655858"/>
              <a:gd name="connsiteX205" fmla="*/ 90488 w 8247269"/>
              <a:gd name="connsiteY205" fmla="*/ 478498 h 3655858"/>
              <a:gd name="connsiteX206" fmla="*/ 147638 w 8247269"/>
              <a:gd name="connsiteY206" fmla="*/ 507073 h 3655858"/>
              <a:gd name="connsiteX207" fmla="*/ 166688 w 8247269"/>
              <a:gd name="connsiteY207" fmla="*/ 535648 h 3655858"/>
              <a:gd name="connsiteX208" fmla="*/ 86960 w 8247269"/>
              <a:gd name="connsiteY208" fmla="*/ 578570 h 3655858"/>
              <a:gd name="connsiteX209" fmla="*/ 128588 w 8247269"/>
              <a:gd name="connsiteY209" fmla="*/ 697573 h 3655858"/>
              <a:gd name="connsiteX210" fmla="*/ 100013 w 8247269"/>
              <a:gd name="connsiteY210" fmla="*/ 707098 h 3655858"/>
              <a:gd name="connsiteX211" fmla="*/ 90488 w 8247269"/>
              <a:gd name="connsiteY211" fmla="*/ 735673 h 3655858"/>
              <a:gd name="connsiteX212" fmla="*/ 119063 w 8247269"/>
              <a:gd name="connsiteY212" fmla="*/ 745198 h 3655858"/>
              <a:gd name="connsiteX213" fmla="*/ 138113 w 8247269"/>
              <a:gd name="connsiteY213" fmla="*/ 802348 h 3655858"/>
              <a:gd name="connsiteX214" fmla="*/ 147638 w 8247269"/>
              <a:gd name="connsiteY214" fmla="*/ 869023 h 3655858"/>
              <a:gd name="connsiteX215" fmla="*/ 166688 w 8247269"/>
              <a:gd name="connsiteY215" fmla="*/ 897598 h 3655858"/>
              <a:gd name="connsiteX216" fmla="*/ 157163 w 8247269"/>
              <a:gd name="connsiteY216" fmla="*/ 954748 h 3655858"/>
              <a:gd name="connsiteX0" fmla="*/ 7319963 w 8247269"/>
              <a:gd name="connsiteY0" fmla="*/ 3621748 h 3655858"/>
              <a:gd name="connsiteX1" fmla="*/ 7374733 w 8247269"/>
              <a:gd name="connsiteY1" fmla="*/ 3447918 h 3655858"/>
              <a:gd name="connsiteX2" fmla="*/ 7398544 w 8247269"/>
              <a:gd name="connsiteY2" fmla="*/ 3312186 h 3655858"/>
              <a:gd name="connsiteX3" fmla="*/ 7458075 w 8247269"/>
              <a:gd name="connsiteY3" fmla="*/ 3264560 h 3655858"/>
              <a:gd name="connsiteX4" fmla="*/ 7481888 w 8247269"/>
              <a:gd name="connsiteY4" fmla="*/ 3031197 h 3655858"/>
              <a:gd name="connsiteX5" fmla="*/ 7543801 w 8247269"/>
              <a:gd name="connsiteY5" fmla="*/ 2997859 h 3655858"/>
              <a:gd name="connsiteX6" fmla="*/ 7627145 w 8247269"/>
              <a:gd name="connsiteY6" fmla="*/ 3024053 h 3655858"/>
              <a:gd name="connsiteX7" fmla="*/ 7708106 w 8247269"/>
              <a:gd name="connsiteY7" fmla="*/ 2974049 h 3655858"/>
              <a:gd name="connsiteX8" fmla="*/ 7765257 w 8247269"/>
              <a:gd name="connsiteY8" fmla="*/ 2869273 h 3655858"/>
              <a:gd name="connsiteX9" fmla="*/ 7777163 w 8247269"/>
              <a:gd name="connsiteY9" fmla="*/ 2831173 h 3655858"/>
              <a:gd name="connsiteX10" fmla="*/ 7805738 w 8247269"/>
              <a:gd name="connsiteY10" fmla="*/ 2821648 h 3655858"/>
              <a:gd name="connsiteX11" fmla="*/ 7834313 w 8247269"/>
              <a:gd name="connsiteY11" fmla="*/ 2812123 h 3655858"/>
              <a:gd name="connsiteX12" fmla="*/ 7996238 w 8247269"/>
              <a:gd name="connsiteY12" fmla="*/ 2793073 h 3655858"/>
              <a:gd name="connsiteX13" fmla="*/ 8062913 w 8247269"/>
              <a:gd name="connsiteY13" fmla="*/ 2774023 h 3655858"/>
              <a:gd name="connsiteX14" fmla="*/ 8090341 w 8247269"/>
              <a:gd name="connsiteY14" fmla="*/ 2795512 h 3655858"/>
              <a:gd name="connsiteX15" fmla="*/ 8162926 w 8247269"/>
              <a:gd name="connsiteY15" fmla="*/ 2783548 h 3655858"/>
              <a:gd name="connsiteX16" fmla="*/ 8165307 w 8247269"/>
              <a:gd name="connsiteY16" fmla="*/ 2740686 h 3655858"/>
              <a:gd name="connsiteX17" fmla="*/ 8186738 w 8247269"/>
              <a:gd name="connsiteY17" fmla="*/ 2633530 h 3655858"/>
              <a:gd name="connsiteX18" fmla="*/ 8193882 w 8247269"/>
              <a:gd name="connsiteY18" fmla="*/ 2583523 h 3655858"/>
              <a:gd name="connsiteX19" fmla="*/ 8224838 w 8247269"/>
              <a:gd name="connsiteY19" fmla="*/ 2545423 h 3655858"/>
              <a:gd name="connsiteX20" fmla="*/ 8243888 w 8247269"/>
              <a:gd name="connsiteY20" fmla="*/ 2516848 h 3655858"/>
              <a:gd name="connsiteX21" fmla="*/ 8178447 w 8247269"/>
              <a:gd name="connsiteY21" fmla="*/ 2469281 h 3655858"/>
              <a:gd name="connsiteX22" fmla="*/ 7950994 w 8247269"/>
              <a:gd name="connsiteY22" fmla="*/ 2466842 h 3655858"/>
              <a:gd name="connsiteX23" fmla="*/ 7967663 w 8247269"/>
              <a:gd name="connsiteY23" fmla="*/ 2366829 h 3655858"/>
              <a:gd name="connsiteX24" fmla="*/ 7977188 w 8247269"/>
              <a:gd name="connsiteY24" fmla="*/ 2288248 h 3655858"/>
              <a:gd name="connsiteX25" fmla="*/ 7950995 w 8247269"/>
              <a:gd name="connsiteY25" fmla="*/ 2114416 h 3655858"/>
              <a:gd name="connsiteX26" fmla="*/ 7953375 w 8247269"/>
              <a:gd name="connsiteY26" fmla="*/ 2069173 h 3655858"/>
              <a:gd name="connsiteX27" fmla="*/ 7948613 w 8247269"/>
              <a:gd name="connsiteY27" fmla="*/ 2038216 h 3655858"/>
              <a:gd name="connsiteX28" fmla="*/ 7962901 w 8247269"/>
              <a:gd name="connsiteY28" fmla="*/ 1938204 h 3655858"/>
              <a:gd name="connsiteX29" fmla="*/ 7948613 w 8247269"/>
              <a:gd name="connsiteY29" fmla="*/ 1878673 h 3655858"/>
              <a:gd name="connsiteX30" fmla="*/ 7850982 w 8247269"/>
              <a:gd name="connsiteY30" fmla="*/ 1890579 h 3655858"/>
              <a:gd name="connsiteX31" fmla="*/ 7796213 w 8247269"/>
              <a:gd name="connsiteY31" fmla="*/ 1821523 h 3655858"/>
              <a:gd name="connsiteX32" fmla="*/ 7739063 w 8247269"/>
              <a:gd name="connsiteY32" fmla="*/ 1802473 h 3655858"/>
              <a:gd name="connsiteX33" fmla="*/ 7710488 w 8247269"/>
              <a:gd name="connsiteY33" fmla="*/ 1783423 h 3655858"/>
              <a:gd name="connsiteX34" fmla="*/ 7567613 w 8247269"/>
              <a:gd name="connsiteY34" fmla="*/ 1764373 h 3655858"/>
              <a:gd name="connsiteX35" fmla="*/ 7510463 w 8247269"/>
              <a:gd name="connsiteY35" fmla="*/ 1745323 h 3655858"/>
              <a:gd name="connsiteX36" fmla="*/ 7453313 w 8247269"/>
              <a:gd name="connsiteY36" fmla="*/ 1707223 h 3655858"/>
              <a:gd name="connsiteX37" fmla="*/ 7424738 w 8247269"/>
              <a:gd name="connsiteY37" fmla="*/ 1688173 h 3655858"/>
              <a:gd name="connsiteX38" fmla="*/ 7396163 w 8247269"/>
              <a:gd name="connsiteY38" fmla="*/ 1678648 h 3655858"/>
              <a:gd name="connsiteX39" fmla="*/ 7358063 w 8247269"/>
              <a:gd name="connsiteY39" fmla="*/ 1631023 h 3655858"/>
              <a:gd name="connsiteX40" fmla="*/ 7319963 w 8247269"/>
              <a:gd name="connsiteY40" fmla="*/ 1573873 h 3655858"/>
              <a:gd name="connsiteX41" fmla="*/ 7272338 w 8247269"/>
              <a:gd name="connsiteY41" fmla="*/ 1516723 h 3655858"/>
              <a:gd name="connsiteX42" fmla="*/ 7262813 w 8247269"/>
              <a:gd name="connsiteY42" fmla="*/ 1488148 h 3655858"/>
              <a:gd name="connsiteX43" fmla="*/ 7224713 w 8247269"/>
              <a:gd name="connsiteY43" fmla="*/ 1430998 h 3655858"/>
              <a:gd name="connsiteX44" fmla="*/ 7215188 w 8247269"/>
              <a:gd name="connsiteY44" fmla="*/ 1402423 h 3655858"/>
              <a:gd name="connsiteX45" fmla="*/ 7196138 w 8247269"/>
              <a:gd name="connsiteY45" fmla="*/ 1373848 h 3655858"/>
              <a:gd name="connsiteX46" fmla="*/ 7184231 w 8247269"/>
              <a:gd name="connsiteY46" fmla="*/ 1309554 h 3655858"/>
              <a:gd name="connsiteX47" fmla="*/ 7012782 w 8247269"/>
              <a:gd name="connsiteY47" fmla="*/ 1114292 h 3655858"/>
              <a:gd name="connsiteX48" fmla="*/ 6979445 w 8247269"/>
              <a:gd name="connsiteY48" fmla="*/ 1078573 h 3655858"/>
              <a:gd name="connsiteX49" fmla="*/ 6950869 w 8247269"/>
              <a:gd name="connsiteY49" fmla="*/ 1047617 h 3655858"/>
              <a:gd name="connsiteX50" fmla="*/ 6988969 w 8247269"/>
              <a:gd name="connsiteY50" fmla="*/ 992848 h 3655858"/>
              <a:gd name="connsiteX51" fmla="*/ 7048501 w 8247269"/>
              <a:gd name="connsiteY51" fmla="*/ 916648 h 3655858"/>
              <a:gd name="connsiteX52" fmla="*/ 6977063 w 8247269"/>
              <a:gd name="connsiteY52" fmla="*/ 888073 h 3655858"/>
              <a:gd name="connsiteX53" fmla="*/ 6910388 w 8247269"/>
              <a:gd name="connsiteY53" fmla="*/ 878548 h 3655858"/>
              <a:gd name="connsiteX54" fmla="*/ 6872288 w 8247269"/>
              <a:gd name="connsiteY54" fmla="*/ 859498 h 3655858"/>
              <a:gd name="connsiteX55" fmla="*/ 6843713 w 8247269"/>
              <a:gd name="connsiteY55" fmla="*/ 849973 h 3655858"/>
              <a:gd name="connsiteX56" fmla="*/ 6786563 w 8247269"/>
              <a:gd name="connsiteY56" fmla="*/ 811873 h 3655858"/>
              <a:gd name="connsiteX57" fmla="*/ 6748463 w 8247269"/>
              <a:gd name="connsiteY57" fmla="*/ 764248 h 3655858"/>
              <a:gd name="connsiteX58" fmla="*/ 6738938 w 8247269"/>
              <a:gd name="connsiteY58" fmla="*/ 735673 h 3655858"/>
              <a:gd name="connsiteX59" fmla="*/ 6691313 w 8247269"/>
              <a:gd name="connsiteY59" fmla="*/ 688048 h 3655858"/>
              <a:gd name="connsiteX60" fmla="*/ 6643688 w 8247269"/>
              <a:gd name="connsiteY60" fmla="*/ 649948 h 3655858"/>
              <a:gd name="connsiteX61" fmla="*/ 6624638 w 8247269"/>
              <a:gd name="connsiteY61" fmla="*/ 621373 h 3655858"/>
              <a:gd name="connsiteX62" fmla="*/ 6596063 w 8247269"/>
              <a:gd name="connsiteY62" fmla="*/ 611848 h 3655858"/>
              <a:gd name="connsiteX63" fmla="*/ 6567488 w 8247269"/>
              <a:gd name="connsiteY63" fmla="*/ 592798 h 3655858"/>
              <a:gd name="connsiteX64" fmla="*/ 6538913 w 8247269"/>
              <a:gd name="connsiteY64" fmla="*/ 583273 h 3655858"/>
              <a:gd name="connsiteX65" fmla="*/ 6510338 w 8247269"/>
              <a:gd name="connsiteY65" fmla="*/ 564223 h 3655858"/>
              <a:gd name="connsiteX66" fmla="*/ 6462713 w 8247269"/>
              <a:gd name="connsiteY66" fmla="*/ 554698 h 3655858"/>
              <a:gd name="connsiteX67" fmla="*/ 6376988 w 8247269"/>
              <a:gd name="connsiteY67" fmla="*/ 564223 h 3655858"/>
              <a:gd name="connsiteX68" fmla="*/ 6250782 w 8247269"/>
              <a:gd name="connsiteY68" fmla="*/ 616611 h 3655858"/>
              <a:gd name="connsiteX69" fmla="*/ 6169819 w 8247269"/>
              <a:gd name="connsiteY69" fmla="*/ 649948 h 3655858"/>
              <a:gd name="connsiteX70" fmla="*/ 6148388 w 8247269"/>
              <a:gd name="connsiteY70" fmla="*/ 697573 h 3655858"/>
              <a:gd name="connsiteX71" fmla="*/ 6105525 w 8247269"/>
              <a:gd name="connsiteY71" fmla="*/ 883310 h 3655858"/>
              <a:gd name="connsiteX72" fmla="*/ 6119813 w 8247269"/>
              <a:gd name="connsiteY72" fmla="*/ 1116673 h 3655858"/>
              <a:gd name="connsiteX73" fmla="*/ 6136482 w 8247269"/>
              <a:gd name="connsiteY73" fmla="*/ 1226210 h 3655858"/>
              <a:gd name="connsiteX74" fmla="*/ 6140098 w 8247269"/>
              <a:gd name="connsiteY74" fmla="*/ 1397718 h 3655858"/>
              <a:gd name="connsiteX75" fmla="*/ 6165057 w 8247269"/>
              <a:gd name="connsiteY75" fmla="*/ 1445286 h 3655858"/>
              <a:gd name="connsiteX76" fmla="*/ 6162676 w 8247269"/>
              <a:gd name="connsiteY76" fmla="*/ 1523867 h 3655858"/>
              <a:gd name="connsiteX77" fmla="*/ 6174582 w 8247269"/>
              <a:gd name="connsiteY77" fmla="*/ 1683411 h 3655858"/>
              <a:gd name="connsiteX78" fmla="*/ 6174581 w 8247269"/>
              <a:gd name="connsiteY78" fmla="*/ 1766754 h 3655858"/>
              <a:gd name="connsiteX79" fmla="*/ 6105525 w 8247269"/>
              <a:gd name="connsiteY79" fmla="*/ 1752466 h 3655858"/>
              <a:gd name="connsiteX80" fmla="*/ 5969795 w 8247269"/>
              <a:gd name="connsiteY80" fmla="*/ 1778661 h 3655858"/>
              <a:gd name="connsiteX81" fmla="*/ 5955507 w 8247269"/>
              <a:gd name="connsiteY81" fmla="*/ 1885816 h 3655858"/>
              <a:gd name="connsiteX82" fmla="*/ 5967413 w 8247269"/>
              <a:gd name="connsiteY82" fmla="*/ 1935823 h 3655858"/>
              <a:gd name="connsiteX83" fmla="*/ 5926932 w 8247269"/>
              <a:gd name="connsiteY83" fmla="*/ 1966779 h 3655858"/>
              <a:gd name="connsiteX84" fmla="*/ 5684045 w 8247269"/>
              <a:gd name="connsiteY84" fmla="*/ 1947729 h 3655858"/>
              <a:gd name="connsiteX85" fmla="*/ 5434013 w 8247269"/>
              <a:gd name="connsiteY85" fmla="*/ 1971542 h 3655858"/>
              <a:gd name="connsiteX86" fmla="*/ 5300663 w 8247269"/>
              <a:gd name="connsiteY86" fmla="*/ 1935823 h 3655858"/>
              <a:gd name="connsiteX87" fmla="*/ 5243513 w 8247269"/>
              <a:gd name="connsiteY87" fmla="*/ 1945348 h 3655858"/>
              <a:gd name="connsiteX88" fmla="*/ 5186363 w 8247269"/>
              <a:gd name="connsiteY88" fmla="*/ 1964398 h 3655858"/>
              <a:gd name="connsiteX89" fmla="*/ 5179219 w 8247269"/>
              <a:gd name="connsiteY89" fmla="*/ 1921535 h 3655858"/>
              <a:gd name="connsiteX90" fmla="*/ 5098257 w 8247269"/>
              <a:gd name="connsiteY90" fmla="*/ 1871529 h 3655858"/>
              <a:gd name="connsiteX91" fmla="*/ 5033963 w 8247269"/>
              <a:gd name="connsiteY91" fmla="*/ 1869148 h 3655858"/>
              <a:gd name="connsiteX92" fmla="*/ 5024438 w 8247269"/>
              <a:gd name="connsiteY92" fmla="*/ 1840573 h 3655858"/>
              <a:gd name="connsiteX93" fmla="*/ 4891088 w 8247269"/>
              <a:gd name="connsiteY93" fmla="*/ 1811998 h 3655858"/>
              <a:gd name="connsiteX94" fmla="*/ 4814888 w 8247269"/>
              <a:gd name="connsiteY94" fmla="*/ 1773898 h 3655858"/>
              <a:gd name="connsiteX95" fmla="*/ 4786313 w 8247269"/>
              <a:gd name="connsiteY95" fmla="*/ 1745323 h 3655858"/>
              <a:gd name="connsiteX96" fmla="*/ 4776788 w 8247269"/>
              <a:gd name="connsiteY96" fmla="*/ 1716748 h 3655858"/>
              <a:gd name="connsiteX97" fmla="*/ 4795838 w 8247269"/>
              <a:gd name="connsiteY97" fmla="*/ 1659598 h 3655858"/>
              <a:gd name="connsiteX98" fmla="*/ 4814888 w 8247269"/>
              <a:gd name="connsiteY98" fmla="*/ 1507198 h 3655858"/>
              <a:gd name="connsiteX99" fmla="*/ 4852988 w 8247269"/>
              <a:gd name="connsiteY99" fmla="*/ 1450048 h 3655858"/>
              <a:gd name="connsiteX100" fmla="*/ 4872038 w 8247269"/>
              <a:gd name="connsiteY100" fmla="*/ 1421473 h 3655858"/>
              <a:gd name="connsiteX101" fmla="*/ 4919663 w 8247269"/>
              <a:gd name="connsiteY101" fmla="*/ 1345273 h 3655858"/>
              <a:gd name="connsiteX102" fmla="*/ 4929188 w 8247269"/>
              <a:gd name="connsiteY102" fmla="*/ 1316698 h 3655858"/>
              <a:gd name="connsiteX103" fmla="*/ 4872038 w 8247269"/>
              <a:gd name="connsiteY103" fmla="*/ 1288123 h 3655858"/>
              <a:gd name="connsiteX104" fmla="*/ 4843463 w 8247269"/>
              <a:gd name="connsiteY104" fmla="*/ 1269073 h 3655858"/>
              <a:gd name="connsiteX105" fmla="*/ 4786313 w 8247269"/>
              <a:gd name="connsiteY105" fmla="*/ 1250023 h 3655858"/>
              <a:gd name="connsiteX106" fmla="*/ 4757738 w 8247269"/>
              <a:gd name="connsiteY106" fmla="*/ 1240498 h 3655858"/>
              <a:gd name="connsiteX107" fmla="*/ 4729163 w 8247269"/>
              <a:gd name="connsiteY107" fmla="*/ 1250023 h 3655858"/>
              <a:gd name="connsiteX108" fmla="*/ 4672013 w 8247269"/>
              <a:gd name="connsiteY108" fmla="*/ 1278598 h 3655858"/>
              <a:gd name="connsiteX109" fmla="*/ 4576763 w 8247269"/>
              <a:gd name="connsiteY109" fmla="*/ 1240498 h 3655858"/>
              <a:gd name="connsiteX110" fmla="*/ 4538663 w 8247269"/>
              <a:gd name="connsiteY110" fmla="*/ 1192873 h 3655858"/>
              <a:gd name="connsiteX111" fmla="*/ 4481513 w 8247269"/>
              <a:gd name="connsiteY111" fmla="*/ 1211923 h 3655858"/>
              <a:gd name="connsiteX112" fmla="*/ 4452938 w 8247269"/>
              <a:gd name="connsiteY112" fmla="*/ 1221448 h 3655858"/>
              <a:gd name="connsiteX113" fmla="*/ 4414838 w 8247269"/>
              <a:gd name="connsiteY113" fmla="*/ 1307173 h 3655858"/>
              <a:gd name="connsiteX114" fmla="*/ 4405313 w 8247269"/>
              <a:gd name="connsiteY114" fmla="*/ 1335748 h 3655858"/>
              <a:gd name="connsiteX115" fmla="*/ 4395788 w 8247269"/>
              <a:gd name="connsiteY115" fmla="*/ 1364323 h 3655858"/>
              <a:gd name="connsiteX116" fmla="*/ 4367213 w 8247269"/>
              <a:gd name="connsiteY116" fmla="*/ 1383373 h 3655858"/>
              <a:gd name="connsiteX117" fmla="*/ 4348163 w 8247269"/>
              <a:gd name="connsiteY117" fmla="*/ 1411948 h 3655858"/>
              <a:gd name="connsiteX118" fmla="*/ 4329113 w 8247269"/>
              <a:gd name="connsiteY118" fmla="*/ 1469098 h 3655858"/>
              <a:gd name="connsiteX119" fmla="*/ 4331494 w 8247269"/>
              <a:gd name="connsiteY119" fmla="*/ 1526248 h 3655858"/>
              <a:gd name="connsiteX120" fmla="*/ 4300538 w 8247269"/>
              <a:gd name="connsiteY120" fmla="*/ 1526248 h 3655858"/>
              <a:gd name="connsiteX121" fmla="*/ 4291013 w 8247269"/>
              <a:gd name="connsiteY121" fmla="*/ 1564348 h 3655858"/>
              <a:gd name="connsiteX122" fmla="*/ 4262438 w 8247269"/>
              <a:gd name="connsiteY122" fmla="*/ 1583398 h 3655858"/>
              <a:gd name="connsiteX123" fmla="*/ 4224338 w 8247269"/>
              <a:gd name="connsiteY123" fmla="*/ 1576254 h 3655858"/>
              <a:gd name="connsiteX124" fmla="*/ 4167188 w 8247269"/>
              <a:gd name="connsiteY124" fmla="*/ 1592923 h 3655858"/>
              <a:gd name="connsiteX125" fmla="*/ 4110038 w 8247269"/>
              <a:gd name="connsiteY125" fmla="*/ 1614354 h 3655858"/>
              <a:gd name="connsiteX126" fmla="*/ 4081463 w 8247269"/>
              <a:gd name="connsiteY126" fmla="*/ 1621498 h 3655858"/>
              <a:gd name="connsiteX127" fmla="*/ 4055270 w 8247269"/>
              <a:gd name="connsiteY127" fmla="*/ 1626261 h 3655858"/>
              <a:gd name="connsiteX128" fmla="*/ 3948113 w 8247269"/>
              <a:gd name="connsiteY128" fmla="*/ 1640548 h 3655858"/>
              <a:gd name="connsiteX129" fmla="*/ 3910013 w 8247269"/>
              <a:gd name="connsiteY129" fmla="*/ 1631023 h 3655858"/>
              <a:gd name="connsiteX130" fmla="*/ 3757613 w 8247269"/>
              <a:gd name="connsiteY130" fmla="*/ 1621498 h 3655858"/>
              <a:gd name="connsiteX131" fmla="*/ 3729038 w 8247269"/>
              <a:gd name="connsiteY131" fmla="*/ 1602448 h 3655858"/>
              <a:gd name="connsiteX132" fmla="*/ 3700463 w 8247269"/>
              <a:gd name="connsiteY132" fmla="*/ 1592923 h 3655858"/>
              <a:gd name="connsiteX133" fmla="*/ 3652838 w 8247269"/>
              <a:gd name="connsiteY133" fmla="*/ 1554823 h 3655858"/>
              <a:gd name="connsiteX134" fmla="*/ 3481388 w 8247269"/>
              <a:gd name="connsiteY134" fmla="*/ 1564348 h 3655858"/>
              <a:gd name="connsiteX135" fmla="*/ 3414713 w 8247269"/>
              <a:gd name="connsiteY135" fmla="*/ 1573873 h 3655858"/>
              <a:gd name="connsiteX136" fmla="*/ 3386138 w 8247269"/>
              <a:gd name="connsiteY136" fmla="*/ 1583398 h 3655858"/>
              <a:gd name="connsiteX137" fmla="*/ 3338513 w 8247269"/>
              <a:gd name="connsiteY137" fmla="*/ 1592923 h 3655858"/>
              <a:gd name="connsiteX138" fmla="*/ 3259931 w 8247269"/>
              <a:gd name="connsiteY138" fmla="*/ 1650073 h 3655858"/>
              <a:gd name="connsiteX139" fmla="*/ 3214688 w 8247269"/>
              <a:gd name="connsiteY139" fmla="*/ 1697698 h 3655858"/>
              <a:gd name="connsiteX140" fmla="*/ 3205163 w 8247269"/>
              <a:gd name="connsiteY140" fmla="*/ 1726273 h 3655858"/>
              <a:gd name="connsiteX141" fmla="*/ 3181351 w 8247269"/>
              <a:gd name="connsiteY141" fmla="*/ 1769136 h 3655858"/>
              <a:gd name="connsiteX142" fmla="*/ 3102769 w 8247269"/>
              <a:gd name="connsiteY142" fmla="*/ 1745323 h 3655858"/>
              <a:gd name="connsiteX143" fmla="*/ 3057525 w 8247269"/>
              <a:gd name="connsiteY143" fmla="*/ 1690554 h 3655858"/>
              <a:gd name="connsiteX144" fmla="*/ 3005138 w 8247269"/>
              <a:gd name="connsiteY144" fmla="*/ 1650073 h 3655858"/>
              <a:gd name="connsiteX145" fmla="*/ 2967038 w 8247269"/>
              <a:gd name="connsiteY145" fmla="*/ 1592923 h 3655858"/>
              <a:gd name="connsiteX146" fmla="*/ 2947988 w 8247269"/>
              <a:gd name="connsiteY146" fmla="*/ 1564348 h 3655858"/>
              <a:gd name="connsiteX147" fmla="*/ 2890838 w 8247269"/>
              <a:gd name="connsiteY147" fmla="*/ 1535773 h 3655858"/>
              <a:gd name="connsiteX148" fmla="*/ 2862263 w 8247269"/>
              <a:gd name="connsiteY148" fmla="*/ 1516723 h 3655858"/>
              <a:gd name="connsiteX149" fmla="*/ 2833688 w 8247269"/>
              <a:gd name="connsiteY149" fmla="*/ 1507198 h 3655858"/>
              <a:gd name="connsiteX150" fmla="*/ 2805113 w 8247269"/>
              <a:gd name="connsiteY150" fmla="*/ 1488148 h 3655858"/>
              <a:gd name="connsiteX151" fmla="*/ 2738438 w 8247269"/>
              <a:gd name="connsiteY151" fmla="*/ 1469098 h 3655858"/>
              <a:gd name="connsiteX152" fmla="*/ 2709863 w 8247269"/>
              <a:gd name="connsiteY152" fmla="*/ 1459573 h 3655858"/>
              <a:gd name="connsiteX153" fmla="*/ 2605088 w 8247269"/>
              <a:gd name="connsiteY153" fmla="*/ 1450048 h 3655858"/>
              <a:gd name="connsiteX154" fmla="*/ 2509838 w 8247269"/>
              <a:gd name="connsiteY154" fmla="*/ 1459573 h 3655858"/>
              <a:gd name="connsiteX155" fmla="*/ 2433638 w 8247269"/>
              <a:gd name="connsiteY155" fmla="*/ 1411948 h 3655858"/>
              <a:gd name="connsiteX156" fmla="*/ 2395538 w 8247269"/>
              <a:gd name="connsiteY156" fmla="*/ 1383373 h 3655858"/>
              <a:gd name="connsiteX157" fmla="*/ 2366963 w 8247269"/>
              <a:gd name="connsiteY157" fmla="*/ 1373848 h 3655858"/>
              <a:gd name="connsiteX158" fmla="*/ 2309813 w 8247269"/>
              <a:gd name="connsiteY158" fmla="*/ 1364323 h 3655858"/>
              <a:gd name="connsiteX159" fmla="*/ 2233613 w 8247269"/>
              <a:gd name="connsiteY159" fmla="*/ 1373848 h 3655858"/>
              <a:gd name="connsiteX160" fmla="*/ 2185988 w 8247269"/>
              <a:gd name="connsiteY160" fmla="*/ 1364323 h 3655858"/>
              <a:gd name="connsiteX161" fmla="*/ 2176463 w 8247269"/>
              <a:gd name="connsiteY161" fmla="*/ 1335748 h 3655858"/>
              <a:gd name="connsiteX162" fmla="*/ 2157413 w 8247269"/>
              <a:gd name="connsiteY162" fmla="*/ 1204779 h 3655858"/>
              <a:gd name="connsiteX163" fmla="*/ 2097882 w 8247269"/>
              <a:gd name="connsiteY163" fmla="*/ 1159537 h 3655858"/>
              <a:gd name="connsiteX164" fmla="*/ 2062163 w 8247269"/>
              <a:gd name="connsiteY164" fmla="*/ 1097623 h 3655858"/>
              <a:gd name="connsiteX165" fmla="*/ 2033588 w 8247269"/>
              <a:gd name="connsiteY165" fmla="*/ 1088098 h 3655858"/>
              <a:gd name="connsiteX166" fmla="*/ 2081213 w 8247269"/>
              <a:gd name="connsiteY166" fmla="*/ 1040473 h 3655858"/>
              <a:gd name="connsiteX167" fmla="*/ 2128838 w 8247269"/>
              <a:gd name="connsiteY167" fmla="*/ 1030948 h 3655858"/>
              <a:gd name="connsiteX168" fmla="*/ 2147888 w 8247269"/>
              <a:gd name="connsiteY168" fmla="*/ 973798 h 3655858"/>
              <a:gd name="connsiteX169" fmla="*/ 2119313 w 8247269"/>
              <a:gd name="connsiteY169" fmla="*/ 945223 h 3655858"/>
              <a:gd name="connsiteX170" fmla="*/ 1983582 w 8247269"/>
              <a:gd name="connsiteY170" fmla="*/ 902360 h 3655858"/>
              <a:gd name="connsiteX171" fmla="*/ 2024063 w 8247269"/>
              <a:gd name="connsiteY171" fmla="*/ 859498 h 3655858"/>
              <a:gd name="connsiteX172" fmla="*/ 2014538 w 8247269"/>
              <a:gd name="connsiteY172" fmla="*/ 830923 h 3655858"/>
              <a:gd name="connsiteX173" fmla="*/ 1976438 w 8247269"/>
              <a:gd name="connsiteY173" fmla="*/ 773773 h 3655858"/>
              <a:gd name="connsiteX174" fmla="*/ 1804988 w 8247269"/>
              <a:gd name="connsiteY174" fmla="*/ 716623 h 3655858"/>
              <a:gd name="connsiteX175" fmla="*/ 1776413 w 8247269"/>
              <a:gd name="connsiteY175" fmla="*/ 707098 h 3655858"/>
              <a:gd name="connsiteX176" fmla="*/ 1747838 w 8247269"/>
              <a:gd name="connsiteY176" fmla="*/ 697573 h 3655858"/>
              <a:gd name="connsiteX177" fmla="*/ 1690688 w 8247269"/>
              <a:gd name="connsiteY177" fmla="*/ 659473 h 3655858"/>
              <a:gd name="connsiteX178" fmla="*/ 1654969 w 8247269"/>
              <a:gd name="connsiteY178" fmla="*/ 623754 h 3655858"/>
              <a:gd name="connsiteX179" fmla="*/ 1588293 w 8247269"/>
              <a:gd name="connsiteY179" fmla="*/ 538029 h 3655858"/>
              <a:gd name="connsiteX180" fmla="*/ 1493045 w 8247269"/>
              <a:gd name="connsiteY180" fmla="*/ 464210 h 3655858"/>
              <a:gd name="connsiteX181" fmla="*/ 1370452 w 8247269"/>
              <a:gd name="connsiteY181" fmla="*/ 366638 h 3655858"/>
              <a:gd name="connsiteX182" fmla="*/ 1350170 w 8247269"/>
              <a:gd name="connsiteY182" fmla="*/ 347529 h 3655858"/>
              <a:gd name="connsiteX183" fmla="*/ 1373982 w 8247269"/>
              <a:gd name="connsiteY183" fmla="*/ 354673 h 3655858"/>
              <a:gd name="connsiteX184" fmla="*/ 1440657 w 8247269"/>
              <a:gd name="connsiteY184" fmla="*/ 373723 h 3655858"/>
              <a:gd name="connsiteX185" fmla="*/ 1440657 w 8247269"/>
              <a:gd name="connsiteY185" fmla="*/ 321335 h 3655858"/>
              <a:gd name="connsiteX186" fmla="*/ 1376363 w 8247269"/>
              <a:gd name="connsiteY186" fmla="*/ 235611 h 3655858"/>
              <a:gd name="connsiteX187" fmla="*/ 1338263 w 8247269"/>
              <a:gd name="connsiteY187" fmla="*/ 209416 h 3655858"/>
              <a:gd name="connsiteX188" fmla="*/ 1319213 w 8247269"/>
              <a:gd name="connsiteY188" fmla="*/ 192748 h 3655858"/>
              <a:gd name="connsiteX189" fmla="*/ 1166813 w 8247269"/>
              <a:gd name="connsiteY189" fmla="*/ 164173 h 3655858"/>
              <a:gd name="connsiteX190" fmla="*/ 1138238 w 8247269"/>
              <a:gd name="connsiteY190" fmla="*/ 154648 h 3655858"/>
              <a:gd name="connsiteX191" fmla="*/ 1057275 w 8247269"/>
              <a:gd name="connsiteY191" fmla="*/ 66542 h 3655858"/>
              <a:gd name="connsiteX192" fmla="*/ 976313 w 8247269"/>
              <a:gd name="connsiteY192" fmla="*/ 4629 h 3655858"/>
              <a:gd name="connsiteX193" fmla="*/ 626269 w 8247269"/>
              <a:gd name="connsiteY193" fmla="*/ 7011 h 3655858"/>
              <a:gd name="connsiteX194" fmla="*/ 535782 w 8247269"/>
              <a:gd name="connsiteY194" fmla="*/ 49873 h 3655858"/>
              <a:gd name="connsiteX195" fmla="*/ 395288 w 8247269"/>
              <a:gd name="connsiteY195" fmla="*/ 78448 h 3655858"/>
              <a:gd name="connsiteX196" fmla="*/ 319088 w 8247269"/>
              <a:gd name="connsiteY196" fmla="*/ 190367 h 3655858"/>
              <a:gd name="connsiteX197" fmla="*/ 307182 w 8247269"/>
              <a:gd name="connsiteY197" fmla="*/ 247516 h 3655858"/>
              <a:gd name="connsiteX198" fmla="*/ 254794 w 8247269"/>
              <a:gd name="connsiteY198" fmla="*/ 314192 h 3655858"/>
              <a:gd name="connsiteX199" fmla="*/ 180975 w 8247269"/>
              <a:gd name="connsiteY199" fmla="*/ 361817 h 3655858"/>
              <a:gd name="connsiteX200" fmla="*/ 76201 w 8247269"/>
              <a:gd name="connsiteY200" fmla="*/ 388011 h 3655858"/>
              <a:gd name="connsiteX201" fmla="*/ 42863 w 8247269"/>
              <a:gd name="connsiteY201" fmla="*/ 392773 h 3655858"/>
              <a:gd name="connsiteX202" fmla="*/ 0 w 8247269"/>
              <a:gd name="connsiteY202" fmla="*/ 402298 h 3655858"/>
              <a:gd name="connsiteX203" fmla="*/ 21431 w 8247269"/>
              <a:gd name="connsiteY203" fmla="*/ 447542 h 3655858"/>
              <a:gd name="connsiteX204" fmla="*/ 33338 w 8247269"/>
              <a:gd name="connsiteY204" fmla="*/ 449923 h 3655858"/>
              <a:gd name="connsiteX205" fmla="*/ 90488 w 8247269"/>
              <a:gd name="connsiteY205" fmla="*/ 478498 h 3655858"/>
              <a:gd name="connsiteX206" fmla="*/ 147638 w 8247269"/>
              <a:gd name="connsiteY206" fmla="*/ 507073 h 3655858"/>
              <a:gd name="connsiteX207" fmla="*/ 166688 w 8247269"/>
              <a:gd name="connsiteY207" fmla="*/ 535648 h 3655858"/>
              <a:gd name="connsiteX208" fmla="*/ 86960 w 8247269"/>
              <a:gd name="connsiteY208" fmla="*/ 578570 h 3655858"/>
              <a:gd name="connsiteX209" fmla="*/ 128588 w 8247269"/>
              <a:gd name="connsiteY209" fmla="*/ 697573 h 3655858"/>
              <a:gd name="connsiteX210" fmla="*/ 100013 w 8247269"/>
              <a:gd name="connsiteY210" fmla="*/ 707098 h 3655858"/>
              <a:gd name="connsiteX211" fmla="*/ 90488 w 8247269"/>
              <a:gd name="connsiteY211" fmla="*/ 735673 h 3655858"/>
              <a:gd name="connsiteX212" fmla="*/ 119063 w 8247269"/>
              <a:gd name="connsiteY212" fmla="*/ 745198 h 3655858"/>
              <a:gd name="connsiteX213" fmla="*/ 138113 w 8247269"/>
              <a:gd name="connsiteY213" fmla="*/ 802348 h 3655858"/>
              <a:gd name="connsiteX214" fmla="*/ 147638 w 8247269"/>
              <a:gd name="connsiteY214" fmla="*/ 869023 h 3655858"/>
              <a:gd name="connsiteX215" fmla="*/ 166688 w 8247269"/>
              <a:gd name="connsiteY215" fmla="*/ 897598 h 3655858"/>
              <a:gd name="connsiteX216" fmla="*/ 157163 w 8247269"/>
              <a:gd name="connsiteY216" fmla="*/ 954748 h 3655858"/>
              <a:gd name="connsiteX0" fmla="*/ 7319963 w 8247269"/>
              <a:gd name="connsiteY0" fmla="*/ 3621748 h 3655858"/>
              <a:gd name="connsiteX1" fmla="*/ 7374733 w 8247269"/>
              <a:gd name="connsiteY1" fmla="*/ 3447918 h 3655858"/>
              <a:gd name="connsiteX2" fmla="*/ 7398544 w 8247269"/>
              <a:gd name="connsiteY2" fmla="*/ 3312186 h 3655858"/>
              <a:gd name="connsiteX3" fmla="*/ 7458075 w 8247269"/>
              <a:gd name="connsiteY3" fmla="*/ 3264560 h 3655858"/>
              <a:gd name="connsiteX4" fmla="*/ 7481888 w 8247269"/>
              <a:gd name="connsiteY4" fmla="*/ 3031197 h 3655858"/>
              <a:gd name="connsiteX5" fmla="*/ 7543801 w 8247269"/>
              <a:gd name="connsiteY5" fmla="*/ 2997859 h 3655858"/>
              <a:gd name="connsiteX6" fmla="*/ 7627145 w 8247269"/>
              <a:gd name="connsiteY6" fmla="*/ 3024053 h 3655858"/>
              <a:gd name="connsiteX7" fmla="*/ 7708106 w 8247269"/>
              <a:gd name="connsiteY7" fmla="*/ 2974049 h 3655858"/>
              <a:gd name="connsiteX8" fmla="*/ 7765257 w 8247269"/>
              <a:gd name="connsiteY8" fmla="*/ 2869273 h 3655858"/>
              <a:gd name="connsiteX9" fmla="*/ 7777163 w 8247269"/>
              <a:gd name="connsiteY9" fmla="*/ 2831173 h 3655858"/>
              <a:gd name="connsiteX10" fmla="*/ 7805738 w 8247269"/>
              <a:gd name="connsiteY10" fmla="*/ 2821648 h 3655858"/>
              <a:gd name="connsiteX11" fmla="*/ 7834313 w 8247269"/>
              <a:gd name="connsiteY11" fmla="*/ 2812123 h 3655858"/>
              <a:gd name="connsiteX12" fmla="*/ 7996238 w 8247269"/>
              <a:gd name="connsiteY12" fmla="*/ 2793073 h 3655858"/>
              <a:gd name="connsiteX13" fmla="*/ 8062913 w 8247269"/>
              <a:gd name="connsiteY13" fmla="*/ 2774023 h 3655858"/>
              <a:gd name="connsiteX14" fmla="*/ 8090341 w 8247269"/>
              <a:gd name="connsiteY14" fmla="*/ 2795512 h 3655858"/>
              <a:gd name="connsiteX15" fmla="*/ 8162926 w 8247269"/>
              <a:gd name="connsiteY15" fmla="*/ 2783548 h 3655858"/>
              <a:gd name="connsiteX16" fmla="*/ 8165307 w 8247269"/>
              <a:gd name="connsiteY16" fmla="*/ 2740686 h 3655858"/>
              <a:gd name="connsiteX17" fmla="*/ 8186738 w 8247269"/>
              <a:gd name="connsiteY17" fmla="*/ 2633530 h 3655858"/>
              <a:gd name="connsiteX18" fmla="*/ 8193882 w 8247269"/>
              <a:gd name="connsiteY18" fmla="*/ 2583523 h 3655858"/>
              <a:gd name="connsiteX19" fmla="*/ 8224838 w 8247269"/>
              <a:gd name="connsiteY19" fmla="*/ 2545423 h 3655858"/>
              <a:gd name="connsiteX20" fmla="*/ 8243888 w 8247269"/>
              <a:gd name="connsiteY20" fmla="*/ 2516848 h 3655858"/>
              <a:gd name="connsiteX21" fmla="*/ 8178447 w 8247269"/>
              <a:gd name="connsiteY21" fmla="*/ 2469281 h 3655858"/>
              <a:gd name="connsiteX22" fmla="*/ 7950994 w 8247269"/>
              <a:gd name="connsiteY22" fmla="*/ 2466842 h 3655858"/>
              <a:gd name="connsiteX23" fmla="*/ 7967663 w 8247269"/>
              <a:gd name="connsiteY23" fmla="*/ 2366829 h 3655858"/>
              <a:gd name="connsiteX24" fmla="*/ 7977188 w 8247269"/>
              <a:gd name="connsiteY24" fmla="*/ 2288248 h 3655858"/>
              <a:gd name="connsiteX25" fmla="*/ 7950995 w 8247269"/>
              <a:gd name="connsiteY25" fmla="*/ 2114416 h 3655858"/>
              <a:gd name="connsiteX26" fmla="*/ 7953375 w 8247269"/>
              <a:gd name="connsiteY26" fmla="*/ 2069173 h 3655858"/>
              <a:gd name="connsiteX27" fmla="*/ 7948613 w 8247269"/>
              <a:gd name="connsiteY27" fmla="*/ 2038216 h 3655858"/>
              <a:gd name="connsiteX28" fmla="*/ 7962901 w 8247269"/>
              <a:gd name="connsiteY28" fmla="*/ 1938204 h 3655858"/>
              <a:gd name="connsiteX29" fmla="*/ 7948613 w 8247269"/>
              <a:gd name="connsiteY29" fmla="*/ 1878673 h 3655858"/>
              <a:gd name="connsiteX30" fmla="*/ 7850982 w 8247269"/>
              <a:gd name="connsiteY30" fmla="*/ 1890579 h 3655858"/>
              <a:gd name="connsiteX31" fmla="*/ 7796213 w 8247269"/>
              <a:gd name="connsiteY31" fmla="*/ 1821523 h 3655858"/>
              <a:gd name="connsiteX32" fmla="*/ 7739063 w 8247269"/>
              <a:gd name="connsiteY32" fmla="*/ 1802473 h 3655858"/>
              <a:gd name="connsiteX33" fmla="*/ 7710488 w 8247269"/>
              <a:gd name="connsiteY33" fmla="*/ 1783423 h 3655858"/>
              <a:gd name="connsiteX34" fmla="*/ 7567613 w 8247269"/>
              <a:gd name="connsiteY34" fmla="*/ 1764373 h 3655858"/>
              <a:gd name="connsiteX35" fmla="*/ 7510463 w 8247269"/>
              <a:gd name="connsiteY35" fmla="*/ 1745323 h 3655858"/>
              <a:gd name="connsiteX36" fmla="*/ 7453313 w 8247269"/>
              <a:gd name="connsiteY36" fmla="*/ 1707223 h 3655858"/>
              <a:gd name="connsiteX37" fmla="*/ 7424738 w 8247269"/>
              <a:gd name="connsiteY37" fmla="*/ 1688173 h 3655858"/>
              <a:gd name="connsiteX38" fmla="*/ 7396163 w 8247269"/>
              <a:gd name="connsiteY38" fmla="*/ 1678648 h 3655858"/>
              <a:gd name="connsiteX39" fmla="*/ 7358063 w 8247269"/>
              <a:gd name="connsiteY39" fmla="*/ 1631023 h 3655858"/>
              <a:gd name="connsiteX40" fmla="*/ 7319963 w 8247269"/>
              <a:gd name="connsiteY40" fmla="*/ 1573873 h 3655858"/>
              <a:gd name="connsiteX41" fmla="*/ 7272338 w 8247269"/>
              <a:gd name="connsiteY41" fmla="*/ 1516723 h 3655858"/>
              <a:gd name="connsiteX42" fmla="*/ 7262813 w 8247269"/>
              <a:gd name="connsiteY42" fmla="*/ 1488148 h 3655858"/>
              <a:gd name="connsiteX43" fmla="*/ 7224713 w 8247269"/>
              <a:gd name="connsiteY43" fmla="*/ 1430998 h 3655858"/>
              <a:gd name="connsiteX44" fmla="*/ 7215188 w 8247269"/>
              <a:gd name="connsiteY44" fmla="*/ 1402423 h 3655858"/>
              <a:gd name="connsiteX45" fmla="*/ 7196138 w 8247269"/>
              <a:gd name="connsiteY45" fmla="*/ 1373848 h 3655858"/>
              <a:gd name="connsiteX46" fmla="*/ 7184231 w 8247269"/>
              <a:gd name="connsiteY46" fmla="*/ 1309554 h 3655858"/>
              <a:gd name="connsiteX47" fmla="*/ 7012782 w 8247269"/>
              <a:gd name="connsiteY47" fmla="*/ 1114292 h 3655858"/>
              <a:gd name="connsiteX48" fmla="*/ 6979445 w 8247269"/>
              <a:gd name="connsiteY48" fmla="*/ 1078573 h 3655858"/>
              <a:gd name="connsiteX49" fmla="*/ 6950869 w 8247269"/>
              <a:gd name="connsiteY49" fmla="*/ 1047617 h 3655858"/>
              <a:gd name="connsiteX50" fmla="*/ 6988969 w 8247269"/>
              <a:gd name="connsiteY50" fmla="*/ 992848 h 3655858"/>
              <a:gd name="connsiteX51" fmla="*/ 7048501 w 8247269"/>
              <a:gd name="connsiteY51" fmla="*/ 916648 h 3655858"/>
              <a:gd name="connsiteX52" fmla="*/ 6977063 w 8247269"/>
              <a:gd name="connsiteY52" fmla="*/ 888073 h 3655858"/>
              <a:gd name="connsiteX53" fmla="*/ 6910388 w 8247269"/>
              <a:gd name="connsiteY53" fmla="*/ 878548 h 3655858"/>
              <a:gd name="connsiteX54" fmla="*/ 6872288 w 8247269"/>
              <a:gd name="connsiteY54" fmla="*/ 859498 h 3655858"/>
              <a:gd name="connsiteX55" fmla="*/ 6843713 w 8247269"/>
              <a:gd name="connsiteY55" fmla="*/ 849973 h 3655858"/>
              <a:gd name="connsiteX56" fmla="*/ 6786563 w 8247269"/>
              <a:gd name="connsiteY56" fmla="*/ 811873 h 3655858"/>
              <a:gd name="connsiteX57" fmla="*/ 6748463 w 8247269"/>
              <a:gd name="connsiteY57" fmla="*/ 764248 h 3655858"/>
              <a:gd name="connsiteX58" fmla="*/ 6738938 w 8247269"/>
              <a:gd name="connsiteY58" fmla="*/ 735673 h 3655858"/>
              <a:gd name="connsiteX59" fmla="*/ 6691313 w 8247269"/>
              <a:gd name="connsiteY59" fmla="*/ 688048 h 3655858"/>
              <a:gd name="connsiteX60" fmla="*/ 6643688 w 8247269"/>
              <a:gd name="connsiteY60" fmla="*/ 649948 h 3655858"/>
              <a:gd name="connsiteX61" fmla="*/ 6624638 w 8247269"/>
              <a:gd name="connsiteY61" fmla="*/ 621373 h 3655858"/>
              <a:gd name="connsiteX62" fmla="*/ 6596063 w 8247269"/>
              <a:gd name="connsiteY62" fmla="*/ 611848 h 3655858"/>
              <a:gd name="connsiteX63" fmla="*/ 6567488 w 8247269"/>
              <a:gd name="connsiteY63" fmla="*/ 592798 h 3655858"/>
              <a:gd name="connsiteX64" fmla="*/ 6538913 w 8247269"/>
              <a:gd name="connsiteY64" fmla="*/ 583273 h 3655858"/>
              <a:gd name="connsiteX65" fmla="*/ 6510338 w 8247269"/>
              <a:gd name="connsiteY65" fmla="*/ 564223 h 3655858"/>
              <a:gd name="connsiteX66" fmla="*/ 6462713 w 8247269"/>
              <a:gd name="connsiteY66" fmla="*/ 554698 h 3655858"/>
              <a:gd name="connsiteX67" fmla="*/ 6376988 w 8247269"/>
              <a:gd name="connsiteY67" fmla="*/ 564223 h 3655858"/>
              <a:gd name="connsiteX68" fmla="*/ 6250782 w 8247269"/>
              <a:gd name="connsiteY68" fmla="*/ 616611 h 3655858"/>
              <a:gd name="connsiteX69" fmla="*/ 6169819 w 8247269"/>
              <a:gd name="connsiteY69" fmla="*/ 649948 h 3655858"/>
              <a:gd name="connsiteX70" fmla="*/ 6148388 w 8247269"/>
              <a:gd name="connsiteY70" fmla="*/ 697573 h 3655858"/>
              <a:gd name="connsiteX71" fmla="*/ 6105525 w 8247269"/>
              <a:gd name="connsiteY71" fmla="*/ 883310 h 3655858"/>
              <a:gd name="connsiteX72" fmla="*/ 6119813 w 8247269"/>
              <a:gd name="connsiteY72" fmla="*/ 1116673 h 3655858"/>
              <a:gd name="connsiteX73" fmla="*/ 6136482 w 8247269"/>
              <a:gd name="connsiteY73" fmla="*/ 1226210 h 3655858"/>
              <a:gd name="connsiteX74" fmla="*/ 6140098 w 8247269"/>
              <a:gd name="connsiteY74" fmla="*/ 1397718 h 3655858"/>
              <a:gd name="connsiteX75" fmla="*/ 6165057 w 8247269"/>
              <a:gd name="connsiteY75" fmla="*/ 1445286 h 3655858"/>
              <a:gd name="connsiteX76" fmla="*/ 6162676 w 8247269"/>
              <a:gd name="connsiteY76" fmla="*/ 1523867 h 3655858"/>
              <a:gd name="connsiteX77" fmla="*/ 6174582 w 8247269"/>
              <a:gd name="connsiteY77" fmla="*/ 1683411 h 3655858"/>
              <a:gd name="connsiteX78" fmla="*/ 6174581 w 8247269"/>
              <a:gd name="connsiteY78" fmla="*/ 1766754 h 3655858"/>
              <a:gd name="connsiteX79" fmla="*/ 6105525 w 8247269"/>
              <a:gd name="connsiteY79" fmla="*/ 1752466 h 3655858"/>
              <a:gd name="connsiteX80" fmla="*/ 5969795 w 8247269"/>
              <a:gd name="connsiteY80" fmla="*/ 1778661 h 3655858"/>
              <a:gd name="connsiteX81" fmla="*/ 5955507 w 8247269"/>
              <a:gd name="connsiteY81" fmla="*/ 1885816 h 3655858"/>
              <a:gd name="connsiteX82" fmla="*/ 5967413 w 8247269"/>
              <a:gd name="connsiteY82" fmla="*/ 1935823 h 3655858"/>
              <a:gd name="connsiteX83" fmla="*/ 5926932 w 8247269"/>
              <a:gd name="connsiteY83" fmla="*/ 1966779 h 3655858"/>
              <a:gd name="connsiteX84" fmla="*/ 5684045 w 8247269"/>
              <a:gd name="connsiteY84" fmla="*/ 1947729 h 3655858"/>
              <a:gd name="connsiteX85" fmla="*/ 5434013 w 8247269"/>
              <a:gd name="connsiteY85" fmla="*/ 1971542 h 3655858"/>
              <a:gd name="connsiteX86" fmla="*/ 5300663 w 8247269"/>
              <a:gd name="connsiteY86" fmla="*/ 1935823 h 3655858"/>
              <a:gd name="connsiteX87" fmla="*/ 5243513 w 8247269"/>
              <a:gd name="connsiteY87" fmla="*/ 1945348 h 3655858"/>
              <a:gd name="connsiteX88" fmla="*/ 5186363 w 8247269"/>
              <a:gd name="connsiteY88" fmla="*/ 1964398 h 3655858"/>
              <a:gd name="connsiteX89" fmla="*/ 5179219 w 8247269"/>
              <a:gd name="connsiteY89" fmla="*/ 1921535 h 3655858"/>
              <a:gd name="connsiteX90" fmla="*/ 5098257 w 8247269"/>
              <a:gd name="connsiteY90" fmla="*/ 1871529 h 3655858"/>
              <a:gd name="connsiteX91" fmla="*/ 5033963 w 8247269"/>
              <a:gd name="connsiteY91" fmla="*/ 1869148 h 3655858"/>
              <a:gd name="connsiteX92" fmla="*/ 5024438 w 8247269"/>
              <a:gd name="connsiteY92" fmla="*/ 1840573 h 3655858"/>
              <a:gd name="connsiteX93" fmla="*/ 4891088 w 8247269"/>
              <a:gd name="connsiteY93" fmla="*/ 1811998 h 3655858"/>
              <a:gd name="connsiteX94" fmla="*/ 4814888 w 8247269"/>
              <a:gd name="connsiteY94" fmla="*/ 1773898 h 3655858"/>
              <a:gd name="connsiteX95" fmla="*/ 4786313 w 8247269"/>
              <a:gd name="connsiteY95" fmla="*/ 1745323 h 3655858"/>
              <a:gd name="connsiteX96" fmla="*/ 4776788 w 8247269"/>
              <a:gd name="connsiteY96" fmla="*/ 1716748 h 3655858"/>
              <a:gd name="connsiteX97" fmla="*/ 4795838 w 8247269"/>
              <a:gd name="connsiteY97" fmla="*/ 1659598 h 3655858"/>
              <a:gd name="connsiteX98" fmla="*/ 4814888 w 8247269"/>
              <a:gd name="connsiteY98" fmla="*/ 1507198 h 3655858"/>
              <a:gd name="connsiteX99" fmla="*/ 4852988 w 8247269"/>
              <a:gd name="connsiteY99" fmla="*/ 1450048 h 3655858"/>
              <a:gd name="connsiteX100" fmla="*/ 4872038 w 8247269"/>
              <a:gd name="connsiteY100" fmla="*/ 1421473 h 3655858"/>
              <a:gd name="connsiteX101" fmla="*/ 4919663 w 8247269"/>
              <a:gd name="connsiteY101" fmla="*/ 1345273 h 3655858"/>
              <a:gd name="connsiteX102" fmla="*/ 4929188 w 8247269"/>
              <a:gd name="connsiteY102" fmla="*/ 1316698 h 3655858"/>
              <a:gd name="connsiteX103" fmla="*/ 4872038 w 8247269"/>
              <a:gd name="connsiteY103" fmla="*/ 1288123 h 3655858"/>
              <a:gd name="connsiteX104" fmla="*/ 4843463 w 8247269"/>
              <a:gd name="connsiteY104" fmla="*/ 1269073 h 3655858"/>
              <a:gd name="connsiteX105" fmla="*/ 4786313 w 8247269"/>
              <a:gd name="connsiteY105" fmla="*/ 1250023 h 3655858"/>
              <a:gd name="connsiteX106" fmla="*/ 4757738 w 8247269"/>
              <a:gd name="connsiteY106" fmla="*/ 1240498 h 3655858"/>
              <a:gd name="connsiteX107" fmla="*/ 4729163 w 8247269"/>
              <a:gd name="connsiteY107" fmla="*/ 1250023 h 3655858"/>
              <a:gd name="connsiteX108" fmla="*/ 4672013 w 8247269"/>
              <a:gd name="connsiteY108" fmla="*/ 1278598 h 3655858"/>
              <a:gd name="connsiteX109" fmla="*/ 4576763 w 8247269"/>
              <a:gd name="connsiteY109" fmla="*/ 1240498 h 3655858"/>
              <a:gd name="connsiteX110" fmla="*/ 4538663 w 8247269"/>
              <a:gd name="connsiteY110" fmla="*/ 1192873 h 3655858"/>
              <a:gd name="connsiteX111" fmla="*/ 4481513 w 8247269"/>
              <a:gd name="connsiteY111" fmla="*/ 1211923 h 3655858"/>
              <a:gd name="connsiteX112" fmla="*/ 4452938 w 8247269"/>
              <a:gd name="connsiteY112" fmla="*/ 1221448 h 3655858"/>
              <a:gd name="connsiteX113" fmla="*/ 4414838 w 8247269"/>
              <a:gd name="connsiteY113" fmla="*/ 1307173 h 3655858"/>
              <a:gd name="connsiteX114" fmla="*/ 4405313 w 8247269"/>
              <a:gd name="connsiteY114" fmla="*/ 1335748 h 3655858"/>
              <a:gd name="connsiteX115" fmla="*/ 4395788 w 8247269"/>
              <a:gd name="connsiteY115" fmla="*/ 1364323 h 3655858"/>
              <a:gd name="connsiteX116" fmla="*/ 4367213 w 8247269"/>
              <a:gd name="connsiteY116" fmla="*/ 1383373 h 3655858"/>
              <a:gd name="connsiteX117" fmla="*/ 4348163 w 8247269"/>
              <a:gd name="connsiteY117" fmla="*/ 1411948 h 3655858"/>
              <a:gd name="connsiteX118" fmla="*/ 4329113 w 8247269"/>
              <a:gd name="connsiteY118" fmla="*/ 1469098 h 3655858"/>
              <a:gd name="connsiteX119" fmla="*/ 4331494 w 8247269"/>
              <a:gd name="connsiteY119" fmla="*/ 1526248 h 3655858"/>
              <a:gd name="connsiteX120" fmla="*/ 4291013 w 8247269"/>
              <a:gd name="connsiteY120" fmla="*/ 1564348 h 3655858"/>
              <a:gd name="connsiteX121" fmla="*/ 4262438 w 8247269"/>
              <a:gd name="connsiteY121" fmla="*/ 1583398 h 3655858"/>
              <a:gd name="connsiteX122" fmla="*/ 4224338 w 8247269"/>
              <a:gd name="connsiteY122" fmla="*/ 1576254 h 3655858"/>
              <a:gd name="connsiteX123" fmla="*/ 4167188 w 8247269"/>
              <a:gd name="connsiteY123" fmla="*/ 1592923 h 3655858"/>
              <a:gd name="connsiteX124" fmla="*/ 4110038 w 8247269"/>
              <a:gd name="connsiteY124" fmla="*/ 1614354 h 3655858"/>
              <a:gd name="connsiteX125" fmla="*/ 4081463 w 8247269"/>
              <a:gd name="connsiteY125" fmla="*/ 1621498 h 3655858"/>
              <a:gd name="connsiteX126" fmla="*/ 4055270 w 8247269"/>
              <a:gd name="connsiteY126" fmla="*/ 1626261 h 3655858"/>
              <a:gd name="connsiteX127" fmla="*/ 3948113 w 8247269"/>
              <a:gd name="connsiteY127" fmla="*/ 1640548 h 3655858"/>
              <a:gd name="connsiteX128" fmla="*/ 3910013 w 8247269"/>
              <a:gd name="connsiteY128" fmla="*/ 1631023 h 3655858"/>
              <a:gd name="connsiteX129" fmla="*/ 3757613 w 8247269"/>
              <a:gd name="connsiteY129" fmla="*/ 1621498 h 3655858"/>
              <a:gd name="connsiteX130" fmla="*/ 3729038 w 8247269"/>
              <a:gd name="connsiteY130" fmla="*/ 1602448 h 3655858"/>
              <a:gd name="connsiteX131" fmla="*/ 3700463 w 8247269"/>
              <a:gd name="connsiteY131" fmla="*/ 1592923 h 3655858"/>
              <a:gd name="connsiteX132" fmla="*/ 3652838 w 8247269"/>
              <a:gd name="connsiteY132" fmla="*/ 1554823 h 3655858"/>
              <a:gd name="connsiteX133" fmla="*/ 3481388 w 8247269"/>
              <a:gd name="connsiteY133" fmla="*/ 1564348 h 3655858"/>
              <a:gd name="connsiteX134" fmla="*/ 3414713 w 8247269"/>
              <a:gd name="connsiteY134" fmla="*/ 1573873 h 3655858"/>
              <a:gd name="connsiteX135" fmla="*/ 3386138 w 8247269"/>
              <a:gd name="connsiteY135" fmla="*/ 1583398 h 3655858"/>
              <a:gd name="connsiteX136" fmla="*/ 3338513 w 8247269"/>
              <a:gd name="connsiteY136" fmla="*/ 1592923 h 3655858"/>
              <a:gd name="connsiteX137" fmla="*/ 3259931 w 8247269"/>
              <a:gd name="connsiteY137" fmla="*/ 1650073 h 3655858"/>
              <a:gd name="connsiteX138" fmla="*/ 3214688 w 8247269"/>
              <a:gd name="connsiteY138" fmla="*/ 1697698 h 3655858"/>
              <a:gd name="connsiteX139" fmla="*/ 3205163 w 8247269"/>
              <a:gd name="connsiteY139" fmla="*/ 1726273 h 3655858"/>
              <a:gd name="connsiteX140" fmla="*/ 3181351 w 8247269"/>
              <a:gd name="connsiteY140" fmla="*/ 1769136 h 3655858"/>
              <a:gd name="connsiteX141" fmla="*/ 3102769 w 8247269"/>
              <a:gd name="connsiteY141" fmla="*/ 1745323 h 3655858"/>
              <a:gd name="connsiteX142" fmla="*/ 3057525 w 8247269"/>
              <a:gd name="connsiteY142" fmla="*/ 1690554 h 3655858"/>
              <a:gd name="connsiteX143" fmla="*/ 3005138 w 8247269"/>
              <a:gd name="connsiteY143" fmla="*/ 1650073 h 3655858"/>
              <a:gd name="connsiteX144" fmla="*/ 2967038 w 8247269"/>
              <a:gd name="connsiteY144" fmla="*/ 1592923 h 3655858"/>
              <a:gd name="connsiteX145" fmla="*/ 2947988 w 8247269"/>
              <a:gd name="connsiteY145" fmla="*/ 1564348 h 3655858"/>
              <a:gd name="connsiteX146" fmla="*/ 2890838 w 8247269"/>
              <a:gd name="connsiteY146" fmla="*/ 1535773 h 3655858"/>
              <a:gd name="connsiteX147" fmla="*/ 2862263 w 8247269"/>
              <a:gd name="connsiteY147" fmla="*/ 1516723 h 3655858"/>
              <a:gd name="connsiteX148" fmla="*/ 2833688 w 8247269"/>
              <a:gd name="connsiteY148" fmla="*/ 1507198 h 3655858"/>
              <a:gd name="connsiteX149" fmla="*/ 2805113 w 8247269"/>
              <a:gd name="connsiteY149" fmla="*/ 1488148 h 3655858"/>
              <a:gd name="connsiteX150" fmla="*/ 2738438 w 8247269"/>
              <a:gd name="connsiteY150" fmla="*/ 1469098 h 3655858"/>
              <a:gd name="connsiteX151" fmla="*/ 2709863 w 8247269"/>
              <a:gd name="connsiteY151" fmla="*/ 1459573 h 3655858"/>
              <a:gd name="connsiteX152" fmla="*/ 2605088 w 8247269"/>
              <a:gd name="connsiteY152" fmla="*/ 1450048 h 3655858"/>
              <a:gd name="connsiteX153" fmla="*/ 2509838 w 8247269"/>
              <a:gd name="connsiteY153" fmla="*/ 1459573 h 3655858"/>
              <a:gd name="connsiteX154" fmla="*/ 2433638 w 8247269"/>
              <a:gd name="connsiteY154" fmla="*/ 1411948 h 3655858"/>
              <a:gd name="connsiteX155" fmla="*/ 2395538 w 8247269"/>
              <a:gd name="connsiteY155" fmla="*/ 1383373 h 3655858"/>
              <a:gd name="connsiteX156" fmla="*/ 2366963 w 8247269"/>
              <a:gd name="connsiteY156" fmla="*/ 1373848 h 3655858"/>
              <a:gd name="connsiteX157" fmla="*/ 2309813 w 8247269"/>
              <a:gd name="connsiteY157" fmla="*/ 1364323 h 3655858"/>
              <a:gd name="connsiteX158" fmla="*/ 2233613 w 8247269"/>
              <a:gd name="connsiteY158" fmla="*/ 1373848 h 3655858"/>
              <a:gd name="connsiteX159" fmla="*/ 2185988 w 8247269"/>
              <a:gd name="connsiteY159" fmla="*/ 1364323 h 3655858"/>
              <a:gd name="connsiteX160" fmla="*/ 2176463 w 8247269"/>
              <a:gd name="connsiteY160" fmla="*/ 1335748 h 3655858"/>
              <a:gd name="connsiteX161" fmla="*/ 2157413 w 8247269"/>
              <a:gd name="connsiteY161" fmla="*/ 1204779 h 3655858"/>
              <a:gd name="connsiteX162" fmla="*/ 2097882 w 8247269"/>
              <a:gd name="connsiteY162" fmla="*/ 1159537 h 3655858"/>
              <a:gd name="connsiteX163" fmla="*/ 2062163 w 8247269"/>
              <a:gd name="connsiteY163" fmla="*/ 1097623 h 3655858"/>
              <a:gd name="connsiteX164" fmla="*/ 2033588 w 8247269"/>
              <a:gd name="connsiteY164" fmla="*/ 1088098 h 3655858"/>
              <a:gd name="connsiteX165" fmla="*/ 2081213 w 8247269"/>
              <a:gd name="connsiteY165" fmla="*/ 1040473 h 3655858"/>
              <a:gd name="connsiteX166" fmla="*/ 2128838 w 8247269"/>
              <a:gd name="connsiteY166" fmla="*/ 1030948 h 3655858"/>
              <a:gd name="connsiteX167" fmla="*/ 2147888 w 8247269"/>
              <a:gd name="connsiteY167" fmla="*/ 973798 h 3655858"/>
              <a:gd name="connsiteX168" fmla="*/ 2119313 w 8247269"/>
              <a:gd name="connsiteY168" fmla="*/ 945223 h 3655858"/>
              <a:gd name="connsiteX169" fmla="*/ 1983582 w 8247269"/>
              <a:gd name="connsiteY169" fmla="*/ 902360 h 3655858"/>
              <a:gd name="connsiteX170" fmla="*/ 2024063 w 8247269"/>
              <a:gd name="connsiteY170" fmla="*/ 859498 h 3655858"/>
              <a:gd name="connsiteX171" fmla="*/ 2014538 w 8247269"/>
              <a:gd name="connsiteY171" fmla="*/ 830923 h 3655858"/>
              <a:gd name="connsiteX172" fmla="*/ 1976438 w 8247269"/>
              <a:gd name="connsiteY172" fmla="*/ 773773 h 3655858"/>
              <a:gd name="connsiteX173" fmla="*/ 1804988 w 8247269"/>
              <a:gd name="connsiteY173" fmla="*/ 716623 h 3655858"/>
              <a:gd name="connsiteX174" fmla="*/ 1776413 w 8247269"/>
              <a:gd name="connsiteY174" fmla="*/ 707098 h 3655858"/>
              <a:gd name="connsiteX175" fmla="*/ 1747838 w 8247269"/>
              <a:gd name="connsiteY175" fmla="*/ 697573 h 3655858"/>
              <a:gd name="connsiteX176" fmla="*/ 1690688 w 8247269"/>
              <a:gd name="connsiteY176" fmla="*/ 659473 h 3655858"/>
              <a:gd name="connsiteX177" fmla="*/ 1654969 w 8247269"/>
              <a:gd name="connsiteY177" fmla="*/ 623754 h 3655858"/>
              <a:gd name="connsiteX178" fmla="*/ 1588293 w 8247269"/>
              <a:gd name="connsiteY178" fmla="*/ 538029 h 3655858"/>
              <a:gd name="connsiteX179" fmla="*/ 1493045 w 8247269"/>
              <a:gd name="connsiteY179" fmla="*/ 464210 h 3655858"/>
              <a:gd name="connsiteX180" fmla="*/ 1370452 w 8247269"/>
              <a:gd name="connsiteY180" fmla="*/ 366638 h 3655858"/>
              <a:gd name="connsiteX181" fmla="*/ 1350170 w 8247269"/>
              <a:gd name="connsiteY181" fmla="*/ 347529 h 3655858"/>
              <a:gd name="connsiteX182" fmla="*/ 1373982 w 8247269"/>
              <a:gd name="connsiteY182" fmla="*/ 354673 h 3655858"/>
              <a:gd name="connsiteX183" fmla="*/ 1440657 w 8247269"/>
              <a:gd name="connsiteY183" fmla="*/ 373723 h 3655858"/>
              <a:gd name="connsiteX184" fmla="*/ 1440657 w 8247269"/>
              <a:gd name="connsiteY184" fmla="*/ 321335 h 3655858"/>
              <a:gd name="connsiteX185" fmla="*/ 1376363 w 8247269"/>
              <a:gd name="connsiteY185" fmla="*/ 235611 h 3655858"/>
              <a:gd name="connsiteX186" fmla="*/ 1338263 w 8247269"/>
              <a:gd name="connsiteY186" fmla="*/ 209416 h 3655858"/>
              <a:gd name="connsiteX187" fmla="*/ 1319213 w 8247269"/>
              <a:gd name="connsiteY187" fmla="*/ 192748 h 3655858"/>
              <a:gd name="connsiteX188" fmla="*/ 1166813 w 8247269"/>
              <a:gd name="connsiteY188" fmla="*/ 164173 h 3655858"/>
              <a:gd name="connsiteX189" fmla="*/ 1138238 w 8247269"/>
              <a:gd name="connsiteY189" fmla="*/ 154648 h 3655858"/>
              <a:gd name="connsiteX190" fmla="*/ 1057275 w 8247269"/>
              <a:gd name="connsiteY190" fmla="*/ 66542 h 3655858"/>
              <a:gd name="connsiteX191" fmla="*/ 976313 w 8247269"/>
              <a:gd name="connsiteY191" fmla="*/ 4629 h 3655858"/>
              <a:gd name="connsiteX192" fmla="*/ 626269 w 8247269"/>
              <a:gd name="connsiteY192" fmla="*/ 7011 h 3655858"/>
              <a:gd name="connsiteX193" fmla="*/ 535782 w 8247269"/>
              <a:gd name="connsiteY193" fmla="*/ 49873 h 3655858"/>
              <a:gd name="connsiteX194" fmla="*/ 395288 w 8247269"/>
              <a:gd name="connsiteY194" fmla="*/ 78448 h 3655858"/>
              <a:gd name="connsiteX195" fmla="*/ 319088 w 8247269"/>
              <a:gd name="connsiteY195" fmla="*/ 190367 h 3655858"/>
              <a:gd name="connsiteX196" fmla="*/ 307182 w 8247269"/>
              <a:gd name="connsiteY196" fmla="*/ 247516 h 3655858"/>
              <a:gd name="connsiteX197" fmla="*/ 254794 w 8247269"/>
              <a:gd name="connsiteY197" fmla="*/ 314192 h 3655858"/>
              <a:gd name="connsiteX198" fmla="*/ 180975 w 8247269"/>
              <a:gd name="connsiteY198" fmla="*/ 361817 h 3655858"/>
              <a:gd name="connsiteX199" fmla="*/ 76201 w 8247269"/>
              <a:gd name="connsiteY199" fmla="*/ 388011 h 3655858"/>
              <a:gd name="connsiteX200" fmla="*/ 42863 w 8247269"/>
              <a:gd name="connsiteY200" fmla="*/ 392773 h 3655858"/>
              <a:gd name="connsiteX201" fmla="*/ 0 w 8247269"/>
              <a:gd name="connsiteY201" fmla="*/ 402298 h 3655858"/>
              <a:gd name="connsiteX202" fmla="*/ 21431 w 8247269"/>
              <a:gd name="connsiteY202" fmla="*/ 447542 h 3655858"/>
              <a:gd name="connsiteX203" fmla="*/ 33338 w 8247269"/>
              <a:gd name="connsiteY203" fmla="*/ 449923 h 3655858"/>
              <a:gd name="connsiteX204" fmla="*/ 90488 w 8247269"/>
              <a:gd name="connsiteY204" fmla="*/ 478498 h 3655858"/>
              <a:gd name="connsiteX205" fmla="*/ 147638 w 8247269"/>
              <a:gd name="connsiteY205" fmla="*/ 507073 h 3655858"/>
              <a:gd name="connsiteX206" fmla="*/ 166688 w 8247269"/>
              <a:gd name="connsiteY206" fmla="*/ 535648 h 3655858"/>
              <a:gd name="connsiteX207" fmla="*/ 86960 w 8247269"/>
              <a:gd name="connsiteY207" fmla="*/ 578570 h 3655858"/>
              <a:gd name="connsiteX208" fmla="*/ 128588 w 8247269"/>
              <a:gd name="connsiteY208" fmla="*/ 697573 h 3655858"/>
              <a:gd name="connsiteX209" fmla="*/ 100013 w 8247269"/>
              <a:gd name="connsiteY209" fmla="*/ 707098 h 3655858"/>
              <a:gd name="connsiteX210" fmla="*/ 90488 w 8247269"/>
              <a:gd name="connsiteY210" fmla="*/ 735673 h 3655858"/>
              <a:gd name="connsiteX211" fmla="*/ 119063 w 8247269"/>
              <a:gd name="connsiteY211" fmla="*/ 745198 h 3655858"/>
              <a:gd name="connsiteX212" fmla="*/ 138113 w 8247269"/>
              <a:gd name="connsiteY212" fmla="*/ 802348 h 3655858"/>
              <a:gd name="connsiteX213" fmla="*/ 147638 w 8247269"/>
              <a:gd name="connsiteY213" fmla="*/ 869023 h 3655858"/>
              <a:gd name="connsiteX214" fmla="*/ 166688 w 8247269"/>
              <a:gd name="connsiteY214" fmla="*/ 897598 h 3655858"/>
              <a:gd name="connsiteX215" fmla="*/ 157163 w 8247269"/>
              <a:gd name="connsiteY215" fmla="*/ 954748 h 3655858"/>
              <a:gd name="connsiteX0" fmla="*/ 7319963 w 8247269"/>
              <a:gd name="connsiteY0" fmla="*/ 3621748 h 3655858"/>
              <a:gd name="connsiteX1" fmla="*/ 7374733 w 8247269"/>
              <a:gd name="connsiteY1" fmla="*/ 3447918 h 3655858"/>
              <a:gd name="connsiteX2" fmla="*/ 7398544 w 8247269"/>
              <a:gd name="connsiteY2" fmla="*/ 3312186 h 3655858"/>
              <a:gd name="connsiteX3" fmla="*/ 7458075 w 8247269"/>
              <a:gd name="connsiteY3" fmla="*/ 3264560 h 3655858"/>
              <a:gd name="connsiteX4" fmla="*/ 7481888 w 8247269"/>
              <a:gd name="connsiteY4" fmla="*/ 3031197 h 3655858"/>
              <a:gd name="connsiteX5" fmla="*/ 7543801 w 8247269"/>
              <a:gd name="connsiteY5" fmla="*/ 2997859 h 3655858"/>
              <a:gd name="connsiteX6" fmla="*/ 7627145 w 8247269"/>
              <a:gd name="connsiteY6" fmla="*/ 3024053 h 3655858"/>
              <a:gd name="connsiteX7" fmla="*/ 7708106 w 8247269"/>
              <a:gd name="connsiteY7" fmla="*/ 2974049 h 3655858"/>
              <a:gd name="connsiteX8" fmla="*/ 7765257 w 8247269"/>
              <a:gd name="connsiteY8" fmla="*/ 2869273 h 3655858"/>
              <a:gd name="connsiteX9" fmla="*/ 7777163 w 8247269"/>
              <a:gd name="connsiteY9" fmla="*/ 2831173 h 3655858"/>
              <a:gd name="connsiteX10" fmla="*/ 7805738 w 8247269"/>
              <a:gd name="connsiteY10" fmla="*/ 2821648 h 3655858"/>
              <a:gd name="connsiteX11" fmla="*/ 7834313 w 8247269"/>
              <a:gd name="connsiteY11" fmla="*/ 2812123 h 3655858"/>
              <a:gd name="connsiteX12" fmla="*/ 7996238 w 8247269"/>
              <a:gd name="connsiteY12" fmla="*/ 2793073 h 3655858"/>
              <a:gd name="connsiteX13" fmla="*/ 8062913 w 8247269"/>
              <a:gd name="connsiteY13" fmla="*/ 2774023 h 3655858"/>
              <a:gd name="connsiteX14" fmla="*/ 8090341 w 8247269"/>
              <a:gd name="connsiteY14" fmla="*/ 2795512 h 3655858"/>
              <a:gd name="connsiteX15" fmla="*/ 8162926 w 8247269"/>
              <a:gd name="connsiteY15" fmla="*/ 2783548 h 3655858"/>
              <a:gd name="connsiteX16" fmla="*/ 8165307 w 8247269"/>
              <a:gd name="connsiteY16" fmla="*/ 2740686 h 3655858"/>
              <a:gd name="connsiteX17" fmla="*/ 8186738 w 8247269"/>
              <a:gd name="connsiteY17" fmla="*/ 2633530 h 3655858"/>
              <a:gd name="connsiteX18" fmla="*/ 8193882 w 8247269"/>
              <a:gd name="connsiteY18" fmla="*/ 2583523 h 3655858"/>
              <a:gd name="connsiteX19" fmla="*/ 8224838 w 8247269"/>
              <a:gd name="connsiteY19" fmla="*/ 2545423 h 3655858"/>
              <a:gd name="connsiteX20" fmla="*/ 8243888 w 8247269"/>
              <a:gd name="connsiteY20" fmla="*/ 2516848 h 3655858"/>
              <a:gd name="connsiteX21" fmla="*/ 8178447 w 8247269"/>
              <a:gd name="connsiteY21" fmla="*/ 2469281 h 3655858"/>
              <a:gd name="connsiteX22" fmla="*/ 7950994 w 8247269"/>
              <a:gd name="connsiteY22" fmla="*/ 2466842 h 3655858"/>
              <a:gd name="connsiteX23" fmla="*/ 7967663 w 8247269"/>
              <a:gd name="connsiteY23" fmla="*/ 2366829 h 3655858"/>
              <a:gd name="connsiteX24" fmla="*/ 7977188 w 8247269"/>
              <a:gd name="connsiteY24" fmla="*/ 2288248 h 3655858"/>
              <a:gd name="connsiteX25" fmla="*/ 7950995 w 8247269"/>
              <a:gd name="connsiteY25" fmla="*/ 2114416 h 3655858"/>
              <a:gd name="connsiteX26" fmla="*/ 7953375 w 8247269"/>
              <a:gd name="connsiteY26" fmla="*/ 2069173 h 3655858"/>
              <a:gd name="connsiteX27" fmla="*/ 7948613 w 8247269"/>
              <a:gd name="connsiteY27" fmla="*/ 2038216 h 3655858"/>
              <a:gd name="connsiteX28" fmla="*/ 7962901 w 8247269"/>
              <a:gd name="connsiteY28" fmla="*/ 1938204 h 3655858"/>
              <a:gd name="connsiteX29" fmla="*/ 7948613 w 8247269"/>
              <a:gd name="connsiteY29" fmla="*/ 1878673 h 3655858"/>
              <a:gd name="connsiteX30" fmla="*/ 7850982 w 8247269"/>
              <a:gd name="connsiteY30" fmla="*/ 1890579 h 3655858"/>
              <a:gd name="connsiteX31" fmla="*/ 7796213 w 8247269"/>
              <a:gd name="connsiteY31" fmla="*/ 1821523 h 3655858"/>
              <a:gd name="connsiteX32" fmla="*/ 7739063 w 8247269"/>
              <a:gd name="connsiteY32" fmla="*/ 1802473 h 3655858"/>
              <a:gd name="connsiteX33" fmla="*/ 7710488 w 8247269"/>
              <a:gd name="connsiteY33" fmla="*/ 1783423 h 3655858"/>
              <a:gd name="connsiteX34" fmla="*/ 7567613 w 8247269"/>
              <a:gd name="connsiteY34" fmla="*/ 1764373 h 3655858"/>
              <a:gd name="connsiteX35" fmla="*/ 7510463 w 8247269"/>
              <a:gd name="connsiteY35" fmla="*/ 1745323 h 3655858"/>
              <a:gd name="connsiteX36" fmla="*/ 7453313 w 8247269"/>
              <a:gd name="connsiteY36" fmla="*/ 1707223 h 3655858"/>
              <a:gd name="connsiteX37" fmla="*/ 7424738 w 8247269"/>
              <a:gd name="connsiteY37" fmla="*/ 1688173 h 3655858"/>
              <a:gd name="connsiteX38" fmla="*/ 7396163 w 8247269"/>
              <a:gd name="connsiteY38" fmla="*/ 1678648 h 3655858"/>
              <a:gd name="connsiteX39" fmla="*/ 7358063 w 8247269"/>
              <a:gd name="connsiteY39" fmla="*/ 1631023 h 3655858"/>
              <a:gd name="connsiteX40" fmla="*/ 7319963 w 8247269"/>
              <a:gd name="connsiteY40" fmla="*/ 1573873 h 3655858"/>
              <a:gd name="connsiteX41" fmla="*/ 7272338 w 8247269"/>
              <a:gd name="connsiteY41" fmla="*/ 1516723 h 3655858"/>
              <a:gd name="connsiteX42" fmla="*/ 7262813 w 8247269"/>
              <a:gd name="connsiteY42" fmla="*/ 1488148 h 3655858"/>
              <a:gd name="connsiteX43" fmla="*/ 7224713 w 8247269"/>
              <a:gd name="connsiteY43" fmla="*/ 1430998 h 3655858"/>
              <a:gd name="connsiteX44" fmla="*/ 7215188 w 8247269"/>
              <a:gd name="connsiteY44" fmla="*/ 1402423 h 3655858"/>
              <a:gd name="connsiteX45" fmla="*/ 7196138 w 8247269"/>
              <a:gd name="connsiteY45" fmla="*/ 1373848 h 3655858"/>
              <a:gd name="connsiteX46" fmla="*/ 7184231 w 8247269"/>
              <a:gd name="connsiteY46" fmla="*/ 1309554 h 3655858"/>
              <a:gd name="connsiteX47" fmla="*/ 7012782 w 8247269"/>
              <a:gd name="connsiteY47" fmla="*/ 1114292 h 3655858"/>
              <a:gd name="connsiteX48" fmla="*/ 6979445 w 8247269"/>
              <a:gd name="connsiteY48" fmla="*/ 1078573 h 3655858"/>
              <a:gd name="connsiteX49" fmla="*/ 6950869 w 8247269"/>
              <a:gd name="connsiteY49" fmla="*/ 1047617 h 3655858"/>
              <a:gd name="connsiteX50" fmla="*/ 6988969 w 8247269"/>
              <a:gd name="connsiteY50" fmla="*/ 992848 h 3655858"/>
              <a:gd name="connsiteX51" fmla="*/ 7048501 w 8247269"/>
              <a:gd name="connsiteY51" fmla="*/ 916648 h 3655858"/>
              <a:gd name="connsiteX52" fmla="*/ 6977063 w 8247269"/>
              <a:gd name="connsiteY52" fmla="*/ 888073 h 3655858"/>
              <a:gd name="connsiteX53" fmla="*/ 6910388 w 8247269"/>
              <a:gd name="connsiteY53" fmla="*/ 878548 h 3655858"/>
              <a:gd name="connsiteX54" fmla="*/ 6872288 w 8247269"/>
              <a:gd name="connsiteY54" fmla="*/ 859498 h 3655858"/>
              <a:gd name="connsiteX55" fmla="*/ 6843713 w 8247269"/>
              <a:gd name="connsiteY55" fmla="*/ 849973 h 3655858"/>
              <a:gd name="connsiteX56" fmla="*/ 6786563 w 8247269"/>
              <a:gd name="connsiteY56" fmla="*/ 811873 h 3655858"/>
              <a:gd name="connsiteX57" fmla="*/ 6748463 w 8247269"/>
              <a:gd name="connsiteY57" fmla="*/ 764248 h 3655858"/>
              <a:gd name="connsiteX58" fmla="*/ 6738938 w 8247269"/>
              <a:gd name="connsiteY58" fmla="*/ 735673 h 3655858"/>
              <a:gd name="connsiteX59" fmla="*/ 6691313 w 8247269"/>
              <a:gd name="connsiteY59" fmla="*/ 688048 h 3655858"/>
              <a:gd name="connsiteX60" fmla="*/ 6643688 w 8247269"/>
              <a:gd name="connsiteY60" fmla="*/ 649948 h 3655858"/>
              <a:gd name="connsiteX61" fmla="*/ 6624638 w 8247269"/>
              <a:gd name="connsiteY61" fmla="*/ 621373 h 3655858"/>
              <a:gd name="connsiteX62" fmla="*/ 6596063 w 8247269"/>
              <a:gd name="connsiteY62" fmla="*/ 611848 h 3655858"/>
              <a:gd name="connsiteX63" fmla="*/ 6567488 w 8247269"/>
              <a:gd name="connsiteY63" fmla="*/ 592798 h 3655858"/>
              <a:gd name="connsiteX64" fmla="*/ 6538913 w 8247269"/>
              <a:gd name="connsiteY64" fmla="*/ 583273 h 3655858"/>
              <a:gd name="connsiteX65" fmla="*/ 6510338 w 8247269"/>
              <a:gd name="connsiteY65" fmla="*/ 564223 h 3655858"/>
              <a:gd name="connsiteX66" fmla="*/ 6462713 w 8247269"/>
              <a:gd name="connsiteY66" fmla="*/ 554698 h 3655858"/>
              <a:gd name="connsiteX67" fmla="*/ 6376988 w 8247269"/>
              <a:gd name="connsiteY67" fmla="*/ 564223 h 3655858"/>
              <a:gd name="connsiteX68" fmla="*/ 6250782 w 8247269"/>
              <a:gd name="connsiteY68" fmla="*/ 616611 h 3655858"/>
              <a:gd name="connsiteX69" fmla="*/ 6169819 w 8247269"/>
              <a:gd name="connsiteY69" fmla="*/ 649948 h 3655858"/>
              <a:gd name="connsiteX70" fmla="*/ 6148388 w 8247269"/>
              <a:gd name="connsiteY70" fmla="*/ 697573 h 3655858"/>
              <a:gd name="connsiteX71" fmla="*/ 6105525 w 8247269"/>
              <a:gd name="connsiteY71" fmla="*/ 883310 h 3655858"/>
              <a:gd name="connsiteX72" fmla="*/ 6119813 w 8247269"/>
              <a:gd name="connsiteY72" fmla="*/ 1116673 h 3655858"/>
              <a:gd name="connsiteX73" fmla="*/ 6136482 w 8247269"/>
              <a:gd name="connsiteY73" fmla="*/ 1226210 h 3655858"/>
              <a:gd name="connsiteX74" fmla="*/ 6140098 w 8247269"/>
              <a:gd name="connsiteY74" fmla="*/ 1397718 h 3655858"/>
              <a:gd name="connsiteX75" fmla="*/ 6165057 w 8247269"/>
              <a:gd name="connsiteY75" fmla="*/ 1445286 h 3655858"/>
              <a:gd name="connsiteX76" fmla="*/ 6162676 w 8247269"/>
              <a:gd name="connsiteY76" fmla="*/ 1523867 h 3655858"/>
              <a:gd name="connsiteX77" fmla="*/ 6174582 w 8247269"/>
              <a:gd name="connsiteY77" fmla="*/ 1683411 h 3655858"/>
              <a:gd name="connsiteX78" fmla="*/ 6174581 w 8247269"/>
              <a:gd name="connsiteY78" fmla="*/ 1766754 h 3655858"/>
              <a:gd name="connsiteX79" fmla="*/ 6105525 w 8247269"/>
              <a:gd name="connsiteY79" fmla="*/ 1752466 h 3655858"/>
              <a:gd name="connsiteX80" fmla="*/ 5969795 w 8247269"/>
              <a:gd name="connsiteY80" fmla="*/ 1778661 h 3655858"/>
              <a:gd name="connsiteX81" fmla="*/ 5955507 w 8247269"/>
              <a:gd name="connsiteY81" fmla="*/ 1885816 h 3655858"/>
              <a:gd name="connsiteX82" fmla="*/ 5967413 w 8247269"/>
              <a:gd name="connsiteY82" fmla="*/ 1935823 h 3655858"/>
              <a:gd name="connsiteX83" fmla="*/ 5926932 w 8247269"/>
              <a:gd name="connsiteY83" fmla="*/ 1966779 h 3655858"/>
              <a:gd name="connsiteX84" fmla="*/ 5684045 w 8247269"/>
              <a:gd name="connsiteY84" fmla="*/ 1947729 h 3655858"/>
              <a:gd name="connsiteX85" fmla="*/ 5434013 w 8247269"/>
              <a:gd name="connsiteY85" fmla="*/ 1971542 h 3655858"/>
              <a:gd name="connsiteX86" fmla="*/ 5300663 w 8247269"/>
              <a:gd name="connsiteY86" fmla="*/ 1935823 h 3655858"/>
              <a:gd name="connsiteX87" fmla="*/ 5243513 w 8247269"/>
              <a:gd name="connsiteY87" fmla="*/ 1945348 h 3655858"/>
              <a:gd name="connsiteX88" fmla="*/ 5186363 w 8247269"/>
              <a:gd name="connsiteY88" fmla="*/ 1964398 h 3655858"/>
              <a:gd name="connsiteX89" fmla="*/ 5179219 w 8247269"/>
              <a:gd name="connsiteY89" fmla="*/ 1921535 h 3655858"/>
              <a:gd name="connsiteX90" fmla="*/ 5098257 w 8247269"/>
              <a:gd name="connsiteY90" fmla="*/ 1871529 h 3655858"/>
              <a:gd name="connsiteX91" fmla="*/ 5033963 w 8247269"/>
              <a:gd name="connsiteY91" fmla="*/ 1869148 h 3655858"/>
              <a:gd name="connsiteX92" fmla="*/ 5024438 w 8247269"/>
              <a:gd name="connsiteY92" fmla="*/ 1840573 h 3655858"/>
              <a:gd name="connsiteX93" fmla="*/ 4891088 w 8247269"/>
              <a:gd name="connsiteY93" fmla="*/ 1811998 h 3655858"/>
              <a:gd name="connsiteX94" fmla="*/ 4814888 w 8247269"/>
              <a:gd name="connsiteY94" fmla="*/ 1773898 h 3655858"/>
              <a:gd name="connsiteX95" fmla="*/ 4786313 w 8247269"/>
              <a:gd name="connsiteY95" fmla="*/ 1745323 h 3655858"/>
              <a:gd name="connsiteX96" fmla="*/ 4776788 w 8247269"/>
              <a:gd name="connsiteY96" fmla="*/ 1716748 h 3655858"/>
              <a:gd name="connsiteX97" fmla="*/ 4795838 w 8247269"/>
              <a:gd name="connsiteY97" fmla="*/ 1659598 h 3655858"/>
              <a:gd name="connsiteX98" fmla="*/ 4814888 w 8247269"/>
              <a:gd name="connsiteY98" fmla="*/ 1507198 h 3655858"/>
              <a:gd name="connsiteX99" fmla="*/ 4852988 w 8247269"/>
              <a:gd name="connsiteY99" fmla="*/ 1450048 h 3655858"/>
              <a:gd name="connsiteX100" fmla="*/ 4872038 w 8247269"/>
              <a:gd name="connsiteY100" fmla="*/ 1421473 h 3655858"/>
              <a:gd name="connsiteX101" fmla="*/ 4919663 w 8247269"/>
              <a:gd name="connsiteY101" fmla="*/ 1345273 h 3655858"/>
              <a:gd name="connsiteX102" fmla="*/ 4929188 w 8247269"/>
              <a:gd name="connsiteY102" fmla="*/ 1316698 h 3655858"/>
              <a:gd name="connsiteX103" fmla="*/ 4872038 w 8247269"/>
              <a:gd name="connsiteY103" fmla="*/ 1288123 h 3655858"/>
              <a:gd name="connsiteX104" fmla="*/ 4843463 w 8247269"/>
              <a:gd name="connsiteY104" fmla="*/ 1269073 h 3655858"/>
              <a:gd name="connsiteX105" fmla="*/ 4786313 w 8247269"/>
              <a:gd name="connsiteY105" fmla="*/ 1250023 h 3655858"/>
              <a:gd name="connsiteX106" fmla="*/ 4757738 w 8247269"/>
              <a:gd name="connsiteY106" fmla="*/ 1240498 h 3655858"/>
              <a:gd name="connsiteX107" fmla="*/ 4729163 w 8247269"/>
              <a:gd name="connsiteY107" fmla="*/ 1250023 h 3655858"/>
              <a:gd name="connsiteX108" fmla="*/ 4672013 w 8247269"/>
              <a:gd name="connsiteY108" fmla="*/ 1278598 h 3655858"/>
              <a:gd name="connsiteX109" fmla="*/ 4576763 w 8247269"/>
              <a:gd name="connsiteY109" fmla="*/ 1240498 h 3655858"/>
              <a:gd name="connsiteX110" fmla="*/ 4538663 w 8247269"/>
              <a:gd name="connsiteY110" fmla="*/ 1192873 h 3655858"/>
              <a:gd name="connsiteX111" fmla="*/ 4481513 w 8247269"/>
              <a:gd name="connsiteY111" fmla="*/ 1211923 h 3655858"/>
              <a:gd name="connsiteX112" fmla="*/ 4452938 w 8247269"/>
              <a:gd name="connsiteY112" fmla="*/ 1221448 h 3655858"/>
              <a:gd name="connsiteX113" fmla="*/ 4414838 w 8247269"/>
              <a:gd name="connsiteY113" fmla="*/ 1307173 h 3655858"/>
              <a:gd name="connsiteX114" fmla="*/ 4405313 w 8247269"/>
              <a:gd name="connsiteY114" fmla="*/ 1335748 h 3655858"/>
              <a:gd name="connsiteX115" fmla="*/ 4395788 w 8247269"/>
              <a:gd name="connsiteY115" fmla="*/ 1364323 h 3655858"/>
              <a:gd name="connsiteX116" fmla="*/ 4367213 w 8247269"/>
              <a:gd name="connsiteY116" fmla="*/ 1383373 h 3655858"/>
              <a:gd name="connsiteX117" fmla="*/ 4348163 w 8247269"/>
              <a:gd name="connsiteY117" fmla="*/ 1411948 h 3655858"/>
              <a:gd name="connsiteX118" fmla="*/ 4329113 w 8247269"/>
              <a:gd name="connsiteY118" fmla="*/ 1469098 h 3655858"/>
              <a:gd name="connsiteX119" fmla="*/ 4331494 w 8247269"/>
              <a:gd name="connsiteY119" fmla="*/ 1526248 h 3655858"/>
              <a:gd name="connsiteX120" fmla="*/ 4291013 w 8247269"/>
              <a:gd name="connsiteY120" fmla="*/ 1564348 h 3655858"/>
              <a:gd name="connsiteX121" fmla="*/ 4262438 w 8247269"/>
              <a:gd name="connsiteY121" fmla="*/ 1583398 h 3655858"/>
              <a:gd name="connsiteX122" fmla="*/ 4224338 w 8247269"/>
              <a:gd name="connsiteY122" fmla="*/ 1576254 h 3655858"/>
              <a:gd name="connsiteX123" fmla="*/ 4167188 w 8247269"/>
              <a:gd name="connsiteY123" fmla="*/ 1592923 h 3655858"/>
              <a:gd name="connsiteX124" fmla="*/ 4110038 w 8247269"/>
              <a:gd name="connsiteY124" fmla="*/ 1614354 h 3655858"/>
              <a:gd name="connsiteX125" fmla="*/ 4081463 w 8247269"/>
              <a:gd name="connsiteY125" fmla="*/ 1621498 h 3655858"/>
              <a:gd name="connsiteX126" fmla="*/ 4055270 w 8247269"/>
              <a:gd name="connsiteY126" fmla="*/ 1626261 h 3655858"/>
              <a:gd name="connsiteX127" fmla="*/ 3948113 w 8247269"/>
              <a:gd name="connsiteY127" fmla="*/ 1640548 h 3655858"/>
              <a:gd name="connsiteX128" fmla="*/ 3910013 w 8247269"/>
              <a:gd name="connsiteY128" fmla="*/ 1631023 h 3655858"/>
              <a:gd name="connsiteX129" fmla="*/ 3769520 w 8247269"/>
              <a:gd name="connsiteY129" fmla="*/ 1652454 h 3655858"/>
              <a:gd name="connsiteX130" fmla="*/ 3729038 w 8247269"/>
              <a:gd name="connsiteY130" fmla="*/ 1602448 h 3655858"/>
              <a:gd name="connsiteX131" fmla="*/ 3700463 w 8247269"/>
              <a:gd name="connsiteY131" fmla="*/ 1592923 h 3655858"/>
              <a:gd name="connsiteX132" fmla="*/ 3652838 w 8247269"/>
              <a:gd name="connsiteY132" fmla="*/ 1554823 h 3655858"/>
              <a:gd name="connsiteX133" fmla="*/ 3481388 w 8247269"/>
              <a:gd name="connsiteY133" fmla="*/ 1564348 h 3655858"/>
              <a:gd name="connsiteX134" fmla="*/ 3414713 w 8247269"/>
              <a:gd name="connsiteY134" fmla="*/ 1573873 h 3655858"/>
              <a:gd name="connsiteX135" fmla="*/ 3386138 w 8247269"/>
              <a:gd name="connsiteY135" fmla="*/ 1583398 h 3655858"/>
              <a:gd name="connsiteX136" fmla="*/ 3338513 w 8247269"/>
              <a:gd name="connsiteY136" fmla="*/ 1592923 h 3655858"/>
              <a:gd name="connsiteX137" fmla="*/ 3259931 w 8247269"/>
              <a:gd name="connsiteY137" fmla="*/ 1650073 h 3655858"/>
              <a:gd name="connsiteX138" fmla="*/ 3214688 w 8247269"/>
              <a:gd name="connsiteY138" fmla="*/ 1697698 h 3655858"/>
              <a:gd name="connsiteX139" fmla="*/ 3205163 w 8247269"/>
              <a:gd name="connsiteY139" fmla="*/ 1726273 h 3655858"/>
              <a:gd name="connsiteX140" fmla="*/ 3181351 w 8247269"/>
              <a:gd name="connsiteY140" fmla="*/ 1769136 h 3655858"/>
              <a:gd name="connsiteX141" fmla="*/ 3102769 w 8247269"/>
              <a:gd name="connsiteY141" fmla="*/ 1745323 h 3655858"/>
              <a:gd name="connsiteX142" fmla="*/ 3057525 w 8247269"/>
              <a:gd name="connsiteY142" fmla="*/ 1690554 h 3655858"/>
              <a:gd name="connsiteX143" fmla="*/ 3005138 w 8247269"/>
              <a:gd name="connsiteY143" fmla="*/ 1650073 h 3655858"/>
              <a:gd name="connsiteX144" fmla="*/ 2967038 w 8247269"/>
              <a:gd name="connsiteY144" fmla="*/ 1592923 h 3655858"/>
              <a:gd name="connsiteX145" fmla="*/ 2947988 w 8247269"/>
              <a:gd name="connsiteY145" fmla="*/ 1564348 h 3655858"/>
              <a:gd name="connsiteX146" fmla="*/ 2890838 w 8247269"/>
              <a:gd name="connsiteY146" fmla="*/ 1535773 h 3655858"/>
              <a:gd name="connsiteX147" fmla="*/ 2862263 w 8247269"/>
              <a:gd name="connsiteY147" fmla="*/ 1516723 h 3655858"/>
              <a:gd name="connsiteX148" fmla="*/ 2833688 w 8247269"/>
              <a:gd name="connsiteY148" fmla="*/ 1507198 h 3655858"/>
              <a:gd name="connsiteX149" fmla="*/ 2805113 w 8247269"/>
              <a:gd name="connsiteY149" fmla="*/ 1488148 h 3655858"/>
              <a:gd name="connsiteX150" fmla="*/ 2738438 w 8247269"/>
              <a:gd name="connsiteY150" fmla="*/ 1469098 h 3655858"/>
              <a:gd name="connsiteX151" fmla="*/ 2709863 w 8247269"/>
              <a:gd name="connsiteY151" fmla="*/ 1459573 h 3655858"/>
              <a:gd name="connsiteX152" fmla="*/ 2605088 w 8247269"/>
              <a:gd name="connsiteY152" fmla="*/ 1450048 h 3655858"/>
              <a:gd name="connsiteX153" fmla="*/ 2509838 w 8247269"/>
              <a:gd name="connsiteY153" fmla="*/ 1459573 h 3655858"/>
              <a:gd name="connsiteX154" fmla="*/ 2433638 w 8247269"/>
              <a:gd name="connsiteY154" fmla="*/ 1411948 h 3655858"/>
              <a:gd name="connsiteX155" fmla="*/ 2395538 w 8247269"/>
              <a:gd name="connsiteY155" fmla="*/ 1383373 h 3655858"/>
              <a:gd name="connsiteX156" fmla="*/ 2366963 w 8247269"/>
              <a:gd name="connsiteY156" fmla="*/ 1373848 h 3655858"/>
              <a:gd name="connsiteX157" fmla="*/ 2309813 w 8247269"/>
              <a:gd name="connsiteY157" fmla="*/ 1364323 h 3655858"/>
              <a:gd name="connsiteX158" fmla="*/ 2233613 w 8247269"/>
              <a:gd name="connsiteY158" fmla="*/ 1373848 h 3655858"/>
              <a:gd name="connsiteX159" fmla="*/ 2185988 w 8247269"/>
              <a:gd name="connsiteY159" fmla="*/ 1364323 h 3655858"/>
              <a:gd name="connsiteX160" fmla="*/ 2176463 w 8247269"/>
              <a:gd name="connsiteY160" fmla="*/ 1335748 h 3655858"/>
              <a:gd name="connsiteX161" fmla="*/ 2157413 w 8247269"/>
              <a:gd name="connsiteY161" fmla="*/ 1204779 h 3655858"/>
              <a:gd name="connsiteX162" fmla="*/ 2097882 w 8247269"/>
              <a:gd name="connsiteY162" fmla="*/ 1159537 h 3655858"/>
              <a:gd name="connsiteX163" fmla="*/ 2062163 w 8247269"/>
              <a:gd name="connsiteY163" fmla="*/ 1097623 h 3655858"/>
              <a:gd name="connsiteX164" fmla="*/ 2033588 w 8247269"/>
              <a:gd name="connsiteY164" fmla="*/ 1088098 h 3655858"/>
              <a:gd name="connsiteX165" fmla="*/ 2081213 w 8247269"/>
              <a:gd name="connsiteY165" fmla="*/ 1040473 h 3655858"/>
              <a:gd name="connsiteX166" fmla="*/ 2128838 w 8247269"/>
              <a:gd name="connsiteY166" fmla="*/ 1030948 h 3655858"/>
              <a:gd name="connsiteX167" fmla="*/ 2147888 w 8247269"/>
              <a:gd name="connsiteY167" fmla="*/ 973798 h 3655858"/>
              <a:gd name="connsiteX168" fmla="*/ 2119313 w 8247269"/>
              <a:gd name="connsiteY168" fmla="*/ 945223 h 3655858"/>
              <a:gd name="connsiteX169" fmla="*/ 1983582 w 8247269"/>
              <a:gd name="connsiteY169" fmla="*/ 902360 h 3655858"/>
              <a:gd name="connsiteX170" fmla="*/ 2024063 w 8247269"/>
              <a:gd name="connsiteY170" fmla="*/ 859498 h 3655858"/>
              <a:gd name="connsiteX171" fmla="*/ 2014538 w 8247269"/>
              <a:gd name="connsiteY171" fmla="*/ 830923 h 3655858"/>
              <a:gd name="connsiteX172" fmla="*/ 1976438 w 8247269"/>
              <a:gd name="connsiteY172" fmla="*/ 773773 h 3655858"/>
              <a:gd name="connsiteX173" fmla="*/ 1804988 w 8247269"/>
              <a:gd name="connsiteY173" fmla="*/ 716623 h 3655858"/>
              <a:gd name="connsiteX174" fmla="*/ 1776413 w 8247269"/>
              <a:gd name="connsiteY174" fmla="*/ 707098 h 3655858"/>
              <a:gd name="connsiteX175" fmla="*/ 1747838 w 8247269"/>
              <a:gd name="connsiteY175" fmla="*/ 697573 h 3655858"/>
              <a:gd name="connsiteX176" fmla="*/ 1690688 w 8247269"/>
              <a:gd name="connsiteY176" fmla="*/ 659473 h 3655858"/>
              <a:gd name="connsiteX177" fmla="*/ 1654969 w 8247269"/>
              <a:gd name="connsiteY177" fmla="*/ 623754 h 3655858"/>
              <a:gd name="connsiteX178" fmla="*/ 1588293 w 8247269"/>
              <a:gd name="connsiteY178" fmla="*/ 538029 h 3655858"/>
              <a:gd name="connsiteX179" fmla="*/ 1493045 w 8247269"/>
              <a:gd name="connsiteY179" fmla="*/ 464210 h 3655858"/>
              <a:gd name="connsiteX180" fmla="*/ 1370452 w 8247269"/>
              <a:gd name="connsiteY180" fmla="*/ 366638 h 3655858"/>
              <a:gd name="connsiteX181" fmla="*/ 1350170 w 8247269"/>
              <a:gd name="connsiteY181" fmla="*/ 347529 h 3655858"/>
              <a:gd name="connsiteX182" fmla="*/ 1373982 w 8247269"/>
              <a:gd name="connsiteY182" fmla="*/ 354673 h 3655858"/>
              <a:gd name="connsiteX183" fmla="*/ 1440657 w 8247269"/>
              <a:gd name="connsiteY183" fmla="*/ 373723 h 3655858"/>
              <a:gd name="connsiteX184" fmla="*/ 1440657 w 8247269"/>
              <a:gd name="connsiteY184" fmla="*/ 321335 h 3655858"/>
              <a:gd name="connsiteX185" fmla="*/ 1376363 w 8247269"/>
              <a:gd name="connsiteY185" fmla="*/ 235611 h 3655858"/>
              <a:gd name="connsiteX186" fmla="*/ 1338263 w 8247269"/>
              <a:gd name="connsiteY186" fmla="*/ 209416 h 3655858"/>
              <a:gd name="connsiteX187" fmla="*/ 1319213 w 8247269"/>
              <a:gd name="connsiteY187" fmla="*/ 192748 h 3655858"/>
              <a:gd name="connsiteX188" fmla="*/ 1166813 w 8247269"/>
              <a:gd name="connsiteY188" fmla="*/ 164173 h 3655858"/>
              <a:gd name="connsiteX189" fmla="*/ 1138238 w 8247269"/>
              <a:gd name="connsiteY189" fmla="*/ 154648 h 3655858"/>
              <a:gd name="connsiteX190" fmla="*/ 1057275 w 8247269"/>
              <a:gd name="connsiteY190" fmla="*/ 66542 h 3655858"/>
              <a:gd name="connsiteX191" fmla="*/ 976313 w 8247269"/>
              <a:gd name="connsiteY191" fmla="*/ 4629 h 3655858"/>
              <a:gd name="connsiteX192" fmla="*/ 626269 w 8247269"/>
              <a:gd name="connsiteY192" fmla="*/ 7011 h 3655858"/>
              <a:gd name="connsiteX193" fmla="*/ 535782 w 8247269"/>
              <a:gd name="connsiteY193" fmla="*/ 49873 h 3655858"/>
              <a:gd name="connsiteX194" fmla="*/ 395288 w 8247269"/>
              <a:gd name="connsiteY194" fmla="*/ 78448 h 3655858"/>
              <a:gd name="connsiteX195" fmla="*/ 319088 w 8247269"/>
              <a:gd name="connsiteY195" fmla="*/ 190367 h 3655858"/>
              <a:gd name="connsiteX196" fmla="*/ 307182 w 8247269"/>
              <a:gd name="connsiteY196" fmla="*/ 247516 h 3655858"/>
              <a:gd name="connsiteX197" fmla="*/ 254794 w 8247269"/>
              <a:gd name="connsiteY197" fmla="*/ 314192 h 3655858"/>
              <a:gd name="connsiteX198" fmla="*/ 180975 w 8247269"/>
              <a:gd name="connsiteY198" fmla="*/ 361817 h 3655858"/>
              <a:gd name="connsiteX199" fmla="*/ 76201 w 8247269"/>
              <a:gd name="connsiteY199" fmla="*/ 388011 h 3655858"/>
              <a:gd name="connsiteX200" fmla="*/ 42863 w 8247269"/>
              <a:gd name="connsiteY200" fmla="*/ 392773 h 3655858"/>
              <a:gd name="connsiteX201" fmla="*/ 0 w 8247269"/>
              <a:gd name="connsiteY201" fmla="*/ 402298 h 3655858"/>
              <a:gd name="connsiteX202" fmla="*/ 21431 w 8247269"/>
              <a:gd name="connsiteY202" fmla="*/ 447542 h 3655858"/>
              <a:gd name="connsiteX203" fmla="*/ 33338 w 8247269"/>
              <a:gd name="connsiteY203" fmla="*/ 449923 h 3655858"/>
              <a:gd name="connsiteX204" fmla="*/ 90488 w 8247269"/>
              <a:gd name="connsiteY204" fmla="*/ 478498 h 3655858"/>
              <a:gd name="connsiteX205" fmla="*/ 147638 w 8247269"/>
              <a:gd name="connsiteY205" fmla="*/ 507073 h 3655858"/>
              <a:gd name="connsiteX206" fmla="*/ 166688 w 8247269"/>
              <a:gd name="connsiteY206" fmla="*/ 535648 h 3655858"/>
              <a:gd name="connsiteX207" fmla="*/ 86960 w 8247269"/>
              <a:gd name="connsiteY207" fmla="*/ 578570 h 3655858"/>
              <a:gd name="connsiteX208" fmla="*/ 128588 w 8247269"/>
              <a:gd name="connsiteY208" fmla="*/ 697573 h 3655858"/>
              <a:gd name="connsiteX209" fmla="*/ 100013 w 8247269"/>
              <a:gd name="connsiteY209" fmla="*/ 707098 h 3655858"/>
              <a:gd name="connsiteX210" fmla="*/ 90488 w 8247269"/>
              <a:gd name="connsiteY210" fmla="*/ 735673 h 3655858"/>
              <a:gd name="connsiteX211" fmla="*/ 119063 w 8247269"/>
              <a:gd name="connsiteY211" fmla="*/ 745198 h 3655858"/>
              <a:gd name="connsiteX212" fmla="*/ 138113 w 8247269"/>
              <a:gd name="connsiteY212" fmla="*/ 802348 h 3655858"/>
              <a:gd name="connsiteX213" fmla="*/ 147638 w 8247269"/>
              <a:gd name="connsiteY213" fmla="*/ 869023 h 3655858"/>
              <a:gd name="connsiteX214" fmla="*/ 166688 w 8247269"/>
              <a:gd name="connsiteY214" fmla="*/ 897598 h 3655858"/>
              <a:gd name="connsiteX215" fmla="*/ 157163 w 8247269"/>
              <a:gd name="connsiteY215" fmla="*/ 954748 h 3655858"/>
              <a:gd name="connsiteX0" fmla="*/ 7319963 w 8247269"/>
              <a:gd name="connsiteY0" fmla="*/ 3621748 h 3655858"/>
              <a:gd name="connsiteX1" fmla="*/ 7374733 w 8247269"/>
              <a:gd name="connsiteY1" fmla="*/ 3447918 h 3655858"/>
              <a:gd name="connsiteX2" fmla="*/ 7398544 w 8247269"/>
              <a:gd name="connsiteY2" fmla="*/ 3312186 h 3655858"/>
              <a:gd name="connsiteX3" fmla="*/ 7458075 w 8247269"/>
              <a:gd name="connsiteY3" fmla="*/ 3264560 h 3655858"/>
              <a:gd name="connsiteX4" fmla="*/ 7481888 w 8247269"/>
              <a:gd name="connsiteY4" fmla="*/ 3031197 h 3655858"/>
              <a:gd name="connsiteX5" fmla="*/ 7543801 w 8247269"/>
              <a:gd name="connsiteY5" fmla="*/ 2997859 h 3655858"/>
              <a:gd name="connsiteX6" fmla="*/ 7627145 w 8247269"/>
              <a:gd name="connsiteY6" fmla="*/ 3024053 h 3655858"/>
              <a:gd name="connsiteX7" fmla="*/ 7708106 w 8247269"/>
              <a:gd name="connsiteY7" fmla="*/ 2974049 h 3655858"/>
              <a:gd name="connsiteX8" fmla="*/ 7765257 w 8247269"/>
              <a:gd name="connsiteY8" fmla="*/ 2869273 h 3655858"/>
              <a:gd name="connsiteX9" fmla="*/ 7777163 w 8247269"/>
              <a:gd name="connsiteY9" fmla="*/ 2831173 h 3655858"/>
              <a:gd name="connsiteX10" fmla="*/ 7805738 w 8247269"/>
              <a:gd name="connsiteY10" fmla="*/ 2821648 h 3655858"/>
              <a:gd name="connsiteX11" fmla="*/ 7834313 w 8247269"/>
              <a:gd name="connsiteY11" fmla="*/ 2812123 h 3655858"/>
              <a:gd name="connsiteX12" fmla="*/ 7996238 w 8247269"/>
              <a:gd name="connsiteY12" fmla="*/ 2793073 h 3655858"/>
              <a:gd name="connsiteX13" fmla="*/ 8062913 w 8247269"/>
              <a:gd name="connsiteY13" fmla="*/ 2774023 h 3655858"/>
              <a:gd name="connsiteX14" fmla="*/ 8090341 w 8247269"/>
              <a:gd name="connsiteY14" fmla="*/ 2795512 h 3655858"/>
              <a:gd name="connsiteX15" fmla="*/ 8162926 w 8247269"/>
              <a:gd name="connsiteY15" fmla="*/ 2783548 h 3655858"/>
              <a:gd name="connsiteX16" fmla="*/ 8165307 w 8247269"/>
              <a:gd name="connsiteY16" fmla="*/ 2740686 h 3655858"/>
              <a:gd name="connsiteX17" fmla="*/ 8186738 w 8247269"/>
              <a:gd name="connsiteY17" fmla="*/ 2633530 h 3655858"/>
              <a:gd name="connsiteX18" fmla="*/ 8193882 w 8247269"/>
              <a:gd name="connsiteY18" fmla="*/ 2583523 h 3655858"/>
              <a:gd name="connsiteX19" fmla="*/ 8224838 w 8247269"/>
              <a:gd name="connsiteY19" fmla="*/ 2545423 h 3655858"/>
              <a:gd name="connsiteX20" fmla="*/ 8243888 w 8247269"/>
              <a:gd name="connsiteY20" fmla="*/ 2516848 h 3655858"/>
              <a:gd name="connsiteX21" fmla="*/ 8178447 w 8247269"/>
              <a:gd name="connsiteY21" fmla="*/ 2469281 h 3655858"/>
              <a:gd name="connsiteX22" fmla="*/ 7950994 w 8247269"/>
              <a:gd name="connsiteY22" fmla="*/ 2466842 h 3655858"/>
              <a:gd name="connsiteX23" fmla="*/ 7967663 w 8247269"/>
              <a:gd name="connsiteY23" fmla="*/ 2366829 h 3655858"/>
              <a:gd name="connsiteX24" fmla="*/ 7977188 w 8247269"/>
              <a:gd name="connsiteY24" fmla="*/ 2288248 h 3655858"/>
              <a:gd name="connsiteX25" fmla="*/ 7950995 w 8247269"/>
              <a:gd name="connsiteY25" fmla="*/ 2114416 h 3655858"/>
              <a:gd name="connsiteX26" fmla="*/ 7953375 w 8247269"/>
              <a:gd name="connsiteY26" fmla="*/ 2069173 h 3655858"/>
              <a:gd name="connsiteX27" fmla="*/ 7948613 w 8247269"/>
              <a:gd name="connsiteY27" fmla="*/ 2038216 h 3655858"/>
              <a:gd name="connsiteX28" fmla="*/ 7962901 w 8247269"/>
              <a:gd name="connsiteY28" fmla="*/ 1938204 h 3655858"/>
              <a:gd name="connsiteX29" fmla="*/ 7948613 w 8247269"/>
              <a:gd name="connsiteY29" fmla="*/ 1878673 h 3655858"/>
              <a:gd name="connsiteX30" fmla="*/ 7850982 w 8247269"/>
              <a:gd name="connsiteY30" fmla="*/ 1890579 h 3655858"/>
              <a:gd name="connsiteX31" fmla="*/ 7796213 w 8247269"/>
              <a:gd name="connsiteY31" fmla="*/ 1821523 h 3655858"/>
              <a:gd name="connsiteX32" fmla="*/ 7739063 w 8247269"/>
              <a:gd name="connsiteY32" fmla="*/ 1802473 h 3655858"/>
              <a:gd name="connsiteX33" fmla="*/ 7710488 w 8247269"/>
              <a:gd name="connsiteY33" fmla="*/ 1783423 h 3655858"/>
              <a:gd name="connsiteX34" fmla="*/ 7567613 w 8247269"/>
              <a:gd name="connsiteY34" fmla="*/ 1764373 h 3655858"/>
              <a:gd name="connsiteX35" fmla="*/ 7510463 w 8247269"/>
              <a:gd name="connsiteY35" fmla="*/ 1745323 h 3655858"/>
              <a:gd name="connsiteX36" fmla="*/ 7453313 w 8247269"/>
              <a:gd name="connsiteY36" fmla="*/ 1707223 h 3655858"/>
              <a:gd name="connsiteX37" fmla="*/ 7424738 w 8247269"/>
              <a:gd name="connsiteY37" fmla="*/ 1688173 h 3655858"/>
              <a:gd name="connsiteX38" fmla="*/ 7396163 w 8247269"/>
              <a:gd name="connsiteY38" fmla="*/ 1678648 h 3655858"/>
              <a:gd name="connsiteX39" fmla="*/ 7358063 w 8247269"/>
              <a:gd name="connsiteY39" fmla="*/ 1631023 h 3655858"/>
              <a:gd name="connsiteX40" fmla="*/ 7319963 w 8247269"/>
              <a:gd name="connsiteY40" fmla="*/ 1573873 h 3655858"/>
              <a:gd name="connsiteX41" fmla="*/ 7272338 w 8247269"/>
              <a:gd name="connsiteY41" fmla="*/ 1516723 h 3655858"/>
              <a:gd name="connsiteX42" fmla="*/ 7262813 w 8247269"/>
              <a:gd name="connsiteY42" fmla="*/ 1488148 h 3655858"/>
              <a:gd name="connsiteX43" fmla="*/ 7224713 w 8247269"/>
              <a:gd name="connsiteY43" fmla="*/ 1430998 h 3655858"/>
              <a:gd name="connsiteX44" fmla="*/ 7215188 w 8247269"/>
              <a:gd name="connsiteY44" fmla="*/ 1402423 h 3655858"/>
              <a:gd name="connsiteX45" fmla="*/ 7196138 w 8247269"/>
              <a:gd name="connsiteY45" fmla="*/ 1373848 h 3655858"/>
              <a:gd name="connsiteX46" fmla="*/ 7184231 w 8247269"/>
              <a:gd name="connsiteY46" fmla="*/ 1309554 h 3655858"/>
              <a:gd name="connsiteX47" fmla="*/ 7012782 w 8247269"/>
              <a:gd name="connsiteY47" fmla="*/ 1114292 h 3655858"/>
              <a:gd name="connsiteX48" fmla="*/ 6979445 w 8247269"/>
              <a:gd name="connsiteY48" fmla="*/ 1078573 h 3655858"/>
              <a:gd name="connsiteX49" fmla="*/ 6950869 w 8247269"/>
              <a:gd name="connsiteY49" fmla="*/ 1047617 h 3655858"/>
              <a:gd name="connsiteX50" fmla="*/ 6988969 w 8247269"/>
              <a:gd name="connsiteY50" fmla="*/ 992848 h 3655858"/>
              <a:gd name="connsiteX51" fmla="*/ 7048501 w 8247269"/>
              <a:gd name="connsiteY51" fmla="*/ 916648 h 3655858"/>
              <a:gd name="connsiteX52" fmla="*/ 6977063 w 8247269"/>
              <a:gd name="connsiteY52" fmla="*/ 888073 h 3655858"/>
              <a:gd name="connsiteX53" fmla="*/ 6910388 w 8247269"/>
              <a:gd name="connsiteY53" fmla="*/ 878548 h 3655858"/>
              <a:gd name="connsiteX54" fmla="*/ 6872288 w 8247269"/>
              <a:gd name="connsiteY54" fmla="*/ 859498 h 3655858"/>
              <a:gd name="connsiteX55" fmla="*/ 6843713 w 8247269"/>
              <a:gd name="connsiteY55" fmla="*/ 849973 h 3655858"/>
              <a:gd name="connsiteX56" fmla="*/ 6786563 w 8247269"/>
              <a:gd name="connsiteY56" fmla="*/ 811873 h 3655858"/>
              <a:gd name="connsiteX57" fmla="*/ 6748463 w 8247269"/>
              <a:gd name="connsiteY57" fmla="*/ 764248 h 3655858"/>
              <a:gd name="connsiteX58" fmla="*/ 6738938 w 8247269"/>
              <a:gd name="connsiteY58" fmla="*/ 735673 h 3655858"/>
              <a:gd name="connsiteX59" fmla="*/ 6691313 w 8247269"/>
              <a:gd name="connsiteY59" fmla="*/ 688048 h 3655858"/>
              <a:gd name="connsiteX60" fmla="*/ 6643688 w 8247269"/>
              <a:gd name="connsiteY60" fmla="*/ 649948 h 3655858"/>
              <a:gd name="connsiteX61" fmla="*/ 6624638 w 8247269"/>
              <a:gd name="connsiteY61" fmla="*/ 621373 h 3655858"/>
              <a:gd name="connsiteX62" fmla="*/ 6596063 w 8247269"/>
              <a:gd name="connsiteY62" fmla="*/ 611848 h 3655858"/>
              <a:gd name="connsiteX63" fmla="*/ 6567488 w 8247269"/>
              <a:gd name="connsiteY63" fmla="*/ 592798 h 3655858"/>
              <a:gd name="connsiteX64" fmla="*/ 6538913 w 8247269"/>
              <a:gd name="connsiteY64" fmla="*/ 583273 h 3655858"/>
              <a:gd name="connsiteX65" fmla="*/ 6510338 w 8247269"/>
              <a:gd name="connsiteY65" fmla="*/ 564223 h 3655858"/>
              <a:gd name="connsiteX66" fmla="*/ 6462713 w 8247269"/>
              <a:gd name="connsiteY66" fmla="*/ 554698 h 3655858"/>
              <a:gd name="connsiteX67" fmla="*/ 6376988 w 8247269"/>
              <a:gd name="connsiteY67" fmla="*/ 564223 h 3655858"/>
              <a:gd name="connsiteX68" fmla="*/ 6250782 w 8247269"/>
              <a:gd name="connsiteY68" fmla="*/ 616611 h 3655858"/>
              <a:gd name="connsiteX69" fmla="*/ 6169819 w 8247269"/>
              <a:gd name="connsiteY69" fmla="*/ 649948 h 3655858"/>
              <a:gd name="connsiteX70" fmla="*/ 6148388 w 8247269"/>
              <a:gd name="connsiteY70" fmla="*/ 697573 h 3655858"/>
              <a:gd name="connsiteX71" fmla="*/ 6105525 w 8247269"/>
              <a:gd name="connsiteY71" fmla="*/ 883310 h 3655858"/>
              <a:gd name="connsiteX72" fmla="*/ 6119813 w 8247269"/>
              <a:gd name="connsiteY72" fmla="*/ 1116673 h 3655858"/>
              <a:gd name="connsiteX73" fmla="*/ 6136482 w 8247269"/>
              <a:gd name="connsiteY73" fmla="*/ 1226210 h 3655858"/>
              <a:gd name="connsiteX74" fmla="*/ 6140098 w 8247269"/>
              <a:gd name="connsiteY74" fmla="*/ 1397718 h 3655858"/>
              <a:gd name="connsiteX75" fmla="*/ 6165057 w 8247269"/>
              <a:gd name="connsiteY75" fmla="*/ 1445286 h 3655858"/>
              <a:gd name="connsiteX76" fmla="*/ 6162676 w 8247269"/>
              <a:gd name="connsiteY76" fmla="*/ 1523867 h 3655858"/>
              <a:gd name="connsiteX77" fmla="*/ 6174582 w 8247269"/>
              <a:gd name="connsiteY77" fmla="*/ 1683411 h 3655858"/>
              <a:gd name="connsiteX78" fmla="*/ 6174581 w 8247269"/>
              <a:gd name="connsiteY78" fmla="*/ 1766754 h 3655858"/>
              <a:gd name="connsiteX79" fmla="*/ 6105525 w 8247269"/>
              <a:gd name="connsiteY79" fmla="*/ 1752466 h 3655858"/>
              <a:gd name="connsiteX80" fmla="*/ 5969795 w 8247269"/>
              <a:gd name="connsiteY80" fmla="*/ 1778661 h 3655858"/>
              <a:gd name="connsiteX81" fmla="*/ 5955507 w 8247269"/>
              <a:gd name="connsiteY81" fmla="*/ 1885816 h 3655858"/>
              <a:gd name="connsiteX82" fmla="*/ 5967413 w 8247269"/>
              <a:gd name="connsiteY82" fmla="*/ 1935823 h 3655858"/>
              <a:gd name="connsiteX83" fmla="*/ 5926932 w 8247269"/>
              <a:gd name="connsiteY83" fmla="*/ 1966779 h 3655858"/>
              <a:gd name="connsiteX84" fmla="*/ 5684045 w 8247269"/>
              <a:gd name="connsiteY84" fmla="*/ 1947729 h 3655858"/>
              <a:gd name="connsiteX85" fmla="*/ 5434013 w 8247269"/>
              <a:gd name="connsiteY85" fmla="*/ 1971542 h 3655858"/>
              <a:gd name="connsiteX86" fmla="*/ 5300663 w 8247269"/>
              <a:gd name="connsiteY86" fmla="*/ 1935823 h 3655858"/>
              <a:gd name="connsiteX87" fmla="*/ 5243513 w 8247269"/>
              <a:gd name="connsiteY87" fmla="*/ 1945348 h 3655858"/>
              <a:gd name="connsiteX88" fmla="*/ 5186363 w 8247269"/>
              <a:gd name="connsiteY88" fmla="*/ 1964398 h 3655858"/>
              <a:gd name="connsiteX89" fmla="*/ 5179219 w 8247269"/>
              <a:gd name="connsiteY89" fmla="*/ 1921535 h 3655858"/>
              <a:gd name="connsiteX90" fmla="*/ 5098257 w 8247269"/>
              <a:gd name="connsiteY90" fmla="*/ 1871529 h 3655858"/>
              <a:gd name="connsiteX91" fmla="*/ 5033963 w 8247269"/>
              <a:gd name="connsiteY91" fmla="*/ 1869148 h 3655858"/>
              <a:gd name="connsiteX92" fmla="*/ 5024438 w 8247269"/>
              <a:gd name="connsiteY92" fmla="*/ 1840573 h 3655858"/>
              <a:gd name="connsiteX93" fmla="*/ 4891088 w 8247269"/>
              <a:gd name="connsiteY93" fmla="*/ 1811998 h 3655858"/>
              <a:gd name="connsiteX94" fmla="*/ 4814888 w 8247269"/>
              <a:gd name="connsiteY94" fmla="*/ 1773898 h 3655858"/>
              <a:gd name="connsiteX95" fmla="*/ 4786313 w 8247269"/>
              <a:gd name="connsiteY95" fmla="*/ 1745323 h 3655858"/>
              <a:gd name="connsiteX96" fmla="*/ 4776788 w 8247269"/>
              <a:gd name="connsiteY96" fmla="*/ 1716748 h 3655858"/>
              <a:gd name="connsiteX97" fmla="*/ 4795838 w 8247269"/>
              <a:gd name="connsiteY97" fmla="*/ 1659598 h 3655858"/>
              <a:gd name="connsiteX98" fmla="*/ 4814888 w 8247269"/>
              <a:gd name="connsiteY98" fmla="*/ 1507198 h 3655858"/>
              <a:gd name="connsiteX99" fmla="*/ 4852988 w 8247269"/>
              <a:gd name="connsiteY99" fmla="*/ 1450048 h 3655858"/>
              <a:gd name="connsiteX100" fmla="*/ 4872038 w 8247269"/>
              <a:gd name="connsiteY100" fmla="*/ 1421473 h 3655858"/>
              <a:gd name="connsiteX101" fmla="*/ 4919663 w 8247269"/>
              <a:gd name="connsiteY101" fmla="*/ 1345273 h 3655858"/>
              <a:gd name="connsiteX102" fmla="*/ 4929188 w 8247269"/>
              <a:gd name="connsiteY102" fmla="*/ 1316698 h 3655858"/>
              <a:gd name="connsiteX103" fmla="*/ 4872038 w 8247269"/>
              <a:gd name="connsiteY103" fmla="*/ 1288123 h 3655858"/>
              <a:gd name="connsiteX104" fmla="*/ 4843463 w 8247269"/>
              <a:gd name="connsiteY104" fmla="*/ 1269073 h 3655858"/>
              <a:gd name="connsiteX105" fmla="*/ 4786313 w 8247269"/>
              <a:gd name="connsiteY105" fmla="*/ 1250023 h 3655858"/>
              <a:gd name="connsiteX106" fmla="*/ 4757738 w 8247269"/>
              <a:gd name="connsiteY106" fmla="*/ 1240498 h 3655858"/>
              <a:gd name="connsiteX107" fmla="*/ 4729163 w 8247269"/>
              <a:gd name="connsiteY107" fmla="*/ 1250023 h 3655858"/>
              <a:gd name="connsiteX108" fmla="*/ 4672013 w 8247269"/>
              <a:gd name="connsiteY108" fmla="*/ 1278598 h 3655858"/>
              <a:gd name="connsiteX109" fmla="*/ 4576763 w 8247269"/>
              <a:gd name="connsiteY109" fmla="*/ 1240498 h 3655858"/>
              <a:gd name="connsiteX110" fmla="*/ 4538663 w 8247269"/>
              <a:gd name="connsiteY110" fmla="*/ 1192873 h 3655858"/>
              <a:gd name="connsiteX111" fmla="*/ 4481513 w 8247269"/>
              <a:gd name="connsiteY111" fmla="*/ 1211923 h 3655858"/>
              <a:gd name="connsiteX112" fmla="*/ 4452938 w 8247269"/>
              <a:gd name="connsiteY112" fmla="*/ 1221448 h 3655858"/>
              <a:gd name="connsiteX113" fmla="*/ 4414838 w 8247269"/>
              <a:gd name="connsiteY113" fmla="*/ 1307173 h 3655858"/>
              <a:gd name="connsiteX114" fmla="*/ 4405313 w 8247269"/>
              <a:gd name="connsiteY114" fmla="*/ 1335748 h 3655858"/>
              <a:gd name="connsiteX115" fmla="*/ 4395788 w 8247269"/>
              <a:gd name="connsiteY115" fmla="*/ 1364323 h 3655858"/>
              <a:gd name="connsiteX116" fmla="*/ 4367213 w 8247269"/>
              <a:gd name="connsiteY116" fmla="*/ 1383373 h 3655858"/>
              <a:gd name="connsiteX117" fmla="*/ 4348163 w 8247269"/>
              <a:gd name="connsiteY117" fmla="*/ 1411948 h 3655858"/>
              <a:gd name="connsiteX118" fmla="*/ 4329113 w 8247269"/>
              <a:gd name="connsiteY118" fmla="*/ 1469098 h 3655858"/>
              <a:gd name="connsiteX119" fmla="*/ 4331494 w 8247269"/>
              <a:gd name="connsiteY119" fmla="*/ 1526248 h 3655858"/>
              <a:gd name="connsiteX120" fmla="*/ 4291013 w 8247269"/>
              <a:gd name="connsiteY120" fmla="*/ 1564348 h 3655858"/>
              <a:gd name="connsiteX121" fmla="*/ 4262438 w 8247269"/>
              <a:gd name="connsiteY121" fmla="*/ 1583398 h 3655858"/>
              <a:gd name="connsiteX122" fmla="*/ 4224338 w 8247269"/>
              <a:gd name="connsiteY122" fmla="*/ 1576254 h 3655858"/>
              <a:gd name="connsiteX123" fmla="*/ 4167188 w 8247269"/>
              <a:gd name="connsiteY123" fmla="*/ 1592923 h 3655858"/>
              <a:gd name="connsiteX124" fmla="*/ 4110038 w 8247269"/>
              <a:gd name="connsiteY124" fmla="*/ 1614354 h 3655858"/>
              <a:gd name="connsiteX125" fmla="*/ 4081463 w 8247269"/>
              <a:gd name="connsiteY125" fmla="*/ 1621498 h 3655858"/>
              <a:gd name="connsiteX126" fmla="*/ 4055270 w 8247269"/>
              <a:gd name="connsiteY126" fmla="*/ 1626261 h 3655858"/>
              <a:gd name="connsiteX127" fmla="*/ 3948113 w 8247269"/>
              <a:gd name="connsiteY127" fmla="*/ 1640548 h 3655858"/>
              <a:gd name="connsiteX128" fmla="*/ 3910013 w 8247269"/>
              <a:gd name="connsiteY128" fmla="*/ 1631023 h 3655858"/>
              <a:gd name="connsiteX129" fmla="*/ 3769520 w 8247269"/>
              <a:gd name="connsiteY129" fmla="*/ 1652454 h 3655858"/>
              <a:gd name="connsiteX130" fmla="*/ 3721894 w 8247269"/>
              <a:gd name="connsiteY130" fmla="*/ 1609591 h 3655858"/>
              <a:gd name="connsiteX131" fmla="*/ 3700463 w 8247269"/>
              <a:gd name="connsiteY131" fmla="*/ 1592923 h 3655858"/>
              <a:gd name="connsiteX132" fmla="*/ 3652838 w 8247269"/>
              <a:gd name="connsiteY132" fmla="*/ 1554823 h 3655858"/>
              <a:gd name="connsiteX133" fmla="*/ 3481388 w 8247269"/>
              <a:gd name="connsiteY133" fmla="*/ 1564348 h 3655858"/>
              <a:gd name="connsiteX134" fmla="*/ 3414713 w 8247269"/>
              <a:gd name="connsiteY134" fmla="*/ 1573873 h 3655858"/>
              <a:gd name="connsiteX135" fmla="*/ 3386138 w 8247269"/>
              <a:gd name="connsiteY135" fmla="*/ 1583398 h 3655858"/>
              <a:gd name="connsiteX136" fmla="*/ 3338513 w 8247269"/>
              <a:gd name="connsiteY136" fmla="*/ 1592923 h 3655858"/>
              <a:gd name="connsiteX137" fmla="*/ 3259931 w 8247269"/>
              <a:gd name="connsiteY137" fmla="*/ 1650073 h 3655858"/>
              <a:gd name="connsiteX138" fmla="*/ 3214688 w 8247269"/>
              <a:gd name="connsiteY138" fmla="*/ 1697698 h 3655858"/>
              <a:gd name="connsiteX139" fmla="*/ 3205163 w 8247269"/>
              <a:gd name="connsiteY139" fmla="*/ 1726273 h 3655858"/>
              <a:gd name="connsiteX140" fmla="*/ 3181351 w 8247269"/>
              <a:gd name="connsiteY140" fmla="*/ 1769136 h 3655858"/>
              <a:gd name="connsiteX141" fmla="*/ 3102769 w 8247269"/>
              <a:gd name="connsiteY141" fmla="*/ 1745323 h 3655858"/>
              <a:gd name="connsiteX142" fmla="*/ 3057525 w 8247269"/>
              <a:gd name="connsiteY142" fmla="*/ 1690554 h 3655858"/>
              <a:gd name="connsiteX143" fmla="*/ 3005138 w 8247269"/>
              <a:gd name="connsiteY143" fmla="*/ 1650073 h 3655858"/>
              <a:gd name="connsiteX144" fmla="*/ 2967038 w 8247269"/>
              <a:gd name="connsiteY144" fmla="*/ 1592923 h 3655858"/>
              <a:gd name="connsiteX145" fmla="*/ 2947988 w 8247269"/>
              <a:gd name="connsiteY145" fmla="*/ 1564348 h 3655858"/>
              <a:gd name="connsiteX146" fmla="*/ 2890838 w 8247269"/>
              <a:gd name="connsiteY146" fmla="*/ 1535773 h 3655858"/>
              <a:gd name="connsiteX147" fmla="*/ 2862263 w 8247269"/>
              <a:gd name="connsiteY147" fmla="*/ 1516723 h 3655858"/>
              <a:gd name="connsiteX148" fmla="*/ 2833688 w 8247269"/>
              <a:gd name="connsiteY148" fmla="*/ 1507198 h 3655858"/>
              <a:gd name="connsiteX149" fmla="*/ 2805113 w 8247269"/>
              <a:gd name="connsiteY149" fmla="*/ 1488148 h 3655858"/>
              <a:gd name="connsiteX150" fmla="*/ 2738438 w 8247269"/>
              <a:gd name="connsiteY150" fmla="*/ 1469098 h 3655858"/>
              <a:gd name="connsiteX151" fmla="*/ 2709863 w 8247269"/>
              <a:gd name="connsiteY151" fmla="*/ 1459573 h 3655858"/>
              <a:gd name="connsiteX152" fmla="*/ 2605088 w 8247269"/>
              <a:gd name="connsiteY152" fmla="*/ 1450048 h 3655858"/>
              <a:gd name="connsiteX153" fmla="*/ 2509838 w 8247269"/>
              <a:gd name="connsiteY153" fmla="*/ 1459573 h 3655858"/>
              <a:gd name="connsiteX154" fmla="*/ 2433638 w 8247269"/>
              <a:gd name="connsiteY154" fmla="*/ 1411948 h 3655858"/>
              <a:gd name="connsiteX155" fmla="*/ 2395538 w 8247269"/>
              <a:gd name="connsiteY155" fmla="*/ 1383373 h 3655858"/>
              <a:gd name="connsiteX156" fmla="*/ 2366963 w 8247269"/>
              <a:gd name="connsiteY156" fmla="*/ 1373848 h 3655858"/>
              <a:gd name="connsiteX157" fmla="*/ 2309813 w 8247269"/>
              <a:gd name="connsiteY157" fmla="*/ 1364323 h 3655858"/>
              <a:gd name="connsiteX158" fmla="*/ 2233613 w 8247269"/>
              <a:gd name="connsiteY158" fmla="*/ 1373848 h 3655858"/>
              <a:gd name="connsiteX159" fmla="*/ 2185988 w 8247269"/>
              <a:gd name="connsiteY159" fmla="*/ 1364323 h 3655858"/>
              <a:gd name="connsiteX160" fmla="*/ 2176463 w 8247269"/>
              <a:gd name="connsiteY160" fmla="*/ 1335748 h 3655858"/>
              <a:gd name="connsiteX161" fmla="*/ 2157413 w 8247269"/>
              <a:gd name="connsiteY161" fmla="*/ 1204779 h 3655858"/>
              <a:gd name="connsiteX162" fmla="*/ 2097882 w 8247269"/>
              <a:gd name="connsiteY162" fmla="*/ 1159537 h 3655858"/>
              <a:gd name="connsiteX163" fmla="*/ 2062163 w 8247269"/>
              <a:gd name="connsiteY163" fmla="*/ 1097623 h 3655858"/>
              <a:gd name="connsiteX164" fmla="*/ 2033588 w 8247269"/>
              <a:gd name="connsiteY164" fmla="*/ 1088098 h 3655858"/>
              <a:gd name="connsiteX165" fmla="*/ 2081213 w 8247269"/>
              <a:gd name="connsiteY165" fmla="*/ 1040473 h 3655858"/>
              <a:gd name="connsiteX166" fmla="*/ 2128838 w 8247269"/>
              <a:gd name="connsiteY166" fmla="*/ 1030948 h 3655858"/>
              <a:gd name="connsiteX167" fmla="*/ 2147888 w 8247269"/>
              <a:gd name="connsiteY167" fmla="*/ 973798 h 3655858"/>
              <a:gd name="connsiteX168" fmla="*/ 2119313 w 8247269"/>
              <a:gd name="connsiteY168" fmla="*/ 945223 h 3655858"/>
              <a:gd name="connsiteX169" fmla="*/ 1983582 w 8247269"/>
              <a:gd name="connsiteY169" fmla="*/ 902360 h 3655858"/>
              <a:gd name="connsiteX170" fmla="*/ 2024063 w 8247269"/>
              <a:gd name="connsiteY170" fmla="*/ 859498 h 3655858"/>
              <a:gd name="connsiteX171" fmla="*/ 2014538 w 8247269"/>
              <a:gd name="connsiteY171" fmla="*/ 830923 h 3655858"/>
              <a:gd name="connsiteX172" fmla="*/ 1976438 w 8247269"/>
              <a:gd name="connsiteY172" fmla="*/ 773773 h 3655858"/>
              <a:gd name="connsiteX173" fmla="*/ 1804988 w 8247269"/>
              <a:gd name="connsiteY173" fmla="*/ 716623 h 3655858"/>
              <a:gd name="connsiteX174" fmla="*/ 1776413 w 8247269"/>
              <a:gd name="connsiteY174" fmla="*/ 707098 h 3655858"/>
              <a:gd name="connsiteX175" fmla="*/ 1747838 w 8247269"/>
              <a:gd name="connsiteY175" fmla="*/ 697573 h 3655858"/>
              <a:gd name="connsiteX176" fmla="*/ 1690688 w 8247269"/>
              <a:gd name="connsiteY176" fmla="*/ 659473 h 3655858"/>
              <a:gd name="connsiteX177" fmla="*/ 1654969 w 8247269"/>
              <a:gd name="connsiteY177" fmla="*/ 623754 h 3655858"/>
              <a:gd name="connsiteX178" fmla="*/ 1588293 w 8247269"/>
              <a:gd name="connsiteY178" fmla="*/ 538029 h 3655858"/>
              <a:gd name="connsiteX179" fmla="*/ 1493045 w 8247269"/>
              <a:gd name="connsiteY179" fmla="*/ 464210 h 3655858"/>
              <a:gd name="connsiteX180" fmla="*/ 1370452 w 8247269"/>
              <a:gd name="connsiteY180" fmla="*/ 366638 h 3655858"/>
              <a:gd name="connsiteX181" fmla="*/ 1350170 w 8247269"/>
              <a:gd name="connsiteY181" fmla="*/ 347529 h 3655858"/>
              <a:gd name="connsiteX182" fmla="*/ 1373982 w 8247269"/>
              <a:gd name="connsiteY182" fmla="*/ 354673 h 3655858"/>
              <a:gd name="connsiteX183" fmla="*/ 1440657 w 8247269"/>
              <a:gd name="connsiteY183" fmla="*/ 373723 h 3655858"/>
              <a:gd name="connsiteX184" fmla="*/ 1440657 w 8247269"/>
              <a:gd name="connsiteY184" fmla="*/ 321335 h 3655858"/>
              <a:gd name="connsiteX185" fmla="*/ 1376363 w 8247269"/>
              <a:gd name="connsiteY185" fmla="*/ 235611 h 3655858"/>
              <a:gd name="connsiteX186" fmla="*/ 1338263 w 8247269"/>
              <a:gd name="connsiteY186" fmla="*/ 209416 h 3655858"/>
              <a:gd name="connsiteX187" fmla="*/ 1319213 w 8247269"/>
              <a:gd name="connsiteY187" fmla="*/ 192748 h 3655858"/>
              <a:gd name="connsiteX188" fmla="*/ 1166813 w 8247269"/>
              <a:gd name="connsiteY188" fmla="*/ 164173 h 3655858"/>
              <a:gd name="connsiteX189" fmla="*/ 1138238 w 8247269"/>
              <a:gd name="connsiteY189" fmla="*/ 154648 h 3655858"/>
              <a:gd name="connsiteX190" fmla="*/ 1057275 w 8247269"/>
              <a:gd name="connsiteY190" fmla="*/ 66542 h 3655858"/>
              <a:gd name="connsiteX191" fmla="*/ 976313 w 8247269"/>
              <a:gd name="connsiteY191" fmla="*/ 4629 h 3655858"/>
              <a:gd name="connsiteX192" fmla="*/ 626269 w 8247269"/>
              <a:gd name="connsiteY192" fmla="*/ 7011 h 3655858"/>
              <a:gd name="connsiteX193" fmla="*/ 535782 w 8247269"/>
              <a:gd name="connsiteY193" fmla="*/ 49873 h 3655858"/>
              <a:gd name="connsiteX194" fmla="*/ 395288 w 8247269"/>
              <a:gd name="connsiteY194" fmla="*/ 78448 h 3655858"/>
              <a:gd name="connsiteX195" fmla="*/ 319088 w 8247269"/>
              <a:gd name="connsiteY195" fmla="*/ 190367 h 3655858"/>
              <a:gd name="connsiteX196" fmla="*/ 307182 w 8247269"/>
              <a:gd name="connsiteY196" fmla="*/ 247516 h 3655858"/>
              <a:gd name="connsiteX197" fmla="*/ 254794 w 8247269"/>
              <a:gd name="connsiteY197" fmla="*/ 314192 h 3655858"/>
              <a:gd name="connsiteX198" fmla="*/ 180975 w 8247269"/>
              <a:gd name="connsiteY198" fmla="*/ 361817 h 3655858"/>
              <a:gd name="connsiteX199" fmla="*/ 76201 w 8247269"/>
              <a:gd name="connsiteY199" fmla="*/ 388011 h 3655858"/>
              <a:gd name="connsiteX200" fmla="*/ 42863 w 8247269"/>
              <a:gd name="connsiteY200" fmla="*/ 392773 h 3655858"/>
              <a:gd name="connsiteX201" fmla="*/ 0 w 8247269"/>
              <a:gd name="connsiteY201" fmla="*/ 402298 h 3655858"/>
              <a:gd name="connsiteX202" fmla="*/ 21431 w 8247269"/>
              <a:gd name="connsiteY202" fmla="*/ 447542 h 3655858"/>
              <a:gd name="connsiteX203" fmla="*/ 33338 w 8247269"/>
              <a:gd name="connsiteY203" fmla="*/ 449923 h 3655858"/>
              <a:gd name="connsiteX204" fmla="*/ 90488 w 8247269"/>
              <a:gd name="connsiteY204" fmla="*/ 478498 h 3655858"/>
              <a:gd name="connsiteX205" fmla="*/ 147638 w 8247269"/>
              <a:gd name="connsiteY205" fmla="*/ 507073 h 3655858"/>
              <a:gd name="connsiteX206" fmla="*/ 166688 w 8247269"/>
              <a:gd name="connsiteY206" fmla="*/ 535648 h 3655858"/>
              <a:gd name="connsiteX207" fmla="*/ 86960 w 8247269"/>
              <a:gd name="connsiteY207" fmla="*/ 578570 h 3655858"/>
              <a:gd name="connsiteX208" fmla="*/ 128588 w 8247269"/>
              <a:gd name="connsiteY208" fmla="*/ 697573 h 3655858"/>
              <a:gd name="connsiteX209" fmla="*/ 100013 w 8247269"/>
              <a:gd name="connsiteY209" fmla="*/ 707098 h 3655858"/>
              <a:gd name="connsiteX210" fmla="*/ 90488 w 8247269"/>
              <a:gd name="connsiteY210" fmla="*/ 735673 h 3655858"/>
              <a:gd name="connsiteX211" fmla="*/ 119063 w 8247269"/>
              <a:gd name="connsiteY211" fmla="*/ 745198 h 3655858"/>
              <a:gd name="connsiteX212" fmla="*/ 138113 w 8247269"/>
              <a:gd name="connsiteY212" fmla="*/ 802348 h 3655858"/>
              <a:gd name="connsiteX213" fmla="*/ 147638 w 8247269"/>
              <a:gd name="connsiteY213" fmla="*/ 869023 h 3655858"/>
              <a:gd name="connsiteX214" fmla="*/ 166688 w 8247269"/>
              <a:gd name="connsiteY214" fmla="*/ 897598 h 3655858"/>
              <a:gd name="connsiteX215" fmla="*/ 157163 w 8247269"/>
              <a:gd name="connsiteY215" fmla="*/ 954748 h 3655858"/>
              <a:gd name="connsiteX0" fmla="*/ 7319963 w 8247269"/>
              <a:gd name="connsiteY0" fmla="*/ 3621748 h 3655858"/>
              <a:gd name="connsiteX1" fmla="*/ 7374733 w 8247269"/>
              <a:gd name="connsiteY1" fmla="*/ 3447918 h 3655858"/>
              <a:gd name="connsiteX2" fmla="*/ 7398544 w 8247269"/>
              <a:gd name="connsiteY2" fmla="*/ 3312186 h 3655858"/>
              <a:gd name="connsiteX3" fmla="*/ 7458075 w 8247269"/>
              <a:gd name="connsiteY3" fmla="*/ 3264560 h 3655858"/>
              <a:gd name="connsiteX4" fmla="*/ 7481888 w 8247269"/>
              <a:gd name="connsiteY4" fmla="*/ 3031197 h 3655858"/>
              <a:gd name="connsiteX5" fmla="*/ 7543801 w 8247269"/>
              <a:gd name="connsiteY5" fmla="*/ 2997859 h 3655858"/>
              <a:gd name="connsiteX6" fmla="*/ 7627145 w 8247269"/>
              <a:gd name="connsiteY6" fmla="*/ 3024053 h 3655858"/>
              <a:gd name="connsiteX7" fmla="*/ 7708106 w 8247269"/>
              <a:gd name="connsiteY7" fmla="*/ 2974049 h 3655858"/>
              <a:gd name="connsiteX8" fmla="*/ 7765257 w 8247269"/>
              <a:gd name="connsiteY8" fmla="*/ 2869273 h 3655858"/>
              <a:gd name="connsiteX9" fmla="*/ 7777163 w 8247269"/>
              <a:gd name="connsiteY9" fmla="*/ 2831173 h 3655858"/>
              <a:gd name="connsiteX10" fmla="*/ 7805738 w 8247269"/>
              <a:gd name="connsiteY10" fmla="*/ 2821648 h 3655858"/>
              <a:gd name="connsiteX11" fmla="*/ 7834313 w 8247269"/>
              <a:gd name="connsiteY11" fmla="*/ 2812123 h 3655858"/>
              <a:gd name="connsiteX12" fmla="*/ 7996238 w 8247269"/>
              <a:gd name="connsiteY12" fmla="*/ 2793073 h 3655858"/>
              <a:gd name="connsiteX13" fmla="*/ 8062913 w 8247269"/>
              <a:gd name="connsiteY13" fmla="*/ 2774023 h 3655858"/>
              <a:gd name="connsiteX14" fmla="*/ 8090341 w 8247269"/>
              <a:gd name="connsiteY14" fmla="*/ 2795512 h 3655858"/>
              <a:gd name="connsiteX15" fmla="*/ 8162926 w 8247269"/>
              <a:gd name="connsiteY15" fmla="*/ 2783548 h 3655858"/>
              <a:gd name="connsiteX16" fmla="*/ 8165307 w 8247269"/>
              <a:gd name="connsiteY16" fmla="*/ 2740686 h 3655858"/>
              <a:gd name="connsiteX17" fmla="*/ 8186738 w 8247269"/>
              <a:gd name="connsiteY17" fmla="*/ 2633530 h 3655858"/>
              <a:gd name="connsiteX18" fmla="*/ 8193882 w 8247269"/>
              <a:gd name="connsiteY18" fmla="*/ 2583523 h 3655858"/>
              <a:gd name="connsiteX19" fmla="*/ 8224838 w 8247269"/>
              <a:gd name="connsiteY19" fmla="*/ 2545423 h 3655858"/>
              <a:gd name="connsiteX20" fmla="*/ 8243888 w 8247269"/>
              <a:gd name="connsiteY20" fmla="*/ 2516848 h 3655858"/>
              <a:gd name="connsiteX21" fmla="*/ 8178447 w 8247269"/>
              <a:gd name="connsiteY21" fmla="*/ 2469281 h 3655858"/>
              <a:gd name="connsiteX22" fmla="*/ 7950994 w 8247269"/>
              <a:gd name="connsiteY22" fmla="*/ 2466842 h 3655858"/>
              <a:gd name="connsiteX23" fmla="*/ 7967663 w 8247269"/>
              <a:gd name="connsiteY23" fmla="*/ 2366829 h 3655858"/>
              <a:gd name="connsiteX24" fmla="*/ 7977188 w 8247269"/>
              <a:gd name="connsiteY24" fmla="*/ 2288248 h 3655858"/>
              <a:gd name="connsiteX25" fmla="*/ 7950995 w 8247269"/>
              <a:gd name="connsiteY25" fmla="*/ 2114416 h 3655858"/>
              <a:gd name="connsiteX26" fmla="*/ 7953375 w 8247269"/>
              <a:gd name="connsiteY26" fmla="*/ 2069173 h 3655858"/>
              <a:gd name="connsiteX27" fmla="*/ 7948613 w 8247269"/>
              <a:gd name="connsiteY27" fmla="*/ 2038216 h 3655858"/>
              <a:gd name="connsiteX28" fmla="*/ 7962901 w 8247269"/>
              <a:gd name="connsiteY28" fmla="*/ 1938204 h 3655858"/>
              <a:gd name="connsiteX29" fmla="*/ 7948613 w 8247269"/>
              <a:gd name="connsiteY29" fmla="*/ 1878673 h 3655858"/>
              <a:gd name="connsiteX30" fmla="*/ 7850982 w 8247269"/>
              <a:gd name="connsiteY30" fmla="*/ 1890579 h 3655858"/>
              <a:gd name="connsiteX31" fmla="*/ 7796213 w 8247269"/>
              <a:gd name="connsiteY31" fmla="*/ 1821523 h 3655858"/>
              <a:gd name="connsiteX32" fmla="*/ 7739063 w 8247269"/>
              <a:gd name="connsiteY32" fmla="*/ 1802473 h 3655858"/>
              <a:gd name="connsiteX33" fmla="*/ 7710488 w 8247269"/>
              <a:gd name="connsiteY33" fmla="*/ 1783423 h 3655858"/>
              <a:gd name="connsiteX34" fmla="*/ 7567613 w 8247269"/>
              <a:gd name="connsiteY34" fmla="*/ 1764373 h 3655858"/>
              <a:gd name="connsiteX35" fmla="*/ 7510463 w 8247269"/>
              <a:gd name="connsiteY35" fmla="*/ 1745323 h 3655858"/>
              <a:gd name="connsiteX36" fmla="*/ 7453313 w 8247269"/>
              <a:gd name="connsiteY36" fmla="*/ 1707223 h 3655858"/>
              <a:gd name="connsiteX37" fmla="*/ 7424738 w 8247269"/>
              <a:gd name="connsiteY37" fmla="*/ 1688173 h 3655858"/>
              <a:gd name="connsiteX38" fmla="*/ 7396163 w 8247269"/>
              <a:gd name="connsiteY38" fmla="*/ 1678648 h 3655858"/>
              <a:gd name="connsiteX39" fmla="*/ 7358063 w 8247269"/>
              <a:gd name="connsiteY39" fmla="*/ 1631023 h 3655858"/>
              <a:gd name="connsiteX40" fmla="*/ 7319963 w 8247269"/>
              <a:gd name="connsiteY40" fmla="*/ 1573873 h 3655858"/>
              <a:gd name="connsiteX41" fmla="*/ 7272338 w 8247269"/>
              <a:gd name="connsiteY41" fmla="*/ 1516723 h 3655858"/>
              <a:gd name="connsiteX42" fmla="*/ 7262813 w 8247269"/>
              <a:gd name="connsiteY42" fmla="*/ 1488148 h 3655858"/>
              <a:gd name="connsiteX43" fmla="*/ 7224713 w 8247269"/>
              <a:gd name="connsiteY43" fmla="*/ 1430998 h 3655858"/>
              <a:gd name="connsiteX44" fmla="*/ 7215188 w 8247269"/>
              <a:gd name="connsiteY44" fmla="*/ 1402423 h 3655858"/>
              <a:gd name="connsiteX45" fmla="*/ 7196138 w 8247269"/>
              <a:gd name="connsiteY45" fmla="*/ 1373848 h 3655858"/>
              <a:gd name="connsiteX46" fmla="*/ 7184231 w 8247269"/>
              <a:gd name="connsiteY46" fmla="*/ 1309554 h 3655858"/>
              <a:gd name="connsiteX47" fmla="*/ 7012782 w 8247269"/>
              <a:gd name="connsiteY47" fmla="*/ 1114292 h 3655858"/>
              <a:gd name="connsiteX48" fmla="*/ 6979445 w 8247269"/>
              <a:gd name="connsiteY48" fmla="*/ 1078573 h 3655858"/>
              <a:gd name="connsiteX49" fmla="*/ 6950869 w 8247269"/>
              <a:gd name="connsiteY49" fmla="*/ 1047617 h 3655858"/>
              <a:gd name="connsiteX50" fmla="*/ 6988969 w 8247269"/>
              <a:gd name="connsiteY50" fmla="*/ 992848 h 3655858"/>
              <a:gd name="connsiteX51" fmla="*/ 7048501 w 8247269"/>
              <a:gd name="connsiteY51" fmla="*/ 916648 h 3655858"/>
              <a:gd name="connsiteX52" fmla="*/ 6977063 w 8247269"/>
              <a:gd name="connsiteY52" fmla="*/ 888073 h 3655858"/>
              <a:gd name="connsiteX53" fmla="*/ 6910388 w 8247269"/>
              <a:gd name="connsiteY53" fmla="*/ 878548 h 3655858"/>
              <a:gd name="connsiteX54" fmla="*/ 6872288 w 8247269"/>
              <a:gd name="connsiteY54" fmla="*/ 859498 h 3655858"/>
              <a:gd name="connsiteX55" fmla="*/ 6843713 w 8247269"/>
              <a:gd name="connsiteY55" fmla="*/ 849973 h 3655858"/>
              <a:gd name="connsiteX56" fmla="*/ 6786563 w 8247269"/>
              <a:gd name="connsiteY56" fmla="*/ 811873 h 3655858"/>
              <a:gd name="connsiteX57" fmla="*/ 6748463 w 8247269"/>
              <a:gd name="connsiteY57" fmla="*/ 764248 h 3655858"/>
              <a:gd name="connsiteX58" fmla="*/ 6738938 w 8247269"/>
              <a:gd name="connsiteY58" fmla="*/ 735673 h 3655858"/>
              <a:gd name="connsiteX59" fmla="*/ 6691313 w 8247269"/>
              <a:gd name="connsiteY59" fmla="*/ 688048 h 3655858"/>
              <a:gd name="connsiteX60" fmla="*/ 6643688 w 8247269"/>
              <a:gd name="connsiteY60" fmla="*/ 649948 h 3655858"/>
              <a:gd name="connsiteX61" fmla="*/ 6624638 w 8247269"/>
              <a:gd name="connsiteY61" fmla="*/ 621373 h 3655858"/>
              <a:gd name="connsiteX62" fmla="*/ 6596063 w 8247269"/>
              <a:gd name="connsiteY62" fmla="*/ 611848 h 3655858"/>
              <a:gd name="connsiteX63" fmla="*/ 6567488 w 8247269"/>
              <a:gd name="connsiteY63" fmla="*/ 592798 h 3655858"/>
              <a:gd name="connsiteX64" fmla="*/ 6538913 w 8247269"/>
              <a:gd name="connsiteY64" fmla="*/ 583273 h 3655858"/>
              <a:gd name="connsiteX65" fmla="*/ 6510338 w 8247269"/>
              <a:gd name="connsiteY65" fmla="*/ 564223 h 3655858"/>
              <a:gd name="connsiteX66" fmla="*/ 6462713 w 8247269"/>
              <a:gd name="connsiteY66" fmla="*/ 554698 h 3655858"/>
              <a:gd name="connsiteX67" fmla="*/ 6376988 w 8247269"/>
              <a:gd name="connsiteY67" fmla="*/ 564223 h 3655858"/>
              <a:gd name="connsiteX68" fmla="*/ 6250782 w 8247269"/>
              <a:gd name="connsiteY68" fmla="*/ 616611 h 3655858"/>
              <a:gd name="connsiteX69" fmla="*/ 6169819 w 8247269"/>
              <a:gd name="connsiteY69" fmla="*/ 649948 h 3655858"/>
              <a:gd name="connsiteX70" fmla="*/ 6148388 w 8247269"/>
              <a:gd name="connsiteY70" fmla="*/ 697573 h 3655858"/>
              <a:gd name="connsiteX71" fmla="*/ 6105525 w 8247269"/>
              <a:gd name="connsiteY71" fmla="*/ 883310 h 3655858"/>
              <a:gd name="connsiteX72" fmla="*/ 6119813 w 8247269"/>
              <a:gd name="connsiteY72" fmla="*/ 1116673 h 3655858"/>
              <a:gd name="connsiteX73" fmla="*/ 6136482 w 8247269"/>
              <a:gd name="connsiteY73" fmla="*/ 1226210 h 3655858"/>
              <a:gd name="connsiteX74" fmla="*/ 6140098 w 8247269"/>
              <a:gd name="connsiteY74" fmla="*/ 1397718 h 3655858"/>
              <a:gd name="connsiteX75" fmla="*/ 6165057 w 8247269"/>
              <a:gd name="connsiteY75" fmla="*/ 1445286 h 3655858"/>
              <a:gd name="connsiteX76" fmla="*/ 6162676 w 8247269"/>
              <a:gd name="connsiteY76" fmla="*/ 1523867 h 3655858"/>
              <a:gd name="connsiteX77" fmla="*/ 6174582 w 8247269"/>
              <a:gd name="connsiteY77" fmla="*/ 1683411 h 3655858"/>
              <a:gd name="connsiteX78" fmla="*/ 6174581 w 8247269"/>
              <a:gd name="connsiteY78" fmla="*/ 1766754 h 3655858"/>
              <a:gd name="connsiteX79" fmla="*/ 6105525 w 8247269"/>
              <a:gd name="connsiteY79" fmla="*/ 1752466 h 3655858"/>
              <a:gd name="connsiteX80" fmla="*/ 5969795 w 8247269"/>
              <a:gd name="connsiteY80" fmla="*/ 1778661 h 3655858"/>
              <a:gd name="connsiteX81" fmla="*/ 5955507 w 8247269"/>
              <a:gd name="connsiteY81" fmla="*/ 1885816 h 3655858"/>
              <a:gd name="connsiteX82" fmla="*/ 5967413 w 8247269"/>
              <a:gd name="connsiteY82" fmla="*/ 1935823 h 3655858"/>
              <a:gd name="connsiteX83" fmla="*/ 5926932 w 8247269"/>
              <a:gd name="connsiteY83" fmla="*/ 1966779 h 3655858"/>
              <a:gd name="connsiteX84" fmla="*/ 5684045 w 8247269"/>
              <a:gd name="connsiteY84" fmla="*/ 1947729 h 3655858"/>
              <a:gd name="connsiteX85" fmla="*/ 5434013 w 8247269"/>
              <a:gd name="connsiteY85" fmla="*/ 1971542 h 3655858"/>
              <a:gd name="connsiteX86" fmla="*/ 5300663 w 8247269"/>
              <a:gd name="connsiteY86" fmla="*/ 1935823 h 3655858"/>
              <a:gd name="connsiteX87" fmla="*/ 5243513 w 8247269"/>
              <a:gd name="connsiteY87" fmla="*/ 1945348 h 3655858"/>
              <a:gd name="connsiteX88" fmla="*/ 5186363 w 8247269"/>
              <a:gd name="connsiteY88" fmla="*/ 1964398 h 3655858"/>
              <a:gd name="connsiteX89" fmla="*/ 5179219 w 8247269"/>
              <a:gd name="connsiteY89" fmla="*/ 1921535 h 3655858"/>
              <a:gd name="connsiteX90" fmla="*/ 5074444 w 8247269"/>
              <a:gd name="connsiteY90" fmla="*/ 1916773 h 3655858"/>
              <a:gd name="connsiteX91" fmla="*/ 5033963 w 8247269"/>
              <a:gd name="connsiteY91" fmla="*/ 1869148 h 3655858"/>
              <a:gd name="connsiteX92" fmla="*/ 5024438 w 8247269"/>
              <a:gd name="connsiteY92" fmla="*/ 1840573 h 3655858"/>
              <a:gd name="connsiteX93" fmla="*/ 4891088 w 8247269"/>
              <a:gd name="connsiteY93" fmla="*/ 1811998 h 3655858"/>
              <a:gd name="connsiteX94" fmla="*/ 4814888 w 8247269"/>
              <a:gd name="connsiteY94" fmla="*/ 1773898 h 3655858"/>
              <a:gd name="connsiteX95" fmla="*/ 4786313 w 8247269"/>
              <a:gd name="connsiteY95" fmla="*/ 1745323 h 3655858"/>
              <a:gd name="connsiteX96" fmla="*/ 4776788 w 8247269"/>
              <a:gd name="connsiteY96" fmla="*/ 1716748 h 3655858"/>
              <a:gd name="connsiteX97" fmla="*/ 4795838 w 8247269"/>
              <a:gd name="connsiteY97" fmla="*/ 1659598 h 3655858"/>
              <a:gd name="connsiteX98" fmla="*/ 4814888 w 8247269"/>
              <a:gd name="connsiteY98" fmla="*/ 1507198 h 3655858"/>
              <a:gd name="connsiteX99" fmla="*/ 4852988 w 8247269"/>
              <a:gd name="connsiteY99" fmla="*/ 1450048 h 3655858"/>
              <a:gd name="connsiteX100" fmla="*/ 4872038 w 8247269"/>
              <a:gd name="connsiteY100" fmla="*/ 1421473 h 3655858"/>
              <a:gd name="connsiteX101" fmla="*/ 4919663 w 8247269"/>
              <a:gd name="connsiteY101" fmla="*/ 1345273 h 3655858"/>
              <a:gd name="connsiteX102" fmla="*/ 4929188 w 8247269"/>
              <a:gd name="connsiteY102" fmla="*/ 1316698 h 3655858"/>
              <a:gd name="connsiteX103" fmla="*/ 4872038 w 8247269"/>
              <a:gd name="connsiteY103" fmla="*/ 1288123 h 3655858"/>
              <a:gd name="connsiteX104" fmla="*/ 4843463 w 8247269"/>
              <a:gd name="connsiteY104" fmla="*/ 1269073 h 3655858"/>
              <a:gd name="connsiteX105" fmla="*/ 4786313 w 8247269"/>
              <a:gd name="connsiteY105" fmla="*/ 1250023 h 3655858"/>
              <a:gd name="connsiteX106" fmla="*/ 4757738 w 8247269"/>
              <a:gd name="connsiteY106" fmla="*/ 1240498 h 3655858"/>
              <a:gd name="connsiteX107" fmla="*/ 4729163 w 8247269"/>
              <a:gd name="connsiteY107" fmla="*/ 1250023 h 3655858"/>
              <a:gd name="connsiteX108" fmla="*/ 4672013 w 8247269"/>
              <a:gd name="connsiteY108" fmla="*/ 1278598 h 3655858"/>
              <a:gd name="connsiteX109" fmla="*/ 4576763 w 8247269"/>
              <a:gd name="connsiteY109" fmla="*/ 1240498 h 3655858"/>
              <a:gd name="connsiteX110" fmla="*/ 4538663 w 8247269"/>
              <a:gd name="connsiteY110" fmla="*/ 1192873 h 3655858"/>
              <a:gd name="connsiteX111" fmla="*/ 4481513 w 8247269"/>
              <a:gd name="connsiteY111" fmla="*/ 1211923 h 3655858"/>
              <a:gd name="connsiteX112" fmla="*/ 4452938 w 8247269"/>
              <a:gd name="connsiteY112" fmla="*/ 1221448 h 3655858"/>
              <a:gd name="connsiteX113" fmla="*/ 4414838 w 8247269"/>
              <a:gd name="connsiteY113" fmla="*/ 1307173 h 3655858"/>
              <a:gd name="connsiteX114" fmla="*/ 4405313 w 8247269"/>
              <a:gd name="connsiteY114" fmla="*/ 1335748 h 3655858"/>
              <a:gd name="connsiteX115" fmla="*/ 4395788 w 8247269"/>
              <a:gd name="connsiteY115" fmla="*/ 1364323 h 3655858"/>
              <a:gd name="connsiteX116" fmla="*/ 4367213 w 8247269"/>
              <a:gd name="connsiteY116" fmla="*/ 1383373 h 3655858"/>
              <a:gd name="connsiteX117" fmla="*/ 4348163 w 8247269"/>
              <a:gd name="connsiteY117" fmla="*/ 1411948 h 3655858"/>
              <a:gd name="connsiteX118" fmla="*/ 4329113 w 8247269"/>
              <a:gd name="connsiteY118" fmla="*/ 1469098 h 3655858"/>
              <a:gd name="connsiteX119" fmla="*/ 4331494 w 8247269"/>
              <a:gd name="connsiteY119" fmla="*/ 1526248 h 3655858"/>
              <a:gd name="connsiteX120" fmla="*/ 4291013 w 8247269"/>
              <a:gd name="connsiteY120" fmla="*/ 1564348 h 3655858"/>
              <a:gd name="connsiteX121" fmla="*/ 4262438 w 8247269"/>
              <a:gd name="connsiteY121" fmla="*/ 1583398 h 3655858"/>
              <a:gd name="connsiteX122" fmla="*/ 4224338 w 8247269"/>
              <a:gd name="connsiteY122" fmla="*/ 1576254 h 3655858"/>
              <a:gd name="connsiteX123" fmla="*/ 4167188 w 8247269"/>
              <a:gd name="connsiteY123" fmla="*/ 1592923 h 3655858"/>
              <a:gd name="connsiteX124" fmla="*/ 4110038 w 8247269"/>
              <a:gd name="connsiteY124" fmla="*/ 1614354 h 3655858"/>
              <a:gd name="connsiteX125" fmla="*/ 4081463 w 8247269"/>
              <a:gd name="connsiteY125" fmla="*/ 1621498 h 3655858"/>
              <a:gd name="connsiteX126" fmla="*/ 4055270 w 8247269"/>
              <a:gd name="connsiteY126" fmla="*/ 1626261 h 3655858"/>
              <a:gd name="connsiteX127" fmla="*/ 3948113 w 8247269"/>
              <a:gd name="connsiteY127" fmla="*/ 1640548 h 3655858"/>
              <a:gd name="connsiteX128" fmla="*/ 3910013 w 8247269"/>
              <a:gd name="connsiteY128" fmla="*/ 1631023 h 3655858"/>
              <a:gd name="connsiteX129" fmla="*/ 3769520 w 8247269"/>
              <a:gd name="connsiteY129" fmla="*/ 1652454 h 3655858"/>
              <a:gd name="connsiteX130" fmla="*/ 3721894 w 8247269"/>
              <a:gd name="connsiteY130" fmla="*/ 1609591 h 3655858"/>
              <a:gd name="connsiteX131" fmla="*/ 3700463 w 8247269"/>
              <a:gd name="connsiteY131" fmla="*/ 1592923 h 3655858"/>
              <a:gd name="connsiteX132" fmla="*/ 3652838 w 8247269"/>
              <a:gd name="connsiteY132" fmla="*/ 1554823 h 3655858"/>
              <a:gd name="connsiteX133" fmla="*/ 3481388 w 8247269"/>
              <a:gd name="connsiteY133" fmla="*/ 1564348 h 3655858"/>
              <a:gd name="connsiteX134" fmla="*/ 3414713 w 8247269"/>
              <a:gd name="connsiteY134" fmla="*/ 1573873 h 3655858"/>
              <a:gd name="connsiteX135" fmla="*/ 3386138 w 8247269"/>
              <a:gd name="connsiteY135" fmla="*/ 1583398 h 3655858"/>
              <a:gd name="connsiteX136" fmla="*/ 3338513 w 8247269"/>
              <a:gd name="connsiteY136" fmla="*/ 1592923 h 3655858"/>
              <a:gd name="connsiteX137" fmla="*/ 3259931 w 8247269"/>
              <a:gd name="connsiteY137" fmla="*/ 1650073 h 3655858"/>
              <a:gd name="connsiteX138" fmla="*/ 3214688 w 8247269"/>
              <a:gd name="connsiteY138" fmla="*/ 1697698 h 3655858"/>
              <a:gd name="connsiteX139" fmla="*/ 3205163 w 8247269"/>
              <a:gd name="connsiteY139" fmla="*/ 1726273 h 3655858"/>
              <a:gd name="connsiteX140" fmla="*/ 3181351 w 8247269"/>
              <a:gd name="connsiteY140" fmla="*/ 1769136 h 3655858"/>
              <a:gd name="connsiteX141" fmla="*/ 3102769 w 8247269"/>
              <a:gd name="connsiteY141" fmla="*/ 1745323 h 3655858"/>
              <a:gd name="connsiteX142" fmla="*/ 3057525 w 8247269"/>
              <a:gd name="connsiteY142" fmla="*/ 1690554 h 3655858"/>
              <a:gd name="connsiteX143" fmla="*/ 3005138 w 8247269"/>
              <a:gd name="connsiteY143" fmla="*/ 1650073 h 3655858"/>
              <a:gd name="connsiteX144" fmla="*/ 2967038 w 8247269"/>
              <a:gd name="connsiteY144" fmla="*/ 1592923 h 3655858"/>
              <a:gd name="connsiteX145" fmla="*/ 2947988 w 8247269"/>
              <a:gd name="connsiteY145" fmla="*/ 1564348 h 3655858"/>
              <a:gd name="connsiteX146" fmla="*/ 2890838 w 8247269"/>
              <a:gd name="connsiteY146" fmla="*/ 1535773 h 3655858"/>
              <a:gd name="connsiteX147" fmla="*/ 2862263 w 8247269"/>
              <a:gd name="connsiteY147" fmla="*/ 1516723 h 3655858"/>
              <a:gd name="connsiteX148" fmla="*/ 2833688 w 8247269"/>
              <a:gd name="connsiteY148" fmla="*/ 1507198 h 3655858"/>
              <a:gd name="connsiteX149" fmla="*/ 2805113 w 8247269"/>
              <a:gd name="connsiteY149" fmla="*/ 1488148 h 3655858"/>
              <a:gd name="connsiteX150" fmla="*/ 2738438 w 8247269"/>
              <a:gd name="connsiteY150" fmla="*/ 1469098 h 3655858"/>
              <a:gd name="connsiteX151" fmla="*/ 2709863 w 8247269"/>
              <a:gd name="connsiteY151" fmla="*/ 1459573 h 3655858"/>
              <a:gd name="connsiteX152" fmla="*/ 2605088 w 8247269"/>
              <a:gd name="connsiteY152" fmla="*/ 1450048 h 3655858"/>
              <a:gd name="connsiteX153" fmla="*/ 2509838 w 8247269"/>
              <a:gd name="connsiteY153" fmla="*/ 1459573 h 3655858"/>
              <a:gd name="connsiteX154" fmla="*/ 2433638 w 8247269"/>
              <a:gd name="connsiteY154" fmla="*/ 1411948 h 3655858"/>
              <a:gd name="connsiteX155" fmla="*/ 2395538 w 8247269"/>
              <a:gd name="connsiteY155" fmla="*/ 1383373 h 3655858"/>
              <a:gd name="connsiteX156" fmla="*/ 2366963 w 8247269"/>
              <a:gd name="connsiteY156" fmla="*/ 1373848 h 3655858"/>
              <a:gd name="connsiteX157" fmla="*/ 2309813 w 8247269"/>
              <a:gd name="connsiteY157" fmla="*/ 1364323 h 3655858"/>
              <a:gd name="connsiteX158" fmla="*/ 2233613 w 8247269"/>
              <a:gd name="connsiteY158" fmla="*/ 1373848 h 3655858"/>
              <a:gd name="connsiteX159" fmla="*/ 2185988 w 8247269"/>
              <a:gd name="connsiteY159" fmla="*/ 1364323 h 3655858"/>
              <a:gd name="connsiteX160" fmla="*/ 2176463 w 8247269"/>
              <a:gd name="connsiteY160" fmla="*/ 1335748 h 3655858"/>
              <a:gd name="connsiteX161" fmla="*/ 2157413 w 8247269"/>
              <a:gd name="connsiteY161" fmla="*/ 1204779 h 3655858"/>
              <a:gd name="connsiteX162" fmla="*/ 2097882 w 8247269"/>
              <a:gd name="connsiteY162" fmla="*/ 1159537 h 3655858"/>
              <a:gd name="connsiteX163" fmla="*/ 2062163 w 8247269"/>
              <a:gd name="connsiteY163" fmla="*/ 1097623 h 3655858"/>
              <a:gd name="connsiteX164" fmla="*/ 2033588 w 8247269"/>
              <a:gd name="connsiteY164" fmla="*/ 1088098 h 3655858"/>
              <a:gd name="connsiteX165" fmla="*/ 2081213 w 8247269"/>
              <a:gd name="connsiteY165" fmla="*/ 1040473 h 3655858"/>
              <a:gd name="connsiteX166" fmla="*/ 2128838 w 8247269"/>
              <a:gd name="connsiteY166" fmla="*/ 1030948 h 3655858"/>
              <a:gd name="connsiteX167" fmla="*/ 2147888 w 8247269"/>
              <a:gd name="connsiteY167" fmla="*/ 973798 h 3655858"/>
              <a:gd name="connsiteX168" fmla="*/ 2119313 w 8247269"/>
              <a:gd name="connsiteY168" fmla="*/ 945223 h 3655858"/>
              <a:gd name="connsiteX169" fmla="*/ 1983582 w 8247269"/>
              <a:gd name="connsiteY169" fmla="*/ 902360 h 3655858"/>
              <a:gd name="connsiteX170" fmla="*/ 2024063 w 8247269"/>
              <a:gd name="connsiteY170" fmla="*/ 859498 h 3655858"/>
              <a:gd name="connsiteX171" fmla="*/ 2014538 w 8247269"/>
              <a:gd name="connsiteY171" fmla="*/ 830923 h 3655858"/>
              <a:gd name="connsiteX172" fmla="*/ 1976438 w 8247269"/>
              <a:gd name="connsiteY172" fmla="*/ 773773 h 3655858"/>
              <a:gd name="connsiteX173" fmla="*/ 1804988 w 8247269"/>
              <a:gd name="connsiteY173" fmla="*/ 716623 h 3655858"/>
              <a:gd name="connsiteX174" fmla="*/ 1776413 w 8247269"/>
              <a:gd name="connsiteY174" fmla="*/ 707098 h 3655858"/>
              <a:gd name="connsiteX175" fmla="*/ 1747838 w 8247269"/>
              <a:gd name="connsiteY175" fmla="*/ 697573 h 3655858"/>
              <a:gd name="connsiteX176" fmla="*/ 1690688 w 8247269"/>
              <a:gd name="connsiteY176" fmla="*/ 659473 h 3655858"/>
              <a:gd name="connsiteX177" fmla="*/ 1654969 w 8247269"/>
              <a:gd name="connsiteY177" fmla="*/ 623754 h 3655858"/>
              <a:gd name="connsiteX178" fmla="*/ 1588293 w 8247269"/>
              <a:gd name="connsiteY178" fmla="*/ 538029 h 3655858"/>
              <a:gd name="connsiteX179" fmla="*/ 1493045 w 8247269"/>
              <a:gd name="connsiteY179" fmla="*/ 464210 h 3655858"/>
              <a:gd name="connsiteX180" fmla="*/ 1370452 w 8247269"/>
              <a:gd name="connsiteY180" fmla="*/ 366638 h 3655858"/>
              <a:gd name="connsiteX181" fmla="*/ 1350170 w 8247269"/>
              <a:gd name="connsiteY181" fmla="*/ 347529 h 3655858"/>
              <a:gd name="connsiteX182" fmla="*/ 1373982 w 8247269"/>
              <a:gd name="connsiteY182" fmla="*/ 354673 h 3655858"/>
              <a:gd name="connsiteX183" fmla="*/ 1440657 w 8247269"/>
              <a:gd name="connsiteY183" fmla="*/ 373723 h 3655858"/>
              <a:gd name="connsiteX184" fmla="*/ 1440657 w 8247269"/>
              <a:gd name="connsiteY184" fmla="*/ 321335 h 3655858"/>
              <a:gd name="connsiteX185" fmla="*/ 1376363 w 8247269"/>
              <a:gd name="connsiteY185" fmla="*/ 235611 h 3655858"/>
              <a:gd name="connsiteX186" fmla="*/ 1338263 w 8247269"/>
              <a:gd name="connsiteY186" fmla="*/ 209416 h 3655858"/>
              <a:gd name="connsiteX187" fmla="*/ 1319213 w 8247269"/>
              <a:gd name="connsiteY187" fmla="*/ 192748 h 3655858"/>
              <a:gd name="connsiteX188" fmla="*/ 1166813 w 8247269"/>
              <a:gd name="connsiteY188" fmla="*/ 164173 h 3655858"/>
              <a:gd name="connsiteX189" fmla="*/ 1138238 w 8247269"/>
              <a:gd name="connsiteY189" fmla="*/ 154648 h 3655858"/>
              <a:gd name="connsiteX190" fmla="*/ 1057275 w 8247269"/>
              <a:gd name="connsiteY190" fmla="*/ 66542 h 3655858"/>
              <a:gd name="connsiteX191" fmla="*/ 976313 w 8247269"/>
              <a:gd name="connsiteY191" fmla="*/ 4629 h 3655858"/>
              <a:gd name="connsiteX192" fmla="*/ 626269 w 8247269"/>
              <a:gd name="connsiteY192" fmla="*/ 7011 h 3655858"/>
              <a:gd name="connsiteX193" fmla="*/ 535782 w 8247269"/>
              <a:gd name="connsiteY193" fmla="*/ 49873 h 3655858"/>
              <a:gd name="connsiteX194" fmla="*/ 395288 w 8247269"/>
              <a:gd name="connsiteY194" fmla="*/ 78448 h 3655858"/>
              <a:gd name="connsiteX195" fmla="*/ 319088 w 8247269"/>
              <a:gd name="connsiteY195" fmla="*/ 190367 h 3655858"/>
              <a:gd name="connsiteX196" fmla="*/ 307182 w 8247269"/>
              <a:gd name="connsiteY196" fmla="*/ 247516 h 3655858"/>
              <a:gd name="connsiteX197" fmla="*/ 254794 w 8247269"/>
              <a:gd name="connsiteY197" fmla="*/ 314192 h 3655858"/>
              <a:gd name="connsiteX198" fmla="*/ 180975 w 8247269"/>
              <a:gd name="connsiteY198" fmla="*/ 361817 h 3655858"/>
              <a:gd name="connsiteX199" fmla="*/ 76201 w 8247269"/>
              <a:gd name="connsiteY199" fmla="*/ 388011 h 3655858"/>
              <a:gd name="connsiteX200" fmla="*/ 42863 w 8247269"/>
              <a:gd name="connsiteY200" fmla="*/ 392773 h 3655858"/>
              <a:gd name="connsiteX201" fmla="*/ 0 w 8247269"/>
              <a:gd name="connsiteY201" fmla="*/ 402298 h 3655858"/>
              <a:gd name="connsiteX202" fmla="*/ 21431 w 8247269"/>
              <a:gd name="connsiteY202" fmla="*/ 447542 h 3655858"/>
              <a:gd name="connsiteX203" fmla="*/ 33338 w 8247269"/>
              <a:gd name="connsiteY203" fmla="*/ 449923 h 3655858"/>
              <a:gd name="connsiteX204" fmla="*/ 90488 w 8247269"/>
              <a:gd name="connsiteY204" fmla="*/ 478498 h 3655858"/>
              <a:gd name="connsiteX205" fmla="*/ 147638 w 8247269"/>
              <a:gd name="connsiteY205" fmla="*/ 507073 h 3655858"/>
              <a:gd name="connsiteX206" fmla="*/ 166688 w 8247269"/>
              <a:gd name="connsiteY206" fmla="*/ 535648 h 3655858"/>
              <a:gd name="connsiteX207" fmla="*/ 86960 w 8247269"/>
              <a:gd name="connsiteY207" fmla="*/ 578570 h 3655858"/>
              <a:gd name="connsiteX208" fmla="*/ 128588 w 8247269"/>
              <a:gd name="connsiteY208" fmla="*/ 697573 h 3655858"/>
              <a:gd name="connsiteX209" fmla="*/ 100013 w 8247269"/>
              <a:gd name="connsiteY209" fmla="*/ 707098 h 3655858"/>
              <a:gd name="connsiteX210" fmla="*/ 90488 w 8247269"/>
              <a:gd name="connsiteY210" fmla="*/ 735673 h 3655858"/>
              <a:gd name="connsiteX211" fmla="*/ 119063 w 8247269"/>
              <a:gd name="connsiteY211" fmla="*/ 745198 h 3655858"/>
              <a:gd name="connsiteX212" fmla="*/ 138113 w 8247269"/>
              <a:gd name="connsiteY212" fmla="*/ 802348 h 3655858"/>
              <a:gd name="connsiteX213" fmla="*/ 147638 w 8247269"/>
              <a:gd name="connsiteY213" fmla="*/ 869023 h 3655858"/>
              <a:gd name="connsiteX214" fmla="*/ 166688 w 8247269"/>
              <a:gd name="connsiteY214" fmla="*/ 897598 h 3655858"/>
              <a:gd name="connsiteX215" fmla="*/ 157163 w 8247269"/>
              <a:gd name="connsiteY215" fmla="*/ 954748 h 3655858"/>
              <a:gd name="connsiteX0" fmla="*/ 7319963 w 8247269"/>
              <a:gd name="connsiteY0" fmla="*/ 3621748 h 3655858"/>
              <a:gd name="connsiteX1" fmla="*/ 7374733 w 8247269"/>
              <a:gd name="connsiteY1" fmla="*/ 3447918 h 3655858"/>
              <a:gd name="connsiteX2" fmla="*/ 7398544 w 8247269"/>
              <a:gd name="connsiteY2" fmla="*/ 3312186 h 3655858"/>
              <a:gd name="connsiteX3" fmla="*/ 7458075 w 8247269"/>
              <a:gd name="connsiteY3" fmla="*/ 3264560 h 3655858"/>
              <a:gd name="connsiteX4" fmla="*/ 7481888 w 8247269"/>
              <a:gd name="connsiteY4" fmla="*/ 3031197 h 3655858"/>
              <a:gd name="connsiteX5" fmla="*/ 7543801 w 8247269"/>
              <a:gd name="connsiteY5" fmla="*/ 2997859 h 3655858"/>
              <a:gd name="connsiteX6" fmla="*/ 7627145 w 8247269"/>
              <a:gd name="connsiteY6" fmla="*/ 3024053 h 3655858"/>
              <a:gd name="connsiteX7" fmla="*/ 7708106 w 8247269"/>
              <a:gd name="connsiteY7" fmla="*/ 2974049 h 3655858"/>
              <a:gd name="connsiteX8" fmla="*/ 7765257 w 8247269"/>
              <a:gd name="connsiteY8" fmla="*/ 2869273 h 3655858"/>
              <a:gd name="connsiteX9" fmla="*/ 7777163 w 8247269"/>
              <a:gd name="connsiteY9" fmla="*/ 2831173 h 3655858"/>
              <a:gd name="connsiteX10" fmla="*/ 7805738 w 8247269"/>
              <a:gd name="connsiteY10" fmla="*/ 2821648 h 3655858"/>
              <a:gd name="connsiteX11" fmla="*/ 7834313 w 8247269"/>
              <a:gd name="connsiteY11" fmla="*/ 2812123 h 3655858"/>
              <a:gd name="connsiteX12" fmla="*/ 7996238 w 8247269"/>
              <a:gd name="connsiteY12" fmla="*/ 2793073 h 3655858"/>
              <a:gd name="connsiteX13" fmla="*/ 8062913 w 8247269"/>
              <a:gd name="connsiteY13" fmla="*/ 2774023 h 3655858"/>
              <a:gd name="connsiteX14" fmla="*/ 8090341 w 8247269"/>
              <a:gd name="connsiteY14" fmla="*/ 2795512 h 3655858"/>
              <a:gd name="connsiteX15" fmla="*/ 8162926 w 8247269"/>
              <a:gd name="connsiteY15" fmla="*/ 2783548 h 3655858"/>
              <a:gd name="connsiteX16" fmla="*/ 8165307 w 8247269"/>
              <a:gd name="connsiteY16" fmla="*/ 2740686 h 3655858"/>
              <a:gd name="connsiteX17" fmla="*/ 8186738 w 8247269"/>
              <a:gd name="connsiteY17" fmla="*/ 2633530 h 3655858"/>
              <a:gd name="connsiteX18" fmla="*/ 8193882 w 8247269"/>
              <a:gd name="connsiteY18" fmla="*/ 2583523 h 3655858"/>
              <a:gd name="connsiteX19" fmla="*/ 8224838 w 8247269"/>
              <a:gd name="connsiteY19" fmla="*/ 2545423 h 3655858"/>
              <a:gd name="connsiteX20" fmla="*/ 8243888 w 8247269"/>
              <a:gd name="connsiteY20" fmla="*/ 2516848 h 3655858"/>
              <a:gd name="connsiteX21" fmla="*/ 8178447 w 8247269"/>
              <a:gd name="connsiteY21" fmla="*/ 2469281 h 3655858"/>
              <a:gd name="connsiteX22" fmla="*/ 7950994 w 8247269"/>
              <a:gd name="connsiteY22" fmla="*/ 2466842 h 3655858"/>
              <a:gd name="connsiteX23" fmla="*/ 7967663 w 8247269"/>
              <a:gd name="connsiteY23" fmla="*/ 2366829 h 3655858"/>
              <a:gd name="connsiteX24" fmla="*/ 7977188 w 8247269"/>
              <a:gd name="connsiteY24" fmla="*/ 2288248 h 3655858"/>
              <a:gd name="connsiteX25" fmla="*/ 7950995 w 8247269"/>
              <a:gd name="connsiteY25" fmla="*/ 2114416 h 3655858"/>
              <a:gd name="connsiteX26" fmla="*/ 7953375 w 8247269"/>
              <a:gd name="connsiteY26" fmla="*/ 2069173 h 3655858"/>
              <a:gd name="connsiteX27" fmla="*/ 7948613 w 8247269"/>
              <a:gd name="connsiteY27" fmla="*/ 2038216 h 3655858"/>
              <a:gd name="connsiteX28" fmla="*/ 7962901 w 8247269"/>
              <a:gd name="connsiteY28" fmla="*/ 1938204 h 3655858"/>
              <a:gd name="connsiteX29" fmla="*/ 7948613 w 8247269"/>
              <a:gd name="connsiteY29" fmla="*/ 1878673 h 3655858"/>
              <a:gd name="connsiteX30" fmla="*/ 7850982 w 8247269"/>
              <a:gd name="connsiteY30" fmla="*/ 1890579 h 3655858"/>
              <a:gd name="connsiteX31" fmla="*/ 7796213 w 8247269"/>
              <a:gd name="connsiteY31" fmla="*/ 1821523 h 3655858"/>
              <a:gd name="connsiteX32" fmla="*/ 7739063 w 8247269"/>
              <a:gd name="connsiteY32" fmla="*/ 1802473 h 3655858"/>
              <a:gd name="connsiteX33" fmla="*/ 7710488 w 8247269"/>
              <a:gd name="connsiteY33" fmla="*/ 1783423 h 3655858"/>
              <a:gd name="connsiteX34" fmla="*/ 7567613 w 8247269"/>
              <a:gd name="connsiteY34" fmla="*/ 1764373 h 3655858"/>
              <a:gd name="connsiteX35" fmla="*/ 7510463 w 8247269"/>
              <a:gd name="connsiteY35" fmla="*/ 1745323 h 3655858"/>
              <a:gd name="connsiteX36" fmla="*/ 7453313 w 8247269"/>
              <a:gd name="connsiteY36" fmla="*/ 1707223 h 3655858"/>
              <a:gd name="connsiteX37" fmla="*/ 7424738 w 8247269"/>
              <a:gd name="connsiteY37" fmla="*/ 1688173 h 3655858"/>
              <a:gd name="connsiteX38" fmla="*/ 7396163 w 8247269"/>
              <a:gd name="connsiteY38" fmla="*/ 1678648 h 3655858"/>
              <a:gd name="connsiteX39" fmla="*/ 7358063 w 8247269"/>
              <a:gd name="connsiteY39" fmla="*/ 1631023 h 3655858"/>
              <a:gd name="connsiteX40" fmla="*/ 7319963 w 8247269"/>
              <a:gd name="connsiteY40" fmla="*/ 1573873 h 3655858"/>
              <a:gd name="connsiteX41" fmla="*/ 7272338 w 8247269"/>
              <a:gd name="connsiteY41" fmla="*/ 1516723 h 3655858"/>
              <a:gd name="connsiteX42" fmla="*/ 7262813 w 8247269"/>
              <a:gd name="connsiteY42" fmla="*/ 1488148 h 3655858"/>
              <a:gd name="connsiteX43" fmla="*/ 7224713 w 8247269"/>
              <a:gd name="connsiteY43" fmla="*/ 1430998 h 3655858"/>
              <a:gd name="connsiteX44" fmla="*/ 7215188 w 8247269"/>
              <a:gd name="connsiteY44" fmla="*/ 1402423 h 3655858"/>
              <a:gd name="connsiteX45" fmla="*/ 7196138 w 8247269"/>
              <a:gd name="connsiteY45" fmla="*/ 1373848 h 3655858"/>
              <a:gd name="connsiteX46" fmla="*/ 7184231 w 8247269"/>
              <a:gd name="connsiteY46" fmla="*/ 1309554 h 3655858"/>
              <a:gd name="connsiteX47" fmla="*/ 7012782 w 8247269"/>
              <a:gd name="connsiteY47" fmla="*/ 1114292 h 3655858"/>
              <a:gd name="connsiteX48" fmla="*/ 6979445 w 8247269"/>
              <a:gd name="connsiteY48" fmla="*/ 1078573 h 3655858"/>
              <a:gd name="connsiteX49" fmla="*/ 6950869 w 8247269"/>
              <a:gd name="connsiteY49" fmla="*/ 1047617 h 3655858"/>
              <a:gd name="connsiteX50" fmla="*/ 6988969 w 8247269"/>
              <a:gd name="connsiteY50" fmla="*/ 992848 h 3655858"/>
              <a:gd name="connsiteX51" fmla="*/ 7048501 w 8247269"/>
              <a:gd name="connsiteY51" fmla="*/ 916648 h 3655858"/>
              <a:gd name="connsiteX52" fmla="*/ 6977063 w 8247269"/>
              <a:gd name="connsiteY52" fmla="*/ 888073 h 3655858"/>
              <a:gd name="connsiteX53" fmla="*/ 6910388 w 8247269"/>
              <a:gd name="connsiteY53" fmla="*/ 878548 h 3655858"/>
              <a:gd name="connsiteX54" fmla="*/ 6872288 w 8247269"/>
              <a:gd name="connsiteY54" fmla="*/ 859498 h 3655858"/>
              <a:gd name="connsiteX55" fmla="*/ 6843713 w 8247269"/>
              <a:gd name="connsiteY55" fmla="*/ 849973 h 3655858"/>
              <a:gd name="connsiteX56" fmla="*/ 6786563 w 8247269"/>
              <a:gd name="connsiteY56" fmla="*/ 811873 h 3655858"/>
              <a:gd name="connsiteX57" fmla="*/ 6748463 w 8247269"/>
              <a:gd name="connsiteY57" fmla="*/ 764248 h 3655858"/>
              <a:gd name="connsiteX58" fmla="*/ 6738938 w 8247269"/>
              <a:gd name="connsiteY58" fmla="*/ 735673 h 3655858"/>
              <a:gd name="connsiteX59" fmla="*/ 6691313 w 8247269"/>
              <a:gd name="connsiteY59" fmla="*/ 688048 h 3655858"/>
              <a:gd name="connsiteX60" fmla="*/ 6643688 w 8247269"/>
              <a:gd name="connsiteY60" fmla="*/ 649948 h 3655858"/>
              <a:gd name="connsiteX61" fmla="*/ 6624638 w 8247269"/>
              <a:gd name="connsiteY61" fmla="*/ 621373 h 3655858"/>
              <a:gd name="connsiteX62" fmla="*/ 6596063 w 8247269"/>
              <a:gd name="connsiteY62" fmla="*/ 611848 h 3655858"/>
              <a:gd name="connsiteX63" fmla="*/ 6567488 w 8247269"/>
              <a:gd name="connsiteY63" fmla="*/ 592798 h 3655858"/>
              <a:gd name="connsiteX64" fmla="*/ 6538913 w 8247269"/>
              <a:gd name="connsiteY64" fmla="*/ 583273 h 3655858"/>
              <a:gd name="connsiteX65" fmla="*/ 6510338 w 8247269"/>
              <a:gd name="connsiteY65" fmla="*/ 564223 h 3655858"/>
              <a:gd name="connsiteX66" fmla="*/ 6462713 w 8247269"/>
              <a:gd name="connsiteY66" fmla="*/ 554698 h 3655858"/>
              <a:gd name="connsiteX67" fmla="*/ 6376988 w 8247269"/>
              <a:gd name="connsiteY67" fmla="*/ 564223 h 3655858"/>
              <a:gd name="connsiteX68" fmla="*/ 6250782 w 8247269"/>
              <a:gd name="connsiteY68" fmla="*/ 616611 h 3655858"/>
              <a:gd name="connsiteX69" fmla="*/ 6169819 w 8247269"/>
              <a:gd name="connsiteY69" fmla="*/ 649948 h 3655858"/>
              <a:gd name="connsiteX70" fmla="*/ 6148388 w 8247269"/>
              <a:gd name="connsiteY70" fmla="*/ 697573 h 3655858"/>
              <a:gd name="connsiteX71" fmla="*/ 6105525 w 8247269"/>
              <a:gd name="connsiteY71" fmla="*/ 883310 h 3655858"/>
              <a:gd name="connsiteX72" fmla="*/ 6119813 w 8247269"/>
              <a:gd name="connsiteY72" fmla="*/ 1116673 h 3655858"/>
              <a:gd name="connsiteX73" fmla="*/ 6136482 w 8247269"/>
              <a:gd name="connsiteY73" fmla="*/ 1226210 h 3655858"/>
              <a:gd name="connsiteX74" fmla="*/ 6140098 w 8247269"/>
              <a:gd name="connsiteY74" fmla="*/ 1397718 h 3655858"/>
              <a:gd name="connsiteX75" fmla="*/ 6165057 w 8247269"/>
              <a:gd name="connsiteY75" fmla="*/ 1445286 h 3655858"/>
              <a:gd name="connsiteX76" fmla="*/ 6162676 w 8247269"/>
              <a:gd name="connsiteY76" fmla="*/ 1523867 h 3655858"/>
              <a:gd name="connsiteX77" fmla="*/ 6174582 w 8247269"/>
              <a:gd name="connsiteY77" fmla="*/ 1683411 h 3655858"/>
              <a:gd name="connsiteX78" fmla="*/ 6174581 w 8247269"/>
              <a:gd name="connsiteY78" fmla="*/ 1766754 h 3655858"/>
              <a:gd name="connsiteX79" fmla="*/ 6105525 w 8247269"/>
              <a:gd name="connsiteY79" fmla="*/ 1752466 h 3655858"/>
              <a:gd name="connsiteX80" fmla="*/ 5969795 w 8247269"/>
              <a:gd name="connsiteY80" fmla="*/ 1778661 h 3655858"/>
              <a:gd name="connsiteX81" fmla="*/ 5955507 w 8247269"/>
              <a:gd name="connsiteY81" fmla="*/ 1885816 h 3655858"/>
              <a:gd name="connsiteX82" fmla="*/ 5967413 w 8247269"/>
              <a:gd name="connsiteY82" fmla="*/ 1935823 h 3655858"/>
              <a:gd name="connsiteX83" fmla="*/ 5926932 w 8247269"/>
              <a:gd name="connsiteY83" fmla="*/ 1966779 h 3655858"/>
              <a:gd name="connsiteX84" fmla="*/ 5684045 w 8247269"/>
              <a:gd name="connsiteY84" fmla="*/ 1947729 h 3655858"/>
              <a:gd name="connsiteX85" fmla="*/ 5434013 w 8247269"/>
              <a:gd name="connsiteY85" fmla="*/ 1971542 h 3655858"/>
              <a:gd name="connsiteX86" fmla="*/ 5300663 w 8247269"/>
              <a:gd name="connsiteY86" fmla="*/ 1935823 h 3655858"/>
              <a:gd name="connsiteX87" fmla="*/ 5243513 w 8247269"/>
              <a:gd name="connsiteY87" fmla="*/ 1945348 h 3655858"/>
              <a:gd name="connsiteX88" fmla="*/ 5186363 w 8247269"/>
              <a:gd name="connsiteY88" fmla="*/ 1964398 h 3655858"/>
              <a:gd name="connsiteX89" fmla="*/ 5179219 w 8247269"/>
              <a:gd name="connsiteY89" fmla="*/ 1921535 h 3655858"/>
              <a:gd name="connsiteX90" fmla="*/ 5074444 w 8247269"/>
              <a:gd name="connsiteY90" fmla="*/ 1916773 h 3655858"/>
              <a:gd name="connsiteX91" fmla="*/ 5024438 w 8247269"/>
              <a:gd name="connsiteY91" fmla="*/ 1840573 h 3655858"/>
              <a:gd name="connsiteX92" fmla="*/ 4891088 w 8247269"/>
              <a:gd name="connsiteY92" fmla="*/ 1811998 h 3655858"/>
              <a:gd name="connsiteX93" fmla="*/ 4814888 w 8247269"/>
              <a:gd name="connsiteY93" fmla="*/ 1773898 h 3655858"/>
              <a:gd name="connsiteX94" fmla="*/ 4786313 w 8247269"/>
              <a:gd name="connsiteY94" fmla="*/ 1745323 h 3655858"/>
              <a:gd name="connsiteX95" fmla="*/ 4776788 w 8247269"/>
              <a:gd name="connsiteY95" fmla="*/ 1716748 h 3655858"/>
              <a:gd name="connsiteX96" fmla="*/ 4795838 w 8247269"/>
              <a:gd name="connsiteY96" fmla="*/ 1659598 h 3655858"/>
              <a:gd name="connsiteX97" fmla="*/ 4814888 w 8247269"/>
              <a:gd name="connsiteY97" fmla="*/ 1507198 h 3655858"/>
              <a:gd name="connsiteX98" fmla="*/ 4852988 w 8247269"/>
              <a:gd name="connsiteY98" fmla="*/ 1450048 h 3655858"/>
              <a:gd name="connsiteX99" fmla="*/ 4872038 w 8247269"/>
              <a:gd name="connsiteY99" fmla="*/ 1421473 h 3655858"/>
              <a:gd name="connsiteX100" fmla="*/ 4919663 w 8247269"/>
              <a:gd name="connsiteY100" fmla="*/ 1345273 h 3655858"/>
              <a:gd name="connsiteX101" fmla="*/ 4929188 w 8247269"/>
              <a:gd name="connsiteY101" fmla="*/ 1316698 h 3655858"/>
              <a:gd name="connsiteX102" fmla="*/ 4872038 w 8247269"/>
              <a:gd name="connsiteY102" fmla="*/ 1288123 h 3655858"/>
              <a:gd name="connsiteX103" fmla="*/ 4843463 w 8247269"/>
              <a:gd name="connsiteY103" fmla="*/ 1269073 h 3655858"/>
              <a:gd name="connsiteX104" fmla="*/ 4786313 w 8247269"/>
              <a:gd name="connsiteY104" fmla="*/ 1250023 h 3655858"/>
              <a:gd name="connsiteX105" fmla="*/ 4757738 w 8247269"/>
              <a:gd name="connsiteY105" fmla="*/ 1240498 h 3655858"/>
              <a:gd name="connsiteX106" fmla="*/ 4729163 w 8247269"/>
              <a:gd name="connsiteY106" fmla="*/ 1250023 h 3655858"/>
              <a:gd name="connsiteX107" fmla="*/ 4672013 w 8247269"/>
              <a:gd name="connsiteY107" fmla="*/ 1278598 h 3655858"/>
              <a:gd name="connsiteX108" fmla="*/ 4576763 w 8247269"/>
              <a:gd name="connsiteY108" fmla="*/ 1240498 h 3655858"/>
              <a:gd name="connsiteX109" fmla="*/ 4538663 w 8247269"/>
              <a:gd name="connsiteY109" fmla="*/ 1192873 h 3655858"/>
              <a:gd name="connsiteX110" fmla="*/ 4481513 w 8247269"/>
              <a:gd name="connsiteY110" fmla="*/ 1211923 h 3655858"/>
              <a:gd name="connsiteX111" fmla="*/ 4452938 w 8247269"/>
              <a:gd name="connsiteY111" fmla="*/ 1221448 h 3655858"/>
              <a:gd name="connsiteX112" fmla="*/ 4414838 w 8247269"/>
              <a:gd name="connsiteY112" fmla="*/ 1307173 h 3655858"/>
              <a:gd name="connsiteX113" fmla="*/ 4405313 w 8247269"/>
              <a:gd name="connsiteY113" fmla="*/ 1335748 h 3655858"/>
              <a:gd name="connsiteX114" fmla="*/ 4395788 w 8247269"/>
              <a:gd name="connsiteY114" fmla="*/ 1364323 h 3655858"/>
              <a:gd name="connsiteX115" fmla="*/ 4367213 w 8247269"/>
              <a:gd name="connsiteY115" fmla="*/ 1383373 h 3655858"/>
              <a:gd name="connsiteX116" fmla="*/ 4348163 w 8247269"/>
              <a:gd name="connsiteY116" fmla="*/ 1411948 h 3655858"/>
              <a:gd name="connsiteX117" fmla="*/ 4329113 w 8247269"/>
              <a:gd name="connsiteY117" fmla="*/ 1469098 h 3655858"/>
              <a:gd name="connsiteX118" fmla="*/ 4331494 w 8247269"/>
              <a:gd name="connsiteY118" fmla="*/ 1526248 h 3655858"/>
              <a:gd name="connsiteX119" fmla="*/ 4291013 w 8247269"/>
              <a:gd name="connsiteY119" fmla="*/ 1564348 h 3655858"/>
              <a:gd name="connsiteX120" fmla="*/ 4262438 w 8247269"/>
              <a:gd name="connsiteY120" fmla="*/ 1583398 h 3655858"/>
              <a:gd name="connsiteX121" fmla="*/ 4224338 w 8247269"/>
              <a:gd name="connsiteY121" fmla="*/ 1576254 h 3655858"/>
              <a:gd name="connsiteX122" fmla="*/ 4167188 w 8247269"/>
              <a:gd name="connsiteY122" fmla="*/ 1592923 h 3655858"/>
              <a:gd name="connsiteX123" fmla="*/ 4110038 w 8247269"/>
              <a:gd name="connsiteY123" fmla="*/ 1614354 h 3655858"/>
              <a:gd name="connsiteX124" fmla="*/ 4081463 w 8247269"/>
              <a:gd name="connsiteY124" fmla="*/ 1621498 h 3655858"/>
              <a:gd name="connsiteX125" fmla="*/ 4055270 w 8247269"/>
              <a:gd name="connsiteY125" fmla="*/ 1626261 h 3655858"/>
              <a:gd name="connsiteX126" fmla="*/ 3948113 w 8247269"/>
              <a:gd name="connsiteY126" fmla="*/ 1640548 h 3655858"/>
              <a:gd name="connsiteX127" fmla="*/ 3910013 w 8247269"/>
              <a:gd name="connsiteY127" fmla="*/ 1631023 h 3655858"/>
              <a:gd name="connsiteX128" fmla="*/ 3769520 w 8247269"/>
              <a:gd name="connsiteY128" fmla="*/ 1652454 h 3655858"/>
              <a:gd name="connsiteX129" fmla="*/ 3721894 w 8247269"/>
              <a:gd name="connsiteY129" fmla="*/ 1609591 h 3655858"/>
              <a:gd name="connsiteX130" fmla="*/ 3700463 w 8247269"/>
              <a:gd name="connsiteY130" fmla="*/ 1592923 h 3655858"/>
              <a:gd name="connsiteX131" fmla="*/ 3652838 w 8247269"/>
              <a:gd name="connsiteY131" fmla="*/ 1554823 h 3655858"/>
              <a:gd name="connsiteX132" fmla="*/ 3481388 w 8247269"/>
              <a:gd name="connsiteY132" fmla="*/ 1564348 h 3655858"/>
              <a:gd name="connsiteX133" fmla="*/ 3414713 w 8247269"/>
              <a:gd name="connsiteY133" fmla="*/ 1573873 h 3655858"/>
              <a:gd name="connsiteX134" fmla="*/ 3386138 w 8247269"/>
              <a:gd name="connsiteY134" fmla="*/ 1583398 h 3655858"/>
              <a:gd name="connsiteX135" fmla="*/ 3338513 w 8247269"/>
              <a:gd name="connsiteY135" fmla="*/ 1592923 h 3655858"/>
              <a:gd name="connsiteX136" fmla="*/ 3259931 w 8247269"/>
              <a:gd name="connsiteY136" fmla="*/ 1650073 h 3655858"/>
              <a:gd name="connsiteX137" fmla="*/ 3214688 w 8247269"/>
              <a:gd name="connsiteY137" fmla="*/ 1697698 h 3655858"/>
              <a:gd name="connsiteX138" fmla="*/ 3205163 w 8247269"/>
              <a:gd name="connsiteY138" fmla="*/ 1726273 h 3655858"/>
              <a:gd name="connsiteX139" fmla="*/ 3181351 w 8247269"/>
              <a:gd name="connsiteY139" fmla="*/ 1769136 h 3655858"/>
              <a:gd name="connsiteX140" fmla="*/ 3102769 w 8247269"/>
              <a:gd name="connsiteY140" fmla="*/ 1745323 h 3655858"/>
              <a:gd name="connsiteX141" fmla="*/ 3057525 w 8247269"/>
              <a:gd name="connsiteY141" fmla="*/ 1690554 h 3655858"/>
              <a:gd name="connsiteX142" fmla="*/ 3005138 w 8247269"/>
              <a:gd name="connsiteY142" fmla="*/ 1650073 h 3655858"/>
              <a:gd name="connsiteX143" fmla="*/ 2967038 w 8247269"/>
              <a:gd name="connsiteY143" fmla="*/ 1592923 h 3655858"/>
              <a:gd name="connsiteX144" fmla="*/ 2947988 w 8247269"/>
              <a:gd name="connsiteY144" fmla="*/ 1564348 h 3655858"/>
              <a:gd name="connsiteX145" fmla="*/ 2890838 w 8247269"/>
              <a:gd name="connsiteY145" fmla="*/ 1535773 h 3655858"/>
              <a:gd name="connsiteX146" fmla="*/ 2862263 w 8247269"/>
              <a:gd name="connsiteY146" fmla="*/ 1516723 h 3655858"/>
              <a:gd name="connsiteX147" fmla="*/ 2833688 w 8247269"/>
              <a:gd name="connsiteY147" fmla="*/ 1507198 h 3655858"/>
              <a:gd name="connsiteX148" fmla="*/ 2805113 w 8247269"/>
              <a:gd name="connsiteY148" fmla="*/ 1488148 h 3655858"/>
              <a:gd name="connsiteX149" fmla="*/ 2738438 w 8247269"/>
              <a:gd name="connsiteY149" fmla="*/ 1469098 h 3655858"/>
              <a:gd name="connsiteX150" fmla="*/ 2709863 w 8247269"/>
              <a:gd name="connsiteY150" fmla="*/ 1459573 h 3655858"/>
              <a:gd name="connsiteX151" fmla="*/ 2605088 w 8247269"/>
              <a:gd name="connsiteY151" fmla="*/ 1450048 h 3655858"/>
              <a:gd name="connsiteX152" fmla="*/ 2509838 w 8247269"/>
              <a:gd name="connsiteY152" fmla="*/ 1459573 h 3655858"/>
              <a:gd name="connsiteX153" fmla="*/ 2433638 w 8247269"/>
              <a:gd name="connsiteY153" fmla="*/ 1411948 h 3655858"/>
              <a:gd name="connsiteX154" fmla="*/ 2395538 w 8247269"/>
              <a:gd name="connsiteY154" fmla="*/ 1383373 h 3655858"/>
              <a:gd name="connsiteX155" fmla="*/ 2366963 w 8247269"/>
              <a:gd name="connsiteY155" fmla="*/ 1373848 h 3655858"/>
              <a:gd name="connsiteX156" fmla="*/ 2309813 w 8247269"/>
              <a:gd name="connsiteY156" fmla="*/ 1364323 h 3655858"/>
              <a:gd name="connsiteX157" fmla="*/ 2233613 w 8247269"/>
              <a:gd name="connsiteY157" fmla="*/ 1373848 h 3655858"/>
              <a:gd name="connsiteX158" fmla="*/ 2185988 w 8247269"/>
              <a:gd name="connsiteY158" fmla="*/ 1364323 h 3655858"/>
              <a:gd name="connsiteX159" fmla="*/ 2176463 w 8247269"/>
              <a:gd name="connsiteY159" fmla="*/ 1335748 h 3655858"/>
              <a:gd name="connsiteX160" fmla="*/ 2157413 w 8247269"/>
              <a:gd name="connsiteY160" fmla="*/ 1204779 h 3655858"/>
              <a:gd name="connsiteX161" fmla="*/ 2097882 w 8247269"/>
              <a:gd name="connsiteY161" fmla="*/ 1159537 h 3655858"/>
              <a:gd name="connsiteX162" fmla="*/ 2062163 w 8247269"/>
              <a:gd name="connsiteY162" fmla="*/ 1097623 h 3655858"/>
              <a:gd name="connsiteX163" fmla="*/ 2033588 w 8247269"/>
              <a:gd name="connsiteY163" fmla="*/ 1088098 h 3655858"/>
              <a:gd name="connsiteX164" fmla="*/ 2081213 w 8247269"/>
              <a:gd name="connsiteY164" fmla="*/ 1040473 h 3655858"/>
              <a:gd name="connsiteX165" fmla="*/ 2128838 w 8247269"/>
              <a:gd name="connsiteY165" fmla="*/ 1030948 h 3655858"/>
              <a:gd name="connsiteX166" fmla="*/ 2147888 w 8247269"/>
              <a:gd name="connsiteY166" fmla="*/ 973798 h 3655858"/>
              <a:gd name="connsiteX167" fmla="*/ 2119313 w 8247269"/>
              <a:gd name="connsiteY167" fmla="*/ 945223 h 3655858"/>
              <a:gd name="connsiteX168" fmla="*/ 1983582 w 8247269"/>
              <a:gd name="connsiteY168" fmla="*/ 902360 h 3655858"/>
              <a:gd name="connsiteX169" fmla="*/ 2024063 w 8247269"/>
              <a:gd name="connsiteY169" fmla="*/ 859498 h 3655858"/>
              <a:gd name="connsiteX170" fmla="*/ 2014538 w 8247269"/>
              <a:gd name="connsiteY170" fmla="*/ 830923 h 3655858"/>
              <a:gd name="connsiteX171" fmla="*/ 1976438 w 8247269"/>
              <a:gd name="connsiteY171" fmla="*/ 773773 h 3655858"/>
              <a:gd name="connsiteX172" fmla="*/ 1804988 w 8247269"/>
              <a:gd name="connsiteY172" fmla="*/ 716623 h 3655858"/>
              <a:gd name="connsiteX173" fmla="*/ 1776413 w 8247269"/>
              <a:gd name="connsiteY173" fmla="*/ 707098 h 3655858"/>
              <a:gd name="connsiteX174" fmla="*/ 1747838 w 8247269"/>
              <a:gd name="connsiteY174" fmla="*/ 697573 h 3655858"/>
              <a:gd name="connsiteX175" fmla="*/ 1690688 w 8247269"/>
              <a:gd name="connsiteY175" fmla="*/ 659473 h 3655858"/>
              <a:gd name="connsiteX176" fmla="*/ 1654969 w 8247269"/>
              <a:gd name="connsiteY176" fmla="*/ 623754 h 3655858"/>
              <a:gd name="connsiteX177" fmla="*/ 1588293 w 8247269"/>
              <a:gd name="connsiteY177" fmla="*/ 538029 h 3655858"/>
              <a:gd name="connsiteX178" fmla="*/ 1493045 w 8247269"/>
              <a:gd name="connsiteY178" fmla="*/ 464210 h 3655858"/>
              <a:gd name="connsiteX179" fmla="*/ 1370452 w 8247269"/>
              <a:gd name="connsiteY179" fmla="*/ 366638 h 3655858"/>
              <a:gd name="connsiteX180" fmla="*/ 1350170 w 8247269"/>
              <a:gd name="connsiteY180" fmla="*/ 347529 h 3655858"/>
              <a:gd name="connsiteX181" fmla="*/ 1373982 w 8247269"/>
              <a:gd name="connsiteY181" fmla="*/ 354673 h 3655858"/>
              <a:gd name="connsiteX182" fmla="*/ 1440657 w 8247269"/>
              <a:gd name="connsiteY182" fmla="*/ 373723 h 3655858"/>
              <a:gd name="connsiteX183" fmla="*/ 1440657 w 8247269"/>
              <a:gd name="connsiteY183" fmla="*/ 321335 h 3655858"/>
              <a:gd name="connsiteX184" fmla="*/ 1376363 w 8247269"/>
              <a:gd name="connsiteY184" fmla="*/ 235611 h 3655858"/>
              <a:gd name="connsiteX185" fmla="*/ 1338263 w 8247269"/>
              <a:gd name="connsiteY185" fmla="*/ 209416 h 3655858"/>
              <a:gd name="connsiteX186" fmla="*/ 1319213 w 8247269"/>
              <a:gd name="connsiteY186" fmla="*/ 192748 h 3655858"/>
              <a:gd name="connsiteX187" fmla="*/ 1166813 w 8247269"/>
              <a:gd name="connsiteY187" fmla="*/ 164173 h 3655858"/>
              <a:gd name="connsiteX188" fmla="*/ 1138238 w 8247269"/>
              <a:gd name="connsiteY188" fmla="*/ 154648 h 3655858"/>
              <a:gd name="connsiteX189" fmla="*/ 1057275 w 8247269"/>
              <a:gd name="connsiteY189" fmla="*/ 66542 h 3655858"/>
              <a:gd name="connsiteX190" fmla="*/ 976313 w 8247269"/>
              <a:gd name="connsiteY190" fmla="*/ 4629 h 3655858"/>
              <a:gd name="connsiteX191" fmla="*/ 626269 w 8247269"/>
              <a:gd name="connsiteY191" fmla="*/ 7011 h 3655858"/>
              <a:gd name="connsiteX192" fmla="*/ 535782 w 8247269"/>
              <a:gd name="connsiteY192" fmla="*/ 49873 h 3655858"/>
              <a:gd name="connsiteX193" fmla="*/ 395288 w 8247269"/>
              <a:gd name="connsiteY193" fmla="*/ 78448 h 3655858"/>
              <a:gd name="connsiteX194" fmla="*/ 319088 w 8247269"/>
              <a:gd name="connsiteY194" fmla="*/ 190367 h 3655858"/>
              <a:gd name="connsiteX195" fmla="*/ 307182 w 8247269"/>
              <a:gd name="connsiteY195" fmla="*/ 247516 h 3655858"/>
              <a:gd name="connsiteX196" fmla="*/ 254794 w 8247269"/>
              <a:gd name="connsiteY196" fmla="*/ 314192 h 3655858"/>
              <a:gd name="connsiteX197" fmla="*/ 180975 w 8247269"/>
              <a:gd name="connsiteY197" fmla="*/ 361817 h 3655858"/>
              <a:gd name="connsiteX198" fmla="*/ 76201 w 8247269"/>
              <a:gd name="connsiteY198" fmla="*/ 388011 h 3655858"/>
              <a:gd name="connsiteX199" fmla="*/ 42863 w 8247269"/>
              <a:gd name="connsiteY199" fmla="*/ 392773 h 3655858"/>
              <a:gd name="connsiteX200" fmla="*/ 0 w 8247269"/>
              <a:gd name="connsiteY200" fmla="*/ 402298 h 3655858"/>
              <a:gd name="connsiteX201" fmla="*/ 21431 w 8247269"/>
              <a:gd name="connsiteY201" fmla="*/ 447542 h 3655858"/>
              <a:gd name="connsiteX202" fmla="*/ 33338 w 8247269"/>
              <a:gd name="connsiteY202" fmla="*/ 449923 h 3655858"/>
              <a:gd name="connsiteX203" fmla="*/ 90488 w 8247269"/>
              <a:gd name="connsiteY203" fmla="*/ 478498 h 3655858"/>
              <a:gd name="connsiteX204" fmla="*/ 147638 w 8247269"/>
              <a:gd name="connsiteY204" fmla="*/ 507073 h 3655858"/>
              <a:gd name="connsiteX205" fmla="*/ 166688 w 8247269"/>
              <a:gd name="connsiteY205" fmla="*/ 535648 h 3655858"/>
              <a:gd name="connsiteX206" fmla="*/ 86960 w 8247269"/>
              <a:gd name="connsiteY206" fmla="*/ 578570 h 3655858"/>
              <a:gd name="connsiteX207" fmla="*/ 128588 w 8247269"/>
              <a:gd name="connsiteY207" fmla="*/ 697573 h 3655858"/>
              <a:gd name="connsiteX208" fmla="*/ 100013 w 8247269"/>
              <a:gd name="connsiteY208" fmla="*/ 707098 h 3655858"/>
              <a:gd name="connsiteX209" fmla="*/ 90488 w 8247269"/>
              <a:gd name="connsiteY209" fmla="*/ 735673 h 3655858"/>
              <a:gd name="connsiteX210" fmla="*/ 119063 w 8247269"/>
              <a:gd name="connsiteY210" fmla="*/ 745198 h 3655858"/>
              <a:gd name="connsiteX211" fmla="*/ 138113 w 8247269"/>
              <a:gd name="connsiteY211" fmla="*/ 802348 h 3655858"/>
              <a:gd name="connsiteX212" fmla="*/ 147638 w 8247269"/>
              <a:gd name="connsiteY212" fmla="*/ 869023 h 3655858"/>
              <a:gd name="connsiteX213" fmla="*/ 166688 w 8247269"/>
              <a:gd name="connsiteY213" fmla="*/ 897598 h 3655858"/>
              <a:gd name="connsiteX214" fmla="*/ 157163 w 8247269"/>
              <a:gd name="connsiteY214" fmla="*/ 954748 h 3655858"/>
              <a:gd name="connsiteX0" fmla="*/ 7319963 w 8247269"/>
              <a:gd name="connsiteY0" fmla="*/ 3621748 h 3655858"/>
              <a:gd name="connsiteX1" fmla="*/ 7374733 w 8247269"/>
              <a:gd name="connsiteY1" fmla="*/ 3447918 h 3655858"/>
              <a:gd name="connsiteX2" fmla="*/ 7398544 w 8247269"/>
              <a:gd name="connsiteY2" fmla="*/ 3312186 h 3655858"/>
              <a:gd name="connsiteX3" fmla="*/ 7458075 w 8247269"/>
              <a:gd name="connsiteY3" fmla="*/ 3264560 h 3655858"/>
              <a:gd name="connsiteX4" fmla="*/ 7481888 w 8247269"/>
              <a:gd name="connsiteY4" fmla="*/ 3031197 h 3655858"/>
              <a:gd name="connsiteX5" fmla="*/ 7543801 w 8247269"/>
              <a:gd name="connsiteY5" fmla="*/ 2997859 h 3655858"/>
              <a:gd name="connsiteX6" fmla="*/ 7627145 w 8247269"/>
              <a:gd name="connsiteY6" fmla="*/ 3024053 h 3655858"/>
              <a:gd name="connsiteX7" fmla="*/ 7708106 w 8247269"/>
              <a:gd name="connsiteY7" fmla="*/ 2974049 h 3655858"/>
              <a:gd name="connsiteX8" fmla="*/ 7765257 w 8247269"/>
              <a:gd name="connsiteY8" fmla="*/ 2869273 h 3655858"/>
              <a:gd name="connsiteX9" fmla="*/ 7777163 w 8247269"/>
              <a:gd name="connsiteY9" fmla="*/ 2831173 h 3655858"/>
              <a:gd name="connsiteX10" fmla="*/ 7805738 w 8247269"/>
              <a:gd name="connsiteY10" fmla="*/ 2821648 h 3655858"/>
              <a:gd name="connsiteX11" fmla="*/ 7834313 w 8247269"/>
              <a:gd name="connsiteY11" fmla="*/ 2812123 h 3655858"/>
              <a:gd name="connsiteX12" fmla="*/ 7996238 w 8247269"/>
              <a:gd name="connsiteY12" fmla="*/ 2793073 h 3655858"/>
              <a:gd name="connsiteX13" fmla="*/ 8062913 w 8247269"/>
              <a:gd name="connsiteY13" fmla="*/ 2774023 h 3655858"/>
              <a:gd name="connsiteX14" fmla="*/ 8090341 w 8247269"/>
              <a:gd name="connsiteY14" fmla="*/ 2795512 h 3655858"/>
              <a:gd name="connsiteX15" fmla="*/ 8162926 w 8247269"/>
              <a:gd name="connsiteY15" fmla="*/ 2783548 h 3655858"/>
              <a:gd name="connsiteX16" fmla="*/ 8165307 w 8247269"/>
              <a:gd name="connsiteY16" fmla="*/ 2740686 h 3655858"/>
              <a:gd name="connsiteX17" fmla="*/ 8186738 w 8247269"/>
              <a:gd name="connsiteY17" fmla="*/ 2633530 h 3655858"/>
              <a:gd name="connsiteX18" fmla="*/ 8193882 w 8247269"/>
              <a:gd name="connsiteY18" fmla="*/ 2583523 h 3655858"/>
              <a:gd name="connsiteX19" fmla="*/ 8224838 w 8247269"/>
              <a:gd name="connsiteY19" fmla="*/ 2545423 h 3655858"/>
              <a:gd name="connsiteX20" fmla="*/ 8243888 w 8247269"/>
              <a:gd name="connsiteY20" fmla="*/ 2516848 h 3655858"/>
              <a:gd name="connsiteX21" fmla="*/ 8178447 w 8247269"/>
              <a:gd name="connsiteY21" fmla="*/ 2469281 h 3655858"/>
              <a:gd name="connsiteX22" fmla="*/ 7950994 w 8247269"/>
              <a:gd name="connsiteY22" fmla="*/ 2466842 h 3655858"/>
              <a:gd name="connsiteX23" fmla="*/ 7967663 w 8247269"/>
              <a:gd name="connsiteY23" fmla="*/ 2366829 h 3655858"/>
              <a:gd name="connsiteX24" fmla="*/ 7977188 w 8247269"/>
              <a:gd name="connsiteY24" fmla="*/ 2288248 h 3655858"/>
              <a:gd name="connsiteX25" fmla="*/ 7950995 w 8247269"/>
              <a:gd name="connsiteY25" fmla="*/ 2114416 h 3655858"/>
              <a:gd name="connsiteX26" fmla="*/ 7953375 w 8247269"/>
              <a:gd name="connsiteY26" fmla="*/ 2069173 h 3655858"/>
              <a:gd name="connsiteX27" fmla="*/ 7948613 w 8247269"/>
              <a:gd name="connsiteY27" fmla="*/ 2038216 h 3655858"/>
              <a:gd name="connsiteX28" fmla="*/ 7962901 w 8247269"/>
              <a:gd name="connsiteY28" fmla="*/ 1938204 h 3655858"/>
              <a:gd name="connsiteX29" fmla="*/ 7948613 w 8247269"/>
              <a:gd name="connsiteY29" fmla="*/ 1878673 h 3655858"/>
              <a:gd name="connsiteX30" fmla="*/ 7850982 w 8247269"/>
              <a:gd name="connsiteY30" fmla="*/ 1890579 h 3655858"/>
              <a:gd name="connsiteX31" fmla="*/ 7796213 w 8247269"/>
              <a:gd name="connsiteY31" fmla="*/ 1821523 h 3655858"/>
              <a:gd name="connsiteX32" fmla="*/ 7739063 w 8247269"/>
              <a:gd name="connsiteY32" fmla="*/ 1802473 h 3655858"/>
              <a:gd name="connsiteX33" fmla="*/ 7710488 w 8247269"/>
              <a:gd name="connsiteY33" fmla="*/ 1783423 h 3655858"/>
              <a:gd name="connsiteX34" fmla="*/ 7567613 w 8247269"/>
              <a:gd name="connsiteY34" fmla="*/ 1764373 h 3655858"/>
              <a:gd name="connsiteX35" fmla="*/ 7510463 w 8247269"/>
              <a:gd name="connsiteY35" fmla="*/ 1745323 h 3655858"/>
              <a:gd name="connsiteX36" fmla="*/ 7453313 w 8247269"/>
              <a:gd name="connsiteY36" fmla="*/ 1707223 h 3655858"/>
              <a:gd name="connsiteX37" fmla="*/ 7424738 w 8247269"/>
              <a:gd name="connsiteY37" fmla="*/ 1688173 h 3655858"/>
              <a:gd name="connsiteX38" fmla="*/ 7396163 w 8247269"/>
              <a:gd name="connsiteY38" fmla="*/ 1678648 h 3655858"/>
              <a:gd name="connsiteX39" fmla="*/ 7358063 w 8247269"/>
              <a:gd name="connsiteY39" fmla="*/ 1631023 h 3655858"/>
              <a:gd name="connsiteX40" fmla="*/ 7319963 w 8247269"/>
              <a:gd name="connsiteY40" fmla="*/ 1573873 h 3655858"/>
              <a:gd name="connsiteX41" fmla="*/ 7272338 w 8247269"/>
              <a:gd name="connsiteY41" fmla="*/ 1516723 h 3655858"/>
              <a:gd name="connsiteX42" fmla="*/ 7262813 w 8247269"/>
              <a:gd name="connsiteY42" fmla="*/ 1488148 h 3655858"/>
              <a:gd name="connsiteX43" fmla="*/ 7224713 w 8247269"/>
              <a:gd name="connsiteY43" fmla="*/ 1430998 h 3655858"/>
              <a:gd name="connsiteX44" fmla="*/ 7215188 w 8247269"/>
              <a:gd name="connsiteY44" fmla="*/ 1402423 h 3655858"/>
              <a:gd name="connsiteX45" fmla="*/ 7196138 w 8247269"/>
              <a:gd name="connsiteY45" fmla="*/ 1373848 h 3655858"/>
              <a:gd name="connsiteX46" fmla="*/ 7184231 w 8247269"/>
              <a:gd name="connsiteY46" fmla="*/ 1309554 h 3655858"/>
              <a:gd name="connsiteX47" fmla="*/ 7012782 w 8247269"/>
              <a:gd name="connsiteY47" fmla="*/ 1114292 h 3655858"/>
              <a:gd name="connsiteX48" fmla="*/ 6979445 w 8247269"/>
              <a:gd name="connsiteY48" fmla="*/ 1078573 h 3655858"/>
              <a:gd name="connsiteX49" fmla="*/ 6950869 w 8247269"/>
              <a:gd name="connsiteY49" fmla="*/ 1047617 h 3655858"/>
              <a:gd name="connsiteX50" fmla="*/ 6988969 w 8247269"/>
              <a:gd name="connsiteY50" fmla="*/ 992848 h 3655858"/>
              <a:gd name="connsiteX51" fmla="*/ 7048501 w 8247269"/>
              <a:gd name="connsiteY51" fmla="*/ 916648 h 3655858"/>
              <a:gd name="connsiteX52" fmla="*/ 6977063 w 8247269"/>
              <a:gd name="connsiteY52" fmla="*/ 888073 h 3655858"/>
              <a:gd name="connsiteX53" fmla="*/ 6910388 w 8247269"/>
              <a:gd name="connsiteY53" fmla="*/ 878548 h 3655858"/>
              <a:gd name="connsiteX54" fmla="*/ 6872288 w 8247269"/>
              <a:gd name="connsiteY54" fmla="*/ 859498 h 3655858"/>
              <a:gd name="connsiteX55" fmla="*/ 6843713 w 8247269"/>
              <a:gd name="connsiteY55" fmla="*/ 849973 h 3655858"/>
              <a:gd name="connsiteX56" fmla="*/ 6786563 w 8247269"/>
              <a:gd name="connsiteY56" fmla="*/ 811873 h 3655858"/>
              <a:gd name="connsiteX57" fmla="*/ 6748463 w 8247269"/>
              <a:gd name="connsiteY57" fmla="*/ 764248 h 3655858"/>
              <a:gd name="connsiteX58" fmla="*/ 6738938 w 8247269"/>
              <a:gd name="connsiteY58" fmla="*/ 735673 h 3655858"/>
              <a:gd name="connsiteX59" fmla="*/ 6691313 w 8247269"/>
              <a:gd name="connsiteY59" fmla="*/ 688048 h 3655858"/>
              <a:gd name="connsiteX60" fmla="*/ 6643688 w 8247269"/>
              <a:gd name="connsiteY60" fmla="*/ 649948 h 3655858"/>
              <a:gd name="connsiteX61" fmla="*/ 6624638 w 8247269"/>
              <a:gd name="connsiteY61" fmla="*/ 621373 h 3655858"/>
              <a:gd name="connsiteX62" fmla="*/ 6596063 w 8247269"/>
              <a:gd name="connsiteY62" fmla="*/ 611848 h 3655858"/>
              <a:gd name="connsiteX63" fmla="*/ 6567488 w 8247269"/>
              <a:gd name="connsiteY63" fmla="*/ 592798 h 3655858"/>
              <a:gd name="connsiteX64" fmla="*/ 6538913 w 8247269"/>
              <a:gd name="connsiteY64" fmla="*/ 583273 h 3655858"/>
              <a:gd name="connsiteX65" fmla="*/ 6510338 w 8247269"/>
              <a:gd name="connsiteY65" fmla="*/ 564223 h 3655858"/>
              <a:gd name="connsiteX66" fmla="*/ 6462713 w 8247269"/>
              <a:gd name="connsiteY66" fmla="*/ 554698 h 3655858"/>
              <a:gd name="connsiteX67" fmla="*/ 6376988 w 8247269"/>
              <a:gd name="connsiteY67" fmla="*/ 564223 h 3655858"/>
              <a:gd name="connsiteX68" fmla="*/ 6250782 w 8247269"/>
              <a:gd name="connsiteY68" fmla="*/ 616611 h 3655858"/>
              <a:gd name="connsiteX69" fmla="*/ 6169819 w 8247269"/>
              <a:gd name="connsiteY69" fmla="*/ 649948 h 3655858"/>
              <a:gd name="connsiteX70" fmla="*/ 6148388 w 8247269"/>
              <a:gd name="connsiteY70" fmla="*/ 697573 h 3655858"/>
              <a:gd name="connsiteX71" fmla="*/ 6105525 w 8247269"/>
              <a:gd name="connsiteY71" fmla="*/ 883310 h 3655858"/>
              <a:gd name="connsiteX72" fmla="*/ 6119813 w 8247269"/>
              <a:gd name="connsiteY72" fmla="*/ 1116673 h 3655858"/>
              <a:gd name="connsiteX73" fmla="*/ 6136482 w 8247269"/>
              <a:gd name="connsiteY73" fmla="*/ 1226210 h 3655858"/>
              <a:gd name="connsiteX74" fmla="*/ 6140098 w 8247269"/>
              <a:gd name="connsiteY74" fmla="*/ 1397718 h 3655858"/>
              <a:gd name="connsiteX75" fmla="*/ 6165057 w 8247269"/>
              <a:gd name="connsiteY75" fmla="*/ 1445286 h 3655858"/>
              <a:gd name="connsiteX76" fmla="*/ 6162676 w 8247269"/>
              <a:gd name="connsiteY76" fmla="*/ 1523867 h 3655858"/>
              <a:gd name="connsiteX77" fmla="*/ 6174582 w 8247269"/>
              <a:gd name="connsiteY77" fmla="*/ 1683411 h 3655858"/>
              <a:gd name="connsiteX78" fmla="*/ 6174581 w 8247269"/>
              <a:gd name="connsiteY78" fmla="*/ 1766754 h 3655858"/>
              <a:gd name="connsiteX79" fmla="*/ 6105525 w 8247269"/>
              <a:gd name="connsiteY79" fmla="*/ 1752466 h 3655858"/>
              <a:gd name="connsiteX80" fmla="*/ 5969795 w 8247269"/>
              <a:gd name="connsiteY80" fmla="*/ 1778661 h 3655858"/>
              <a:gd name="connsiteX81" fmla="*/ 5955507 w 8247269"/>
              <a:gd name="connsiteY81" fmla="*/ 1885816 h 3655858"/>
              <a:gd name="connsiteX82" fmla="*/ 5967413 w 8247269"/>
              <a:gd name="connsiteY82" fmla="*/ 1935823 h 3655858"/>
              <a:gd name="connsiteX83" fmla="*/ 5926932 w 8247269"/>
              <a:gd name="connsiteY83" fmla="*/ 1966779 h 3655858"/>
              <a:gd name="connsiteX84" fmla="*/ 5684045 w 8247269"/>
              <a:gd name="connsiteY84" fmla="*/ 1947729 h 3655858"/>
              <a:gd name="connsiteX85" fmla="*/ 5434013 w 8247269"/>
              <a:gd name="connsiteY85" fmla="*/ 1971542 h 3655858"/>
              <a:gd name="connsiteX86" fmla="*/ 5300663 w 8247269"/>
              <a:gd name="connsiteY86" fmla="*/ 1935823 h 3655858"/>
              <a:gd name="connsiteX87" fmla="*/ 5243513 w 8247269"/>
              <a:gd name="connsiteY87" fmla="*/ 1945348 h 3655858"/>
              <a:gd name="connsiteX88" fmla="*/ 5186363 w 8247269"/>
              <a:gd name="connsiteY88" fmla="*/ 1964398 h 3655858"/>
              <a:gd name="connsiteX89" fmla="*/ 5179219 w 8247269"/>
              <a:gd name="connsiteY89" fmla="*/ 1921535 h 3655858"/>
              <a:gd name="connsiteX90" fmla="*/ 5074444 w 8247269"/>
              <a:gd name="connsiteY90" fmla="*/ 1916773 h 3655858"/>
              <a:gd name="connsiteX91" fmla="*/ 5057776 w 8247269"/>
              <a:gd name="connsiteY91" fmla="*/ 1838192 h 3655858"/>
              <a:gd name="connsiteX92" fmla="*/ 4891088 w 8247269"/>
              <a:gd name="connsiteY92" fmla="*/ 1811998 h 3655858"/>
              <a:gd name="connsiteX93" fmla="*/ 4814888 w 8247269"/>
              <a:gd name="connsiteY93" fmla="*/ 1773898 h 3655858"/>
              <a:gd name="connsiteX94" fmla="*/ 4786313 w 8247269"/>
              <a:gd name="connsiteY94" fmla="*/ 1745323 h 3655858"/>
              <a:gd name="connsiteX95" fmla="*/ 4776788 w 8247269"/>
              <a:gd name="connsiteY95" fmla="*/ 1716748 h 3655858"/>
              <a:gd name="connsiteX96" fmla="*/ 4795838 w 8247269"/>
              <a:gd name="connsiteY96" fmla="*/ 1659598 h 3655858"/>
              <a:gd name="connsiteX97" fmla="*/ 4814888 w 8247269"/>
              <a:gd name="connsiteY97" fmla="*/ 1507198 h 3655858"/>
              <a:gd name="connsiteX98" fmla="*/ 4852988 w 8247269"/>
              <a:gd name="connsiteY98" fmla="*/ 1450048 h 3655858"/>
              <a:gd name="connsiteX99" fmla="*/ 4872038 w 8247269"/>
              <a:gd name="connsiteY99" fmla="*/ 1421473 h 3655858"/>
              <a:gd name="connsiteX100" fmla="*/ 4919663 w 8247269"/>
              <a:gd name="connsiteY100" fmla="*/ 1345273 h 3655858"/>
              <a:gd name="connsiteX101" fmla="*/ 4929188 w 8247269"/>
              <a:gd name="connsiteY101" fmla="*/ 1316698 h 3655858"/>
              <a:gd name="connsiteX102" fmla="*/ 4872038 w 8247269"/>
              <a:gd name="connsiteY102" fmla="*/ 1288123 h 3655858"/>
              <a:gd name="connsiteX103" fmla="*/ 4843463 w 8247269"/>
              <a:gd name="connsiteY103" fmla="*/ 1269073 h 3655858"/>
              <a:gd name="connsiteX104" fmla="*/ 4786313 w 8247269"/>
              <a:gd name="connsiteY104" fmla="*/ 1250023 h 3655858"/>
              <a:gd name="connsiteX105" fmla="*/ 4757738 w 8247269"/>
              <a:gd name="connsiteY105" fmla="*/ 1240498 h 3655858"/>
              <a:gd name="connsiteX106" fmla="*/ 4729163 w 8247269"/>
              <a:gd name="connsiteY106" fmla="*/ 1250023 h 3655858"/>
              <a:gd name="connsiteX107" fmla="*/ 4672013 w 8247269"/>
              <a:gd name="connsiteY107" fmla="*/ 1278598 h 3655858"/>
              <a:gd name="connsiteX108" fmla="*/ 4576763 w 8247269"/>
              <a:gd name="connsiteY108" fmla="*/ 1240498 h 3655858"/>
              <a:gd name="connsiteX109" fmla="*/ 4538663 w 8247269"/>
              <a:gd name="connsiteY109" fmla="*/ 1192873 h 3655858"/>
              <a:gd name="connsiteX110" fmla="*/ 4481513 w 8247269"/>
              <a:gd name="connsiteY110" fmla="*/ 1211923 h 3655858"/>
              <a:gd name="connsiteX111" fmla="*/ 4452938 w 8247269"/>
              <a:gd name="connsiteY111" fmla="*/ 1221448 h 3655858"/>
              <a:gd name="connsiteX112" fmla="*/ 4414838 w 8247269"/>
              <a:gd name="connsiteY112" fmla="*/ 1307173 h 3655858"/>
              <a:gd name="connsiteX113" fmla="*/ 4405313 w 8247269"/>
              <a:gd name="connsiteY113" fmla="*/ 1335748 h 3655858"/>
              <a:gd name="connsiteX114" fmla="*/ 4395788 w 8247269"/>
              <a:gd name="connsiteY114" fmla="*/ 1364323 h 3655858"/>
              <a:gd name="connsiteX115" fmla="*/ 4367213 w 8247269"/>
              <a:gd name="connsiteY115" fmla="*/ 1383373 h 3655858"/>
              <a:gd name="connsiteX116" fmla="*/ 4348163 w 8247269"/>
              <a:gd name="connsiteY116" fmla="*/ 1411948 h 3655858"/>
              <a:gd name="connsiteX117" fmla="*/ 4329113 w 8247269"/>
              <a:gd name="connsiteY117" fmla="*/ 1469098 h 3655858"/>
              <a:gd name="connsiteX118" fmla="*/ 4331494 w 8247269"/>
              <a:gd name="connsiteY118" fmla="*/ 1526248 h 3655858"/>
              <a:gd name="connsiteX119" fmla="*/ 4291013 w 8247269"/>
              <a:gd name="connsiteY119" fmla="*/ 1564348 h 3655858"/>
              <a:gd name="connsiteX120" fmla="*/ 4262438 w 8247269"/>
              <a:gd name="connsiteY120" fmla="*/ 1583398 h 3655858"/>
              <a:gd name="connsiteX121" fmla="*/ 4224338 w 8247269"/>
              <a:gd name="connsiteY121" fmla="*/ 1576254 h 3655858"/>
              <a:gd name="connsiteX122" fmla="*/ 4167188 w 8247269"/>
              <a:gd name="connsiteY122" fmla="*/ 1592923 h 3655858"/>
              <a:gd name="connsiteX123" fmla="*/ 4110038 w 8247269"/>
              <a:gd name="connsiteY123" fmla="*/ 1614354 h 3655858"/>
              <a:gd name="connsiteX124" fmla="*/ 4081463 w 8247269"/>
              <a:gd name="connsiteY124" fmla="*/ 1621498 h 3655858"/>
              <a:gd name="connsiteX125" fmla="*/ 4055270 w 8247269"/>
              <a:gd name="connsiteY125" fmla="*/ 1626261 h 3655858"/>
              <a:gd name="connsiteX126" fmla="*/ 3948113 w 8247269"/>
              <a:gd name="connsiteY126" fmla="*/ 1640548 h 3655858"/>
              <a:gd name="connsiteX127" fmla="*/ 3910013 w 8247269"/>
              <a:gd name="connsiteY127" fmla="*/ 1631023 h 3655858"/>
              <a:gd name="connsiteX128" fmla="*/ 3769520 w 8247269"/>
              <a:gd name="connsiteY128" fmla="*/ 1652454 h 3655858"/>
              <a:gd name="connsiteX129" fmla="*/ 3721894 w 8247269"/>
              <a:gd name="connsiteY129" fmla="*/ 1609591 h 3655858"/>
              <a:gd name="connsiteX130" fmla="*/ 3700463 w 8247269"/>
              <a:gd name="connsiteY130" fmla="*/ 1592923 h 3655858"/>
              <a:gd name="connsiteX131" fmla="*/ 3652838 w 8247269"/>
              <a:gd name="connsiteY131" fmla="*/ 1554823 h 3655858"/>
              <a:gd name="connsiteX132" fmla="*/ 3481388 w 8247269"/>
              <a:gd name="connsiteY132" fmla="*/ 1564348 h 3655858"/>
              <a:gd name="connsiteX133" fmla="*/ 3414713 w 8247269"/>
              <a:gd name="connsiteY133" fmla="*/ 1573873 h 3655858"/>
              <a:gd name="connsiteX134" fmla="*/ 3386138 w 8247269"/>
              <a:gd name="connsiteY134" fmla="*/ 1583398 h 3655858"/>
              <a:gd name="connsiteX135" fmla="*/ 3338513 w 8247269"/>
              <a:gd name="connsiteY135" fmla="*/ 1592923 h 3655858"/>
              <a:gd name="connsiteX136" fmla="*/ 3259931 w 8247269"/>
              <a:gd name="connsiteY136" fmla="*/ 1650073 h 3655858"/>
              <a:gd name="connsiteX137" fmla="*/ 3214688 w 8247269"/>
              <a:gd name="connsiteY137" fmla="*/ 1697698 h 3655858"/>
              <a:gd name="connsiteX138" fmla="*/ 3205163 w 8247269"/>
              <a:gd name="connsiteY138" fmla="*/ 1726273 h 3655858"/>
              <a:gd name="connsiteX139" fmla="*/ 3181351 w 8247269"/>
              <a:gd name="connsiteY139" fmla="*/ 1769136 h 3655858"/>
              <a:gd name="connsiteX140" fmla="*/ 3102769 w 8247269"/>
              <a:gd name="connsiteY140" fmla="*/ 1745323 h 3655858"/>
              <a:gd name="connsiteX141" fmla="*/ 3057525 w 8247269"/>
              <a:gd name="connsiteY141" fmla="*/ 1690554 h 3655858"/>
              <a:gd name="connsiteX142" fmla="*/ 3005138 w 8247269"/>
              <a:gd name="connsiteY142" fmla="*/ 1650073 h 3655858"/>
              <a:gd name="connsiteX143" fmla="*/ 2967038 w 8247269"/>
              <a:gd name="connsiteY143" fmla="*/ 1592923 h 3655858"/>
              <a:gd name="connsiteX144" fmla="*/ 2947988 w 8247269"/>
              <a:gd name="connsiteY144" fmla="*/ 1564348 h 3655858"/>
              <a:gd name="connsiteX145" fmla="*/ 2890838 w 8247269"/>
              <a:gd name="connsiteY145" fmla="*/ 1535773 h 3655858"/>
              <a:gd name="connsiteX146" fmla="*/ 2862263 w 8247269"/>
              <a:gd name="connsiteY146" fmla="*/ 1516723 h 3655858"/>
              <a:gd name="connsiteX147" fmla="*/ 2833688 w 8247269"/>
              <a:gd name="connsiteY147" fmla="*/ 1507198 h 3655858"/>
              <a:gd name="connsiteX148" fmla="*/ 2805113 w 8247269"/>
              <a:gd name="connsiteY148" fmla="*/ 1488148 h 3655858"/>
              <a:gd name="connsiteX149" fmla="*/ 2738438 w 8247269"/>
              <a:gd name="connsiteY149" fmla="*/ 1469098 h 3655858"/>
              <a:gd name="connsiteX150" fmla="*/ 2709863 w 8247269"/>
              <a:gd name="connsiteY150" fmla="*/ 1459573 h 3655858"/>
              <a:gd name="connsiteX151" fmla="*/ 2605088 w 8247269"/>
              <a:gd name="connsiteY151" fmla="*/ 1450048 h 3655858"/>
              <a:gd name="connsiteX152" fmla="*/ 2509838 w 8247269"/>
              <a:gd name="connsiteY152" fmla="*/ 1459573 h 3655858"/>
              <a:gd name="connsiteX153" fmla="*/ 2433638 w 8247269"/>
              <a:gd name="connsiteY153" fmla="*/ 1411948 h 3655858"/>
              <a:gd name="connsiteX154" fmla="*/ 2395538 w 8247269"/>
              <a:gd name="connsiteY154" fmla="*/ 1383373 h 3655858"/>
              <a:gd name="connsiteX155" fmla="*/ 2366963 w 8247269"/>
              <a:gd name="connsiteY155" fmla="*/ 1373848 h 3655858"/>
              <a:gd name="connsiteX156" fmla="*/ 2309813 w 8247269"/>
              <a:gd name="connsiteY156" fmla="*/ 1364323 h 3655858"/>
              <a:gd name="connsiteX157" fmla="*/ 2233613 w 8247269"/>
              <a:gd name="connsiteY157" fmla="*/ 1373848 h 3655858"/>
              <a:gd name="connsiteX158" fmla="*/ 2185988 w 8247269"/>
              <a:gd name="connsiteY158" fmla="*/ 1364323 h 3655858"/>
              <a:gd name="connsiteX159" fmla="*/ 2176463 w 8247269"/>
              <a:gd name="connsiteY159" fmla="*/ 1335748 h 3655858"/>
              <a:gd name="connsiteX160" fmla="*/ 2157413 w 8247269"/>
              <a:gd name="connsiteY160" fmla="*/ 1204779 h 3655858"/>
              <a:gd name="connsiteX161" fmla="*/ 2097882 w 8247269"/>
              <a:gd name="connsiteY161" fmla="*/ 1159537 h 3655858"/>
              <a:gd name="connsiteX162" fmla="*/ 2062163 w 8247269"/>
              <a:gd name="connsiteY162" fmla="*/ 1097623 h 3655858"/>
              <a:gd name="connsiteX163" fmla="*/ 2033588 w 8247269"/>
              <a:gd name="connsiteY163" fmla="*/ 1088098 h 3655858"/>
              <a:gd name="connsiteX164" fmla="*/ 2081213 w 8247269"/>
              <a:gd name="connsiteY164" fmla="*/ 1040473 h 3655858"/>
              <a:gd name="connsiteX165" fmla="*/ 2128838 w 8247269"/>
              <a:gd name="connsiteY165" fmla="*/ 1030948 h 3655858"/>
              <a:gd name="connsiteX166" fmla="*/ 2147888 w 8247269"/>
              <a:gd name="connsiteY166" fmla="*/ 973798 h 3655858"/>
              <a:gd name="connsiteX167" fmla="*/ 2119313 w 8247269"/>
              <a:gd name="connsiteY167" fmla="*/ 945223 h 3655858"/>
              <a:gd name="connsiteX168" fmla="*/ 1983582 w 8247269"/>
              <a:gd name="connsiteY168" fmla="*/ 902360 h 3655858"/>
              <a:gd name="connsiteX169" fmla="*/ 2024063 w 8247269"/>
              <a:gd name="connsiteY169" fmla="*/ 859498 h 3655858"/>
              <a:gd name="connsiteX170" fmla="*/ 2014538 w 8247269"/>
              <a:gd name="connsiteY170" fmla="*/ 830923 h 3655858"/>
              <a:gd name="connsiteX171" fmla="*/ 1976438 w 8247269"/>
              <a:gd name="connsiteY171" fmla="*/ 773773 h 3655858"/>
              <a:gd name="connsiteX172" fmla="*/ 1804988 w 8247269"/>
              <a:gd name="connsiteY172" fmla="*/ 716623 h 3655858"/>
              <a:gd name="connsiteX173" fmla="*/ 1776413 w 8247269"/>
              <a:gd name="connsiteY173" fmla="*/ 707098 h 3655858"/>
              <a:gd name="connsiteX174" fmla="*/ 1747838 w 8247269"/>
              <a:gd name="connsiteY174" fmla="*/ 697573 h 3655858"/>
              <a:gd name="connsiteX175" fmla="*/ 1690688 w 8247269"/>
              <a:gd name="connsiteY175" fmla="*/ 659473 h 3655858"/>
              <a:gd name="connsiteX176" fmla="*/ 1654969 w 8247269"/>
              <a:gd name="connsiteY176" fmla="*/ 623754 h 3655858"/>
              <a:gd name="connsiteX177" fmla="*/ 1588293 w 8247269"/>
              <a:gd name="connsiteY177" fmla="*/ 538029 h 3655858"/>
              <a:gd name="connsiteX178" fmla="*/ 1493045 w 8247269"/>
              <a:gd name="connsiteY178" fmla="*/ 464210 h 3655858"/>
              <a:gd name="connsiteX179" fmla="*/ 1370452 w 8247269"/>
              <a:gd name="connsiteY179" fmla="*/ 366638 h 3655858"/>
              <a:gd name="connsiteX180" fmla="*/ 1350170 w 8247269"/>
              <a:gd name="connsiteY180" fmla="*/ 347529 h 3655858"/>
              <a:gd name="connsiteX181" fmla="*/ 1373982 w 8247269"/>
              <a:gd name="connsiteY181" fmla="*/ 354673 h 3655858"/>
              <a:gd name="connsiteX182" fmla="*/ 1440657 w 8247269"/>
              <a:gd name="connsiteY182" fmla="*/ 373723 h 3655858"/>
              <a:gd name="connsiteX183" fmla="*/ 1440657 w 8247269"/>
              <a:gd name="connsiteY183" fmla="*/ 321335 h 3655858"/>
              <a:gd name="connsiteX184" fmla="*/ 1376363 w 8247269"/>
              <a:gd name="connsiteY184" fmla="*/ 235611 h 3655858"/>
              <a:gd name="connsiteX185" fmla="*/ 1338263 w 8247269"/>
              <a:gd name="connsiteY185" fmla="*/ 209416 h 3655858"/>
              <a:gd name="connsiteX186" fmla="*/ 1319213 w 8247269"/>
              <a:gd name="connsiteY186" fmla="*/ 192748 h 3655858"/>
              <a:gd name="connsiteX187" fmla="*/ 1166813 w 8247269"/>
              <a:gd name="connsiteY187" fmla="*/ 164173 h 3655858"/>
              <a:gd name="connsiteX188" fmla="*/ 1138238 w 8247269"/>
              <a:gd name="connsiteY188" fmla="*/ 154648 h 3655858"/>
              <a:gd name="connsiteX189" fmla="*/ 1057275 w 8247269"/>
              <a:gd name="connsiteY189" fmla="*/ 66542 h 3655858"/>
              <a:gd name="connsiteX190" fmla="*/ 976313 w 8247269"/>
              <a:gd name="connsiteY190" fmla="*/ 4629 h 3655858"/>
              <a:gd name="connsiteX191" fmla="*/ 626269 w 8247269"/>
              <a:gd name="connsiteY191" fmla="*/ 7011 h 3655858"/>
              <a:gd name="connsiteX192" fmla="*/ 535782 w 8247269"/>
              <a:gd name="connsiteY192" fmla="*/ 49873 h 3655858"/>
              <a:gd name="connsiteX193" fmla="*/ 395288 w 8247269"/>
              <a:gd name="connsiteY193" fmla="*/ 78448 h 3655858"/>
              <a:gd name="connsiteX194" fmla="*/ 319088 w 8247269"/>
              <a:gd name="connsiteY194" fmla="*/ 190367 h 3655858"/>
              <a:gd name="connsiteX195" fmla="*/ 307182 w 8247269"/>
              <a:gd name="connsiteY195" fmla="*/ 247516 h 3655858"/>
              <a:gd name="connsiteX196" fmla="*/ 254794 w 8247269"/>
              <a:gd name="connsiteY196" fmla="*/ 314192 h 3655858"/>
              <a:gd name="connsiteX197" fmla="*/ 180975 w 8247269"/>
              <a:gd name="connsiteY197" fmla="*/ 361817 h 3655858"/>
              <a:gd name="connsiteX198" fmla="*/ 76201 w 8247269"/>
              <a:gd name="connsiteY198" fmla="*/ 388011 h 3655858"/>
              <a:gd name="connsiteX199" fmla="*/ 42863 w 8247269"/>
              <a:gd name="connsiteY199" fmla="*/ 392773 h 3655858"/>
              <a:gd name="connsiteX200" fmla="*/ 0 w 8247269"/>
              <a:gd name="connsiteY200" fmla="*/ 402298 h 3655858"/>
              <a:gd name="connsiteX201" fmla="*/ 21431 w 8247269"/>
              <a:gd name="connsiteY201" fmla="*/ 447542 h 3655858"/>
              <a:gd name="connsiteX202" fmla="*/ 33338 w 8247269"/>
              <a:gd name="connsiteY202" fmla="*/ 449923 h 3655858"/>
              <a:gd name="connsiteX203" fmla="*/ 90488 w 8247269"/>
              <a:gd name="connsiteY203" fmla="*/ 478498 h 3655858"/>
              <a:gd name="connsiteX204" fmla="*/ 147638 w 8247269"/>
              <a:gd name="connsiteY204" fmla="*/ 507073 h 3655858"/>
              <a:gd name="connsiteX205" fmla="*/ 166688 w 8247269"/>
              <a:gd name="connsiteY205" fmla="*/ 535648 h 3655858"/>
              <a:gd name="connsiteX206" fmla="*/ 86960 w 8247269"/>
              <a:gd name="connsiteY206" fmla="*/ 578570 h 3655858"/>
              <a:gd name="connsiteX207" fmla="*/ 128588 w 8247269"/>
              <a:gd name="connsiteY207" fmla="*/ 697573 h 3655858"/>
              <a:gd name="connsiteX208" fmla="*/ 100013 w 8247269"/>
              <a:gd name="connsiteY208" fmla="*/ 707098 h 3655858"/>
              <a:gd name="connsiteX209" fmla="*/ 90488 w 8247269"/>
              <a:gd name="connsiteY209" fmla="*/ 735673 h 3655858"/>
              <a:gd name="connsiteX210" fmla="*/ 119063 w 8247269"/>
              <a:gd name="connsiteY210" fmla="*/ 745198 h 3655858"/>
              <a:gd name="connsiteX211" fmla="*/ 138113 w 8247269"/>
              <a:gd name="connsiteY211" fmla="*/ 802348 h 3655858"/>
              <a:gd name="connsiteX212" fmla="*/ 147638 w 8247269"/>
              <a:gd name="connsiteY212" fmla="*/ 869023 h 3655858"/>
              <a:gd name="connsiteX213" fmla="*/ 166688 w 8247269"/>
              <a:gd name="connsiteY213" fmla="*/ 897598 h 3655858"/>
              <a:gd name="connsiteX214" fmla="*/ 157163 w 8247269"/>
              <a:gd name="connsiteY214" fmla="*/ 954748 h 3655858"/>
              <a:gd name="connsiteX0" fmla="*/ 7319963 w 8247269"/>
              <a:gd name="connsiteY0" fmla="*/ 3621748 h 3655858"/>
              <a:gd name="connsiteX1" fmla="*/ 7374733 w 8247269"/>
              <a:gd name="connsiteY1" fmla="*/ 3447918 h 3655858"/>
              <a:gd name="connsiteX2" fmla="*/ 7398544 w 8247269"/>
              <a:gd name="connsiteY2" fmla="*/ 3312186 h 3655858"/>
              <a:gd name="connsiteX3" fmla="*/ 7458075 w 8247269"/>
              <a:gd name="connsiteY3" fmla="*/ 3264560 h 3655858"/>
              <a:gd name="connsiteX4" fmla="*/ 7481888 w 8247269"/>
              <a:gd name="connsiteY4" fmla="*/ 3031197 h 3655858"/>
              <a:gd name="connsiteX5" fmla="*/ 7543801 w 8247269"/>
              <a:gd name="connsiteY5" fmla="*/ 2997859 h 3655858"/>
              <a:gd name="connsiteX6" fmla="*/ 7627145 w 8247269"/>
              <a:gd name="connsiteY6" fmla="*/ 3024053 h 3655858"/>
              <a:gd name="connsiteX7" fmla="*/ 7708106 w 8247269"/>
              <a:gd name="connsiteY7" fmla="*/ 2974049 h 3655858"/>
              <a:gd name="connsiteX8" fmla="*/ 7765257 w 8247269"/>
              <a:gd name="connsiteY8" fmla="*/ 2869273 h 3655858"/>
              <a:gd name="connsiteX9" fmla="*/ 7777163 w 8247269"/>
              <a:gd name="connsiteY9" fmla="*/ 2831173 h 3655858"/>
              <a:gd name="connsiteX10" fmla="*/ 7805738 w 8247269"/>
              <a:gd name="connsiteY10" fmla="*/ 2821648 h 3655858"/>
              <a:gd name="connsiteX11" fmla="*/ 7834313 w 8247269"/>
              <a:gd name="connsiteY11" fmla="*/ 2812123 h 3655858"/>
              <a:gd name="connsiteX12" fmla="*/ 7996238 w 8247269"/>
              <a:gd name="connsiteY12" fmla="*/ 2793073 h 3655858"/>
              <a:gd name="connsiteX13" fmla="*/ 8062913 w 8247269"/>
              <a:gd name="connsiteY13" fmla="*/ 2774023 h 3655858"/>
              <a:gd name="connsiteX14" fmla="*/ 8090341 w 8247269"/>
              <a:gd name="connsiteY14" fmla="*/ 2795512 h 3655858"/>
              <a:gd name="connsiteX15" fmla="*/ 8162926 w 8247269"/>
              <a:gd name="connsiteY15" fmla="*/ 2783548 h 3655858"/>
              <a:gd name="connsiteX16" fmla="*/ 8165307 w 8247269"/>
              <a:gd name="connsiteY16" fmla="*/ 2740686 h 3655858"/>
              <a:gd name="connsiteX17" fmla="*/ 8186738 w 8247269"/>
              <a:gd name="connsiteY17" fmla="*/ 2633530 h 3655858"/>
              <a:gd name="connsiteX18" fmla="*/ 8193882 w 8247269"/>
              <a:gd name="connsiteY18" fmla="*/ 2583523 h 3655858"/>
              <a:gd name="connsiteX19" fmla="*/ 8224838 w 8247269"/>
              <a:gd name="connsiteY19" fmla="*/ 2545423 h 3655858"/>
              <a:gd name="connsiteX20" fmla="*/ 8243888 w 8247269"/>
              <a:gd name="connsiteY20" fmla="*/ 2516848 h 3655858"/>
              <a:gd name="connsiteX21" fmla="*/ 8178447 w 8247269"/>
              <a:gd name="connsiteY21" fmla="*/ 2469281 h 3655858"/>
              <a:gd name="connsiteX22" fmla="*/ 7950994 w 8247269"/>
              <a:gd name="connsiteY22" fmla="*/ 2466842 h 3655858"/>
              <a:gd name="connsiteX23" fmla="*/ 7967663 w 8247269"/>
              <a:gd name="connsiteY23" fmla="*/ 2366829 h 3655858"/>
              <a:gd name="connsiteX24" fmla="*/ 7977188 w 8247269"/>
              <a:gd name="connsiteY24" fmla="*/ 2288248 h 3655858"/>
              <a:gd name="connsiteX25" fmla="*/ 7950995 w 8247269"/>
              <a:gd name="connsiteY25" fmla="*/ 2114416 h 3655858"/>
              <a:gd name="connsiteX26" fmla="*/ 7953375 w 8247269"/>
              <a:gd name="connsiteY26" fmla="*/ 2069173 h 3655858"/>
              <a:gd name="connsiteX27" fmla="*/ 7948613 w 8247269"/>
              <a:gd name="connsiteY27" fmla="*/ 2038216 h 3655858"/>
              <a:gd name="connsiteX28" fmla="*/ 7962901 w 8247269"/>
              <a:gd name="connsiteY28" fmla="*/ 1938204 h 3655858"/>
              <a:gd name="connsiteX29" fmla="*/ 7948613 w 8247269"/>
              <a:gd name="connsiteY29" fmla="*/ 1878673 h 3655858"/>
              <a:gd name="connsiteX30" fmla="*/ 7850982 w 8247269"/>
              <a:gd name="connsiteY30" fmla="*/ 1890579 h 3655858"/>
              <a:gd name="connsiteX31" fmla="*/ 7796213 w 8247269"/>
              <a:gd name="connsiteY31" fmla="*/ 1821523 h 3655858"/>
              <a:gd name="connsiteX32" fmla="*/ 7739063 w 8247269"/>
              <a:gd name="connsiteY32" fmla="*/ 1802473 h 3655858"/>
              <a:gd name="connsiteX33" fmla="*/ 7710488 w 8247269"/>
              <a:gd name="connsiteY33" fmla="*/ 1783423 h 3655858"/>
              <a:gd name="connsiteX34" fmla="*/ 7567613 w 8247269"/>
              <a:gd name="connsiteY34" fmla="*/ 1764373 h 3655858"/>
              <a:gd name="connsiteX35" fmla="*/ 7510463 w 8247269"/>
              <a:gd name="connsiteY35" fmla="*/ 1745323 h 3655858"/>
              <a:gd name="connsiteX36" fmla="*/ 7453313 w 8247269"/>
              <a:gd name="connsiteY36" fmla="*/ 1707223 h 3655858"/>
              <a:gd name="connsiteX37" fmla="*/ 7424738 w 8247269"/>
              <a:gd name="connsiteY37" fmla="*/ 1688173 h 3655858"/>
              <a:gd name="connsiteX38" fmla="*/ 7396163 w 8247269"/>
              <a:gd name="connsiteY38" fmla="*/ 1678648 h 3655858"/>
              <a:gd name="connsiteX39" fmla="*/ 7358063 w 8247269"/>
              <a:gd name="connsiteY39" fmla="*/ 1631023 h 3655858"/>
              <a:gd name="connsiteX40" fmla="*/ 7319963 w 8247269"/>
              <a:gd name="connsiteY40" fmla="*/ 1573873 h 3655858"/>
              <a:gd name="connsiteX41" fmla="*/ 7272338 w 8247269"/>
              <a:gd name="connsiteY41" fmla="*/ 1516723 h 3655858"/>
              <a:gd name="connsiteX42" fmla="*/ 7262813 w 8247269"/>
              <a:gd name="connsiteY42" fmla="*/ 1488148 h 3655858"/>
              <a:gd name="connsiteX43" fmla="*/ 7224713 w 8247269"/>
              <a:gd name="connsiteY43" fmla="*/ 1430998 h 3655858"/>
              <a:gd name="connsiteX44" fmla="*/ 7215188 w 8247269"/>
              <a:gd name="connsiteY44" fmla="*/ 1402423 h 3655858"/>
              <a:gd name="connsiteX45" fmla="*/ 7196138 w 8247269"/>
              <a:gd name="connsiteY45" fmla="*/ 1373848 h 3655858"/>
              <a:gd name="connsiteX46" fmla="*/ 7184231 w 8247269"/>
              <a:gd name="connsiteY46" fmla="*/ 1309554 h 3655858"/>
              <a:gd name="connsiteX47" fmla="*/ 7012782 w 8247269"/>
              <a:gd name="connsiteY47" fmla="*/ 1114292 h 3655858"/>
              <a:gd name="connsiteX48" fmla="*/ 6979445 w 8247269"/>
              <a:gd name="connsiteY48" fmla="*/ 1078573 h 3655858"/>
              <a:gd name="connsiteX49" fmla="*/ 6950869 w 8247269"/>
              <a:gd name="connsiteY49" fmla="*/ 1047617 h 3655858"/>
              <a:gd name="connsiteX50" fmla="*/ 6988969 w 8247269"/>
              <a:gd name="connsiteY50" fmla="*/ 992848 h 3655858"/>
              <a:gd name="connsiteX51" fmla="*/ 7048501 w 8247269"/>
              <a:gd name="connsiteY51" fmla="*/ 916648 h 3655858"/>
              <a:gd name="connsiteX52" fmla="*/ 6977063 w 8247269"/>
              <a:gd name="connsiteY52" fmla="*/ 888073 h 3655858"/>
              <a:gd name="connsiteX53" fmla="*/ 6910388 w 8247269"/>
              <a:gd name="connsiteY53" fmla="*/ 878548 h 3655858"/>
              <a:gd name="connsiteX54" fmla="*/ 6872288 w 8247269"/>
              <a:gd name="connsiteY54" fmla="*/ 859498 h 3655858"/>
              <a:gd name="connsiteX55" fmla="*/ 6843713 w 8247269"/>
              <a:gd name="connsiteY55" fmla="*/ 849973 h 3655858"/>
              <a:gd name="connsiteX56" fmla="*/ 6786563 w 8247269"/>
              <a:gd name="connsiteY56" fmla="*/ 811873 h 3655858"/>
              <a:gd name="connsiteX57" fmla="*/ 6748463 w 8247269"/>
              <a:gd name="connsiteY57" fmla="*/ 764248 h 3655858"/>
              <a:gd name="connsiteX58" fmla="*/ 6738938 w 8247269"/>
              <a:gd name="connsiteY58" fmla="*/ 735673 h 3655858"/>
              <a:gd name="connsiteX59" fmla="*/ 6691313 w 8247269"/>
              <a:gd name="connsiteY59" fmla="*/ 688048 h 3655858"/>
              <a:gd name="connsiteX60" fmla="*/ 6643688 w 8247269"/>
              <a:gd name="connsiteY60" fmla="*/ 649948 h 3655858"/>
              <a:gd name="connsiteX61" fmla="*/ 6624638 w 8247269"/>
              <a:gd name="connsiteY61" fmla="*/ 621373 h 3655858"/>
              <a:gd name="connsiteX62" fmla="*/ 6596063 w 8247269"/>
              <a:gd name="connsiteY62" fmla="*/ 611848 h 3655858"/>
              <a:gd name="connsiteX63" fmla="*/ 6567488 w 8247269"/>
              <a:gd name="connsiteY63" fmla="*/ 592798 h 3655858"/>
              <a:gd name="connsiteX64" fmla="*/ 6538913 w 8247269"/>
              <a:gd name="connsiteY64" fmla="*/ 583273 h 3655858"/>
              <a:gd name="connsiteX65" fmla="*/ 6510338 w 8247269"/>
              <a:gd name="connsiteY65" fmla="*/ 564223 h 3655858"/>
              <a:gd name="connsiteX66" fmla="*/ 6462713 w 8247269"/>
              <a:gd name="connsiteY66" fmla="*/ 554698 h 3655858"/>
              <a:gd name="connsiteX67" fmla="*/ 6376988 w 8247269"/>
              <a:gd name="connsiteY67" fmla="*/ 564223 h 3655858"/>
              <a:gd name="connsiteX68" fmla="*/ 6250782 w 8247269"/>
              <a:gd name="connsiteY68" fmla="*/ 616611 h 3655858"/>
              <a:gd name="connsiteX69" fmla="*/ 6169819 w 8247269"/>
              <a:gd name="connsiteY69" fmla="*/ 649948 h 3655858"/>
              <a:gd name="connsiteX70" fmla="*/ 6148388 w 8247269"/>
              <a:gd name="connsiteY70" fmla="*/ 697573 h 3655858"/>
              <a:gd name="connsiteX71" fmla="*/ 6105525 w 8247269"/>
              <a:gd name="connsiteY71" fmla="*/ 883310 h 3655858"/>
              <a:gd name="connsiteX72" fmla="*/ 6119813 w 8247269"/>
              <a:gd name="connsiteY72" fmla="*/ 1116673 h 3655858"/>
              <a:gd name="connsiteX73" fmla="*/ 6136482 w 8247269"/>
              <a:gd name="connsiteY73" fmla="*/ 1226210 h 3655858"/>
              <a:gd name="connsiteX74" fmla="*/ 6140098 w 8247269"/>
              <a:gd name="connsiteY74" fmla="*/ 1397718 h 3655858"/>
              <a:gd name="connsiteX75" fmla="*/ 6165057 w 8247269"/>
              <a:gd name="connsiteY75" fmla="*/ 1445286 h 3655858"/>
              <a:gd name="connsiteX76" fmla="*/ 6162676 w 8247269"/>
              <a:gd name="connsiteY76" fmla="*/ 1523867 h 3655858"/>
              <a:gd name="connsiteX77" fmla="*/ 6174582 w 8247269"/>
              <a:gd name="connsiteY77" fmla="*/ 1683411 h 3655858"/>
              <a:gd name="connsiteX78" fmla="*/ 6174581 w 8247269"/>
              <a:gd name="connsiteY78" fmla="*/ 1766754 h 3655858"/>
              <a:gd name="connsiteX79" fmla="*/ 6105525 w 8247269"/>
              <a:gd name="connsiteY79" fmla="*/ 1752466 h 3655858"/>
              <a:gd name="connsiteX80" fmla="*/ 5969795 w 8247269"/>
              <a:gd name="connsiteY80" fmla="*/ 1778661 h 3655858"/>
              <a:gd name="connsiteX81" fmla="*/ 5955507 w 8247269"/>
              <a:gd name="connsiteY81" fmla="*/ 1885816 h 3655858"/>
              <a:gd name="connsiteX82" fmla="*/ 5967413 w 8247269"/>
              <a:gd name="connsiteY82" fmla="*/ 1935823 h 3655858"/>
              <a:gd name="connsiteX83" fmla="*/ 5926932 w 8247269"/>
              <a:gd name="connsiteY83" fmla="*/ 1966779 h 3655858"/>
              <a:gd name="connsiteX84" fmla="*/ 5684045 w 8247269"/>
              <a:gd name="connsiteY84" fmla="*/ 1947729 h 3655858"/>
              <a:gd name="connsiteX85" fmla="*/ 5434013 w 8247269"/>
              <a:gd name="connsiteY85" fmla="*/ 1971542 h 3655858"/>
              <a:gd name="connsiteX86" fmla="*/ 5300663 w 8247269"/>
              <a:gd name="connsiteY86" fmla="*/ 1935823 h 3655858"/>
              <a:gd name="connsiteX87" fmla="*/ 5243513 w 8247269"/>
              <a:gd name="connsiteY87" fmla="*/ 1945348 h 3655858"/>
              <a:gd name="connsiteX88" fmla="*/ 5186363 w 8247269"/>
              <a:gd name="connsiteY88" fmla="*/ 1964398 h 3655858"/>
              <a:gd name="connsiteX89" fmla="*/ 5074444 w 8247269"/>
              <a:gd name="connsiteY89" fmla="*/ 1916773 h 3655858"/>
              <a:gd name="connsiteX90" fmla="*/ 5057776 w 8247269"/>
              <a:gd name="connsiteY90" fmla="*/ 1838192 h 3655858"/>
              <a:gd name="connsiteX91" fmla="*/ 4891088 w 8247269"/>
              <a:gd name="connsiteY91" fmla="*/ 1811998 h 3655858"/>
              <a:gd name="connsiteX92" fmla="*/ 4814888 w 8247269"/>
              <a:gd name="connsiteY92" fmla="*/ 1773898 h 3655858"/>
              <a:gd name="connsiteX93" fmla="*/ 4786313 w 8247269"/>
              <a:gd name="connsiteY93" fmla="*/ 1745323 h 3655858"/>
              <a:gd name="connsiteX94" fmla="*/ 4776788 w 8247269"/>
              <a:gd name="connsiteY94" fmla="*/ 1716748 h 3655858"/>
              <a:gd name="connsiteX95" fmla="*/ 4795838 w 8247269"/>
              <a:gd name="connsiteY95" fmla="*/ 1659598 h 3655858"/>
              <a:gd name="connsiteX96" fmla="*/ 4814888 w 8247269"/>
              <a:gd name="connsiteY96" fmla="*/ 1507198 h 3655858"/>
              <a:gd name="connsiteX97" fmla="*/ 4852988 w 8247269"/>
              <a:gd name="connsiteY97" fmla="*/ 1450048 h 3655858"/>
              <a:gd name="connsiteX98" fmla="*/ 4872038 w 8247269"/>
              <a:gd name="connsiteY98" fmla="*/ 1421473 h 3655858"/>
              <a:gd name="connsiteX99" fmla="*/ 4919663 w 8247269"/>
              <a:gd name="connsiteY99" fmla="*/ 1345273 h 3655858"/>
              <a:gd name="connsiteX100" fmla="*/ 4929188 w 8247269"/>
              <a:gd name="connsiteY100" fmla="*/ 1316698 h 3655858"/>
              <a:gd name="connsiteX101" fmla="*/ 4872038 w 8247269"/>
              <a:gd name="connsiteY101" fmla="*/ 1288123 h 3655858"/>
              <a:gd name="connsiteX102" fmla="*/ 4843463 w 8247269"/>
              <a:gd name="connsiteY102" fmla="*/ 1269073 h 3655858"/>
              <a:gd name="connsiteX103" fmla="*/ 4786313 w 8247269"/>
              <a:gd name="connsiteY103" fmla="*/ 1250023 h 3655858"/>
              <a:gd name="connsiteX104" fmla="*/ 4757738 w 8247269"/>
              <a:gd name="connsiteY104" fmla="*/ 1240498 h 3655858"/>
              <a:gd name="connsiteX105" fmla="*/ 4729163 w 8247269"/>
              <a:gd name="connsiteY105" fmla="*/ 1250023 h 3655858"/>
              <a:gd name="connsiteX106" fmla="*/ 4672013 w 8247269"/>
              <a:gd name="connsiteY106" fmla="*/ 1278598 h 3655858"/>
              <a:gd name="connsiteX107" fmla="*/ 4576763 w 8247269"/>
              <a:gd name="connsiteY107" fmla="*/ 1240498 h 3655858"/>
              <a:gd name="connsiteX108" fmla="*/ 4538663 w 8247269"/>
              <a:gd name="connsiteY108" fmla="*/ 1192873 h 3655858"/>
              <a:gd name="connsiteX109" fmla="*/ 4481513 w 8247269"/>
              <a:gd name="connsiteY109" fmla="*/ 1211923 h 3655858"/>
              <a:gd name="connsiteX110" fmla="*/ 4452938 w 8247269"/>
              <a:gd name="connsiteY110" fmla="*/ 1221448 h 3655858"/>
              <a:gd name="connsiteX111" fmla="*/ 4414838 w 8247269"/>
              <a:gd name="connsiteY111" fmla="*/ 1307173 h 3655858"/>
              <a:gd name="connsiteX112" fmla="*/ 4405313 w 8247269"/>
              <a:gd name="connsiteY112" fmla="*/ 1335748 h 3655858"/>
              <a:gd name="connsiteX113" fmla="*/ 4395788 w 8247269"/>
              <a:gd name="connsiteY113" fmla="*/ 1364323 h 3655858"/>
              <a:gd name="connsiteX114" fmla="*/ 4367213 w 8247269"/>
              <a:gd name="connsiteY114" fmla="*/ 1383373 h 3655858"/>
              <a:gd name="connsiteX115" fmla="*/ 4348163 w 8247269"/>
              <a:gd name="connsiteY115" fmla="*/ 1411948 h 3655858"/>
              <a:gd name="connsiteX116" fmla="*/ 4329113 w 8247269"/>
              <a:gd name="connsiteY116" fmla="*/ 1469098 h 3655858"/>
              <a:gd name="connsiteX117" fmla="*/ 4331494 w 8247269"/>
              <a:gd name="connsiteY117" fmla="*/ 1526248 h 3655858"/>
              <a:gd name="connsiteX118" fmla="*/ 4291013 w 8247269"/>
              <a:gd name="connsiteY118" fmla="*/ 1564348 h 3655858"/>
              <a:gd name="connsiteX119" fmla="*/ 4262438 w 8247269"/>
              <a:gd name="connsiteY119" fmla="*/ 1583398 h 3655858"/>
              <a:gd name="connsiteX120" fmla="*/ 4224338 w 8247269"/>
              <a:gd name="connsiteY120" fmla="*/ 1576254 h 3655858"/>
              <a:gd name="connsiteX121" fmla="*/ 4167188 w 8247269"/>
              <a:gd name="connsiteY121" fmla="*/ 1592923 h 3655858"/>
              <a:gd name="connsiteX122" fmla="*/ 4110038 w 8247269"/>
              <a:gd name="connsiteY122" fmla="*/ 1614354 h 3655858"/>
              <a:gd name="connsiteX123" fmla="*/ 4081463 w 8247269"/>
              <a:gd name="connsiteY123" fmla="*/ 1621498 h 3655858"/>
              <a:gd name="connsiteX124" fmla="*/ 4055270 w 8247269"/>
              <a:gd name="connsiteY124" fmla="*/ 1626261 h 3655858"/>
              <a:gd name="connsiteX125" fmla="*/ 3948113 w 8247269"/>
              <a:gd name="connsiteY125" fmla="*/ 1640548 h 3655858"/>
              <a:gd name="connsiteX126" fmla="*/ 3910013 w 8247269"/>
              <a:gd name="connsiteY126" fmla="*/ 1631023 h 3655858"/>
              <a:gd name="connsiteX127" fmla="*/ 3769520 w 8247269"/>
              <a:gd name="connsiteY127" fmla="*/ 1652454 h 3655858"/>
              <a:gd name="connsiteX128" fmla="*/ 3721894 w 8247269"/>
              <a:gd name="connsiteY128" fmla="*/ 1609591 h 3655858"/>
              <a:gd name="connsiteX129" fmla="*/ 3700463 w 8247269"/>
              <a:gd name="connsiteY129" fmla="*/ 1592923 h 3655858"/>
              <a:gd name="connsiteX130" fmla="*/ 3652838 w 8247269"/>
              <a:gd name="connsiteY130" fmla="*/ 1554823 h 3655858"/>
              <a:gd name="connsiteX131" fmla="*/ 3481388 w 8247269"/>
              <a:gd name="connsiteY131" fmla="*/ 1564348 h 3655858"/>
              <a:gd name="connsiteX132" fmla="*/ 3414713 w 8247269"/>
              <a:gd name="connsiteY132" fmla="*/ 1573873 h 3655858"/>
              <a:gd name="connsiteX133" fmla="*/ 3386138 w 8247269"/>
              <a:gd name="connsiteY133" fmla="*/ 1583398 h 3655858"/>
              <a:gd name="connsiteX134" fmla="*/ 3338513 w 8247269"/>
              <a:gd name="connsiteY134" fmla="*/ 1592923 h 3655858"/>
              <a:gd name="connsiteX135" fmla="*/ 3259931 w 8247269"/>
              <a:gd name="connsiteY135" fmla="*/ 1650073 h 3655858"/>
              <a:gd name="connsiteX136" fmla="*/ 3214688 w 8247269"/>
              <a:gd name="connsiteY136" fmla="*/ 1697698 h 3655858"/>
              <a:gd name="connsiteX137" fmla="*/ 3205163 w 8247269"/>
              <a:gd name="connsiteY137" fmla="*/ 1726273 h 3655858"/>
              <a:gd name="connsiteX138" fmla="*/ 3181351 w 8247269"/>
              <a:gd name="connsiteY138" fmla="*/ 1769136 h 3655858"/>
              <a:gd name="connsiteX139" fmla="*/ 3102769 w 8247269"/>
              <a:gd name="connsiteY139" fmla="*/ 1745323 h 3655858"/>
              <a:gd name="connsiteX140" fmla="*/ 3057525 w 8247269"/>
              <a:gd name="connsiteY140" fmla="*/ 1690554 h 3655858"/>
              <a:gd name="connsiteX141" fmla="*/ 3005138 w 8247269"/>
              <a:gd name="connsiteY141" fmla="*/ 1650073 h 3655858"/>
              <a:gd name="connsiteX142" fmla="*/ 2967038 w 8247269"/>
              <a:gd name="connsiteY142" fmla="*/ 1592923 h 3655858"/>
              <a:gd name="connsiteX143" fmla="*/ 2947988 w 8247269"/>
              <a:gd name="connsiteY143" fmla="*/ 1564348 h 3655858"/>
              <a:gd name="connsiteX144" fmla="*/ 2890838 w 8247269"/>
              <a:gd name="connsiteY144" fmla="*/ 1535773 h 3655858"/>
              <a:gd name="connsiteX145" fmla="*/ 2862263 w 8247269"/>
              <a:gd name="connsiteY145" fmla="*/ 1516723 h 3655858"/>
              <a:gd name="connsiteX146" fmla="*/ 2833688 w 8247269"/>
              <a:gd name="connsiteY146" fmla="*/ 1507198 h 3655858"/>
              <a:gd name="connsiteX147" fmla="*/ 2805113 w 8247269"/>
              <a:gd name="connsiteY147" fmla="*/ 1488148 h 3655858"/>
              <a:gd name="connsiteX148" fmla="*/ 2738438 w 8247269"/>
              <a:gd name="connsiteY148" fmla="*/ 1469098 h 3655858"/>
              <a:gd name="connsiteX149" fmla="*/ 2709863 w 8247269"/>
              <a:gd name="connsiteY149" fmla="*/ 1459573 h 3655858"/>
              <a:gd name="connsiteX150" fmla="*/ 2605088 w 8247269"/>
              <a:gd name="connsiteY150" fmla="*/ 1450048 h 3655858"/>
              <a:gd name="connsiteX151" fmla="*/ 2509838 w 8247269"/>
              <a:gd name="connsiteY151" fmla="*/ 1459573 h 3655858"/>
              <a:gd name="connsiteX152" fmla="*/ 2433638 w 8247269"/>
              <a:gd name="connsiteY152" fmla="*/ 1411948 h 3655858"/>
              <a:gd name="connsiteX153" fmla="*/ 2395538 w 8247269"/>
              <a:gd name="connsiteY153" fmla="*/ 1383373 h 3655858"/>
              <a:gd name="connsiteX154" fmla="*/ 2366963 w 8247269"/>
              <a:gd name="connsiteY154" fmla="*/ 1373848 h 3655858"/>
              <a:gd name="connsiteX155" fmla="*/ 2309813 w 8247269"/>
              <a:gd name="connsiteY155" fmla="*/ 1364323 h 3655858"/>
              <a:gd name="connsiteX156" fmla="*/ 2233613 w 8247269"/>
              <a:gd name="connsiteY156" fmla="*/ 1373848 h 3655858"/>
              <a:gd name="connsiteX157" fmla="*/ 2185988 w 8247269"/>
              <a:gd name="connsiteY157" fmla="*/ 1364323 h 3655858"/>
              <a:gd name="connsiteX158" fmla="*/ 2176463 w 8247269"/>
              <a:gd name="connsiteY158" fmla="*/ 1335748 h 3655858"/>
              <a:gd name="connsiteX159" fmla="*/ 2157413 w 8247269"/>
              <a:gd name="connsiteY159" fmla="*/ 1204779 h 3655858"/>
              <a:gd name="connsiteX160" fmla="*/ 2097882 w 8247269"/>
              <a:gd name="connsiteY160" fmla="*/ 1159537 h 3655858"/>
              <a:gd name="connsiteX161" fmla="*/ 2062163 w 8247269"/>
              <a:gd name="connsiteY161" fmla="*/ 1097623 h 3655858"/>
              <a:gd name="connsiteX162" fmla="*/ 2033588 w 8247269"/>
              <a:gd name="connsiteY162" fmla="*/ 1088098 h 3655858"/>
              <a:gd name="connsiteX163" fmla="*/ 2081213 w 8247269"/>
              <a:gd name="connsiteY163" fmla="*/ 1040473 h 3655858"/>
              <a:gd name="connsiteX164" fmla="*/ 2128838 w 8247269"/>
              <a:gd name="connsiteY164" fmla="*/ 1030948 h 3655858"/>
              <a:gd name="connsiteX165" fmla="*/ 2147888 w 8247269"/>
              <a:gd name="connsiteY165" fmla="*/ 973798 h 3655858"/>
              <a:gd name="connsiteX166" fmla="*/ 2119313 w 8247269"/>
              <a:gd name="connsiteY166" fmla="*/ 945223 h 3655858"/>
              <a:gd name="connsiteX167" fmla="*/ 1983582 w 8247269"/>
              <a:gd name="connsiteY167" fmla="*/ 902360 h 3655858"/>
              <a:gd name="connsiteX168" fmla="*/ 2024063 w 8247269"/>
              <a:gd name="connsiteY168" fmla="*/ 859498 h 3655858"/>
              <a:gd name="connsiteX169" fmla="*/ 2014538 w 8247269"/>
              <a:gd name="connsiteY169" fmla="*/ 830923 h 3655858"/>
              <a:gd name="connsiteX170" fmla="*/ 1976438 w 8247269"/>
              <a:gd name="connsiteY170" fmla="*/ 773773 h 3655858"/>
              <a:gd name="connsiteX171" fmla="*/ 1804988 w 8247269"/>
              <a:gd name="connsiteY171" fmla="*/ 716623 h 3655858"/>
              <a:gd name="connsiteX172" fmla="*/ 1776413 w 8247269"/>
              <a:gd name="connsiteY172" fmla="*/ 707098 h 3655858"/>
              <a:gd name="connsiteX173" fmla="*/ 1747838 w 8247269"/>
              <a:gd name="connsiteY173" fmla="*/ 697573 h 3655858"/>
              <a:gd name="connsiteX174" fmla="*/ 1690688 w 8247269"/>
              <a:gd name="connsiteY174" fmla="*/ 659473 h 3655858"/>
              <a:gd name="connsiteX175" fmla="*/ 1654969 w 8247269"/>
              <a:gd name="connsiteY175" fmla="*/ 623754 h 3655858"/>
              <a:gd name="connsiteX176" fmla="*/ 1588293 w 8247269"/>
              <a:gd name="connsiteY176" fmla="*/ 538029 h 3655858"/>
              <a:gd name="connsiteX177" fmla="*/ 1493045 w 8247269"/>
              <a:gd name="connsiteY177" fmla="*/ 464210 h 3655858"/>
              <a:gd name="connsiteX178" fmla="*/ 1370452 w 8247269"/>
              <a:gd name="connsiteY178" fmla="*/ 366638 h 3655858"/>
              <a:gd name="connsiteX179" fmla="*/ 1350170 w 8247269"/>
              <a:gd name="connsiteY179" fmla="*/ 347529 h 3655858"/>
              <a:gd name="connsiteX180" fmla="*/ 1373982 w 8247269"/>
              <a:gd name="connsiteY180" fmla="*/ 354673 h 3655858"/>
              <a:gd name="connsiteX181" fmla="*/ 1440657 w 8247269"/>
              <a:gd name="connsiteY181" fmla="*/ 373723 h 3655858"/>
              <a:gd name="connsiteX182" fmla="*/ 1440657 w 8247269"/>
              <a:gd name="connsiteY182" fmla="*/ 321335 h 3655858"/>
              <a:gd name="connsiteX183" fmla="*/ 1376363 w 8247269"/>
              <a:gd name="connsiteY183" fmla="*/ 235611 h 3655858"/>
              <a:gd name="connsiteX184" fmla="*/ 1338263 w 8247269"/>
              <a:gd name="connsiteY184" fmla="*/ 209416 h 3655858"/>
              <a:gd name="connsiteX185" fmla="*/ 1319213 w 8247269"/>
              <a:gd name="connsiteY185" fmla="*/ 192748 h 3655858"/>
              <a:gd name="connsiteX186" fmla="*/ 1166813 w 8247269"/>
              <a:gd name="connsiteY186" fmla="*/ 164173 h 3655858"/>
              <a:gd name="connsiteX187" fmla="*/ 1138238 w 8247269"/>
              <a:gd name="connsiteY187" fmla="*/ 154648 h 3655858"/>
              <a:gd name="connsiteX188" fmla="*/ 1057275 w 8247269"/>
              <a:gd name="connsiteY188" fmla="*/ 66542 h 3655858"/>
              <a:gd name="connsiteX189" fmla="*/ 976313 w 8247269"/>
              <a:gd name="connsiteY189" fmla="*/ 4629 h 3655858"/>
              <a:gd name="connsiteX190" fmla="*/ 626269 w 8247269"/>
              <a:gd name="connsiteY190" fmla="*/ 7011 h 3655858"/>
              <a:gd name="connsiteX191" fmla="*/ 535782 w 8247269"/>
              <a:gd name="connsiteY191" fmla="*/ 49873 h 3655858"/>
              <a:gd name="connsiteX192" fmla="*/ 395288 w 8247269"/>
              <a:gd name="connsiteY192" fmla="*/ 78448 h 3655858"/>
              <a:gd name="connsiteX193" fmla="*/ 319088 w 8247269"/>
              <a:gd name="connsiteY193" fmla="*/ 190367 h 3655858"/>
              <a:gd name="connsiteX194" fmla="*/ 307182 w 8247269"/>
              <a:gd name="connsiteY194" fmla="*/ 247516 h 3655858"/>
              <a:gd name="connsiteX195" fmla="*/ 254794 w 8247269"/>
              <a:gd name="connsiteY195" fmla="*/ 314192 h 3655858"/>
              <a:gd name="connsiteX196" fmla="*/ 180975 w 8247269"/>
              <a:gd name="connsiteY196" fmla="*/ 361817 h 3655858"/>
              <a:gd name="connsiteX197" fmla="*/ 76201 w 8247269"/>
              <a:gd name="connsiteY197" fmla="*/ 388011 h 3655858"/>
              <a:gd name="connsiteX198" fmla="*/ 42863 w 8247269"/>
              <a:gd name="connsiteY198" fmla="*/ 392773 h 3655858"/>
              <a:gd name="connsiteX199" fmla="*/ 0 w 8247269"/>
              <a:gd name="connsiteY199" fmla="*/ 402298 h 3655858"/>
              <a:gd name="connsiteX200" fmla="*/ 21431 w 8247269"/>
              <a:gd name="connsiteY200" fmla="*/ 447542 h 3655858"/>
              <a:gd name="connsiteX201" fmla="*/ 33338 w 8247269"/>
              <a:gd name="connsiteY201" fmla="*/ 449923 h 3655858"/>
              <a:gd name="connsiteX202" fmla="*/ 90488 w 8247269"/>
              <a:gd name="connsiteY202" fmla="*/ 478498 h 3655858"/>
              <a:gd name="connsiteX203" fmla="*/ 147638 w 8247269"/>
              <a:gd name="connsiteY203" fmla="*/ 507073 h 3655858"/>
              <a:gd name="connsiteX204" fmla="*/ 166688 w 8247269"/>
              <a:gd name="connsiteY204" fmla="*/ 535648 h 3655858"/>
              <a:gd name="connsiteX205" fmla="*/ 86960 w 8247269"/>
              <a:gd name="connsiteY205" fmla="*/ 578570 h 3655858"/>
              <a:gd name="connsiteX206" fmla="*/ 128588 w 8247269"/>
              <a:gd name="connsiteY206" fmla="*/ 697573 h 3655858"/>
              <a:gd name="connsiteX207" fmla="*/ 100013 w 8247269"/>
              <a:gd name="connsiteY207" fmla="*/ 707098 h 3655858"/>
              <a:gd name="connsiteX208" fmla="*/ 90488 w 8247269"/>
              <a:gd name="connsiteY208" fmla="*/ 735673 h 3655858"/>
              <a:gd name="connsiteX209" fmla="*/ 119063 w 8247269"/>
              <a:gd name="connsiteY209" fmla="*/ 745198 h 3655858"/>
              <a:gd name="connsiteX210" fmla="*/ 138113 w 8247269"/>
              <a:gd name="connsiteY210" fmla="*/ 802348 h 3655858"/>
              <a:gd name="connsiteX211" fmla="*/ 147638 w 8247269"/>
              <a:gd name="connsiteY211" fmla="*/ 869023 h 3655858"/>
              <a:gd name="connsiteX212" fmla="*/ 166688 w 8247269"/>
              <a:gd name="connsiteY212" fmla="*/ 897598 h 3655858"/>
              <a:gd name="connsiteX213" fmla="*/ 157163 w 8247269"/>
              <a:gd name="connsiteY213" fmla="*/ 954748 h 3655858"/>
              <a:gd name="connsiteX0" fmla="*/ 7319963 w 8247269"/>
              <a:gd name="connsiteY0" fmla="*/ 3621748 h 3655858"/>
              <a:gd name="connsiteX1" fmla="*/ 7374733 w 8247269"/>
              <a:gd name="connsiteY1" fmla="*/ 3447918 h 3655858"/>
              <a:gd name="connsiteX2" fmla="*/ 7398544 w 8247269"/>
              <a:gd name="connsiteY2" fmla="*/ 3312186 h 3655858"/>
              <a:gd name="connsiteX3" fmla="*/ 7458075 w 8247269"/>
              <a:gd name="connsiteY3" fmla="*/ 3264560 h 3655858"/>
              <a:gd name="connsiteX4" fmla="*/ 7481888 w 8247269"/>
              <a:gd name="connsiteY4" fmla="*/ 3031197 h 3655858"/>
              <a:gd name="connsiteX5" fmla="*/ 7543801 w 8247269"/>
              <a:gd name="connsiteY5" fmla="*/ 2997859 h 3655858"/>
              <a:gd name="connsiteX6" fmla="*/ 7627145 w 8247269"/>
              <a:gd name="connsiteY6" fmla="*/ 3024053 h 3655858"/>
              <a:gd name="connsiteX7" fmla="*/ 7708106 w 8247269"/>
              <a:gd name="connsiteY7" fmla="*/ 2974049 h 3655858"/>
              <a:gd name="connsiteX8" fmla="*/ 7765257 w 8247269"/>
              <a:gd name="connsiteY8" fmla="*/ 2869273 h 3655858"/>
              <a:gd name="connsiteX9" fmla="*/ 7777163 w 8247269"/>
              <a:gd name="connsiteY9" fmla="*/ 2831173 h 3655858"/>
              <a:gd name="connsiteX10" fmla="*/ 7805738 w 8247269"/>
              <a:gd name="connsiteY10" fmla="*/ 2821648 h 3655858"/>
              <a:gd name="connsiteX11" fmla="*/ 7834313 w 8247269"/>
              <a:gd name="connsiteY11" fmla="*/ 2812123 h 3655858"/>
              <a:gd name="connsiteX12" fmla="*/ 7996238 w 8247269"/>
              <a:gd name="connsiteY12" fmla="*/ 2793073 h 3655858"/>
              <a:gd name="connsiteX13" fmla="*/ 8062913 w 8247269"/>
              <a:gd name="connsiteY13" fmla="*/ 2774023 h 3655858"/>
              <a:gd name="connsiteX14" fmla="*/ 8090341 w 8247269"/>
              <a:gd name="connsiteY14" fmla="*/ 2795512 h 3655858"/>
              <a:gd name="connsiteX15" fmla="*/ 8162926 w 8247269"/>
              <a:gd name="connsiteY15" fmla="*/ 2783548 h 3655858"/>
              <a:gd name="connsiteX16" fmla="*/ 8165307 w 8247269"/>
              <a:gd name="connsiteY16" fmla="*/ 2740686 h 3655858"/>
              <a:gd name="connsiteX17" fmla="*/ 8186738 w 8247269"/>
              <a:gd name="connsiteY17" fmla="*/ 2633530 h 3655858"/>
              <a:gd name="connsiteX18" fmla="*/ 8193882 w 8247269"/>
              <a:gd name="connsiteY18" fmla="*/ 2583523 h 3655858"/>
              <a:gd name="connsiteX19" fmla="*/ 8224838 w 8247269"/>
              <a:gd name="connsiteY19" fmla="*/ 2545423 h 3655858"/>
              <a:gd name="connsiteX20" fmla="*/ 8243888 w 8247269"/>
              <a:gd name="connsiteY20" fmla="*/ 2516848 h 3655858"/>
              <a:gd name="connsiteX21" fmla="*/ 8178447 w 8247269"/>
              <a:gd name="connsiteY21" fmla="*/ 2469281 h 3655858"/>
              <a:gd name="connsiteX22" fmla="*/ 7950994 w 8247269"/>
              <a:gd name="connsiteY22" fmla="*/ 2466842 h 3655858"/>
              <a:gd name="connsiteX23" fmla="*/ 7967663 w 8247269"/>
              <a:gd name="connsiteY23" fmla="*/ 2366829 h 3655858"/>
              <a:gd name="connsiteX24" fmla="*/ 7977188 w 8247269"/>
              <a:gd name="connsiteY24" fmla="*/ 2288248 h 3655858"/>
              <a:gd name="connsiteX25" fmla="*/ 7950995 w 8247269"/>
              <a:gd name="connsiteY25" fmla="*/ 2114416 h 3655858"/>
              <a:gd name="connsiteX26" fmla="*/ 7953375 w 8247269"/>
              <a:gd name="connsiteY26" fmla="*/ 2069173 h 3655858"/>
              <a:gd name="connsiteX27" fmla="*/ 7948613 w 8247269"/>
              <a:gd name="connsiteY27" fmla="*/ 2038216 h 3655858"/>
              <a:gd name="connsiteX28" fmla="*/ 7962901 w 8247269"/>
              <a:gd name="connsiteY28" fmla="*/ 1938204 h 3655858"/>
              <a:gd name="connsiteX29" fmla="*/ 7948613 w 8247269"/>
              <a:gd name="connsiteY29" fmla="*/ 1878673 h 3655858"/>
              <a:gd name="connsiteX30" fmla="*/ 7850982 w 8247269"/>
              <a:gd name="connsiteY30" fmla="*/ 1890579 h 3655858"/>
              <a:gd name="connsiteX31" fmla="*/ 7796213 w 8247269"/>
              <a:gd name="connsiteY31" fmla="*/ 1821523 h 3655858"/>
              <a:gd name="connsiteX32" fmla="*/ 7739063 w 8247269"/>
              <a:gd name="connsiteY32" fmla="*/ 1802473 h 3655858"/>
              <a:gd name="connsiteX33" fmla="*/ 7710488 w 8247269"/>
              <a:gd name="connsiteY33" fmla="*/ 1783423 h 3655858"/>
              <a:gd name="connsiteX34" fmla="*/ 7567613 w 8247269"/>
              <a:gd name="connsiteY34" fmla="*/ 1764373 h 3655858"/>
              <a:gd name="connsiteX35" fmla="*/ 7510463 w 8247269"/>
              <a:gd name="connsiteY35" fmla="*/ 1745323 h 3655858"/>
              <a:gd name="connsiteX36" fmla="*/ 7453313 w 8247269"/>
              <a:gd name="connsiteY36" fmla="*/ 1707223 h 3655858"/>
              <a:gd name="connsiteX37" fmla="*/ 7424738 w 8247269"/>
              <a:gd name="connsiteY37" fmla="*/ 1688173 h 3655858"/>
              <a:gd name="connsiteX38" fmla="*/ 7396163 w 8247269"/>
              <a:gd name="connsiteY38" fmla="*/ 1678648 h 3655858"/>
              <a:gd name="connsiteX39" fmla="*/ 7358063 w 8247269"/>
              <a:gd name="connsiteY39" fmla="*/ 1631023 h 3655858"/>
              <a:gd name="connsiteX40" fmla="*/ 7319963 w 8247269"/>
              <a:gd name="connsiteY40" fmla="*/ 1573873 h 3655858"/>
              <a:gd name="connsiteX41" fmla="*/ 7272338 w 8247269"/>
              <a:gd name="connsiteY41" fmla="*/ 1516723 h 3655858"/>
              <a:gd name="connsiteX42" fmla="*/ 7262813 w 8247269"/>
              <a:gd name="connsiteY42" fmla="*/ 1488148 h 3655858"/>
              <a:gd name="connsiteX43" fmla="*/ 7224713 w 8247269"/>
              <a:gd name="connsiteY43" fmla="*/ 1430998 h 3655858"/>
              <a:gd name="connsiteX44" fmla="*/ 7215188 w 8247269"/>
              <a:gd name="connsiteY44" fmla="*/ 1402423 h 3655858"/>
              <a:gd name="connsiteX45" fmla="*/ 7196138 w 8247269"/>
              <a:gd name="connsiteY45" fmla="*/ 1373848 h 3655858"/>
              <a:gd name="connsiteX46" fmla="*/ 7184231 w 8247269"/>
              <a:gd name="connsiteY46" fmla="*/ 1309554 h 3655858"/>
              <a:gd name="connsiteX47" fmla="*/ 7012782 w 8247269"/>
              <a:gd name="connsiteY47" fmla="*/ 1114292 h 3655858"/>
              <a:gd name="connsiteX48" fmla="*/ 6979445 w 8247269"/>
              <a:gd name="connsiteY48" fmla="*/ 1078573 h 3655858"/>
              <a:gd name="connsiteX49" fmla="*/ 6950869 w 8247269"/>
              <a:gd name="connsiteY49" fmla="*/ 1047617 h 3655858"/>
              <a:gd name="connsiteX50" fmla="*/ 6988969 w 8247269"/>
              <a:gd name="connsiteY50" fmla="*/ 992848 h 3655858"/>
              <a:gd name="connsiteX51" fmla="*/ 7048501 w 8247269"/>
              <a:gd name="connsiteY51" fmla="*/ 916648 h 3655858"/>
              <a:gd name="connsiteX52" fmla="*/ 6977063 w 8247269"/>
              <a:gd name="connsiteY52" fmla="*/ 888073 h 3655858"/>
              <a:gd name="connsiteX53" fmla="*/ 6910388 w 8247269"/>
              <a:gd name="connsiteY53" fmla="*/ 878548 h 3655858"/>
              <a:gd name="connsiteX54" fmla="*/ 6872288 w 8247269"/>
              <a:gd name="connsiteY54" fmla="*/ 859498 h 3655858"/>
              <a:gd name="connsiteX55" fmla="*/ 6843713 w 8247269"/>
              <a:gd name="connsiteY55" fmla="*/ 849973 h 3655858"/>
              <a:gd name="connsiteX56" fmla="*/ 6786563 w 8247269"/>
              <a:gd name="connsiteY56" fmla="*/ 811873 h 3655858"/>
              <a:gd name="connsiteX57" fmla="*/ 6748463 w 8247269"/>
              <a:gd name="connsiteY57" fmla="*/ 764248 h 3655858"/>
              <a:gd name="connsiteX58" fmla="*/ 6738938 w 8247269"/>
              <a:gd name="connsiteY58" fmla="*/ 735673 h 3655858"/>
              <a:gd name="connsiteX59" fmla="*/ 6691313 w 8247269"/>
              <a:gd name="connsiteY59" fmla="*/ 688048 h 3655858"/>
              <a:gd name="connsiteX60" fmla="*/ 6643688 w 8247269"/>
              <a:gd name="connsiteY60" fmla="*/ 649948 h 3655858"/>
              <a:gd name="connsiteX61" fmla="*/ 6624638 w 8247269"/>
              <a:gd name="connsiteY61" fmla="*/ 621373 h 3655858"/>
              <a:gd name="connsiteX62" fmla="*/ 6596063 w 8247269"/>
              <a:gd name="connsiteY62" fmla="*/ 611848 h 3655858"/>
              <a:gd name="connsiteX63" fmla="*/ 6567488 w 8247269"/>
              <a:gd name="connsiteY63" fmla="*/ 592798 h 3655858"/>
              <a:gd name="connsiteX64" fmla="*/ 6538913 w 8247269"/>
              <a:gd name="connsiteY64" fmla="*/ 583273 h 3655858"/>
              <a:gd name="connsiteX65" fmla="*/ 6510338 w 8247269"/>
              <a:gd name="connsiteY65" fmla="*/ 564223 h 3655858"/>
              <a:gd name="connsiteX66" fmla="*/ 6462713 w 8247269"/>
              <a:gd name="connsiteY66" fmla="*/ 554698 h 3655858"/>
              <a:gd name="connsiteX67" fmla="*/ 6376988 w 8247269"/>
              <a:gd name="connsiteY67" fmla="*/ 564223 h 3655858"/>
              <a:gd name="connsiteX68" fmla="*/ 6250782 w 8247269"/>
              <a:gd name="connsiteY68" fmla="*/ 616611 h 3655858"/>
              <a:gd name="connsiteX69" fmla="*/ 6169819 w 8247269"/>
              <a:gd name="connsiteY69" fmla="*/ 649948 h 3655858"/>
              <a:gd name="connsiteX70" fmla="*/ 6148388 w 8247269"/>
              <a:gd name="connsiteY70" fmla="*/ 697573 h 3655858"/>
              <a:gd name="connsiteX71" fmla="*/ 6105525 w 8247269"/>
              <a:gd name="connsiteY71" fmla="*/ 883310 h 3655858"/>
              <a:gd name="connsiteX72" fmla="*/ 6119813 w 8247269"/>
              <a:gd name="connsiteY72" fmla="*/ 1116673 h 3655858"/>
              <a:gd name="connsiteX73" fmla="*/ 6136482 w 8247269"/>
              <a:gd name="connsiteY73" fmla="*/ 1226210 h 3655858"/>
              <a:gd name="connsiteX74" fmla="*/ 6140098 w 8247269"/>
              <a:gd name="connsiteY74" fmla="*/ 1397718 h 3655858"/>
              <a:gd name="connsiteX75" fmla="*/ 6165057 w 8247269"/>
              <a:gd name="connsiteY75" fmla="*/ 1445286 h 3655858"/>
              <a:gd name="connsiteX76" fmla="*/ 6162676 w 8247269"/>
              <a:gd name="connsiteY76" fmla="*/ 1523867 h 3655858"/>
              <a:gd name="connsiteX77" fmla="*/ 6174582 w 8247269"/>
              <a:gd name="connsiteY77" fmla="*/ 1683411 h 3655858"/>
              <a:gd name="connsiteX78" fmla="*/ 6174581 w 8247269"/>
              <a:gd name="connsiteY78" fmla="*/ 1766754 h 3655858"/>
              <a:gd name="connsiteX79" fmla="*/ 6105525 w 8247269"/>
              <a:gd name="connsiteY79" fmla="*/ 1752466 h 3655858"/>
              <a:gd name="connsiteX80" fmla="*/ 5969795 w 8247269"/>
              <a:gd name="connsiteY80" fmla="*/ 1778661 h 3655858"/>
              <a:gd name="connsiteX81" fmla="*/ 5955507 w 8247269"/>
              <a:gd name="connsiteY81" fmla="*/ 1885816 h 3655858"/>
              <a:gd name="connsiteX82" fmla="*/ 5967413 w 8247269"/>
              <a:gd name="connsiteY82" fmla="*/ 1935823 h 3655858"/>
              <a:gd name="connsiteX83" fmla="*/ 5926932 w 8247269"/>
              <a:gd name="connsiteY83" fmla="*/ 1966779 h 3655858"/>
              <a:gd name="connsiteX84" fmla="*/ 5684045 w 8247269"/>
              <a:gd name="connsiteY84" fmla="*/ 1947729 h 3655858"/>
              <a:gd name="connsiteX85" fmla="*/ 5434013 w 8247269"/>
              <a:gd name="connsiteY85" fmla="*/ 1971542 h 3655858"/>
              <a:gd name="connsiteX86" fmla="*/ 5300663 w 8247269"/>
              <a:gd name="connsiteY86" fmla="*/ 1935823 h 3655858"/>
              <a:gd name="connsiteX87" fmla="*/ 5243513 w 8247269"/>
              <a:gd name="connsiteY87" fmla="*/ 1945348 h 3655858"/>
              <a:gd name="connsiteX88" fmla="*/ 5198269 w 8247269"/>
              <a:gd name="connsiteY88" fmla="*/ 1935823 h 3655858"/>
              <a:gd name="connsiteX89" fmla="*/ 5074444 w 8247269"/>
              <a:gd name="connsiteY89" fmla="*/ 1916773 h 3655858"/>
              <a:gd name="connsiteX90" fmla="*/ 5057776 w 8247269"/>
              <a:gd name="connsiteY90" fmla="*/ 1838192 h 3655858"/>
              <a:gd name="connsiteX91" fmla="*/ 4891088 w 8247269"/>
              <a:gd name="connsiteY91" fmla="*/ 1811998 h 3655858"/>
              <a:gd name="connsiteX92" fmla="*/ 4814888 w 8247269"/>
              <a:gd name="connsiteY92" fmla="*/ 1773898 h 3655858"/>
              <a:gd name="connsiteX93" fmla="*/ 4786313 w 8247269"/>
              <a:gd name="connsiteY93" fmla="*/ 1745323 h 3655858"/>
              <a:gd name="connsiteX94" fmla="*/ 4776788 w 8247269"/>
              <a:gd name="connsiteY94" fmla="*/ 1716748 h 3655858"/>
              <a:gd name="connsiteX95" fmla="*/ 4795838 w 8247269"/>
              <a:gd name="connsiteY95" fmla="*/ 1659598 h 3655858"/>
              <a:gd name="connsiteX96" fmla="*/ 4814888 w 8247269"/>
              <a:gd name="connsiteY96" fmla="*/ 1507198 h 3655858"/>
              <a:gd name="connsiteX97" fmla="*/ 4852988 w 8247269"/>
              <a:gd name="connsiteY97" fmla="*/ 1450048 h 3655858"/>
              <a:gd name="connsiteX98" fmla="*/ 4872038 w 8247269"/>
              <a:gd name="connsiteY98" fmla="*/ 1421473 h 3655858"/>
              <a:gd name="connsiteX99" fmla="*/ 4919663 w 8247269"/>
              <a:gd name="connsiteY99" fmla="*/ 1345273 h 3655858"/>
              <a:gd name="connsiteX100" fmla="*/ 4929188 w 8247269"/>
              <a:gd name="connsiteY100" fmla="*/ 1316698 h 3655858"/>
              <a:gd name="connsiteX101" fmla="*/ 4872038 w 8247269"/>
              <a:gd name="connsiteY101" fmla="*/ 1288123 h 3655858"/>
              <a:gd name="connsiteX102" fmla="*/ 4843463 w 8247269"/>
              <a:gd name="connsiteY102" fmla="*/ 1269073 h 3655858"/>
              <a:gd name="connsiteX103" fmla="*/ 4786313 w 8247269"/>
              <a:gd name="connsiteY103" fmla="*/ 1250023 h 3655858"/>
              <a:gd name="connsiteX104" fmla="*/ 4757738 w 8247269"/>
              <a:gd name="connsiteY104" fmla="*/ 1240498 h 3655858"/>
              <a:gd name="connsiteX105" fmla="*/ 4729163 w 8247269"/>
              <a:gd name="connsiteY105" fmla="*/ 1250023 h 3655858"/>
              <a:gd name="connsiteX106" fmla="*/ 4672013 w 8247269"/>
              <a:gd name="connsiteY106" fmla="*/ 1278598 h 3655858"/>
              <a:gd name="connsiteX107" fmla="*/ 4576763 w 8247269"/>
              <a:gd name="connsiteY107" fmla="*/ 1240498 h 3655858"/>
              <a:gd name="connsiteX108" fmla="*/ 4538663 w 8247269"/>
              <a:gd name="connsiteY108" fmla="*/ 1192873 h 3655858"/>
              <a:gd name="connsiteX109" fmla="*/ 4481513 w 8247269"/>
              <a:gd name="connsiteY109" fmla="*/ 1211923 h 3655858"/>
              <a:gd name="connsiteX110" fmla="*/ 4452938 w 8247269"/>
              <a:gd name="connsiteY110" fmla="*/ 1221448 h 3655858"/>
              <a:gd name="connsiteX111" fmla="*/ 4414838 w 8247269"/>
              <a:gd name="connsiteY111" fmla="*/ 1307173 h 3655858"/>
              <a:gd name="connsiteX112" fmla="*/ 4405313 w 8247269"/>
              <a:gd name="connsiteY112" fmla="*/ 1335748 h 3655858"/>
              <a:gd name="connsiteX113" fmla="*/ 4395788 w 8247269"/>
              <a:gd name="connsiteY113" fmla="*/ 1364323 h 3655858"/>
              <a:gd name="connsiteX114" fmla="*/ 4367213 w 8247269"/>
              <a:gd name="connsiteY114" fmla="*/ 1383373 h 3655858"/>
              <a:gd name="connsiteX115" fmla="*/ 4348163 w 8247269"/>
              <a:gd name="connsiteY115" fmla="*/ 1411948 h 3655858"/>
              <a:gd name="connsiteX116" fmla="*/ 4329113 w 8247269"/>
              <a:gd name="connsiteY116" fmla="*/ 1469098 h 3655858"/>
              <a:gd name="connsiteX117" fmla="*/ 4331494 w 8247269"/>
              <a:gd name="connsiteY117" fmla="*/ 1526248 h 3655858"/>
              <a:gd name="connsiteX118" fmla="*/ 4291013 w 8247269"/>
              <a:gd name="connsiteY118" fmla="*/ 1564348 h 3655858"/>
              <a:gd name="connsiteX119" fmla="*/ 4262438 w 8247269"/>
              <a:gd name="connsiteY119" fmla="*/ 1583398 h 3655858"/>
              <a:gd name="connsiteX120" fmla="*/ 4224338 w 8247269"/>
              <a:gd name="connsiteY120" fmla="*/ 1576254 h 3655858"/>
              <a:gd name="connsiteX121" fmla="*/ 4167188 w 8247269"/>
              <a:gd name="connsiteY121" fmla="*/ 1592923 h 3655858"/>
              <a:gd name="connsiteX122" fmla="*/ 4110038 w 8247269"/>
              <a:gd name="connsiteY122" fmla="*/ 1614354 h 3655858"/>
              <a:gd name="connsiteX123" fmla="*/ 4081463 w 8247269"/>
              <a:gd name="connsiteY123" fmla="*/ 1621498 h 3655858"/>
              <a:gd name="connsiteX124" fmla="*/ 4055270 w 8247269"/>
              <a:gd name="connsiteY124" fmla="*/ 1626261 h 3655858"/>
              <a:gd name="connsiteX125" fmla="*/ 3948113 w 8247269"/>
              <a:gd name="connsiteY125" fmla="*/ 1640548 h 3655858"/>
              <a:gd name="connsiteX126" fmla="*/ 3910013 w 8247269"/>
              <a:gd name="connsiteY126" fmla="*/ 1631023 h 3655858"/>
              <a:gd name="connsiteX127" fmla="*/ 3769520 w 8247269"/>
              <a:gd name="connsiteY127" fmla="*/ 1652454 h 3655858"/>
              <a:gd name="connsiteX128" fmla="*/ 3721894 w 8247269"/>
              <a:gd name="connsiteY128" fmla="*/ 1609591 h 3655858"/>
              <a:gd name="connsiteX129" fmla="*/ 3700463 w 8247269"/>
              <a:gd name="connsiteY129" fmla="*/ 1592923 h 3655858"/>
              <a:gd name="connsiteX130" fmla="*/ 3652838 w 8247269"/>
              <a:gd name="connsiteY130" fmla="*/ 1554823 h 3655858"/>
              <a:gd name="connsiteX131" fmla="*/ 3481388 w 8247269"/>
              <a:gd name="connsiteY131" fmla="*/ 1564348 h 3655858"/>
              <a:gd name="connsiteX132" fmla="*/ 3414713 w 8247269"/>
              <a:gd name="connsiteY132" fmla="*/ 1573873 h 3655858"/>
              <a:gd name="connsiteX133" fmla="*/ 3386138 w 8247269"/>
              <a:gd name="connsiteY133" fmla="*/ 1583398 h 3655858"/>
              <a:gd name="connsiteX134" fmla="*/ 3338513 w 8247269"/>
              <a:gd name="connsiteY134" fmla="*/ 1592923 h 3655858"/>
              <a:gd name="connsiteX135" fmla="*/ 3259931 w 8247269"/>
              <a:gd name="connsiteY135" fmla="*/ 1650073 h 3655858"/>
              <a:gd name="connsiteX136" fmla="*/ 3214688 w 8247269"/>
              <a:gd name="connsiteY136" fmla="*/ 1697698 h 3655858"/>
              <a:gd name="connsiteX137" fmla="*/ 3205163 w 8247269"/>
              <a:gd name="connsiteY137" fmla="*/ 1726273 h 3655858"/>
              <a:gd name="connsiteX138" fmla="*/ 3181351 w 8247269"/>
              <a:gd name="connsiteY138" fmla="*/ 1769136 h 3655858"/>
              <a:gd name="connsiteX139" fmla="*/ 3102769 w 8247269"/>
              <a:gd name="connsiteY139" fmla="*/ 1745323 h 3655858"/>
              <a:gd name="connsiteX140" fmla="*/ 3057525 w 8247269"/>
              <a:gd name="connsiteY140" fmla="*/ 1690554 h 3655858"/>
              <a:gd name="connsiteX141" fmla="*/ 3005138 w 8247269"/>
              <a:gd name="connsiteY141" fmla="*/ 1650073 h 3655858"/>
              <a:gd name="connsiteX142" fmla="*/ 2967038 w 8247269"/>
              <a:gd name="connsiteY142" fmla="*/ 1592923 h 3655858"/>
              <a:gd name="connsiteX143" fmla="*/ 2947988 w 8247269"/>
              <a:gd name="connsiteY143" fmla="*/ 1564348 h 3655858"/>
              <a:gd name="connsiteX144" fmla="*/ 2890838 w 8247269"/>
              <a:gd name="connsiteY144" fmla="*/ 1535773 h 3655858"/>
              <a:gd name="connsiteX145" fmla="*/ 2862263 w 8247269"/>
              <a:gd name="connsiteY145" fmla="*/ 1516723 h 3655858"/>
              <a:gd name="connsiteX146" fmla="*/ 2833688 w 8247269"/>
              <a:gd name="connsiteY146" fmla="*/ 1507198 h 3655858"/>
              <a:gd name="connsiteX147" fmla="*/ 2805113 w 8247269"/>
              <a:gd name="connsiteY147" fmla="*/ 1488148 h 3655858"/>
              <a:gd name="connsiteX148" fmla="*/ 2738438 w 8247269"/>
              <a:gd name="connsiteY148" fmla="*/ 1469098 h 3655858"/>
              <a:gd name="connsiteX149" fmla="*/ 2709863 w 8247269"/>
              <a:gd name="connsiteY149" fmla="*/ 1459573 h 3655858"/>
              <a:gd name="connsiteX150" fmla="*/ 2605088 w 8247269"/>
              <a:gd name="connsiteY150" fmla="*/ 1450048 h 3655858"/>
              <a:gd name="connsiteX151" fmla="*/ 2509838 w 8247269"/>
              <a:gd name="connsiteY151" fmla="*/ 1459573 h 3655858"/>
              <a:gd name="connsiteX152" fmla="*/ 2433638 w 8247269"/>
              <a:gd name="connsiteY152" fmla="*/ 1411948 h 3655858"/>
              <a:gd name="connsiteX153" fmla="*/ 2395538 w 8247269"/>
              <a:gd name="connsiteY153" fmla="*/ 1383373 h 3655858"/>
              <a:gd name="connsiteX154" fmla="*/ 2366963 w 8247269"/>
              <a:gd name="connsiteY154" fmla="*/ 1373848 h 3655858"/>
              <a:gd name="connsiteX155" fmla="*/ 2309813 w 8247269"/>
              <a:gd name="connsiteY155" fmla="*/ 1364323 h 3655858"/>
              <a:gd name="connsiteX156" fmla="*/ 2233613 w 8247269"/>
              <a:gd name="connsiteY156" fmla="*/ 1373848 h 3655858"/>
              <a:gd name="connsiteX157" fmla="*/ 2185988 w 8247269"/>
              <a:gd name="connsiteY157" fmla="*/ 1364323 h 3655858"/>
              <a:gd name="connsiteX158" fmla="*/ 2176463 w 8247269"/>
              <a:gd name="connsiteY158" fmla="*/ 1335748 h 3655858"/>
              <a:gd name="connsiteX159" fmla="*/ 2157413 w 8247269"/>
              <a:gd name="connsiteY159" fmla="*/ 1204779 h 3655858"/>
              <a:gd name="connsiteX160" fmla="*/ 2097882 w 8247269"/>
              <a:gd name="connsiteY160" fmla="*/ 1159537 h 3655858"/>
              <a:gd name="connsiteX161" fmla="*/ 2062163 w 8247269"/>
              <a:gd name="connsiteY161" fmla="*/ 1097623 h 3655858"/>
              <a:gd name="connsiteX162" fmla="*/ 2033588 w 8247269"/>
              <a:gd name="connsiteY162" fmla="*/ 1088098 h 3655858"/>
              <a:gd name="connsiteX163" fmla="*/ 2081213 w 8247269"/>
              <a:gd name="connsiteY163" fmla="*/ 1040473 h 3655858"/>
              <a:gd name="connsiteX164" fmla="*/ 2128838 w 8247269"/>
              <a:gd name="connsiteY164" fmla="*/ 1030948 h 3655858"/>
              <a:gd name="connsiteX165" fmla="*/ 2147888 w 8247269"/>
              <a:gd name="connsiteY165" fmla="*/ 973798 h 3655858"/>
              <a:gd name="connsiteX166" fmla="*/ 2119313 w 8247269"/>
              <a:gd name="connsiteY166" fmla="*/ 945223 h 3655858"/>
              <a:gd name="connsiteX167" fmla="*/ 1983582 w 8247269"/>
              <a:gd name="connsiteY167" fmla="*/ 902360 h 3655858"/>
              <a:gd name="connsiteX168" fmla="*/ 2024063 w 8247269"/>
              <a:gd name="connsiteY168" fmla="*/ 859498 h 3655858"/>
              <a:gd name="connsiteX169" fmla="*/ 2014538 w 8247269"/>
              <a:gd name="connsiteY169" fmla="*/ 830923 h 3655858"/>
              <a:gd name="connsiteX170" fmla="*/ 1976438 w 8247269"/>
              <a:gd name="connsiteY170" fmla="*/ 773773 h 3655858"/>
              <a:gd name="connsiteX171" fmla="*/ 1804988 w 8247269"/>
              <a:gd name="connsiteY171" fmla="*/ 716623 h 3655858"/>
              <a:gd name="connsiteX172" fmla="*/ 1776413 w 8247269"/>
              <a:gd name="connsiteY172" fmla="*/ 707098 h 3655858"/>
              <a:gd name="connsiteX173" fmla="*/ 1747838 w 8247269"/>
              <a:gd name="connsiteY173" fmla="*/ 697573 h 3655858"/>
              <a:gd name="connsiteX174" fmla="*/ 1690688 w 8247269"/>
              <a:gd name="connsiteY174" fmla="*/ 659473 h 3655858"/>
              <a:gd name="connsiteX175" fmla="*/ 1654969 w 8247269"/>
              <a:gd name="connsiteY175" fmla="*/ 623754 h 3655858"/>
              <a:gd name="connsiteX176" fmla="*/ 1588293 w 8247269"/>
              <a:gd name="connsiteY176" fmla="*/ 538029 h 3655858"/>
              <a:gd name="connsiteX177" fmla="*/ 1493045 w 8247269"/>
              <a:gd name="connsiteY177" fmla="*/ 464210 h 3655858"/>
              <a:gd name="connsiteX178" fmla="*/ 1370452 w 8247269"/>
              <a:gd name="connsiteY178" fmla="*/ 366638 h 3655858"/>
              <a:gd name="connsiteX179" fmla="*/ 1350170 w 8247269"/>
              <a:gd name="connsiteY179" fmla="*/ 347529 h 3655858"/>
              <a:gd name="connsiteX180" fmla="*/ 1373982 w 8247269"/>
              <a:gd name="connsiteY180" fmla="*/ 354673 h 3655858"/>
              <a:gd name="connsiteX181" fmla="*/ 1440657 w 8247269"/>
              <a:gd name="connsiteY181" fmla="*/ 373723 h 3655858"/>
              <a:gd name="connsiteX182" fmla="*/ 1440657 w 8247269"/>
              <a:gd name="connsiteY182" fmla="*/ 321335 h 3655858"/>
              <a:gd name="connsiteX183" fmla="*/ 1376363 w 8247269"/>
              <a:gd name="connsiteY183" fmla="*/ 235611 h 3655858"/>
              <a:gd name="connsiteX184" fmla="*/ 1338263 w 8247269"/>
              <a:gd name="connsiteY184" fmla="*/ 209416 h 3655858"/>
              <a:gd name="connsiteX185" fmla="*/ 1319213 w 8247269"/>
              <a:gd name="connsiteY185" fmla="*/ 192748 h 3655858"/>
              <a:gd name="connsiteX186" fmla="*/ 1166813 w 8247269"/>
              <a:gd name="connsiteY186" fmla="*/ 164173 h 3655858"/>
              <a:gd name="connsiteX187" fmla="*/ 1138238 w 8247269"/>
              <a:gd name="connsiteY187" fmla="*/ 154648 h 3655858"/>
              <a:gd name="connsiteX188" fmla="*/ 1057275 w 8247269"/>
              <a:gd name="connsiteY188" fmla="*/ 66542 h 3655858"/>
              <a:gd name="connsiteX189" fmla="*/ 976313 w 8247269"/>
              <a:gd name="connsiteY189" fmla="*/ 4629 h 3655858"/>
              <a:gd name="connsiteX190" fmla="*/ 626269 w 8247269"/>
              <a:gd name="connsiteY190" fmla="*/ 7011 h 3655858"/>
              <a:gd name="connsiteX191" fmla="*/ 535782 w 8247269"/>
              <a:gd name="connsiteY191" fmla="*/ 49873 h 3655858"/>
              <a:gd name="connsiteX192" fmla="*/ 395288 w 8247269"/>
              <a:gd name="connsiteY192" fmla="*/ 78448 h 3655858"/>
              <a:gd name="connsiteX193" fmla="*/ 319088 w 8247269"/>
              <a:gd name="connsiteY193" fmla="*/ 190367 h 3655858"/>
              <a:gd name="connsiteX194" fmla="*/ 307182 w 8247269"/>
              <a:gd name="connsiteY194" fmla="*/ 247516 h 3655858"/>
              <a:gd name="connsiteX195" fmla="*/ 254794 w 8247269"/>
              <a:gd name="connsiteY195" fmla="*/ 314192 h 3655858"/>
              <a:gd name="connsiteX196" fmla="*/ 180975 w 8247269"/>
              <a:gd name="connsiteY196" fmla="*/ 361817 h 3655858"/>
              <a:gd name="connsiteX197" fmla="*/ 76201 w 8247269"/>
              <a:gd name="connsiteY197" fmla="*/ 388011 h 3655858"/>
              <a:gd name="connsiteX198" fmla="*/ 42863 w 8247269"/>
              <a:gd name="connsiteY198" fmla="*/ 392773 h 3655858"/>
              <a:gd name="connsiteX199" fmla="*/ 0 w 8247269"/>
              <a:gd name="connsiteY199" fmla="*/ 402298 h 3655858"/>
              <a:gd name="connsiteX200" fmla="*/ 21431 w 8247269"/>
              <a:gd name="connsiteY200" fmla="*/ 447542 h 3655858"/>
              <a:gd name="connsiteX201" fmla="*/ 33338 w 8247269"/>
              <a:gd name="connsiteY201" fmla="*/ 449923 h 3655858"/>
              <a:gd name="connsiteX202" fmla="*/ 90488 w 8247269"/>
              <a:gd name="connsiteY202" fmla="*/ 478498 h 3655858"/>
              <a:gd name="connsiteX203" fmla="*/ 147638 w 8247269"/>
              <a:gd name="connsiteY203" fmla="*/ 507073 h 3655858"/>
              <a:gd name="connsiteX204" fmla="*/ 166688 w 8247269"/>
              <a:gd name="connsiteY204" fmla="*/ 535648 h 3655858"/>
              <a:gd name="connsiteX205" fmla="*/ 86960 w 8247269"/>
              <a:gd name="connsiteY205" fmla="*/ 578570 h 3655858"/>
              <a:gd name="connsiteX206" fmla="*/ 128588 w 8247269"/>
              <a:gd name="connsiteY206" fmla="*/ 697573 h 3655858"/>
              <a:gd name="connsiteX207" fmla="*/ 100013 w 8247269"/>
              <a:gd name="connsiteY207" fmla="*/ 707098 h 3655858"/>
              <a:gd name="connsiteX208" fmla="*/ 90488 w 8247269"/>
              <a:gd name="connsiteY208" fmla="*/ 735673 h 3655858"/>
              <a:gd name="connsiteX209" fmla="*/ 119063 w 8247269"/>
              <a:gd name="connsiteY209" fmla="*/ 745198 h 3655858"/>
              <a:gd name="connsiteX210" fmla="*/ 138113 w 8247269"/>
              <a:gd name="connsiteY210" fmla="*/ 802348 h 3655858"/>
              <a:gd name="connsiteX211" fmla="*/ 147638 w 8247269"/>
              <a:gd name="connsiteY211" fmla="*/ 869023 h 3655858"/>
              <a:gd name="connsiteX212" fmla="*/ 166688 w 8247269"/>
              <a:gd name="connsiteY212" fmla="*/ 897598 h 3655858"/>
              <a:gd name="connsiteX213" fmla="*/ 157163 w 8247269"/>
              <a:gd name="connsiteY213" fmla="*/ 954748 h 3655858"/>
              <a:gd name="connsiteX0" fmla="*/ 7319963 w 8247269"/>
              <a:gd name="connsiteY0" fmla="*/ 3621748 h 3655858"/>
              <a:gd name="connsiteX1" fmla="*/ 7374733 w 8247269"/>
              <a:gd name="connsiteY1" fmla="*/ 3447918 h 3655858"/>
              <a:gd name="connsiteX2" fmla="*/ 7398544 w 8247269"/>
              <a:gd name="connsiteY2" fmla="*/ 3312186 h 3655858"/>
              <a:gd name="connsiteX3" fmla="*/ 7458075 w 8247269"/>
              <a:gd name="connsiteY3" fmla="*/ 3264560 h 3655858"/>
              <a:gd name="connsiteX4" fmla="*/ 7481888 w 8247269"/>
              <a:gd name="connsiteY4" fmla="*/ 3031197 h 3655858"/>
              <a:gd name="connsiteX5" fmla="*/ 7543801 w 8247269"/>
              <a:gd name="connsiteY5" fmla="*/ 2997859 h 3655858"/>
              <a:gd name="connsiteX6" fmla="*/ 7627145 w 8247269"/>
              <a:gd name="connsiteY6" fmla="*/ 3024053 h 3655858"/>
              <a:gd name="connsiteX7" fmla="*/ 7708106 w 8247269"/>
              <a:gd name="connsiteY7" fmla="*/ 2974049 h 3655858"/>
              <a:gd name="connsiteX8" fmla="*/ 7765257 w 8247269"/>
              <a:gd name="connsiteY8" fmla="*/ 2869273 h 3655858"/>
              <a:gd name="connsiteX9" fmla="*/ 7777163 w 8247269"/>
              <a:gd name="connsiteY9" fmla="*/ 2831173 h 3655858"/>
              <a:gd name="connsiteX10" fmla="*/ 7805738 w 8247269"/>
              <a:gd name="connsiteY10" fmla="*/ 2821648 h 3655858"/>
              <a:gd name="connsiteX11" fmla="*/ 7834313 w 8247269"/>
              <a:gd name="connsiteY11" fmla="*/ 2812123 h 3655858"/>
              <a:gd name="connsiteX12" fmla="*/ 7996238 w 8247269"/>
              <a:gd name="connsiteY12" fmla="*/ 2793073 h 3655858"/>
              <a:gd name="connsiteX13" fmla="*/ 8062913 w 8247269"/>
              <a:gd name="connsiteY13" fmla="*/ 2774023 h 3655858"/>
              <a:gd name="connsiteX14" fmla="*/ 8090341 w 8247269"/>
              <a:gd name="connsiteY14" fmla="*/ 2795512 h 3655858"/>
              <a:gd name="connsiteX15" fmla="*/ 8162926 w 8247269"/>
              <a:gd name="connsiteY15" fmla="*/ 2783548 h 3655858"/>
              <a:gd name="connsiteX16" fmla="*/ 8165307 w 8247269"/>
              <a:gd name="connsiteY16" fmla="*/ 2740686 h 3655858"/>
              <a:gd name="connsiteX17" fmla="*/ 8186738 w 8247269"/>
              <a:gd name="connsiteY17" fmla="*/ 2633530 h 3655858"/>
              <a:gd name="connsiteX18" fmla="*/ 8193882 w 8247269"/>
              <a:gd name="connsiteY18" fmla="*/ 2583523 h 3655858"/>
              <a:gd name="connsiteX19" fmla="*/ 8224838 w 8247269"/>
              <a:gd name="connsiteY19" fmla="*/ 2545423 h 3655858"/>
              <a:gd name="connsiteX20" fmla="*/ 8243888 w 8247269"/>
              <a:gd name="connsiteY20" fmla="*/ 2516848 h 3655858"/>
              <a:gd name="connsiteX21" fmla="*/ 8178447 w 8247269"/>
              <a:gd name="connsiteY21" fmla="*/ 2469281 h 3655858"/>
              <a:gd name="connsiteX22" fmla="*/ 7950994 w 8247269"/>
              <a:gd name="connsiteY22" fmla="*/ 2466842 h 3655858"/>
              <a:gd name="connsiteX23" fmla="*/ 7967663 w 8247269"/>
              <a:gd name="connsiteY23" fmla="*/ 2366829 h 3655858"/>
              <a:gd name="connsiteX24" fmla="*/ 7977188 w 8247269"/>
              <a:gd name="connsiteY24" fmla="*/ 2288248 h 3655858"/>
              <a:gd name="connsiteX25" fmla="*/ 7950995 w 8247269"/>
              <a:gd name="connsiteY25" fmla="*/ 2114416 h 3655858"/>
              <a:gd name="connsiteX26" fmla="*/ 7953375 w 8247269"/>
              <a:gd name="connsiteY26" fmla="*/ 2069173 h 3655858"/>
              <a:gd name="connsiteX27" fmla="*/ 7948613 w 8247269"/>
              <a:gd name="connsiteY27" fmla="*/ 2038216 h 3655858"/>
              <a:gd name="connsiteX28" fmla="*/ 7962901 w 8247269"/>
              <a:gd name="connsiteY28" fmla="*/ 1938204 h 3655858"/>
              <a:gd name="connsiteX29" fmla="*/ 7948613 w 8247269"/>
              <a:gd name="connsiteY29" fmla="*/ 1878673 h 3655858"/>
              <a:gd name="connsiteX30" fmla="*/ 7850982 w 8247269"/>
              <a:gd name="connsiteY30" fmla="*/ 1890579 h 3655858"/>
              <a:gd name="connsiteX31" fmla="*/ 7796213 w 8247269"/>
              <a:gd name="connsiteY31" fmla="*/ 1821523 h 3655858"/>
              <a:gd name="connsiteX32" fmla="*/ 7739063 w 8247269"/>
              <a:gd name="connsiteY32" fmla="*/ 1802473 h 3655858"/>
              <a:gd name="connsiteX33" fmla="*/ 7710488 w 8247269"/>
              <a:gd name="connsiteY33" fmla="*/ 1783423 h 3655858"/>
              <a:gd name="connsiteX34" fmla="*/ 7567613 w 8247269"/>
              <a:gd name="connsiteY34" fmla="*/ 1764373 h 3655858"/>
              <a:gd name="connsiteX35" fmla="*/ 7510463 w 8247269"/>
              <a:gd name="connsiteY35" fmla="*/ 1745323 h 3655858"/>
              <a:gd name="connsiteX36" fmla="*/ 7453313 w 8247269"/>
              <a:gd name="connsiteY36" fmla="*/ 1707223 h 3655858"/>
              <a:gd name="connsiteX37" fmla="*/ 7424738 w 8247269"/>
              <a:gd name="connsiteY37" fmla="*/ 1688173 h 3655858"/>
              <a:gd name="connsiteX38" fmla="*/ 7396163 w 8247269"/>
              <a:gd name="connsiteY38" fmla="*/ 1678648 h 3655858"/>
              <a:gd name="connsiteX39" fmla="*/ 7358063 w 8247269"/>
              <a:gd name="connsiteY39" fmla="*/ 1631023 h 3655858"/>
              <a:gd name="connsiteX40" fmla="*/ 7319963 w 8247269"/>
              <a:gd name="connsiteY40" fmla="*/ 1573873 h 3655858"/>
              <a:gd name="connsiteX41" fmla="*/ 7272338 w 8247269"/>
              <a:gd name="connsiteY41" fmla="*/ 1516723 h 3655858"/>
              <a:gd name="connsiteX42" fmla="*/ 7262813 w 8247269"/>
              <a:gd name="connsiteY42" fmla="*/ 1488148 h 3655858"/>
              <a:gd name="connsiteX43" fmla="*/ 7224713 w 8247269"/>
              <a:gd name="connsiteY43" fmla="*/ 1430998 h 3655858"/>
              <a:gd name="connsiteX44" fmla="*/ 7215188 w 8247269"/>
              <a:gd name="connsiteY44" fmla="*/ 1402423 h 3655858"/>
              <a:gd name="connsiteX45" fmla="*/ 7196138 w 8247269"/>
              <a:gd name="connsiteY45" fmla="*/ 1373848 h 3655858"/>
              <a:gd name="connsiteX46" fmla="*/ 7184231 w 8247269"/>
              <a:gd name="connsiteY46" fmla="*/ 1309554 h 3655858"/>
              <a:gd name="connsiteX47" fmla="*/ 7012782 w 8247269"/>
              <a:gd name="connsiteY47" fmla="*/ 1114292 h 3655858"/>
              <a:gd name="connsiteX48" fmla="*/ 6979445 w 8247269"/>
              <a:gd name="connsiteY48" fmla="*/ 1078573 h 3655858"/>
              <a:gd name="connsiteX49" fmla="*/ 6950869 w 8247269"/>
              <a:gd name="connsiteY49" fmla="*/ 1047617 h 3655858"/>
              <a:gd name="connsiteX50" fmla="*/ 6988969 w 8247269"/>
              <a:gd name="connsiteY50" fmla="*/ 992848 h 3655858"/>
              <a:gd name="connsiteX51" fmla="*/ 7048501 w 8247269"/>
              <a:gd name="connsiteY51" fmla="*/ 916648 h 3655858"/>
              <a:gd name="connsiteX52" fmla="*/ 6977063 w 8247269"/>
              <a:gd name="connsiteY52" fmla="*/ 888073 h 3655858"/>
              <a:gd name="connsiteX53" fmla="*/ 6910388 w 8247269"/>
              <a:gd name="connsiteY53" fmla="*/ 878548 h 3655858"/>
              <a:gd name="connsiteX54" fmla="*/ 6872288 w 8247269"/>
              <a:gd name="connsiteY54" fmla="*/ 859498 h 3655858"/>
              <a:gd name="connsiteX55" fmla="*/ 6843713 w 8247269"/>
              <a:gd name="connsiteY55" fmla="*/ 849973 h 3655858"/>
              <a:gd name="connsiteX56" fmla="*/ 6786563 w 8247269"/>
              <a:gd name="connsiteY56" fmla="*/ 811873 h 3655858"/>
              <a:gd name="connsiteX57" fmla="*/ 6748463 w 8247269"/>
              <a:gd name="connsiteY57" fmla="*/ 764248 h 3655858"/>
              <a:gd name="connsiteX58" fmla="*/ 6738938 w 8247269"/>
              <a:gd name="connsiteY58" fmla="*/ 735673 h 3655858"/>
              <a:gd name="connsiteX59" fmla="*/ 6691313 w 8247269"/>
              <a:gd name="connsiteY59" fmla="*/ 688048 h 3655858"/>
              <a:gd name="connsiteX60" fmla="*/ 6643688 w 8247269"/>
              <a:gd name="connsiteY60" fmla="*/ 649948 h 3655858"/>
              <a:gd name="connsiteX61" fmla="*/ 6624638 w 8247269"/>
              <a:gd name="connsiteY61" fmla="*/ 621373 h 3655858"/>
              <a:gd name="connsiteX62" fmla="*/ 6596063 w 8247269"/>
              <a:gd name="connsiteY62" fmla="*/ 611848 h 3655858"/>
              <a:gd name="connsiteX63" fmla="*/ 6567488 w 8247269"/>
              <a:gd name="connsiteY63" fmla="*/ 592798 h 3655858"/>
              <a:gd name="connsiteX64" fmla="*/ 6538913 w 8247269"/>
              <a:gd name="connsiteY64" fmla="*/ 583273 h 3655858"/>
              <a:gd name="connsiteX65" fmla="*/ 6510338 w 8247269"/>
              <a:gd name="connsiteY65" fmla="*/ 564223 h 3655858"/>
              <a:gd name="connsiteX66" fmla="*/ 6462713 w 8247269"/>
              <a:gd name="connsiteY66" fmla="*/ 554698 h 3655858"/>
              <a:gd name="connsiteX67" fmla="*/ 6376988 w 8247269"/>
              <a:gd name="connsiteY67" fmla="*/ 564223 h 3655858"/>
              <a:gd name="connsiteX68" fmla="*/ 6250782 w 8247269"/>
              <a:gd name="connsiteY68" fmla="*/ 616611 h 3655858"/>
              <a:gd name="connsiteX69" fmla="*/ 6169819 w 8247269"/>
              <a:gd name="connsiteY69" fmla="*/ 649948 h 3655858"/>
              <a:gd name="connsiteX70" fmla="*/ 6148388 w 8247269"/>
              <a:gd name="connsiteY70" fmla="*/ 697573 h 3655858"/>
              <a:gd name="connsiteX71" fmla="*/ 6105525 w 8247269"/>
              <a:gd name="connsiteY71" fmla="*/ 883310 h 3655858"/>
              <a:gd name="connsiteX72" fmla="*/ 6119813 w 8247269"/>
              <a:gd name="connsiteY72" fmla="*/ 1116673 h 3655858"/>
              <a:gd name="connsiteX73" fmla="*/ 6136482 w 8247269"/>
              <a:gd name="connsiteY73" fmla="*/ 1226210 h 3655858"/>
              <a:gd name="connsiteX74" fmla="*/ 6140098 w 8247269"/>
              <a:gd name="connsiteY74" fmla="*/ 1397718 h 3655858"/>
              <a:gd name="connsiteX75" fmla="*/ 6165057 w 8247269"/>
              <a:gd name="connsiteY75" fmla="*/ 1445286 h 3655858"/>
              <a:gd name="connsiteX76" fmla="*/ 6162676 w 8247269"/>
              <a:gd name="connsiteY76" fmla="*/ 1523867 h 3655858"/>
              <a:gd name="connsiteX77" fmla="*/ 6174582 w 8247269"/>
              <a:gd name="connsiteY77" fmla="*/ 1683411 h 3655858"/>
              <a:gd name="connsiteX78" fmla="*/ 6174581 w 8247269"/>
              <a:gd name="connsiteY78" fmla="*/ 1766754 h 3655858"/>
              <a:gd name="connsiteX79" fmla="*/ 6105525 w 8247269"/>
              <a:gd name="connsiteY79" fmla="*/ 1752466 h 3655858"/>
              <a:gd name="connsiteX80" fmla="*/ 5969795 w 8247269"/>
              <a:gd name="connsiteY80" fmla="*/ 1778661 h 3655858"/>
              <a:gd name="connsiteX81" fmla="*/ 5955507 w 8247269"/>
              <a:gd name="connsiteY81" fmla="*/ 1885816 h 3655858"/>
              <a:gd name="connsiteX82" fmla="*/ 5967413 w 8247269"/>
              <a:gd name="connsiteY82" fmla="*/ 1935823 h 3655858"/>
              <a:gd name="connsiteX83" fmla="*/ 5926932 w 8247269"/>
              <a:gd name="connsiteY83" fmla="*/ 1966779 h 3655858"/>
              <a:gd name="connsiteX84" fmla="*/ 5684045 w 8247269"/>
              <a:gd name="connsiteY84" fmla="*/ 1947729 h 3655858"/>
              <a:gd name="connsiteX85" fmla="*/ 5434013 w 8247269"/>
              <a:gd name="connsiteY85" fmla="*/ 1971542 h 3655858"/>
              <a:gd name="connsiteX86" fmla="*/ 5300663 w 8247269"/>
              <a:gd name="connsiteY86" fmla="*/ 1935823 h 3655858"/>
              <a:gd name="connsiteX87" fmla="*/ 5243513 w 8247269"/>
              <a:gd name="connsiteY87" fmla="*/ 1945348 h 3655858"/>
              <a:gd name="connsiteX88" fmla="*/ 5198269 w 8247269"/>
              <a:gd name="connsiteY88" fmla="*/ 1935823 h 3655858"/>
              <a:gd name="connsiteX89" fmla="*/ 5074444 w 8247269"/>
              <a:gd name="connsiteY89" fmla="*/ 1916773 h 3655858"/>
              <a:gd name="connsiteX90" fmla="*/ 5057776 w 8247269"/>
              <a:gd name="connsiteY90" fmla="*/ 1838192 h 3655858"/>
              <a:gd name="connsiteX91" fmla="*/ 4891088 w 8247269"/>
              <a:gd name="connsiteY91" fmla="*/ 1811998 h 3655858"/>
              <a:gd name="connsiteX92" fmla="*/ 4814888 w 8247269"/>
              <a:gd name="connsiteY92" fmla="*/ 1773898 h 3655858"/>
              <a:gd name="connsiteX93" fmla="*/ 4786313 w 8247269"/>
              <a:gd name="connsiteY93" fmla="*/ 1745323 h 3655858"/>
              <a:gd name="connsiteX94" fmla="*/ 4776788 w 8247269"/>
              <a:gd name="connsiteY94" fmla="*/ 1716748 h 3655858"/>
              <a:gd name="connsiteX95" fmla="*/ 4844698 w 8247269"/>
              <a:gd name="connsiteY95" fmla="*/ 1702519 h 3655858"/>
              <a:gd name="connsiteX96" fmla="*/ 4795838 w 8247269"/>
              <a:gd name="connsiteY96" fmla="*/ 1659598 h 3655858"/>
              <a:gd name="connsiteX97" fmla="*/ 4814888 w 8247269"/>
              <a:gd name="connsiteY97" fmla="*/ 1507198 h 3655858"/>
              <a:gd name="connsiteX98" fmla="*/ 4852988 w 8247269"/>
              <a:gd name="connsiteY98" fmla="*/ 1450048 h 3655858"/>
              <a:gd name="connsiteX99" fmla="*/ 4872038 w 8247269"/>
              <a:gd name="connsiteY99" fmla="*/ 1421473 h 3655858"/>
              <a:gd name="connsiteX100" fmla="*/ 4919663 w 8247269"/>
              <a:gd name="connsiteY100" fmla="*/ 1345273 h 3655858"/>
              <a:gd name="connsiteX101" fmla="*/ 4929188 w 8247269"/>
              <a:gd name="connsiteY101" fmla="*/ 1316698 h 3655858"/>
              <a:gd name="connsiteX102" fmla="*/ 4872038 w 8247269"/>
              <a:gd name="connsiteY102" fmla="*/ 1288123 h 3655858"/>
              <a:gd name="connsiteX103" fmla="*/ 4843463 w 8247269"/>
              <a:gd name="connsiteY103" fmla="*/ 1269073 h 3655858"/>
              <a:gd name="connsiteX104" fmla="*/ 4786313 w 8247269"/>
              <a:gd name="connsiteY104" fmla="*/ 1250023 h 3655858"/>
              <a:gd name="connsiteX105" fmla="*/ 4757738 w 8247269"/>
              <a:gd name="connsiteY105" fmla="*/ 1240498 h 3655858"/>
              <a:gd name="connsiteX106" fmla="*/ 4729163 w 8247269"/>
              <a:gd name="connsiteY106" fmla="*/ 1250023 h 3655858"/>
              <a:gd name="connsiteX107" fmla="*/ 4672013 w 8247269"/>
              <a:gd name="connsiteY107" fmla="*/ 1278598 h 3655858"/>
              <a:gd name="connsiteX108" fmla="*/ 4576763 w 8247269"/>
              <a:gd name="connsiteY108" fmla="*/ 1240498 h 3655858"/>
              <a:gd name="connsiteX109" fmla="*/ 4538663 w 8247269"/>
              <a:gd name="connsiteY109" fmla="*/ 1192873 h 3655858"/>
              <a:gd name="connsiteX110" fmla="*/ 4481513 w 8247269"/>
              <a:gd name="connsiteY110" fmla="*/ 1211923 h 3655858"/>
              <a:gd name="connsiteX111" fmla="*/ 4452938 w 8247269"/>
              <a:gd name="connsiteY111" fmla="*/ 1221448 h 3655858"/>
              <a:gd name="connsiteX112" fmla="*/ 4414838 w 8247269"/>
              <a:gd name="connsiteY112" fmla="*/ 1307173 h 3655858"/>
              <a:gd name="connsiteX113" fmla="*/ 4405313 w 8247269"/>
              <a:gd name="connsiteY113" fmla="*/ 1335748 h 3655858"/>
              <a:gd name="connsiteX114" fmla="*/ 4395788 w 8247269"/>
              <a:gd name="connsiteY114" fmla="*/ 1364323 h 3655858"/>
              <a:gd name="connsiteX115" fmla="*/ 4367213 w 8247269"/>
              <a:gd name="connsiteY115" fmla="*/ 1383373 h 3655858"/>
              <a:gd name="connsiteX116" fmla="*/ 4348163 w 8247269"/>
              <a:gd name="connsiteY116" fmla="*/ 1411948 h 3655858"/>
              <a:gd name="connsiteX117" fmla="*/ 4329113 w 8247269"/>
              <a:gd name="connsiteY117" fmla="*/ 1469098 h 3655858"/>
              <a:gd name="connsiteX118" fmla="*/ 4331494 w 8247269"/>
              <a:gd name="connsiteY118" fmla="*/ 1526248 h 3655858"/>
              <a:gd name="connsiteX119" fmla="*/ 4291013 w 8247269"/>
              <a:gd name="connsiteY119" fmla="*/ 1564348 h 3655858"/>
              <a:gd name="connsiteX120" fmla="*/ 4262438 w 8247269"/>
              <a:gd name="connsiteY120" fmla="*/ 1583398 h 3655858"/>
              <a:gd name="connsiteX121" fmla="*/ 4224338 w 8247269"/>
              <a:gd name="connsiteY121" fmla="*/ 1576254 h 3655858"/>
              <a:gd name="connsiteX122" fmla="*/ 4167188 w 8247269"/>
              <a:gd name="connsiteY122" fmla="*/ 1592923 h 3655858"/>
              <a:gd name="connsiteX123" fmla="*/ 4110038 w 8247269"/>
              <a:gd name="connsiteY123" fmla="*/ 1614354 h 3655858"/>
              <a:gd name="connsiteX124" fmla="*/ 4081463 w 8247269"/>
              <a:gd name="connsiteY124" fmla="*/ 1621498 h 3655858"/>
              <a:gd name="connsiteX125" fmla="*/ 4055270 w 8247269"/>
              <a:gd name="connsiteY125" fmla="*/ 1626261 h 3655858"/>
              <a:gd name="connsiteX126" fmla="*/ 3948113 w 8247269"/>
              <a:gd name="connsiteY126" fmla="*/ 1640548 h 3655858"/>
              <a:gd name="connsiteX127" fmla="*/ 3910013 w 8247269"/>
              <a:gd name="connsiteY127" fmla="*/ 1631023 h 3655858"/>
              <a:gd name="connsiteX128" fmla="*/ 3769520 w 8247269"/>
              <a:gd name="connsiteY128" fmla="*/ 1652454 h 3655858"/>
              <a:gd name="connsiteX129" fmla="*/ 3721894 w 8247269"/>
              <a:gd name="connsiteY129" fmla="*/ 1609591 h 3655858"/>
              <a:gd name="connsiteX130" fmla="*/ 3700463 w 8247269"/>
              <a:gd name="connsiteY130" fmla="*/ 1592923 h 3655858"/>
              <a:gd name="connsiteX131" fmla="*/ 3652838 w 8247269"/>
              <a:gd name="connsiteY131" fmla="*/ 1554823 h 3655858"/>
              <a:gd name="connsiteX132" fmla="*/ 3481388 w 8247269"/>
              <a:gd name="connsiteY132" fmla="*/ 1564348 h 3655858"/>
              <a:gd name="connsiteX133" fmla="*/ 3414713 w 8247269"/>
              <a:gd name="connsiteY133" fmla="*/ 1573873 h 3655858"/>
              <a:gd name="connsiteX134" fmla="*/ 3386138 w 8247269"/>
              <a:gd name="connsiteY134" fmla="*/ 1583398 h 3655858"/>
              <a:gd name="connsiteX135" fmla="*/ 3338513 w 8247269"/>
              <a:gd name="connsiteY135" fmla="*/ 1592923 h 3655858"/>
              <a:gd name="connsiteX136" fmla="*/ 3259931 w 8247269"/>
              <a:gd name="connsiteY136" fmla="*/ 1650073 h 3655858"/>
              <a:gd name="connsiteX137" fmla="*/ 3214688 w 8247269"/>
              <a:gd name="connsiteY137" fmla="*/ 1697698 h 3655858"/>
              <a:gd name="connsiteX138" fmla="*/ 3205163 w 8247269"/>
              <a:gd name="connsiteY138" fmla="*/ 1726273 h 3655858"/>
              <a:gd name="connsiteX139" fmla="*/ 3181351 w 8247269"/>
              <a:gd name="connsiteY139" fmla="*/ 1769136 h 3655858"/>
              <a:gd name="connsiteX140" fmla="*/ 3102769 w 8247269"/>
              <a:gd name="connsiteY140" fmla="*/ 1745323 h 3655858"/>
              <a:gd name="connsiteX141" fmla="*/ 3057525 w 8247269"/>
              <a:gd name="connsiteY141" fmla="*/ 1690554 h 3655858"/>
              <a:gd name="connsiteX142" fmla="*/ 3005138 w 8247269"/>
              <a:gd name="connsiteY142" fmla="*/ 1650073 h 3655858"/>
              <a:gd name="connsiteX143" fmla="*/ 2967038 w 8247269"/>
              <a:gd name="connsiteY143" fmla="*/ 1592923 h 3655858"/>
              <a:gd name="connsiteX144" fmla="*/ 2947988 w 8247269"/>
              <a:gd name="connsiteY144" fmla="*/ 1564348 h 3655858"/>
              <a:gd name="connsiteX145" fmla="*/ 2890838 w 8247269"/>
              <a:gd name="connsiteY145" fmla="*/ 1535773 h 3655858"/>
              <a:gd name="connsiteX146" fmla="*/ 2862263 w 8247269"/>
              <a:gd name="connsiteY146" fmla="*/ 1516723 h 3655858"/>
              <a:gd name="connsiteX147" fmla="*/ 2833688 w 8247269"/>
              <a:gd name="connsiteY147" fmla="*/ 1507198 h 3655858"/>
              <a:gd name="connsiteX148" fmla="*/ 2805113 w 8247269"/>
              <a:gd name="connsiteY148" fmla="*/ 1488148 h 3655858"/>
              <a:gd name="connsiteX149" fmla="*/ 2738438 w 8247269"/>
              <a:gd name="connsiteY149" fmla="*/ 1469098 h 3655858"/>
              <a:gd name="connsiteX150" fmla="*/ 2709863 w 8247269"/>
              <a:gd name="connsiteY150" fmla="*/ 1459573 h 3655858"/>
              <a:gd name="connsiteX151" fmla="*/ 2605088 w 8247269"/>
              <a:gd name="connsiteY151" fmla="*/ 1450048 h 3655858"/>
              <a:gd name="connsiteX152" fmla="*/ 2509838 w 8247269"/>
              <a:gd name="connsiteY152" fmla="*/ 1459573 h 3655858"/>
              <a:gd name="connsiteX153" fmla="*/ 2433638 w 8247269"/>
              <a:gd name="connsiteY153" fmla="*/ 1411948 h 3655858"/>
              <a:gd name="connsiteX154" fmla="*/ 2395538 w 8247269"/>
              <a:gd name="connsiteY154" fmla="*/ 1383373 h 3655858"/>
              <a:gd name="connsiteX155" fmla="*/ 2366963 w 8247269"/>
              <a:gd name="connsiteY155" fmla="*/ 1373848 h 3655858"/>
              <a:gd name="connsiteX156" fmla="*/ 2309813 w 8247269"/>
              <a:gd name="connsiteY156" fmla="*/ 1364323 h 3655858"/>
              <a:gd name="connsiteX157" fmla="*/ 2233613 w 8247269"/>
              <a:gd name="connsiteY157" fmla="*/ 1373848 h 3655858"/>
              <a:gd name="connsiteX158" fmla="*/ 2185988 w 8247269"/>
              <a:gd name="connsiteY158" fmla="*/ 1364323 h 3655858"/>
              <a:gd name="connsiteX159" fmla="*/ 2176463 w 8247269"/>
              <a:gd name="connsiteY159" fmla="*/ 1335748 h 3655858"/>
              <a:gd name="connsiteX160" fmla="*/ 2157413 w 8247269"/>
              <a:gd name="connsiteY160" fmla="*/ 1204779 h 3655858"/>
              <a:gd name="connsiteX161" fmla="*/ 2097882 w 8247269"/>
              <a:gd name="connsiteY161" fmla="*/ 1159537 h 3655858"/>
              <a:gd name="connsiteX162" fmla="*/ 2062163 w 8247269"/>
              <a:gd name="connsiteY162" fmla="*/ 1097623 h 3655858"/>
              <a:gd name="connsiteX163" fmla="*/ 2033588 w 8247269"/>
              <a:gd name="connsiteY163" fmla="*/ 1088098 h 3655858"/>
              <a:gd name="connsiteX164" fmla="*/ 2081213 w 8247269"/>
              <a:gd name="connsiteY164" fmla="*/ 1040473 h 3655858"/>
              <a:gd name="connsiteX165" fmla="*/ 2128838 w 8247269"/>
              <a:gd name="connsiteY165" fmla="*/ 1030948 h 3655858"/>
              <a:gd name="connsiteX166" fmla="*/ 2147888 w 8247269"/>
              <a:gd name="connsiteY166" fmla="*/ 973798 h 3655858"/>
              <a:gd name="connsiteX167" fmla="*/ 2119313 w 8247269"/>
              <a:gd name="connsiteY167" fmla="*/ 945223 h 3655858"/>
              <a:gd name="connsiteX168" fmla="*/ 1983582 w 8247269"/>
              <a:gd name="connsiteY168" fmla="*/ 902360 h 3655858"/>
              <a:gd name="connsiteX169" fmla="*/ 2024063 w 8247269"/>
              <a:gd name="connsiteY169" fmla="*/ 859498 h 3655858"/>
              <a:gd name="connsiteX170" fmla="*/ 2014538 w 8247269"/>
              <a:gd name="connsiteY170" fmla="*/ 830923 h 3655858"/>
              <a:gd name="connsiteX171" fmla="*/ 1976438 w 8247269"/>
              <a:gd name="connsiteY171" fmla="*/ 773773 h 3655858"/>
              <a:gd name="connsiteX172" fmla="*/ 1804988 w 8247269"/>
              <a:gd name="connsiteY172" fmla="*/ 716623 h 3655858"/>
              <a:gd name="connsiteX173" fmla="*/ 1776413 w 8247269"/>
              <a:gd name="connsiteY173" fmla="*/ 707098 h 3655858"/>
              <a:gd name="connsiteX174" fmla="*/ 1747838 w 8247269"/>
              <a:gd name="connsiteY174" fmla="*/ 697573 h 3655858"/>
              <a:gd name="connsiteX175" fmla="*/ 1690688 w 8247269"/>
              <a:gd name="connsiteY175" fmla="*/ 659473 h 3655858"/>
              <a:gd name="connsiteX176" fmla="*/ 1654969 w 8247269"/>
              <a:gd name="connsiteY176" fmla="*/ 623754 h 3655858"/>
              <a:gd name="connsiteX177" fmla="*/ 1588293 w 8247269"/>
              <a:gd name="connsiteY177" fmla="*/ 538029 h 3655858"/>
              <a:gd name="connsiteX178" fmla="*/ 1493045 w 8247269"/>
              <a:gd name="connsiteY178" fmla="*/ 464210 h 3655858"/>
              <a:gd name="connsiteX179" fmla="*/ 1370452 w 8247269"/>
              <a:gd name="connsiteY179" fmla="*/ 366638 h 3655858"/>
              <a:gd name="connsiteX180" fmla="*/ 1350170 w 8247269"/>
              <a:gd name="connsiteY180" fmla="*/ 347529 h 3655858"/>
              <a:gd name="connsiteX181" fmla="*/ 1373982 w 8247269"/>
              <a:gd name="connsiteY181" fmla="*/ 354673 h 3655858"/>
              <a:gd name="connsiteX182" fmla="*/ 1440657 w 8247269"/>
              <a:gd name="connsiteY182" fmla="*/ 373723 h 3655858"/>
              <a:gd name="connsiteX183" fmla="*/ 1440657 w 8247269"/>
              <a:gd name="connsiteY183" fmla="*/ 321335 h 3655858"/>
              <a:gd name="connsiteX184" fmla="*/ 1376363 w 8247269"/>
              <a:gd name="connsiteY184" fmla="*/ 235611 h 3655858"/>
              <a:gd name="connsiteX185" fmla="*/ 1338263 w 8247269"/>
              <a:gd name="connsiteY185" fmla="*/ 209416 h 3655858"/>
              <a:gd name="connsiteX186" fmla="*/ 1319213 w 8247269"/>
              <a:gd name="connsiteY186" fmla="*/ 192748 h 3655858"/>
              <a:gd name="connsiteX187" fmla="*/ 1166813 w 8247269"/>
              <a:gd name="connsiteY187" fmla="*/ 164173 h 3655858"/>
              <a:gd name="connsiteX188" fmla="*/ 1138238 w 8247269"/>
              <a:gd name="connsiteY188" fmla="*/ 154648 h 3655858"/>
              <a:gd name="connsiteX189" fmla="*/ 1057275 w 8247269"/>
              <a:gd name="connsiteY189" fmla="*/ 66542 h 3655858"/>
              <a:gd name="connsiteX190" fmla="*/ 976313 w 8247269"/>
              <a:gd name="connsiteY190" fmla="*/ 4629 h 3655858"/>
              <a:gd name="connsiteX191" fmla="*/ 626269 w 8247269"/>
              <a:gd name="connsiteY191" fmla="*/ 7011 h 3655858"/>
              <a:gd name="connsiteX192" fmla="*/ 535782 w 8247269"/>
              <a:gd name="connsiteY192" fmla="*/ 49873 h 3655858"/>
              <a:gd name="connsiteX193" fmla="*/ 395288 w 8247269"/>
              <a:gd name="connsiteY193" fmla="*/ 78448 h 3655858"/>
              <a:gd name="connsiteX194" fmla="*/ 319088 w 8247269"/>
              <a:gd name="connsiteY194" fmla="*/ 190367 h 3655858"/>
              <a:gd name="connsiteX195" fmla="*/ 307182 w 8247269"/>
              <a:gd name="connsiteY195" fmla="*/ 247516 h 3655858"/>
              <a:gd name="connsiteX196" fmla="*/ 254794 w 8247269"/>
              <a:gd name="connsiteY196" fmla="*/ 314192 h 3655858"/>
              <a:gd name="connsiteX197" fmla="*/ 180975 w 8247269"/>
              <a:gd name="connsiteY197" fmla="*/ 361817 h 3655858"/>
              <a:gd name="connsiteX198" fmla="*/ 76201 w 8247269"/>
              <a:gd name="connsiteY198" fmla="*/ 388011 h 3655858"/>
              <a:gd name="connsiteX199" fmla="*/ 42863 w 8247269"/>
              <a:gd name="connsiteY199" fmla="*/ 392773 h 3655858"/>
              <a:gd name="connsiteX200" fmla="*/ 0 w 8247269"/>
              <a:gd name="connsiteY200" fmla="*/ 402298 h 3655858"/>
              <a:gd name="connsiteX201" fmla="*/ 21431 w 8247269"/>
              <a:gd name="connsiteY201" fmla="*/ 447542 h 3655858"/>
              <a:gd name="connsiteX202" fmla="*/ 33338 w 8247269"/>
              <a:gd name="connsiteY202" fmla="*/ 449923 h 3655858"/>
              <a:gd name="connsiteX203" fmla="*/ 90488 w 8247269"/>
              <a:gd name="connsiteY203" fmla="*/ 478498 h 3655858"/>
              <a:gd name="connsiteX204" fmla="*/ 147638 w 8247269"/>
              <a:gd name="connsiteY204" fmla="*/ 507073 h 3655858"/>
              <a:gd name="connsiteX205" fmla="*/ 166688 w 8247269"/>
              <a:gd name="connsiteY205" fmla="*/ 535648 h 3655858"/>
              <a:gd name="connsiteX206" fmla="*/ 86960 w 8247269"/>
              <a:gd name="connsiteY206" fmla="*/ 578570 h 3655858"/>
              <a:gd name="connsiteX207" fmla="*/ 128588 w 8247269"/>
              <a:gd name="connsiteY207" fmla="*/ 697573 h 3655858"/>
              <a:gd name="connsiteX208" fmla="*/ 100013 w 8247269"/>
              <a:gd name="connsiteY208" fmla="*/ 707098 h 3655858"/>
              <a:gd name="connsiteX209" fmla="*/ 90488 w 8247269"/>
              <a:gd name="connsiteY209" fmla="*/ 735673 h 3655858"/>
              <a:gd name="connsiteX210" fmla="*/ 119063 w 8247269"/>
              <a:gd name="connsiteY210" fmla="*/ 745198 h 3655858"/>
              <a:gd name="connsiteX211" fmla="*/ 138113 w 8247269"/>
              <a:gd name="connsiteY211" fmla="*/ 802348 h 3655858"/>
              <a:gd name="connsiteX212" fmla="*/ 147638 w 8247269"/>
              <a:gd name="connsiteY212" fmla="*/ 869023 h 3655858"/>
              <a:gd name="connsiteX213" fmla="*/ 166688 w 8247269"/>
              <a:gd name="connsiteY213" fmla="*/ 897598 h 3655858"/>
              <a:gd name="connsiteX214" fmla="*/ 157163 w 8247269"/>
              <a:gd name="connsiteY214" fmla="*/ 954748 h 3655858"/>
              <a:gd name="connsiteX0" fmla="*/ 7319963 w 8247269"/>
              <a:gd name="connsiteY0" fmla="*/ 3621748 h 3655858"/>
              <a:gd name="connsiteX1" fmla="*/ 7374733 w 8247269"/>
              <a:gd name="connsiteY1" fmla="*/ 3447918 h 3655858"/>
              <a:gd name="connsiteX2" fmla="*/ 7398544 w 8247269"/>
              <a:gd name="connsiteY2" fmla="*/ 3312186 h 3655858"/>
              <a:gd name="connsiteX3" fmla="*/ 7458075 w 8247269"/>
              <a:gd name="connsiteY3" fmla="*/ 3264560 h 3655858"/>
              <a:gd name="connsiteX4" fmla="*/ 7481888 w 8247269"/>
              <a:gd name="connsiteY4" fmla="*/ 3031197 h 3655858"/>
              <a:gd name="connsiteX5" fmla="*/ 7543801 w 8247269"/>
              <a:gd name="connsiteY5" fmla="*/ 2997859 h 3655858"/>
              <a:gd name="connsiteX6" fmla="*/ 7627145 w 8247269"/>
              <a:gd name="connsiteY6" fmla="*/ 3024053 h 3655858"/>
              <a:gd name="connsiteX7" fmla="*/ 7708106 w 8247269"/>
              <a:gd name="connsiteY7" fmla="*/ 2974049 h 3655858"/>
              <a:gd name="connsiteX8" fmla="*/ 7765257 w 8247269"/>
              <a:gd name="connsiteY8" fmla="*/ 2869273 h 3655858"/>
              <a:gd name="connsiteX9" fmla="*/ 7777163 w 8247269"/>
              <a:gd name="connsiteY9" fmla="*/ 2831173 h 3655858"/>
              <a:gd name="connsiteX10" fmla="*/ 7805738 w 8247269"/>
              <a:gd name="connsiteY10" fmla="*/ 2821648 h 3655858"/>
              <a:gd name="connsiteX11" fmla="*/ 7834313 w 8247269"/>
              <a:gd name="connsiteY11" fmla="*/ 2812123 h 3655858"/>
              <a:gd name="connsiteX12" fmla="*/ 7996238 w 8247269"/>
              <a:gd name="connsiteY12" fmla="*/ 2793073 h 3655858"/>
              <a:gd name="connsiteX13" fmla="*/ 8062913 w 8247269"/>
              <a:gd name="connsiteY13" fmla="*/ 2774023 h 3655858"/>
              <a:gd name="connsiteX14" fmla="*/ 8090341 w 8247269"/>
              <a:gd name="connsiteY14" fmla="*/ 2795512 h 3655858"/>
              <a:gd name="connsiteX15" fmla="*/ 8162926 w 8247269"/>
              <a:gd name="connsiteY15" fmla="*/ 2783548 h 3655858"/>
              <a:gd name="connsiteX16" fmla="*/ 8165307 w 8247269"/>
              <a:gd name="connsiteY16" fmla="*/ 2740686 h 3655858"/>
              <a:gd name="connsiteX17" fmla="*/ 8186738 w 8247269"/>
              <a:gd name="connsiteY17" fmla="*/ 2633530 h 3655858"/>
              <a:gd name="connsiteX18" fmla="*/ 8193882 w 8247269"/>
              <a:gd name="connsiteY18" fmla="*/ 2583523 h 3655858"/>
              <a:gd name="connsiteX19" fmla="*/ 8224838 w 8247269"/>
              <a:gd name="connsiteY19" fmla="*/ 2545423 h 3655858"/>
              <a:gd name="connsiteX20" fmla="*/ 8243888 w 8247269"/>
              <a:gd name="connsiteY20" fmla="*/ 2516848 h 3655858"/>
              <a:gd name="connsiteX21" fmla="*/ 8178447 w 8247269"/>
              <a:gd name="connsiteY21" fmla="*/ 2469281 h 3655858"/>
              <a:gd name="connsiteX22" fmla="*/ 7950994 w 8247269"/>
              <a:gd name="connsiteY22" fmla="*/ 2466842 h 3655858"/>
              <a:gd name="connsiteX23" fmla="*/ 7967663 w 8247269"/>
              <a:gd name="connsiteY23" fmla="*/ 2366829 h 3655858"/>
              <a:gd name="connsiteX24" fmla="*/ 7977188 w 8247269"/>
              <a:gd name="connsiteY24" fmla="*/ 2288248 h 3655858"/>
              <a:gd name="connsiteX25" fmla="*/ 7950995 w 8247269"/>
              <a:gd name="connsiteY25" fmla="*/ 2114416 h 3655858"/>
              <a:gd name="connsiteX26" fmla="*/ 7953375 w 8247269"/>
              <a:gd name="connsiteY26" fmla="*/ 2069173 h 3655858"/>
              <a:gd name="connsiteX27" fmla="*/ 7948613 w 8247269"/>
              <a:gd name="connsiteY27" fmla="*/ 2038216 h 3655858"/>
              <a:gd name="connsiteX28" fmla="*/ 7962901 w 8247269"/>
              <a:gd name="connsiteY28" fmla="*/ 1938204 h 3655858"/>
              <a:gd name="connsiteX29" fmla="*/ 7948613 w 8247269"/>
              <a:gd name="connsiteY29" fmla="*/ 1878673 h 3655858"/>
              <a:gd name="connsiteX30" fmla="*/ 7850982 w 8247269"/>
              <a:gd name="connsiteY30" fmla="*/ 1890579 h 3655858"/>
              <a:gd name="connsiteX31" fmla="*/ 7796213 w 8247269"/>
              <a:gd name="connsiteY31" fmla="*/ 1821523 h 3655858"/>
              <a:gd name="connsiteX32" fmla="*/ 7739063 w 8247269"/>
              <a:gd name="connsiteY32" fmla="*/ 1802473 h 3655858"/>
              <a:gd name="connsiteX33" fmla="*/ 7710488 w 8247269"/>
              <a:gd name="connsiteY33" fmla="*/ 1783423 h 3655858"/>
              <a:gd name="connsiteX34" fmla="*/ 7567613 w 8247269"/>
              <a:gd name="connsiteY34" fmla="*/ 1764373 h 3655858"/>
              <a:gd name="connsiteX35" fmla="*/ 7510463 w 8247269"/>
              <a:gd name="connsiteY35" fmla="*/ 1745323 h 3655858"/>
              <a:gd name="connsiteX36" fmla="*/ 7453313 w 8247269"/>
              <a:gd name="connsiteY36" fmla="*/ 1707223 h 3655858"/>
              <a:gd name="connsiteX37" fmla="*/ 7424738 w 8247269"/>
              <a:gd name="connsiteY37" fmla="*/ 1688173 h 3655858"/>
              <a:gd name="connsiteX38" fmla="*/ 7396163 w 8247269"/>
              <a:gd name="connsiteY38" fmla="*/ 1678648 h 3655858"/>
              <a:gd name="connsiteX39" fmla="*/ 7358063 w 8247269"/>
              <a:gd name="connsiteY39" fmla="*/ 1631023 h 3655858"/>
              <a:gd name="connsiteX40" fmla="*/ 7319963 w 8247269"/>
              <a:gd name="connsiteY40" fmla="*/ 1573873 h 3655858"/>
              <a:gd name="connsiteX41" fmla="*/ 7272338 w 8247269"/>
              <a:gd name="connsiteY41" fmla="*/ 1516723 h 3655858"/>
              <a:gd name="connsiteX42" fmla="*/ 7262813 w 8247269"/>
              <a:gd name="connsiteY42" fmla="*/ 1488148 h 3655858"/>
              <a:gd name="connsiteX43" fmla="*/ 7224713 w 8247269"/>
              <a:gd name="connsiteY43" fmla="*/ 1430998 h 3655858"/>
              <a:gd name="connsiteX44" fmla="*/ 7215188 w 8247269"/>
              <a:gd name="connsiteY44" fmla="*/ 1402423 h 3655858"/>
              <a:gd name="connsiteX45" fmla="*/ 7196138 w 8247269"/>
              <a:gd name="connsiteY45" fmla="*/ 1373848 h 3655858"/>
              <a:gd name="connsiteX46" fmla="*/ 7184231 w 8247269"/>
              <a:gd name="connsiteY46" fmla="*/ 1309554 h 3655858"/>
              <a:gd name="connsiteX47" fmla="*/ 7012782 w 8247269"/>
              <a:gd name="connsiteY47" fmla="*/ 1114292 h 3655858"/>
              <a:gd name="connsiteX48" fmla="*/ 6979445 w 8247269"/>
              <a:gd name="connsiteY48" fmla="*/ 1078573 h 3655858"/>
              <a:gd name="connsiteX49" fmla="*/ 6950869 w 8247269"/>
              <a:gd name="connsiteY49" fmla="*/ 1047617 h 3655858"/>
              <a:gd name="connsiteX50" fmla="*/ 6988969 w 8247269"/>
              <a:gd name="connsiteY50" fmla="*/ 992848 h 3655858"/>
              <a:gd name="connsiteX51" fmla="*/ 7048501 w 8247269"/>
              <a:gd name="connsiteY51" fmla="*/ 916648 h 3655858"/>
              <a:gd name="connsiteX52" fmla="*/ 6977063 w 8247269"/>
              <a:gd name="connsiteY52" fmla="*/ 888073 h 3655858"/>
              <a:gd name="connsiteX53" fmla="*/ 6910388 w 8247269"/>
              <a:gd name="connsiteY53" fmla="*/ 878548 h 3655858"/>
              <a:gd name="connsiteX54" fmla="*/ 6872288 w 8247269"/>
              <a:gd name="connsiteY54" fmla="*/ 859498 h 3655858"/>
              <a:gd name="connsiteX55" fmla="*/ 6843713 w 8247269"/>
              <a:gd name="connsiteY55" fmla="*/ 849973 h 3655858"/>
              <a:gd name="connsiteX56" fmla="*/ 6786563 w 8247269"/>
              <a:gd name="connsiteY56" fmla="*/ 811873 h 3655858"/>
              <a:gd name="connsiteX57" fmla="*/ 6748463 w 8247269"/>
              <a:gd name="connsiteY57" fmla="*/ 764248 h 3655858"/>
              <a:gd name="connsiteX58" fmla="*/ 6738938 w 8247269"/>
              <a:gd name="connsiteY58" fmla="*/ 735673 h 3655858"/>
              <a:gd name="connsiteX59" fmla="*/ 6691313 w 8247269"/>
              <a:gd name="connsiteY59" fmla="*/ 688048 h 3655858"/>
              <a:gd name="connsiteX60" fmla="*/ 6643688 w 8247269"/>
              <a:gd name="connsiteY60" fmla="*/ 649948 h 3655858"/>
              <a:gd name="connsiteX61" fmla="*/ 6624638 w 8247269"/>
              <a:gd name="connsiteY61" fmla="*/ 621373 h 3655858"/>
              <a:gd name="connsiteX62" fmla="*/ 6596063 w 8247269"/>
              <a:gd name="connsiteY62" fmla="*/ 611848 h 3655858"/>
              <a:gd name="connsiteX63" fmla="*/ 6567488 w 8247269"/>
              <a:gd name="connsiteY63" fmla="*/ 592798 h 3655858"/>
              <a:gd name="connsiteX64" fmla="*/ 6538913 w 8247269"/>
              <a:gd name="connsiteY64" fmla="*/ 583273 h 3655858"/>
              <a:gd name="connsiteX65" fmla="*/ 6510338 w 8247269"/>
              <a:gd name="connsiteY65" fmla="*/ 564223 h 3655858"/>
              <a:gd name="connsiteX66" fmla="*/ 6462713 w 8247269"/>
              <a:gd name="connsiteY66" fmla="*/ 554698 h 3655858"/>
              <a:gd name="connsiteX67" fmla="*/ 6376988 w 8247269"/>
              <a:gd name="connsiteY67" fmla="*/ 564223 h 3655858"/>
              <a:gd name="connsiteX68" fmla="*/ 6250782 w 8247269"/>
              <a:gd name="connsiteY68" fmla="*/ 616611 h 3655858"/>
              <a:gd name="connsiteX69" fmla="*/ 6169819 w 8247269"/>
              <a:gd name="connsiteY69" fmla="*/ 649948 h 3655858"/>
              <a:gd name="connsiteX70" fmla="*/ 6148388 w 8247269"/>
              <a:gd name="connsiteY70" fmla="*/ 697573 h 3655858"/>
              <a:gd name="connsiteX71" fmla="*/ 6105525 w 8247269"/>
              <a:gd name="connsiteY71" fmla="*/ 883310 h 3655858"/>
              <a:gd name="connsiteX72" fmla="*/ 6119813 w 8247269"/>
              <a:gd name="connsiteY72" fmla="*/ 1116673 h 3655858"/>
              <a:gd name="connsiteX73" fmla="*/ 6136482 w 8247269"/>
              <a:gd name="connsiteY73" fmla="*/ 1226210 h 3655858"/>
              <a:gd name="connsiteX74" fmla="*/ 6140098 w 8247269"/>
              <a:gd name="connsiteY74" fmla="*/ 1397718 h 3655858"/>
              <a:gd name="connsiteX75" fmla="*/ 6165057 w 8247269"/>
              <a:gd name="connsiteY75" fmla="*/ 1445286 h 3655858"/>
              <a:gd name="connsiteX76" fmla="*/ 6162676 w 8247269"/>
              <a:gd name="connsiteY76" fmla="*/ 1523867 h 3655858"/>
              <a:gd name="connsiteX77" fmla="*/ 6174582 w 8247269"/>
              <a:gd name="connsiteY77" fmla="*/ 1683411 h 3655858"/>
              <a:gd name="connsiteX78" fmla="*/ 6174581 w 8247269"/>
              <a:gd name="connsiteY78" fmla="*/ 1766754 h 3655858"/>
              <a:gd name="connsiteX79" fmla="*/ 6105525 w 8247269"/>
              <a:gd name="connsiteY79" fmla="*/ 1752466 h 3655858"/>
              <a:gd name="connsiteX80" fmla="*/ 5969795 w 8247269"/>
              <a:gd name="connsiteY80" fmla="*/ 1778661 h 3655858"/>
              <a:gd name="connsiteX81" fmla="*/ 5955507 w 8247269"/>
              <a:gd name="connsiteY81" fmla="*/ 1885816 h 3655858"/>
              <a:gd name="connsiteX82" fmla="*/ 5967413 w 8247269"/>
              <a:gd name="connsiteY82" fmla="*/ 1935823 h 3655858"/>
              <a:gd name="connsiteX83" fmla="*/ 5926932 w 8247269"/>
              <a:gd name="connsiteY83" fmla="*/ 1966779 h 3655858"/>
              <a:gd name="connsiteX84" fmla="*/ 5684045 w 8247269"/>
              <a:gd name="connsiteY84" fmla="*/ 1947729 h 3655858"/>
              <a:gd name="connsiteX85" fmla="*/ 5434013 w 8247269"/>
              <a:gd name="connsiteY85" fmla="*/ 1971542 h 3655858"/>
              <a:gd name="connsiteX86" fmla="*/ 5300663 w 8247269"/>
              <a:gd name="connsiteY86" fmla="*/ 1935823 h 3655858"/>
              <a:gd name="connsiteX87" fmla="*/ 5243513 w 8247269"/>
              <a:gd name="connsiteY87" fmla="*/ 1945348 h 3655858"/>
              <a:gd name="connsiteX88" fmla="*/ 5198269 w 8247269"/>
              <a:gd name="connsiteY88" fmla="*/ 1935823 h 3655858"/>
              <a:gd name="connsiteX89" fmla="*/ 5074444 w 8247269"/>
              <a:gd name="connsiteY89" fmla="*/ 1916773 h 3655858"/>
              <a:gd name="connsiteX90" fmla="*/ 5057776 w 8247269"/>
              <a:gd name="connsiteY90" fmla="*/ 1838192 h 3655858"/>
              <a:gd name="connsiteX91" fmla="*/ 4891088 w 8247269"/>
              <a:gd name="connsiteY91" fmla="*/ 1811998 h 3655858"/>
              <a:gd name="connsiteX92" fmla="*/ 4814888 w 8247269"/>
              <a:gd name="connsiteY92" fmla="*/ 1773898 h 3655858"/>
              <a:gd name="connsiteX93" fmla="*/ 4786313 w 8247269"/>
              <a:gd name="connsiteY93" fmla="*/ 1745323 h 3655858"/>
              <a:gd name="connsiteX94" fmla="*/ 4776788 w 8247269"/>
              <a:gd name="connsiteY94" fmla="*/ 1716748 h 3655858"/>
              <a:gd name="connsiteX95" fmla="*/ 4844698 w 8247269"/>
              <a:gd name="connsiteY95" fmla="*/ 1702519 h 3655858"/>
              <a:gd name="connsiteX96" fmla="*/ 4795838 w 8247269"/>
              <a:gd name="connsiteY96" fmla="*/ 1659598 h 3655858"/>
              <a:gd name="connsiteX97" fmla="*/ 4814888 w 8247269"/>
              <a:gd name="connsiteY97" fmla="*/ 1507198 h 3655858"/>
              <a:gd name="connsiteX98" fmla="*/ 4852988 w 8247269"/>
              <a:gd name="connsiteY98" fmla="*/ 1450048 h 3655858"/>
              <a:gd name="connsiteX99" fmla="*/ 4872038 w 8247269"/>
              <a:gd name="connsiteY99" fmla="*/ 1421473 h 3655858"/>
              <a:gd name="connsiteX100" fmla="*/ 4919663 w 8247269"/>
              <a:gd name="connsiteY100" fmla="*/ 1345273 h 3655858"/>
              <a:gd name="connsiteX101" fmla="*/ 4929188 w 8247269"/>
              <a:gd name="connsiteY101" fmla="*/ 1316698 h 3655858"/>
              <a:gd name="connsiteX102" fmla="*/ 4872038 w 8247269"/>
              <a:gd name="connsiteY102" fmla="*/ 1288123 h 3655858"/>
              <a:gd name="connsiteX103" fmla="*/ 4843463 w 8247269"/>
              <a:gd name="connsiteY103" fmla="*/ 1269073 h 3655858"/>
              <a:gd name="connsiteX104" fmla="*/ 4786313 w 8247269"/>
              <a:gd name="connsiteY104" fmla="*/ 1250023 h 3655858"/>
              <a:gd name="connsiteX105" fmla="*/ 4757738 w 8247269"/>
              <a:gd name="connsiteY105" fmla="*/ 1240498 h 3655858"/>
              <a:gd name="connsiteX106" fmla="*/ 4729163 w 8247269"/>
              <a:gd name="connsiteY106" fmla="*/ 1250023 h 3655858"/>
              <a:gd name="connsiteX107" fmla="*/ 4672013 w 8247269"/>
              <a:gd name="connsiteY107" fmla="*/ 1278598 h 3655858"/>
              <a:gd name="connsiteX108" fmla="*/ 4576763 w 8247269"/>
              <a:gd name="connsiteY108" fmla="*/ 1240498 h 3655858"/>
              <a:gd name="connsiteX109" fmla="*/ 4538663 w 8247269"/>
              <a:gd name="connsiteY109" fmla="*/ 1192873 h 3655858"/>
              <a:gd name="connsiteX110" fmla="*/ 4481513 w 8247269"/>
              <a:gd name="connsiteY110" fmla="*/ 1211923 h 3655858"/>
              <a:gd name="connsiteX111" fmla="*/ 4452938 w 8247269"/>
              <a:gd name="connsiteY111" fmla="*/ 1221448 h 3655858"/>
              <a:gd name="connsiteX112" fmla="*/ 4414838 w 8247269"/>
              <a:gd name="connsiteY112" fmla="*/ 1307173 h 3655858"/>
              <a:gd name="connsiteX113" fmla="*/ 4405313 w 8247269"/>
              <a:gd name="connsiteY113" fmla="*/ 1335748 h 3655858"/>
              <a:gd name="connsiteX114" fmla="*/ 4395788 w 8247269"/>
              <a:gd name="connsiteY114" fmla="*/ 1364323 h 3655858"/>
              <a:gd name="connsiteX115" fmla="*/ 4367213 w 8247269"/>
              <a:gd name="connsiteY115" fmla="*/ 1383373 h 3655858"/>
              <a:gd name="connsiteX116" fmla="*/ 4348163 w 8247269"/>
              <a:gd name="connsiteY116" fmla="*/ 1411948 h 3655858"/>
              <a:gd name="connsiteX117" fmla="*/ 4329113 w 8247269"/>
              <a:gd name="connsiteY117" fmla="*/ 1469098 h 3655858"/>
              <a:gd name="connsiteX118" fmla="*/ 4331494 w 8247269"/>
              <a:gd name="connsiteY118" fmla="*/ 1526248 h 3655858"/>
              <a:gd name="connsiteX119" fmla="*/ 4291013 w 8247269"/>
              <a:gd name="connsiteY119" fmla="*/ 1564348 h 3655858"/>
              <a:gd name="connsiteX120" fmla="*/ 4262438 w 8247269"/>
              <a:gd name="connsiteY120" fmla="*/ 1583398 h 3655858"/>
              <a:gd name="connsiteX121" fmla="*/ 4224338 w 8247269"/>
              <a:gd name="connsiteY121" fmla="*/ 1576254 h 3655858"/>
              <a:gd name="connsiteX122" fmla="*/ 4167188 w 8247269"/>
              <a:gd name="connsiteY122" fmla="*/ 1592923 h 3655858"/>
              <a:gd name="connsiteX123" fmla="*/ 4110038 w 8247269"/>
              <a:gd name="connsiteY123" fmla="*/ 1614354 h 3655858"/>
              <a:gd name="connsiteX124" fmla="*/ 4081463 w 8247269"/>
              <a:gd name="connsiteY124" fmla="*/ 1621498 h 3655858"/>
              <a:gd name="connsiteX125" fmla="*/ 4055270 w 8247269"/>
              <a:gd name="connsiteY125" fmla="*/ 1626261 h 3655858"/>
              <a:gd name="connsiteX126" fmla="*/ 3948113 w 8247269"/>
              <a:gd name="connsiteY126" fmla="*/ 1640548 h 3655858"/>
              <a:gd name="connsiteX127" fmla="*/ 3905251 w 8247269"/>
              <a:gd name="connsiteY127" fmla="*/ 1614354 h 3655858"/>
              <a:gd name="connsiteX128" fmla="*/ 3769520 w 8247269"/>
              <a:gd name="connsiteY128" fmla="*/ 1652454 h 3655858"/>
              <a:gd name="connsiteX129" fmla="*/ 3721894 w 8247269"/>
              <a:gd name="connsiteY129" fmla="*/ 1609591 h 3655858"/>
              <a:gd name="connsiteX130" fmla="*/ 3700463 w 8247269"/>
              <a:gd name="connsiteY130" fmla="*/ 1592923 h 3655858"/>
              <a:gd name="connsiteX131" fmla="*/ 3652838 w 8247269"/>
              <a:gd name="connsiteY131" fmla="*/ 1554823 h 3655858"/>
              <a:gd name="connsiteX132" fmla="*/ 3481388 w 8247269"/>
              <a:gd name="connsiteY132" fmla="*/ 1564348 h 3655858"/>
              <a:gd name="connsiteX133" fmla="*/ 3414713 w 8247269"/>
              <a:gd name="connsiteY133" fmla="*/ 1573873 h 3655858"/>
              <a:gd name="connsiteX134" fmla="*/ 3386138 w 8247269"/>
              <a:gd name="connsiteY134" fmla="*/ 1583398 h 3655858"/>
              <a:gd name="connsiteX135" fmla="*/ 3338513 w 8247269"/>
              <a:gd name="connsiteY135" fmla="*/ 1592923 h 3655858"/>
              <a:gd name="connsiteX136" fmla="*/ 3259931 w 8247269"/>
              <a:gd name="connsiteY136" fmla="*/ 1650073 h 3655858"/>
              <a:gd name="connsiteX137" fmla="*/ 3214688 w 8247269"/>
              <a:gd name="connsiteY137" fmla="*/ 1697698 h 3655858"/>
              <a:gd name="connsiteX138" fmla="*/ 3205163 w 8247269"/>
              <a:gd name="connsiteY138" fmla="*/ 1726273 h 3655858"/>
              <a:gd name="connsiteX139" fmla="*/ 3181351 w 8247269"/>
              <a:gd name="connsiteY139" fmla="*/ 1769136 h 3655858"/>
              <a:gd name="connsiteX140" fmla="*/ 3102769 w 8247269"/>
              <a:gd name="connsiteY140" fmla="*/ 1745323 h 3655858"/>
              <a:gd name="connsiteX141" fmla="*/ 3057525 w 8247269"/>
              <a:gd name="connsiteY141" fmla="*/ 1690554 h 3655858"/>
              <a:gd name="connsiteX142" fmla="*/ 3005138 w 8247269"/>
              <a:gd name="connsiteY142" fmla="*/ 1650073 h 3655858"/>
              <a:gd name="connsiteX143" fmla="*/ 2967038 w 8247269"/>
              <a:gd name="connsiteY143" fmla="*/ 1592923 h 3655858"/>
              <a:gd name="connsiteX144" fmla="*/ 2947988 w 8247269"/>
              <a:gd name="connsiteY144" fmla="*/ 1564348 h 3655858"/>
              <a:gd name="connsiteX145" fmla="*/ 2890838 w 8247269"/>
              <a:gd name="connsiteY145" fmla="*/ 1535773 h 3655858"/>
              <a:gd name="connsiteX146" fmla="*/ 2862263 w 8247269"/>
              <a:gd name="connsiteY146" fmla="*/ 1516723 h 3655858"/>
              <a:gd name="connsiteX147" fmla="*/ 2833688 w 8247269"/>
              <a:gd name="connsiteY147" fmla="*/ 1507198 h 3655858"/>
              <a:gd name="connsiteX148" fmla="*/ 2805113 w 8247269"/>
              <a:gd name="connsiteY148" fmla="*/ 1488148 h 3655858"/>
              <a:gd name="connsiteX149" fmla="*/ 2738438 w 8247269"/>
              <a:gd name="connsiteY149" fmla="*/ 1469098 h 3655858"/>
              <a:gd name="connsiteX150" fmla="*/ 2709863 w 8247269"/>
              <a:gd name="connsiteY150" fmla="*/ 1459573 h 3655858"/>
              <a:gd name="connsiteX151" fmla="*/ 2605088 w 8247269"/>
              <a:gd name="connsiteY151" fmla="*/ 1450048 h 3655858"/>
              <a:gd name="connsiteX152" fmla="*/ 2509838 w 8247269"/>
              <a:gd name="connsiteY152" fmla="*/ 1459573 h 3655858"/>
              <a:gd name="connsiteX153" fmla="*/ 2433638 w 8247269"/>
              <a:gd name="connsiteY153" fmla="*/ 1411948 h 3655858"/>
              <a:gd name="connsiteX154" fmla="*/ 2395538 w 8247269"/>
              <a:gd name="connsiteY154" fmla="*/ 1383373 h 3655858"/>
              <a:gd name="connsiteX155" fmla="*/ 2366963 w 8247269"/>
              <a:gd name="connsiteY155" fmla="*/ 1373848 h 3655858"/>
              <a:gd name="connsiteX156" fmla="*/ 2309813 w 8247269"/>
              <a:gd name="connsiteY156" fmla="*/ 1364323 h 3655858"/>
              <a:gd name="connsiteX157" fmla="*/ 2233613 w 8247269"/>
              <a:gd name="connsiteY157" fmla="*/ 1373848 h 3655858"/>
              <a:gd name="connsiteX158" fmla="*/ 2185988 w 8247269"/>
              <a:gd name="connsiteY158" fmla="*/ 1364323 h 3655858"/>
              <a:gd name="connsiteX159" fmla="*/ 2176463 w 8247269"/>
              <a:gd name="connsiteY159" fmla="*/ 1335748 h 3655858"/>
              <a:gd name="connsiteX160" fmla="*/ 2157413 w 8247269"/>
              <a:gd name="connsiteY160" fmla="*/ 1204779 h 3655858"/>
              <a:gd name="connsiteX161" fmla="*/ 2097882 w 8247269"/>
              <a:gd name="connsiteY161" fmla="*/ 1159537 h 3655858"/>
              <a:gd name="connsiteX162" fmla="*/ 2062163 w 8247269"/>
              <a:gd name="connsiteY162" fmla="*/ 1097623 h 3655858"/>
              <a:gd name="connsiteX163" fmla="*/ 2033588 w 8247269"/>
              <a:gd name="connsiteY163" fmla="*/ 1088098 h 3655858"/>
              <a:gd name="connsiteX164" fmla="*/ 2081213 w 8247269"/>
              <a:gd name="connsiteY164" fmla="*/ 1040473 h 3655858"/>
              <a:gd name="connsiteX165" fmla="*/ 2128838 w 8247269"/>
              <a:gd name="connsiteY165" fmla="*/ 1030948 h 3655858"/>
              <a:gd name="connsiteX166" fmla="*/ 2147888 w 8247269"/>
              <a:gd name="connsiteY166" fmla="*/ 973798 h 3655858"/>
              <a:gd name="connsiteX167" fmla="*/ 2119313 w 8247269"/>
              <a:gd name="connsiteY167" fmla="*/ 945223 h 3655858"/>
              <a:gd name="connsiteX168" fmla="*/ 1983582 w 8247269"/>
              <a:gd name="connsiteY168" fmla="*/ 902360 h 3655858"/>
              <a:gd name="connsiteX169" fmla="*/ 2024063 w 8247269"/>
              <a:gd name="connsiteY169" fmla="*/ 859498 h 3655858"/>
              <a:gd name="connsiteX170" fmla="*/ 2014538 w 8247269"/>
              <a:gd name="connsiteY170" fmla="*/ 830923 h 3655858"/>
              <a:gd name="connsiteX171" fmla="*/ 1976438 w 8247269"/>
              <a:gd name="connsiteY171" fmla="*/ 773773 h 3655858"/>
              <a:gd name="connsiteX172" fmla="*/ 1804988 w 8247269"/>
              <a:gd name="connsiteY172" fmla="*/ 716623 h 3655858"/>
              <a:gd name="connsiteX173" fmla="*/ 1776413 w 8247269"/>
              <a:gd name="connsiteY173" fmla="*/ 707098 h 3655858"/>
              <a:gd name="connsiteX174" fmla="*/ 1747838 w 8247269"/>
              <a:gd name="connsiteY174" fmla="*/ 697573 h 3655858"/>
              <a:gd name="connsiteX175" fmla="*/ 1690688 w 8247269"/>
              <a:gd name="connsiteY175" fmla="*/ 659473 h 3655858"/>
              <a:gd name="connsiteX176" fmla="*/ 1654969 w 8247269"/>
              <a:gd name="connsiteY176" fmla="*/ 623754 h 3655858"/>
              <a:gd name="connsiteX177" fmla="*/ 1588293 w 8247269"/>
              <a:gd name="connsiteY177" fmla="*/ 538029 h 3655858"/>
              <a:gd name="connsiteX178" fmla="*/ 1493045 w 8247269"/>
              <a:gd name="connsiteY178" fmla="*/ 464210 h 3655858"/>
              <a:gd name="connsiteX179" fmla="*/ 1370452 w 8247269"/>
              <a:gd name="connsiteY179" fmla="*/ 366638 h 3655858"/>
              <a:gd name="connsiteX180" fmla="*/ 1350170 w 8247269"/>
              <a:gd name="connsiteY180" fmla="*/ 347529 h 3655858"/>
              <a:gd name="connsiteX181" fmla="*/ 1373982 w 8247269"/>
              <a:gd name="connsiteY181" fmla="*/ 354673 h 3655858"/>
              <a:gd name="connsiteX182" fmla="*/ 1440657 w 8247269"/>
              <a:gd name="connsiteY182" fmla="*/ 373723 h 3655858"/>
              <a:gd name="connsiteX183" fmla="*/ 1440657 w 8247269"/>
              <a:gd name="connsiteY183" fmla="*/ 321335 h 3655858"/>
              <a:gd name="connsiteX184" fmla="*/ 1376363 w 8247269"/>
              <a:gd name="connsiteY184" fmla="*/ 235611 h 3655858"/>
              <a:gd name="connsiteX185" fmla="*/ 1338263 w 8247269"/>
              <a:gd name="connsiteY185" fmla="*/ 209416 h 3655858"/>
              <a:gd name="connsiteX186" fmla="*/ 1319213 w 8247269"/>
              <a:gd name="connsiteY186" fmla="*/ 192748 h 3655858"/>
              <a:gd name="connsiteX187" fmla="*/ 1166813 w 8247269"/>
              <a:gd name="connsiteY187" fmla="*/ 164173 h 3655858"/>
              <a:gd name="connsiteX188" fmla="*/ 1138238 w 8247269"/>
              <a:gd name="connsiteY188" fmla="*/ 154648 h 3655858"/>
              <a:gd name="connsiteX189" fmla="*/ 1057275 w 8247269"/>
              <a:gd name="connsiteY189" fmla="*/ 66542 h 3655858"/>
              <a:gd name="connsiteX190" fmla="*/ 976313 w 8247269"/>
              <a:gd name="connsiteY190" fmla="*/ 4629 h 3655858"/>
              <a:gd name="connsiteX191" fmla="*/ 626269 w 8247269"/>
              <a:gd name="connsiteY191" fmla="*/ 7011 h 3655858"/>
              <a:gd name="connsiteX192" fmla="*/ 535782 w 8247269"/>
              <a:gd name="connsiteY192" fmla="*/ 49873 h 3655858"/>
              <a:gd name="connsiteX193" fmla="*/ 395288 w 8247269"/>
              <a:gd name="connsiteY193" fmla="*/ 78448 h 3655858"/>
              <a:gd name="connsiteX194" fmla="*/ 319088 w 8247269"/>
              <a:gd name="connsiteY194" fmla="*/ 190367 h 3655858"/>
              <a:gd name="connsiteX195" fmla="*/ 307182 w 8247269"/>
              <a:gd name="connsiteY195" fmla="*/ 247516 h 3655858"/>
              <a:gd name="connsiteX196" fmla="*/ 254794 w 8247269"/>
              <a:gd name="connsiteY196" fmla="*/ 314192 h 3655858"/>
              <a:gd name="connsiteX197" fmla="*/ 180975 w 8247269"/>
              <a:gd name="connsiteY197" fmla="*/ 361817 h 3655858"/>
              <a:gd name="connsiteX198" fmla="*/ 76201 w 8247269"/>
              <a:gd name="connsiteY198" fmla="*/ 388011 h 3655858"/>
              <a:gd name="connsiteX199" fmla="*/ 42863 w 8247269"/>
              <a:gd name="connsiteY199" fmla="*/ 392773 h 3655858"/>
              <a:gd name="connsiteX200" fmla="*/ 0 w 8247269"/>
              <a:gd name="connsiteY200" fmla="*/ 402298 h 3655858"/>
              <a:gd name="connsiteX201" fmla="*/ 21431 w 8247269"/>
              <a:gd name="connsiteY201" fmla="*/ 447542 h 3655858"/>
              <a:gd name="connsiteX202" fmla="*/ 33338 w 8247269"/>
              <a:gd name="connsiteY202" fmla="*/ 449923 h 3655858"/>
              <a:gd name="connsiteX203" fmla="*/ 90488 w 8247269"/>
              <a:gd name="connsiteY203" fmla="*/ 478498 h 3655858"/>
              <a:gd name="connsiteX204" fmla="*/ 147638 w 8247269"/>
              <a:gd name="connsiteY204" fmla="*/ 507073 h 3655858"/>
              <a:gd name="connsiteX205" fmla="*/ 166688 w 8247269"/>
              <a:gd name="connsiteY205" fmla="*/ 535648 h 3655858"/>
              <a:gd name="connsiteX206" fmla="*/ 86960 w 8247269"/>
              <a:gd name="connsiteY206" fmla="*/ 578570 h 3655858"/>
              <a:gd name="connsiteX207" fmla="*/ 128588 w 8247269"/>
              <a:gd name="connsiteY207" fmla="*/ 697573 h 3655858"/>
              <a:gd name="connsiteX208" fmla="*/ 100013 w 8247269"/>
              <a:gd name="connsiteY208" fmla="*/ 707098 h 3655858"/>
              <a:gd name="connsiteX209" fmla="*/ 90488 w 8247269"/>
              <a:gd name="connsiteY209" fmla="*/ 735673 h 3655858"/>
              <a:gd name="connsiteX210" fmla="*/ 119063 w 8247269"/>
              <a:gd name="connsiteY210" fmla="*/ 745198 h 3655858"/>
              <a:gd name="connsiteX211" fmla="*/ 138113 w 8247269"/>
              <a:gd name="connsiteY211" fmla="*/ 802348 h 3655858"/>
              <a:gd name="connsiteX212" fmla="*/ 147638 w 8247269"/>
              <a:gd name="connsiteY212" fmla="*/ 869023 h 3655858"/>
              <a:gd name="connsiteX213" fmla="*/ 166688 w 8247269"/>
              <a:gd name="connsiteY213" fmla="*/ 897598 h 3655858"/>
              <a:gd name="connsiteX214" fmla="*/ 157163 w 8247269"/>
              <a:gd name="connsiteY214" fmla="*/ 954748 h 3655858"/>
              <a:gd name="connsiteX0" fmla="*/ 7319963 w 8247269"/>
              <a:gd name="connsiteY0" fmla="*/ 3621748 h 3655858"/>
              <a:gd name="connsiteX1" fmla="*/ 7374733 w 8247269"/>
              <a:gd name="connsiteY1" fmla="*/ 3447918 h 3655858"/>
              <a:gd name="connsiteX2" fmla="*/ 7398544 w 8247269"/>
              <a:gd name="connsiteY2" fmla="*/ 3312186 h 3655858"/>
              <a:gd name="connsiteX3" fmla="*/ 7458075 w 8247269"/>
              <a:gd name="connsiteY3" fmla="*/ 3264560 h 3655858"/>
              <a:gd name="connsiteX4" fmla="*/ 7481888 w 8247269"/>
              <a:gd name="connsiteY4" fmla="*/ 3031197 h 3655858"/>
              <a:gd name="connsiteX5" fmla="*/ 7543801 w 8247269"/>
              <a:gd name="connsiteY5" fmla="*/ 2997859 h 3655858"/>
              <a:gd name="connsiteX6" fmla="*/ 7627145 w 8247269"/>
              <a:gd name="connsiteY6" fmla="*/ 3024053 h 3655858"/>
              <a:gd name="connsiteX7" fmla="*/ 7708106 w 8247269"/>
              <a:gd name="connsiteY7" fmla="*/ 2974049 h 3655858"/>
              <a:gd name="connsiteX8" fmla="*/ 7765257 w 8247269"/>
              <a:gd name="connsiteY8" fmla="*/ 2869273 h 3655858"/>
              <a:gd name="connsiteX9" fmla="*/ 7777163 w 8247269"/>
              <a:gd name="connsiteY9" fmla="*/ 2831173 h 3655858"/>
              <a:gd name="connsiteX10" fmla="*/ 7805738 w 8247269"/>
              <a:gd name="connsiteY10" fmla="*/ 2821648 h 3655858"/>
              <a:gd name="connsiteX11" fmla="*/ 7834313 w 8247269"/>
              <a:gd name="connsiteY11" fmla="*/ 2812123 h 3655858"/>
              <a:gd name="connsiteX12" fmla="*/ 7996238 w 8247269"/>
              <a:gd name="connsiteY12" fmla="*/ 2793073 h 3655858"/>
              <a:gd name="connsiteX13" fmla="*/ 8062913 w 8247269"/>
              <a:gd name="connsiteY13" fmla="*/ 2774023 h 3655858"/>
              <a:gd name="connsiteX14" fmla="*/ 8090341 w 8247269"/>
              <a:gd name="connsiteY14" fmla="*/ 2795512 h 3655858"/>
              <a:gd name="connsiteX15" fmla="*/ 8162926 w 8247269"/>
              <a:gd name="connsiteY15" fmla="*/ 2783548 h 3655858"/>
              <a:gd name="connsiteX16" fmla="*/ 8165307 w 8247269"/>
              <a:gd name="connsiteY16" fmla="*/ 2740686 h 3655858"/>
              <a:gd name="connsiteX17" fmla="*/ 8186738 w 8247269"/>
              <a:gd name="connsiteY17" fmla="*/ 2633530 h 3655858"/>
              <a:gd name="connsiteX18" fmla="*/ 8193882 w 8247269"/>
              <a:gd name="connsiteY18" fmla="*/ 2583523 h 3655858"/>
              <a:gd name="connsiteX19" fmla="*/ 8224838 w 8247269"/>
              <a:gd name="connsiteY19" fmla="*/ 2545423 h 3655858"/>
              <a:gd name="connsiteX20" fmla="*/ 8243888 w 8247269"/>
              <a:gd name="connsiteY20" fmla="*/ 2516848 h 3655858"/>
              <a:gd name="connsiteX21" fmla="*/ 8178447 w 8247269"/>
              <a:gd name="connsiteY21" fmla="*/ 2469281 h 3655858"/>
              <a:gd name="connsiteX22" fmla="*/ 7950994 w 8247269"/>
              <a:gd name="connsiteY22" fmla="*/ 2466842 h 3655858"/>
              <a:gd name="connsiteX23" fmla="*/ 7967663 w 8247269"/>
              <a:gd name="connsiteY23" fmla="*/ 2366829 h 3655858"/>
              <a:gd name="connsiteX24" fmla="*/ 7977188 w 8247269"/>
              <a:gd name="connsiteY24" fmla="*/ 2288248 h 3655858"/>
              <a:gd name="connsiteX25" fmla="*/ 7950995 w 8247269"/>
              <a:gd name="connsiteY25" fmla="*/ 2114416 h 3655858"/>
              <a:gd name="connsiteX26" fmla="*/ 7953375 w 8247269"/>
              <a:gd name="connsiteY26" fmla="*/ 2069173 h 3655858"/>
              <a:gd name="connsiteX27" fmla="*/ 7948613 w 8247269"/>
              <a:gd name="connsiteY27" fmla="*/ 2038216 h 3655858"/>
              <a:gd name="connsiteX28" fmla="*/ 7962901 w 8247269"/>
              <a:gd name="connsiteY28" fmla="*/ 1938204 h 3655858"/>
              <a:gd name="connsiteX29" fmla="*/ 7948613 w 8247269"/>
              <a:gd name="connsiteY29" fmla="*/ 1878673 h 3655858"/>
              <a:gd name="connsiteX30" fmla="*/ 7850982 w 8247269"/>
              <a:gd name="connsiteY30" fmla="*/ 1890579 h 3655858"/>
              <a:gd name="connsiteX31" fmla="*/ 7796213 w 8247269"/>
              <a:gd name="connsiteY31" fmla="*/ 1821523 h 3655858"/>
              <a:gd name="connsiteX32" fmla="*/ 7739063 w 8247269"/>
              <a:gd name="connsiteY32" fmla="*/ 1802473 h 3655858"/>
              <a:gd name="connsiteX33" fmla="*/ 7710488 w 8247269"/>
              <a:gd name="connsiteY33" fmla="*/ 1783423 h 3655858"/>
              <a:gd name="connsiteX34" fmla="*/ 7567613 w 8247269"/>
              <a:gd name="connsiteY34" fmla="*/ 1764373 h 3655858"/>
              <a:gd name="connsiteX35" fmla="*/ 7510463 w 8247269"/>
              <a:gd name="connsiteY35" fmla="*/ 1745323 h 3655858"/>
              <a:gd name="connsiteX36" fmla="*/ 7453313 w 8247269"/>
              <a:gd name="connsiteY36" fmla="*/ 1707223 h 3655858"/>
              <a:gd name="connsiteX37" fmla="*/ 7424738 w 8247269"/>
              <a:gd name="connsiteY37" fmla="*/ 1688173 h 3655858"/>
              <a:gd name="connsiteX38" fmla="*/ 7396163 w 8247269"/>
              <a:gd name="connsiteY38" fmla="*/ 1678648 h 3655858"/>
              <a:gd name="connsiteX39" fmla="*/ 7358063 w 8247269"/>
              <a:gd name="connsiteY39" fmla="*/ 1631023 h 3655858"/>
              <a:gd name="connsiteX40" fmla="*/ 7319963 w 8247269"/>
              <a:gd name="connsiteY40" fmla="*/ 1573873 h 3655858"/>
              <a:gd name="connsiteX41" fmla="*/ 7272338 w 8247269"/>
              <a:gd name="connsiteY41" fmla="*/ 1516723 h 3655858"/>
              <a:gd name="connsiteX42" fmla="*/ 7262813 w 8247269"/>
              <a:gd name="connsiteY42" fmla="*/ 1488148 h 3655858"/>
              <a:gd name="connsiteX43" fmla="*/ 7224713 w 8247269"/>
              <a:gd name="connsiteY43" fmla="*/ 1430998 h 3655858"/>
              <a:gd name="connsiteX44" fmla="*/ 7215188 w 8247269"/>
              <a:gd name="connsiteY44" fmla="*/ 1402423 h 3655858"/>
              <a:gd name="connsiteX45" fmla="*/ 7196138 w 8247269"/>
              <a:gd name="connsiteY45" fmla="*/ 1373848 h 3655858"/>
              <a:gd name="connsiteX46" fmla="*/ 7184231 w 8247269"/>
              <a:gd name="connsiteY46" fmla="*/ 1309554 h 3655858"/>
              <a:gd name="connsiteX47" fmla="*/ 7012782 w 8247269"/>
              <a:gd name="connsiteY47" fmla="*/ 1114292 h 3655858"/>
              <a:gd name="connsiteX48" fmla="*/ 6979445 w 8247269"/>
              <a:gd name="connsiteY48" fmla="*/ 1078573 h 3655858"/>
              <a:gd name="connsiteX49" fmla="*/ 6950869 w 8247269"/>
              <a:gd name="connsiteY49" fmla="*/ 1047617 h 3655858"/>
              <a:gd name="connsiteX50" fmla="*/ 6988969 w 8247269"/>
              <a:gd name="connsiteY50" fmla="*/ 992848 h 3655858"/>
              <a:gd name="connsiteX51" fmla="*/ 7048501 w 8247269"/>
              <a:gd name="connsiteY51" fmla="*/ 916648 h 3655858"/>
              <a:gd name="connsiteX52" fmla="*/ 6977063 w 8247269"/>
              <a:gd name="connsiteY52" fmla="*/ 888073 h 3655858"/>
              <a:gd name="connsiteX53" fmla="*/ 6910388 w 8247269"/>
              <a:gd name="connsiteY53" fmla="*/ 878548 h 3655858"/>
              <a:gd name="connsiteX54" fmla="*/ 6872288 w 8247269"/>
              <a:gd name="connsiteY54" fmla="*/ 859498 h 3655858"/>
              <a:gd name="connsiteX55" fmla="*/ 6843713 w 8247269"/>
              <a:gd name="connsiteY55" fmla="*/ 849973 h 3655858"/>
              <a:gd name="connsiteX56" fmla="*/ 6786563 w 8247269"/>
              <a:gd name="connsiteY56" fmla="*/ 811873 h 3655858"/>
              <a:gd name="connsiteX57" fmla="*/ 6748463 w 8247269"/>
              <a:gd name="connsiteY57" fmla="*/ 764248 h 3655858"/>
              <a:gd name="connsiteX58" fmla="*/ 6738938 w 8247269"/>
              <a:gd name="connsiteY58" fmla="*/ 735673 h 3655858"/>
              <a:gd name="connsiteX59" fmla="*/ 6691313 w 8247269"/>
              <a:gd name="connsiteY59" fmla="*/ 688048 h 3655858"/>
              <a:gd name="connsiteX60" fmla="*/ 6643688 w 8247269"/>
              <a:gd name="connsiteY60" fmla="*/ 649948 h 3655858"/>
              <a:gd name="connsiteX61" fmla="*/ 6624638 w 8247269"/>
              <a:gd name="connsiteY61" fmla="*/ 621373 h 3655858"/>
              <a:gd name="connsiteX62" fmla="*/ 6596063 w 8247269"/>
              <a:gd name="connsiteY62" fmla="*/ 611848 h 3655858"/>
              <a:gd name="connsiteX63" fmla="*/ 6567488 w 8247269"/>
              <a:gd name="connsiteY63" fmla="*/ 592798 h 3655858"/>
              <a:gd name="connsiteX64" fmla="*/ 6538913 w 8247269"/>
              <a:gd name="connsiteY64" fmla="*/ 583273 h 3655858"/>
              <a:gd name="connsiteX65" fmla="*/ 6510338 w 8247269"/>
              <a:gd name="connsiteY65" fmla="*/ 564223 h 3655858"/>
              <a:gd name="connsiteX66" fmla="*/ 6462713 w 8247269"/>
              <a:gd name="connsiteY66" fmla="*/ 554698 h 3655858"/>
              <a:gd name="connsiteX67" fmla="*/ 6376988 w 8247269"/>
              <a:gd name="connsiteY67" fmla="*/ 564223 h 3655858"/>
              <a:gd name="connsiteX68" fmla="*/ 6250782 w 8247269"/>
              <a:gd name="connsiteY68" fmla="*/ 616611 h 3655858"/>
              <a:gd name="connsiteX69" fmla="*/ 6169819 w 8247269"/>
              <a:gd name="connsiteY69" fmla="*/ 649948 h 3655858"/>
              <a:gd name="connsiteX70" fmla="*/ 6148388 w 8247269"/>
              <a:gd name="connsiteY70" fmla="*/ 697573 h 3655858"/>
              <a:gd name="connsiteX71" fmla="*/ 6105525 w 8247269"/>
              <a:gd name="connsiteY71" fmla="*/ 883310 h 3655858"/>
              <a:gd name="connsiteX72" fmla="*/ 6119813 w 8247269"/>
              <a:gd name="connsiteY72" fmla="*/ 1116673 h 3655858"/>
              <a:gd name="connsiteX73" fmla="*/ 6136482 w 8247269"/>
              <a:gd name="connsiteY73" fmla="*/ 1226210 h 3655858"/>
              <a:gd name="connsiteX74" fmla="*/ 6140098 w 8247269"/>
              <a:gd name="connsiteY74" fmla="*/ 1397718 h 3655858"/>
              <a:gd name="connsiteX75" fmla="*/ 6165057 w 8247269"/>
              <a:gd name="connsiteY75" fmla="*/ 1445286 h 3655858"/>
              <a:gd name="connsiteX76" fmla="*/ 6162676 w 8247269"/>
              <a:gd name="connsiteY76" fmla="*/ 1523867 h 3655858"/>
              <a:gd name="connsiteX77" fmla="*/ 6174582 w 8247269"/>
              <a:gd name="connsiteY77" fmla="*/ 1683411 h 3655858"/>
              <a:gd name="connsiteX78" fmla="*/ 6174581 w 8247269"/>
              <a:gd name="connsiteY78" fmla="*/ 1766754 h 3655858"/>
              <a:gd name="connsiteX79" fmla="*/ 6105525 w 8247269"/>
              <a:gd name="connsiteY79" fmla="*/ 1752466 h 3655858"/>
              <a:gd name="connsiteX80" fmla="*/ 5969795 w 8247269"/>
              <a:gd name="connsiteY80" fmla="*/ 1778661 h 3655858"/>
              <a:gd name="connsiteX81" fmla="*/ 5955507 w 8247269"/>
              <a:gd name="connsiteY81" fmla="*/ 1885816 h 3655858"/>
              <a:gd name="connsiteX82" fmla="*/ 5967413 w 8247269"/>
              <a:gd name="connsiteY82" fmla="*/ 1935823 h 3655858"/>
              <a:gd name="connsiteX83" fmla="*/ 5926932 w 8247269"/>
              <a:gd name="connsiteY83" fmla="*/ 1966779 h 3655858"/>
              <a:gd name="connsiteX84" fmla="*/ 5684045 w 8247269"/>
              <a:gd name="connsiteY84" fmla="*/ 1947729 h 3655858"/>
              <a:gd name="connsiteX85" fmla="*/ 5434013 w 8247269"/>
              <a:gd name="connsiteY85" fmla="*/ 1971542 h 3655858"/>
              <a:gd name="connsiteX86" fmla="*/ 5300663 w 8247269"/>
              <a:gd name="connsiteY86" fmla="*/ 1935823 h 3655858"/>
              <a:gd name="connsiteX87" fmla="*/ 5243513 w 8247269"/>
              <a:gd name="connsiteY87" fmla="*/ 1945348 h 3655858"/>
              <a:gd name="connsiteX88" fmla="*/ 5198269 w 8247269"/>
              <a:gd name="connsiteY88" fmla="*/ 1935823 h 3655858"/>
              <a:gd name="connsiteX89" fmla="*/ 5074444 w 8247269"/>
              <a:gd name="connsiteY89" fmla="*/ 1916773 h 3655858"/>
              <a:gd name="connsiteX90" fmla="*/ 5057776 w 8247269"/>
              <a:gd name="connsiteY90" fmla="*/ 1838192 h 3655858"/>
              <a:gd name="connsiteX91" fmla="*/ 4891088 w 8247269"/>
              <a:gd name="connsiteY91" fmla="*/ 1811998 h 3655858"/>
              <a:gd name="connsiteX92" fmla="*/ 4814888 w 8247269"/>
              <a:gd name="connsiteY92" fmla="*/ 1773898 h 3655858"/>
              <a:gd name="connsiteX93" fmla="*/ 4786313 w 8247269"/>
              <a:gd name="connsiteY93" fmla="*/ 1745323 h 3655858"/>
              <a:gd name="connsiteX94" fmla="*/ 4776788 w 8247269"/>
              <a:gd name="connsiteY94" fmla="*/ 1716748 h 3655858"/>
              <a:gd name="connsiteX95" fmla="*/ 4844698 w 8247269"/>
              <a:gd name="connsiteY95" fmla="*/ 1702519 h 3655858"/>
              <a:gd name="connsiteX96" fmla="*/ 4795838 w 8247269"/>
              <a:gd name="connsiteY96" fmla="*/ 1659598 h 3655858"/>
              <a:gd name="connsiteX97" fmla="*/ 4814888 w 8247269"/>
              <a:gd name="connsiteY97" fmla="*/ 1507198 h 3655858"/>
              <a:gd name="connsiteX98" fmla="*/ 4852988 w 8247269"/>
              <a:gd name="connsiteY98" fmla="*/ 1450048 h 3655858"/>
              <a:gd name="connsiteX99" fmla="*/ 4872038 w 8247269"/>
              <a:gd name="connsiteY99" fmla="*/ 1421473 h 3655858"/>
              <a:gd name="connsiteX100" fmla="*/ 4919663 w 8247269"/>
              <a:gd name="connsiteY100" fmla="*/ 1345273 h 3655858"/>
              <a:gd name="connsiteX101" fmla="*/ 4929188 w 8247269"/>
              <a:gd name="connsiteY101" fmla="*/ 1316698 h 3655858"/>
              <a:gd name="connsiteX102" fmla="*/ 4872038 w 8247269"/>
              <a:gd name="connsiteY102" fmla="*/ 1288123 h 3655858"/>
              <a:gd name="connsiteX103" fmla="*/ 4843463 w 8247269"/>
              <a:gd name="connsiteY103" fmla="*/ 1269073 h 3655858"/>
              <a:gd name="connsiteX104" fmla="*/ 4786313 w 8247269"/>
              <a:gd name="connsiteY104" fmla="*/ 1250023 h 3655858"/>
              <a:gd name="connsiteX105" fmla="*/ 4757738 w 8247269"/>
              <a:gd name="connsiteY105" fmla="*/ 1240498 h 3655858"/>
              <a:gd name="connsiteX106" fmla="*/ 4729163 w 8247269"/>
              <a:gd name="connsiteY106" fmla="*/ 1250023 h 3655858"/>
              <a:gd name="connsiteX107" fmla="*/ 4672013 w 8247269"/>
              <a:gd name="connsiteY107" fmla="*/ 1278598 h 3655858"/>
              <a:gd name="connsiteX108" fmla="*/ 4576763 w 8247269"/>
              <a:gd name="connsiteY108" fmla="*/ 1240498 h 3655858"/>
              <a:gd name="connsiteX109" fmla="*/ 4538663 w 8247269"/>
              <a:gd name="connsiteY109" fmla="*/ 1192873 h 3655858"/>
              <a:gd name="connsiteX110" fmla="*/ 4481513 w 8247269"/>
              <a:gd name="connsiteY110" fmla="*/ 1211923 h 3655858"/>
              <a:gd name="connsiteX111" fmla="*/ 4452938 w 8247269"/>
              <a:gd name="connsiteY111" fmla="*/ 1221448 h 3655858"/>
              <a:gd name="connsiteX112" fmla="*/ 4414838 w 8247269"/>
              <a:gd name="connsiteY112" fmla="*/ 1307173 h 3655858"/>
              <a:gd name="connsiteX113" fmla="*/ 4405313 w 8247269"/>
              <a:gd name="connsiteY113" fmla="*/ 1335748 h 3655858"/>
              <a:gd name="connsiteX114" fmla="*/ 4395788 w 8247269"/>
              <a:gd name="connsiteY114" fmla="*/ 1364323 h 3655858"/>
              <a:gd name="connsiteX115" fmla="*/ 4367213 w 8247269"/>
              <a:gd name="connsiteY115" fmla="*/ 1383373 h 3655858"/>
              <a:gd name="connsiteX116" fmla="*/ 4348163 w 8247269"/>
              <a:gd name="connsiteY116" fmla="*/ 1411948 h 3655858"/>
              <a:gd name="connsiteX117" fmla="*/ 4329113 w 8247269"/>
              <a:gd name="connsiteY117" fmla="*/ 1469098 h 3655858"/>
              <a:gd name="connsiteX118" fmla="*/ 4331494 w 8247269"/>
              <a:gd name="connsiteY118" fmla="*/ 1526248 h 3655858"/>
              <a:gd name="connsiteX119" fmla="*/ 4291013 w 8247269"/>
              <a:gd name="connsiteY119" fmla="*/ 1564348 h 3655858"/>
              <a:gd name="connsiteX120" fmla="*/ 4262438 w 8247269"/>
              <a:gd name="connsiteY120" fmla="*/ 1583398 h 3655858"/>
              <a:gd name="connsiteX121" fmla="*/ 4224338 w 8247269"/>
              <a:gd name="connsiteY121" fmla="*/ 1576254 h 3655858"/>
              <a:gd name="connsiteX122" fmla="*/ 4167188 w 8247269"/>
              <a:gd name="connsiteY122" fmla="*/ 1592923 h 3655858"/>
              <a:gd name="connsiteX123" fmla="*/ 4110038 w 8247269"/>
              <a:gd name="connsiteY123" fmla="*/ 1614354 h 3655858"/>
              <a:gd name="connsiteX124" fmla="*/ 4081463 w 8247269"/>
              <a:gd name="connsiteY124" fmla="*/ 1621498 h 3655858"/>
              <a:gd name="connsiteX125" fmla="*/ 4055270 w 8247269"/>
              <a:gd name="connsiteY125" fmla="*/ 1626261 h 3655858"/>
              <a:gd name="connsiteX126" fmla="*/ 3962400 w 8247269"/>
              <a:gd name="connsiteY126" fmla="*/ 1621498 h 3655858"/>
              <a:gd name="connsiteX127" fmla="*/ 3905251 w 8247269"/>
              <a:gd name="connsiteY127" fmla="*/ 1614354 h 3655858"/>
              <a:gd name="connsiteX128" fmla="*/ 3769520 w 8247269"/>
              <a:gd name="connsiteY128" fmla="*/ 1652454 h 3655858"/>
              <a:gd name="connsiteX129" fmla="*/ 3721894 w 8247269"/>
              <a:gd name="connsiteY129" fmla="*/ 1609591 h 3655858"/>
              <a:gd name="connsiteX130" fmla="*/ 3700463 w 8247269"/>
              <a:gd name="connsiteY130" fmla="*/ 1592923 h 3655858"/>
              <a:gd name="connsiteX131" fmla="*/ 3652838 w 8247269"/>
              <a:gd name="connsiteY131" fmla="*/ 1554823 h 3655858"/>
              <a:gd name="connsiteX132" fmla="*/ 3481388 w 8247269"/>
              <a:gd name="connsiteY132" fmla="*/ 1564348 h 3655858"/>
              <a:gd name="connsiteX133" fmla="*/ 3414713 w 8247269"/>
              <a:gd name="connsiteY133" fmla="*/ 1573873 h 3655858"/>
              <a:gd name="connsiteX134" fmla="*/ 3386138 w 8247269"/>
              <a:gd name="connsiteY134" fmla="*/ 1583398 h 3655858"/>
              <a:gd name="connsiteX135" fmla="*/ 3338513 w 8247269"/>
              <a:gd name="connsiteY135" fmla="*/ 1592923 h 3655858"/>
              <a:gd name="connsiteX136" fmla="*/ 3259931 w 8247269"/>
              <a:gd name="connsiteY136" fmla="*/ 1650073 h 3655858"/>
              <a:gd name="connsiteX137" fmla="*/ 3214688 w 8247269"/>
              <a:gd name="connsiteY137" fmla="*/ 1697698 h 3655858"/>
              <a:gd name="connsiteX138" fmla="*/ 3205163 w 8247269"/>
              <a:gd name="connsiteY138" fmla="*/ 1726273 h 3655858"/>
              <a:gd name="connsiteX139" fmla="*/ 3181351 w 8247269"/>
              <a:gd name="connsiteY139" fmla="*/ 1769136 h 3655858"/>
              <a:gd name="connsiteX140" fmla="*/ 3102769 w 8247269"/>
              <a:gd name="connsiteY140" fmla="*/ 1745323 h 3655858"/>
              <a:gd name="connsiteX141" fmla="*/ 3057525 w 8247269"/>
              <a:gd name="connsiteY141" fmla="*/ 1690554 h 3655858"/>
              <a:gd name="connsiteX142" fmla="*/ 3005138 w 8247269"/>
              <a:gd name="connsiteY142" fmla="*/ 1650073 h 3655858"/>
              <a:gd name="connsiteX143" fmla="*/ 2967038 w 8247269"/>
              <a:gd name="connsiteY143" fmla="*/ 1592923 h 3655858"/>
              <a:gd name="connsiteX144" fmla="*/ 2947988 w 8247269"/>
              <a:gd name="connsiteY144" fmla="*/ 1564348 h 3655858"/>
              <a:gd name="connsiteX145" fmla="*/ 2890838 w 8247269"/>
              <a:gd name="connsiteY145" fmla="*/ 1535773 h 3655858"/>
              <a:gd name="connsiteX146" fmla="*/ 2862263 w 8247269"/>
              <a:gd name="connsiteY146" fmla="*/ 1516723 h 3655858"/>
              <a:gd name="connsiteX147" fmla="*/ 2833688 w 8247269"/>
              <a:gd name="connsiteY147" fmla="*/ 1507198 h 3655858"/>
              <a:gd name="connsiteX148" fmla="*/ 2805113 w 8247269"/>
              <a:gd name="connsiteY148" fmla="*/ 1488148 h 3655858"/>
              <a:gd name="connsiteX149" fmla="*/ 2738438 w 8247269"/>
              <a:gd name="connsiteY149" fmla="*/ 1469098 h 3655858"/>
              <a:gd name="connsiteX150" fmla="*/ 2709863 w 8247269"/>
              <a:gd name="connsiteY150" fmla="*/ 1459573 h 3655858"/>
              <a:gd name="connsiteX151" fmla="*/ 2605088 w 8247269"/>
              <a:gd name="connsiteY151" fmla="*/ 1450048 h 3655858"/>
              <a:gd name="connsiteX152" fmla="*/ 2509838 w 8247269"/>
              <a:gd name="connsiteY152" fmla="*/ 1459573 h 3655858"/>
              <a:gd name="connsiteX153" fmla="*/ 2433638 w 8247269"/>
              <a:gd name="connsiteY153" fmla="*/ 1411948 h 3655858"/>
              <a:gd name="connsiteX154" fmla="*/ 2395538 w 8247269"/>
              <a:gd name="connsiteY154" fmla="*/ 1383373 h 3655858"/>
              <a:gd name="connsiteX155" fmla="*/ 2366963 w 8247269"/>
              <a:gd name="connsiteY155" fmla="*/ 1373848 h 3655858"/>
              <a:gd name="connsiteX156" fmla="*/ 2309813 w 8247269"/>
              <a:gd name="connsiteY156" fmla="*/ 1364323 h 3655858"/>
              <a:gd name="connsiteX157" fmla="*/ 2233613 w 8247269"/>
              <a:gd name="connsiteY157" fmla="*/ 1373848 h 3655858"/>
              <a:gd name="connsiteX158" fmla="*/ 2185988 w 8247269"/>
              <a:gd name="connsiteY158" fmla="*/ 1364323 h 3655858"/>
              <a:gd name="connsiteX159" fmla="*/ 2176463 w 8247269"/>
              <a:gd name="connsiteY159" fmla="*/ 1335748 h 3655858"/>
              <a:gd name="connsiteX160" fmla="*/ 2157413 w 8247269"/>
              <a:gd name="connsiteY160" fmla="*/ 1204779 h 3655858"/>
              <a:gd name="connsiteX161" fmla="*/ 2097882 w 8247269"/>
              <a:gd name="connsiteY161" fmla="*/ 1159537 h 3655858"/>
              <a:gd name="connsiteX162" fmla="*/ 2062163 w 8247269"/>
              <a:gd name="connsiteY162" fmla="*/ 1097623 h 3655858"/>
              <a:gd name="connsiteX163" fmla="*/ 2033588 w 8247269"/>
              <a:gd name="connsiteY163" fmla="*/ 1088098 h 3655858"/>
              <a:gd name="connsiteX164" fmla="*/ 2081213 w 8247269"/>
              <a:gd name="connsiteY164" fmla="*/ 1040473 h 3655858"/>
              <a:gd name="connsiteX165" fmla="*/ 2128838 w 8247269"/>
              <a:gd name="connsiteY165" fmla="*/ 1030948 h 3655858"/>
              <a:gd name="connsiteX166" fmla="*/ 2147888 w 8247269"/>
              <a:gd name="connsiteY166" fmla="*/ 973798 h 3655858"/>
              <a:gd name="connsiteX167" fmla="*/ 2119313 w 8247269"/>
              <a:gd name="connsiteY167" fmla="*/ 945223 h 3655858"/>
              <a:gd name="connsiteX168" fmla="*/ 1983582 w 8247269"/>
              <a:gd name="connsiteY168" fmla="*/ 902360 h 3655858"/>
              <a:gd name="connsiteX169" fmla="*/ 2024063 w 8247269"/>
              <a:gd name="connsiteY169" fmla="*/ 859498 h 3655858"/>
              <a:gd name="connsiteX170" fmla="*/ 2014538 w 8247269"/>
              <a:gd name="connsiteY170" fmla="*/ 830923 h 3655858"/>
              <a:gd name="connsiteX171" fmla="*/ 1976438 w 8247269"/>
              <a:gd name="connsiteY171" fmla="*/ 773773 h 3655858"/>
              <a:gd name="connsiteX172" fmla="*/ 1804988 w 8247269"/>
              <a:gd name="connsiteY172" fmla="*/ 716623 h 3655858"/>
              <a:gd name="connsiteX173" fmla="*/ 1776413 w 8247269"/>
              <a:gd name="connsiteY173" fmla="*/ 707098 h 3655858"/>
              <a:gd name="connsiteX174" fmla="*/ 1747838 w 8247269"/>
              <a:gd name="connsiteY174" fmla="*/ 697573 h 3655858"/>
              <a:gd name="connsiteX175" fmla="*/ 1690688 w 8247269"/>
              <a:gd name="connsiteY175" fmla="*/ 659473 h 3655858"/>
              <a:gd name="connsiteX176" fmla="*/ 1654969 w 8247269"/>
              <a:gd name="connsiteY176" fmla="*/ 623754 h 3655858"/>
              <a:gd name="connsiteX177" fmla="*/ 1588293 w 8247269"/>
              <a:gd name="connsiteY177" fmla="*/ 538029 h 3655858"/>
              <a:gd name="connsiteX178" fmla="*/ 1493045 w 8247269"/>
              <a:gd name="connsiteY178" fmla="*/ 464210 h 3655858"/>
              <a:gd name="connsiteX179" fmla="*/ 1370452 w 8247269"/>
              <a:gd name="connsiteY179" fmla="*/ 366638 h 3655858"/>
              <a:gd name="connsiteX180" fmla="*/ 1350170 w 8247269"/>
              <a:gd name="connsiteY180" fmla="*/ 347529 h 3655858"/>
              <a:gd name="connsiteX181" fmla="*/ 1373982 w 8247269"/>
              <a:gd name="connsiteY181" fmla="*/ 354673 h 3655858"/>
              <a:gd name="connsiteX182" fmla="*/ 1440657 w 8247269"/>
              <a:gd name="connsiteY182" fmla="*/ 373723 h 3655858"/>
              <a:gd name="connsiteX183" fmla="*/ 1440657 w 8247269"/>
              <a:gd name="connsiteY183" fmla="*/ 321335 h 3655858"/>
              <a:gd name="connsiteX184" fmla="*/ 1376363 w 8247269"/>
              <a:gd name="connsiteY184" fmla="*/ 235611 h 3655858"/>
              <a:gd name="connsiteX185" fmla="*/ 1338263 w 8247269"/>
              <a:gd name="connsiteY185" fmla="*/ 209416 h 3655858"/>
              <a:gd name="connsiteX186" fmla="*/ 1319213 w 8247269"/>
              <a:gd name="connsiteY186" fmla="*/ 192748 h 3655858"/>
              <a:gd name="connsiteX187" fmla="*/ 1166813 w 8247269"/>
              <a:gd name="connsiteY187" fmla="*/ 164173 h 3655858"/>
              <a:gd name="connsiteX188" fmla="*/ 1138238 w 8247269"/>
              <a:gd name="connsiteY188" fmla="*/ 154648 h 3655858"/>
              <a:gd name="connsiteX189" fmla="*/ 1057275 w 8247269"/>
              <a:gd name="connsiteY189" fmla="*/ 66542 h 3655858"/>
              <a:gd name="connsiteX190" fmla="*/ 976313 w 8247269"/>
              <a:gd name="connsiteY190" fmla="*/ 4629 h 3655858"/>
              <a:gd name="connsiteX191" fmla="*/ 626269 w 8247269"/>
              <a:gd name="connsiteY191" fmla="*/ 7011 h 3655858"/>
              <a:gd name="connsiteX192" fmla="*/ 535782 w 8247269"/>
              <a:gd name="connsiteY192" fmla="*/ 49873 h 3655858"/>
              <a:gd name="connsiteX193" fmla="*/ 395288 w 8247269"/>
              <a:gd name="connsiteY193" fmla="*/ 78448 h 3655858"/>
              <a:gd name="connsiteX194" fmla="*/ 319088 w 8247269"/>
              <a:gd name="connsiteY194" fmla="*/ 190367 h 3655858"/>
              <a:gd name="connsiteX195" fmla="*/ 307182 w 8247269"/>
              <a:gd name="connsiteY195" fmla="*/ 247516 h 3655858"/>
              <a:gd name="connsiteX196" fmla="*/ 254794 w 8247269"/>
              <a:gd name="connsiteY196" fmla="*/ 314192 h 3655858"/>
              <a:gd name="connsiteX197" fmla="*/ 180975 w 8247269"/>
              <a:gd name="connsiteY197" fmla="*/ 361817 h 3655858"/>
              <a:gd name="connsiteX198" fmla="*/ 76201 w 8247269"/>
              <a:gd name="connsiteY198" fmla="*/ 388011 h 3655858"/>
              <a:gd name="connsiteX199" fmla="*/ 42863 w 8247269"/>
              <a:gd name="connsiteY199" fmla="*/ 392773 h 3655858"/>
              <a:gd name="connsiteX200" fmla="*/ 0 w 8247269"/>
              <a:gd name="connsiteY200" fmla="*/ 402298 h 3655858"/>
              <a:gd name="connsiteX201" fmla="*/ 21431 w 8247269"/>
              <a:gd name="connsiteY201" fmla="*/ 447542 h 3655858"/>
              <a:gd name="connsiteX202" fmla="*/ 33338 w 8247269"/>
              <a:gd name="connsiteY202" fmla="*/ 449923 h 3655858"/>
              <a:gd name="connsiteX203" fmla="*/ 90488 w 8247269"/>
              <a:gd name="connsiteY203" fmla="*/ 478498 h 3655858"/>
              <a:gd name="connsiteX204" fmla="*/ 147638 w 8247269"/>
              <a:gd name="connsiteY204" fmla="*/ 507073 h 3655858"/>
              <a:gd name="connsiteX205" fmla="*/ 166688 w 8247269"/>
              <a:gd name="connsiteY205" fmla="*/ 535648 h 3655858"/>
              <a:gd name="connsiteX206" fmla="*/ 86960 w 8247269"/>
              <a:gd name="connsiteY206" fmla="*/ 578570 h 3655858"/>
              <a:gd name="connsiteX207" fmla="*/ 128588 w 8247269"/>
              <a:gd name="connsiteY207" fmla="*/ 697573 h 3655858"/>
              <a:gd name="connsiteX208" fmla="*/ 100013 w 8247269"/>
              <a:gd name="connsiteY208" fmla="*/ 707098 h 3655858"/>
              <a:gd name="connsiteX209" fmla="*/ 90488 w 8247269"/>
              <a:gd name="connsiteY209" fmla="*/ 735673 h 3655858"/>
              <a:gd name="connsiteX210" fmla="*/ 119063 w 8247269"/>
              <a:gd name="connsiteY210" fmla="*/ 745198 h 3655858"/>
              <a:gd name="connsiteX211" fmla="*/ 138113 w 8247269"/>
              <a:gd name="connsiteY211" fmla="*/ 802348 h 3655858"/>
              <a:gd name="connsiteX212" fmla="*/ 147638 w 8247269"/>
              <a:gd name="connsiteY212" fmla="*/ 869023 h 3655858"/>
              <a:gd name="connsiteX213" fmla="*/ 166688 w 8247269"/>
              <a:gd name="connsiteY213" fmla="*/ 897598 h 3655858"/>
              <a:gd name="connsiteX214" fmla="*/ 157163 w 8247269"/>
              <a:gd name="connsiteY214" fmla="*/ 954748 h 3655858"/>
              <a:gd name="connsiteX0" fmla="*/ 7319963 w 8247269"/>
              <a:gd name="connsiteY0" fmla="*/ 3621748 h 3655858"/>
              <a:gd name="connsiteX1" fmla="*/ 7374733 w 8247269"/>
              <a:gd name="connsiteY1" fmla="*/ 3447918 h 3655858"/>
              <a:gd name="connsiteX2" fmla="*/ 7398544 w 8247269"/>
              <a:gd name="connsiteY2" fmla="*/ 3312186 h 3655858"/>
              <a:gd name="connsiteX3" fmla="*/ 7458075 w 8247269"/>
              <a:gd name="connsiteY3" fmla="*/ 3264560 h 3655858"/>
              <a:gd name="connsiteX4" fmla="*/ 7481888 w 8247269"/>
              <a:gd name="connsiteY4" fmla="*/ 3031197 h 3655858"/>
              <a:gd name="connsiteX5" fmla="*/ 7543801 w 8247269"/>
              <a:gd name="connsiteY5" fmla="*/ 2997859 h 3655858"/>
              <a:gd name="connsiteX6" fmla="*/ 7627145 w 8247269"/>
              <a:gd name="connsiteY6" fmla="*/ 3024053 h 3655858"/>
              <a:gd name="connsiteX7" fmla="*/ 7708106 w 8247269"/>
              <a:gd name="connsiteY7" fmla="*/ 2974049 h 3655858"/>
              <a:gd name="connsiteX8" fmla="*/ 7765257 w 8247269"/>
              <a:gd name="connsiteY8" fmla="*/ 2869273 h 3655858"/>
              <a:gd name="connsiteX9" fmla="*/ 7777163 w 8247269"/>
              <a:gd name="connsiteY9" fmla="*/ 2831173 h 3655858"/>
              <a:gd name="connsiteX10" fmla="*/ 7805738 w 8247269"/>
              <a:gd name="connsiteY10" fmla="*/ 2821648 h 3655858"/>
              <a:gd name="connsiteX11" fmla="*/ 7834313 w 8247269"/>
              <a:gd name="connsiteY11" fmla="*/ 2812123 h 3655858"/>
              <a:gd name="connsiteX12" fmla="*/ 7996238 w 8247269"/>
              <a:gd name="connsiteY12" fmla="*/ 2793073 h 3655858"/>
              <a:gd name="connsiteX13" fmla="*/ 8062913 w 8247269"/>
              <a:gd name="connsiteY13" fmla="*/ 2774023 h 3655858"/>
              <a:gd name="connsiteX14" fmla="*/ 8090341 w 8247269"/>
              <a:gd name="connsiteY14" fmla="*/ 2795512 h 3655858"/>
              <a:gd name="connsiteX15" fmla="*/ 8162926 w 8247269"/>
              <a:gd name="connsiteY15" fmla="*/ 2783548 h 3655858"/>
              <a:gd name="connsiteX16" fmla="*/ 8165307 w 8247269"/>
              <a:gd name="connsiteY16" fmla="*/ 2740686 h 3655858"/>
              <a:gd name="connsiteX17" fmla="*/ 8186738 w 8247269"/>
              <a:gd name="connsiteY17" fmla="*/ 2633530 h 3655858"/>
              <a:gd name="connsiteX18" fmla="*/ 8193882 w 8247269"/>
              <a:gd name="connsiteY18" fmla="*/ 2583523 h 3655858"/>
              <a:gd name="connsiteX19" fmla="*/ 8224838 w 8247269"/>
              <a:gd name="connsiteY19" fmla="*/ 2545423 h 3655858"/>
              <a:gd name="connsiteX20" fmla="*/ 8243888 w 8247269"/>
              <a:gd name="connsiteY20" fmla="*/ 2516848 h 3655858"/>
              <a:gd name="connsiteX21" fmla="*/ 8178447 w 8247269"/>
              <a:gd name="connsiteY21" fmla="*/ 2469281 h 3655858"/>
              <a:gd name="connsiteX22" fmla="*/ 7950994 w 8247269"/>
              <a:gd name="connsiteY22" fmla="*/ 2466842 h 3655858"/>
              <a:gd name="connsiteX23" fmla="*/ 7967663 w 8247269"/>
              <a:gd name="connsiteY23" fmla="*/ 2366829 h 3655858"/>
              <a:gd name="connsiteX24" fmla="*/ 7977188 w 8247269"/>
              <a:gd name="connsiteY24" fmla="*/ 2288248 h 3655858"/>
              <a:gd name="connsiteX25" fmla="*/ 7950995 w 8247269"/>
              <a:gd name="connsiteY25" fmla="*/ 2114416 h 3655858"/>
              <a:gd name="connsiteX26" fmla="*/ 7953375 w 8247269"/>
              <a:gd name="connsiteY26" fmla="*/ 2069173 h 3655858"/>
              <a:gd name="connsiteX27" fmla="*/ 7948613 w 8247269"/>
              <a:gd name="connsiteY27" fmla="*/ 2038216 h 3655858"/>
              <a:gd name="connsiteX28" fmla="*/ 7962901 w 8247269"/>
              <a:gd name="connsiteY28" fmla="*/ 1938204 h 3655858"/>
              <a:gd name="connsiteX29" fmla="*/ 7948613 w 8247269"/>
              <a:gd name="connsiteY29" fmla="*/ 1878673 h 3655858"/>
              <a:gd name="connsiteX30" fmla="*/ 7850982 w 8247269"/>
              <a:gd name="connsiteY30" fmla="*/ 1890579 h 3655858"/>
              <a:gd name="connsiteX31" fmla="*/ 7796213 w 8247269"/>
              <a:gd name="connsiteY31" fmla="*/ 1821523 h 3655858"/>
              <a:gd name="connsiteX32" fmla="*/ 7739063 w 8247269"/>
              <a:gd name="connsiteY32" fmla="*/ 1802473 h 3655858"/>
              <a:gd name="connsiteX33" fmla="*/ 7710488 w 8247269"/>
              <a:gd name="connsiteY33" fmla="*/ 1783423 h 3655858"/>
              <a:gd name="connsiteX34" fmla="*/ 7567613 w 8247269"/>
              <a:gd name="connsiteY34" fmla="*/ 1764373 h 3655858"/>
              <a:gd name="connsiteX35" fmla="*/ 7510463 w 8247269"/>
              <a:gd name="connsiteY35" fmla="*/ 1745323 h 3655858"/>
              <a:gd name="connsiteX36" fmla="*/ 7453313 w 8247269"/>
              <a:gd name="connsiteY36" fmla="*/ 1707223 h 3655858"/>
              <a:gd name="connsiteX37" fmla="*/ 7424738 w 8247269"/>
              <a:gd name="connsiteY37" fmla="*/ 1688173 h 3655858"/>
              <a:gd name="connsiteX38" fmla="*/ 7396163 w 8247269"/>
              <a:gd name="connsiteY38" fmla="*/ 1678648 h 3655858"/>
              <a:gd name="connsiteX39" fmla="*/ 7358063 w 8247269"/>
              <a:gd name="connsiteY39" fmla="*/ 1631023 h 3655858"/>
              <a:gd name="connsiteX40" fmla="*/ 7319963 w 8247269"/>
              <a:gd name="connsiteY40" fmla="*/ 1573873 h 3655858"/>
              <a:gd name="connsiteX41" fmla="*/ 7272338 w 8247269"/>
              <a:gd name="connsiteY41" fmla="*/ 1516723 h 3655858"/>
              <a:gd name="connsiteX42" fmla="*/ 7262813 w 8247269"/>
              <a:gd name="connsiteY42" fmla="*/ 1488148 h 3655858"/>
              <a:gd name="connsiteX43" fmla="*/ 7224713 w 8247269"/>
              <a:gd name="connsiteY43" fmla="*/ 1430998 h 3655858"/>
              <a:gd name="connsiteX44" fmla="*/ 7215188 w 8247269"/>
              <a:gd name="connsiteY44" fmla="*/ 1402423 h 3655858"/>
              <a:gd name="connsiteX45" fmla="*/ 7196138 w 8247269"/>
              <a:gd name="connsiteY45" fmla="*/ 1373848 h 3655858"/>
              <a:gd name="connsiteX46" fmla="*/ 7184231 w 8247269"/>
              <a:gd name="connsiteY46" fmla="*/ 1309554 h 3655858"/>
              <a:gd name="connsiteX47" fmla="*/ 7012782 w 8247269"/>
              <a:gd name="connsiteY47" fmla="*/ 1114292 h 3655858"/>
              <a:gd name="connsiteX48" fmla="*/ 6979445 w 8247269"/>
              <a:gd name="connsiteY48" fmla="*/ 1078573 h 3655858"/>
              <a:gd name="connsiteX49" fmla="*/ 6950869 w 8247269"/>
              <a:gd name="connsiteY49" fmla="*/ 1047617 h 3655858"/>
              <a:gd name="connsiteX50" fmla="*/ 6988969 w 8247269"/>
              <a:gd name="connsiteY50" fmla="*/ 992848 h 3655858"/>
              <a:gd name="connsiteX51" fmla="*/ 7048501 w 8247269"/>
              <a:gd name="connsiteY51" fmla="*/ 916648 h 3655858"/>
              <a:gd name="connsiteX52" fmla="*/ 6977063 w 8247269"/>
              <a:gd name="connsiteY52" fmla="*/ 888073 h 3655858"/>
              <a:gd name="connsiteX53" fmla="*/ 6910388 w 8247269"/>
              <a:gd name="connsiteY53" fmla="*/ 878548 h 3655858"/>
              <a:gd name="connsiteX54" fmla="*/ 6872288 w 8247269"/>
              <a:gd name="connsiteY54" fmla="*/ 859498 h 3655858"/>
              <a:gd name="connsiteX55" fmla="*/ 6843713 w 8247269"/>
              <a:gd name="connsiteY55" fmla="*/ 849973 h 3655858"/>
              <a:gd name="connsiteX56" fmla="*/ 6786563 w 8247269"/>
              <a:gd name="connsiteY56" fmla="*/ 811873 h 3655858"/>
              <a:gd name="connsiteX57" fmla="*/ 6748463 w 8247269"/>
              <a:gd name="connsiteY57" fmla="*/ 764248 h 3655858"/>
              <a:gd name="connsiteX58" fmla="*/ 6738938 w 8247269"/>
              <a:gd name="connsiteY58" fmla="*/ 735673 h 3655858"/>
              <a:gd name="connsiteX59" fmla="*/ 6691313 w 8247269"/>
              <a:gd name="connsiteY59" fmla="*/ 688048 h 3655858"/>
              <a:gd name="connsiteX60" fmla="*/ 6643688 w 8247269"/>
              <a:gd name="connsiteY60" fmla="*/ 649948 h 3655858"/>
              <a:gd name="connsiteX61" fmla="*/ 6624638 w 8247269"/>
              <a:gd name="connsiteY61" fmla="*/ 621373 h 3655858"/>
              <a:gd name="connsiteX62" fmla="*/ 6596063 w 8247269"/>
              <a:gd name="connsiteY62" fmla="*/ 611848 h 3655858"/>
              <a:gd name="connsiteX63" fmla="*/ 6567488 w 8247269"/>
              <a:gd name="connsiteY63" fmla="*/ 592798 h 3655858"/>
              <a:gd name="connsiteX64" fmla="*/ 6538913 w 8247269"/>
              <a:gd name="connsiteY64" fmla="*/ 583273 h 3655858"/>
              <a:gd name="connsiteX65" fmla="*/ 6510338 w 8247269"/>
              <a:gd name="connsiteY65" fmla="*/ 564223 h 3655858"/>
              <a:gd name="connsiteX66" fmla="*/ 6462713 w 8247269"/>
              <a:gd name="connsiteY66" fmla="*/ 554698 h 3655858"/>
              <a:gd name="connsiteX67" fmla="*/ 6376988 w 8247269"/>
              <a:gd name="connsiteY67" fmla="*/ 564223 h 3655858"/>
              <a:gd name="connsiteX68" fmla="*/ 6250782 w 8247269"/>
              <a:gd name="connsiteY68" fmla="*/ 616611 h 3655858"/>
              <a:gd name="connsiteX69" fmla="*/ 6169819 w 8247269"/>
              <a:gd name="connsiteY69" fmla="*/ 649948 h 3655858"/>
              <a:gd name="connsiteX70" fmla="*/ 6148388 w 8247269"/>
              <a:gd name="connsiteY70" fmla="*/ 697573 h 3655858"/>
              <a:gd name="connsiteX71" fmla="*/ 6105525 w 8247269"/>
              <a:gd name="connsiteY71" fmla="*/ 883310 h 3655858"/>
              <a:gd name="connsiteX72" fmla="*/ 6119813 w 8247269"/>
              <a:gd name="connsiteY72" fmla="*/ 1116673 h 3655858"/>
              <a:gd name="connsiteX73" fmla="*/ 6136482 w 8247269"/>
              <a:gd name="connsiteY73" fmla="*/ 1226210 h 3655858"/>
              <a:gd name="connsiteX74" fmla="*/ 6140098 w 8247269"/>
              <a:gd name="connsiteY74" fmla="*/ 1397718 h 3655858"/>
              <a:gd name="connsiteX75" fmla="*/ 6165057 w 8247269"/>
              <a:gd name="connsiteY75" fmla="*/ 1445286 h 3655858"/>
              <a:gd name="connsiteX76" fmla="*/ 6162676 w 8247269"/>
              <a:gd name="connsiteY76" fmla="*/ 1523867 h 3655858"/>
              <a:gd name="connsiteX77" fmla="*/ 6174582 w 8247269"/>
              <a:gd name="connsiteY77" fmla="*/ 1683411 h 3655858"/>
              <a:gd name="connsiteX78" fmla="*/ 6174581 w 8247269"/>
              <a:gd name="connsiteY78" fmla="*/ 1766754 h 3655858"/>
              <a:gd name="connsiteX79" fmla="*/ 6105525 w 8247269"/>
              <a:gd name="connsiteY79" fmla="*/ 1752466 h 3655858"/>
              <a:gd name="connsiteX80" fmla="*/ 5969795 w 8247269"/>
              <a:gd name="connsiteY80" fmla="*/ 1778661 h 3655858"/>
              <a:gd name="connsiteX81" fmla="*/ 5955507 w 8247269"/>
              <a:gd name="connsiteY81" fmla="*/ 1885816 h 3655858"/>
              <a:gd name="connsiteX82" fmla="*/ 5967413 w 8247269"/>
              <a:gd name="connsiteY82" fmla="*/ 1935823 h 3655858"/>
              <a:gd name="connsiteX83" fmla="*/ 5926932 w 8247269"/>
              <a:gd name="connsiteY83" fmla="*/ 1966779 h 3655858"/>
              <a:gd name="connsiteX84" fmla="*/ 5684045 w 8247269"/>
              <a:gd name="connsiteY84" fmla="*/ 1947729 h 3655858"/>
              <a:gd name="connsiteX85" fmla="*/ 5434013 w 8247269"/>
              <a:gd name="connsiteY85" fmla="*/ 1971542 h 3655858"/>
              <a:gd name="connsiteX86" fmla="*/ 5300663 w 8247269"/>
              <a:gd name="connsiteY86" fmla="*/ 1935823 h 3655858"/>
              <a:gd name="connsiteX87" fmla="*/ 5243513 w 8247269"/>
              <a:gd name="connsiteY87" fmla="*/ 1945348 h 3655858"/>
              <a:gd name="connsiteX88" fmla="*/ 5198269 w 8247269"/>
              <a:gd name="connsiteY88" fmla="*/ 1935823 h 3655858"/>
              <a:gd name="connsiteX89" fmla="*/ 5074444 w 8247269"/>
              <a:gd name="connsiteY89" fmla="*/ 1916773 h 3655858"/>
              <a:gd name="connsiteX90" fmla="*/ 5057776 w 8247269"/>
              <a:gd name="connsiteY90" fmla="*/ 1838192 h 3655858"/>
              <a:gd name="connsiteX91" fmla="*/ 4891088 w 8247269"/>
              <a:gd name="connsiteY91" fmla="*/ 1811998 h 3655858"/>
              <a:gd name="connsiteX92" fmla="*/ 4814888 w 8247269"/>
              <a:gd name="connsiteY92" fmla="*/ 1773898 h 3655858"/>
              <a:gd name="connsiteX93" fmla="*/ 4786313 w 8247269"/>
              <a:gd name="connsiteY93" fmla="*/ 1745323 h 3655858"/>
              <a:gd name="connsiteX94" fmla="*/ 4776788 w 8247269"/>
              <a:gd name="connsiteY94" fmla="*/ 1716748 h 3655858"/>
              <a:gd name="connsiteX95" fmla="*/ 4844698 w 8247269"/>
              <a:gd name="connsiteY95" fmla="*/ 1702519 h 3655858"/>
              <a:gd name="connsiteX96" fmla="*/ 4795838 w 8247269"/>
              <a:gd name="connsiteY96" fmla="*/ 1659598 h 3655858"/>
              <a:gd name="connsiteX97" fmla="*/ 4814888 w 8247269"/>
              <a:gd name="connsiteY97" fmla="*/ 1507198 h 3655858"/>
              <a:gd name="connsiteX98" fmla="*/ 4852988 w 8247269"/>
              <a:gd name="connsiteY98" fmla="*/ 1450048 h 3655858"/>
              <a:gd name="connsiteX99" fmla="*/ 4872038 w 8247269"/>
              <a:gd name="connsiteY99" fmla="*/ 1421473 h 3655858"/>
              <a:gd name="connsiteX100" fmla="*/ 4919663 w 8247269"/>
              <a:gd name="connsiteY100" fmla="*/ 1345273 h 3655858"/>
              <a:gd name="connsiteX101" fmla="*/ 4929188 w 8247269"/>
              <a:gd name="connsiteY101" fmla="*/ 1316698 h 3655858"/>
              <a:gd name="connsiteX102" fmla="*/ 4872038 w 8247269"/>
              <a:gd name="connsiteY102" fmla="*/ 1288123 h 3655858"/>
              <a:gd name="connsiteX103" fmla="*/ 4843463 w 8247269"/>
              <a:gd name="connsiteY103" fmla="*/ 1269073 h 3655858"/>
              <a:gd name="connsiteX104" fmla="*/ 4786313 w 8247269"/>
              <a:gd name="connsiteY104" fmla="*/ 1250023 h 3655858"/>
              <a:gd name="connsiteX105" fmla="*/ 4757738 w 8247269"/>
              <a:gd name="connsiteY105" fmla="*/ 1240498 h 3655858"/>
              <a:gd name="connsiteX106" fmla="*/ 4729163 w 8247269"/>
              <a:gd name="connsiteY106" fmla="*/ 1250023 h 3655858"/>
              <a:gd name="connsiteX107" fmla="*/ 4672013 w 8247269"/>
              <a:gd name="connsiteY107" fmla="*/ 1278598 h 3655858"/>
              <a:gd name="connsiteX108" fmla="*/ 4576763 w 8247269"/>
              <a:gd name="connsiteY108" fmla="*/ 1240498 h 3655858"/>
              <a:gd name="connsiteX109" fmla="*/ 4538663 w 8247269"/>
              <a:gd name="connsiteY109" fmla="*/ 1192873 h 3655858"/>
              <a:gd name="connsiteX110" fmla="*/ 4481513 w 8247269"/>
              <a:gd name="connsiteY110" fmla="*/ 1211923 h 3655858"/>
              <a:gd name="connsiteX111" fmla="*/ 4452938 w 8247269"/>
              <a:gd name="connsiteY111" fmla="*/ 1221448 h 3655858"/>
              <a:gd name="connsiteX112" fmla="*/ 4414838 w 8247269"/>
              <a:gd name="connsiteY112" fmla="*/ 1307173 h 3655858"/>
              <a:gd name="connsiteX113" fmla="*/ 4405313 w 8247269"/>
              <a:gd name="connsiteY113" fmla="*/ 1335748 h 3655858"/>
              <a:gd name="connsiteX114" fmla="*/ 4395788 w 8247269"/>
              <a:gd name="connsiteY114" fmla="*/ 1364323 h 3655858"/>
              <a:gd name="connsiteX115" fmla="*/ 4367213 w 8247269"/>
              <a:gd name="connsiteY115" fmla="*/ 1383373 h 3655858"/>
              <a:gd name="connsiteX116" fmla="*/ 4348163 w 8247269"/>
              <a:gd name="connsiteY116" fmla="*/ 1411948 h 3655858"/>
              <a:gd name="connsiteX117" fmla="*/ 4329113 w 8247269"/>
              <a:gd name="connsiteY117" fmla="*/ 1469098 h 3655858"/>
              <a:gd name="connsiteX118" fmla="*/ 4331494 w 8247269"/>
              <a:gd name="connsiteY118" fmla="*/ 1526248 h 3655858"/>
              <a:gd name="connsiteX119" fmla="*/ 4291013 w 8247269"/>
              <a:gd name="connsiteY119" fmla="*/ 1564348 h 3655858"/>
              <a:gd name="connsiteX120" fmla="*/ 4262438 w 8247269"/>
              <a:gd name="connsiteY120" fmla="*/ 1583398 h 3655858"/>
              <a:gd name="connsiteX121" fmla="*/ 4224338 w 8247269"/>
              <a:gd name="connsiteY121" fmla="*/ 1576254 h 3655858"/>
              <a:gd name="connsiteX122" fmla="*/ 4167188 w 8247269"/>
              <a:gd name="connsiteY122" fmla="*/ 1592923 h 3655858"/>
              <a:gd name="connsiteX123" fmla="*/ 4110038 w 8247269"/>
              <a:gd name="connsiteY123" fmla="*/ 1614354 h 3655858"/>
              <a:gd name="connsiteX124" fmla="*/ 4081463 w 8247269"/>
              <a:gd name="connsiteY124" fmla="*/ 1621498 h 3655858"/>
              <a:gd name="connsiteX125" fmla="*/ 4055270 w 8247269"/>
              <a:gd name="connsiteY125" fmla="*/ 1626261 h 3655858"/>
              <a:gd name="connsiteX126" fmla="*/ 3962400 w 8247269"/>
              <a:gd name="connsiteY126" fmla="*/ 1621498 h 3655858"/>
              <a:gd name="connsiteX127" fmla="*/ 3905251 w 8247269"/>
              <a:gd name="connsiteY127" fmla="*/ 1614354 h 3655858"/>
              <a:gd name="connsiteX128" fmla="*/ 3802858 w 8247269"/>
              <a:gd name="connsiteY128" fmla="*/ 1652454 h 3655858"/>
              <a:gd name="connsiteX129" fmla="*/ 3721894 w 8247269"/>
              <a:gd name="connsiteY129" fmla="*/ 1609591 h 3655858"/>
              <a:gd name="connsiteX130" fmla="*/ 3700463 w 8247269"/>
              <a:gd name="connsiteY130" fmla="*/ 1592923 h 3655858"/>
              <a:gd name="connsiteX131" fmla="*/ 3652838 w 8247269"/>
              <a:gd name="connsiteY131" fmla="*/ 1554823 h 3655858"/>
              <a:gd name="connsiteX132" fmla="*/ 3481388 w 8247269"/>
              <a:gd name="connsiteY132" fmla="*/ 1564348 h 3655858"/>
              <a:gd name="connsiteX133" fmla="*/ 3414713 w 8247269"/>
              <a:gd name="connsiteY133" fmla="*/ 1573873 h 3655858"/>
              <a:gd name="connsiteX134" fmla="*/ 3386138 w 8247269"/>
              <a:gd name="connsiteY134" fmla="*/ 1583398 h 3655858"/>
              <a:gd name="connsiteX135" fmla="*/ 3338513 w 8247269"/>
              <a:gd name="connsiteY135" fmla="*/ 1592923 h 3655858"/>
              <a:gd name="connsiteX136" fmla="*/ 3259931 w 8247269"/>
              <a:gd name="connsiteY136" fmla="*/ 1650073 h 3655858"/>
              <a:gd name="connsiteX137" fmla="*/ 3214688 w 8247269"/>
              <a:gd name="connsiteY137" fmla="*/ 1697698 h 3655858"/>
              <a:gd name="connsiteX138" fmla="*/ 3205163 w 8247269"/>
              <a:gd name="connsiteY138" fmla="*/ 1726273 h 3655858"/>
              <a:gd name="connsiteX139" fmla="*/ 3181351 w 8247269"/>
              <a:gd name="connsiteY139" fmla="*/ 1769136 h 3655858"/>
              <a:gd name="connsiteX140" fmla="*/ 3102769 w 8247269"/>
              <a:gd name="connsiteY140" fmla="*/ 1745323 h 3655858"/>
              <a:gd name="connsiteX141" fmla="*/ 3057525 w 8247269"/>
              <a:gd name="connsiteY141" fmla="*/ 1690554 h 3655858"/>
              <a:gd name="connsiteX142" fmla="*/ 3005138 w 8247269"/>
              <a:gd name="connsiteY142" fmla="*/ 1650073 h 3655858"/>
              <a:gd name="connsiteX143" fmla="*/ 2967038 w 8247269"/>
              <a:gd name="connsiteY143" fmla="*/ 1592923 h 3655858"/>
              <a:gd name="connsiteX144" fmla="*/ 2947988 w 8247269"/>
              <a:gd name="connsiteY144" fmla="*/ 1564348 h 3655858"/>
              <a:gd name="connsiteX145" fmla="*/ 2890838 w 8247269"/>
              <a:gd name="connsiteY145" fmla="*/ 1535773 h 3655858"/>
              <a:gd name="connsiteX146" fmla="*/ 2862263 w 8247269"/>
              <a:gd name="connsiteY146" fmla="*/ 1516723 h 3655858"/>
              <a:gd name="connsiteX147" fmla="*/ 2833688 w 8247269"/>
              <a:gd name="connsiteY147" fmla="*/ 1507198 h 3655858"/>
              <a:gd name="connsiteX148" fmla="*/ 2805113 w 8247269"/>
              <a:gd name="connsiteY148" fmla="*/ 1488148 h 3655858"/>
              <a:gd name="connsiteX149" fmla="*/ 2738438 w 8247269"/>
              <a:gd name="connsiteY149" fmla="*/ 1469098 h 3655858"/>
              <a:gd name="connsiteX150" fmla="*/ 2709863 w 8247269"/>
              <a:gd name="connsiteY150" fmla="*/ 1459573 h 3655858"/>
              <a:gd name="connsiteX151" fmla="*/ 2605088 w 8247269"/>
              <a:gd name="connsiteY151" fmla="*/ 1450048 h 3655858"/>
              <a:gd name="connsiteX152" fmla="*/ 2509838 w 8247269"/>
              <a:gd name="connsiteY152" fmla="*/ 1459573 h 3655858"/>
              <a:gd name="connsiteX153" fmla="*/ 2433638 w 8247269"/>
              <a:gd name="connsiteY153" fmla="*/ 1411948 h 3655858"/>
              <a:gd name="connsiteX154" fmla="*/ 2395538 w 8247269"/>
              <a:gd name="connsiteY154" fmla="*/ 1383373 h 3655858"/>
              <a:gd name="connsiteX155" fmla="*/ 2366963 w 8247269"/>
              <a:gd name="connsiteY155" fmla="*/ 1373848 h 3655858"/>
              <a:gd name="connsiteX156" fmla="*/ 2309813 w 8247269"/>
              <a:gd name="connsiteY156" fmla="*/ 1364323 h 3655858"/>
              <a:gd name="connsiteX157" fmla="*/ 2233613 w 8247269"/>
              <a:gd name="connsiteY157" fmla="*/ 1373848 h 3655858"/>
              <a:gd name="connsiteX158" fmla="*/ 2185988 w 8247269"/>
              <a:gd name="connsiteY158" fmla="*/ 1364323 h 3655858"/>
              <a:gd name="connsiteX159" fmla="*/ 2176463 w 8247269"/>
              <a:gd name="connsiteY159" fmla="*/ 1335748 h 3655858"/>
              <a:gd name="connsiteX160" fmla="*/ 2157413 w 8247269"/>
              <a:gd name="connsiteY160" fmla="*/ 1204779 h 3655858"/>
              <a:gd name="connsiteX161" fmla="*/ 2097882 w 8247269"/>
              <a:gd name="connsiteY161" fmla="*/ 1159537 h 3655858"/>
              <a:gd name="connsiteX162" fmla="*/ 2062163 w 8247269"/>
              <a:gd name="connsiteY162" fmla="*/ 1097623 h 3655858"/>
              <a:gd name="connsiteX163" fmla="*/ 2033588 w 8247269"/>
              <a:gd name="connsiteY163" fmla="*/ 1088098 h 3655858"/>
              <a:gd name="connsiteX164" fmla="*/ 2081213 w 8247269"/>
              <a:gd name="connsiteY164" fmla="*/ 1040473 h 3655858"/>
              <a:gd name="connsiteX165" fmla="*/ 2128838 w 8247269"/>
              <a:gd name="connsiteY165" fmla="*/ 1030948 h 3655858"/>
              <a:gd name="connsiteX166" fmla="*/ 2147888 w 8247269"/>
              <a:gd name="connsiteY166" fmla="*/ 973798 h 3655858"/>
              <a:gd name="connsiteX167" fmla="*/ 2119313 w 8247269"/>
              <a:gd name="connsiteY167" fmla="*/ 945223 h 3655858"/>
              <a:gd name="connsiteX168" fmla="*/ 1983582 w 8247269"/>
              <a:gd name="connsiteY168" fmla="*/ 902360 h 3655858"/>
              <a:gd name="connsiteX169" fmla="*/ 2024063 w 8247269"/>
              <a:gd name="connsiteY169" fmla="*/ 859498 h 3655858"/>
              <a:gd name="connsiteX170" fmla="*/ 2014538 w 8247269"/>
              <a:gd name="connsiteY170" fmla="*/ 830923 h 3655858"/>
              <a:gd name="connsiteX171" fmla="*/ 1976438 w 8247269"/>
              <a:gd name="connsiteY171" fmla="*/ 773773 h 3655858"/>
              <a:gd name="connsiteX172" fmla="*/ 1804988 w 8247269"/>
              <a:gd name="connsiteY172" fmla="*/ 716623 h 3655858"/>
              <a:gd name="connsiteX173" fmla="*/ 1776413 w 8247269"/>
              <a:gd name="connsiteY173" fmla="*/ 707098 h 3655858"/>
              <a:gd name="connsiteX174" fmla="*/ 1747838 w 8247269"/>
              <a:gd name="connsiteY174" fmla="*/ 697573 h 3655858"/>
              <a:gd name="connsiteX175" fmla="*/ 1690688 w 8247269"/>
              <a:gd name="connsiteY175" fmla="*/ 659473 h 3655858"/>
              <a:gd name="connsiteX176" fmla="*/ 1654969 w 8247269"/>
              <a:gd name="connsiteY176" fmla="*/ 623754 h 3655858"/>
              <a:gd name="connsiteX177" fmla="*/ 1588293 w 8247269"/>
              <a:gd name="connsiteY177" fmla="*/ 538029 h 3655858"/>
              <a:gd name="connsiteX178" fmla="*/ 1493045 w 8247269"/>
              <a:gd name="connsiteY178" fmla="*/ 464210 h 3655858"/>
              <a:gd name="connsiteX179" fmla="*/ 1370452 w 8247269"/>
              <a:gd name="connsiteY179" fmla="*/ 366638 h 3655858"/>
              <a:gd name="connsiteX180" fmla="*/ 1350170 w 8247269"/>
              <a:gd name="connsiteY180" fmla="*/ 347529 h 3655858"/>
              <a:gd name="connsiteX181" fmla="*/ 1373982 w 8247269"/>
              <a:gd name="connsiteY181" fmla="*/ 354673 h 3655858"/>
              <a:gd name="connsiteX182" fmla="*/ 1440657 w 8247269"/>
              <a:gd name="connsiteY182" fmla="*/ 373723 h 3655858"/>
              <a:gd name="connsiteX183" fmla="*/ 1440657 w 8247269"/>
              <a:gd name="connsiteY183" fmla="*/ 321335 h 3655858"/>
              <a:gd name="connsiteX184" fmla="*/ 1376363 w 8247269"/>
              <a:gd name="connsiteY184" fmla="*/ 235611 h 3655858"/>
              <a:gd name="connsiteX185" fmla="*/ 1338263 w 8247269"/>
              <a:gd name="connsiteY185" fmla="*/ 209416 h 3655858"/>
              <a:gd name="connsiteX186" fmla="*/ 1319213 w 8247269"/>
              <a:gd name="connsiteY186" fmla="*/ 192748 h 3655858"/>
              <a:gd name="connsiteX187" fmla="*/ 1166813 w 8247269"/>
              <a:gd name="connsiteY187" fmla="*/ 164173 h 3655858"/>
              <a:gd name="connsiteX188" fmla="*/ 1138238 w 8247269"/>
              <a:gd name="connsiteY188" fmla="*/ 154648 h 3655858"/>
              <a:gd name="connsiteX189" fmla="*/ 1057275 w 8247269"/>
              <a:gd name="connsiteY189" fmla="*/ 66542 h 3655858"/>
              <a:gd name="connsiteX190" fmla="*/ 976313 w 8247269"/>
              <a:gd name="connsiteY190" fmla="*/ 4629 h 3655858"/>
              <a:gd name="connsiteX191" fmla="*/ 626269 w 8247269"/>
              <a:gd name="connsiteY191" fmla="*/ 7011 h 3655858"/>
              <a:gd name="connsiteX192" fmla="*/ 535782 w 8247269"/>
              <a:gd name="connsiteY192" fmla="*/ 49873 h 3655858"/>
              <a:gd name="connsiteX193" fmla="*/ 395288 w 8247269"/>
              <a:gd name="connsiteY193" fmla="*/ 78448 h 3655858"/>
              <a:gd name="connsiteX194" fmla="*/ 319088 w 8247269"/>
              <a:gd name="connsiteY194" fmla="*/ 190367 h 3655858"/>
              <a:gd name="connsiteX195" fmla="*/ 307182 w 8247269"/>
              <a:gd name="connsiteY195" fmla="*/ 247516 h 3655858"/>
              <a:gd name="connsiteX196" fmla="*/ 254794 w 8247269"/>
              <a:gd name="connsiteY196" fmla="*/ 314192 h 3655858"/>
              <a:gd name="connsiteX197" fmla="*/ 180975 w 8247269"/>
              <a:gd name="connsiteY197" fmla="*/ 361817 h 3655858"/>
              <a:gd name="connsiteX198" fmla="*/ 76201 w 8247269"/>
              <a:gd name="connsiteY198" fmla="*/ 388011 h 3655858"/>
              <a:gd name="connsiteX199" fmla="*/ 42863 w 8247269"/>
              <a:gd name="connsiteY199" fmla="*/ 392773 h 3655858"/>
              <a:gd name="connsiteX200" fmla="*/ 0 w 8247269"/>
              <a:gd name="connsiteY200" fmla="*/ 402298 h 3655858"/>
              <a:gd name="connsiteX201" fmla="*/ 21431 w 8247269"/>
              <a:gd name="connsiteY201" fmla="*/ 447542 h 3655858"/>
              <a:gd name="connsiteX202" fmla="*/ 33338 w 8247269"/>
              <a:gd name="connsiteY202" fmla="*/ 449923 h 3655858"/>
              <a:gd name="connsiteX203" fmla="*/ 90488 w 8247269"/>
              <a:gd name="connsiteY203" fmla="*/ 478498 h 3655858"/>
              <a:gd name="connsiteX204" fmla="*/ 147638 w 8247269"/>
              <a:gd name="connsiteY204" fmla="*/ 507073 h 3655858"/>
              <a:gd name="connsiteX205" fmla="*/ 166688 w 8247269"/>
              <a:gd name="connsiteY205" fmla="*/ 535648 h 3655858"/>
              <a:gd name="connsiteX206" fmla="*/ 86960 w 8247269"/>
              <a:gd name="connsiteY206" fmla="*/ 578570 h 3655858"/>
              <a:gd name="connsiteX207" fmla="*/ 128588 w 8247269"/>
              <a:gd name="connsiteY207" fmla="*/ 697573 h 3655858"/>
              <a:gd name="connsiteX208" fmla="*/ 100013 w 8247269"/>
              <a:gd name="connsiteY208" fmla="*/ 707098 h 3655858"/>
              <a:gd name="connsiteX209" fmla="*/ 90488 w 8247269"/>
              <a:gd name="connsiteY209" fmla="*/ 735673 h 3655858"/>
              <a:gd name="connsiteX210" fmla="*/ 119063 w 8247269"/>
              <a:gd name="connsiteY210" fmla="*/ 745198 h 3655858"/>
              <a:gd name="connsiteX211" fmla="*/ 138113 w 8247269"/>
              <a:gd name="connsiteY211" fmla="*/ 802348 h 3655858"/>
              <a:gd name="connsiteX212" fmla="*/ 147638 w 8247269"/>
              <a:gd name="connsiteY212" fmla="*/ 869023 h 3655858"/>
              <a:gd name="connsiteX213" fmla="*/ 166688 w 8247269"/>
              <a:gd name="connsiteY213" fmla="*/ 897598 h 3655858"/>
              <a:gd name="connsiteX214" fmla="*/ 157163 w 8247269"/>
              <a:gd name="connsiteY214" fmla="*/ 954748 h 3655858"/>
              <a:gd name="connsiteX0" fmla="*/ 7319963 w 8247269"/>
              <a:gd name="connsiteY0" fmla="*/ 3621748 h 3655858"/>
              <a:gd name="connsiteX1" fmla="*/ 7374733 w 8247269"/>
              <a:gd name="connsiteY1" fmla="*/ 3447918 h 3655858"/>
              <a:gd name="connsiteX2" fmla="*/ 7398544 w 8247269"/>
              <a:gd name="connsiteY2" fmla="*/ 3312186 h 3655858"/>
              <a:gd name="connsiteX3" fmla="*/ 7458075 w 8247269"/>
              <a:gd name="connsiteY3" fmla="*/ 3264560 h 3655858"/>
              <a:gd name="connsiteX4" fmla="*/ 7481888 w 8247269"/>
              <a:gd name="connsiteY4" fmla="*/ 3031197 h 3655858"/>
              <a:gd name="connsiteX5" fmla="*/ 7543801 w 8247269"/>
              <a:gd name="connsiteY5" fmla="*/ 2997859 h 3655858"/>
              <a:gd name="connsiteX6" fmla="*/ 7627145 w 8247269"/>
              <a:gd name="connsiteY6" fmla="*/ 3024053 h 3655858"/>
              <a:gd name="connsiteX7" fmla="*/ 7708106 w 8247269"/>
              <a:gd name="connsiteY7" fmla="*/ 2974049 h 3655858"/>
              <a:gd name="connsiteX8" fmla="*/ 7765257 w 8247269"/>
              <a:gd name="connsiteY8" fmla="*/ 2869273 h 3655858"/>
              <a:gd name="connsiteX9" fmla="*/ 7777163 w 8247269"/>
              <a:gd name="connsiteY9" fmla="*/ 2831173 h 3655858"/>
              <a:gd name="connsiteX10" fmla="*/ 7805738 w 8247269"/>
              <a:gd name="connsiteY10" fmla="*/ 2821648 h 3655858"/>
              <a:gd name="connsiteX11" fmla="*/ 7834313 w 8247269"/>
              <a:gd name="connsiteY11" fmla="*/ 2812123 h 3655858"/>
              <a:gd name="connsiteX12" fmla="*/ 7996238 w 8247269"/>
              <a:gd name="connsiteY12" fmla="*/ 2793073 h 3655858"/>
              <a:gd name="connsiteX13" fmla="*/ 8062913 w 8247269"/>
              <a:gd name="connsiteY13" fmla="*/ 2774023 h 3655858"/>
              <a:gd name="connsiteX14" fmla="*/ 8090341 w 8247269"/>
              <a:gd name="connsiteY14" fmla="*/ 2795512 h 3655858"/>
              <a:gd name="connsiteX15" fmla="*/ 8162926 w 8247269"/>
              <a:gd name="connsiteY15" fmla="*/ 2783548 h 3655858"/>
              <a:gd name="connsiteX16" fmla="*/ 8165307 w 8247269"/>
              <a:gd name="connsiteY16" fmla="*/ 2740686 h 3655858"/>
              <a:gd name="connsiteX17" fmla="*/ 8186738 w 8247269"/>
              <a:gd name="connsiteY17" fmla="*/ 2633530 h 3655858"/>
              <a:gd name="connsiteX18" fmla="*/ 8193882 w 8247269"/>
              <a:gd name="connsiteY18" fmla="*/ 2583523 h 3655858"/>
              <a:gd name="connsiteX19" fmla="*/ 8224838 w 8247269"/>
              <a:gd name="connsiteY19" fmla="*/ 2545423 h 3655858"/>
              <a:gd name="connsiteX20" fmla="*/ 8243888 w 8247269"/>
              <a:gd name="connsiteY20" fmla="*/ 2516848 h 3655858"/>
              <a:gd name="connsiteX21" fmla="*/ 8178447 w 8247269"/>
              <a:gd name="connsiteY21" fmla="*/ 2469281 h 3655858"/>
              <a:gd name="connsiteX22" fmla="*/ 7950994 w 8247269"/>
              <a:gd name="connsiteY22" fmla="*/ 2466842 h 3655858"/>
              <a:gd name="connsiteX23" fmla="*/ 7967663 w 8247269"/>
              <a:gd name="connsiteY23" fmla="*/ 2366829 h 3655858"/>
              <a:gd name="connsiteX24" fmla="*/ 7977188 w 8247269"/>
              <a:gd name="connsiteY24" fmla="*/ 2288248 h 3655858"/>
              <a:gd name="connsiteX25" fmla="*/ 7950995 w 8247269"/>
              <a:gd name="connsiteY25" fmla="*/ 2114416 h 3655858"/>
              <a:gd name="connsiteX26" fmla="*/ 7953375 w 8247269"/>
              <a:gd name="connsiteY26" fmla="*/ 2069173 h 3655858"/>
              <a:gd name="connsiteX27" fmla="*/ 7948613 w 8247269"/>
              <a:gd name="connsiteY27" fmla="*/ 2038216 h 3655858"/>
              <a:gd name="connsiteX28" fmla="*/ 7962901 w 8247269"/>
              <a:gd name="connsiteY28" fmla="*/ 1938204 h 3655858"/>
              <a:gd name="connsiteX29" fmla="*/ 7948613 w 8247269"/>
              <a:gd name="connsiteY29" fmla="*/ 1878673 h 3655858"/>
              <a:gd name="connsiteX30" fmla="*/ 7850982 w 8247269"/>
              <a:gd name="connsiteY30" fmla="*/ 1890579 h 3655858"/>
              <a:gd name="connsiteX31" fmla="*/ 7796213 w 8247269"/>
              <a:gd name="connsiteY31" fmla="*/ 1821523 h 3655858"/>
              <a:gd name="connsiteX32" fmla="*/ 7739063 w 8247269"/>
              <a:gd name="connsiteY32" fmla="*/ 1802473 h 3655858"/>
              <a:gd name="connsiteX33" fmla="*/ 7710488 w 8247269"/>
              <a:gd name="connsiteY33" fmla="*/ 1783423 h 3655858"/>
              <a:gd name="connsiteX34" fmla="*/ 7567613 w 8247269"/>
              <a:gd name="connsiteY34" fmla="*/ 1764373 h 3655858"/>
              <a:gd name="connsiteX35" fmla="*/ 7510463 w 8247269"/>
              <a:gd name="connsiteY35" fmla="*/ 1745323 h 3655858"/>
              <a:gd name="connsiteX36" fmla="*/ 7453313 w 8247269"/>
              <a:gd name="connsiteY36" fmla="*/ 1707223 h 3655858"/>
              <a:gd name="connsiteX37" fmla="*/ 7424738 w 8247269"/>
              <a:gd name="connsiteY37" fmla="*/ 1688173 h 3655858"/>
              <a:gd name="connsiteX38" fmla="*/ 7396163 w 8247269"/>
              <a:gd name="connsiteY38" fmla="*/ 1678648 h 3655858"/>
              <a:gd name="connsiteX39" fmla="*/ 7358063 w 8247269"/>
              <a:gd name="connsiteY39" fmla="*/ 1631023 h 3655858"/>
              <a:gd name="connsiteX40" fmla="*/ 7319963 w 8247269"/>
              <a:gd name="connsiteY40" fmla="*/ 1573873 h 3655858"/>
              <a:gd name="connsiteX41" fmla="*/ 7272338 w 8247269"/>
              <a:gd name="connsiteY41" fmla="*/ 1516723 h 3655858"/>
              <a:gd name="connsiteX42" fmla="*/ 7262813 w 8247269"/>
              <a:gd name="connsiteY42" fmla="*/ 1488148 h 3655858"/>
              <a:gd name="connsiteX43" fmla="*/ 7224713 w 8247269"/>
              <a:gd name="connsiteY43" fmla="*/ 1430998 h 3655858"/>
              <a:gd name="connsiteX44" fmla="*/ 7215188 w 8247269"/>
              <a:gd name="connsiteY44" fmla="*/ 1402423 h 3655858"/>
              <a:gd name="connsiteX45" fmla="*/ 7196138 w 8247269"/>
              <a:gd name="connsiteY45" fmla="*/ 1373848 h 3655858"/>
              <a:gd name="connsiteX46" fmla="*/ 7184231 w 8247269"/>
              <a:gd name="connsiteY46" fmla="*/ 1309554 h 3655858"/>
              <a:gd name="connsiteX47" fmla="*/ 7012782 w 8247269"/>
              <a:gd name="connsiteY47" fmla="*/ 1114292 h 3655858"/>
              <a:gd name="connsiteX48" fmla="*/ 6979445 w 8247269"/>
              <a:gd name="connsiteY48" fmla="*/ 1078573 h 3655858"/>
              <a:gd name="connsiteX49" fmla="*/ 6950869 w 8247269"/>
              <a:gd name="connsiteY49" fmla="*/ 1047617 h 3655858"/>
              <a:gd name="connsiteX50" fmla="*/ 6988969 w 8247269"/>
              <a:gd name="connsiteY50" fmla="*/ 992848 h 3655858"/>
              <a:gd name="connsiteX51" fmla="*/ 7048501 w 8247269"/>
              <a:gd name="connsiteY51" fmla="*/ 916648 h 3655858"/>
              <a:gd name="connsiteX52" fmla="*/ 6977063 w 8247269"/>
              <a:gd name="connsiteY52" fmla="*/ 888073 h 3655858"/>
              <a:gd name="connsiteX53" fmla="*/ 6910388 w 8247269"/>
              <a:gd name="connsiteY53" fmla="*/ 878548 h 3655858"/>
              <a:gd name="connsiteX54" fmla="*/ 6872288 w 8247269"/>
              <a:gd name="connsiteY54" fmla="*/ 859498 h 3655858"/>
              <a:gd name="connsiteX55" fmla="*/ 6843713 w 8247269"/>
              <a:gd name="connsiteY55" fmla="*/ 849973 h 3655858"/>
              <a:gd name="connsiteX56" fmla="*/ 6786563 w 8247269"/>
              <a:gd name="connsiteY56" fmla="*/ 811873 h 3655858"/>
              <a:gd name="connsiteX57" fmla="*/ 6748463 w 8247269"/>
              <a:gd name="connsiteY57" fmla="*/ 764248 h 3655858"/>
              <a:gd name="connsiteX58" fmla="*/ 6738938 w 8247269"/>
              <a:gd name="connsiteY58" fmla="*/ 735673 h 3655858"/>
              <a:gd name="connsiteX59" fmla="*/ 6691313 w 8247269"/>
              <a:gd name="connsiteY59" fmla="*/ 688048 h 3655858"/>
              <a:gd name="connsiteX60" fmla="*/ 6643688 w 8247269"/>
              <a:gd name="connsiteY60" fmla="*/ 649948 h 3655858"/>
              <a:gd name="connsiteX61" fmla="*/ 6624638 w 8247269"/>
              <a:gd name="connsiteY61" fmla="*/ 621373 h 3655858"/>
              <a:gd name="connsiteX62" fmla="*/ 6596063 w 8247269"/>
              <a:gd name="connsiteY62" fmla="*/ 611848 h 3655858"/>
              <a:gd name="connsiteX63" fmla="*/ 6567488 w 8247269"/>
              <a:gd name="connsiteY63" fmla="*/ 592798 h 3655858"/>
              <a:gd name="connsiteX64" fmla="*/ 6538913 w 8247269"/>
              <a:gd name="connsiteY64" fmla="*/ 583273 h 3655858"/>
              <a:gd name="connsiteX65" fmla="*/ 6510338 w 8247269"/>
              <a:gd name="connsiteY65" fmla="*/ 564223 h 3655858"/>
              <a:gd name="connsiteX66" fmla="*/ 6462713 w 8247269"/>
              <a:gd name="connsiteY66" fmla="*/ 554698 h 3655858"/>
              <a:gd name="connsiteX67" fmla="*/ 6376988 w 8247269"/>
              <a:gd name="connsiteY67" fmla="*/ 564223 h 3655858"/>
              <a:gd name="connsiteX68" fmla="*/ 6250782 w 8247269"/>
              <a:gd name="connsiteY68" fmla="*/ 616611 h 3655858"/>
              <a:gd name="connsiteX69" fmla="*/ 6169819 w 8247269"/>
              <a:gd name="connsiteY69" fmla="*/ 649948 h 3655858"/>
              <a:gd name="connsiteX70" fmla="*/ 6148388 w 8247269"/>
              <a:gd name="connsiteY70" fmla="*/ 697573 h 3655858"/>
              <a:gd name="connsiteX71" fmla="*/ 6105525 w 8247269"/>
              <a:gd name="connsiteY71" fmla="*/ 883310 h 3655858"/>
              <a:gd name="connsiteX72" fmla="*/ 6119813 w 8247269"/>
              <a:gd name="connsiteY72" fmla="*/ 1116673 h 3655858"/>
              <a:gd name="connsiteX73" fmla="*/ 6136482 w 8247269"/>
              <a:gd name="connsiteY73" fmla="*/ 1226210 h 3655858"/>
              <a:gd name="connsiteX74" fmla="*/ 6140098 w 8247269"/>
              <a:gd name="connsiteY74" fmla="*/ 1397718 h 3655858"/>
              <a:gd name="connsiteX75" fmla="*/ 6165057 w 8247269"/>
              <a:gd name="connsiteY75" fmla="*/ 1445286 h 3655858"/>
              <a:gd name="connsiteX76" fmla="*/ 6162676 w 8247269"/>
              <a:gd name="connsiteY76" fmla="*/ 1523867 h 3655858"/>
              <a:gd name="connsiteX77" fmla="*/ 6174582 w 8247269"/>
              <a:gd name="connsiteY77" fmla="*/ 1683411 h 3655858"/>
              <a:gd name="connsiteX78" fmla="*/ 6174581 w 8247269"/>
              <a:gd name="connsiteY78" fmla="*/ 1766754 h 3655858"/>
              <a:gd name="connsiteX79" fmla="*/ 6105525 w 8247269"/>
              <a:gd name="connsiteY79" fmla="*/ 1752466 h 3655858"/>
              <a:gd name="connsiteX80" fmla="*/ 5969795 w 8247269"/>
              <a:gd name="connsiteY80" fmla="*/ 1778661 h 3655858"/>
              <a:gd name="connsiteX81" fmla="*/ 5955507 w 8247269"/>
              <a:gd name="connsiteY81" fmla="*/ 1885816 h 3655858"/>
              <a:gd name="connsiteX82" fmla="*/ 5967413 w 8247269"/>
              <a:gd name="connsiteY82" fmla="*/ 1935823 h 3655858"/>
              <a:gd name="connsiteX83" fmla="*/ 5926932 w 8247269"/>
              <a:gd name="connsiteY83" fmla="*/ 1966779 h 3655858"/>
              <a:gd name="connsiteX84" fmla="*/ 5684045 w 8247269"/>
              <a:gd name="connsiteY84" fmla="*/ 1947729 h 3655858"/>
              <a:gd name="connsiteX85" fmla="*/ 5434013 w 8247269"/>
              <a:gd name="connsiteY85" fmla="*/ 1971542 h 3655858"/>
              <a:gd name="connsiteX86" fmla="*/ 5300663 w 8247269"/>
              <a:gd name="connsiteY86" fmla="*/ 1935823 h 3655858"/>
              <a:gd name="connsiteX87" fmla="*/ 5243513 w 8247269"/>
              <a:gd name="connsiteY87" fmla="*/ 1945348 h 3655858"/>
              <a:gd name="connsiteX88" fmla="*/ 5198269 w 8247269"/>
              <a:gd name="connsiteY88" fmla="*/ 1935823 h 3655858"/>
              <a:gd name="connsiteX89" fmla="*/ 5074444 w 8247269"/>
              <a:gd name="connsiteY89" fmla="*/ 1916773 h 3655858"/>
              <a:gd name="connsiteX90" fmla="*/ 5057776 w 8247269"/>
              <a:gd name="connsiteY90" fmla="*/ 1838192 h 3655858"/>
              <a:gd name="connsiteX91" fmla="*/ 4891088 w 8247269"/>
              <a:gd name="connsiteY91" fmla="*/ 1811998 h 3655858"/>
              <a:gd name="connsiteX92" fmla="*/ 4814888 w 8247269"/>
              <a:gd name="connsiteY92" fmla="*/ 1773898 h 3655858"/>
              <a:gd name="connsiteX93" fmla="*/ 4786313 w 8247269"/>
              <a:gd name="connsiteY93" fmla="*/ 1745323 h 3655858"/>
              <a:gd name="connsiteX94" fmla="*/ 4776788 w 8247269"/>
              <a:gd name="connsiteY94" fmla="*/ 1716748 h 3655858"/>
              <a:gd name="connsiteX95" fmla="*/ 4795838 w 8247269"/>
              <a:gd name="connsiteY95" fmla="*/ 1659598 h 3655858"/>
              <a:gd name="connsiteX96" fmla="*/ 4814888 w 8247269"/>
              <a:gd name="connsiteY96" fmla="*/ 1507198 h 3655858"/>
              <a:gd name="connsiteX97" fmla="*/ 4852988 w 8247269"/>
              <a:gd name="connsiteY97" fmla="*/ 1450048 h 3655858"/>
              <a:gd name="connsiteX98" fmla="*/ 4872038 w 8247269"/>
              <a:gd name="connsiteY98" fmla="*/ 1421473 h 3655858"/>
              <a:gd name="connsiteX99" fmla="*/ 4919663 w 8247269"/>
              <a:gd name="connsiteY99" fmla="*/ 1345273 h 3655858"/>
              <a:gd name="connsiteX100" fmla="*/ 4929188 w 8247269"/>
              <a:gd name="connsiteY100" fmla="*/ 1316698 h 3655858"/>
              <a:gd name="connsiteX101" fmla="*/ 4872038 w 8247269"/>
              <a:gd name="connsiteY101" fmla="*/ 1288123 h 3655858"/>
              <a:gd name="connsiteX102" fmla="*/ 4843463 w 8247269"/>
              <a:gd name="connsiteY102" fmla="*/ 1269073 h 3655858"/>
              <a:gd name="connsiteX103" fmla="*/ 4786313 w 8247269"/>
              <a:gd name="connsiteY103" fmla="*/ 1250023 h 3655858"/>
              <a:gd name="connsiteX104" fmla="*/ 4757738 w 8247269"/>
              <a:gd name="connsiteY104" fmla="*/ 1240498 h 3655858"/>
              <a:gd name="connsiteX105" fmla="*/ 4729163 w 8247269"/>
              <a:gd name="connsiteY105" fmla="*/ 1250023 h 3655858"/>
              <a:gd name="connsiteX106" fmla="*/ 4672013 w 8247269"/>
              <a:gd name="connsiteY106" fmla="*/ 1278598 h 3655858"/>
              <a:gd name="connsiteX107" fmla="*/ 4576763 w 8247269"/>
              <a:gd name="connsiteY107" fmla="*/ 1240498 h 3655858"/>
              <a:gd name="connsiteX108" fmla="*/ 4538663 w 8247269"/>
              <a:gd name="connsiteY108" fmla="*/ 1192873 h 3655858"/>
              <a:gd name="connsiteX109" fmla="*/ 4481513 w 8247269"/>
              <a:gd name="connsiteY109" fmla="*/ 1211923 h 3655858"/>
              <a:gd name="connsiteX110" fmla="*/ 4452938 w 8247269"/>
              <a:gd name="connsiteY110" fmla="*/ 1221448 h 3655858"/>
              <a:gd name="connsiteX111" fmla="*/ 4414838 w 8247269"/>
              <a:gd name="connsiteY111" fmla="*/ 1307173 h 3655858"/>
              <a:gd name="connsiteX112" fmla="*/ 4405313 w 8247269"/>
              <a:gd name="connsiteY112" fmla="*/ 1335748 h 3655858"/>
              <a:gd name="connsiteX113" fmla="*/ 4395788 w 8247269"/>
              <a:gd name="connsiteY113" fmla="*/ 1364323 h 3655858"/>
              <a:gd name="connsiteX114" fmla="*/ 4367213 w 8247269"/>
              <a:gd name="connsiteY114" fmla="*/ 1383373 h 3655858"/>
              <a:gd name="connsiteX115" fmla="*/ 4348163 w 8247269"/>
              <a:gd name="connsiteY115" fmla="*/ 1411948 h 3655858"/>
              <a:gd name="connsiteX116" fmla="*/ 4329113 w 8247269"/>
              <a:gd name="connsiteY116" fmla="*/ 1469098 h 3655858"/>
              <a:gd name="connsiteX117" fmla="*/ 4331494 w 8247269"/>
              <a:gd name="connsiteY117" fmla="*/ 1526248 h 3655858"/>
              <a:gd name="connsiteX118" fmla="*/ 4291013 w 8247269"/>
              <a:gd name="connsiteY118" fmla="*/ 1564348 h 3655858"/>
              <a:gd name="connsiteX119" fmla="*/ 4262438 w 8247269"/>
              <a:gd name="connsiteY119" fmla="*/ 1583398 h 3655858"/>
              <a:gd name="connsiteX120" fmla="*/ 4224338 w 8247269"/>
              <a:gd name="connsiteY120" fmla="*/ 1576254 h 3655858"/>
              <a:gd name="connsiteX121" fmla="*/ 4167188 w 8247269"/>
              <a:gd name="connsiteY121" fmla="*/ 1592923 h 3655858"/>
              <a:gd name="connsiteX122" fmla="*/ 4110038 w 8247269"/>
              <a:gd name="connsiteY122" fmla="*/ 1614354 h 3655858"/>
              <a:gd name="connsiteX123" fmla="*/ 4081463 w 8247269"/>
              <a:gd name="connsiteY123" fmla="*/ 1621498 h 3655858"/>
              <a:gd name="connsiteX124" fmla="*/ 4055270 w 8247269"/>
              <a:gd name="connsiteY124" fmla="*/ 1626261 h 3655858"/>
              <a:gd name="connsiteX125" fmla="*/ 3962400 w 8247269"/>
              <a:gd name="connsiteY125" fmla="*/ 1621498 h 3655858"/>
              <a:gd name="connsiteX126" fmla="*/ 3905251 w 8247269"/>
              <a:gd name="connsiteY126" fmla="*/ 1614354 h 3655858"/>
              <a:gd name="connsiteX127" fmla="*/ 3802858 w 8247269"/>
              <a:gd name="connsiteY127" fmla="*/ 1652454 h 3655858"/>
              <a:gd name="connsiteX128" fmla="*/ 3721894 w 8247269"/>
              <a:gd name="connsiteY128" fmla="*/ 1609591 h 3655858"/>
              <a:gd name="connsiteX129" fmla="*/ 3700463 w 8247269"/>
              <a:gd name="connsiteY129" fmla="*/ 1592923 h 3655858"/>
              <a:gd name="connsiteX130" fmla="*/ 3652838 w 8247269"/>
              <a:gd name="connsiteY130" fmla="*/ 1554823 h 3655858"/>
              <a:gd name="connsiteX131" fmla="*/ 3481388 w 8247269"/>
              <a:gd name="connsiteY131" fmla="*/ 1564348 h 3655858"/>
              <a:gd name="connsiteX132" fmla="*/ 3414713 w 8247269"/>
              <a:gd name="connsiteY132" fmla="*/ 1573873 h 3655858"/>
              <a:gd name="connsiteX133" fmla="*/ 3386138 w 8247269"/>
              <a:gd name="connsiteY133" fmla="*/ 1583398 h 3655858"/>
              <a:gd name="connsiteX134" fmla="*/ 3338513 w 8247269"/>
              <a:gd name="connsiteY134" fmla="*/ 1592923 h 3655858"/>
              <a:gd name="connsiteX135" fmla="*/ 3259931 w 8247269"/>
              <a:gd name="connsiteY135" fmla="*/ 1650073 h 3655858"/>
              <a:gd name="connsiteX136" fmla="*/ 3214688 w 8247269"/>
              <a:gd name="connsiteY136" fmla="*/ 1697698 h 3655858"/>
              <a:gd name="connsiteX137" fmla="*/ 3205163 w 8247269"/>
              <a:gd name="connsiteY137" fmla="*/ 1726273 h 3655858"/>
              <a:gd name="connsiteX138" fmla="*/ 3181351 w 8247269"/>
              <a:gd name="connsiteY138" fmla="*/ 1769136 h 3655858"/>
              <a:gd name="connsiteX139" fmla="*/ 3102769 w 8247269"/>
              <a:gd name="connsiteY139" fmla="*/ 1745323 h 3655858"/>
              <a:gd name="connsiteX140" fmla="*/ 3057525 w 8247269"/>
              <a:gd name="connsiteY140" fmla="*/ 1690554 h 3655858"/>
              <a:gd name="connsiteX141" fmla="*/ 3005138 w 8247269"/>
              <a:gd name="connsiteY141" fmla="*/ 1650073 h 3655858"/>
              <a:gd name="connsiteX142" fmla="*/ 2967038 w 8247269"/>
              <a:gd name="connsiteY142" fmla="*/ 1592923 h 3655858"/>
              <a:gd name="connsiteX143" fmla="*/ 2947988 w 8247269"/>
              <a:gd name="connsiteY143" fmla="*/ 1564348 h 3655858"/>
              <a:gd name="connsiteX144" fmla="*/ 2890838 w 8247269"/>
              <a:gd name="connsiteY144" fmla="*/ 1535773 h 3655858"/>
              <a:gd name="connsiteX145" fmla="*/ 2862263 w 8247269"/>
              <a:gd name="connsiteY145" fmla="*/ 1516723 h 3655858"/>
              <a:gd name="connsiteX146" fmla="*/ 2833688 w 8247269"/>
              <a:gd name="connsiteY146" fmla="*/ 1507198 h 3655858"/>
              <a:gd name="connsiteX147" fmla="*/ 2805113 w 8247269"/>
              <a:gd name="connsiteY147" fmla="*/ 1488148 h 3655858"/>
              <a:gd name="connsiteX148" fmla="*/ 2738438 w 8247269"/>
              <a:gd name="connsiteY148" fmla="*/ 1469098 h 3655858"/>
              <a:gd name="connsiteX149" fmla="*/ 2709863 w 8247269"/>
              <a:gd name="connsiteY149" fmla="*/ 1459573 h 3655858"/>
              <a:gd name="connsiteX150" fmla="*/ 2605088 w 8247269"/>
              <a:gd name="connsiteY150" fmla="*/ 1450048 h 3655858"/>
              <a:gd name="connsiteX151" fmla="*/ 2509838 w 8247269"/>
              <a:gd name="connsiteY151" fmla="*/ 1459573 h 3655858"/>
              <a:gd name="connsiteX152" fmla="*/ 2433638 w 8247269"/>
              <a:gd name="connsiteY152" fmla="*/ 1411948 h 3655858"/>
              <a:gd name="connsiteX153" fmla="*/ 2395538 w 8247269"/>
              <a:gd name="connsiteY153" fmla="*/ 1383373 h 3655858"/>
              <a:gd name="connsiteX154" fmla="*/ 2366963 w 8247269"/>
              <a:gd name="connsiteY154" fmla="*/ 1373848 h 3655858"/>
              <a:gd name="connsiteX155" fmla="*/ 2309813 w 8247269"/>
              <a:gd name="connsiteY155" fmla="*/ 1364323 h 3655858"/>
              <a:gd name="connsiteX156" fmla="*/ 2233613 w 8247269"/>
              <a:gd name="connsiteY156" fmla="*/ 1373848 h 3655858"/>
              <a:gd name="connsiteX157" fmla="*/ 2185988 w 8247269"/>
              <a:gd name="connsiteY157" fmla="*/ 1364323 h 3655858"/>
              <a:gd name="connsiteX158" fmla="*/ 2176463 w 8247269"/>
              <a:gd name="connsiteY158" fmla="*/ 1335748 h 3655858"/>
              <a:gd name="connsiteX159" fmla="*/ 2157413 w 8247269"/>
              <a:gd name="connsiteY159" fmla="*/ 1204779 h 3655858"/>
              <a:gd name="connsiteX160" fmla="*/ 2097882 w 8247269"/>
              <a:gd name="connsiteY160" fmla="*/ 1159537 h 3655858"/>
              <a:gd name="connsiteX161" fmla="*/ 2062163 w 8247269"/>
              <a:gd name="connsiteY161" fmla="*/ 1097623 h 3655858"/>
              <a:gd name="connsiteX162" fmla="*/ 2033588 w 8247269"/>
              <a:gd name="connsiteY162" fmla="*/ 1088098 h 3655858"/>
              <a:gd name="connsiteX163" fmla="*/ 2081213 w 8247269"/>
              <a:gd name="connsiteY163" fmla="*/ 1040473 h 3655858"/>
              <a:gd name="connsiteX164" fmla="*/ 2128838 w 8247269"/>
              <a:gd name="connsiteY164" fmla="*/ 1030948 h 3655858"/>
              <a:gd name="connsiteX165" fmla="*/ 2147888 w 8247269"/>
              <a:gd name="connsiteY165" fmla="*/ 973798 h 3655858"/>
              <a:gd name="connsiteX166" fmla="*/ 2119313 w 8247269"/>
              <a:gd name="connsiteY166" fmla="*/ 945223 h 3655858"/>
              <a:gd name="connsiteX167" fmla="*/ 1983582 w 8247269"/>
              <a:gd name="connsiteY167" fmla="*/ 902360 h 3655858"/>
              <a:gd name="connsiteX168" fmla="*/ 2024063 w 8247269"/>
              <a:gd name="connsiteY168" fmla="*/ 859498 h 3655858"/>
              <a:gd name="connsiteX169" fmla="*/ 2014538 w 8247269"/>
              <a:gd name="connsiteY169" fmla="*/ 830923 h 3655858"/>
              <a:gd name="connsiteX170" fmla="*/ 1976438 w 8247269"/>
              <a:gd name="connsiteY170" fmla="*/ 773773 h 3655858"/>
              <a:gd name="connsiteX171" fmla="*/ 1804988 w 8247269"/>
              <a:gd name="connsiteY171" fmla="*/ 716623 h 3655858"/>
              <a:gd name="connsiteX172" fmla="*/ 1776413 w 8247269"/>
              <a:gd name="connsiteY172" fmla="*/ 707098 h 3655858"/>
              <a:gd name="connsiteX173" fmla="*/ 1747838 w 8247269"/>
              <a:gd name="connsiteY173" fmla="*/ 697573 h 3655858"/>
              <a:gd name="connsiteX174" fmla="*/ 1690688 w 8247269"/>
              <a:gd name="connsiteY174" fmla="*/ 659473 h 3655858"/>
              <a:gd name="connsiteX175" fmla="*/ 1654969 w 8247269"/>
              <a:gd name="connsiteY175" fmla="*/ 623754 h 3655858"/>
              <a:gd name="connsiteX176" fmla="*/ 1588293 w 8247269"/>
              <a:gd name="connsiteY176" fmla="*/ 538029 h 3655858"/>
              <a:gd name="connsiteX177" fmla="*/ 1493045 w 8247269"/>
              <a:gd name="connsiteY177" fmla="*/ 464210 h 3655858"/>
              <a:gd name="connsiteX178" fmla="*/ 1370452 w 8247269"/>
              <a:gd name="connsiteY178" fmla="*/ 366638 h 3655858"/>
              <a:gd name="connsiteX179" fmla="*/ 1350170 w 8247269"/>
              <a:gd name="connsiteY179" fmla="*/ 347529 h 3655858"/>
              <a:gd name="connsiteX180" fmla="*/ 1373982 w 8247269"/>
              <a:gd name="connsiteY180" fmla="*/ 354673 h 3655858"/>
              <a:gd name="connsiteX181" fmla="*/ 1440657 w 8247269"/>
              <a:gd name="connsiteY181" fmla="*/ 373723 h 3655858"/>
              <a:gd name="connsiteX182" fmla="*/ 1440657 w 8247269"/>
              <a:gd name="connsiteY182" fmla="*/ 321335 h 3655858"/>
              <a:gd name="connsiteX183" fmla="*/ 1376363 w 8247269"/>
              <a:gd name="connsiteY183" fmla="*/ 235611 h 3655858"/>
              <a:gd name="connsiteX184" fmla="*/ 1338263 w 8247269"/>
              <a:gd name="connsiteY184" fmla="*/ 209416 h 3655858"/>
              <a:gd name="connsiteX185" fmla="*/ 1319213 w 8247269"/>
              <a:gd name="connsiteY185" fmla="*/ 192748 h 3655858"/>
              <a:gd name="connsiteX186" fmla="*/ 1166813 w 8247269"/>
              <a:gd name="connsiteY186" fmla="*/ 164173 h 3655858"/>
              <a:gd name="connsiteX187" fmla="*/ 1138238 w 8247269"/>
              <a:gd name="connsiteY187" fmla="*/ 154648 h 3655858"/>
              <a:gd name="connsiteX188" fmla="*/ 1057275 w 8247269"/>
              <a:gd name="connsiteY188" fmla="*/ 66542 h 3655858"/>
              <a:gd name="connsiteX189" fmla="*/ 976313 w 8247269"/>
              <a:gd name="connsiteY189" fmla="*/ 4629 h 3655858"/>
              <a:gd name="connsiteX190" fmla="*/ 626269 w 8247269"/>
              <a:gd name="connsiteY190" fmla="*/ 7011 h 3655858"/>
              <a:gd name="connsiteX191" fmla="*/ 535782 w 8247269"/>
              <a:gd name="connsiteY191" fmla="*/ 49873 h 3655858"/>
              <a:gd name="connsiteX192" fmla="*/ 395288 w 8247269"/>
              <a:gd name="connsiteY192" fmla="*/ 78448 h 3655858"/>
              <a:gd name="connsiteX193" fmla="*/ 319088 w 8247269"/>
              <a:gd name="connsiteY193" fmla="*/ 190367 h 3655858"/>
              <a:gd name="connsiteX194" fmla="*/ 307182 w 8247269"/>
              <a:gd name="connsiteY194" fmla="*/ 247516 h 3655858"/>
              <a:gd name="connsiteX195" fmla="*/ 254794 w 8247269"/>
              <a:gd name="connsiteY195" fmla="*/ 314192 h 3655858"/>
              <a:gd name="connsiteX196" fmla="*/ 180975 w 8247269"/>
              <a:gd name="connsiteY196" fmla="*/ 361817 h 3655858"/>
              <a:gd name="connsiteX197" fmla="*/ 76201 w 8247269"/>
              <a:gd name="connsiteY197" fmla="*/ 388011 h 3655858"/>
              <a:gd name="connsiteX198" fmla="*/ 42863 w 8247269"/>
              <a:gd name="connsiteY198" fmla="*/ 392773 h 3655858"/>
              <a:gd name="connsiteX199" fmla="*/ 0 w 8247269"/>
              <a:gd name="connsiteY199" fmla="*/ 402298 h 3655858"/>
              <a:gd name="connsiteX200" fmla="*/ 21431 w 8247269"/>
              <a:gd name="connsiteY200" fmla="*/ 447542 h 3655858"/>
              <a:gd name="connsiteX201" fmla="*/ 33338 w 8247269"/>
              <a:gd name="connsiteY201" fmla="*/ 449923 h 3655858"/>
              <a:gd name="connsiteX202" fmla="*/ 90488 w 8247269"/>
              <a:gd name="connsiteY202" fmla="*/ 478498 h 3655858"/>
              <a:gd name="connsiteX203" fmla="*/ 147638 w 8247269"/>
              <a:gd name="connsiteY203" fmla="*/ 507073 h 3655858"/>
              <a:gd name="connsiteX204" fmla="*/ 166688 w 8247269"/>
              <a:gd name="connsiteY204" fmla="*/ 535648 h 3655858"/>
              <a:gd name="connsiteX205" fmla="*/ 86960 w 8247269"/>
              <a:gd name="connsiteY205" fmla="*/ 578570 h 3655858"/>
              <a:gd name="connsiteX206" fmla="*/ 128588 w 8247269"/>
              <a:gd name="connsiteY206" fmla="*/ 697573 h 3655858"/>
              <a:gd name="connsiteX207" fmla="*/ 100013 w 8247269"/>
              <a:gd name="connsiteY207" fmla="*/ 707098 h 3655858"/>
              <a:gd name="connsiteX208" fmla="*/ 90488 w 8247269"/>
              <a:gd name="connsiteY208" fmla="*/ 735673 h 3655858"/>
              <a:gd name="connsiteX209" fmla="*/ 119063 w 8247269"/>
              <a:gd name="connsiteY209" fmla="*/ 745198 h 3655858"/>
              <a:gd name="connsiteX210" fmla="*/ 138113 w 8247269"/>
              <a:gd name="connsiteY210" fmla="*/ 802348 h 3655858"/>
              <a:gd name="connsiteX211" fmla="*/ 147638 w 8247269"/>
              <a:gd name="connsiteY211" fmla="*/ 869023 h 3655858"/>
              <a:gd name="connsiteX212" fmla="*/ 166688 w 8247269"/>
              <a:gd name="connsiteY212" fmla="*/ 897598 h 3655858"/>
              <a:gd name="connsiteX213" fmla="*/ 157163 w 8247269"/>
              <a:gd name="connsiteY213" fmla="*/ 954748 h 3655858"/>
              <a:gd name="connsiteX0" fmla="*/ 7319963 w 8247269"/>
              <a:gd name="connsiteY0" fmla="*/ 3621748 h 3655858"/>
              <a:gd name="connsiteX1" fmla="*/ 7374733 w 8247269"/>
              <a:gd name="connsiteY1" fmla="*/ 3447918 h 3655858"/>
              <a:gd name="connsiteX2" fmla="*/ 7398544 w 8247269"/>
              <a:gd name="connsiteY2" fmla="*/ 3312186 h 3655858"/>
              <a:gd name="connsiteX3" fmla="*/ 7458075 w 8247269"/>
              <a:gd name="connsiteY3" fmla="*/ 3264560 h 3655858"/>
              <a:gd name="connsiteX4" fmla="*/ 7481888 w 8247269"/>
              <a:gd name="connsiteY4" fmla="*/ 3031197 h 3655858"/>
              <a:gd name="connsiteX5" fmla="*/ 7543801 w 8247269"/>
              <a:gd name="connsiteY5" fmla="*/ 2997859 h 3655858"/>
              <a:gd name="connsiteX6" fmla="*/ 7627145 w 8247269"/>
              <a:gd name="connsiteY6" fmla="*/ 3024053 h 3655858"/>
              <a:gd name="connsiteX7" fmla="*/ 7708106 w 8247269"/>
              <a:gd name="connsiteY7" fmla="*/ 2974049 h 3655858"/>
              <a:gd name="connsiteX8" fmla="*/ 7765257 w 8247269"/>
              <a:gd name="connsiteY8" fmla="*/ 2869273 h 3655858"/>
              <a:gd name="connsiteX9" fmla="*/ 7777163 w 8247269"/>
              <a:gd name="connsiteY9" fmla="*/ 2831173 h 3655858"/>
              <a:gd name="connsiteX10" fmla="*/ 7805738 w 8247269"/>
              <a:gd name="connsiteY10" fmla="*/ 2821648 h 3655858"/>
              <a:gd name="connsiteX11" fmla="*/ 7834313 w 8247269"/>
              <a:gd name="connsiteY11" fmla="*/ 2812123 h 3655858"/>
              <a:gd name="connsiteX12" fmla="*/ 7996238 w 8247269"/>
              <a:gd name="connsiteY12" fmla="*/ 2793073 h 3655858"/>
              <a:gd name="connsiteX13" fmla="*/ 8062913 w 8247269"/>
              <a:gd name="connsiteY13" fmla="*/ 2774023 h 3655858"/>
              <a:gd name="connsiteX14" fmla="*/ 8090341 w 8247269"/>
              <a:gd name="connsiteY14" fmla="*/ 2795512 h 3655858"/>
              <a:gd name="connsiteX15" fmla="*/ 8162926 w 8247269"/>
              <a:gd name="connsiteY15" fmla="*/ 2783548 h 3655858"/>
              <a:gd name="connsiteX16" fmla="*/ 8165307 w 8247269"/>
              <a:gd name="connsiteY16" fmla="*/ 2740686 h 3655858"/>
              <a:gd name="connsiteX17" fmla="*/ 8186738 w 8247269"/>
              <a:gd name="connsiteY17" fmla="*/ 2633530 h 3655858"/>
              <a:gd name="connsiteX18" fmla="*/ 8193882 w 8247269"/>
              <a:gd name="connsiteY18" fmla="*/ 2583523 h 3655858"/>
              <a:gd name="connsiteX19" fmla="*/ 8224838 w 8247269"/>
              <a:gd name="connsiteY19" fmla="*/ 2545423 h 3655858"/>
              <a:gd name="connsiteX20" fmla="*/ 8243888 w 8247269"/>
              <a:gd name="connsiteY20" fmla="*/ 2516848 h 3655858"/>
              <a:gd name="connsiteX21" fmla="*/ 8178447 w 8247269"/>
              <a:gd name="connsiteY21" fmla="*/ 2469281 h 3655858"/>
              <a:gd name="connsiteX22" fmla="*/ 7950994 w 8247269"/>
              <a:gd name="connsiteY22" fmla="*/ 2466842 h 3655858"/>
              <a:gd name="connsiteX23" fmla="*/ 7967663 w 8247269"/>
              <a:gd name="connsiteY23" fmla="*/ 2366829 h 3655858"/>
              <a:gd name="connsiteX24" fmla="*/ 7977188 w 8247269"/>
              <a:gd name="connsiteY24" fmla="*/ 2288248 h 3655858"/>
              <a:gd name="connsiteX25" fmla="*/ 7950995 w 8247269"/>
              <a:gd name="connsiteY25" fmla="*/ 2114416 h 3655858"/>
              <a:gd name="connsiteX26" fmla="*/ 7953375 w 8247269"/>
              <a:gd name="connsiteY26" fmla="*/ 2069173 h 3655858"/>
              <a:gd name="connsiteX27" fmla="*/ 7948613 w 8247269"/>
              <a:gd name="connsiteY27" fmla="*/ 2038216 h 3655858"/>
              <a:gd name="connsiteX28" fmla="*/ 7962901 w 8247269"/>
              <a:gd name="connsiteY28" fmla="*/ 1938204 h 3655858"/>
              <a:gd name="connsiteX29" fmla="*/ 7948613 w 8247269"/>
              <a:gd name="connsiteY29" fmla="*/ 1878673 h 3655858"/>
              <a:gd name="connsiteX30" fmla="*/ 7850982 w 8247269"/>
              <a:gd name="connsiteY30" fmla="*/ 1890579 h 3655858"/>
              <a:gd name="connsiteX31" fmla="*/ 7796213 w 8247269"/>
              <a:gd name="connsiteY31" fmla="*/ 1821523 h 3655858"/>
              <a:gd name="connsiteX32" fmla="*/ 7739063 w 8247269"/>
              <a:gd name="connsiteY32" fmla="*/ 1802473 h 3655858"/>
              <a:gd name="connsiteX33" fmla="*/ 7710488 w 8247269"/>
              <a:gd name="connsiteY33" fmla="*/ 1783423 h 3655858"/>
              <a:gd name="connsiteX34" fmla="*/ 7567613 w 8247269"/>
              <a:gd name="connsiteY34" fmla="*/ 1764373 h 3655858"/>
              <a:gd name="connsiteX35" fmla="*/ 7510463 w 8247269"/>
              <a:gd name="connsiteY35" fmla="*/ 1745323 h 3655858"/>
              <a:gd name="connsiteX36" fmla="*/ 7453313 w 8247269"/>
              <a:gd name="connsiteY36" fmla="*/ 1707223 h 3655858"/>
              <a:gd name="connsiteX37" fmla="*/ 7424738 w 8247269"/>
              <a:gd name="connsiteY37" fmla="*/ 1688173 h 3655858"/>
              <a:gd name="connsiteX38" fmla="*/ 7396163 w 8247269"/>
              <a:gd name="connsiteY38" fmla="*/ 1678648 h 3655858"/>
              <a:gd name="connsiteX39" fmla="*/ 7358063 w 8247269"/>
              <a:gd name="connsiteY39" fmla="*/ 1631023 h 3655858"/>
              <a:gd name="connsiteX40" fmla="*/ 7319963 w 8247269"/>
              <a:gd name="connsiteY40" fmla="*/ 1573873 h 3655858"/>
              <a:gd name="connsiteX41" fmla="*/ 7272338 w 8247269"/>
              <a:gd name="connsiteY41" fmla="*/ 1516723 h 3655858"/>
              <a:gd name="connsiteX42" fmla="*/ 7262813 w 8247269"/>
              <a:gd name="connsiteY42" fmla="*/ 1488148 h 3655858"/>
              <a:gd name="connsiteX43" fmla="*/ 7224713 w 8247269"/>
              <a:gd name="connsiteY43" fmla="*/ 1430998 h 3655858"/>
              <a:gd name="connsiteX44" fmla="*/ 7215188 w 8247269"/>
              <a:gd name="connsiteY44" fmla="*/ 1402423 h 3655858"/>
              <a:gd name="connsiteX45" fmla="*/ 7196138 w 8247269"/>
              <a:gd name="connsiteY45" fmla="*/ 1373848 h 3655858"/>
              <a:gd name="connsiteX46" fmla="*/ 7184231 w 8247269"/>
              <a:gd name="connsiteY46" fmla="*/ 1309554 h 3655858"/>
              <a:gd name="connsiteX47" fmla="*/ 7012782 w 8247269"/>
              <a:gd name="connsiteY47" fmla="*/ 1114292 h 3655858"/>
              <a:gd name="connsiteX48" fmla="*/ 6979445 w 8247269"/>
              <a:gd name="connsiteY48" fmla="*/ 1078573 h 3655858"/>
              <a:gd name="connsiteX49" fmla="*/ 6950869 w 8247269"/>
              <a:gd name="connsiteY49" fmla="*/ 1047617 h 3655858"/>
              <a:gd name="connsiteX50" fmla="*/ 6988969 w 8247269"/>
              <a:gd name="connsiteY50" fmla="*/ 992848 h 3655858"/>
              <a:gd name="connsiteX51" fmla="*/ 7048501 w 8247269"/>
              <a:gd name="connsiteY51" fmla="*/ 916648 h 3655858"/>
              <a:gd name="connsiteX52" fmla="*/ 6977063 w 8247269"/>
              <a:gd name="connsiteY52" fmla="*/ 888073 h 3655858"/>
              <a:gd name="connsiteX53" fmla="*/ 6910388 w 8247269"/>
              <a:gd name="connsiteY53" fmla="*/ 878548 h 3655858"/>
              <a:gd name="connsiteX54" fmla="*/ 6872288 w 8247269"/>
              <a:gd name="connsiteY54" fmla="*/ 859498 h 3655858"/>
              <a:gd name="connsiteX55" fmla="*/ 6843713 w 8247269"/>
              <a:gd name="connsiteY55" fmla="*/ 849973 h 3655858"/>
              <a:gd name="connsiteX56" fmla="*/ 6786563 w 8247269"/>
              <a:gd name="connsiteY56" fmla="*/ 811873 h 3655858"/>
              <a:gd name="connsiteX57" fmla="*/ 6748463 w 8247269"/>
              <a:gd name="connsiteY57" fmla="*/ 764248 h 3655858"/>
              <a:gd name="connsiteX58" fmla="*/ 6738938 w 8247269"/>
              <a:gd name="connsiteY58" fmla="*/ 735673 h 3655858"/>
              <a:gd name="connsiteX59" fmla="*/ 6691313 w 8247269"/>
              <a:gd name="connsiteY59" fmla="*/ 688048 h 3655858"/>
              <a:gd name="connsiteX60" fmla="*/ 6643688 w 8247269"/>
              <a:gd name="connsiteY60" fmla="*/ 649948 h 3655858"/>
              <a:gd name="connsiteX61" fmla="*/ 6624638 w 8247269"/>
              <a:gd name="connsiteY61" fmla="*/ 621373 h 3655858"/>
              <a:gd name="connsiteX62" fmla="*/ 6596063 w 8247269"/>
              <a:gd name="connsiteY62" fmla="*/ 611848 h 3655858"/>
              <a:gd name="connsiteX63" fmla="*/ 6567488 w 8247269"/>
              <a:gd name="connsiteY63" fmla="*/ 592798 h 3655858"/>
              <a:gd name="connsiteX64" fmla="*/ 6538913 w 8247269"/>
              <a:gd name="connsiteY64" fmla="*/ 583273 h 3655858"/>
              <a:gd name="connsiteX65" fmla="*/ 6510338 w 8247269"/>
              <a:gd name="connsiteY65" fmla="*/ 564223 h 3655858"/>
              <a:gd name="connsiteX66" fmla="*/ 6462713 w 8247269"/>
              <a:gd name="connsiteY66" fmla="*/ 554698 h 3655858"/>
              <a:gd name="connsiteX67" fmla="*/ 6376988 w 8247269"/>
              <a:gd name="connsiteY67" fmla="*/ 564223 h 3655858"/>
              <a:gd name="connsiteX68" fmla="*/ 6250782 w 8247269"/>
              <a:gd name="connsiteY68" fmla="*/ 616611 h 3655858"/>
              <a:gd name="connsiteX69" fmla="*/ 6169819 w 8247269"/>
              <a:gd name="connsiteY69" fmla="*/ 649948 h 3655858"/>
              <a:gd name="connsiteX70" fmla="*/ 6148388 w 8247269"/>
              <a:gd name="connsiteY70" fmla="*/ 697573 h 3655858"/>
              <a:gd name="connsiteX71" fmla="*/ 6105525 w 8247269"/>
              <a:gd name="connsiteY71" fmla="*/ 883310 h 3655858"/>
              <a:gd name="connsiteX72" fmla="*/ 6119813 w 8247269"/>
              <a:gd name="connsiteY72" fmla="*/ 1116673 h 3655858"/>
              <a:gd name="connsiteX73" fmla="*/ 6136482 w 8247269"/>
              <a:gd name="connsiteY73" fmla="*/ 1226210 h 3655858"/>
              <a:gd name="connsiteX74" fmla="*/ 6140098 w 8247269"/>
              <a:gd name="connsiteY74" fmla="*/ 1397718 h 3655858"/>
              <a:gd name="connsiteX75" fmla="*/ 6165057 w 8247269"/>
              <a:gd name="connsiteY75" fmla="*/ 1445286 h 3655858"/>
              <a:gd name="connsiteX76" fmla="*/ 6162676 w 8247269"/>
              <a:gd name="connsiteY76" fmla="*/ 1523867 h 3655858"/>
              <a:gd name="connsiteX77" fmla="*/ 6174582 w 8247269"/>
              <a:gd name="connsiteY77" fmla="*/ 1683411 h 3655858"/>
              <a:gd name="connsiteX78" fmla="*/ 6174581 w 8247269"/>
              <a:gd name="connsiteY78" fmla="*/ 1766754 h 3655858"/>
              <a:gd name="connsiteX79" fmla="*/ 6105525 w 8247269"/>
              <a:gd name="connsiteY79" fmla="*/ 1752466 h 3655858"/>
              <a:gd name="connsiteX80" fmla="*/ 5969795 w 8247269"/>
              <a:gd name="connsiteY80" fmla="*/ 1778661 h 3655858"/>
              <a:gd name="connsiteX81" fmla="*/ 5955507 w 8247269"/>
              <a:gd name="connsiteY81" fmla="*/ 1885816 h 3655858"/>
              <a:gd name="connsiteX82" fmla="*/ 5967413 w 8247269"/>
              <a:gd name="connsiteY82" fmla="*/ 1935823 h 3655858"/>
              <a:gd name="connsiteX83" fmla="*/ 5926932 w 8247269"/>
              <a:gd name="connsiteY83" fmla="*/ 1966779 h 3655858"/>
              <a:gd name="connsiteX84" fmla="*/ 5684045 w 8247269"/>
              <a:gd name="connsiteY84" fmla="*/ 1947729 h 3655858"/>
              <a:gd name="connsiteX85" fmla="*/ 5434013 w 8247269"/>
              <a:gd name="connsiteY85" fmla="*/ 1971542 h 3655858"/>
              <a:gd name="connsiteX86" fmla="*/ 5300663 w 8247269"/>
              <a:gd name="connsiteY86" fmla="*/ 1935823 h 3655858"/>
              <a:gd name="connsiteX87" fmla="*/ 5243513 w 8247269"/>
              <a:gd name="connsiteY87" fmla="*/ 1945348 h 3655858"/>
              <a:gd name="connsiteX88" fmla="*/ 5198269 w 8247269"/>
              <a:gd name="connsiteY88" fmla="*/ 1935823 h 3655858"/>
              <a:gd name="connsiteX89" fmla="*/ 5074444 w 8247269"/>
              <a:gd name="connsiteY89" fmla="*/ 1916773 h 3655858"/>
              <a:gd name="connsiteX90" fmla="*/ 5057776 w 8247269"/>
              <a:gd name="connsiteY90" fmla="*/ 1838192 h 3655858"/>
              <a:gd name="connsiteX91" fmla="*/ 4891088 w 8247269"/>
              <a:gd name="connsiteY91" fmla="*/ 1811998 h 3655858"/>
              <a:gd name="connsiteX92" fmla="*/ 4814888 w 8247269"/>
              <a:gd name="connsiteY92" fmla="*/ 1773898 h 3655858"/>
              <a:gd name="connsiteX93" fmla="*/ 4786313 w 8247269"/>
              <a:gd name="connsiteY93" fmla="*/ 1745323 h 3655858"/>
              <a:gd name="connsiteX94" fmla="*/ 4802982 w 8247269"/>
              <a:gd name="connsiteY94" fmla="*/ 1711986 h 3655858"/>
              <a:gd name="connsiteX95" fmla="*/ 4795838 w 8247269"/>
              <a:gd name="connsiteY95" fmla="*/ 1659598 h 3655858"/>
              <a:gd name="connsiteX96" fmla="*/ 4814888 w 8247269"/>
              <a:gd name="connsiteY96" fmla="*/ 1507198 h 3655858"/>
              <a:gd name="connsiteX97" fmla="*/ 4852988 w 8247269"/>
              <a:gd name="connsiteY97" fmla="*/ 1450048 h 3655858"/>
              <a:gd name="connsiteX98" fmla="*/ 4872038 w 8247269"/>
              <a:gd name="connsiteY98" fmla="*/ 1421473 h 3655858"/>
              <a:gd name="connsiteX99" fmla="*/ 4919663 w 8247269"/>
              <a:gd name="connsiteY99" fmla="*/ 1345273 h 3655858"/>
              <a:gd name="connsiteX100" fmla="*/ 4929188 w 8247269"/>
              <a:gd name="connsiteY100" fmla="*/ 1316698 h 3655858"/>
              <a:gd name="connsiteX101" fmla="*/ 4872038 w 8247269"/>
              <a:gd name="connsiteY101" fmla="*/ 1288123 h 3655858"/>
              <a:gd name="connsiteX102" fmla="*/ 4843463 w 8247269"/>
              <a:gd name="connsiteY102" fmla="*/ 1269073 h 3655858"/>
              <a:gd name="connsiteX103" fmla="*/ 4786313 w 8247269"/>
              <a:gd name="connsiteY103" fmla="*/ 1250023 h 3655858"/>
              <a:gd name="connsiteX104" fmla="*/ 4757738 w 8247269"/>
              <a:gd name="connsiteY104" fmla="*/ 1240498 h 3655858"/>
              <a:gd name="connsiteX105" fmla="*/ 4729163 w 8247269"/>
              <a:gd name="connsiteY105" fmla="*/ 1250023 h 3655858"/>
              <a:gd name="connsiteX106" fmla="*/ 4672013 w 8247269"/>
              <a:gd name="connsiteY106" fmla="*/ 1278598 h 3655858"/>
              <a:gd name="connsiteX107" fmla="*/ 4576763 w 8247269"/>
              <a:gd name="connsiteY107" fmla="*/ 1240498 h 3655858"/>
              <a:gd name="connsiteX108" fmla="*/ 4538663 w 8247269"/>
              <a:gd name="connsiteY108" fmla="*/ 1192873 h 3655858"/>
              <a:gd name="connsiteX109" fmla="*/ 4481513 w 8247269"/>
              <a:gd name="connsiteY109" fmla="*/ 1211923 h 3655858"/>
              <a:gd name="connsiteX110" fmla="*/ 4452938 w 8247269"/>
              <a:gd name="connsiteY110" fmla="*/ 1221448 h 3655858"/>
              <a:gd name="connsiteX111" fmla="*/ 4414838 w 8247269"/>
              <a:gd name="connsiteY111" fmla="*/ 1307173 h 3655858"/>
              <a:gd name="connsiteX112" fmla="*/ 4405313 w 8247269"/>
              <a:gd name="connsiteY112" fmla="*/ 1335748 h 3655858"/>
              <a:gd name="connsiteX113" fmla="*/ 4395788 w 8247269"/>
              <a:gd name="connsiteY113" fmla="*/ 1364323 h 3655858"/>
              <a:gd name="connsiteX114" fmla="*/ 4367213 w 8247269"/>
              <a:gd name="connsiteY114" fmla="*/ 1383373 h 3655858"/>
              <a:gd name="connsiteX115" fmla="*/ 4348163 w 8247269"/>
              <a:gd name="connsiteY115" fmla="*/ 1411948 h 3655858"/>
              <a:gd name="connsiteX116" fmla="*/ 4329113 w 8247269"/>
              <a:gd name="connsiteY116" fmla="*/ 1469098 h 3655858"/>
              <a:gd name="connsiteX117" fmla="*/ 4331494 w 8247269"/>
              <a:gd name="connsiteY117" fmla="*/ 1526248 h 3655858"/>
              <a:gd name="connsiteX118" fmla="*/ 4291013 w 8247269"/>
              <a:gd name="connsiteY118" fmla="*/ 1564348 h 3655858"/>
              <a:gd name="connsiteX119" fmla="*/ 4262438 w 8247269"/>
              <a:gd name="connsiteY119" fmla="*/ 1583398 h 3655858"/>
              <a:gd name="connsiteX120" fmla="*/ 4224338 w 8247269"/>
              <a:gd name="connsiteY120" fmla="*/ 1576254 h 3655858"/>
              <a:gd name="connsiteX121" fmla="*/ 4167188 w 8247269"/>
              <a:gd name="connsiteY121" fmla="*/ 1592923 h 3655858"/>
              <a:gd name="connsiteX122" fmla="*/ 4110038 w 8247269"/>
              <a:gd name="connsiteY122" fmla="*/ 1614354 h 3655858"/>
              <a:gd name="connsiteX123" fmla="*/ 4081463 w 8247269"/>
              <a:gd name="connsiteY123" fmla="*/ 1621498 h 3655858"/>
              <a:gd name="connsiteX124" fmla="*/ 4055270 w 8247269"/>
              <a:gd name="connsiteY124" fmla="*/ 1626261 h 3655858"/>
              <a:gd name="connsiteX125" fmla="*/ 3962400 w 8247269"/>
              <a:gd name="connsiteY125" fmla="*/ 1621498 h 3655858"/>
              <a:gd name="connsiteX126" fmla="*/ 3905251 w 8247269"/>
              <a:gd name="connsiteY126" fmla="*/ 1614354 h 3655858"/>
              <a:gd name="connsiteX127" fmla="*/ 3802858 w 8247269"/>
              <a:gd name="connsiteY127" fmla="*/ 1652454 h 3655858"/>
              <a:gd name="connsiteX128" fmla="*/ 3721894 w 8247269"/>
              <a:gd name="connsiteY128" fmla="*/ 1609591 h 3655858"/>
              <a:gd name="connsiteX129" fmla="*/ 3700463 w 8247269"/>
              <a:gd name="connsiteY129" fmla="*/ 1592923 h 3655858"/>
              <a:gd name="connsiteX130" fmla="*/ 3652838 w 8247269"/>
              <a:gd name="connsiteY130" fmla="*/ 1554823 h 3655858"/>
              <a:gd name="connsiteX131" fmla="*/ 3481388 w 8247269"/>
              <a:gd name="connsiteY131" fmla="*/ 1564348 h 3655858"/>
              <a:gd name="connsiteX132" fmla="*/ 3414713 w 8247269"/>
              <a:gd name="connsiteY132" fmla="*/ 1573873 h 3655858"/>
              <a:gd name="connsiteX133" fmla="*/ 3386138 w 8247269"/>
              <a:gd name="connsiteY133" fmla="*/ 1583398 h 3655858"/>
              <a:gd name="connsiteX134" fmla="*/ 3338513 w 8247269"/>
              <a:gd name="connsiteY134" fmla="*/ 1592923 h 3655858"/>
              <a:gd name="connsiteX135" fmla="*/ 3259931 w 8247269"/>
              <a:gd name="connsiteY135" fmla="*/ 1650073 h 3655858"/>
              <a:gd name="connsiteX136" fmla="*/ 3214688 w 8247269"/>
              <a:gd name="connsiteY136" fmla="*/ 1697698 h 3655858"/>
              <a:gd name="connsiteX137" fmla="*/ 3205163 w 8247269"/>
              <a:gd name="connsiteY137" fmla="*/ 1726273 h 3655858"/>
              <a:gd name="connsiteX138" fmla="*/ 3181351 w 8247269"/>
              <a:gd name="connsiteY138" fmla="*/ 1769136 h 3655858"/>
              <a:gd name="connsiteX139" fmla="*/ 3102769 w 8247269"/>
              <a:gd name="connsiteY139" fmla="*/ 1745323 h 3655858"/>
              <a:gd name="connsiteX140" fmla="*/ 3057525 w 8247269"/>
              <a:gd name="connsiteY140" fmla="*/ 1690554 h 3655858"/>
              <a:gd name="connsiteX141" fmla="*/ 3005138 w 8247269"/>
              <a:gd name="connsiteY141" fmla="*/ 1650073 h 3655858"/>
              <a:gd name="connsiteX142" fmla="*/ 2967038 w 8247269"/>
              <a:gd name="connsiteY142" fmla="*/ 1592923 h 3655858"/>
              <a:gd name="connsiteX143" fmla="*/ 2947988 w 8247269"/>
              <a:gd name="connsiteY143" fmla="*/ 1564348 h 3655858"/>
              <a:gd name="connsiteX144" fmla="*/ 2890838 w 8247269"/>
              <a:gd name="connsiteY144" fmla="*/ 1535773 h 3655858"/>
              <a:gd name="connsiteX145" fmla="*/ 2862263 w 8247269"/>
              <a:gd name="connsiteY145" fmla="*/ 1516723 h 3655858"/>
              <a:gd name="connsiteX146" fmla="*/ 2833688 w 8247269"/>
              <a:gd name="connsiteY146" fmla="*/ 1507198 h 3655858"/>
              <a:gd name="connsiteX147" fmla="*/ 2805113 w 8247269"/>
              <a:gd name="connsiteY147" fmla="*/ 1488148 h 3655858"/>
              <a:gd name="connsiteX148" fmla="*/ 2738438 w 8247269"/>
              <a:gd name="connsiteY148" fmla="*/ 1469098 h 3655858"/>
              <a:gd name="connsiteX149" fmla="*/ 2709863 w 8247269"/>
              <a:gd name="connsiteY149" fmla="*/ 1459573 h 3655858"/>
              <a:gd name="connsiteX150" fmla="*/ 2605088 w 8247269"/>
              <a:gd name="connsiteY150" fmla="*/ 1450048 h 3655858"/>
              <a:gd name="connsiteX151" fmla="*/ 2509838 w 8247269"/>
              <a:gd name="connsiteY151" fmla="*/ 1459573 h 3655858"/>
              <a:gd name="connsiteX152" fmla="*/ 2433638 w 8247269"/>
              <a:gd name="connsiteY152" fmla="*/ 1411948 h 3655858"/>
              <a:gd name="connsiteX153" fmla="*/ 2395538 w 8247269"/>
              <a:gd name="connsiteY153" fmla="*/ 1383373 h 3655858"/>
              <a:gd name="connsiteX154" fmla="*/ 2366963 w 8247269"/>
              <a:gd name="connsiteY154" fmla="*/ 1373848 h 3655858"/>
              <a:gd name="connsiteX155" fmla="*/ 2309813 w 8247269"/>
              <a:gd name="connsiteY155" fmla="*/ 1364323 h 3655858"/>
              <a:gd name="connsiteX156" fmla="*/ 2233613 w 8247269"/>
              <a:gd name="connsiteY156" fmla="*/ 1373848 h 3655858"/>
              <a:gd name="connsiteX157" fmla="*/ 2185988 w 8247269"/>
              <a:gd name="connsiteY157" fmla="*/ 1364323 h 3655858"/>
              <a:gd name="connsiteX158" fmla="*/ 2176463 w 8247269"/>
              <a:gd name="connsiteY158" fmla="*/ 1335748 h 3655858"/>
              <a:gd name="connsiteX159" fmla="*/ 2157413 w 8247269"/>
              <a:gd name="connsiteY159" fmla="*/ 1204779 h 3655858"/>
              <a:gd name="connsiteX160" fmla="*/ 2097882 w 8247269"/>
              <a:gd name="connsiteY160" fmla="*/ 1159537 h 3655858"/>
              <a:gd name="connsiteX161" fmla="*/ 2062163 w 8247269"/>
              <a:gd name="connsiteY161" fmla="*/ 1097623 h 3655858"/>
              <a:gd name="connsiteX162" fmla="*/ 2033588 w 8247269"/>
              <a:gd name="connsiteY162" fmla="*/ 1088098 h 3655858"/>
              <a:gd name="connsiteX163" fmla="*/ 2081213 w 8247269"/>
              <a:gd name="connsiteY163" fmla="*/ 1040473 h 3655858"/>
              <a:gd name="connsiteX164" fmla="*/ 2128838 w 8247269"/>
              <a:gd name="connsiteY164" fmla="*/ 1030948 h 3655858"/>
              <a:gd name="connsiteX165" fmla="*/ 2147888 w 8247269"/>
              <a:gd name="connsiteY165" fmla="*/ 973798 h 3655858"/>
              <a:gd name="connsiteX166" fmla="*/ 2119313 w 8247269"/>
              <a:gd name="connsiteY166" fmla="*/ 945223 h 3655858"/>
              <a:gd name="connsiteX167" fmla="*/ 1983582 w 8247269"/>
              <a:gd name="connsiteY167" fmla="*/ 902360 h 3655858"/>
              <a:gd name="connsiteX168" fmla="*/ 2024063 w 8247269"/>
              <a:gd name="connsiteY168" fmla="*/ 859498 h 3655858"/>
              <a:gd name="connsiteX169" fmla="*/ 2014538 w 8247269"/>
              <a:gd name="connsiteY169" fmla="*/ 830923 h 3655858"/>
              <a:gd name="connsiteX170" fmla="*/ 1976438 w 8247269"/>
              <a:gd name="connsiteY170" fmla="*/ 773773 h 3655858"/>
              <a:gd name="connsiteX171" fmla="*/ 1804988 w 8247269"/>
              <a:gd name="connsiteY171" fmla="*/ 716623 h 3655858"/>
              <a:gd name="connsiteX172" fmla="*/ 1776413 w 8247269"/>
              <a:gd name="connsiteY172" fmla="*/ 707098 h 3655858"/>
              <a:gd name="connsiteX173" fmla="*/ 1747838 w 8247269"/>
              <a:gd name="connsiteY173" fmla="*/ 697573 h 3655858"/>
              <a:gd name="connsiteX174" fmla="*/ 1690688 w 8247269"/>
              <a:gd name="connsiteY174" fmla="*/ 659473 h 3655858"/>
              <a:gd name="connsiteX175" fmla="*/ 1654969 w 8247269"/>
              <a:gd name="connsiteY175" fmla="*/ 623754 h 3655858"/>
              <a:gd name="connsiteX176" fmla="*/ 1588293 w 8247269"/>
              <a:gd name="connsiteY176" fmla="*/ 538029 h 3655858"/>
              <a:gd name="connsiteX177" fmla="*/ 1493045 w 8247269"/>
              <a:gd name="connsiteY177" fmla="*/ 464210 h 3655858"/>
              <a:gd name="connsiteX178" fmla="*/ 1370452 w 8247269"/>
              <a:gd name="connsiteY178" fmla="*/ 366638 h 3655858"/>
              <a:gd name="connsiteX179" fmla="*/ 1350170 w 8247269"/>
              <a:gd name="connsiteY179" fmla="*/ 347529 h 3655858"/>
              <a:gd name="connsiteX180" fmla="*/ 1373982 w 8247269"/>
              <a:gd name="connsiteY180" fmla="*/ 354673 h 3655858"/>
              <a:gd name="connsiteX181" fmla="*/ 1440657 w 8247269"/>
              <a:gd name="connsiteY181" fmla="*/ 373723 h 3655858"/>
              <a:gd name="connsiteX182" fmla="*/ 1440657 w 8247269"/>
              <a:gd name="connsiteY182" fmla="*/ 321335 h 3655858"/>
              <a:gd name="connsiteX183" fmla="*/ 1376363 w 8247269"/>
              <a:gd name="connsiteY183" fmla="*/ 235611 h 3655858"/>
              <a:gd name="connsiteX184" fmla="*/ 1338263 w 8247269"/>
              <a:gd name="connsiteY184" fmla="*/ 209416 h 3655858"/>
              <a:gd name="connsiteX185" fmla="*/ 1319213 w 8247269"/>
              <a:gd name="connsiteY185" fmla="*/ 192748 h 3655858"/>
              <a:gd name="connsiteX186" fmla="*/ 1166813 w 8247269"/>
              <a:gd name="connsiteY186" fmla="*/ 164173 h 3655858"/>
              <a:gd name="connsiteX187" fmla="*/ 1138238 w 8247269"/>
              <a:gd name="connsiteY187" fmla="*/ 154648 h 3655858"/>
              <a:gd name="connsiteX188" fmla="*/ 1057275 w 8247269"/>
              <a:gd name="connsiteY188" fmla="*/ 66542 h 3655858"/>
              <a:gd name="connsiteX189" fmla="*/ 976313 w 8247269"/>
              <a:gd name="connsiteY189" fmla="*/ 4629 h 3655858"/>
              <a:gd name="connsiteX190" fmla="*/ 626269 w 8247269"/>
              <a:gd name="connsiteY190" fmla="*/ 7011 h 3655858"/>
              <a:gd name="connsiteX191" fmla="*/ 535782 w 8247269"/>
              <a:gd name="connsiteY191" fmla="*/ 49873 h 3655858"/>
              <a:gd name="connsiteX192" fmla="*/ 395288 w 8247269"/>
              <a:gd name="connsiteY192" fmla="*/ 78448 h 3655858"/>
              <a:gd name="connsiteX193" fmla="*/ 319088 w 8247269"/>
              <a:gd name="connsiteY193" fmla="*/ 190367 h 3655858"/>
              <a:gd name="connsiteX194" fmla="*/ 307182 w 8247269"/>
              <a:gd name="connsiteY194" fmla="*/ 247516 h 3655858"/>
              <a:gd name="connsiteX195" fmla="*/ 254794 w 8247269"/>
              <a:gd name="connsiteY195" fmla="*/ 314192 h 3655858"/>
              <a:gd name="connsiteX196" fmla="*/ 180975 w 8247269"/>
              <a:gd name="connsiteY196" fmla="*/ 361817 h 3655858"/>
              <a:gd name="connsiteX197" fmla="*/ 76201 w 8247269"/>
              <a:gd name="connsiteY197" fmla="*/ 388011 h 3655858"/>
              <a:gd name="connsiteX198" fmla="*/ 42863 w 8247269"/>
              <a:gd name="connsiteY198" fmla="*/ 392773 h 3655858"/>
              <a:gd name="connsiteX199" fmla="*/ 0 w 8247269"/>
              <a:gd name="connsiteY199" fmla="*/ 402298 h 3655858"/>
              <a:gd name="connsiteX200" fmla="*/ 21431 w 8247269"/>
              <a:gd name="connsiteY200" fmla="*/ 447542 h 3655858"/>
              <a:gd name="connsiteX201" fmla="*/ 33338 w 8247269"/>
              <a:gd name="connsiteY201" fmla="*/ 449923 h 3655858"/>
              <a:gd name="connsiteX202" fmla="*/ 90488 w 8247269"/>
              <a:gd name="connsiteY202" fmla="*/ 478498 h 3655858"/>
              <a:gd name="connsiteX203" fmla="*/ 147638 w 8247269"/>
              <a:gd name="connsiteY203" fmla="*/ 507073 h 3655858"/>
              <a:gd name="connsiteX204" fmla="*/ 166688 w 8247269"/>
              <a:gd name="connsiteY204" fmla="*/ 535648 h 3655858"/>
              <a:gd name="connsiteX205" fmla="*/ 86960 w 8247269"/>
              <a:gd name="connsiteY205" fmla="*/ 578570 h 3655858"/>
              <a:gd name="connsiteX206" fmla="*/ 128588 w 8247269"/>
              <a:gd name="connsiteY206" fmla="*/ 697573 h 3655858"/>
              <a:gd name="connsiteX207" fmla="*/ 100013 w 8247269"/>
              <a:gd name="connsiteY207" fmla="*/ 707098 h 3655858"/>
              <a:gd name="connsiteX208" fmla="*/ 90488 w 8247269"/>
              <a:gd name="connsiteY208" fmla="*/ 735673 h 3655858"/>
              <a:gd name="connsiteX209" fmla="*/ 119063 w 8247269"/>
              <a:gd name="connsiteY209" fmla="*/ 745198 h 3655858"/>
              <a:gd name="connsiteX210" fmla="*/ 138113 w 8247269"/>
              <a:gd name="connsiteY210" fmla="*/ 802348 h 3655858"/>
              <a:gd name="connsiteX211" fmla="*/ 147638 w 8247269"/>
              <a:gd name="connsiteY211" fmla="*/ 869023 h 3655858"/>
              <a:gd name="connsiteX212" fmla="*/ 166688 w 8247269"/>
              <a:gd name="connsiteY212" fmla="*/ 897598 h 3655858"/>
              <a:gd name="connsiteX213" fmla="*/ 157163 w 8247269"/>
              <a:gd name="connsiteY213" fmla="*/ 954748 h 3655858"/>
              <a:gd name="connsiteX0" fmla="*/ 7319963 w 8247269"/>
              <a:gd name="connsiteY0" fmla="*/ 3621748 h 3655858"/>
              <a:gd name="connsiteX1" fmla="*/ 7374733 w 8247269"/>
              <a:gd name="connsiteY1" fmla="*/ 3447918 h 3655858"/>
              <a:gd name="connsiteX2" fmla="*/ 7398544 w 8247269"/>
              <a:gd name="connsiteY2" fmla="*/ 3312186 h 3655858"/>
              <a:gd name="connsiteX3" fmla="*/ 7458075 w 8247269"/>
              <a:gd name="connsiteY3" fmla="*/ 3264560 h 3655858"/>
              <a:gd name="connsiteX4" fmla="*/ 7481888 w 8247269"/>
              <a:gd name="connsiteY4" fmla="*/ 3031197 h 3655858"/>
              <a:gd name="connsiteX5" fmla="*/ 7543801 w 8247269"/>
              <a:gd name="connsiteY5" fmla="*/ 2997859 h 3655858"/>
              <a:gd name="connsiteX6" fmla="*/ 7627145 w 8247269"/>
              <a:gd name="connsiteY6" fmla="*/ 3024053 h 3655858"/>
              <a:gd name="connsiteX7" fmla="*/ 7708106 w 8247269"/>
              <a:gd name="connsiteY7" fmla="*/ 2974049 h 3655858"/>
              <a:gd name="connsiteX8" fmla="*/ 7765257 w 8247269"/>
              <a:gd name="connsiteY8" fmla="*/ 2869273 h 3655858"/>
              <a:gd name="connsiteX9" fmla="*/ 7777163 w 8247269"/>
              <a:gd name="connsiteY9" fmla="*/ 2831173 h 3655858"/>
              <a:gd name="connsiteX10" fmla="*/ 7805738 w 8247269"/>
              <a:gd name="connsiteY10" fmla="*/ 2821648 h 3655858"/>
              <a:gd name="connsiteX11" fmla="*/ 7834313 w 8247269"/>
              <a:gd name="connsiteY11" fmla="*/ 2812123 h 3655858"/>
              <a:gd name="connsiteX12" fmla="*/ 7996238 w 8247269"/>
              <a:gd name="connsiteY12" fmla="*/ 2793073 h 3655858"/>
              <a:gd name="connsiteX13" fmla="*/ 8062913 w 8247269"/>
              <a:gd name="connsiteY13" fmla="*/ 2774023 h 3655858"/>
              <a:gd name="connsiteX14" fmla="*/ 8090341 w 8247269"/>
              <a:gd name="connsiteY14" fmla="*/ 2795512 h 3655858"/>
              <a:gd name="connsiteX15" fmla="*/ 8162926 w 8247269"/>
              <a:gd name="connsiteY15" fmla="*/ 2783548 h 3655858"/>
              <a:gd name="connsiteX16" fmla="*/ 8165307 w 8247269"/>
              <a:gd name="connsiteY16" fmla="*/ 2740686 h 3655858"/>
              <a:gd name="connsiteX17" fmla="*/ 8186738 w 8247269"/>
              <a:gd name="connsiteY17" fmla="*/ 2633530 h 3655858"/>
              <a:gd name="connsiteX18" fmla="*/ 8193882 w 8247269"/>
              <a:gd name="connsiteY18" fmla="*/ 2583523 h 3655858"/>
              <a:gd name="connsiteX19" fmla="*/ 8224838 w 8247269"/>
              <a:gd name="connsiteY19" fmla="*/ 2545423 h 3655858"/>
              <a:gd name="connsiteX20" fmla="*/ 8243888 w 8247269"/>
              <a:gd name="connsiteY20" fmla="*/ 2516848 h 3655858"/>
              <a:gd name="connsiteX21" fmla="*/ 8178447 w 8247269"/>
              <a:gd name="connsiteY21" fmla="*/ 2469281 h 3655858"/>
              <a:gd name="connsiteX22" fmla="*/ 7950994 w 8247269"/>
              <a:gd name="connsiteY22" fmla="*/ 2466842 h 3655858"/>
              <a:gd name="connsiteX23" fmla="*/ 7967663 w 8247269"/>
              <a:gd name="connsiteY23" fmla="*/ 2366829 h 3655858"/>
              <a:gd name="connsiteX24" fmla="*/ 7977188 w 8247269"/>
              <a:gd name="connsiteY24" fmla="*/ 2288248 h 3655858"/>
              <a:gd name="connsiteX25" fmla="*/ 7950995 w 8247269"/>
              <a:gd name="connsiteY25" fmla="*/ 2114416 h 3655858"/>
              <a:gd name="connsiteX26" fmla="*/ 7953375 w 8247269"/>
              <a:gd name="connsiteY26" fmla="*/ 2069173 h 3655858"/>
              <a:gd name="connsiteX27" fmla="*/ 7948613 w 8247269"/>
              <a:gd name="connsiteY27" fmla="*/ 2038216 h 3655858"/>
              <a:gd name="connsiteX28" fmla="*/ 7962901 w 8247269"/>
              <a:gd name="connsiteY28" fmla="*/ 1938204 h 3655858"/>
              <a:gd name="connsiteX29" fmla="*/ 7948613 w 8247269"/>
              <a:gd name="connsiteY29" fmla="*/ 1878673 h 3655858"/>
              <a:gd name="connsiteX30" fmla="*/ 7850982 w 8247269"/>
              <a:gd name="connsiteY30" fmla="*/ 1890579 h 3655858"/>
              <a:gd name="connsiteX31" fmla="*/ 7796213 w 8247269"/>
              <a:gd name="connsiteY31" fmla="*/ 1821523 h 3655858"/>
              <a:gd name="connsiteX32" fmla="*/ 7739063 w 8247269"/>
              <a:gd name="connsiteY32" fmla="*/ 1802473 h 3655858"/>
              <a:gd name="connsiteX33" fmla="*/ 7710488 w 8247269"/>
              <a:gd name="connsiteY33" fmla="*/ 1783423 h 3655858"/>
              <a:gd name="connsiteX34" fmla="*/ 7567613 w 8247269"/>
              <a:gd name="connsiteY34" fmla="*/ 1764373 h 3655858"/>
              <a:gd name="connsiteX35" fmla="*/ 7510463 w 8247269"/>
              <a:gd name="connsiteY35" fmla="*/ 1745323 h 3655858"/>
              <a:gd name="connsiteX36" fmla="*/ 7453313 w 8247269"/>
              <a:gd name="connsiteY36" fmla="*/ 1707223 h 3655858"/>
              <a:gd name="connsiteX37" fmla="*/ 7424738 w 8247269"/>
              <a:gd name="connsiteY37" fmla="*/ 1688173 h 3655858"/>
              <a:gd name="connsiteX38" fmla="*/ 7396163 w 8247269"/>
              <a:gd name="connsiteY38" fmla="*/ 1678648 h 3655858"/>
              <a:gd name="connsiteX39" fmla="*/ 7358063 w 8247269"/>
              <a:gd name="connsiteY39" fmla="*/ 1631023 h 3655858"/>
              <a:gd name="connsiteX40" fmla="*/ 7319963 w 8247269"/>
              <a:gd name="connsiteY40" fmla="*/ 1573873 h 3655858"/>
              <a:gd name="connsiteX41" fmla="*/ 7272338 w 8247269"/>
              <a:gd name="connsiteY41" fmla="*/ 1516723 h 3655858"/>
              <a:gd name="connsiteX42" fmla="*/ 7262813 w 8247269"/>
              <a:gd name="connsiteY42" fmla="*/ 1488148 h 3655858"/>
              <a:gd name="connsiteX43" fmla="*/ 7224713 w 8247269"/>
              <a:gd name="connsiteY43" fmla="*/ 1430998 h 3655858"/>
              <a:gd name="connsiteX44" fmla="*/ 7215188 w 8247269"/>
              <a:gd name="connsiteY44" fmla="*/ 1402423 h 3655858"/>
              <a:gd name="connsiteX45" fmla="*/ 7196138 w 8247269"/>
              <a:gd name="connsiteY45" fmla="*/ 1373848 h 3655858"/>
              <a:gd name="connsiteX46" fmla="*/ 7184231 w 8247269"/>
              <a:gd name="connsiteY46" fmla="*/ 1309554 h 3655858"/>
              <a:gd name="connsiteX47" fmla="*/ 7012782 w 8247269"/>
              <a:gd name="connsiteY47" fmla="*/ 1114292 h 3655858"/>
              <a:gd name="connsiteX48" fmla="*/ 6979445 w 8247269"/>
              <a:gd name="connsiteY48" fmla="*/ 1078573 h 3655858"/>
              <a:gd name="connsiteX49" fmla="*/ 6950869 w 8247269"/>
              <a:gd name="connsiteY49" fmla="*/ 1047617 h 3655858"/>
              <a:gd name="connsiteX50" fmla="*/ 6988969 w 8247269"/>
              <a:gd name="connsiteY50" fmla="*/ 992848 h 3655858"/>
              <a:gd name="connsiteX51" fmla="*/ 7048501 w 8247269"/>
              <a:gd name="connsiteY51" fmla="*/ 916648 h 3655858"/>
              <a:gd name="connsiteX52" fmla="*/ 6977063 w 8247269"/>
              <a:gd name="connsiteY52" fmla="*/ 888073 h 3655858"/>
              <a:gd name="connsiteX53" fmla="*/ 6910388 w 8247269"/>
              <a:gd name="connsiteY53" fmla="*/ 878548 h 3655858"/>
              <a:gd name="connsiteX54" fmla="*/ 6872288 w 8247269"/>
              <a:gd name="connsiteY54" fmla="*/ 859498 h 3655858"/>
              <a:gd name="connsiteX55" fmla="*/ 6843713 w 8247269"/>
              <a:gd name="connsiteY55" fmla="*/ 849973 h 3655858"/>
              <a:gd name="connsiteX56" fmla="*/ 6786563 w 8247269"/>
              <a:gd name="connsiteY56" fmla="*/ 811873 h 3655858"/>
              <a:gd name="connsiteX57" fmla="*/ 6748463 w 8247269"/>
              <a:gd name="connsiteY57" fmla="*/ 764248 h 3655858"/>
              <a:gd name="connsiteX58" fmla="*/ 6738938 w 8247269"/>
              <a:gd name="connsiteY58" fmla="*/ 735673 h 3655858"/>
              <a:gd name="connsiteX59" fmla="*/ 6691313 w 8247269"/>
              <a:gd name="connsiteY59" fmla="*/ 688048 h 3655858"/>
              <a:gd name="connsiteX60" fmla="*/ 6643688 w 8247269"/>
              <a:gd name="connsiteY60" fmla="*/ 649948 h 3655858"/>
              <a:gd name="connsiteX61" fmla="*/ 6624638 w 8247269"/>
              <a:gd name="connsiteY61" fmla="*/ 621373 h 3655858"/>
              <a:gd name="connsiteX62" fmla="*/ 6596063 w 8247269"/>
              <a:gd name="connsiteY62" fmla="*/ 611848 h 3655858"/>
              <a:gd name="connsiteX63" fmla="*/ 6567488 w 8247269"/>
              <a:gd name="connsiteY63" fmla="*/ 592798 h 3655858"/>
              <a:gd name="connsiteX64" fmla="*/ 6538913 w 8247269"/>
              <a:gd name="connsiteY64" fmla="*/ 583273 h 3655858"/>
              <a:gd name="connsiteX65" fmla="*/ 6510338 w 8247269"/>
              <a:gd name="connsiteY65" fmla="*/ 564223 h 3655858"/>
              <a:gd name="connsiteX66" fmla="*/ 6462713 w 8247269"/>
              <a:gd name="connsiteY66" fmla="*/ 554698 h 3655858"/>
              <a:gd name="connsiteX67" fmla="*/ 6376988 w 8247269"/>
              <a:gd name="connsiteY67" fmla="*/ 564223 h 3655858"/>
              <a:gd name="connsiteX68" fmla="*/ 6250782 w 8247269"/>
              <a:gd name="connsiteY68" fmla="*/ 616611 h 3655858"/>
              <a:gd name="connsiteX69" fmla="*/ 6169819 w 8247269"/>
              <a:gd name="connsiteY69" fmla="*/ 649948 h 3655858"/>
              <a:gd name="connsiteX70" fmla="*/ 6148388 w 8247269"/>
              <a:gd name="connsiteY70" fmla="*/ 697573 h 3655858"/>
              <a:gd name="connsiteX71" fmla="*/ 6105525 w 8247269"/>
              <a:gd name="connsiteY71" fmla="*/ 883310 h 3655858"/>
              <a:gd name="connsiteX72" fmla="*/ 6119813 w 8247269"/>
              <a:gd name="connsiteY72" fmla="*/ 1116673 h 3655858"/>
              <a:gd name="connsiteX73" fmla="*/ 6136482 w 8247269"/>
              <a:gd name="connsiteY73" fmla="*/ 1226210 h 3655858"/>
              <a:gd name="connsiteX74" fmla="*/ 6140098 w 8247269"/>
              <a:gd name="connsiteY74" fmla="*/ 1397718 h 3655858"/>
              <a:gd name="connsiteX75" fmla="*/ 6165057 w 8247269"/>
              <a:gd name="connsiteY75" fmla="*/ 1445286 h 3655858"/>
              <a:gd name="connsiteX76" fmla="*/ 6162676 w 8247269"/>
              <a:gd name="connsiteY76" fmla="*/ 1523867 h 3655858"/>
              <a:gd name="connsiteX77" fmla="*/ 6174582 w 8247269"/>
              <a:gd name="connsiteY77" fmla="*/ 1683411 h 3655858"/>
              <a:gd name="connsiteX78" fmla="*/ 6174581 w 8247269"/>
              <a:gd name="connsiteY78" fmla="*/ 1766754 h 3655858"/>
              <a:gd name="connsiteX79" fmla="*/ 6105525 w 8247269"/>
              <a:gd name="connsiteY79" fmla="*/ 1752466 h 3655858"/>
              <a:gd name="connsiteX80" fmla="*/ 5969795 w 8247269"/>
              <a:gd name="connsiteY80" fmla="*/ 1778661 h 3655858"/>
              <a:gd name="connsiteX81" fmla="*/ 5955507 w 8247269"/>
              <a:gd name="connsiteY81" fmla="*/ 1885816 h 3655858"/>
              <a:gd name="connsiteX82" fmla="*/ 5967413 w 8247269"/>
              <a:gd name="connsiteY82" fmla="*/ 1935823 h 3655858"/>
              <a:gd name="connsiteX83" fmla="*/ 5926932 w 8247269"/>
              <a:gd name="connsiteY83" fmla="*/ 1966779 h 3655858"/>
              <a:gd name="connsiteX84" fmla="*/ 5684045 w 8247269"/>
              <a:gd name="connsiteY84" fmla="*/ 1947729 h 3655858"/>
              <a:gd name="connsiteX85" fmla="*/ 5434013 w 8247269"/>
              <a:gd name="connsiteY85" fmla="*/ 1971542 h 3655858"/>
              <a:gd name="connsiteX86" fmla="*/ 5300663 w 8247269"/>
              <a:gd name="connsiteY86" fmla="*/ 1935823 h 3655858"/>
              <a:gd name="connsiteX87" fmla="*/ 5243513 w 8247269"/>
              <a:gd name="connsiteY87" fmla="*/ 1945348 h 3655858"/>
              <a:gd name="connsiteX88" fmla="*/ 5198269 w 8247269"/>
              <a:gd name="connsiteY88" fmla="*/ 1935823 h 3655858"/>
              <a:gd name="connsiteX89" fmla="*/ 5074444 w 8247269"/>
              <a:gd name="connsiteY89" fmla="*/ 1916773 h 3655858"/>
              <a:gd name="connsiteX90" fmla="*/ 5057776 w 8247269"/>
              <a:gd name="connsiteY90" fmla="*/ 1838192 h 3655858"/>
              <a:gd name="connsiteX91" fmla="*/ 4891088 w 8247269"/>
              <a:gd name="connsiteY91" fmla="*/ 1811998 h 3655858"/>
              <a:gd name="connsiteX92" fmla="*/ 4824413 w 8247269"/>
              <a:gd name="connsiteY92" fmla="*/ 1761992 h 3655858"/>
              <a:gd name="connsiteX93" fmla="*/ 4786313 w 8247269"/>
              <a:gd name="connsiteY93" fmla="*/ 1745323 h 3655858"/>
              <a:gd name="connsiteX94" fmla="*/ 4802982 w 8247269"/>
              <a:gd name="connsiteY94" fmla="*/ 1711986 h 3655858"/>
              <a:gd name="connsiteX95" fmla="*/ 4795838 w 8247269"/>
              <a:gd name="connsiteY95" fmla="*/ 1659598 h 3655858"/>
              <a:gd name="connsiteX96" fmla="*/ 4814888 w 8247269"/>
              <a:gd name="connsiteY96" fmla="*/ 1507198 h 3655858"/>
              <a:gd name="connsiteX97" fmla="*/ 4852988 w 8247269"/>
              <a:gd name="connsiteY97" fmla="*/ 1450048 h 3655858"/>
              <a:gd name="connsiteX98" fmla="*/ 4872038 w 8247269"/>
              <a:gd name="connsiteY98" fmla="*/ 1421473 h 3655858"/>
              <a:gd name="connsiteX99" fmla="*/ 4919663 w 8247269"/>
              <a:gd name="connsiteY99" fmla="*/ 1345273 h 3655858"/>
              <a:gd name="connsiteX100" fmla="*/ 4929188 w 8247269"/>
              <a:gd name="connsiteY100" fmla="*/ 1316698 h 3655858"/>
              <a:gd name="connsiteX101" fmla="*/ 4872038 w 8247269"/>
              <a:gd name="connsiteY101" fmla="*/ 1288123 h 3655858"/>
              <a:gd name="connsiteX102" fmla="*/ 4843463 w 8247269"/>
              <a:gd name="connsiteY102" fmla="*/ 1269073 h 3655858"/>
              <a:gd name="connsiteX103" fmla="*/ 4786313 w 8247269"/>
              <a:gd name="connsiteY103" fmla="*/ 1250023 h 3655858"/>
              <a:gd name="connsiteX104" fmla="*/ 4757738 w 8247269"/>
              <a:gd name="connsiteY104" fmla="*/ 1240498 h 3655858"/>
              <a:gd name="connsiteX105" fmla="*/ 4729163 w 8247269"/>
              <a:gd name="connsiteY105" fmla="*/ 1250023 h 3655858"/>
              <a:gd name="connsiteX106" fmla="*/ 4672013 w 8247269"/>
              <a:gd name="connsiteY106" fmla="*/ 1278598 h 3655858"/>
              <a:gd name="connsiteX107" fmla="*/ 4576763 w 8247269"/>
              <a:gd name="connsiteY107" fmla="*/ 1240498 h 3655858"/>
              <a:gd name="connsiteX108" fmla="*/ 4538663 w 8247269"/>
              <a:gd name="connsiteY108" fmla="*/ 1192873 h 3655858"/>
              <a:gd name="connsiteX109" fmla="*/ 4481513 w 8247269"/>
              <a:gd name="connsiteY109" fmla="*/ 1211923 h 3655858"/>
              <a:gd name="connsiteX110" fmla="*/ 4452938 w 8247269"/>
              <a:gd name="connsiteY110" fmla="*/ 1221448 h 3655858"/>
              <a:gd name="connsiteX111" fmla="*/ 4414838 w 8247269"/>
              <a:gd name="connsiteY111" fmla="*/ 1307173 h 3655858"/>
              <a:gd name="connsiteX112" fmla="*/ 4405313 w 8247269"/>
              <a:gd name="connsiteY112" fmla="*/ 1335748 h 3655858"/>
              <a:gd name="connsiteX113" fmla="*/ 4395788 w 8247269"/>
              <a:gd name="connsiteY113" fmla="*/ 1364323 h 3655858"/>
              <a:gd name="connsiteX114" fmla="*/ 4367213 w 8247269"/>
              <a:gd name="connsiteY114" fmla="*/ 1383373 h 3655858"/>
              <a:gd name="connsiteX115" fmla="*/ 4348163 w 8247269"/>
              <a:gd name="connsiteY115" fmla="*/ 1411948 h 3655858"/>
              <a:gd name="connsiteX116" fmla="*/ 4329113 w 8247269"/>
              <a:gd name="connsiteY116" fmla="*/ 1469098 h 3655858"/>
              <a:gd name="connsiteX117" fmla="*/ 4331494 w 8247269"/>
              <a:gd name="connsiteY117" fmla="*/ 1526248 h 3655858"/>
              <a:gd name="connsiteX118" fmla="*/ 4291013 w 8247269"/>
              <a:gd name="connsiteY118" fmla="*/ 1564348 h 3655858"/>
              <a:gd name="connsiteX119" fmla="*/ 4262438 w 8247269"/>
              <a:gd name="connsiteY119" fmla="*/ 1583398 h 3655858"/>
              <a:gd name="connsiteX120" fmla="*/ 4224338 w 8247269"/>
              <a:gd name="connsiteY120" fmla="*/ 1576254 h 3655858"/>
              <a:gd name="connsiteX121" fmla="*/ 4167188 w 8247269"/>
              <a:gd name="connsiteY121" fmla="*/ 1592923 h 3655858"/>
              <a:gd name="connsiteX122" fmla="*/ 4110038 w 8247269"/>
              <a:gd name="connsiteY122" fmla="*/ 1614354 h 3655858"/>
              <a:gd name="connsiteX123" fmla="*/ 4081463 w 8247269"/>
              <a:gd name="connsiteY123" fmla="*/ 1621498 h 3655858"/>
              <a:gd name="connsiteX124" fmla="*/ 4055270 w 8247269"/>
              <a:gd name="connsiteY124" fmla="*/ 1626261 h 3655858"/>
              <a:gd name="connsiteX125" fmla="*/ 3962400 w 8247269"/>
              <a:gd name="connsiteY125" fmla="*/ 1621498 h 3655858"/>
              <a:gd name="connsiteX126" fmla="*/ 3905251 w 8247269"/>
              <a:gd name="connsiteY126" fmla="*/ 1614354 h 3655858"/>
              <a:gd name="connsiteX127" fmla="*/ 3802858 w 8247269"/>
              <a:gd name="connsiteY127" fmla="*/ 1652454 h 3655858"/>
              <a:gd name="connsiteX128" fmla="*/ 3721894 w 8247269"/>
              <a:gd name="connsiteY128" fmla="*/ 1609591 h 3655858"/>
              <a:gd name="connsiteX129" fmla="*/ 3700463 w 8247269"/>
              <a:gd name="connsiteY129" fmla="*/ 1592923 h 3655858"/>
              <a:gd name="connsiteX130" fmla="*/ 3652838 w 8247269"/>
              <a:gd name="connsiteY130" fmla="*/ 1554823 h 3655858"/>
              <a:gd name="connsiteX131" fmla="*/ 3481388 w 8247269"/>
              <a:gd name="connsiteY131" fmla="*/ 1564348 h 3655858"/>
              <a:gd name="connsiteX132" fmla="*/ 3414713 w 8247269"/>
              <a:gd name="connsiteY132" fmla="*/ 1573873 h 3655858"/>
              <a:gd name="connsiteX133" fmla="*/ 3386138 w 8247269"/>
              <a:gd name="connsiteY133" fmla="*/ 1583398 h 3655858"/>
              <a:gd name="connsiteX134" fmla="*/ 3338513 w 8247269"/>
              <a:gd name="connsiteY134" fmla="*/ 1592923 h 3655858"/>
              <a:gd name="connsiteX135" fmla="*/ 3259931 w 8247269"/>
              <a:gd name="connsiteY135" fmla="*/ 1650073 h 3655858"/>
              <a:gd name="connsiteX136" fmla="*/ 3214688 w 8247269"/>
              <a:gd name="connsiteY136" fmla="*/ 1697698 h 3655858"/>
              <a:gd name="connsiteX137" fmla="*/ 3205163 w 8247269"/>
              <a:gd name="connsiteY137" fmla="*/ 1726273 h 3655858"/>
              <a:gd name="connsiteX138" fmla="*/ 3181351 w 8247269"/>
              <a:gd name="connsiteY138" fmla="*/ 1769136 h 3655858"/>
              <a:gd name="connsiteX139" fmla="*/ 3102769 w 8247269"/>
              <a:gd name="connsiteY139" fmla="*/ 1745323 h 3655858"/>
              <a:gd name="connsiteX140" fmla="*/ 3057525 w 8247269"/>
              <a:gd name="connsiteY140" fmla="*/ 1690554 h 3655858"/>
              <a:gd name="connsiteX141" fmla="*/ 3005138 w 8247269"/>
              <a:gd name="connsiteY141" fmla="*/ 1650073 h 3655858"/>
              <a:gd name="connsiteX142" fmla="*/ 2967038 w 8247269"/>
              <a:gd name="connsiteY142" fmla="*/ 1592923 h 3655858"/>
              <a:gd name="connsiteX143" fmla="*/ 2947988 w 8247269"/>
              <a:gd name="connsiteY143" fmla="*/ 1564348 h 3655858"/>
              <a:gd name="connsiteX144" fmla="*/ 2890838 w 8247269"/>
              <a:gd name="connsiteY144" fmla="*/ 1535773 h 3655858"/>
              <a:gd name="connsiteX145" fmla="*/ 2862263 w 8247269"/>
              <a:gd name="connsiteY145" fmla="*/ 1516723 h 3655858"/>
              <a:gd name="connsiteX146" fmla="*/ 2833688 w 8247269"/>
              <a:gd name="connsiteY146" fmla="*/ 1507198 h 3655858"/>
              <a:gd name="connsiteX147" fmla="*/ 2805113 w 8247269"/>
              <a:gd name="connsiteY147" fmla="*/ 1488148 h 3655858"/>
              <a:gd name="connsiteX148" fmla="*/ 2738438 w 8247269"/>
              <a:gd name="connsiteY148" fmla="*/ 1469098 h 3655858"/>
              <a:gd name="connsiteX149" fmla="*/ 2709863 w 8247269"/>
              <a:gd name="connsiteY149" fmla="*/ 1459573 h 3655858"/>
              <a:gd name="connsiteX150" fmla="*/ 2605088 w 8247269"/>
              <a:gd name="connsiteY150" fmla="*/ 1450048 h 3655858"/>
              <a:gd name="connsiteX151" fmla="*/ 2509838 w 8247269"/>
              <a:gd name="connsiteY151" fmla="*/ 1459573 h 3655858"/>
              <a:gd name="connsiteX152" fmla="*/ 2433638 w 8247269"/>
              <a:gd name="connsiteY152" fmla="*/ 1411948 h 3655858"/>
              <a:gd name="connsiteX153" fmla="*/ 2395538 w 8247269"/>
              <a:gd name="connsiteY153" fmla="*/ 1383373 h 3655858"/>
              <a:gd name="connsiteX154" fmla="*/ 2366963 w 8247269"/>
              <a:gd name="connsiteY154" fmla="*/ 1373848 h 3655858"/>
              <a:gd name="connsiteX155" fmla="*/ 2309813 w 8247269"/>
              <a:gd name="connsiteY155" fmla="*/ 1364323 h 3655858"/>
              <a:gd name="connsiteX156" fmla="*/ 2233613 w 8247269"/>
              <a:gd name="connsiteY156" fmla="*/ 1373848 h 3655858"/>
              <a:gd name="connsiteX157" fmla="*/ 2185988 w 8247269"/>
              <a:gd name="connsiteY157" fmla="*/ 1364323 h 3655858"/>
              <a:gd name="connsiteX158" fmla="*/ 2176463 w 8247269"/>
              <a:gd name="connsiteY158" fmla="*/ 1335748 h 3655858"/>
              <a:gd name="connsiteX159" fmla="*/ 2157413 w 8247269"/>
              <a:gd name="connsiteY159" fmla="*/ 1204779 h 3655858"/>
              <a:gd name="connsiteX160" fmla="*/ 2097882 w 8247269"/>
              <a:gd name="connsiteY160" fmla="*/ 1159537 h 3655858"/>
              <a:gd name="connsiteX161" fmla="*/ 2062163 w 8247269"/>
              <a:gd name="connsiteY161" fmla="*/ 1097623 h 3655858"/>
              <a:gd name="connsiteX162" fmla="*/ 2033588 w 8247269"/>
              <a:gd name="connsiteY162" fmla="*/ 1088098 h 3655858"/>
              <a:gd name="connsiteX163" fmla="*/ 2081213 w 8247269"/>
              <a:gd name="connsiteY163" fmla="*/ 1040473 h 3655858"/>
              <a:gd name="connsiteX164" fmla="*/ 2128838 w 8247269"/>
              <a:gd name="connsiteY164" fmla="*/ 1030948 h 3655858"/>
              <a:gd name="connsiteX165" fmla="*/ 2147888 w 8247269"/>
              <a:gd name="connsiteY165" fmla="*/ 973798 h 3655858"/>
              <a:gd name="connsiteX166" fmla="*/ 2119313 w 8247269"/>
              <a:gd name="connsiteY166" fmla="*/ 945223 h 3655858"/>
              <a:gd name="connsiteX167" fmla="*/ 1983582 w 8247269"/>
              <a:gd name="connsiteY167" fmla="*/ 902360 h 3655858"/>
              <a:gd name="connsiteX168" fmla="*/ 2024063 w 8247269"/>
              <a:gd name="connsiteY168" fmla="*/ 859498 h 3655858"/>
              <a:gd name="connsiteX169" fmla="*/ 2014538 w 8247269"/>
              <a:gd name="connsiteY169" fmla="*/ 830923 h 3655858"/>
              <a:gd name="connsiteX170" fmla="*/ 1976438 w 8247269"/>
              <a:gd name="connsiteY170" fmla="*/ 773773 h 3655858"/>
              <a:gd name="connsiteX171" fmla="*/ 1804988 w 8247269"/>
              <a:gd name="connsiteY171" fmla="*/ 716623 h 3655858"/>
              <a:gd name="connsiteX172" fmla="*/ 1776413 w 8247269"/>
              <a:gd name="connsiteY172" fmla="*/ 707098 h 3655858"/>
              <a:gd name="connsiteX173" fmla="*/ 1747838 w 8247269"/>
              <a:gd name="connsiteY173" fmla="*/ 697573 h 3655858"/>
              <a:gd name="connsiteX174" fmla="*/ 1690688 w 8247269"/>
              <a:gd name="connsiteY174" fmla="*/ 659473 h 3655858"/>
              <a:gd name="connsiteX175" fmla="*/ 1654969 w 8247269"/>
              <a:gd name="connsiteY175" fmla="*/ 623754 h 3655858"/>
              <a:gd name="connsiteX176" fmla="*/ 1588293 w 8247269"/>
              <a:gd name="connsiteY176" fmla="*/ 538029 h 3655858"/>
              <a:gd name="connsiteX177" fmla="*/ 1493045 w 8247269"/>
              <a:gd name="connsiteY177" fmla="*/ 464210 h 3655858"/>
              <a:gd name="connsiteX178" fmla="*/ 1370452 w 8247269"/>
              <a:gd name="connsiteY178" fmla="*/ 366638 h 3655858"/>
              <a:gd name="connsiteX179" fmla="*/ 1350170 w 8247269"/>
              <a:gd name="connsiteY179" fmla="*/ 347529 h 3655858"/>
              <a:gd name="connsiteX180" fmla="*/ 1373982 w 8247269"/>
              <a:gd name="connsiteY180" fmla="*/ 354673 h 3655858"/>
              <a:gd name="connsiteX181" fmla="*/ 1440657 w 8247269"/>
              <a:gd name="connsiteY181" fmla="*/ 373723 h 3655858"/>
              <a:gd name="connsiteX182" fmla="*/ 1440657 w 8247269"/>
              <a:gd name="connsiteY182" fmla="*/ 321335 h 3655858"/>
              <a:gd name="connsiteX183" fmla="*/ 1376363 w 8247269"/>
              <a:gd name="connsiteY183" fmla="*/ 235611 h 3655858"/>
              <a:gd name="connsiteX184" fmla="*/ 1338263 w 8247269"/>
              <a:gd name="connsiteY184" fmla="*/ 209416 h 3655858"/>
              <a:gd name="connsiteX185" fmla="*/ 1319213 w 8247269"/>
              <a:gd name="connsiteY185" fmla="*/ 192748 h 3655858"/>
              <a:gd name="connsiteX186" fmla="*/ 1166813 w 8247269"/>
              <a:gd name="connsiteY186" fmla="*/ 164173 h 3655858"/>
              <a:gd name="connsiteX187" fmla="*/ 1138238 w 8247269"/>
              <a:gd name="connsiteY187" fmla="*/ 154648 h 3655858"/>
              <a:gd name="connsiteX188" fmla="*/ 1057275 w 8247269"/>
              <a:gd name="connsiteY188" fmla="*/ 66542 h 3655858"/>
              <a:gd name="connsiteX189" fmla="*/ 976313 w 8247269"/>
              <a:gd name="connsiteY189" fmla="*/ 4629 h 3655858"/>
              <a:gd name="connsiteX190" fmla="*/ 626269 w 8247269"/>
              <a:gd name="connsiteY190" fmla="*/ 7011 h 3655858"/>
              <a:gd name="connsiteX191" fmla="*/ 535782 w 8247269"/>
              <a:gd name="connsiteY191" fmla="*/ 49873 h 3655858"/>
              <a:gd name="connsiteX192" fmla="*/ 395288 w 8247269"/>
              <a:gd name="connsiteY192" fmla="*/ 78448 h 3655858"/>
              <a:gd name="connsiteX193" fmla="*/ 319088 w 8247269"/>
              <a:gd name="connsiteY193" fmla="*/ 190367 h 3655858"/>
              <a:gd name="connsiteX194" fmla="*/ 307182 w 8247269"/>
              <a:gd name="connsiteY194" fmla="*/ 247516 h 3655858"/>
              <a:gd name="connsiteX195" fmla="*/ 254794 w 8247269"/>
              <a:gd name="connsiteY195" fmla="*/ 314192 h 3655858"/>
              <a:gd name="connsiteX196" fmla="*/ 180975 w 8247269"/>
              <a:gd name="connsiteY196" fmla="*/ 361817 h 3655858"/>
              <a:gd name="connsiteX197" fmla="*/ 76201 w 8247269"/>
              <a:gd name="connsiteY197" fmla="*/ 388011 h 3655858"/>
              <a:gd name="connsiteX198" fmla="*/ 42863 w 8247269"/>
              <a:gd name="connsiteY198" fmla="*/ 392773 h 3655858"/>
              <a:gd name="connsiteX199" fmla="*/ 0 w 8247269"/>
              <a:gd name="connsiteY199" fmla="*/ 402298 h 3655858"/>
              <a:gd name="connsiteX200" fmla="*/ 21431 w 8247269"/>
              <a:gd name="connsiteY200" fmla="*/ 447542 h 3655858"/>
              <a:gd name="connsiteX201" fmla="*/ 33338 w 8247269"/>
              <a:gd name="connsiteY201" fmla="*/ 449923 h 3655858"/>
              <a:gd name="connsiteX202" fmla="*/ 90488 w 8247269"/>
              <a:gd name="connsiteY202" fmla="*/ 478498 h 3655858"/>
              <a:gd name="connsiteX203" fmla="*/ 147638 w 8247269"/>
              <a:gd name="connsiteY203" fmla="*/ 507073 h 3655858"/>
              <a:gd name="connsiteX204" fmla="*/ 166688 w 8247269"/>
              <a:gd name="connsiteY204" fmla="*/ 535648 h 3655858"/>
              <a:gd name="connsiteX205" fmla="*/ 86960 w 8247269"/>
              <a:gd name="connsiteY205" fmla="*/ 578570 h 3655858"/>
              <a:gd name="connsiteX206" fmla="*/ 128588 w 8247269"/>
              <a:gd name="connsiteY206" fmla="*/ 697573 h 3655858"/>
              <a:gd name="connsiteX207" fmla="*/ 100013 w 8247269"/>
              <a:gd name="connsiteY207" fmla="*/ 707098 h 3655858"/>
              <a:gd name="connsiteX208" fmla="*/ 90488 w 8247269"/>
              <a:gd name="connsiteY208" fmla="*/ 735673 h 3655858"/>
              <a:gd name="connsiteX209" fmla="*/ 119063 w 8247269"/>
              <a:gd name="connsiteY209" fmla="*/ 745198 h 3655858"/>
              <a:gd name="connsiteX210" fmla="*/ 138113 w 8247269"/>
              <a:gd name="connsiteY210" fmla="*/ 802348 h 3655858"/>
              <a:gd name="connsiteX211" fmla="*/ 147638 w 8247269"/>
              <a:gd name="connsiteY211" fmla="*/ 869023 h 3655858"/>
              <a:gd name="connsiteX212" fmla="*/ 166688 w 8247269"/>
              <a:gd name="connsiteY212" fmla="*/ 897598 h 3655858"/>
              <a:gd name="connsiteX213" fmla="*/ 157163 w 8247269"/>
              <a:gd name="connsiteY213" fmla="*/ 954748 h 3655858"/>
              <a:gd name="connsiteX0" fmla="*/ 7319963 w 8247269"/>
              <a:gd name="connsiteY0" fmla="*/ 3621748 h 3655858"/>
              <a:gd name="connsiteX1" fmla="*/ 7374733 w 8247269"/>
              <a:gd name="connsiteY1" fmla="*/ 3447918 h 3655858"/>
              <a:gd name="connsiteX2" fmla="*/ 7398544 w 8247269"/>
              <a:gd name="connsiteY2" fmla="*/ 3312186 h 3655858"/>
              <a:gd name="connsiteX3" fmla="*/ 7458075 w 8247269"/>
              <a:gd name="connsiteY3" fmla="*/ 3264560 h 3655858"/>
              <a:gd name="connsiteX4" fmla="*/ 7481888 w 8247269"/>
              <a:gd name="connsiteY4" fmla="*/ 3031197 h 3655858"/>
              <a:gd name="connsiteX5" fmla="*/ 7543801 w 8247269"/>
              <a:gd name="connsiteY5" fmla="*/ 2997859 h 3655858"/>
              <a:gd name="connsiteX6" fmla="*/ 7627145 w 8247269"/>
              <a:gd name="connsiteY6" fmla="*/ 3024053 h 3655858"/>
              <a:gd name="connsiteX7" fmla="*/ 7708106 w 8247269"/>
              <a:gd name="connsiteY7" fmla="*/ 2974049 h 3655858"/>
              <a:gd name="connsiteX8" fmla="*/ 7765257 w 8247269"/>
              <a:gd name="connsiteY8" fmla="*/ 2869273 h 3655858"/>
              <a:gd name="connsiteX9" fmla="*/ 7777163 w 8247269"/>
              <a:gd name="connsiteY9" fmla="*/ 2831173 h 3655858"/>
              <a:gd name="connsiteX10" fmla="*/ 7805738 w 8247269"/>
              <a:gd name="connsiteY10" fmla="*/ 2821648 h 3655858"/>
              <a:gd name="connsiteX11" fmla="*/ 7834313 w 8247269"/>
              <a:gd name="connsiteY11" fmla="*/ 2812123 h 3655858"/>
              <a:gd name="connsiteX12" fmla="*/ 7996238 w 8247269"/>
              <a:gd name="connsiteY12" fmla="*/ 2793073 h 3655858"/>
              <a:gd name="connsiteX13" fmla="*/ 8062913 w 8247269"/>
              <a:gd name="connsiteY13" fmla="*/ 2774023 h 3655858"/>
              <a:gd name="connsiteX14" fmla="*/ 8090341 w 8247269"/>
              <a:gd name="connsiteY14" fmla="*/ 2795512 h 3655858"/>
              <a:gd name="connsiteX15" fmla="*/ 8162926 w 8247269"/>
              <a:gd name="connsiteY15" fmla="*/ 2783548 h 3655858"/>
              <a:gd name="connsiteX16" fmla="*/ 8165307 w 8247269"/>
              <a:gd name="connsiteY16" fmla="*/ 2740686 h 3655858"/>
              <a:gd name="connsiteX17" fmla="*/ 8186738 w 8247269"/>
              <a:gd name="connsiteY17" fmla="*/ 2633530 h 3655858"/>
              <a:gd name="connsiteX18" fmla="*/ 8193882 w 8247269"/>
              <a:gd name="connsiteY18" fmla="*/ 2583523 h 3655858"/>
              <a:gd name="connsiteX19" fmla="*/ 8224838 w 8247269"/>
              <a:gd name="connsiteY19" fmla="*/ 2545423 h 3655858"/>
              <a:gd name="connsiteX20" fmla="*/ 8243888 w 8247269"/>
              <a:gd name="connsiteY20" fmla="*/ 2516848 h 3655858"/>
              <a:gd name="connsiteX21" fmla="*/ 8178447 w 8247269"/>
              <a:gd name="connsiteY21" fmla="*/ 2469281 h 3655858"/>
              <a:gd name="connsiteX22" fmla="*/ 7950994 w 8247269"/>
              <a:gd name="connsiteY22" fmla="*/ 2466842 h 3655858"/>
              <a:gd name="connsiteX23" fmla="*/ 7967663 w 8247269"/>
              <a:gd name="connsiteY23" fmla="*/ 2366829 h 3655858"/>
              <a:gd name="connsiteX24" fmla="*/ 7977188 w 8247269"/>
              <a:gd name="connsiteY24" fmla="*/ 2288248 h 3655858"/>
              <a:gd name="connsiteX25" fmla="*/ 7950995 w 8247269"/>
              <a:gd name="connsiteY25" fmla="*/ 2114416 h 3655858"/>
              <a:gd name="connsiteX26" fmla="*/ 7953375 w 8247269"/>
              <a:gd name="connsiteY26" fmla="*/ 2069173 h 3655858"/>
              <a:gd name="connsiteX27" fmla="*/ 7948613 w 8247269"/>
              <a:gd name="connsiteY27" fmla="*/ 2038216 h 3655858"/>
              <a:gd name="connsiteX28" fmla="*/ 7962901 w 8247269"/>
              <a:gd name="connsiteY28" fmla="*/ 1938204 h 3655858"/>
              <a:gd name="connsiteX29" fmla="*/ 7948613 w 8247269"/>
              <a:gd name="connsiteY29" fmla="*/ 1878673 h 3655858"/>
              <a:gd name="connsiteX30" fmla="*/ 7850982 w 8247269"/>
              <a:gd name="connsiteY30" fmla="*/ 1890579 h 3655858"/>
              <a:gd name="connsiteX31" fmla="*/ 7796213 w 8247269"/>
              <a:gd name="connsiteY31" fmla="*/ 1821523 h 3655858"/>
              <a:gd name="connsiteX32" fmla="*/ 7739063 w 8247269"/>
              <a:gd name="connsiteY32" fmla="*/ 1802473 h 3655858"/>
              <a:gd name="connsiteX33" fmla="*/ 7710488 w 8247269"/>
              <a:gd name="connsiteY33" fmla="*/ 1783423 h 3655858"/>
              <a:gd name="connsiteX34" fmla="*/ 7567613 w 8247269"/>
              <a:gd name="connsiteY34" fmla="*/ 1764373 h 3655858"/>
              <a:gd name="connsiteX35" fmla="*/ 7510463 w 8247269"/>
              <a:gd name="connsiteY35" fmla="*/ 1745323 h 3655858"/>
              <a:gd name="connsiteX36" fmla="*/ 7453313 w 8247269"/>
              <a:gd name="connsiteY36" fmla="*/ 1707223 h 3655858"/>
              <a:gd name="connsiteX37" fmla="*/ 7424738 w 8247269"/>
              <a:gd name="connsiteY37" fmla="*/ 1688173 h 3655858"/>
              <a:gd name="connsiteX38" fmla="*/ 7396163 w 8247269"/>
              <a:gd name="connsiteY38" fmla="*/ 1678648 h 3655858"/>
              <a:gd name="connsiteX39" fmla="*/ 7358063 w 8247269"/>
              <a:gd name="connsiteY39" fmla="*/ 1631023 h 3655858"/>
              <a:gd name="connsiteX40" fmla="*/ 7319963 w 8247269"/>
              <a:gd name="connsiteY40" fmla="*/ 1573873 h 3655858"/>
              <a:gd name="connsiteX41" fmla="*/ 7272338 w 8247269"/>
              <a:gd name="connsiteY41" fmla="*/ 1516723 h 3655858"/>
              <a:gd name="connsiteX42" fmla="*/ 7262813 w 8247269"/>
              <a:gd name="connsiteY42" fmla="*/ 1488148 h 3655858"/>
              <a:gd name="connsiteX43" fmla="*/ 7224713 w 8247269"/>
              <a:gd name="connsiteY43" fmla="*/ 1430998 h 3655858"/>
              <a:gd name="connsiteX44" fmla="*/ 7215188 w 8247269"/>
              <a:gd name="connsiteY44" fmla="*/ 1402423 h 3655858"/>
              <a:gd name="connsiteX45" fmla="*/ 7196138 w 8247269"/>
              <a:gd name="connsiteY45" fmla="*/ 1373848 h 3655858"/>
              <a:gd name="connsiteX46" fmla="*/ 7184231 w 8247269"/>
              <a:gd name="connsiteY46" fmla="*/ 1309554 h 3655858"/>
              <a:gd name="connsiteX47" fmla="*/ 7012782 w 8247269"/>
              <a:gd name="connsiteY47" fmla="*/ 1114292 h 3655858"/>
              <a:gd name="connsiteX48" fmla="*/ 6979445 w 8247269"/>
              <a:gd name="connsiteY48" fmla="*/ 1078573 h 3655858"/>
              <a:gd name="connsiteX49" fmla="*/ 6950869 w 8247269"/>
              <a:gd name="connsiteY49" fmla="*/ 1047617 h 3655858"/>
              <a:gd name="connsiteX50" fmla="*/ 6988969 w 8247269"/>
              <a:gd name="connsiteY50" fmla="*/ 992848 h 3655858"/>
              <a:gd name="connsiteX51" fmla="*/ 7048501 w 8247269"/>
              <a:gd name="connsiteY51" fmla="*/ 916648 h 3655858"/>
              <a:gd name="connsiteX52" fmla="*/ 6977063 w 8247269"/>
              <a:gd name="connsiteY52" fmla="*/ 888073 h 3655858"/>
              <a:gd name="connsiteX53" fmla="*/ 6910388 w 8247269"/>
              <a:gd name="connsiteY53" fmla="*/ 878548 h 3655858"/>
              <a:gd name="connsiteX54" fmla="*/ 6872288 w 8247269"/>
              <a:gd name="connsiteY54" fmla="*/ 859498 h 3655858"/>
              <a:gd name="connsiteX55" fmla="*/ 6843713 w 8247269"/>
              <a:gd name="connsiteY55" fmla="*/ 849973 h 3655858"/>
              <a:gd name="connsiteX56" fmla="*/ 6786563 w 8247269"/>
              <a:gd name="connsiteY56" fmla="*/ 811873 h 3655858"/>
              <a:gd name="connsiteX57" fmla="*/ 6748463 w 8247269"/>
              <a:gd name="connsiteY57" fmla="*/ 764248 h 3655858"/>
              <a:gd name="connsiteX58" fmla="*/ 6738938 w 8247269"/>
              <a:gd name="connsiteY58" fmla="*/ 735673 h 3655858"/>
              <a:gd name="connsiteX59" fmla="*/ 6691313 w 8247269"/>
              <a:gd name="connsiteY59" fmla="*/ 688048 h 3655858"/>
              <a:gd name="connsiteX60" fmla="*/ 6643688 w 8247269"/>
              <a:gd name="connsiteY60" fmla="*/ 649948 h 3655858"/>
              <a:gd name="connsiteX61" fmla="*/ 6624638 w 8247269"/>
              <a:gd name="connsiteY61" fmla="*/ 621373 h 3655858"/>
              <a:gd name="connsiteX62" fmla="*/ 6596063 w 8247269"/>
              <a:gd name="connsiteY62" fmla="*/ 611848 h 3655858"/>
              <a:gd name="connsiteX63" fmla="*/ 6567488 w 8247269"/>
              <a:gd name="connsiteY63" fmla="*/ 592798 h 3655858"/>
              <a:gd name="connsiteX64" fmla="*/ 6538913 w 8247269"/>
              <a:gd name="connsiteY64" fmla="*/ 583273 h 3655858"/>
              <a:gd name="connsiteX65" fmla="*/ 6510338 w 8247269"/>
              <a:gd name="connsiteY65" fmla="*/ 564223 h 3655858"/>
              <a:gd name="connsiteX66" fmla="*/ 6462713 w 8247269"/>
              <a:gd name="connsiteY66" fmla="*/ 554698 h 3655858"/>
              <a:gd name="connsiteX67" fmla="*/ 6376988 w 8247269"/>
              <a:gd name="connsiteY67" fmla="*/ 564223 h 3655858"/>
              <a:gd name="connsiteX68" fmla="*/ 6250782 w 8247269"/>
              <a:gd name="connsiteY68" fmla="*/ 616611 h 3655858"/>
              <a:gd name="connsiteX69" fmla="*/ 6169819 w 8247269"/>
              <a:gd name="connsiteY69" fmla="*/ 649948 h 3655858"/>
              <a:gd name="connsiteX70" fmla="*/ 6148388 w 8247269"/>
              <a:gd name="connsiteY70" fmla="*/ 697573 h 3655858"/>
              <a:gd name="connsiteX71" fmla="*/ 6105525 w 8247269"/>
              <a:gd name="connsiteY71" fmla="*/ 883310 h 3655858"/>
              <a:gd name="connsiteX72" fmla="*/ 6119813 w 8247269"/>
              <a:gd name="connsiteY72" fmla="*/ 1116673 h 3655858"/>
              <a:gd name="connsiteX73" fmla="*/ 6136482 w 8247269"/>
              <a:gd name="connsiteY73" fmla="*/ 1226210 h 3655858"/>
              <a:gd name="connsiteX74" fmla="*/ 6140098 w 8247269"/>
              <a:gd name="connsiteY74" fmla="*/ 1397718 h 3655858"/>
              <a:gd name="connsiteX75" fmla="*/ 6165057 w 8247269"/>
              <a:gd name="connsiteY75" fmla="*/ 1445286 h 3655858"/>
              <a:gd name="connsiteX76" fmla="*/ 6162676 w 8247269"/>
              <a:gd name="connsiteY76" fmla="*/ 1523867 h 3655858"/>
              <a:gd name="connsiteX77" fmla="*/ 6174582 w 8247269"/>
              <a:gd name="connsiteY77" fmla="*/ 1683411 h 3655858"/>
              <a:gd name="connsiteX78" fmla="*/ 6174581 w 8247269"/>
              <a:gd name="connsiteY78" fmla="*/ 1766754 h 3655858"/>
              <a:gd name="connsiteX79" fmla="*/ 6105525 w 8247269"/>
              <a:gd name="connsiteY79" fmla="*/ 1752466 h 3655858"/>
              <a:gd name="connsiteX80" fmla="*/ 5969795 w 8247269"/>
              <a:gd name="connsiteY80" fmla="*/ 1778661 h 3655858"/>
              <a:gd name="connsiteX81" fmla="*/ 5955507 w 8247269"/>
              <a:gd name="connsiteY81" fmla="*/ 1885816 h 3655858"/>
              <a:gd name="connsiteX82" fmla="*/ 5967413 w 8247269"/>
              <a:gd name="connsiteY82" fmla="*/ 1935823 h 3655858"/>
              <a:gd name="connsiteX83" fmla="*/ 5926932 w 8247269"/>
              <a:gd name="connsiteY83" fmla="*/ 1966779 h 3655858"/>
              <a:gd name="connsiteX84" fmla="*/ 5684045 w 8247269"/>
              <a:gd name="connsiteY84" fmla="*/ 1947729 h 3655858"/>
              <a:gd name="connsiteX85" fmla="*/ 5434013 w 8247269"/>
              <a:gd name="connsiteY85" fmla="*/ 1971542 h 3655858"/>
              <a:gd name="connsiteX86" fmla="*/ 5300663 w 8247269"/>
              <a:gd name="connsiteY86" fmla="*/ 1935823 h 3655858"/>
              <a:gd name="connsiteX87" fmla="*/ 5243513 w 8247269"/>
              <a:gd name="connsiteY87" fmla="*/ 1945348 h 3655858"/>
              <a:gd name="connsiteX88" fmla="*/ 5198269 w 8247269"/>
              <a:gd name="connsiteY88" fmla="*/ 1935823 h 3655858"/>
              <a:gd name="connsiteX89" fmla="*/ 5074444 w 8247269"/>
              <a:gd name="connsiteY89" fmla="*/ 1916773 h 3655858"/>
              <a:gd name="connsiteX90" fmla="*/ 5057776 w 8247269"/>
              <a:gd name="connsiteY90" fmla="*/ 1838192 h 3655858"/>
              <a:gd name="connsiteX91" fmla="*/ 4891088 w 8247269"/>
              <a:gd name="connsiteY91" fmla="*/ 1811998 h 3655858"/>
              <a:gd name="connsiteX92" fmla="*/ 4824413 w 8247269"/>
              <a:gd name="connsiteY92" fmla="*/ 1761992 h 3655858"/>
              <a:gd name="connsiteX93" fmla="*/ 4802982 w 8247269"/>
              <a:gd name="connsiteY93" fmla="*/ 1711986 h 3655858"/>
              <a:gd name="connsiteX94" fmla="*/ 4795838 w 8247269"/>
              <a:gd name="connsiteY94" fmla="*/ 1659598 h 3655858"/>
              <a:gd name="connsiteX95" fmla="*/ 4814888 w 8247269"/>
              <a:gd name="connsiteY95" fmla="*/ 1507198 h 3655858"/>
              <a:gd name="connsiteX96" fmla="*/ 4852988 w 8247269"/>
              <a:gd name="connsiteY96" fmla="*/ 1450048 h 3655858"/>
              <a:gd name="connsiteX97" fmla="*/ 4872038 w 8247269"/>
              <a:gd name="connsiteY97" fmla="*/ 1421473 h 3655858"/>
              <a:gd name="connsiteX98" fmla="*/ 4919663 w 8247269"/>
              <a:gd name="connsiteY98" fmla="*/ 1345273 h 3655858"/>
              <a:gd name="connsiteX99" fmla="*/ 4929188 w 8247269"/>
              <a:gd name="connsiteY99" fmla="*/ 1316698 h 3655858"/>
              <a:gd name="connsiteX100" fmla="*/ 4872038 w 8247269"/>
              <a:gd name="connsiteY100" fmla="*/ 1288123 h 3655858"/>
              <a:gd name="connsiteX101" fmla="*/ 4843463 w 8247269"/>
              <a:gd name="connsiteY101" fmla="*/ 1269073 h 3655858"/>
              <a:gd name="connsiteX102" fmla="*/ 4786313 w 8247269"/>
              <a:gd name="connsiteY102" fmla="*/ 1250023 h 3655858"/>
              <a:gd name="connsiteX103" fmla="*/ 4757738 w 8247269"/>
              <a:gd name="connsiteY103" fmla="*/ 1240498 h 3655858"/>
              <a:gd name="connsiteX104" fmla="*/ 4729163 w 8247269"/>
              <a:gd name="connsiteY104" fmla="*/ 1250023 h 3655858"/>
              <a:gd name="connsiteX105" fmla="*/ 4672013 w 8247269"/>
              <a:gd name="connsiteY105" fmla="*/ 1278598 h 3655858"/>
              <a:gd name="connsiteX106" fmla="*/ 4576763 w 8247269"/>
              <a:gd name="connsiteY106" fmla="*/ 1240498 h 3655858"/>
              <a:gd name="connsiteX107" fmla="*/ 4538663 w 8247269"/>
              <a:gd name="connsiteY107" fmla="*/ 1192873 h 3655858"/>
              <a:gd name="connsiteX108" fmla="*/ 4481513 w 8247269"/>
              <a:gd name="connsiteY108" fmla="*/ 1211923 h 3655858"/>
              <a:gd name="connsiteX109" fmla="*/ 4452938 w 8247269"/>
              <a:gd name="connsiteY109" fmla="*/ 1221448 h 3655858"/>
              <a:gd name="connsiteX110" fmla="*/ 4414838 w 8247269"/>
              <a:gd name="connsiteY110" fmla="*/ 1307173 h 3655858"/>
              <a:gd name="connsiteX111" fmla="*/ 4405313 w 8247269"/>
              <a:gd name="connsiteY111" fmla="*/ 1335748 h 3655858"/>
              <a:gd name="connsiteX112" fmla="*/ 4395788 w 8247269"/>
              <a:gd name="connsiteY112" fmla="*/ 1364323 h 3655858"/>
              <a:gd name="connsiteX113" fmla="*/ 4367213 w 8247269"/>
              <a:gd name="connsiteY113" fmla="*/ 1383373 h 3655858"/>
              <a:gd name="connsiteX114" fmla="*/ 4348163 w 8247269"/>
              <a:gd name="connsiteY114" fmla="*/ 1411948 h 3655858"/>
              <a:gd name="connsiteX115" fmla="*/ 4329113 w 8247269"/>
              <a:gd name="connsiteY115" fmla="*/ 1469098 h 3655858"/>
              <a:gd name="connsiteX116" fmla="*/ 4331494 w 8247269"/>
              <a:gd name="connsiteY116" fmla="*/ 1526248 h 3655858"/>
              <a:gd name="connsiteX117" fmla="*/ 4291013 w 8247269"/>
              <a:gd name="connsiteY117" fmla="*/ 1564348 h 3655858"/>
              <a:gd name="connsiteX118" fmla="*/ 4262438 w 8247269"/>
              <a:gd name="connsiteY118" fmla="*/ 1583398 h 3655858"/>
              <a:gd name="connsiteX119" fmla="*/ 4224338 w 8247269"/>
              <a:gd name="connsiteY119" fmla="*/ 1576254 h 3655858"/>
              <a:gd name="connsiteX120" fmla="*/ 4167188 w 8247269"/>
              <a:gd name="connsiteY120" fmla="*/ 1592923 h 3655858"/>
              <a:gd name="connsiteX121" fmla="*/ 4110038 w 8247269"/>
              <a:gd name="connsiteY121" fmla="*/ 1614354 h 3655858"/>
              <a:gd name="connsiteX122" fmla="*/ 4081463 w 8247269"/>
              <a:gd name="connsiteY122" fmla="*/ 1621498 h 3655858"/>
              <a:gd name="connsiteX123" fmla="*/ 4055270 w 8247269"/>
              <a:gd name="connsiteY123" fmla="*/ 1626261 h 3655858"/>
              <a:gd name="connsiteX124" fmla="*/ 3962400 w 8247269"/>
              <a:gd name="connsiteY124" fmla="*/ 1621498 h 3655858"/>
              <a:gd name="connsiteX125" fmla="*/ 3905251 w 8247269"/>
              <a:gd name="connsiteY125" fmla="*/ 1614354 h 3655858"/>
              <a:gd name="connsiteX126" fmla="*/ 3802858 w 8247269"/>
              <a:gd name="connsiteY126" fmla="*/ 1652454 h 3655858"/>
              <a:gd name="connsiteX127" fmla="*/ 3721894 w 8247269"/>
              <a:gd name="connsiteY127" fmla="*/ 1609591 h 3655858"/>
              <a:gd name="connsiteX128" fmla="*/ 3700463 w 8247269"/>
              <a:gd name="connsiteY128" fmla="*/ 1592923 h 3655858"/>
              <a:gd name="connsiteX129" fmla="*/ 3652838 w 8247269"/>
              <a:gd name="connsiteY129" fmla="*/ 1554823 h 3655858"/>
              <a:gd name="connsiteX130" fmla="*/ 3481388 w 8247269"/>
              <a:gd name="connsiteY130" fmla="*/ 1564348 h 3655858"/>
              <a:gd name="connsiteX131" fmla="*/ 3414713 w 8247269"/>
              <a:gd name="connsiteY131" fmla="*/ 1573873 h 3655858"/>
              <a:gd name="connsiteX132" fmla="*/ 3386138 w 8247269"/>
              <a:gd name="connsiteY132" fmla="*/ 1583398 h 3655858"/>
              <a:gd name="connsiteX133" fmla="*/ 3338513 w 8247269"/>
              <a:gd name="connsiteY133" fmla="*/ 1592923 h 3655858"/>
              <a:gd name="connsiteX134" fmla="*/ 3259931 w 8247269"/>
              <a:gd name="connsiteY134" fmla="*/ 1650073 h 3655858"/>
              <a:gd name="connsiteX135" fmla="*/ 3214688 w 8247269"/>
              <a:gd name="connsiteY135" fmla="*/ 1697698 h 3655858"/>
              <a:gd name="connsiteX136" fmla="*/ 3205163 w 8247269"/>
              <a:gd name="connsiteY136" fmla="*/ 1726273 h 3655858"/>
              <a:gd name="connsiteX137" fmla="*/ 3181351 w 8247269"/>
              <a:gd name="connsiteY137" fmla="*/ 1769136 h 3655858"/>
              <a:gd name="connsiteX138" fmla="*/ 3102769 w 8247269"/>
              <a:gd name="connsiteY138" fmla="*/ 1745323 h 3655858"/>
              <a:gd name="connsiteX139" fmla="*/ 3057525 w 8247269"/>
              <a:gd name="connsiteY139" fmla="*/ 1690554 h 3655858"/>
              <a:gd name="connsiteX140" fmla="*/ 3005138 w 8247269"/>
              <a:gd name="connsiteY140" fmla="*/ 1650073 h 3655858"/>
              <a:gd name="connsiteX141" fmla="*/ 2967038 w 8247269"/>
              <a:gd name="connsiteY141" fmla="*/ 1592923 h 3655858"/>
              <a:gd name="connsiteX142" fmla="*/ 2947988 w 8247269"/>
              <a:gd name="connsiteY142" fmla="*/ 1564348 h 3655858"/>
              <a:gd name="connsiteX143" fmla="*/ 2890838 w 8247269"/>
              <a:gd name="connsiteY143" fmla="*/ 1535773 h 3655858"/>
              <a:gd name="connsiteX144" fmla="*/ 2862263 w 8247269"/>
              <a:gd name="connsiteY144" fmla="*/ 1516723 h 3655858"/>
              <a:gd name="connsiteX145" fmla="*/ 2833688 w 8247269"/>
              <a:gd name="connsiteY145" fmla="*/ 1507198 h 3655858"/>
              <a:gd name="connsiteX146" fmla="*/ 2805113 w 8247269"/>
              <a:gd name="connsiteY146" fmla="*/ 1488148 h 3655858"/>
              <a:gd name="connsiteX147" fmla="*/ 2738438 w 8247269"/>
              <a:gd name="connsiteY147" fmla="*/ 1469098 h 3655858"/>
              <a:gd name="connsiteX148" fmla="*/ 2709863 w 8247269"/>
              <a:gd name="connsiteY148" fmla="*/ 1459573 h 3655858"/>
              <a:gd name="connsiteX149" fmla="*/ 2605088 w 8247269"/>
              <a:gd name="connsiteY149" fmla="*/ 1450048 h 3655858"/>
              <a:gd name="connsiteX150" fmla="*/ 2509838 w 8247269"/>
              <a:gd name="connsiteY150" fmla="*/ 1459573 h 3655858"/>
              <a:gd name="connsiteX151" fmla="*/ 2433638 w 8247269"/>
              <a:gd name="connsiteY151" fmla="*/ 1411948 h 3655858"/>
              <a:gd name="connsiteX152" fmla="*/ 2395538 w 8247269"/>
              <a:gd name="connsiteY152" fmla="*/ 1383373 h 3655858"/>
              <a:gd name="connsiteX153" fmla="*/ 2366963 w 8247269"/>
              <a:gd name="connsiteY153" fmla="*/ 1373848 h 3655858"/>
              <a:gd name="connsiteX154" fmla="*/ 2309813 w 8247269"/>
              <a:gd name="connsiteY154" fmla="*/ 1364323 h 3655858"/>
              <a:gd name="connsiteX155" fmla="*/ 2233613 w 8247269"/>
              <a:gd name="connsiteY155" fmla="*/ 1373848 h 3655858"/>
              <a:gd name="connsiteX156" fmla="*/ 2185988 w 8247269"/>
              <a:gd name="connsiteY156" fmla="*/ 1364323 h 3655858"/>
              <a:gd name="connsiteX157" fmla="*/ 2176463 w 8247269"/>
              <a:gd name="connsiteY157" fmla="*/ 1335748 h 3655858"/>
              <a:gd name="connsiteX158" fmla="*/ 2157413 w 8247269"/>
              <a:gd name="connsiteY158" fmla="*/ 1204779 h 3655858"/>
              <a:gd name="connsiteX159" fmla="*/ 2097882 w 8247269"/>
              <a:gd name="connsiteY159" fmla="*/ 1159537 h 3655858"/>
              <a:gd name="connsiteX160" fmla="*/ 2062163 w 8247269"/>
              <a:gd name="connsiteY160" fmla="*/ 1097623 h 3655858"/>
              <a:gd name="connsiteX161" fmla="*/ 2033588 w 8247269"/>
              <a:gd name="connsiteY161" fmla="*/ 1088098 h 3655858"/>
              <a:gd name="connsiteX162" fmla="*/ 2081213 w 8247269"/>
              <a:gd name="connsiteY162" fmla="*/ 1040473 h 3655858"/>
              <a:gd name="connsiteX163" fmla="*/ 2128838 w 8247269"/>
              <a:gd name="connsiteY163" fmla="*/ 1030948 h 3655858"/>
              <a:gd name="connsiteX164" fmla="*/ 2147888 w 8247269"/>
              <a:gd name="connsiteY164" fmla="*/ 973798 h 3655858"/>
              <a:gd name="connsiteX165" fmla="*/ 2119313 w 8247269"/>
              <a:gd name="connsiteY165" fmla="*/ 945223 h 3655858"/>
              <a:gd name="connsiteX166" fmla="*/ 1983582 w 8247269"/>
              <a:gd name="connsiteY166" fmla="*/ 902360 h 3655858"/>
              <a:gd name="connsiteX167" fmla="*/ 2024063 w 8247269"/>
              <a:gd name="connsiteY167" fmla="*/ 859498 h 3655858"/>
              <a:gd name="connsiteX168" fmla="*/ 2014538 w 8247269"/>
              <a:gd name="connsiteY168" fmla="*/ 830923 h 3655858"/>
              <a:gd name="connsiteX169" fmla="*/ 1976438 w 8247269"/>
              <a:gd name="connsiteY169" fmla="*/ 773773 h 3655858"/>
              <a:gd name="connsiteX170" fmla="*/ 1804988 w 8247269"/>
              <a:gd name="connsiteY170" fmla="*/ 716623 h 3655858"/>
              <a:gd name="connsiteX171" fmla="*/ 1776413 w 8247269"/>
              <a:gd name="connsiteY171" fmla="*/ 707098 h 3655858"/>
              <a:gd name="connsiteX172" fmla="*/ 1747838 w 8247269"/>
              <a:gd name="connsiteY172" fmla="*/ 697573 h 3655858"/>
              <a:gd name="connsiteX173" fmla="*/ 1690688 w 8247269"/>
              <a:gd name="connsiteY173" fmla="*/ 659473 h 3655858"/>
              <a:gd name="connsiteX174" fmla="*/ 1654969 w 8247269"/>
              <a:gd name="connsiteY174" fmla="*/ 623754 h 3655858"/>
              <a:gd name="connsiteX175" fmla="*/ 1588293 w 8247269"/>
              <a:gd name="connsiteY175" fmla="*/ 538029 h 3655858"/>
              <a:gd name="connsiteX176" fmla="*/ 1493045 w 8247269"/>
              <a:gd name="connsiteY176" fmla="*/ 464210 h 3655858"/>
              <a:gd name="connsiteX177" fmla="*/ 1370452 w 8247269"/>
              <a:gd name="connsiteY177" fmla="*/ 366638 h 3655858"/>
              <a:gd name="connsiteX178" fmla="*/ 1350170 w 8247269"/>
              <a:gd name="connsiteY178" fmla="*/ 347529 h 3655858"/>
              <a:gd name="connsiteX179" fmla="*/ 1373982 w 8247269"/>
              <a:gd name="connsiteY179" fmla="*/ 354673 h 3655858"/>
              <a:gd name="connsiteX180" fmla="*/ 1440657 w 8247269"/>
              <a:gd name="connsiteY180" fmla="*/ 373723 h 3655858"/>
              <a:gd name="connsiteX181" fmla="*/ 1440657 w 8247269"/>
              <a:gd name="connsiteY181" fmla="*/ 321335 h 3655858"/>
              <a:gd name="connsiteX182" fmla="*/ 1376363 w 8247269"/>
              <a:gd name="connsiteY182" fmla="*/ 235611 h 3655858"/>
              <a:gd name="connsiteX183" fmla="*/ 1338263 w 8247269"/>
              <a:gd name="connsiteY183" fmla="*/ 209416 h 3655858"/>
              <a:gd name="connsiteX184" fmla="*/ 1319213 w 8247269"/>
              <a:gd name="connsiteY184" fmla="*/ 192748 h 3655858"/>
              <a:gd name="connsiteX185" fmla="*/ 1166813 w 8247269"/>
              <a:gd name="connsiteY185" fmla="*/ 164173 h 3655858"/>
              <a:gd name="connsiteX186" fmla="*/ 1138238 w 8247269"/>
              <a:gd name="connsiteY186" fmla="*/ 154648 h 3655858"/>
              <a:gd name="connsiteX187" fmla="*/ 1057275 w 8247269"/>
              <a:gd name="connsiteY187" fmla="*/ 66542 h 3655858"/>
              <a:gd name="connsiteX188" fmla="*/ 976313 w 8247269"/>
              <a:gd name="connsiteY188" fmla="*/ 4629 h 3655858"/>
              <a:gd name="connsiteX189" fmla="*/ 626269 w 8247269"/>
              <a:gd name="connsiteY189" fmla="*/ 7011 h 3655858"/>
              <a:gd name="connsiteX190" fmla="*/ 535782 w 8247269"/>
              <a:gd name="connsiteY190" fmla="*/ 49873 h 3655858"/>
              <a:gd name="connsiteX191" fmla="*/ 395288 w 8247269"/>
              <a:gd name="connsiteY191" fmla="*/ 78448 h 3655858"/>
              <a:gd name="connsiteX192" fmla="*/ 319088 w 8247269"/>
              <a:gd name="connsiteY192" fmla="*/ 190367 h 3655858"/>
              <a:gd name="connsiteX193" fmla="*/ 307182 w 8247269"/>
              <a:gd name="connsiteY193" fmla="*/ 247516 h 3655858"/>
              <a:gd name="connsiteX194" fmla="*/ 254794 w 8247269"/>
              <a:gd name="connsiteY194" fmla="*/ 314192 h 3655858"/>
              <a:gd name="connsiteX195" fmla="*/ 180975 w 8247269"/>
              <a:gd name="connsiteY195" fmla="*/ 361817 h 3655858"/>
              <a:gd name="connsiteX196" fmla="*/ 76201 w 8247269"/>
              <a:gd name="connsiteY196" fmla="*/ 388011 h 3655858"/>
              <a:gd name="connsiteX197" fmla="*/ 42863 w 8247269"/>
              <a:gd name="connsiteY197" fmla="*/ 392773 h 3655858"/>
              <a:gd name="connsiteX198" fmla="*/ 0 w 8247269"/>
              <a:gd name="connsiteY198" fmla="*/ 402298 h 3655858"/>
              <a:gd name="connsiteX199" fmla="*/ 21431 w 8247269"/>
              <a:gd name="connsiteY199" fmla="*/ 447542 h 3655858"/>
              <a:gd name="connsiteX200" fmla="*/ 33338 w 8247269"/>
              <a:gd name="connsiteY200" fmla="*/ 449923 h 3655858"/>
              <a:gd name="connsiteX201" fmla="*/ 90488 w 8247269"/>
              <a:gd name="connsiteY201" fmla="*/ 478498 h 3655858"/>
              <a:gd name="connsiteX202" fmla="*/ 147638 w 8247269"/>
              <a:gd name="connsiteY202" fmla="*/ 507073 h 3655858"/>
              <a:gd name="connsiteX203" fmla="*/ 166688 w 8247269"/>
              <a:gd name="connsiteY203" fmla="*/ 535648 h 3655858"/>
              <a:gd name="connsiteX204" fmla="*/ 86960 w 8247269"/>
              <a:gd name="connsiteY204" fmla="*/ 578570 h 3655858"/>
              <a:gd name="connsiteX205" fmla="*/ 128588 w 8247269"/>
              <a:gd name="connsiteY205" fmla="*/ 697573 h 3655858"/>
              <a:gd name="connsiteX206" fmla="*/ 100013 w 8247269"/>
              <a:gd name="connsiteY206" fmla="*/ 707098 h 3655858"/>
              <a:gd name="connsiteX207" fmla="*/ 90488 w 8247269"/>
              <a:gd name="connsiteY207" fmla="*/ 735673 h 3655858"/>
              <a:gd name="connsiteX208" fmla="*/ 119063 w 8247269"/>
              <a:gd name="connsiteY208" fmla="*/ 745198 h 3655858"/>
              <a:gd name="connsiteX209" fmla="*/ 138113 w 8247269"/>
              <a:gd name="connsiteY209" fmla="*/ 802348 h 3655858"/>
              <a:gd name="connsiteX210" fmla="*/ 147638 w 8247269"/>
              <a:gd name="connsiteY210" fmla="*/ 869023 h 3655858"/>
              <a:gd name="connsiteX211" fmla="*/ 166688 w 8247269"/>
              <a:gd name="connsiteY211" fmla="*/ 897598 h 3655858"/>
              <a:gd name="connsiteX212" fmla="*/ 157163 w 8247269"/>
              <a:gd name="connsiteY212" fmla="*/ 954748 h 365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8247269" h="3655858">
                <a:moveTo>
                  <a:pt x="7319963" y="3621748"/>
                </a:moveTo>
                <a:cubicBezTo>
                  <a:pt x="7349136" y="3534230"/>
                  <a:pt x="7355829" y="3655858"/>
                  <a:pt x="7374733" y="3447918"/>
                </a:cubicBezTo>
                <a:cubicBezTo>
                  <a:pt x="7374909" y="3445987"/>
                  <a:pt x="7393918" y="3317969"/>
                  <a:pt x="7398544" y="3312186"/>
                </a:cubicBezTo>
                <a:cubicBezTo>
                  <a:pt x="7416742" y="3289438"/>
                  <a:pt x="7435068" y="3276064"/>
                  <a:pt x="7458075" y="3264560"/>
                </a:cubicBezTo>
                <a:cubicBezTo>
                  <a:pt x="7468314" y="3259440"/>
                  <a:pt x="7471427" y="3035846"/>
                  <a:pt x="7481888" y="3031197"/>
                </a:cubicBezTo>
                <a:cubicBezTo>
                  <a:pt x="7500238" y="3023042"/>
                  <a:pt x="7524751" y="3004209"/>
                  <a:pt x="7543801" y="2997859"/>
                </a:cubicBezTo>
                <a:cubicBezTo>
                  <a:pt x="7584795" y="2984194"/>
                  <a:pt x="7579305" y="3036013"/>
                  <a:pt x="7627145" y="3024053"/>
                </a:cubicBezTo>
                <a:cubicBezTo>
                  <a:pt x="7633495" y="3014528"/>
                  <a:pt x="7702986" y="2984288"/>
                  <a:pt x="7708106" y="2974049"/>
                </a:cubicBezTo>
                <a:cubicBezTo>
                  <a:pt x="7712596" y="2965069"/>
                  <a:pt x="7758985" y="2877113"/>
                  <a:pt x="7765257" y="2869273"/>
                </a:cubicBezTo>
                <a:cubicBezTo>
                  <a:pt x="7781724" y="2848690"/>
                  <a:pt x="7759700" y="2836994"/>
                  <a:pt x="7777163" y="2831173"/>
                </a:cubicBezTo>
                <a:lnTo>
                  <a:pt x="7805738" y="2821648"/>
                </a:lnTo>
                <a:cubicBezTo>
                  <a:pt x="7815263" y="2818473"/>
                  <a:pt x="7824409" y="2813774"/>
                  <a:pt x="7834313" y="2812123"/>
                </a:cubicBezTo>
                <a:cubicBezTo>
                  <a:pt x="7926055" y="2796833"/>
                  <a:pt x="7872230" y="2804346"/>
                  <a:pt x="7996238" y="2793073"/>
                </a:cubicBezTo>
                <a:cubicBezTo>
                  <a:pt x="8092270" y="2761062"/>
                  <a:pt x="7943312" y="2809903"/>
                  <a:pt x="8062913" y="2774023"/>
                </a:cubicBezTo>
                <a:cubicBezTo>
                  <a:pt x="8076215" y="2770858"/>
                  <a:pt x="8073672" y="2793925"/>
                  <a:pt x="8090341" y="2795512"/>
                </a:cubicBezTo>
                <a:cubicBezTo>
                  <a:pt x="8107010" y="2797099"/>
                  <a:pt x="8150829" y="2788320"/>
                  <a:pt x="8162926" y="2783548"/>
                </a:cubicBezTo>
                <a:lnTo>
                  <a:pt x="8165307" y="2740686"/>
                </a:lnTo>
                <a:cubicBezTo>
                  <a:pt x="8189477" y="2668177"/>
                  <a:pt x="8200201" y="2700846"/>
                  <a:pt x="8186738" y="2633530"/>
                </a:cubicBezTo>
                <a:cubicBezTo>
                  <a:pt x="8189913" y="2614480"/>
                  <a:pt x="8182807" y="2599345"/>
                  <a:pt x="8193882" y="2583523"/>
                </a:cubicBezTo>
                <a:cubicBezTo>
                  <a:pt x="8207012" y="2564766"/>
                  <a:pt x="8224838" y="2545423"/>
                  <a:pt x="8224838" y="2545423"/>
                </a:cubicBezTo>
                <a:cubicBezTo>
                  <a:pt x="8231188" y="2535898"/>
                  <a:pt x="8242468" y="2528207"/>
                  <a:pt x="8243888" y="2516848"/>
                </a:cubicBezTo>
                <a:cubicBezTo>
                  <a:pt x="8247269" y="2509714"/>
                  <a:pt x="8227263" y="2477615"/>
                  <a:pt x="8178447" y="2469281"/>
                </a:cubicBezTo>
                <a:cubicBezTo>
                  <a:pt x="8129631" y="2460947"/>
                  <a:pt x="8002000" y="2489870"/>
                  <a:pt x="7950994" y="2466842"/>
                </a:cubicBezTo>
                <a:cubicBezTo>
                  <a:pt x="7954169" y="2435092"/>
                  <a:pt x="7963150" y="2398417"/>
                  <a:pt x="7967663" y="2366829"/>
                </a:cubicBezTo>
                <a:cubicBezTo>
                  <a:pt x="7970653" y="2345899"/>
                  <a:pt x="7970403" y="2308603"/>
                  <a:pt x="7977188" y="2288248"/>
                </a:cubicBezTo>
                <a:cubicBezTo>
                  <a:pt x="7965995" y="2153937"/>
                  <a:pt x="7982135" y="2207836"/>
                  <a:pt x="7950995" y="2114416"/>
                </a:cubicBezTo>
                <a:lnTo>
                  <a:pt x="7953375" y="2069173"/>
                </a:lnTo>
                <a:lnTo>
                  <a:pt x="7948613" y="2038216"/>
                </a:lnTo>
                <a:cubicBezTo>
                  <a:pt x="7952643" y="2005973"/>
                  <a:pt x="7942020" y="1969525"/>
                  <a:pt x="7962901" y="1938204"/>
                </a:cubicBezTo>
                <a:lnTo>
                  <a:pt x="7948613" y="1878673"/>
                </a:lnTo>
                <a:cubicBezTo>
                  <a:pt x="7916863" y="1875498"/>
                  <a:pt x="7882073" y="1897754"/>
                  <a:pt x="7850982" y="1890579"/>
                </a:cubicBezTo>
                <a:cubicBezTo>
                  <a:pt x="7821948" y="1883879"/>
                  <a:pt x="7820235" y="1834868"/>
                  <a:pt x="7796213" y="1821523"/>
                </a:cubicBezTo>
                <a:cubicBezTo>
                  <a:pt x="7778660" y="1811771"/>
                  <a:pt x="7755771" y="1813612"/>
                  <a:pt x="7739063" y="1802473"/>
                </a:cubicBezTo>
                <a:cubicBezTo>
                  <a:pt x="7729538" y="1796123"/>
                  <a:pt x="7720727" y="1788543"/>
                  <a:pt x="7710488" y="1783423"/>
                </a:cubicBezTo>
                <a:cubicBezTo>
                  <a:pt x="7671581" y="1763969"/>
                  <a:pt x="7593149" y="1766501"/>
                  <a:pt x="7567613" y="1764373"/>
                </a:cubicBezTo>
                <a:cubicBezTo>
                  <a:pt x="7548563" y="1758023"/>
                  <a:pt x="7527171" y="1756462"/>
                  <a:pt x="7510463" y="1745323"/>
                </a:cubicBezTo>
                <a:lnTo>
                  <a:pt x="7453313" y="1707223"/>
                </a:lnTo>
                <a:cubicBezTo>
                  <a:pt x="7443788" y="1700873"/>
                  <a:pt x="7435598" y="1691793"/>
                  <a:pt x="7424738" y="1688173"/>
                </a:cubicBezTo>
                <a:lnTo>
                  <a:pt x="7396163" y="1678648"/>
                </a:lnTo>
                <a:cubicBezTo>
                  <a:pt x="7374713" y="1614298"/>
                  <a:pt x="7404461" y="1684049"/>
                  <a:pt x="7358063" y="1631023"/>
                </a:cubicBezTo>
                <a:cubicBezTo>
                  <a:pt x="7342986" y="1613793"/>
                  <a:pt x="7336152" y="1590062"/>
                  <a:pt x="7319963" y="1573873"/>
                </a:cubicBezTo>
                <a:cubicBezTo>
                  <a:pt x="7298897" y="1552807"/>
                  <a:pt x="7285599" y="1543245"/>
                  <a:pt x="7272338" y="1516723"/>
                </a:cubicBezTo>
                <a:cubicBezTo>
                  <a:pt x="7267848" y="1507743"/>
                  <a:pt x="7267689" y="1496925"/>
                  <a:pt x="7262813" y="1488148"/>
                </a:cubicBezTo>
                <a:cubicBezTo>
                  <a:pt x="7251694" y="1468134"/>
                  <a:pt x="7231953" y="1452718"/>
                  <a:pt x="7224713" y="1430998"/>
                </a:cubicBezTo>
                <a:cubicBezTo>
                  <a:pt x="7221538" y="1421473"/>
                  <a:pt x="7219678" y="1411403"/>
                  <a:pt x="7215188" y="1402423"/>
                </a:cubicBezTo>
                <a:cubicBezTo>
                  <a:pt x="7210068" y="1392184"/>
                  <a:pt x="7200787" y="1384309"/>
                  <a:pt x="7196138" y="1373848"/>
                </a:cubicBezTo>
                <a:cubicBezTo>
                  <a:pt x="7187983" y="1355498"/>
                  <a:pt x="7200939" y="1320693"/>
                  <a:pt x="7184231" y="1309554"/>
                </a:cubicBezTo>
                <a:cubicBezTo>
                  <a:pt x="7153672" y="1266295"/>
                  <a:pt x="7045723" y="1153980"/>
                  <a:pt x="7012782" y="1114292"/>
                </a:cubicBezTo>
                <a:cubicBezTo>
                  <a:pt x="7016354" y="1106355"/>
                  <a:pt x="6986596" y="1087512"/>
                  <a:pt x="6979445" y="1078573"/>
                </a:cubicBezTo>
                <a:cubicBezTo>
                  <a:pt x="6973173" y="1070733"/>
                  <a:pt x="6954044" y="1057142"/>
                  <a:pt x="6950869" y="1047617"/>
                </a:cubicBezTo>
                <a:cubicBezTo>
                  <a:pt x="6948885" y="1031742"/>
                  <a:pt x="6983016" y="1008326"/>
                  <a:pt x="6988969" y="992848"/>
                </a:cubicBezTo>
                <a:cubicBezTo>
                  <a:pt x="6998097" y="967845"/>
                  <a:pt x="7050485" y="934111"/>
                  <a:pt x="7048501" y="916648"/>
                </a:cubicBezTo>
                <a:cubicBezTo>
                  <a:pt x="7038976" y="913473"/>
                  <a:pt x="6986908" y="890042"/>
                  <a:pt x="6977063" y="888073"/>
                </a:cubicBezTo>
                <a:cubicBezTo>
                  <a:pt x="6955048" y="883670"/>
                  <a:pt x="6932048" y="884455"/>
                  <a:pt x="6910388" y="878548"/>
                </a:cubicBezTo>
                <a:cubicBezTo>
                  <a:pt x="6896689" y="874812"/>
                  <a:pt x="6885339" y="865091"/>
                  <a:pt x="6872288" y="859498"/>
                </a:cubicBezTo>
                <a:cubicBezTo>
                  <a:pt x="6863060" y="855543"/>
                  <a:pt x="6852490" y="854849"/>
                  <a:pt x="6843713" y="849973"/>
                </a:cubicBezTo>
                <a:cubicBezTo>
                  <a:pt x="6823699" y="838854"/>
                  <a:pt x="6786563" y="811873"/>
                  <a:pt x="6786563" y="811873"/>
                </a:cubicBezTo>
                <a:cubicBezTo>
                  <a:pt x="6762622" y="740049"/>
                  <a:pt x="6797702" y="825796"/>
                  <a:pt x="6748463" y="764248"/>
                </a:cubicBezTo>
                <a:cubicBezTo>
                  <a:pt x="6742191" y="756408"/>
                  <a:pt x="6743428" y="744653"/>
                  <a:pt x="6738938" y="735673"/>
                </a:cubicBezTo>
                <a:cubicBezTo>
                  <a:pt x="6723063" y="703923"/>
                  <a:pt x="6719888" y="707098"/>
                  <a:pt x="6691313" y="688048"/>
                </a:cubicBezTo>
                <a:cubicBezTo>
                  <a:pt x="6636718" y="606156"/>
                  <a:pt x="6709413" y="702528"/>
                  <a:pt x="6643688" y="649948"/>
                </a:cubicBezTo>
                <a:cubicBezTo>
                  <a:pt x="6634749" y="642797"/>
                  <a:pt x="6633577" y="628524"/>
                  <a:pt x="6624638" y="621373"/>
                </a:cubicBezTo>
                <a:cubicBezTo>
                  <a:pt x="6616798" y="615101"/>
                  <a:pt x="6605043" y="616338"/>
                  <a:pt x="6596063" y="611848"/>
                </a:cubicBezTo>
                <a:cubicBezTo>
                  <a:pt x="6585824" y="606728"/>
                  <a:pt x="6577727" y="597918"/>
                  <a:pt x="6567488" y="592798"/>
                </a:cubicBezTo>
                <a:cubicBezTo>
                  <a:pt x="6558508" y="588308"/>
                  <a:pt x="6547893" y="587763"/>
                  <a:pt x="6538913" y="583273"/>
                </a:cubicBezTo>
                <a:cubicBezTo>
                  <a:pt x="6528674" y="578153"/>
                  <a:pt x="6521057" y="568243"/>
                  <a:pt x="6510338" y="564223"/>
                </a:cubicBezTo>
                <a:cubicBezTo>
                  <a:pt x="6495179" y="558539"/>
                  <a:pt x="6478588" y="557873"/>
                  <a:pt x="6462713" y="554698"/>
                </a:cubicBezTo>
                <a:cubicBezTo>
                  <a:pt x="6434138" y="557873"/>
                  <a:pt x="6404263" y="555131"/>
                  <a:pt x="6376988" y="564223"/>
                </a:cubicBezTo>
                <a:cubicBezTo>
                  <a:pt x="6341666" y="574542"/>
                  <a:pt x="6285310" y="602324"/>
                  <a:pt x="6250782" y="616611"/>
                </a:cubicBezTo>
                <a:cubicBezTo>
                  <a:pt x="6220593" y="641768"/>
                  <a:pt x="6211352" y="636104"/>
                  <a:pt x="6169819" y="649948"/>
                </a:cubicBezTo>
                <a:lnTo>
                  <a:pt x="6148388" y="697573"/>
                </a:lnTo>
                <a:cubicBezTo>
                  <a:pt x="6124786" y="768379"/>
                  <a:pt x="6105525" y="737234"/>
                  <a:pt x="6105525" y="883310"/>
                </a:cubicBezTo>
                <a:cubicBezTo>
                  <a:pt x="6100763" y="953160"/>
                  <a:pt x="6114654" y="1059523"/>
                  <a:pt x="6119813" y="1116673"/>
                </a:cubicBezTo>
                <a:cubicBezTo>
                  <a:pt x="6110951" y="1231881"/>
                  <a:pt x="6118244" y="1104624"/>
                  <a:pt x="6136482" y="1226210"/>
                </a:cubicBezTo>
                <a:cubicBezTo>
                  <a:pt x="6138180" y="1237531"/>
                  <a:pt x="6131159" y="1390567"/>
                  <a:pt x="6140098" y="1397718"/>
                </a:cubicBezTo>
                <a:cubicBezTo>
                  <a:pt x="6147938" y="1403990"/>
                  <a:pt x="6156077" y="1440796"/>
                  <a:pt x="6165057" y="1445286"/>
                </a:cubicBezTo>
                <a:cubicBezTo>
                  <a:pt x="6168820" y="1466311"/>
                  <a:pt x="6164263" y="1488545"/>
                  <a:pt x="6162676" y="1523867"/>
                </a:cubicBezTo>
                <a:cubicBezTo>
                  <a:pt x="6155785" y="1575547"/>
                  <a:pt x="6163844" y="1629720"/>
                  <a:pt x="6174582" y="1683411"/>
                </a:cubicBezTo>
                <a:cubicBezTo>
                  <a:pt x="6171407" y="1705636"/>
                  <a:pt x="6182919" y="1745909"/>
                  <a:pt x="6174581" y="1766754"/>
                </a:cubicBezTo>
                <a:cubicBezTo>
                  <a:pt x="6163072" y="1778263"/>
                  <a:pt x="6143625" y="1754053"/>
                  <a:pt x="6105525" y="1752466"/>
                </a:cubicBezTo>
                <a:cubicBezTo>
                  <a:pt x="6073937" y="1756979"/>
                  <a:pt x="6001545" y="1775486"/>
                  <a:pt x="5969795" y="1778661"/>
                </a:cubicBezTo>
                <a:cubicBezTo>
                  <a:pt x="5891346" y="1804811"/>
                  <a:pt x="5943142" y="1799262"/>
                  <a:pt x="5955507" y="1885816"/>
                </a:cubicBezTo>
                <a:cubicBezTo>
                  <a:pt x="5952332" y="1904866"/>
                  <a:pt x="5976050" y="1918549"/>
                  <a:pt x="5967413" y="1935823"/>
                </a:cubicBezTo>
                <a:cubicBezTo>
                  <a:pt x="5962293" y="1946062"/>
                  <a:pt x="5938354" y="1966018"/>
                  <a:pt x="5926932" y="1966779"/>
                </a:cubicBezTo>
                <a:cubicBezTo>
                  <a:pt x="5793840" y="1975652"/>
                  <a:pt x="5817395" y="1944554"/>
                  <a:pt x="5684045" y="1947729"/>
                </a:cubicBezTo>
                <a:cubicBezTo>
                  <a:pt x="5623720" y="1944554"/>
                  <a:pt x="5493991" y="1978739"/>
                  <a:pt x="5434013" y="1971542"/>
                </a:cubicBezTo>
                <a:cubicBezTo>
                  <a:pt x="5414076" y="1969150"/>
                  <a:pt x="5300663" y="1935823"/>
                  <a:pt x="5300663" y="1935823"/>
                </a:cubicBezTo>
                <a:cubicBezTo>
                  <a:pt x="5281613" y="1938998"/>
                  <a:pt x="5262249" y="1940664"/>
                  <a:pt x="5243513" y="1945348"/>
                </a:cubicBezTo>
                <a:cubicBezTo>
                  <a:pt x="5224032" y="1950218"/>
                  <a:pt x="5198269" y="1935823"/>
                  <a:pt x="5198269" y="1935823"/>
                </a:cubicBezTo>
                <a:cubicBezTo>
                  <a:pt x="5170091" y="1931061"/>
                  <a:pt x="5095875" y="1937807"/>
                  <a:pt x="5074444" y="1916773"/>
                </a:cubicBezTo>
                <a:lnTo>
                  <a:pt x="5057776" y="1838192"/>
                </a:lnTo>
                <a:cubicBezTo>
                  <a:pt x="4962840" y="1814458"/>
                  <a:pt x="4974063" y="1825827"/>
                  <a:pt x="4891088" y="1811998"/>
                </a:cubicBezTo>
                <a:cubicBezTo>
                  <a:pt x="4850649" y="1751340"/>
                  <a:pt x="4910866" y="1800416"/>
                  <a:pt x="4824413" y="1761992"/>
                </a:cubicBezTo>
                <a:cubicBezTo>
                  <a:pt x="4809729" y="1745323"/>
                  <a:pt x="4807745" y="1729052"/>
                  <a:pt x="4802982" y="1711986"/>
                </a:cubicBezTo>
                <a:cubicBezTo>
                  <a:pt x="4804569" y="1697699"/>
                  <a:pt x="4789488" y="1694523"/>
                  <a:pt x="4795838" y="1659598"/>
                </a:cubicBezTo>
                <a:cubicBezTo>
                  <a:pt x="4796142" y="1655643"/>
                  <a:pt x="4794695" y="1543545"/>
                  <a:pt x="4814888" y="1507198"/>
                </a:cubicBezTo>
                <a:cubicBezTo>
                  <a:pt x="4826007" y="1487184"/>
                  <a:pt x="4840288" y="1469098"/>
                  <a:pt x="4852988" y="1450048"/>
                </a:cubicBezTo>
                <a:cubicBezTo>
                  <a:pt x="4859338" y="1440523"/>
                  <a:pt x="4868418" y="1432333"/>
                  <a:pt x="4872038" y="1421473"/>
                </a:cubicBezTo>
                <a:cubicBezTo>
                  <a:pt x="4894708" y="1353463"/>
                  <a:pt x="4874380" y="1375462"/>
                  <a:pt x="4919663" y="1345273"/>
                </a:cubicBezTo>
                <a:cubicBezTo>
                  <a:pt x="4922838" y="1335748"/>
                  <a:pt x="4932917" y="1326020"/>
                  <a:pt x="4929188" y="1316698"/>
                </a:cubicBezTo>
                <a:cubicBezTo>
                  <a:pt x="4922364" y="1299637"/>
                  <a:pt x="4885070" y="1294639"/>
                  <a:pt x="4872038" y="1288123"/>
                </a:cubicBezTo>
                <a:cubicBezTo>
                  <a:pt x="4861799" y="1283003"/>
                  <a:pt x="4853924" y="1273722"/>
                  <a:pt x="4843463" y="1269073"/>
                </a:cubicBezTo>
                <a:cubicBezTo>
                  <a:pt x="4825113" y="1260918"/>
                  <a:pt x="4805363" y="1256373"/>
                  <a:pt x="4786313" y="1250023"/>
                </a:cubicBezTo>
                <a:lnTo>
                  <a:pt x="4757738" y="1240498"/>
                </a:lnTo>
                <a:cubicBezTo>
                  <a:pt x="4748213" y="1243673"/>
                  <a:pt x="4738143" y="1245533"/>
                  <a:pt x="4729163" y="1250023"/>
                </a:cubicBezTo>
                <a:cubicBezTo>
                  <a:pt x="4655305" y="1286952"/>
                  <a:pt x="4743837" y="1254657"/>
                  <a:pt x="4672013" y="1278598"/>
                </a:cubicBezTo>
                <a:cubicBezTo>
                  <a:pt x="4542902" y="1235561"/>
                  <a:pt x="4641785" y="1297392"/>
                  <a:pt x="4576763" y="1240498"/>
                </a:cubicBezTo>
                <a:cubicBezTo>
                  <a:pt x="4559533" y="1225421"/>
                  <a:pt x="4538663" y="1192873"/>
                  <a:pt x="4538663" y="1192873"/>
                </a:cubicBezTo>
                <a:lnTo>
                  <a:pt x="4481513" y="1211923"/>
                </a:lnTo>
                <a:lnTo>
                  <a:pt x="4452938" y="1221448"/>
                </a:lnTo>
                <a:cubicBezTo>
                  <a:pt x="4422749" y="1266731"/>
                  <a:pt x="4437508" y="1239163"/>
                  <a:pt x="4414838" y="1307173"/>
                </a:cubicBezTo>
                <a:lnTo>
                  <a:pt x="4405313" y="1335748"/>
                </a:lnTo>
                <a:cubicBezTo>
                  <a:pt x="4402138" y="1345273"/>
                  <a:pt x="4404142" y="1358754"/>
                  <a:pt x="4395788" y="1364323"/>
                </a:cubicBezTo>
                <a:lnTo>
                  <a:pt x="4367213" y="1383373"/>
                </a:lnTo>
                <a:cubicBezTo>
                  <a:pt x="4360863" y="1392898"/>
                  <a:pt x="4352812" y="1401487"/>
                  <a:pt x="4348163" y="1411948"/>
                </a:cubicBezTo>
                <a:cubicBezTo>
                  <a:pt x="4340008" y="1430298"/>
                  <a:pt x="4340252" y="1452390"/>
                  <a:pt x="4329113" y="1469098"/>
                </a:cubicBezTo>
                <a:cubicBezTo>
                  <a:pt x="4322763" y="1478623"/>
                  <a:pt x="4336614" y="1516009"/>
                  <a:pt x="4331494" y="1526248"/>
                </a:cubicBezTo>
                <a:cubicBezTo>
                  <a:pt x="4325144" y="1542123"/>
                  <a:pt x="4302522" y="1554823"/>
                  <a:pt x="4291013" y="1564348"/>
                </a:cubicBezTo>
                <a:cubicBezTo>
                  <a:pt x="4284663" y="1573873"/>
                  <a:pt x="4272960" y="1578889"/>
                  <a:pt x="4262438" y="1583398"/>
                </a:cubicBezTo>
                <a:cubicBezTo>
                  <a:pt x="4250406" y="1588555"/>
                  <a:pt x="4236877" y="1572492"/>
                  <a:pt x="4224338" y="1576254"/>
                </a:cubicBezTo>
                <a:cubicBezTo>
                  <a:pt x="4205104" y="1582024"/>
                  <a:pt x="4186238" y="1586573"/>
                  <a:pt x="4167188" y="1592923"/>
                </a:cubicBezTo>
                <a:lnTo>
                  <a:pt x="4110038" y="1614354"/>
                </a:lnTo>
                <a:cubicBezTo>
                  <a:pt x="4100513" y="1617529"/>
                  <a:pt x="4090591" y="1619514"/>
                  <a:pt x="4081463" y="1621498"/>
                </a:cubicBezTo>
                <a:cubicBezTo>
                  <a:pt x="4072335" y="1623482"/>
                  <a:pt x="4064001" y="1631023"/>
                  <a:pt x="4055270" y="1626261"/>
                </a:cubicBezTo>
                <a:cubicBezTo>
                  <a:pt x="4020345" y="1623086"/>
                  <a:pt x="3997161" y="1626133"/>
                  <a:pt x="3962400" y="1621498"/>
                </a:cubicBezTo>
                <a:lnTo>
                  <a:pt x="3905251" y="1614354"/>
                </a:lnTo>
                <a:cubicBezTo>
                  <a:pt x="3854604" y="1609289"/>
                  <a:pt x="3853658" y="1655629"/>
                  <a:pt x="3802858" y="1652454"/>
                </a:cubicBezTo>
                <a:cubicBezTo>
                  <a:pt x="3793333" y="1646104"/>
                  <a:pt x="3732133" y="1614711"/>
                  <a:pt x="3721894" y="1609591"/>
                </a:cubicBezTo>
                <a:cubicBezTo>
                  <a:pt x="3712914" y="1605101"/>
                  <a:pt x="3708303" y="1599195"/>
                  <a:pt x="3700463" y="1592923"/>
                </a:cubicBezTo>
                <a:cubicBezTo>
                  <a:pt x="3638915" y="1543684"/>
                  <a:pt x="3724662" y="1578764"/>
                  <a:pt x="3652838" y="1554823"/>
                </a:cubicBezTo>
                <a:cubicBezTo>
                  <a:pt x="3595688" y="1557998"/>
                  <a:pt x="3538444" y="1559784"/>
                  <a:pt x="3481388" y="1564348"/>
                </a:cubicBezTo>
                <a:cubicBezTo>
                  <a:pt x="3459009" y="1566138"/>
                  <a:pt x="3436728" y="1569470"/>
                  <a:pt x="3414713" y="1573873"/>
                </a:cubicBezTo>
                <a:cubicBezTo>
                  <a:pt x="3404868" y="1575842"/>
                  <a:pt x="3395878" y="1580963"/>
                  <a:pt x="3386138" y="1583398"/>
                </a:cubicBezTo>
                <a:cubicBezTo>
                  <a:pt x="3370432" y="1587325"/>
                  <a:pt x="3354388" y="1589748"/>
                  <a:pt x="3338513" y="1592923"/>
                </a:cubicBezTo>
                <a:cubicBezTo>
                  <a:pt x="3267858" y="1698906"/>
                  <a:pt x="3322061" y="1615557"/>
                  <a:pt x="3259931" y="1650073"/>
                </a:cubicBezTo>
                <a:cubicBezTo>
                  <a:pt x="3239917" y="1661192"/>
                  <a:pt x="3214688" y="1697698"/>
                  <a:pt x="3214688" y="1697698"/>
                </a:cubicBezTo>
                <a:cubicBezTo>
                  <a:pt x="3211513" y="1707223"/>
                  <a:pt x="3210719" y="1714367"/>
                  <a:pt x="3205163" y="1726273"/>
                </a:cubicBezTo>
                <a:cubicBezTo>
                  <a:pt x="3199607" y="1738179"/>
                  <a:pt x="3191330" y="1770245"/>
                  <a:pt x="3181351" y="1769136"/>
                </a:cubicBezTo>
                <a:cubicBezTo>
                  <a:pt x="3152597" y="1765941"/>
                  <a:pt x="3125672" y="1764409"/>
                  <a:pt x="3102769" y="1745323"/>
                </a:cubicBezTo>
                <a:cubicBezTo>
                  <a:pt x="3092421" y="1736699"/>
                  <a:pt x="3069300" y="1697096"/>
                  <a:pt x="3057525" y="1690554"/>
                </a:cubicBezTo>
                <a:cubicBezTo>
                  <a:pt x="3039972" y="1680802"/>
                  <a:pt x="3005138" y="1650073"/>
                  <a:pt x="3005138" y="1650073"/>
                </a:cubicBezTo>
                <a:lnTo>
                  <a:pt x="2967038" y="1592923"/>
                </a:lnTo>
                <a:cubicBezTo>
                  <a:pt x="2960688" y="1583398"/>
                  <a:pt x="2957513" y="1570698"/>
                  <a:pt x="2947988" y="1564348"/>
                </a:cubicBezTo>
                <a:cubicBezTo>
                  <a:pt x="2866096" y="1509753"/>
                  <a:pt x="2969708" y="1575208"/>
                  <a:pt x="2890838" y="1535773"/>
                </a:cubicBezTo>
                <a:cubicBezTo>
                  <a:pt x="2880599" y="1530653"/>
                  <a:pt x="2872502" y="1521843"/>
                  <a:pt x="2862263" y="1516723"/>
                </a:cubicBezTo>
                <a:cubicBezTo>
                  <a:pt x="2853283" y="1512233"/>
                  <a:pt x="2842668" y="1511688"/>
                  <a:pt x="2833688" y="1507198"/>
                </a:cubicBezTo>
                <a:cubicBezTo>
                  <a:pt x="2823449" y="1502078"/>
                  <a:pt x="2815352" y="1493268"/>
                  <a:pt x="2805113" y="1488148"/>
                </a:cubicBezTo>
                <a:cubicBezTo>
                  <a:pt x="2789888" y="1480535"/>
                  <a:pt x="2752680" y="1473167"/>
                  <a:pt x="2738438" y="1469098"/>
                </a:cubicBezTo>
                <a:cubicBezTo>
                  <a:pt x="2728784" y="1466340"/>
                  <a:pt x="2719802" y="1460993"/>
                  <a:pt x="2709863" y="1459573"/>
                </a:cubicBezTo>
                <a:cubicBezTo>
                  <a:pt x="2675146" y="1454613"/>
                  <a:pt x="2639999" y="1453373"/>
                  <a:pt x="2605088" y="1450048"/>
                </a:cubicBezTo>
                <a:lnTo>
                  <a:pt x="2509838" y="1459573"/>
                </a:lnTo>
                <a:cubicBezTo>
                  <a:pt x="2490788" y="1446873"/>
                  <a:pt x="2455358" y="1419188"/>
                  <a:pt x="2433638" y="1411948"/>
                </a:cubicBezTo>
                <a:lnTo>
                  <a:pt x="2395538" y="1383373"/>
                </a:lnTo>
                <a:cubicBezTo>
                  <a:pt x="2386013" y="1380198"/>
                  <a:pt x="2376867" y="1375499"/>
                  <a:pt x="2366963" y="1373848"/>
                </a:cubicBezTo>
                <a:lnTo>
                  <a:pt x="2309813" y="1364323"/>
                </a:lnTo>
                <a:cubicBezTo>
                  <a:pt x="2284413" y="1367498"/>
                  <a:pt x="2259211" y="1373848"/>
                  <a:pt x="2233613" y="1373848"/>
                </a:cubicBezTo>
                <a:cubicBezTo>
                  <a:pt x="2217424" y="1373848"/>
                  <a:pt x="2199458" y="1373303"/>
                  <a:pt x="2185988" y="1364323"/>
                </a:cubicBezTo>
                <a:cubicBezTo>
                  <a:pt x="2177634" y="1358754"/>
                  <a:pt x="2179221" y="1345402"/>
                  <a:pt x="2176463" y="1335748"/>
                </a:cubicBezTo>
                <a:cubicBezTo>
                  <a:pt x="2175702" y="1333086"/>
                  <a:pt x="2162488" y="1211123"/>
                  <a:pt x="2157413" y="1204779"/>
                </a:cubicBezTo>
                <a:cubicBezTo>
                  <a:pt x="2150262" y="1195840"/>
                  <a:pt x="2107407" y="1165887"/>
                  <a:pt x="2097882" y="1159537"/>
                </a:cubicBezTo>
                <a:cubicBezTo>
                  <a:pt x="2082007" y="1130962"/>
                  <a:pt x="2082404" y="1122229"/>
                  <a:pt x="2062163" y="1097623"/>
                </a:cubicBezTo>
                <a:cubicBezTo>
                  <a:pt x="2058434" y="1088301"/>
                  <a:pt x="2039424" y="1096268"/>
                  <a:pt x="2033588" y="1088098"/>
                </a:cubicBezTo>
                <a:cubicBezTo>
                  <a:pt x="1974157" y="1004895"/>
                  <a:pt x="2031869" y="1033424"/>
                  <a:pt x="2081213" y="1040473"/>
                </a:cubicBezTo>
                <a:cubicBezTo>
                  <a:pt x="2097088" y="1037298"/>
                  <a:pt x="2117390" y="1042396"/>
                  <a:pt x="2128838" y="1030948"/>
                </a:cubicBezTo>
                <a:cubicBezTo>
                  <a:pt x="2143037" y="1016749"/>
                  <a:pt x="2147888" y="973798"/>
                  <a:pt x="2147888" y="973798"/>
                </a:cubicBezTo>
                <a:cubicBezTo>
                  <a:pt x="2138363" y="964273"/>
                  <a:pt x="2131088" y="951765"/>
                  <a:pt x="2119313" y="945223"/>
                </a:cubicBezTo>
                <a:cubicBezTo>
                  <a:pt x="2092122" y="930117"/>
                  <a:pt x="2014361" y="908516"/>
                  <a:pt x="1983582" y="902360"/>
                </a:cubicBezTo>
                <a:cubicBezTo>
                  <a:pt x="1967707" y="888073"/>
                  <a:pt x="2024063" y="873785"/>
                  <a:pt x="2024063" y="859498"/>
                </a:cubicBezTo>
                <a:cubicBezTo>
                  <a:pt x="2025714" y="849594"/>
                  <a:pt x="2019414" y="839700"/>
                  <a:pt x="2014538" y="830923"/>
                </a:cubicBezTo>
                <a:cubicBezTo>
                  <a:pt x="2003419" y="810909"/>
                  <a:pt x="1998158" y="781013"/>
                  <a:pt x="1976438" y="773773"/>
                </a:cubicBezTo>
                <a:lnTo>
                  <a:pt x="1804988" y="716623"/>
                </a:lnTo>
                <a:lnTo>
                  <a:pt x="1776413" y="707098"/>
                </a:lnTo>
                <a:cubicBezTo>
                  <a:pt x="1766888" y="703923"/>
                  <a:pt x="1756192" y="703142"/>
                  <a:pt x="1747838" y="697573"/>
                </a:cubicBezTo>
                <a:cubicBezTo>
                  <a:pt x="1728788" y="684873"/>
                  <a:pt x="1712408" y="666713"/>
                  <a:pt x="1690688" y="659473"/>
                </a:cubicBezTo>
                <a:cubicBezTo>
                  <a:pt x="1651253" y="646328"/>
                  <a:pt x="1691898" y="648373"/>
                  <a:pt x="1654969" y="623754"/>
                </a:cubicBezTo>
                <a:cubicBezTo>
                  <a:pt x="1636713" y="605498"/>
                  <a:pt x="1597818" y="557079"/>
                  <a:pt x="1588293" y="538029"/>
                </a:cubicBezTo>
                <a:cubicBezTo>
                  <a:pt x="1564878" y="510248"/>
                  <a:pt x="1528161" y="494759"/>
                  <a:pt x="1493045" y="464210"/>
                </a:cubicBezTo>
                <a:cubicBezTo>
                  <a:pt x="1458722" y="439217"/>
                  <a:pt x="1393867" y="393229"/>
                  <a:pt x="1370452" y="366638"/>
                </a:cubicBezTo>
                <a:cubicBezTo>
                  <a:pt x="1362515" y="358701"/>
                  <a:pt x="1343232" y="348333"/>
                  <a:pt x="1350170" y="347529"/>
                </a:cubicBezTo>
                <a:cubicBezTo>
                  <a:pt x="1352605" y="337789"/>
                  <a:pt x="1365002" y="359163"/>
                  <a:pt x="1373982" y="354673"/>
                </a:cubicBezTo>
                <a:cubicBezTo>
                  <a:pt x="1384221" y="349553"/>
                  <a:pt x="1431132" y="380073"/>
                  <a:pt x="1440657" y="373723"/>
                </a:cubicBezTo>
                <a:cubicBezTo>
                  <a:pt x="1447007" y="364198"/>
                  <a:pt x="1440657" y="332783"/>
                  <a:pt x="1440657" y="321335"/>
                </a:cubicBezTo>
                <a:cubicBezTo>
                  <a:pt x="1440657" y="300168"/>
                  <a:pt x="1389063" y="244078"/>
                  <a:pt x="1376363" y="235611"/>
                </a:cubicBezTo>
                <a:cubicBezTo>
                  <a:pt x="1370013" y="226086"/>
                  <a:pt x="1343383" y="219655"/>
                  <a:pt x="1338263" y="209416"/>
                </a:cubicBezTo>
                <a:cubicBezTo>
                  <a:pt x="1333773" y="200436"/>
                  <a:pt x="1327383" y="198584"/>
                  <a:pt x="1319213" y="192748"/>
                </a:cubicBezTo>
                <a:cubicBezTo>
                  <a:pt x="1286007" y="169029"/>
                  <a:pt x="1195896" y="167081"/>
                  <a:pt x="1166813" y="164173"/>
                </a:cubicBezTo>
                <a:cubicBezTo>
                  <a:pt x="1157288" y="160998"/>
                  <a:pt x="1147015" y="159524"/>
                  <a:pt x="1138238" y="154648"/>
                </a:cubicBezTo>
                <a:cubicBezTo>
                  <a:pt x="1119982" y="138376"/>
                  <a:pt x="1084262" y="91545"/>
                  <a:pt x="1057275" y="66542"/>
                </a:cubicBezTo>
                <a:cubicBezTo>
                  <a:pt x="985926" y="18976"/>
                  <a:pt x="1044257" y="27277"/>
                  <a:pt x="976313" y="4629"/>
                </a:cubicBezTo>
                <a:cubicBezTo>
                  <a:pt x="763319" y="0"/>
                  <a:pt x="1086015" y="7011"/>
                  <a:pt x="626269" y="7011"/>
                </a:cubicBezTo>
                <a:cubicBezTo>
                  <a:pt x="594361" y="7011"/>
                  <a:pt x="567532" y="46698"/>
                  <a:pt x="535782" y="49873"/>
                </a:cubicBezTo>
                <a:cubicBezTo>
                  <a:pt x="463958" y="73814"/>
                  <a:pt x="469146" y="41519"/>
                  <a:pt x="395288" y="78448"/>
                </a:cubicBezTo>
                <a:cubicBezTo>
                  <a:pt x="373063" y="101864"/>
                  <a:pt x="333772" y="162189"/>
                  <a:pt x="319088" y="190367"/>
                </a:cubicBezTo>
                <a:cubicBezTo>
                  <a:pt x="338455" y="209735"/>
                  <a:pt x="322422" y="237356"/>
                  <a:pt x="307182" y="247516"/>
                </a:cubicBezTo>
                <a:cubicBezTo>
                  <a:pt x="297657" y="253866"/>
                  <a:pt x="265255" y="309543"/>
                  <a:pt x="254794" y="314192"/>
                </a:cubicBezTo>
                <a:cubicBezTo>
                  <a:pt x="236444" y="322347"/>
                  <a:pt x="197683" y="350678"/>
                  <a:pt x="180975" y="361817"/>
                </a:cubicBezTo>
                <a:lnTo>
                  <a:pt x="76201" y="388011"/>
                </a:lnTo>
                <a:lnTo>
                  <a:pt x="42863" y="392773"/>
                </a:lnTo>
                <a:lnTo>
                  <a:pt x="0" y="402298"/>
                </a:lnTo>
                <a:cubicBezTo>
                  <a:pt x="3175" y="430873"/>
                  <a:pt x="5995" y="423286"/>
                  <a:pt x="21431" y="447542"/>
                </a:cubicBezTo>
                <a:cubicBezTo>
                  <a:pt x="32212" y="464483"/>
                  <a:pt x="14288" y="443573"/>
                  <a:pt x="33338" y="449923"/>
                </a:cubicBezTo>
                <a:cubicBezTo>
                  <a:pt x="105162" y="473864"/>
                  <a:pt x="16630" y="441569"/>
                  <a:pt x="90488" y="478498"/>
                </a:cubicBezTo>
                <a:cubicBezTo>
                  <a:pt x="169358" y="517933"/>
                  <a:pt x="65746" y="452478"/>
                  <a:pt x="147638" y="507073"/>
                </a:cubicBezTo>
                <a:cubicBezTo>
                  <a:pt x="153988" y="516598"/>
                  <a:pt x="161568" y="525409"/>
                  <a:pt x="166688" y="535648"/>
                </a:cubicBezTo>
                <a:cubicBezTo>
                  <a:pt x="171656" y="549152"/>
                  <a:pt x="93310" y="551583"/>
                  <a:pt x="86960" y="578570"/>
                </a:cubicBezTo>
                <a:cubicBezTo>
                  <a:pt x="80610" y="605557"/>
                  <a:pt x="126413" y="676152"/>
                  <a:pt x="128588" y="697573"/>
                </a:cubicBezTo>
                <a:cubicBezTo>
                  <a:pt x="130763" y="718994"/>
                  <a:pt x="107113" y="699998"/>
                  <a:pt x="100013" y="707098"/>
                </a:cubicBezTo>
                <a:cubicBezTo>
                  <a:pt x="92913" y="714198"/>
                  <a:pt x="93663" y="726148"/>
                  <a:pt x="90488" y="735673"/>
                </a:cubicBezTo>
                <a:cubicBezTo>
                  <a:pt x="100013" y="738848"/>
                  <a:pt x="113227" y="737028"/>
                  <a:pt x="119063" y="745198"/>
                </a:cubicBezTo>
                <a:cubicBezTo>
                  <a:pt x="130735" y="761538"/>
                  <a:pt x="138113" y="802348"/>
                  <a:pt x="138113" y="802348"/>
                </a:cubicBezTo>
                <a:cubicBezTo>
                  <a:pt x="141288" y="824573"/>
                  <a:pt x="141187" y="847519"/>
                  <a:pt x="147638" y="869023"/>
                </a:cubicBezTo>
                <a:cubicBezTo>
                  <a:pt x="150927" y="879988"/>
                  <a:pt x="165424" y="886220"/>
                  <a:pt x="166688" y="897598"/>
                </a:cubicBezTo>
                <a:cubicBezTo>
                  <a:pt x="168821" y="916793"/>
                  <a:pt x="157163" y="954748"/>
                  <a:pt x="157163" y="954748"/>
                </a:cubicBezTo>
              </a:path>
            </a:pathLst>
          </a:custGeom>
          <a:no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2" name="Freeform 21"/>
          <p:cNvSpPr/>
          <p:nvPr/>
        </p:nvSpPr>
        <p:spPr bwMode="auto">
          <a:xfrm>
            <a:off x="685800" y="2362200"/>
            <a:ext cx="7638225" cy="3552825"/>
          </a:xfrm>
          <a:custGeom>
            <a:avLst/>
            <a:gdLst>
              <a:gd name="connsiteX0" fmla="*/ 7184460 w 7622610"/>
              <a:gd name="connsiteY0" fmla="*/ 3552825 h 3552825"/>
              <a:gd name="connsiteX1" fmla="*/ 7213035 w 7622610"/>
              <a:gd name="connsiteY1" fmla="*/ 3495675 h 3552825"/>
              <a:gd name="connsiteX2" fmla="*/ 7203510 w 7622610"/>
              <a:gd name="connsiteY2" fmla="*/ 3457575 h 3552825"/>
              <a:gd name="connsiteX3" fmla="*/ 7184460 w 7622610"/>
              <a:gd name="connsiteY3" fmla="*/ 3352800 h 3552825"/>
              <a:gd name="connsiteX4" fmla="*/ 7213035 w 7622610"/>
              <a:gd name="connsiteY4" fmla="*/ 3295650 h 3552825"/>
              <a:gd name="connsiteX5" fmla="*/ 7241610 w 7622610"/>
              <a:gd name="connsiteY5" fmla="*/ 3286125 h 3552825"/>
              <a:gd name="connsiteX6" fmla="*/ 7308285 w 7622610"/>
              <a:gd name="connsiteY6" fmla="*/ 3219450 h 3552825"/>
              <a:gd name="connsiteX7" fmla="*/ 7317810 w 7622610"/>
              <a:gd name="connsiteY7" fmla="*/ 3190875 h 3552825"/>
              <a:gd name="connsiteX8" fmla="*/ 7327335 w 7622610"/>
              <a:gd name="connsiteY8" fmla="*/ 3152775 h 3552825"/>
              <a:gd name="connsiteX9" fmla="*/ 7384485 w 7622610"/>
              <a:gd name="connsiteY9" fmla="*/ 3143250 h 3552825"/>
              <a:gd name="connsiteX10" fmla="*/ 7394010 w 7622610"/>
              <a:gd name="connsiteY10" fmla="*/ 3114675 h 3552825"/>
              <a:gd name="connsiteX11" fmla="*/ 7394010 w 7622610"/>
              <a:gd name="connsiteY11" fmla="*/ 2962275 h 3552825"/>
              <a:gd name="connsiteX12" fmla="*/ 7527360 w 7622610"/>
              <a:gd name="connsiteY12" fmla="*/ 2933700 h 3552825"/>
              <a:gd name="connsiteX13" fmla="*/ 7555935 w 7622610"/>
              <a:gd name="connsiteY13" fmla="*/ 2924175 h 3552825"/>
              <a:gd name="connsiteX14" fmla="*/ 7574985 w 7622610"/>
              <a:gd name="connsiteY14" fmla="*/ 2867025 h 3552825"/>
              <a:gd name="connsiteX15" fmla="*/ 7584510 w 7622610"/>
              <a:gd name="connsiteY15" fmla="*/ 2838450 h 3552825"/>
              <a:gd name="connsiteX16" fmla="*/ 7613085 w 7622610"/>
              <a:gd name="connsiteY16" fmla="*/ 2819400 h 3552825"/>
              <a:gd name="connsiteX17" fmla="*/ 7622610 w 7622610"/>
              <a:gd name="connsiteY17" fmla="*/ 2790825 h 3552825"/>
              <a:gd name="connsiteX18" fmla="*/ 7613085 w 7622610"/>
              <a:gd name="connsiteY18" fmla="*/ 2752725 h 3552825"/>
              <a:gd name="connsiteX19" fmla="*/ 7489260 w 7622610"/>
              <a:gd name="connsiteY19" fmla="*/ 2714625 h 3552825"/>
              <a:gd name="connsiteX20" fmla="*/ 7460685 w 7622610"/>
              <a:gd name="connsiteY20" fmla="*/ 2705100 h 3552825"/>
              <a:gd name="connsiteX21" fmla="*/ 7432110 w 7622610"/>
              <a:gd name="connsiteY21" fmla="*/ 2676525 h 3552825"/>
              <a:gd name="connsiteX22" fmla="*/ 7403535 w 7622610"/>
              <a:gd name="connsiteY22" fmla="*/ 2657475 h 3552825"/>
              <a:gd name="connsiteX23" fmla="*/ 7241610 w 7622610"/>
              <a:gd name="connsiteY23" fmla="*/ 2619375 h 3552825"/>
              <a:gd name="connsiteX24" fmla="*/ 7174935 w 7622610"/>
              <a:gd name="connsiteY24" fmla="*/ 2600325 h 3552825"/>
              <a:gd name="connsiteX25" fmla="*/ 7070160 w 7622610"/>
              <a:gd name="connsiteY25" fmla="*/ 2571750 h 3552825"/>
              <a:gd name="connsiteX26" fmla="*/ 7041585 w 7622610"/>
              <a:gd name="connsiteY26" fmla="*/ 2552700 h 3552825"/>
              <a:gd name="connsiteX27" fmla="*/ 6965385 w 7622610"/>
              <a:gd name="connsiteY27" fmla="*/ 2543175 h 3552825"/>
              <a:gd name="connsiteX28" fmla="*/ 6936810 w 7622610"/>
              <a:gd name="connsiteY28" fmla="*/ 2533650 h 3552825"/>
              <a:gd name="connsiteX29" fmla="*/ 6841560 w 7622610"/>
              <a:gd name="connsiteY29" fmla="*/ 2552700 h 3552825"/>
              <a:gd name="connsiteX30" fmla="*/ 6812985 w 7622610"/>
              <a:gd name="connsiteY30" fmla="*/ 2571750 h 3552825"/>
              <a:gd name="connsiteX31" fmla="*/ 6755835 w 7622610"/>
              <a:gd name="connsiteY31" fmla="*/ 2590800 h 3552825"/>
              <a:gd name="connsiteX32" fmla="*/ 6727260 w 7622610"/>
              <a:gd name="connsiteY32" fmla="*/ 2609850 h 3552825"/>
              <a:gd name="connsiteX33" fmla="*/ 6698685 w 7622610"/>
              <a:gd name="connsiteY33" fmla="*/ 2619375 h 3552825"/>
              <a:gd name="connsiteX34" fmla="*/ 6641535 w 7622610"/>
              <a:gd name="connsiteY34" fmla="*/ 2657475 h 3552825"/>
              <a:gd name="connsiteX35" fmla="*/ 6584385 w 7622610"/>
              <a:gd name="connsiteY35" fmla="*/ 2619375 h 3552825"/>
              <a:gd name="connsiteX36" fmla="*/ 6527235 w 7622610"/>
              <a:gd name="connsiteY36" fmla="*/ 2581275 h 3552825"/>
              <a:gd name="connsiteX37" fmla="*/ 6498660 w 7622610"/>
              <a:gd name="connsiteY37" fmla="*/ 2562225 h 3552825"/>
              <a:gd name="connsiteX38" fmla="*/ 6412935 w 7622610"/>
              <a:gd name="connsiteY38" fmla="*/ 2543175 h 3552825"/>
              <a:gd name="connsiteX39" fmla="*/ 6231960 w 7622610"/>
              <a:gd name="connsiteY39" fmla="*/ 2533650 h 3552825"/>
              <a:gd name="connsiteX40" fmla="*/ 6155760 w 7622610"/>
              <a:gd name="connsiteY40" fmla="*/ 2552700 h 3552825"/>
              <a:gd name="connsiteX41" fmla="*/ 6127185 w 7622610"/>
              <a:gd name="connsiteY41" fmla="*/ 2571750 h 3552825"/>
              <a:gd name="connsiteX42" fmla="*/ 6117660 w 7622610"/>
              <a:gd name="connsiteY42" fmla="*/ 2619375 h 3552825"/>
              <a:gd name="connsiteX43" fmla="*/ 6060510 w 7622610"/>
              <a:gd name="connsiteY43" fmla="*/ 2647950 h 3552825"/>
              <a:gd name="connsiteX44" fmla="*/ 5860485 w 7622610"/>
              <a:gd name="connsiteY44" fmla="*/ 2647950 h 3552825"/>
              <a:gd name="connsiteX45" fmla="*/ 5822385 w 7622610"/>
              <a:gd name="connsiteY45" fmla="*/ 2657475 h 3552825"/>
              <a:gd name="connsiteX46" fmla="*/ 5765235 w 7622610"/>
              <a:gd name="connsiteY46" fmla="*/ 2676525 h 3552825"/>
              <a:gd name="connsiteX47" fmla="*/ 5755710 w 7622610"/>
              <a:gd name="connsiteY47" fmla="*/ 2781300 h 3552825"/>
              <a:gd name="connsiteX48" fmla="*/ 5746185 w 7622610"/>
              <a:gd name="connsiteY48" fmla="*/ 2809875 h 3552825"/>
              <a:gd name="connsiteX49" fmla="*/ 5593785 w 7622610"/>
              <a:gd name="connsiteY49" fmla="*/ 2781300 h 3552825"/>
              <a:gd name="connsiteX50" fmla="*/ 5536635 w 7622610"/>
              <a:gd name="connsiteY50" fmla="*/ 2762250 h 3552825"/>
              <a:gd name="connsiteX51" fmla="*/ 5508060 w 7622610"/>
              <a:gd name="connsiteY51" fmla="*/ 2752725 h 3552825"/>
              <a:gd name="connsiteX52" fmla="*/ 5450910 w 7622610"/>
              <a:gd name="connsiteY52" fmla="*/ 2714625 h 3552825"/>
              <a:gd name="connsiteX53" fmla="*/ 5393760 w 7622610"/>
              <a:gd name="connsiteY53" fmla="*/ 2695575 h 3552825"/>
              <a:gd name="connsiteX54" fmla="*/ 5365185 w 7622610"/>
              <a:gd name="connsiteY54" fmla="*/ 2686050 h 3552825"/>
              <a:gd name="connsiteX55" fmla="*/ 5336610 w 7622610"/>
              <a:gd name="connsiteY55" fmla="*/ 2667000 h 3552825"/>
              <a:gd name="connsiteX56" fmla="*/ 5279460 w 7622610"/>
              <a:gd name="connsiteY56" fmla="*/ 2647950 h 3552825"/>
              <a:gd name="connsiteX57" fmla="*/ 5250885 w 7622610"/>
              <a:gd name="connsiteY57" fmla="*/ 2638425 h 3552825"/>
              <a:gd name="connsiteX58" fmla="*/ 5222310 w 7622610"/>
              <a:gd name="connsiteY58" fmla="*/ 2619375 h 3552825"/>
              <a:gd name="connsiteX59" fmla="*/ 5165160 w 7622610"/>
              <a:gd name="connsiteY59" fmla="*/ 2590800 h 3552825"/>
              <a:gd name="connsiteX60" fmla="*/ 5184210 w 7622610"/>
              <a:gd name="connsiteY60" fmla="*/ 2562225 h 3552825"/>
              <a:gd name="connsiteX61" fmla="*/ 5241360 w 7622610"/>
              <a:gd name="connsiteY61" fmla="*/ 2543175 h 3552825"/>
              <a:gd name="connsiteX62" fmla="*/ 5279460 w 7622610"/>
              <a:gd name="connsiteY62" fmla="*/ 2486025 h 3552825"/>
              <a:gd name="connsiteX63" fmla="*/ 5298510 w 7622610"/>
              <a:gd name="connsiteY63" fmla="*/ 2457450 h 3552825"/>
              <a:gd name="connsiteX64" fmla="*/ 5288985 w 7622610"/>
              <a:gd name="connsiteY64" fmla="*/ 2400300 h 3552825"/>
              <a:gd name="connsiteX65" fmla="*/ 5250885 w 7622610"/>
              <a:gd name="connsiteY65" fmla="*/ 2390775 h 3552825"/>
              <a:gd name="connsiteX66" fmla="*/ 5193735 w 7622610"/>
              <a:gd name="connsiteY66" fmla="*/ 2371725 h 3552825"/>
              <a:gd name="connsiteX67" fmla="*/ 5165160 w 7622610"/>
              <a:gd name="connsiteY67" fmla="*/ 2362200 h 3552825"/>
              <a:gd name="connsiteX68" fmla="*/ 5136585 w 7622610"/>
              <a:gd name="connsiteY68" fmla="*/ 2352675 h 3552825"/>
              <a:gd name="connsiteX69" fmla="*/ 5108010 w 7622610"/>
              <a:gd name="connsiteY69" fmla="*/ 2295525 h 3552825"/>
              <a:gd name="connsiteX70" fmla="*/ 5117535 w 7622610"/>
              <a:gd name="connsiteY70" fmla="*/ 2257425 h 3552825"/>
              <a:gd name="connsiteX71" fmla="*/ 5108010 w 7622610"/>
              <a:gd name="connsiteY71" fmla="*/ 2143125 h 3552825"/>
              <a:gd name="connsiteX72" fmla="*/ 5079435 w 7622610"/>
              <a:gd name="connsiteY72" fmla="*/ 2124075 h 3552825"/>
              <a:gd name="connsiteX73" fmla="*/ 4993710 w 7622610"/>
              <a:gd name="connsiteY73" fmla="*/ 2114550 h 3552825"/>
              <a:gd name="connsiteX74" fmla="*/ 5022285 w 7622610"/>
              <a:gd name="connsiteY74" fmla="*/ 2028825 h 3552825"/>
              <a:gd name="connsiteX75" fmla="*/ 5031810 w 7622610"/>
              <a:gd name="connsiteY75" fmla="*/ 2000250 h 3552825"/>
              <a:gd name="connsiteX76" fmla="*/ 5022285 w 7622610"/>
              <a:gd name="connsiteY76" fmla="*/ 1895475 h 3552825"/>
              <a:gd name="connsiteX77" fmla="*/ 4936560 w 7622610"/>
              <a:gd name="connsiteY77" fmla="*/ 1847850 h 3552825"/>
              <a:gd name="connsiteX78" fmla="*/ 4907985 w 7622610"/>
              <a:gd name="connsiteY78" fmla="*/ 1828800 h 3552825"/>
              <a:gd name="connsiteX79" fmla="*/ 4793685 w 7622610"/>
              <a:gd name="connsiteY79" fmla="*/ 1819275 h 3552825"/>
              <a:gd name="connsiteX80" fmla="*/ 4765110 w 7622610"/>
              <a:gd name="connsiteY80" fmla="*/ 1809750 h 3552825"/>
              <a:gd name="connsiteX81" fmla="*/ 4707960 w 7622610"/>
              <a:gd name="connsiteY81" fmla="*/ 1781175 h 3552825"/>
              <a:gd name="connsiteX82" fmla="*/ 4688910 w 7622610"/>
              <a:gd name="connsiteY82" fmla="*/ 1752600 h 3552825"/>
              <a:gd name="connsiteX83" fmla="*/ 4669860 w 7622610"/>
              <a:gd name="connsiteY83" fmla="*/ 1676400 h 3552825"/>
              <a:gd name="connsiteX84" fmla="*/ 4631760 w 7622610"/>
              <a:gd name="connsiteY84" fmla="*/ 1619250 h 3552825"/>
              <a:gd name="connsiteX85" fmla="*/ 4574610 w 7622610"/>
              <a:gd name="connsiteY85" fmla="*/ 1600200 h 3552825"/>
              <a:gd name="connsiteX86" fmla="*/ 4355535 w 7622610"/>
              <a:gd name="connsiteY86" fmla="*/ 1609725 h 3552825"/>
              <a:gd name="connsiteX87" fmla="*/ 4336485 w 7622610"/>
              <a:gd name="connsiteY87" fmla="*/ 1638300 h 3552825"/>
              <a:gd name="connsiteX88" fmla="*/ 4326960 w 7622610"/>
              <a:gd name="connsiteY88" fmla="*/ 1704975 h 3552825"/>
              <a:gd name="connsiteX89" fmla="*/ 4298385 w 7622610"/>
              <a:gd name="connsiteY89" fmla="*/ 1724025 h 3552825"/>
              <a:gd name="connsiteX90" fmla="*/ 4212660 w 7622610"/>
              <a:gd name="connsiteY90" fmla="*/ 1714500 h 3552825"/>
              <a:gd name="connsiteX91" fmla="*/ 4184085 w 7622610"/>
              <a:gd name="connsiteY91" fmla="*/ 1619250 h 3552825"/>
              <a:gd name="connsiteX92" fmla="*/ 4174560 w 7622610"/>
              <a:gd name="connsiteY92" fmla="*/ 1590675 h 3552825"/>
              <a:gd name="connsiteX93" fmla="*/ 4107885 w 7622610"/>
              <a:gd name="connsiteY93" fmla="*/ 1571625 h 3552825"/>
              <a:gd name="connsiteX94" fmla="*/ 3945960 w 7622610"/>
              <a:gd name="connsiteY94" fmla="*/ 1581150 h 3552825"/>
              <a:gd name="connsiteX95" fmla="*/ 3841185 w 7622610"/>
              <a:gd name="connsiteY95" fmla="*/ 1600200 h 3552825"/>
              <a:gd name="connsiteX96" fmla="*/ 3812610 w 7622610"/>
              <a:gd name="connsiteY96" fmla="*/ 1619250 h 3552825"/>
              <a:gd name="connsiteX97" fmla="*/ 3793560 w 7622610"/>
              <a:gd name="connsiteY97" fmla="*/ 1647825 h 3552825"/>
              <a:gd name="connsiteX98" fmla="*/ 3736410 w 7622610"/>
              <a:gd name="connsiteY98" fmla="*/ 1666875 h 3552825"/>
              <a:gd name="connsiteX99" fmla="*/ 3745935 w 7622610"/>
              <a:gd name="connsiteY99" fmla="*/ 1695450 h 3552825"/>
              <a:gd name="connsiteX100" fmla="*/ 3784035 w 7622610"/>
              <a:gd name="connsiteY100" fmla="*/ 1752600 h 3552825"/>
              <a:gd name="connsiteX101" fmla="*/ 3803085 w 7622610"/>
              <a:gd name="connsiteY101" fmla="*/ 1809750 h 3552825"/>
              <a:gd name="connsiteX102" fmla="*/ 3793560 w 7622610"/>
              <a:gd name="connsiteY102" fmla="*/ 1885950 h 3552825"/>
              <a:gd name="connsiteX103" fmla="*/ 3784035 w 7622610"/>
              <a:gd name="connsiteY103" fmla="*/ 2000250 h 3552825"/>
              <a:gd name="connsiteX104" fmla="*/ 3755460 w 7622610"/>
              <a:gd name="connsiteY104" fmla="*/ 2009775 h 3552825"/>
              <a:gd name="connsiteX105" fmla="*/ 3688785 w 7622610"/>
              <a:gd name="connsiteY105" fmla="*/ 1981200 h 3552825"/>
              <a:gd name="connsiteX106" fmla="*/ 3650685 w 7622610"/>
              <a:gd name="connsiteY106" fmla="*/ 1971675 h 3552825"/>
              <a:gd name="connsiteX107" fmla="*/ 3584010 w 7622610"/>
              <a:gd name="connsiteY107" fmla="*/ 1952625 h 3552825"/>
              <a:gd name="connsiteX108" fmla="*/ 3488760 w 7622610"/>
              <a:gd name="connsiteY108" fmla="*/ 1962150 h 3552825"/>
              <a:gd name="connsiteX109" fmla="*/ 3441135 w 7622610"/>
              <a:gd name="connsiteY109" fmla="*/ 2009775 h 3552825"/>
              <a:gd name="connsiteX110" fmla="*/ 3412560 w 7622610"/>
              <a:gd name="connsiteY110" fmla="*/ 2019300 h 3552825"/>
              <a:gd name="connsiteX111" fmla="*/ 3383985 w 7622610"/>
              <a:gd name="connsiteY111" fmla="*/ 2038350 h 3552825"/>
              <a:gd name="connsiteX112" fmla="*/ 3345885 w 7622610"/>
              <a:gd name="connsiteY112" fmla="*/ 2028825 h 3552825"/>
              <a:gd name="connsiteX113" fmla="*/ 3317310 w 7622610"/>
              <a:gd name="connsiteY113" fmla="*/ 2019300 h 3552825"/>
              <a:gd name="connsiteX114" fmla="*/ 3241110 w 7622610"/>
              <a:gd name="connsiteY114" fmla="*/ 2000250 h 3552825"/>
              <a:gd name="connsiteX115" fmla="*/ 3212535 w 7622610"/>
              <a:gd name="connsiteY115" fmla="*/ 1981200 h 3552825"/>
              <a:gd name="connsiteX116" fmla="*/ 3174435 w 7622610"/>
              <a:gd name="connsiteY116" fmla="*/ 1933575 h 3552825"/>
              <a:gd name="connsiteX117" fmla="*/ 3126810 w 7622610"/>
              <a:gd name="connsiteY117" fmla="*/ 1885950 h 3552825"/>
              <a:gd name="connsiteX118" fmla="*/ 3079185 w 7622610"/>
              <a:gd name="connsiteY118" fmla="*/ 1847850 h 3552825"/>
              <a:gd name="connsiteX119" fmla="*/ 2945835 w 7622610"/>
              <a:gd name="connsiteY119" fmla="*/ 1857375 h 3552825"/>
              <a:gd name="connsiteX120" fmla="*/ 2917260 w 7622610"/>
              <a:gd name="connsiteY120" fmla="*/ 1866900 h 3552825"/>
              <a:gd name="connsiteX121" fmla="*/ 2869635 w 7622610"/>
              <a:gd name="connsiteY121" fmla="*/ 1876425 h 3552825"/>
              <a:gd name="connsiteX122" fmla="*/ 2802960 w 7622610"/>
              <a:gd name="connsiteY122" fmla="*/ 1857375 h 3552825"/>
              <a:gd name="connsiteX123" fmla="*/ 2755335 w 7622610"/>
              <a:gd name="connsiteY123" fmla="*/ 1800225 h 3552825"/>
              <a:gd name="connsiteX124" fmla="*/ 2726760 w 7622610"/>
              <a:gd name="connsiteY124" fmla="*/ 1781175 h 3552825"/>
              <a:gd name="connsiteX125" fmla="*/ 2669610 w 7622610"/>
              <a:gd name="connsiteY125" fmla="*/ 1762125 h 3552825"/>
              <a:gd name="connsiteX126" fmla="*/ 2593410 w 7622610"/>
              <a:gd name="connsiteY126" fmla="*/ 1743075 h 3552825"/>
              <a:gd name="connsiteX127" fmla="*/ 2526735 w 7622610"/>
              <a:gd name="connsiteY127" fmla="*/ 1724025 h 3552825"/>
              <a:gd name="connsiteX128" fmla="*/ 2479110 w 7622610"/>
              <a:gd name="connsiteY128" fmla="*/ 1685925 h 3552825"/>
              <a:gd name="connsiteX129" fmla="*/ 2460060 w 7622610"/>
              <a:gd name="connsiteY129" fmla="*/ 1657350 h 3552825"/>
              <a:gd name="connsiteX130" fmla="*/ 2431485 w 7622610"/>
              <a:gd name="connsiteY130" fmla="*/ 1638300 h 3552825"/>
              <a:gd name="connsiteX131" fmla="*/ 2441010 w 7622610"/>
              <a:gd name="connsiteY131" fmla="*/ 1609725 h 3552825"/>
              <a:gd name="connsiteX132" fmla="*/ 2469585 w 7622610"/>
              <a:gd name="connsiteY132" fmla="*/ 1590675 h 3552825"/>
              <a:gd name="connsiteX133" fmla="*/ 2441010 w 7622610"/>
              <a:gd name="connsiteY133" fmla="*/ 1485900 h 3552825"/>
              <a:gd name="connsiteX134" fmla="*/ 2383860 w 7622610"/>
              <a:gd name="connsiteY134" fmla="*/ 1466850 h 3552825"/>
              <a:gd name="connsiteX135" fmla="*/ 2355285 w 7622610"/>
              <a:gd name="connsiteY135" fmla="*/ 1447800 h 3552825"/>
              <a:gd name="connsiteX136" fmla="*/ 2326710 w 7622610"/>
              <a:gd name="connsiteY136" fmla="*/ 1419225 h 3552825"/>
              <a:gd name="connsiteX137" fmla="*/ 2298135 w 7622610"/>
              <a:gd name="connsiteY137" fmla="*/ 1409700 h 3552825"/>
              <a:gd name="connsiteX138" fmla="*/ 2212410 w 7622610"/>
              <a:gd name="connsiteY138" fmla="*/ 1371600 h 3552825"/>
              <a:gd name="connsiteX139" fmla="*/ 2183835 w 7622610"/>
              <a:gd name="connsiteY139" fmla="*/ 1362075 h 3552825"/>
              <a:gd name="connsiteX140" fmla="*/ 2155260 w 7622610"/>
              <a:gd name="connsiteY140" fmla="*/ 1352550 h 3552825"/>
              <a:gd name="connsiteX141" fmla="*/ 2098110 w 7622610"/>
              <a:gd name="connsiteY141" fmla="*/ 1371600 h 3552825"/>
              <a:gd name="connsiteX142" fmla="*/ 2079060 w 7622610"/>
              <a:gd name="connsiteY142" fmla="*/ 1343025 h 3552825"/>
              <a:gd name="connsiteX143" fmla="*/ 2050485 w 7622610"/>
              <a:gd name="connsiteY143" fmla="*/ 1285875 h 3552825"/>
              <a:gd name="connsiteX144" fmla="*/ 2021910 w 7622610"/>
              <a:gd name="connsiteY144" fmla="*/ 1276350 h 3552825"/>
              <a:gd name="connsiteX145" fmla="*/ 1993335 w 7622610"/>
              <a:gd name="connsiteY145" fmla="*/ 1257300 h 3552825"/>
              <a:gd name="connsiteX146" fmla="*/ 1983810 w 7622610"/>
              <a:gd name="connsiteY146" fmla="*/ 1085850 h 3552825"/>
              <a:gd name="connsiteX147" fmla="*/ 1974285 w 7622610"/>
              <a:gd name="connsiteY147" fmla="*/ 1057275 h 3552825"/>
              <a:gd name="connsiteX148" fmla="*/ 1936185 w 7622610"/>
              <a:gd name="connsiteY148" fmla="*/ 1047750 h 3552825"/>
              <a:gd name="connsiteX149" fmla="*/ 1850460 w 7622610"/>
              <a:gd name="connsiteY149" fmla="*/ 1019175 h 3552825"/>
              <a:gd name="connsiteX150" fmla="*/ 1821885 w 7622610"/>
              <a:gd name="connsiteY150" fmla="*/ 1009650 h 3552825"/>
              <a:gd name="connsiteX151" fmla="*/ 1793310 w 7622610"/>
              <a:gd name="connsiteY151" fmla="*/ 1000125 h 3552825"/>
              <a:gd name="connsiteX152" fmla="*/ 1764735 w 7622610"/>
              <a:gd name="connsiteY152" fmla="*/ 981075 h 3552825"/>
              <a:gd name="connsiteX153" fmla="*/ 1707585 w 7622610"/>
              <a:gd name="connsiteY153" fmla="*/ 1009650 h 3552825"/>
              <a:gd name="connsiteX154" fmla="*/ 1688535 w 7622610"/>
              <a:gd name="connsiteY154" fmla="*/ 1038225 h 3552825"/>
              <a:gd name="connsiteX155" fmla="*/ 1631385 w 7622610"/>
              <a:gd name="connsiteY155" fmla="*/ 1057275 h 3552825"/>
              <a:gd name="connsiteX156" fmla="*/ 1393260 w 7622610"/>
              <a:gd name="connsiteY156" fmla="*/ 1038225 h 3552825"/>
              <a:gd name="connsiteX157" fmla="*/ 1307535 w 7622610"/>
              <a:gd name="connsiteY157" fmla="*/ 1009650 h 3552825"/>
              <a:gd name="connsiteX158" fmla="*/ 1278960 w 7622610"/>
              <a:gd name="connsiteY158" fmla="*/ 1000125 h 3552825"/>
              <a:gd name="connsiteX159" fmla="*/ 1250385 w 7622610"/>
              <a:gd name="connsiteY159" fmla="*/ 990600 h 3552825"/>
              <a:gd name="connsiteX160" fmla="*/ 1269435 w 7622610"/>
              <a:gd name="connsiteY160" fmla="*/ 962025 h 3552825"/>
              <a:gd name="connsiteX161" fmla="*/ 1307535 w 7622610"/>
              <a:gd name="connsiteY161" fmla="*/ 952500 h 3552825"/>
              <a:gd name="connsiteX162" fmla="*/ 1336110 w 7622610"/>
              <a:gd name="connsiteY162" fmla="*/ 942975 h 3552825"/>
              <a:gd name="connsiteX163" fmla="*/ 1364685 w 7622610"/>
              <a:gd name="connsiteY163" fmla="*/ 914400 h 3552825"/>
              <a:gd name="connsiteX164" fmla="*/ 1374210 w 7622610"/>
              <a:gd name="connsiteY164" fmla="*/ 885825 h 3552825"/>
              <a:gd name="connsiteX165" fmla="*/ 1459935 w 7622610"/>
              <a:gd name="connsiteY165" fmla="*/ 838200 h 3552825"/>
              <a:gd name="connsiteX166" fmla="*/ 1536135 w 7622610"/>
              <a:gd name="connsiteY166" fmla="*/ 828675 h 3552825"/>
              <a:gd name="connsiteX167" fmla="*/ 1593285 w 7622610"/>
              <a:gd name="connsiteY167" fmla="*/ 800100 h 3552825"/>
              <a:gd name="connsiteX168" fmla="*/ 1602810 w 7622610"/>
              <a:gd name="connsiteY168" fmla="*/ 771525 h 3552825"/>
              <a:gd name="connsiteX169" fmla="*/ 1612335 w 7622610"/>
              <a:gd name="connsiteY169" fmla="*/ 695325 h 3552825"/>
              <a:gd name="connsiteX170" fmla="*/ 1602810 w 7622610"/>
              <a:gd name="connsiteY170" fmla="*/ 647700 h 3552825"/>
              <a:gd name="connsiteX171" fmla="*/ 1574235 w 7622610"/>
              <a:gd name="connsiteY171" fmla="*/ 628650 h 3552825"/>
              <a:gd name="connsiteX172" fmla="*/ 1517085 w 7622610"/>
              <a:gd name="connsiteY172" fmla="*/ 609600 h 3552825"/>
              <a:gd name="connsiteX173" fmla="*/ 1488510 w 7622610"/>
              <a:gd name="connsiteY173" fmla="*/ 600075 h 3552825"/>
              <a:gd name="connsiteX174" fmla="*/ 1459935 w 7622610"/>
              <a:gd name="connsiteY174" fmla="*/ 581025 h 3552825"/>
              <a:gd name="connsiteX175" fmla="*/ 1412310 w 7622610"/>
              <a:gd name="connsiteY175" fmla="*/ 495300 h 3552825"/>
              <a:gd name="connsiteX176" fmla="*/ 1383735 w 7622610"/>
              <a:gd name="connsiteY176" fmla="*/ 476250 h 3552825"/>
              <a:gd name="connsiteX177" fmla="*/ 1364685 w 7622610"/>
              <a:gd name="connsiteY177" fmla="*/ 447675 h 3552825"/>
              <a:gd name="connsiteX178" fmla="*/ 1336110 w 7622610"/>
              <a:gd name="connsiteY178" fmla="*/ 438150 h 3552825"/>
              <a:gd name="connsiteX179" fmla="*/ 1278960 w 7622610"/>
              <a:gd name="connsiteY179" fmla="*/ 400050 h 3552825"/>
              <a:gd name="connsiteX180" fmla="*/ 1278960 w 7622610"/>
              <a:gd name="connsiteY180" fmla="*/ 400050 h 3552825"/>
              <a:gd name="connsiteX181" fmla="*/ 1221810 w 7622610"/>
              <a:gd name="connsiteY181" fmla="*/ 342900 h 3552825"/>
              <a:gd name="connsiteX182" fmla="*/ 1193235 w 7622610"/>
              <a:gd name="connsiteY182" fmla="*/ 314325 h 3552825"/>
              <a:gd name="connsiteX183" fmla="*/ 1174185 w 7622610"/>
              <a:gd name="connsiteY183" fmla="*/ 285750 h 3552825"/>
              <a:gd name="connsiteX184" fmla="*/ 1145610 w 7622610"/>
              <a:gd name="connsiteY184" fmla="*/ 276225 h 3552825"/>
              <a:gd name="connsiteX185" fmla="*/ 1126560 w 7622610"/>
              <a:gd name="connsiteY185" fmla="*/ 247650 h 3552825"/>
              <a:gd name="connsiteX186" fmla="*/ 1069410 w 7622610"/>
              <a:gd name="connsiteY186" fmla="*/ 219075 h 3552825"/>
              <a:gd name="connsiteX187" fmla="*/ 1021785 w 7622610"/>
              <a:gd name="connsiteY187" fmla="*/ 180975 h 3552825"/>
              <a:gd name="connsiteX188" fmla="*/ 1002735 w 7622610"/>
              <a:gd name="connsiteY188" fmla="*/ 152400 h 3552825"/>
              <a:gd name="connsiteX189" fmla="*/ 974160 w 7622610"/>
              <a:gd name="connsiteY189" fmla="*/ 123825 h 3552825"/>
              <a:gd name="connsiteX190" fmla="*/ 955110 w 7622610"/>
              <a:gd name="connsiteY190" fmla="*/ 95250 h 3552825"/>
              <a:gd name="connsiteX191" fmla="*/ 897960 w 7622610"/>
              <a:gd name="connsiteY191" fmla="*/ 47625 h 3552825"/>
              <a:gd name="connsiteX192" fmla="*/ 878910 w 7622610"/>
              <a:gd name="connsiteY192" fmla="*/ 19050 h 3552825"/>
              <a:gd name="connsiteX193" fmla="*/ 821760 w 7622610"/>
              <a:gd name="connsiteY193" fmla="*/ 9525 h 3552825"/>
              <a:gd name="connsiteX194" fmla="*/ 783660 w 7622610"/>
              <a:gd name="connsiteY194" fmla="*/ 0 h 3552825"/>
              <a:gd name="connsiteX195" fmla="*/ 640785 w 7622610"/>
              <a:gd name="connsiteY195" fmla="*/ 9525 h 3552825"/>
              <a:gd name="connsiteX196" fmla="*/ 583635 w 7622610"/>
              <a:gd name="connsiteY196" fmla="*/ 57150 h 3552825"/>
              <a:gd name="connsiteX197" fmla="*/ 488385 w 7622610"/>
              <a:gd name="connsiteY197" fmla="*/ 66675 h 3552825"/>
              <a:gd name="connsiteX198" fmla="*/ 412185 w 7622610"/>
              <a:gd name="connsiteY198" fmla="*/ 85725 h 3552825"/>
              <a:gd name="connsiteX199" fmla="*/ 402660 w 7622610"/>
              <a:gd name="connsiteY199" fmla="*/ 114300 h 3552825"/>
              <a:gd name="connsiteX200" fmla="*/ 431235 w 7622610"/>
              <a:gd name="connsiteY200" fmla="*/ 180975 h 3552825"/>
              <a:gd name="connsiteX201" fmla="*/ 488385 w 7622610"/>
              <a:gd name="connsiteY201" fmla="*/ 219075 h 3552825"/>
              <a:gd name="connsiteX202" fmla="*/ 478860 w 7622610"/>
              <a:gd name="connsiteY202" fmla="*/ 295275 h 3552825"/>
              <a:gd name="connsiteX203" fmla="*/ 450285 w 7622610"/>
              <a:gd name="connsiteY203" fmla="*/ 381000 h 3552825"/>
              <a:gd name="connsiteX204" fmla="*/ 440760 w 7622610"/>
              <a:gd name="connsiteY204" fmla="*/ 419100 h 3552825"/>
              <a:gd name="connsiteX205" fmla="*/ 383610 w 7622610"/>
              <a:gd name="connsiteY205" fmla="*/ 447675 h 3552825"/>
              <a:gd name="connsiteX206" fmla="*/ 288360 w 7622610"/>
              <a:gd name="connsiteY206" fmla="*/ 419100 h 3552825"/>
              <a:gd name="connsiteX207" fmla="*/ 259785 w 7622610"/>
              <a:gd name="connsiteY207" fmla="*/ 409575 h 3552825"/>
              <a:gd name="connsiteX208" fmla="*/ 59760 w 7622610"/>
              <a:gd name="connsiteY208" fmla="*/ 419100 h 3552825"/>
              <a:gd name="connsiteX209" fmla="*/ 40710 w 7622610"/>
              <a:gd name="connsiteY209" fmla="*/ 447675 h 3552825"/>
              <a:gd name="connsiteX210" fmla="*/ 50235 w 7622610"/>
              <a:gd name="connsiteY210" fmla="*/ 476250 h 3552825"/>
              <a:gd name="connsiteX211" fmla="*/ 40710 w 7622610"/>
              <a:gd name="connsiteY211" fmla="*/ 561975 h 3552825"/>
              <a:gd name="connsiteX212" fmla="*/ 21660 w 7622610"/>
              <a:gd name="connsiteY212" fmla="*/ 619125 h 3552825"/>
              <a:gd name="connsiteX213" fmla="*/ 31185 w 7622610"/>
              <a:gd name="connsiteY213" fmla="*/ 666750 h 3552825"/>
              <a:gd name="connsiteX214" fmla="*/ 50235 w 7622610"/>
              <a:gd name="connsiteY214" fmla="*/ 723900 h 3552825"/>
              <a:gd name="connsiteX215" fmla="*/ 126435 w 7622610"/>
              <a:gd name="connsiteY215" fmla="*/ 742950 h 3552825"/>
              <a:gd name="connsiteX216" fmla="*/ 183585 w 7622610"/>
              <a:gd name="connsiteY216" fmla="*/ 762000 h 3552825"/>
              <a:gd name="connsiteX217" fmla="*/ 240735 w 7622610"/>
              <a:gd name="connsiteY217" fmla="*/ 781050 h 3552825"/>
              <a:gd name="connsiteX218" fmla="*/ 269310 w 7622610"/>
              <a:gd name="connsiteY218" fmla="*/ 790575 h 3552825"/>
              <a:gd name="connsiteX219" fmla="*/ 288360 w 7622610"/>
              <a:gd name="connsiteY219" fmla="*/ 847725 h 3552825"/>
              <a:gd name="connsiteX220" fmla="*/ 307410 w 7622610"/>
              <a:gd name="connsiteY220" fmla="*/ 885825 h 3552825"/>
              <a:gd name="connsiteX0" fmla="*/ 7184460 w 7622610"/>
              <a:gd name="connsiteY0" fmla="*/ 3552825 h 3552825"/>
              <a:gd name="connsiteX1" fmla="*/ 7213035 w 7622610"/>
              <a:gd name="connsiteY1" fmla="*/ 3495675 h 3552825"/>
              <a:gd name="connsiteX2" fmla="*/ 7203510 w 7622610"/>
              <a:gd name="connsiteY2" fmla="*/ 3457575 h 3552825"/>
              <a:gd name="connsiteX3" fmla="*/ 7184460 w 7622610"/>
              <a:gd name="connsiteY3" fmla="*/ 3352800 h 3552825"/>
              <a:gd name="connsiteX4" fmla="*/ 7213035 w 7622610"/>
              <a:gd name="connsiteY4" fmla="*/ 3295650 h 3552825"/>
              <a:gd name="connsiteX5" fmla="*/ 7241610 w 7622610"/>
              <a:gd name="connsiteY5" fmla="*/ 3286125 h 3552825"/>
              <a:gd name="connsiteX6" fmla="*/ 7308285 w 7622610"/>
              <a:gd name="connsiteY6" fmla="*/ 3219450 h 3552825"/>
              <a:gd name="connsiteX7" fmla="*/ 7317810 w 7622610"/>
              <a:gd name="connsiteY7" fmla="*/ 3190875 h 3552825"/>
              <a:gd name="connsiteX8" fmla="*/ 7327335 w 7622610"/>
              <a:gd name="connsiteY8" fmla="*/ 3152775 h 3552825"/>
              <a:gd name="connsiteX9" fmla="*/ 7384485 w 7622610"/>
              <a:gd name="connsiteY9" fmla="*/ 3143250 h 3552825"/>
              <a:gd name="connsiteX10" fmla="*/ 7308285 w 7622610"/>
              <a:gd name="connsiteY10" fmla="*/ 3114675 h 3552825"/>
              <a:gd name="connsiteX11" fmla="*/ 7394010 w 7622610"/>
              <a:gd name="connsiteY11" fmla="*/ 2962275 h 3552825"/>
              <a:gd name="connsiteX12" fmla="*/ 7527360 w 7622610"/>
              <a:gd name="connsiteY12" fmla="*/ 2933700 h 3552825"/>
              <a:gd name="connsiteX13" fmla="*/ 7555935 w 7622610"/>
              <a:gd name="connsiteY13" fmla="*/ 2924175 h 3552825"/>
              <a:gd name="connsiteX14" fmla="*/ 7574985 w 7622610"/>
              <a:gd name="connsiteY14" fmla="*/ 2867025 h 3552825"/>
              <a:gd name="connsiteX15" fmla="*/ 7584510 w 7622610"/>
              <a:gd name="connsiteY15" fmla="*/ 2838450 h 3552825"/>
              <a:gd name="connsiteX16" fmla="*/ 7613085 w 7622610"/>
              <a:gd name="connsiteY16" fmla="*/ 2819400 h 3552825"/>
              <a:gd name="connsiteX17" fmla="*/ 7622610 w 7622610"/>
              <a:gd name="connsiteY17" fmla="*/ 2790825 h 3552825"/>
              <a:gd name="connsiteX18" fmla="*/ 7613085 w 7622610"/>
              <a:gd name="connsiteY18" fmla="*/ 2752725 h 3552825"/>
              <a:gd name="connsiteX19" fmla="*/ 7489260 w 7622610"/>
              <a:gd name="connsiteY19" fmla="*/ 2714625 h 3552825"/>
              <a:gd name="connsiteX20" fmla="*/ 7460685 w 7622610"/>
              <a:gd name="connsiteY20" fmla="*/ 2705100 h 3552825"/>
              <a:gd name="connsiteX21" fmla="*/ 7432110 w 7622610"/>
              <a:gd name="connsiteY21" fmla="*/ 2676525 h 3552825"/>
              <a:gd name="connsiteX22" fmla="*/ 7403535 w 7622610"/>
              <a:gd name="connsiteY22" fmla="*/ 2657475 h 3552825"/>
              <a:gd name="connsiteX23" fmla="*/ 7241610 w 7622610"/>
              <a:gd name="connsiteY23" fmla="*/ 2619375 h 3552825"/>
              <a:gd name="connsiteX24" fmla="*/ 7174935 w 7622610"/>
              <a:gd name="connsiteY24" fmla="*/ 2600325 h 3552825"/>
              <a:gd name="connsiteX25" fmla="*/ 7070160 w 7622610"/>
              <a:gd name="connsiteY25" fmla="*/ 2571750 h 3552825"/>
              <a:gd name="connsiteX26" fmla="*/ 7041585 w 7622610"/>
              <a:gd name="connsiteY26" fmla="*/ 2552700 h 3552825"/>
              <a:gd name="connsiteX27" fmla="*/ 6965385 w 7622610"/>
              <a:gd name="connsiteY27" fmla="*/ 2543175 h 3552825"/>
              <a:gd name="connsiteX28" fmla="*/ 6936810 w 7622610"/>
              <a:gd name="connsiteY28" fmla="*/ 2533650 h 3552825"/>
              <a:gd name="connsiteX29" fmla="*/ 6841560 w 7622610"/>
              <a:gd name="connsiteY29" fmla="*/ 2552700 h 3552825"/>
              <a:gd name="connsiteX30" fmla="*/ 6812985 w 7622610"/>
              <a:gd name="connsiteY30" fmla="*/ 2571750 h 3552825"/>
              <a:gd name="connsiteX31" fmla="*/ 6755835 w 7622610"/>
              <a:gd name="connsiteY31" fmla="*/ 2590800 h 3552825"/>
              <a:gd name="connsiteX32" fmla="*/ 6727260 w 7622610"/>
              <a:gd name="connsiteY32" fmla="*/ 2609850 h 3552825"/>
              <a:gd name="connsiteX33" fmla="*/ 6698685 w 7622610"/>
              <a:gd name="connsiteY33" fmla="*/ 2619375 h 3552825"/>
              <a:gd name="connsiteX34" fmla="*/ 6641535 w 7622610"/>
              <a:gd name="connsiteY34" fmla="*/ 2657475 h 3552825"/>
              <a:gd name="connsiteX35" fmla="*/ 6584385 w 7622610"/>
              <a:gd name="connsiteY35" fmla="*/ 2619375 h 3552825"/>
              <a:gd name="connsiteX36" fmla="*/ 6527235 w 7622610"/>
              <a:gd name="connsiteY36" fmla="*/ 2581275 h 3552825"/>
              <a:gd name="connsiteX37" fmla="*/ 6498660 w 7622610"/>
              <a:gd name="connsiteY37" fmla="*/ 2562225 h 3552825"/>
              <a:gd name="connsiteX38" fmla="*/ 6412935 w 7622610"/>
              <a:gd name="connsiteY38" fmla="*/ 2543175 h 3552825"/>
              <a:gd name="connsiteX39" fmla="*/ 6231960 w 7622610"/>
              <a:gd name="connsiteY39" fmla="*/ 2533650 h 3552825"/>
              <a:gd name="connsiteX40" fmla="*/ 6155760 w 7622610"/>
              <a:gd name="connsiteY40" fmla="*/ 2552700 h 3552825"/>
              <a:gd name="connsiteX41" fmla="*/ 6127185 w 7622610"/>
              <a:gd name="connsiteY41" fmla="*/ 2571750 h 3552825"/>
              <a:gd name="connsiteX42" fmla="*/ 6117660 w 7622610"/>
              <a:gd name="connsiteY42" fmla="*/ 2619375 h 3552825"/>
              <a:gd name="connsiteX43" fmla="*/ 6060510 w 7622610"/>
              <a:gd name="connsiteY43" fmla="*/ 2647950 h 3552825"/>
              <a:gd name="connsiteX44" fmla="*/ 5860485 w 7622610"/>
              <a:gd name="connsiteY44" fmla="*/ 2647950 h 3552825"/>
              <a:gd name="connsiteX45" fmla="*/ 5822385 w 7622610"/>
              <a:gd name="connsiteY45" fmla="*/ 2657475 h 3552825"/>
              <a:gd name="connsiteX46" fmla="*/ 5765235 w 7622610"/>
              <a:gd name="connsiteY46" fmla="*/ 2676525 h 3552825"/>
              <a:gd name="connsiteX47" fmla="*/ 5755710 w 7622610"/>
              <a:gd name="connsiteY47" fmla="*/ 2781300 h 3552825"/>
              <a:gd name="connsiteX48" fmla="*/ 5746185 w 7622610"/>
              <a:gd name="connsiteY48" fmla="*/ 2809875 h 3552825"/>
              <a:gd name="connsiteX49" fmla="*/ 5593785 w 7622610"/>
              <a:gd name="connsiteY49" fmla="*/ 2781300 h 3552825"/>
              <a:gd name="connsiteX50" fmla="*/ 5536635 w 7622610"/>
              <a:gd name="connsiteY50" fmla="*/ 2762250 h 3552825"/>
              <a:gd name="connsiteX51" fmla="*/ 5508060 w 7622610"/>
              <a:gd name="connsiteY51" fmla="*/ 2752725 h 3552825"/>
              <a:gd name="connsiteX52" fmla="*/ 5450910 w 7622610"/>
              <a:gd name="connsiteY52" fmla="*/ 2714625 h 3552825"/>
              <a:gd name="connsiteX53" fmla="*/ 5393760 w 7622610"/>
              <a:gd name="connsiteY53" fmla="*/ 2695575 h 3552825"/>
              <a:gd name="connsiteX54" fmla="*/ 5365185 w 7622610"/>
              <a:gd name="connsiteY54" fmla="*/ 2686050 h 3552825"/>
              <a:gd name="connsiteX55" fmla="*/ 5336610 w 7622610"/>
              <a:gd name="connsiteY55" fmla="*/ 2667000 h 3552825"/>
              <a:gd name="connsiteX56" fmla="*/ 5279460 w 7622610"/>
              <a:gd name="connsiteY56" fmla="*/ 2647950 h 3552825"/>
              <a:gd name="connsiteX57" fmla="*/ 5250885 w 7622610"/>
              <a:gd name="connsiteY57" fmla="*/ 2638425 h 3552825"/>
              <a:gd name="connsiteX58" fmla="*/ 5222310 w 7622610"/>
              <a:gd name="connsiteY58" fmla="*/ 2619375 h 3552825"/>
              <a:gd name="connsiteX59" fmla="*/ 5165160 w 7622610"/>
              <a:gd name="connsiteY59" fmla="*/ 2590800 h 3552825"/>
              <a:gd name="connsiteX60" fmla="*/ 5184210 w 7622610"/>
              <a:gd name="connsiteY60" fmla="*/ 2562225 h 3552825"/>
              <a:gd name="connsiteX61" fmla="*/ 5241360 w 7622610"/>
              <a:gd name="connsiteY61" fmla="*/ 2543175 h 3552825"/>
              <a:gd name="connsiteX62" fmla="*/ 5279460 w 7622610"/>
              <a:gd name="connsiteY62" fmla="*/ 2486025 h 3552825"/>
              <a:gd name="connsiteX63" fmla="*/ 5298510 w 7622610"/>
              <a:gd name="connsiteY63" fmla="*/ 2457450 h 3552825"/>
              <a:gd name="connsiteX64" fmla="*/ 5288985 w 7622610"/>
              <a:gd name="connsiteY64" fmla="*/ 2400300 h 3552825"/>
              <a:gd name="connsiteX65" fmla="*/ 5250885 w 7622610"/>
              <a:gd name="connsiteY65" fmla="*/ 2390775 h 3552825"/>
              <a:gd name="connsiteX66" fmla="*/ 5193735 w 7622610"/>
              <a:gd name="connsiteY66" fmla="*/ 2371725 h 3552825"/>
              <a:gd name="connsiteX67" fmla="*/ 5165160 w 7622610"/>
              <a:gd name="connsiteY67" fmla="*/ 2362200 h 3552825"/>
              <a:gd name="connsiteX68" fmla="*/ 5136585 w 7622610"/>
              <a:gd name="connsiteY68" fmla="*/ 2352675 h 3552825"/>
              <a:gd name="connsiteX69" fmla="*/ 5108010 w 7622610"/>
              <a:gd name="connsiteY69" fmla="*/ 2295525 h 3552825"/>
              <a:gd name="connsiteX70" fmla="*/ 5117535 w 7622610"/>
              <a:gd name="connsiteY70" fmla="*/ 2257425 h 3552825"/>
              <a:gd name="connsiteX71" fmla="*/ 5108010 w 7622610"/>
              <a:gd name="connsiteY71" fmla="*/ 2143125 h 3552825"/>
              <a:gd name="connsiteX72" fmla="*/ 5079435 w 7622610"/>
              <a:gd name="connsiteY72" fmla="*/ 2124075 h 3552825"/>
              <a:gd name="connsiteX73" fmla="*/ 4993710 w 7622610"/>
              <a:gd name="connsiteY73" fmla="*/ 2114550 h 3552825"/>
              <a:gd name="connsiteX74" fmla="*/ 5022285 w 7622610"/>
              <a:gd name="connsiteY74" fmla="*/ 2028825 h 3552825"/>
              <a:gd name="connsiteX75" fmla="*/ 5031810 w 7622610"/>
              <a:gd name="connsiteY75" fmla="*/ 2000250 h 3552825"/>
              <a:gd name="connsiteX76" fmla="*/ 5022285 w 7622610"/>
              <a:gd name="connsiteY76" fmla="*/ 1895475 h 3552825"/>
              <a:gd name="connsiteX77" fmla="*/ 4936560 w 7622610"/>
              <a:gd name="connsiteY77" fmla="*/ 1847850 h 3552825"/>
              <a:gd name="connsiteX78" fmla="*/ 4907985 w 7622610"/>
              <a:gd name="connsiteY78" fmla="*/ 1828800 h 3552825"/>
              <a:gd name="connsiteX79" fmla="*/ 4793685 w 7622610"/>
              <a:gd name="connsiteY79" fmla="*/ 1819275 h 3552825"/>
              <a:gd name="connsiteX80" fmla="*/ 4765110 w 7622610"/>
              <a:gd name="connsiteY80" fmla="*/ 1809750 h 3552825"/>
              <a:gd name="connsiteX81" fmla="*/ 4707960 w 7622610"/>
              <a:gd name="connsiteY81" fmla="*/ 1781175 h 3552825"/>
              <a:gd name="connsiteX82" fmla="*/ 4688910 w 7622610"/>
              <a:gd name="connsiteY82" fmla="*/ 1752600 h 3552825"/>
              <a:gd name="connsiteX83" fmla="*/ 4669860 w 7622610"/>
              <a:gd name="connsiteY83" fmla="*/ 1676400 h 3552825"/>
              <a:gd name="connsiteX84" fmla="*/ 4631760 w 7622610"/>
              <a:gd name="connsiteY84" fmla="*/ 1619250 h 3552825"/>
              <a:gd name="connsiteX85" fmla="*/ 4574610 w 7622610"/>
              <a:gd name="connsiteY85" fmla="*/ 1600200 h 3552825"/>
              <a:gd name="connsiteX86" fmla="*/ 4355535 w 7622610"/>
              <a:gd name="connsiteY86" fmla="*/ 1609725 h 3552825"/>
              <a:gd name="connsiteX87" fmla="*/ 4336485 w 7622610"/>
              <a:gd name="connsiteY87" fmla="*/ 1638300 h 3552825"/>
              <a:gd name="connsiteX88" fmla="*/ 4326960 w 7622610"/>
              <a:gd name="connsiteY88" fmla="*/ 1704975 h 3552825"/>
              <a:gd name="connsiteX89" fmla="*/ 4298385 w 7622610"/>
              <a:gd name="connsiteY89" fmla="*/ 1724025 h 3552825"/>
              <a:gd name="connsiteX90" fmla="*/ 4212660 w 7622610"/>
              <a:gd name="connsiteY90" fmla="*/ 1714500 h 3552825"/>
              <a:gd name="connsiteX91" fmla="*/ 4184085 w 7622610"/>
              <a:gd name="connsiteY91" fmla="*/ 1619250 h 3552825"/>
              <a:gd name="connsiteX92" fmla="*/ 4174560 w 7622610"/>
              <a:gd name="connsiteY92" fmla="*/ 1590675 h 3552825"/>
              <a:gd name="connsiteX93" fmla="*/ 4107885 w 7622610"/>
              <a:gd name="connsiteY93" fmla="*/ 1571625 h 3552825"/>
              <a:gd name="connsiteX94" fmla="*/ 3945960 w 7622610"/>
              <a:gd name="connsiteY94" fmla="*/ 1581150 h 3552825"/>
              <a:gd name="connsiteX95" fmla="*/ 3841185 w 7622610"/>
              <a:gd name="connsiteY95" fmla="*/ 1600200 h 3552825"/>
              <a:gd name="connsiteX96" fmla="*/ 3812610 w 7622610"/>
              <a:gd name="connsiteY96" fmla="*/ 1619250 h 3552825"/>
              <a:gd name="connsiteX97" fmla="*/ 3793560 w 7622610"/>
              <a:gd name="connsiteY97" fmla="*/ 1647825 h 3552825"/>
              <a:gd name="connsiteX98" fmla="*/ 3736410 w 7622610"/>
              <a:gd name="connsiteY98" fmla="*/ 1666875 h 3552825"/>
              <a:gd name="connsiteX99" fmla="*/ 3745935 w 7622610"/>
              <a:gd name="connsiteY99" fmla="*/ 1695450 h 3552825"/>
              <a:gd name="connsiteX100" fmla="*/ 3784035 w 7622610"/>
              <a:gd name="connsiteY100" fmla="*/ 1752600 h 3552825"/>
              <a:gd name="connsiteX101" fmla="*/ 3803085 w 7622610"/>
              <a:gd name="connsiteY101" fmla="*/ 1809750 h 3552825"/>
              <a:gd name="connsiteX102" fmla="*/ 3793560 w 7622610"/>
              <a:gd name="connsiteY102" fmla="*/ 1885950 h 3552825"/>
              <a:gd name="connsiteX103" fmla="*/ 3784035 w 7622610"/>
              <a:gd name="connsiteY103" fmla="*/ 2000250 h 3552825"/>
              <a:gd name="connsiteX104" fmla="*/ 3755460 w 7622610"/>
              <a:gd name="connsiteY104" fmla="*/ 2009775 h 3552825"/>
              <a:gd name="connsiteX105" fmla="*/ 3688785 w 7622610"/>
              <a:gd name="connsiteY105" fmla="*/ 1981200 h 3552825"/>
              <a:gd name="connsiteX106" fmla="*/ 3650685 w 7622610"/>
              <a:gd name="connsiteY106" fmla="*/ 1971675 h 3552825"/>
              <a:gd name="connsiteX107" fmla="*/ 3584010 w 7622610"/>
              <a:gd name="connsiteY107" fmla="*/ 1952625 h 3552825"/>
              <a:gd name="connsiteX108" fmla="*/ 3488760 w 7622610"/>
              <a:gd name="connsiteY108" fmla="*/ 1962150 h 3552825"/>
              <a:gd name="connsiteX109" fmla="*/ 3441135 w 7622610"/>
              <a:gd name="connsiteY109" fmla="*/ 2009775 h 3552825"/>
              <a:gd name="connsiteX110" fmla="*/ 3412560 w 7622610"/>
              <a:gd name="connsiteY110" fmla="*/ 2019300 h 3552825"/>
              <a:gd name="connsiteX111" fmla="*/ 3383985 w 7622610"/>
              <a:gd name="connsiteY111" fmla="*/ 2038350 h 3552825"/>
              <a:gd name="connsiteX112" fmla="*/ 3345885 w 7622610"/>
              <a:gd name="connsiteY112" fmla="*/ 2028825 h 3552825"/>
              <a:gd name="connsiteX113" fmla="*/ 3317310 w 7622610"/>
              <a:gd name="connsiteY113" fmla="*/ 2019300 h 3552825"/>
              <a:gd name="connsiteX114" fmla="*/ 3241110 w 7622610"/>
              <a:gd name="connsiteY114" fmla="*/ 2000250 h 3552825"/>
              <a:gd name="connsiteX115" fmla="*/ 3212535 w 7622610"/>
              <a:gd name="connsiteY115" fmla="*/ 1981200 h 3552825"/>
              <a:gd name="connsiteX116" fmla="*/ 3174435 w 7622610"/>
              <a:gd name="connsiteY116" fmla="*/ 1933575 h 3552825"/>
              <a:gd name="connsiteX117" fmla="*/ 3126810 w 7622610"/>
              <a:gd name="connsiteY117" fmla="*/ 1885950 h 3552825"/>
              <a:gd name="connsiteX118" fmla="*/ 3079185 w 7622610"/>
              <a:gd name="connsiteY118" fmla="*/ 1847850 h 3552825"/>
              <a:gd name="connsiteX119" fmla="*/ 2945835 w 7622610"/>
              <a:gd name="connsiteY119" fmla="*/ 1857375 h 3552825"/>
              <a:gd name="connsiteX120" fmla="*/ 2917260 w 7622610"/>
              <a:gd name="connsiteY120" fmla="*/ 1866900 h 3552825"/>
              <a:gd name="connsiteX121" fmla="*/ 2869635 w 7622610"/>
              <a:gd name="connsiteY121" fmla="*/ 1876425 h 3552825"/>
              <a:gd name="connsiteX122" fmla="*/ 2802960 w 7622610"/>
              <a:gd name="connsiteY122" fmla="*/ 1857375 h 3552825"/>
              <a:gd name="connsiteX123" fmla="*/ 2755335 w 7622610"/>
              <a:gd name="connsiteY123" fmla="*/ 1800225 h 3552825"/>
              <a:gd name="connsiteX124" fmla="*/ 2726760 w 7622610"/>
              <a:gd name="connsiteY124" fmla="*/ 1781175 h 3552825"/>
              <a:gd name="connsiteX125" fmla="*/ 2669610 w 7622610"/>
              <a:gd name="connsiteY125" fmla="*/ 1762125 h 3552825"/>
              <a:gd name="connsiteX126" fmla="*/ 2593410 w 7622610"/>
              <a:gd name="connsiteY126" fmla="*/ 1743075 h 3552825"/>
              <a:gd name="connsiteX127" fmla="*/ 2526735 w 7622610"/>
              <a:gd name="connsiteY127" fmla="*/ 1724025 h 3552825"/>
              <a:gd name="connsiteX128" fmla="*/ 2479110 w 7622610"/>
              <a:gd name="connsiteY128" fmla="*/ 1685925 h 3552825"/>
              <a:gd name="connsiteX129" fmla="*/ 2460060 w 7622610"/>
              <a:gd name="connsiteY129" fmla="*/ 1657350 h 3552825"/>
              <a:gd name="connsiteX130" fmla="*/ 2431485 w 7622610"/>
              <a:gd name="connsiteY130" fmla="*/ 1638300 h 3552825"/>
              <a:gd name="connsiteX131" fmla="*/ 2441010 w 7622610"/>
              <a:gd name="connsiteY131" fmla="*/ 1609725 h 3552825"/>
              <a:gd name="connsiteX132" fmla="*/ 2469585 w 7622610"/>
              <a:gd name="connsiteY132" fmla="*/ 1590675 h 3552825"/>
              <a:gd name="connsiteX133" fmla="*/ 2441010 w 7622610"/>
              <a:gd name="connsiteY133" fmla="*/ 1485900 h 3552825"/>
              <a:gd name="connsiteX134" fmla="*/ 2383860 w 7622610"/>
              <a:gd name="connsiteY134" fmla="*/ 1466850 h 3552825"/>
              <a:gd name="connsiteX135" fmla="*/ 2355285 w 7622610"/>
              <a:gd name="connsiteY135" fmla="*/ 1447800 h 3552825"/>
              <a:gd name="connsiteX136" fmla="*/ 2326710 w 7622610"/>
              <a:gd name="connsiteY136" fmla="*/ 1419225 h 3552825"/>
              <a:gd name="connsiteX137" fmla="*/ 2298135 w 7622610"/>
              <a:gd name="connsiteY137" fmla="*/ 1409700 h 3552825"/>
              <a:gd name="connsiteX138" fmla="*/ 2212410 w 7622610"/>
              <a:gd name="connsiteY138" fmla="*/ 1371600 h 3552825"/>
              <a:gd name="connsiteX139" fmla="*/ 2183835 w 7622610"/>
              <a:gd name="connsiteY139" fmla="*/ 1362075 h 3552825"/>
              <a:gd name="connsiteX140" fmla="*/ 2155260 w 7622610"/>
              <a:gd name="connsiteY140" fmla="*/ 1352550 h 3552825"/>
              <a:gd name="connsiteX141" fmla="*/ 2098110 w 7622610"/>
              <a:gd name="connsiteY141" fmla="*/ 1371600 h 3552825"/>
              <a:gd name="connsiteX142" fmla="*/ 2079060 w 7622610"/>
              <a:gd name="connsiteY142" fmla="*/ 1343025 h 3552825"/>
              <a:gd name="connsiteX143" fmla="*/ 2050485 w 7622610"/>
              <a:gd name="connsiteY143" fmla="*/ 1285875 h 3552825"/>
              <a:gd name="connsiteX144" fmla="*/ 2021910 w 7622610"/>
              <a:gd name="connsiteY144" fmla="*/ 1276350 h 3552825"/>
              <a:gd name="connsiteX145" fmla="*/ 1993335 w 7622610"/>
              <a:gd name="connsiteY145" fmla="*/ 1257300 h 3552825"/>
              <a:gd name="connsiteX146" fmla="*/ 1983810 w 7622610"/>
              <a:gd name="connsiteY146" fmla="*/ 1085850 h 3552825"/>
              <a:gd name="connsiteX147" fmla="*/ 1974285 w 7622610"/>
              <a:gd name="connsiteY147" fmla="*/ 1057275 h 3552825"/>
              <a:gd name="connsiteX148" fmla="*/ 1936185 w 7622610"/>
              <a:gd name="connsiteY148" fmla="*/ 1047750 h 3552825"/>
              <a:gd name="connsiteX149" fmla="*/ 1850460 w 7622610"/>
              <a:gd name="connsiteY149" fmla="*/ 1019175 h 3552825"/>
              <a:gd name="connsiteX150" fmla="*/ 1821885 w 7622610"/>
              <a:gd name="connsiteY150" fmla="*/ 1009650 h 3552825"/>
              <a:gd name="connsiteX151" fmla="*/ 1793310 w 7622610"/>
              <a:gd name="connsiteY151" fmla="*/ 1000125 h 3552825"/>
              <a:gd name="connsiteX152" fmla="*/ 1764735 w 7622610"/>
              <a:gd name="connsiteY152" fmla="*/ 981075 h 3552825"/>
              <a:gd name="connsiteX153" fmla="*/ 1707585 w 7622610"/>
              <a:gd name="connsiteY153" fmla="*/ 1009650 h 3552825"/>
              <a:gd name="connsiteX154" fmla="*/ 1688535 w 7622610"/>
              <a:gd name="connsiteY154" fmla="*/ 1038225 h 3552825"/>
              <a:gd name="connsiteX155" fmla="*/ 1631385 w 7622610"/>
              <a:gd name="connsiteY155" fmla="*/ 1057275 h 3552825"/>
              <a:gd name="connsiteX156" fmla="*/ 1393260 w 7622610"/>
              <a:gd name="connsiteY156" fmla="*/ 1038225 h 3552825"/>
              <a:gd name="connsiteX157" fmla="*/ 1307535 w 7622610"/>
              <a:gd name="connsiteY157" fmla="*/ 1009650 h 3552825"/>
              <a:gd name="connsiteX158" fmla="*/ 1278960 w 7622610"/>
              <a:gd name="connsiteY158" fmla="*/ 1000125 h 3552825"/>
              <a:gd name="connsiteX159" fmla="*/ 1250385 w 7622610"/>
              <a:gd name="connsiteY159" fmla="*/ 990600 h 3552825"/>
              <a:gd name="connsiteX160" fmla="*/ 1269435 w 7622610"/>
              <a:gd name="connsiteY160" fmla="*/ 962025 h 3552825"/>
              <a:gd name="connsiteX161" fmla="*/ 1307535 w 7622610"/>
              <a:gd name="connsiteY161" fmla="*/ 952500 h 3552825"/>
              <a:gd name="connsiteX162" fmla="*/ 1336110 w 7622610"/>
              <a:gd name="connsiteY162" fmla="*/ 942975 h 3552825"/>
              <a:gd name="connsiteX163" fmla="*/ 1364685 w 7622610"/>
              <a:gd name="connsiteY163" fmla="*/ 914400 h 3552825"/>
              <a:gd name="connsiteX164" fmla="*/ 1374210 w 7622610"/>
              <a:gd name="connsiteY164" fmla="*/ 885825 h 3552825"/>
              <a:gd name="connsiteX165" fmla="*/ 1459935 w 7622610"/>
              <a:gd name="connsiteY165" fmla="*/ 838200 h 3552825"/>
              <a:gd name="connsiteX166" fmla="*/ 1536135 w 7622610"/>
              <a:gd name="connsiteY166" fmla="*/ 828675 h 3552825"/>
              <a:gd name="connsiteX167" fmla="*/ 1593285 w 7622610"/>
              <a:gd name="connsiteY167" fmla="*/ 800100 h 3552825"/>
              <a:gd name="connsiteX168" fmla="*/ 1602810 w 7622610"/>
              <a:gd name="connsiteY168" fmla="*/ 771525 h 3552825"/>
              <a:gd name="connsiteX169" fmla="*/ 1612335 w 7622610"/>
              <a:gd name="connsiteY169" fmla="*/ 695325 h 3552825"/>
              <a:gd name="connsiteX170" fmla="*/ 1602810 w 7622610"/>
              <a:gd name="connsiteY170" fmla="*/ 647700 h 3552825"/>
              <a:gd name="connsiteX171" fmla="*/ 1574235 w 7622610"/>
              <a:gd name="connsiteY171" fmla="*/ 628650 h 3552825"/>
              <a:gd name="connsiteX172" fmla="*/ 1517085 w 7622610"/>
              <a:gd name="connsiteY172" fmla="*/ 609600 h 3552825"/>
              <a:gd name="connsiteX173" fmla="*/ 1488510 w 7622610"/>
              <a:gd name="connsiteY173" fmla="*/ 600075 h 3552825"/>
              <a:gd name="connsiteX174" fmla="*/ 1459935 w 7622610"/>
              <a:gd name="connsiteY174" fmla="*/ 581025 h 3552825"/>
              <a:gd name="connsiteX175" fmla="*/ 1412310 w 7622610"/>
              <a:gd name="connsiteY175" fmla="*/ 495300 h 3552825"/>
              <a:gd name="connsiteX176" fmla="*/ 1383735 w 7622610"/>
              <a:gd name="connsiteY176" fmla="*/ 476250 h 3552825"/>
              <a:gd name="connsiteX177" fmla="*/ 1364685 w 7622610"/>
              <a:gd name="connsiteY177" fmla="*/ 447675 h 3552825"/>
              <a:gd name="connsiteX178" fmla="*/ 1336110 w 7622610"/>
              <a:gd name="connsiteY178" fmla="*/ 438150 h 3552825"/>
              <a:gd name="connsiteX179" fmla="*/ 1278960 w 7622610"/>
              <a:gd name="connsiteY179" fmla="*/ 400050 h 3552825"/>
              <a:gd name="connsiteX180" fmla="*/ 1278960 w 7622610"/>
              <a:gd name="connsiteY180" fmla="*/ 400050 h 3552825"/>
              <a:gd name="connsiteX181" fmla="*/ 1221810 w 7622610"/>
              <a:gd name="connsiteY181" fmla="*/ 342900 h 3552825"/>
              <a:gd name="connsiteX182" fmla="*/ 1193235 w 7622610"/>
              <a:gd name="connsiteY182" fmla="*/ 314325 h 3552825"/>
              <a:gd name="connsiteX183" fmla="*/ 1174185 w 7622610"/>
              <a:gd name="connsiteY183" fmla="*/ 285750 h 3552825"/>
              <a:gd name="connsiteX184" fmla="*/ 1145610 w 7622610"/>
              <a:gd name="connsiteY184" fmla="*/ 276225 h 3552825"/>
              <a:gd name="connsiteX185" fmla="*/ 1126560 w 7622610"/>
              <a:gd name="connsiteY185" fmla="*/ 247650 h 3552825"/>
              <a:gd name="connsiteX186" fmla="*/ 1069410 w 7622610"/>
              <a:gd name="connsiteY186" fmla="*/ 219075 h 3552825"/>
              <a:gd name="connsiteX187" fmla="*/ 1021785 w 7622610"/>
              <a:gd name="connsiteY187" fmla="*/ 180975 h 3552825"/>
              <a:gd name="connsiteX188" fmla="*/ 1002735 w 7622610"/>
              <a:gd name="connsiteY188" fmla="*/ 152400 h 3552825"/>
              <a:gd name="connsiteX189" fmla="*/ 974160 w 7622610"/>
              <a:gd name="connsiteY189" fmla="*/ 123825 h 3552825"/>
              <a:gd name="connsiteX190" fmla="*/ 955110 w 7622610"/>
              <a:gd name="connsiteY190" fmla="*/ 95250 h 3552825"/>
              <a:gd name="connsiteX191" fmla="*/ 897960 w 7622610"/>
              <a:gd name="connsiteY191" fmla="*/ 47625 h 3552825"/>
              <a:gd name="connsiteX192" fmla="*/ 878910 w 7622610"/>
              <a:gd name="connsiteY192" fmla="*/ 19050 h 3552825"/>
              <a:gd name="connsiteX193" fmla="*/ 821760 w 7622610"/>
              <a:gd name="connsiteY193" fmla="*/ 9525 h 3552825"/>
              <a:gd name="connsiteX194" fmla="*/ 783660 w 7622610"/>
              <a:gd name="connsiteY194" fmla="*/ 0 h 3552825"/>
              <a:gd name="connsiteX195" fmla="*/ 640785 w 7622610"/>
              <a:gd name="connsiteY195" fmla="*/ 9525 h 3552825"/>
              <a:gd name="connsiteX196" fmla="*/ 583635 w 7622610"/>
              <a:gd name="connsiteY196" fmla="*/ 57150 h 3552825"/>
              <a:gd name="connsiteX197" fmla="*/ 488385 w 7622610"/>
              <a:gd name="connsiteY197" fmla="*/ 66675 h 3552825"/>
              <a:gd name="connsiteX198" fmla="*/ 412185 w 7622610"/>
              <a:gd name="connsiteY198" fmla="*/ 85725 h 3552825"/>
              <a:gd name="connsiteX199" fmla="*/ 402660 w 7622610"/>
              <a:gd name="connsiteY199" fmla="*/ 114300 h 3552825"/>
              <a:gd name="connsiteX200" fmla="*/ 431235 w 7622610"/>
              <a:gd name="connsiteY200" fmla="*/ 180975 h 3552825"/>
              <a:gd name="connsiteX201" fmla="*/ 488385 w 7622610"/>
              <a:gd name="connsiteY201" fmla="*/ 219075 h 3552825"/>
              <a:gd name="connsiteX202" fmla="*/ 478860 w 7622610"/>
              <a:gd name="connsiteY202" fmla="*/ 295275 h 3552825"/>
              <a:gd name="connsiteX203" fmla="*/ 450285 w 7622610"/>
              <a:gd name="connsiteY203" fmla="*/ 381000 h 3552825"/>
              <a:gd name="connsiteX204" fmla="*/ 440760 w 7622610"/>
              <a:gd name="connsiteY204" fmla="*/ 419100 h 3552825"/>
              <a:gd name="connsiteX205" fmla="*/ 383610 w 7622610"/>
              <a:gd name="connsiteY205" fmla="*/ 447675 h 3552825"/>
              <a:gd name="connsiteX206" fmla="*/ 288360 w 7622610"/>
              <a:gd name="connsiteY206" fmla="*/ 419100 h 3552825"/>
              <a:gd name="connsiteX207" fmla="*/ 259785 w 7622610"/>
              <a:gd name="connsiteY207" fmla="*/ 409575 h 3552825"/>
              <a:gd name="connsiteX208" fmla="*/ 59760 w 7622610"/>
              <a:gd name="connsiteY208" fmla="*/ 419100 h 3552825"/>
              <a:gd name="connsiteX209" fmla="*/ 40710 w 7622610"/>
              <a:gd name="connsiteY209" fmla="*/ 447675 h 3552825"/>
              <a:gd name="connsiteX210" fmla="*/ 50235 w 7622610"/>
              <a:gd name="connsiteY210" fmla="*/ 476250 h 3552825"/>
              <a:gd name="connsiteX211" fmla="*/ 40710 w 7622610"/>
              <a:gd name="connsiteY211" fmla="*/ 561975 h 3552825"/>
              <a:gd name="connsiteX212" fmla="*/ 21660 w 7622610"/>
              <a:gd name="connsiteY212" fmla="*/ 619125 h 3552825"/>
              <a:gd name="connsiteX213" fmla="*/ 31185 w 7622610"/>
              <a:gd name="connsiteY213" fmla="*/ 666750 h 3552825"/>
              <a:gd name="connsiteX214" fmla="*/ 50235 w 7622610"/>
              <a:gd name="connsiteY214" fmla="*/ 723900 h 3552825"/>
              <a:gd name="connsiteX215" fmla="*/ 126435 w 7622610"/>
              <a:gd name="connsiteY215" fmla="*/ 742950 h 3552825"/>
              <a:gd name="connsiteX216" fmla="*/ 183585 w 7622610"/>
              <a:gd name="connsiteY216" fmla="*/ 762000 h 3552825"/>
              <a:gd name="connsiteX217" fmla="*/ 240735 w 7622610"/>
              <a:gd name="connsiteY217" fmla="*/ 781050 h 3552825"/>
              <a:gd name="connsiteX218" fmla="*/ 269310 w 7622610"/>
              <a:gd name="connsiteY218" fmla="*/ 790575 h 3552825"/>
              <a:gd name="connsiteX219" fmla="*/ 288360 w 7622610"/>
              <a:gd name="connsiteY219" fmla="*/ 847725 h 3552825"/>
              <a:gd name="connsiteX220" fmla="*/ 307410 w 7622610"/>
              <a:gd name="connsiteY220" fmla="*/ 885825 h 3552825"/>
              <a:gd name="connsiteX0" fmla="*/ 7184460 w 7622610"/>
              <a:gd name="connsiteY0" fmla="*/ 3552825 h 3552825"/>
              <a:gd name="connsiteX1" fmla="*/ 7213035 w 7622610"/>
              <a:gd name="connsiteY1" fmla="*/ 3495675 h 3552825"/>
              <a:gd name="connsiteX2" fmla="*/ 7203510 w 7622610"/>
              <a:gd name="connsiteY2" fmla="*/ 3457575 h 3552825"/>
              <a:gd name="connsiteX3" fmla="*/ 7184460 w 7622610"/>
              <a:gd name="connsiteY3" fmla="*/ 3352800 h 3552825"/>
              <a:gd name="connsiteX4" fmla="*/ 7213035 w 7622610"/>
              <a:gd name="connsiteY4" fmla="*/ 3295650 h 3552825"/>
              <a:gd name="connsiteX5" fmla="*/ 7241610 w 7622610"/>
              <a:gd name="connsiteY5" fmla="*/ 3286125 h 3552825"/>
              <a:gd name="connsiteX6" fmla="*/ 7308285 w 7622610"/>
              <a:gd name="connsiteY6" fmla="*/ 3219450 h 3552825"/>
              <a:gd name="connsiteX7" fmla="*/ 7317810 w 7622610"/>
              <a:gd name="connsiteY7" fmla="*/ 3190875 h 3552825"/>
              <a:gd name="connsiteX8" fmla="*/ 7327335 w 7622610"/>
              <a:gd name="connsiteY8" fmla="*/ 3152775 h 3552825"/>
              <a:gd name="connsiteX9" fmla="*/ 7308285 w 7622610"/>
              <a:gd name="connsiteY9" fmla="*/ 3114675 h 3552825"/>
              <a:gd name="connsiteX10" fmla="*/ 7394010 w 7622610"/>
              <a:gd name="connsiteY10" fmla="*/ 2962275 h 3552825"/>
              <a:gd name="connsiteX11" fmla="*/ 7527360 w 7622610"/>
              <a:gd name="connsiteY11" fmla="*/ 2933700 h 3552825"/>
              <a:gd name="connsiteX12" fmla="*/ 7555935 w 7622610"/>
              <a:gd name="connsiteY12" fmla="*/ 2924175 h 3552825"/>
              <a:gd name="connsiteX13" fmla="*/ 7574985 w 7622610"/>
              <a:gd name="connsiteY13" fmla="*/ 2867025 h 3552825"/>
              <a:gd name="connsiteX14" fmla="*/ 7584510 w 7622610"/>
              <a:gd name="connsiteY14" fmla="*/ 2838450 h 3552825"/>
              <a:gd name="connsiteX15" fmla="*/ 7613085 w 7622610"/>
              <a:gd name="connsiteY15" fmla="*/ 2819400 h 3552825"/>
              <a:gd name="connsiteX16" fmla="*/ 7622610 w 7622610"/>
              <a:gd name="connsiteY16" fmla="*/ 2790825 h 3552825"/>
              <a:gd name="connsiteX17" fmla="*/ 7613085 w 7622610"/>
              <a:gd name="connsiteY17" fmla="*/ 2752725 h 3552825"/>
              <a:gd name="connsiteX18" fmla="*/ 7489260 w 7622610"/>
              <a:gd name="connsiteY18" fmla="*/ 2714625 h 3552825"/>
              <a:gd name="connsiteX19" fmla="*/ 7460685 w 7622610"/>
              <a:gd name="connsiteY19" fmla="*/ 2705100 h 3552825"/>
              <a:gd name="connsiteX20" fmla="*/ 7432110 w 7622610"/>
              <a:gd name="connsiteY20" fmla="*/ 2676525 h 3552825"/>
              <a:gd name="connsiteX21" fmla="*/ 7403535 w 7622610"/>
              <a:gd name="connsiteY21" fmla="*/ 2657475 h 3552825"/>
              <a:gd name="connsiteX22" fmla="*/ 7241610 w 7622610"/>
              <a:gd name="connsiteY22" fmla="*/ 2619375 h 3552825"/>
              <a:gd name="connsiteX23" fmla="*/ 7174935 w 7622610"/>
              <a:gd name="connsiteY23" fmla="*/ 2600325 h 3552825"/>
              <a:gd name="connsiteX24" fmla="*/ 7070160 w 7622610"/>
              <a:gd name="connsiteY24" fmla="*/ 2571750 h 3552825"/>
              <a:gd name="connsiteX25" fmla="*/ 7041585 w 7622610"/>
              <a:gd name="connsiteY25" fmla="*/ 2552700 h 3552825"/>
              <a:gd name="connsiteX26" fmla="*/ 6965385 w 7622610"/>
              <a:gd name="connsiteY26" fmla="*/ 2543175 h 3552825"/>
              <a:gd name="connsiteX27" fmla="*/ 6936810 w 7622610"/>
              <a:gd name="connsiteY27" fmla="*/ 2533650 h 3552825"/>
              <a:gd name="connsiteX28" fmla="*/ 6841560 w 7622610"/>
              <a:gd name="connsiteY28" fmla="*/ 2552700 h 3552825"/>
              <a:gd name="connsiteX29" fmla="*/ 6812985 w 7622610"/>
              <a:gd name="connsiteY29" fmla="*/ 2571750 h 3552825"/>
              <a:gd name="connsiteX30" fmla="*/ 6755835 w 7622610"/>
              <a:gd name="connsiteY30" fmla="*/ 2590800 h 3552825"/>
              <a:gd name="connsiteX31" fmla="*/ 6727260 w 7622610"/>
              <a:gd name="connsiteY31" fmla="*/ 2609850 h 3552825"/>
              <a:gd name="connsiteX32" fmla="*/ 6698685 w 7622610"/>
              <a:gd name="connsiteY32" fmla="*/ 2619375 h 3552825"/>
              <a:gd name="connsiteX33" fmla="*/ 6641535 w 7622610"/>
              <a:gd name="connsiteY33" fmla="*/ 2657475 h 3552825"/>
              <a:gd name="connsiteX34" fmla="*/ 6584385 w 7622610"/>
              <a:gd name="connsiteY34" fmla="*/ 2619375 h 3552825"/>
              <a:gd name="connsiteX35" fmla="*/ 6527235 w 7622610"/>
              <a:gd name="connsiteY35" fmla="*/ 2581275 h 3552825"/>
              <a:gd name="connsiteX36" fmla="*/ 6498660 w 7622610"/>
              <a:gd name="connsiteY36" fmla="*/ 2562225 h 3552825"/>
              <a:gd name="connsiteX37" fmla="*/ 6412935 w 7622610"/>
              <a:gd name="connsiteY37" fmla="*/ 2543175 h 3552825"/>
              <a:gd name="connsiteX38" fmla="*/ 6231960 w 7622610"/>
              <a:gd name="connsiteY38" fmla="*/ 2533650 h 3552825"/>
              <a:gd name="connsiteX39" fmla="*/ 6155760 w 7622610"/>
              <a:gd name="connsiteY39" fmla="*/ 2552700 h 3552825"/>
              <a:gd name="connsiteX40" fmla="*/ 6127185 w 7622610"/>
              <a:gd name="connsiteY40" fmla="*/ 2571750 h 3552825"/>
              <a:gd name="connsiteX41" fmla="*/ 6117660 w 7622610"/>
              <a:gd name="connsiteY41" fmla="*/ 2619375 h 3552825"/>
              <a:gd name="connsiteX42" fmla="*/ 6060510 w 7622610"/>
              <a:gd name="connsiteY42" fmla="*/ 2647950 h 3552825"/>
              <a:gd name="connsiteX43" fmla="*/ 5860485 w 7622610"/>
              <a:gd name="connsiteY43" fmla="*/ 2647950 h 3552825"/>
              <a:gd name="connsiteX44" fmla="*/ 5822385 w 7622610"/>
              <a:gd name="connsiteY44" fmla="*/ 2657475 h 3552825"/>
              <a:gd name="connsiteX45" fmla="*/ 5765235 w 7622610"/>
              <a:gd name="connsiteY45" fmla="*/ 2676525 h 3552825"/>
              <a:gd name="connsiteX46" fmla="*/ 5755710 w 7622610"/>
              <a:gd name="connsiteY46" fmla="*/ 2781300 h 3552825"/>
              <a:gd name="connsiteX47" fmla="*/ 5746185 w 7622610"/>
              <a:gd name="connsiteY47" fmla="*/ 2809875 h 3552825"/>
              <a:gd name="connsiteX48" fmla="*/ 5593785 w 7622610"/>
              <a:gd name="connsiteY48" fmla="*/ 2781300 h 3552825"/>
              <a:gd name="connsiteX49" fmla="*/ 5536635 w 7622610"/>
              <a:gd name="connsiteY49" fmla="*/ 2762250 h 3552825"/>
              <a:gd name="connsiteX50" fmla="*/ 5508060 w 7622610"/>
              <a:gd name="connsiteY50" fmla="*/ 2752725 h 3552825"/>
              <a:gd name="connsiteX51" fmla="*/ 5450910 w 7622610"/>
              <a:gd name="connsiteY51" fmla="*/ 2714625 h 3552825"/>
              <a:gd name="connsiteX52" fmla="*/ 5393760 w 7622610"/>
              <a:gd name="connsiteY52" fmla="*/ 2695575 h 3552825"/>
              <a:gd name="connsiteX53" fmla="*/ 5365185 w 7622610"/>
              <a:gd name="connsiteY53" fmla="*/ 2686050 h 3552825"/>
              <a:gd name="connsiteX54" fmla="*/ 5336610 w 7622610"/>
              <a:gd name="connsiteY54" fmla="*/ 2667000 h 3552825"/>
              <a:gd name="connsiteX55" fmla="*/ 5279460 w 7622610"/>
              <a:gd name="connsiteY55" fmla="*/ 2647950 h 3552825"/>
              <a:gd name="connsiteX56" fmla="*/ 5250885 w 7622610"/>
              <a:gd name="connsiteY56" fmla="*/ 2638425 h 3552825"/>
              <a:gd name="connsiteX57" fmla="*/ 5222310 w 7622610"/>
              <a:gd name="connsiteY57" fmla="*/ 2619375 h 3552825"/>
              <a:gd name="connsiteX58" fmla="*/ 5165160 w 7622610"/>
              <a:gd name="connsiteY58" fmla="*/ 2590800 h 3552825"/>
              <a:gd name="connsiteX59" fmla="*/ 5184210 w 7622610"/>
              <a:gd name="connsiteY59" fmla="*/ 2562225 h 3552825"/>
              <a:gd name="connsiteX60" fmla="*/ 5241360 w 7622610"/>
              <a:gd name="connsiteY60" fmla="*/ 2543175 h 3552825"/>
              <a:gd name="connsiteX61" fmla="*/ 5279460 w 7622610"/>
              <a:gd name="connsiteY61" fmla="*/ 2486025 h 3552825"/>
              <a:gd name="connsiteX62" fmla="*/ 5298510 w 7622610"/>
              <a:gd name="connsiteY62" fmla="*/ 2457450 h 3552825"/>
              <a:gd name="connsiteX63" fmla="*/ 5288985 w 7622610"/>
              <a:gd name="connsiteY63" fmla="*/ 2400300 h 3552825"/>
              <a:gd name="connsiteX64" fmla="*/ 5250885 w 7622610"/>
              <a:gd name="connsiteY64" fmla="*/ 2390775 h 3552825"/>
              <a:gd name="connsiteX65" fmla="*/ 5193735 w 7622610"/>
              <a:gd name="connsiteY65" fmla="*/ 2371725 h 3552825"/>
              <a:gd name="connsiteX66" fmla="*/ 5165160 w 7622610"/>
              <a:gd name="connsiteY66" fmla="*/ 2362200 h 3552825"/>
              <a:gd name="connsiteX67" fmla="*/ 5136585 w 7622610"/>
              <a:gd name="connsiteY67" fmla="*/ 2352675 h 3552825"/>
              <a:gd name="connsiteX68" fmla="*/ 5108010 w 7622610"/>
              <a:gd name="connsiteY68" fmla="*/ 2295525 h 3552825"/>
              <a:gd name="connsiteX69" fmla="*/ 5117535 w 7622610"/>
              <a:gd name="connsiteY69" fmla="*/ 2257425 h 3552825"/>
              <a:gd name="connsiteX70" fmla="*/ 5108010 w 7622610"/>
              <a:gd name="connsiteY70" fmla="*/ 2143125 h 3552825"/>
              <a:gd name="connsiteX71" fmla="*/ 5079435 w 7622610"/>
              <a:gd name="connsiteY71" fmla="*/ 2124075 h 3552825"/>
              <a:gd name="connsiteX72" fmla="*/ 4993710 w 7622610"/>
              <a:gd name="connsiteY72" fmla="*/ 2114550 h 3552825"/>
              <a:gd name="connsiteX73" fmla="*/ 5022285 w 7622610"/>
              <a:gd name="connsiteY73" fmla="*/ 2028825 h 3552825"/>
              <a:gd name="connsiteX74" fmla="*/ 5031810 w 7622610"/>
              <a:gd name="connsiteY74" fmla="*/ 2000250 h 3552825"/>
              <a:gd name="connsiteX75" fmla="*/ 5022285 w 7622610"/>
              <a:gd name="connsiteY75" fmla="*/ 1895475 h 3552825"/>
              <a:gd name="connsiteX76" fmla="*/ 4936560 w 7622610"/>
              <a:gd name="connsiteY76" fmla="*/ 1847850 h 3552825"/>
              <a:gd name="connsiteX77" fmla="*/ 4907985 w 7622610"/>
              <a:gd name="connsiteY77" fmla="*/ 1828800 h 3552825"/>
              <a:gd name="connsiteX78" fmla="*/ 4793685 w 7622610"/>
              <a:gd name="connsiteY78" fmla="*/ 1819275 h 3552825"/>
              <a:gd name="connsiteX79" fmla="*/ 4765110 w 7622610"/>
              <a:gd name="connsiteY79" fmla="*/ 1809750 h 3552825"/>
              <a:gd name="connsiteX80" fmla="*/ 4707960 w 7622610"/>
              <a:gd name="connsiteY80" fmla="*/ 1781175 h 3552825"/>
              <a:gd name="connsiteX81" fmla="*/ 4688910 w 7622610"/>
              <a:gd name="connsiteY81" fmla="*/ 1752600 h 3552825"/>
              <a:gd name="connsiteX82" fmla="*/ 4669860 w 7622610"/>
              <a:gd name="connsiteY82" fmla="*/ 1676400 h 3552825"/>
              <a:gd name="connsiteX83" fmla="*/ 4631760 w 7622610"/>
              <a:gd name="connsiteY83" fmla="*/ 1619250 h 3552825"/>
              <a:gd name="connsiteX84" fmla="*/ 4574610 w 7622610"/>
              <a:gd name="connsiteY84" fmla="*/ 1600200 h 3552825"/>
              <a:gd name="connsiteX85" fmla="*/ 4355535 w 7622610"/>
              <a:gd name="connsiteY85" fmla="*/ 1609725 h 3552825"/>
              <a:gd name="connsiteX86" fmla="*/ 4336485 w 7622610"/>
              <a:gd name="connsiteY86" fmla="*/ 1638300 h 3552825"/>
              <a:gd name="connsiteX87" fmla="*/ 4326960 w 7622610"/>
              <a:gd name="connsiteY87" fmla="*/ 1704975 h 3552825"/>
              <a:gd name="connsiteX88" fmla="*/ 4298385 w 7622610"/>
              <a:gd name="connsiteY88" fmla="*/ 1724025 h 3552825"/>
              <a:gd name="connsiteX89" fmla="*/ 4212660 w 7622610"/>
              <a:gd name="connsiteY89" fmla="*/ 1714500 h 3552825"/>
              <a:gd name="connsiteX90" fmla="*/ 4184085 w 7622610"/>
              <a:gd name="connsiteY90" fmla="*/ 1619250 h 3552825"/>
              <a:gd name="connsiteX91" fmla="*/ 4174560 w 7622610"/>
              <a:gd name="connsiteY91" fmla="*/ 1590675 h 3552825"/>
              <a:gd name="connsiteX92" fmla="*/ 4107885 w 7622610"/>
              <a:gd name="connsiteY92" fmla="*/ 1571625 h 3552825"/>
              <a:gd name="connsiteX93" fmla="*/ 3945960 w 7622610"/>
              <a:gd name="connsiteY93" fmla="*/ 1581150 h 3552825"/>
              <a:gd name="connsiteX94" fmla="*/ 3841185 w 7622610"/>
              <a:gd name="connsiteY94" fmla="*/ 1600200 h 3552825"/>
              <a:gd name="connsiteX95" fmla="*/ 3812610 w 7622610"/>
              <a:gd name="connsiteY95" fmla="*/ 1619250 h 3552825"/>
              <a:gd name="connsiteX96" fmla="*/ 3793560 w 7622610"/>
              <a:gd name="connsiteY96" fmla="*/ 1647825 h 3552825"/>
              <a:gd name="connsiteX97" fmla="*/ 3736410 w 7622610"/>
              <a:gd name="connsiteY97" fmla="*/ 1666875 h 3552825"/>
              <a:gd name="connsiteX98" fmla="*/ 3745935 w 7622610"/>
              <a:gd name="connsiteY98" fmla="*/ 1695450 h 3552825"/>
              <a:gd name="connsiteX99" fmla="*/ 3784035 w 7622610"/>
              <a:gd name="connsiteY99" fmla="*/ 1752600 h 3552825"/>
              <a:gd name="connsiteX100" fmla="*/ 3803085 w 7622610"/>
              <a:gd name="connsiteY100" fmla="*/ 1809750 h 3552825"/>
              <a:gd name="connsiteX101" fmla="*/ 3793560 w 7622610"/>
              <a:gd name="connsiteY101" fmla="*/ 1885950 h 3552825"/>
              <a:gd name="connsiteX102" fmla="*/ 3784035 w 7622610"/>
              <a:gd name="connsiteY102" fmla="*/ 2000250 h 3552825"/>
              <a:gd name="connsiteX103" fmla="*/ 3755460 w 7622610"/>
              <a:gd name="connsiteY103" fmla="*/ 2009775 h 3552825"/>
              <a:gd name="connsiteX104" fmla="*/ 3688785 w 7622610"/>
              <a:gd name="connsiteY104" fmla="*/ 1981200 h 3552825"/>
              <a:gd name="connsiteX105" fmla="*/ 3650685 w 7622610"/>
              <a:gd name="connsiteY105" fmla="*/ 1971675 h 3552825"/>
              <a:gd name="connsiteX106" fmla="*/ 3584010 w 7622610"/>
              <a:gd name="connsiteY106" fmla="*/ 1952625 h 3552825"/>
              <a:gd name="connsiteX107" fmla="*/ 3488760 w 7622610"/>
              <a:gd name="connsiteY107" fmla="*/ 1962150 h 3552825"/>
              <a:gd name="connsiteX108" fmla="*/ 3441135 w 7622610"/>
              <a:gd name="connsiteY108" fmla="*/ 2009775 h 3552825"/>
              <a:gd name="connsiteX109" fmla="*/ 3412560 w 7622610"/>
              <a:gd name="connsiteY109" fmla="*/ 2019300 h 3552825"/>
              <a:gd name="connsiteX110" fmla="*/ 3383985 w 7622610"/>
              <a:gd name="connsiteY110" fmla="*/ 2038350 h 3552825"/>
              <a:gd name="connsiteX111" fmla="*/ 3345885 w 7622610"/>
              <a:gd name="connsiteY111" fmla="*/ 2028825 h 3552825"/>
              <a:gd name="connsiteX112" fmla="*/ 3317310 w 7622610"/>
              <a:gd name="connsiteY112" fmla="*/ 2019300 h 3552825"/>
              <a:gd name="connsiteX113" fmla="*/ 3241110 w 7622610"/>
              <a:gd name="connsiteY113" fmla="*/ 2000250 h 3552825"/>
              <a:gd name="connsiteX114" fmla="*/ 3212535 w 7622610"/>
              <a:gd name="connsiteY114" fmla="*/ 1981200 h 3552825"/>
              <a:gd name="connsiteX115" fmla="*/ 3174435 w 7622610"/>
              <a:gd name="connsiteY115" fmla="*/ 1933575 h 3552825"/>
              <a:gd name="connsiteX116" fmla="*/ 3126810 w 7622610"/>
              <a:gd name="connsiteY116" fmla="*/ 1885950 h 3552825"/>
              <a:gd name="connsiteX117" fmla="*/ 3079185 w 7622610"/>
              <a:gd name="connsiteY117" fmla="*/ 1847850 h 3552825"/>
              <a:gd name="connsiteX118" fmla="*/ 2945835 w 7622610"/>
              <a:gd name="connsiteY118" fmla="*/ 1857375 h 3552825"/>
              <a:gd name="connsiteX119" fmla="*/ 2917260 w 7622610"/>
              <a:gd name="connsiteY119" fmla="*/ 1866900 h 3552825"/>
              <a:gd name="connsiteX120" fmla="*/ 2869635 w 7622610"/>
              <a:gd name="connsiteY120" fmla="*/ 1876425 h 3552825"/>
              <a:gd name="connsiteX121" fmla="*/ 2802960 w 7622610"/>
              <a:gd name="connsiteY121" fmla="*/ 1857375 h 3552825"/>
              <a:gd name="connsiteX122" fmla="*/ 2755335 w 7622610"/>
              <a:gd name="connsiteY122" fmla="*/ 1800225 h 3552825"/>
              <a:gd name="connsiteX123" fmla="*/ 2726760 w 7622610"/>
              <a:gd name="connsiteY123" fmla="*/ 1781175 h 3552825"/>
              <a:gd name="connsiteX124" fmla="*/ 2669610 w 7622610"/>
              <a:gd name="connsiteY124" fmla="*/ 1762125 h 3552825"/>
              <a:gd name="connsiteX125" fmla="*/ 2593410 w 7622610"/>
              <a:gd name="connsiteY125" fmla="*/ 1743075 h 3552825"/>
              <a:gd name="connsiteX126" fmla="*/ 2526735 w 7622610"/>
              <a:gd name="connsiteY126" fmla="*/ 1724025 h 3552825"/>
              <a:gd name="connsiteX127" fmla="*/ 2479110 w 7622610"/>
              <a:gd name="connsiteY127" fmla="*/ 1685925 h 3552825"/>
              <a:gd name="connsiteX128" fmla="*/ 2460060 w 7622610"/>
              <a:gd name="connsiteY128" fmla="*/ 1657350 h 3552825"/>
              <a:gd name="connsiteX129" fmla="*/ 2431485 w 7622610"/>
              <a:gd name="connsiteY129" fmla="*/ 1638300 h 3552825"/>
              <a:gd name="connsiteX130" fmla="*/ 2441010 w 7622610"/>
              <a:gd name="connsiteY130" fmla="*/ 1609725 h 3552825"/>
              <a:gd name="connsiteX131" fmla="*/ 2469585 w 7622610"/>
              <a:gd name="connsiteY131" fmla="*/ 1590675 h 3552825"/>
              <a:gd name="connsiteX132" fmla="*/ 2441010 w 7622610"/>
              <a:gd name="connsiteY132" fmla="*/ 1485900 h 3552825"/>
              <a:gd name="connsiteX133" fmla="*/ 2383860 w 7622610"/>
              <a:gd name="connsiteY133" fmla="*/ 1466850 h 3552825"/>
              <a:gd name="connsiteX134" fmla="*/ 2355285 w 7622610"/>
              <a:gd name="connsiteY134" fmla="*/ 1447800 h 3552825"/>
              <a:gd name="connsiteX135" fmla="*/ 2326710 w 7622610"/>
              <a:gd name="connsiteY135" fmla="*/ 1419225 h 3552825"/>
              <a:gd name="connsiteX136" fmla="*/ 2298135 w 7622610"/>
              <a:gd name="connsiteY136" fmla="*/ 1409700 h 3552825"/>
              <a:gd name="connsiteX137" fmla="*/ 2212410 w 7622610"/>
              <a:gd name="connsiteY137" fmla="*/ 1371600 h 3552825"/>
              <a:gd name="connsiteX138" fmla="*/ 2183835 w 7622610"/>
              <a:gd name="connsiteY138" fmla="*/ 1362075 h 3552825"/>
              <a:gd name="connsiteX139" fmla="*/ 2155260 w 7622610"/>
              <a:gd name="connsiteY139" fmla="*/ 1352550 h 3552825"/>
              <a:gd name="connsiteX140" fmla="*/ 2098110 w 7622610"/>
              <a:gd name="connsiteY140" fmla="*/ 1371600 h 3552825"/>
              <a:gd name="connsiteX141" fmla="*/ 2079060 w 7622610"/>
              <a:gd name="connsiteY141" fmla="*/ 1343025 h 3552825"/>
              <a:gd name="connsiteX142" fmla="*/ 2050485 w 7622610"/>
              <a:gd name="connsiteY142" fmla="*/ 1285875 h 3552825"/>
              <a:gd name="connsiteX143" fmla="*/ 2021910 w 7622610"/>
              <a:gd name="connsiteY143" fmla="*/ 1276350 h 3552825"/>
              <a:gd name="connsiteX144" fmla="*/ 1993335 w 7622610"/>
              <a:gd name="connsiteY144" fmla="*/ 1257300 h 3552825"/>
              <a:gd name="connsiteX145" fmla="*/ 1983810 w 7622610"/>
              <a:gd name="connsiteY145" fmla="*/ 1085850 h 3552825"/>
              <a:gd name="connsiteX146" fmla="*/ 1974285 w 7622610"/>
              <a:gd name="connsiteY146" fmla="*/ 1057275 h 3552825"/>
              <a:gd name="connsiteX147" fmla="*/ 1936185 w 7622610"/>
              <a:gd name="connsiteY147" fmla="*/ 1047750 h 3552825"/>
              <a:gd name="connsiteX148" fmla="*/ 1850460 w 7622610"/>
              <a:gd name="connsiteY148" fmla="*/ 1019175 h 3552825"/>
              <a:gd name="connsiteX149" fmla="*/ 1821885 w 7622610"/>
              <a:gd name="connsiteY149" fmla="*/ 1009650 h 3552825"/>
              <a:gd name="connsiteX150" fmla="*/ 1793310 w 7622610"/>
              <a:gd name="connsiteY150" fmla="*/ 1000125 h 3552825"/>
              <a:gd name="connsiteX151" fmla="*/ 1764735 w 7622610"/>
              <a:gd name="connsiteY151" fmla="*/ 981075 h 3552825"/>
              <a:gd name="connsiteX152" fmla="*/ 1707585 w 7622610"/>
              <a:gd name="connsiteY152" fmla="*/ 1009650 h 3552825"/>
              <a:gd name="connsiteX153" fmla="*/ 1688535 w 7622610"/>
              <a:gd name="connsiteY153" fmla="*/ 1038225 h 3552825"/>
              <a:gd name="connsiteX154" fmla="*/ 1631385 w 7622610"/>
              <a:gd name="connsiteY154" fmla="*/ 1057275 h 3552825"/>
              <a:gd name="connsiteX155" fmla="*/ 1393260 w 7622610"/>
              <a:gd name="connsiteY155" fmla="*/ 1038225 h 3552825"/>
              <a:gd name="connsiteX156" fmla="*/ 1307535 w 7622610"/>
              <a:gd name="connsiteY156" fmla="*/ 1009650 h 3552825"/>
              <a:gd name="connsiteX157" fmla="*/ 1278960 w 7622610"/>
              <a:gd name="connsiteY157" fmla="*/ 1000125 h 3552825"/>
              <a:gd name="connsiteX158" fmla="*/ 1250385 w 7622610"/>
              <a:gd name="connsiteY158" fmla="*/ 990600 h 3552825"/>
              <a:gd name="connsiteX159" fmla="*/ 1269435 w 7622610"/>
              <a:gd name="connsiteY159" fmla="*/ 962025 h 3552825"/>
              <a:gd name="connsiteX160" fmla="*/ 1307535 w 7622610"/>
              <a:gd name="connsiteY160" fmla="*/ 952500 h 3552825"/>
              <a:gd name="connsiteX161" fmla="*/ 1336110 w 7622610"/>
              <a:gd name="connsiteY161" fmla="*/ 942975 h 3552825"/>
              <a:gd name="connsiteX162" fmla="*/ 1364685 w 7622610"/>
              <a:gd name="connsiteY162" fmla="*/ 914400 h 3552825"/>
              <a:gd name="connsiteX163" fmla="*/ 1374210 w 7622610"/>
              <a:gd name="connsiteY163" fmla="*/ 885825 h 3552825"/>
              <a:gd name="connsiteX164" fmla="*/ 1459935 w 7622610"/>
              <a:gd name="connsiteY164" fmla="*/ 838200 h 3552825"/>
              <a:gd name="connsiteX165" fmla="*/ 1536135 w 7622610"/>
              <a:gd name="connsiteY165" fmla="*/ 828675 h 3552825"/>
              <a:gd name="connsiteX166" fmla="*/ 1593285 w 7622610"/>
              <a:gd name="connsiteY166" fmla="*/ 800100 h 3552825"/>
              <a:gd name="connsiteX167" fmla="*/ 1602810 w 7622610"/>
              <a:gd name="connsiteY167" fmla="*/ 771525 h 3552825"/>
              <a:gd name="connsiteX168" fmla="*/ 1612335 w 7622610"/>
              <a:gd name="connsiteY168" fmla="*/ 695325 h 3552825"/>
              <a:gd name="connsiteX169" fmla="*/ 1602810 w 7622610"/>
              <a:gd name="connsiteY169" fmla="*/ 647700 h 3552825"/>
              <a:gd name="connsiteX170" fmla="*/ 1574235 w 7622610"/>
              <a:gd name="connsiteY170" fmla="*/ 628650 h 3552825"/>
              <a:gd name="connsiteX171" fmla="*/ 1517085 w 7622610"/>
              <a:gd name="connsiteY171" fmla="*/ 609600 h 3552825"/>
              <a:gd name="connsiteX172" fmla="*/ 1488510 w 7622610"/>
              <a:gd name="connsiteY172" fmla="*/ 600075 h 3552825"/>
              <a:gd name="connsiteX173" fmla="*/ 1459935 w 7622610"/>
              <a:gd name="connsiteY173" fmla="*/ 581025 h 3552825"/>
              <a:gd name="connsiteX174" fmla="*/ 1412310 w 7622610"/>
              <a:gd name="connsiteY174" fmla="*/ 495300 h 3552825"/>
              <a:gd name="connsiteX175" fmla="*/ 1383735 w 7622610"/>
              <a:gd name="connsiteY175" fmla="*/ 476250 h 3552825"/>
              <a:gd name="connsiteX176" fmla="*/ 1364685 w 7622610"/>
              <a:gd name="connsiteY176" fmla="*/ 447675 h 3552825"/>
              <a:gd name="connsiteX177" fmla="*/ 1336110 w 7622610"/>
              <a:gd name="connsiteY177" fmla="*/ 438150 h 3552825"/>
              <a:gd name="connsiteX178" fmla="*/ 1278960 w 7622610"/>
              <a:gd name="connsiteY178" fmla="*/ 400050 h 3552825"/>
              <a:gd name="connsiteX179" fmla="*/ 1278960 w 7622610"/>
              <a:gd name="connsiteY179" fmla="*/ 400050 h 3552825"/>
              <a:gd name="connsiteX180" fmla="*/ 1221810 w 7622610"/>
              <a:gd name="connsiteY180" fmla="*/ 342900 h 3552825"/>
              <a:gd name="connsiteX181" fmla="*/ 1193235 w 7622610"/>
              <a:gd name="connsiteY181" fmla="*/ 314325 h 3552825"/>
              <a:gd name="connsiteX182" fmla="*/ 1174185 w 7622610"/>
              <a:gd name="connsiteY182" fmla="*/ 285750 h 3552825"/>
              <a:gd name="connsiteX183" fmla="*/ 1145610 w 7622610"/>
              <a:gd name="connsiteY183" fmla="*/ 276225 h 3552825"/>
              <a:gd name="connsiteX184" fmla="*/ 1126560 w 7622610"/>
              <a:gd name="connsiteY184" fmla="*/ 247650 h 3552825"/>
              <a:gd name="connsiteX185" fmla="*/ 1069410 w 7622610"/>
              <a:gd name="connsiteY185" fmla="*/ 219075 h 3552825"/>
              <a:gd name="connsiteX186" fmla="*/ 1021785 w 7622610"/>
              <a:gd name="connsiteY186" fmla="*/ 180975 h 3552825"/>
              <a:gd name="connsiteX187" fmla="*/ 1002735 w 7622610"/>
              <a:gd name="connsiteY187" fmla="*/ 152400 h 3552825"/>
              <a:gd name="connsiteX188" fmla="*/ 974160 w 7622610"/>
              <a:gd name="connsiteY188" fmla="*/ 123825 h 3552825"/>
              <a:gd name="connsiteX189" fmla="*/ 955110 w 7622610"/>
              <a:gd name="connsiteY189" fmla="*/ 95250 h 3552825"/>
              <a:gd name="connsiteX190" fmla="*/ 897960 w 7622610"/>
              <a:gd name="connsiteY190" fmla="*/ 47625 h 3552825"/>
              <a:gd name="connsiteX191" fmla="*/ 878910 w 7622610"/>
              <a:gd name="connsiteY191" fmla="*/ 19050 h 3552825"/>
              <a:gd name="connsiteX192" fmla="*/ 821760 w 7622610"/>
              <a:gd name="connsiteY192" fmla="*/ 9525 h 3552825"/>
              <a:gd name="connsiteX193" fmla="*/ 783660 w 7622610"/>
              <a:gd name="connsiteY193" fmla="*/ 0 h 3552825"/>
              <a:gd name="connsiteX194" fmla="*/ 640785 w 7622610"/>
              <a:gd name="connsiteY194" fmla="*/ 9525 h 3552825"/>
              <a:gd name="connsiteX195" fmla="*/ 583635 w 7622610"/>
              <a:gd name="connsiteY195" fmla="*/ 57150 h 3552825"/>
              <a:gd name="connsiteX196" fmla="*/ 488385 w 7622610"/>
              <a:gd name="connsiteY196" fmla="*/ 66675 h 3552825"/>
              <a:gd name="connsiteX197" fmla="*/ 412185 w 7622610"/>
              <a:gd name="connsiteY197" fmla="*/ 85725 h 3552825"/>
              <a:gd name="connsiteX198" fmla="*/ 402660 w 7622610"/>
              <a:gd name="connsiteY198" fmla="*/ 114300 h 3552825"/>
              <a:gd name="connsiteX199" fmla="*/ 431235 w 7622610"/>
              <a:gd name="connsiteY199" fmla="*/ 180975 h 3552825"/>
              <a:gd name="connsiteX200" fmla="*/ 488385 w 7622610"/>
              <a:gd name="connsiteY200" fmla="*/ 219075 h 3552825"/>
              <a:gd name="connsiteX201" fmla="*/ 478860 w 7622610"/>
              <a:gd name="connsiteY201" fmla="*/ 295275 h 3552825"/>
              <a:gd name="connsiteX202" fmla="*/ 450285 w 7622610"/>
              <a:gd name="connsiteY202" fmla="*/ 381000 h 3552825"/>
              <a:gd name="connsiteX203" fmla="*/ 440760 w 7622610"/>
              <a:gd name="connsiteY203" fmla="*/ 419100 h 3552825"/>
              <a:gd name="connsiteX204" fmla="*/ 383610 w 7622610"/>
              <a:gd name="connsiteY204" fmla="*/ 447675 h 3552825"/>
              <a:gd name="connsiteX205" fmla="*/ 288360 w 7622610"/>
              <a:gd name="connsiteY205" fmla="*/ 419100 h 3552825"/>
              <a:gd name="connsiteX206" fmla="*/ 259785 w 7622610"/>
              <a:gd name="connsiteY206" fmla="*/ 409575 h 3552825"/>
              <a:gd name="connsiteX207" fmla="*/ 59760 w 7622610"/>
              <a:gd name="connsiteY207" fmla="*/ 419100 h 3552825"/>
              <a:gd name="connsiteX208" fmla="*/ 40710 w 7622610"/>
              <a:gd name="connsiteY208" fmla="*/ 447675 h 3552825"/>
              <a:gd name="connsiteX209" fmla="*/ 50235 w 7622610"/>
              <a:gd name="connsiteY209" fmla="*/ 476250 h 3552825"/>
              <a:gd name="connsiteX210" fmla="*/ 40710 w 7622610"/>
              <a:gd name="connsiteY210" fmla="*/ 561975 h 3552825"/>
              <a:gd name="connsiteX211" fmla="*/ 21660 w 7622610"/>
              <a:gd name="connsiteY211" fmla="*/ 619125 h 3552825"/>
              <a:gd name="connsiteX212" fmla="*/ 31185 w 7622610"/>
              <a:gd name="connsiteY212" fmla="*/ 666750 h 3552825"/>
              <a:gd name="connsiteX213" fmla="*/ 50235 w 7622610"/>
              <a:gd name="connsiteY213" fmla="*/ 723900 h 3552825"/>
              <a:gd name="connsiteX214" fmla="*/ 126435 w 7622610"/>
              <a:gd name="connsiteY214" fmla="*/ 742950 h 3552825"/>
              <a:gd name="connsiteX215" fmla="*/ 183585 w 7622610"/>
              <a:gd name="connsiteY215" fmla="*/ 762000 h 3552825"/>
              <a:gd name="connsiteX216" fmla="*/ 240735 w 7622610"/>
              <a:gd name="connsiteY216" fmla="*/ 781050 h 3552825"/>
              <a:gd name="connsiteX217" fmla="*/ 269310 w 7622610"/>
              <a:gd name="connsiteY217" fmla="*/ 790575 h 3552825"/>
              <a:gd name="connsiteX218" fmla="*/ 288360 w 7622610"/>
              <a:gd name="connsiteY218" fmla="*/ 847725 h 3552825"/>
              <a:gd name="connsiteX219" fmla="*/ 307410 w 7622610"/>
              <a:gd name="connsiteY219" fmla="*/ 885825 h 3552825"/>
              <a:gd name="connsiteX0" fmla="*/ 7184460 w 7622610"/>
              <a:gd name="connsiteY0" fmla="*/ 3552825 h 3552825"/>
              <a:gd name="connsiteX1" fmla="*/ 7213035 w 7622610"/>
              <a:gd name="connsiteY1" fmla="*/ 3495675 h 3552825"/>
              <a:gd name="connsiteX2" fmla="*/ 7203510 w 7622610"/>
              <a:gd name="connsiteY2" fmla="*/ 3457575 h 3552825"/>
              <a:gd name="connsiteX3" fmla="*/ 7184460 w 7622610"/>
              <a:gd name="connsiteY3" fmla="*/ 3352800 h 3552825"/>
              <a:gd name="connsiteX4" fmla="*/ 7213035 w 7622610"/>
              <a:gd name="connsiteY4" fmla="*/ 3295650 h 3552825"/>
              <a:gd name="connsiteX5" fmla="*/ 7241610 w 7622610"/>
              <a:gd name="connsiteY5" fmla="*/ 3286125 h 3552825"/>
              <a:gd name="connsiteX6" fmla="*/ 7308285 w 7622610"/>
              <a:gd name="connsiteY6" fmla="*/ 3219450 h 3552825"/>
              <a:gd name="connsiteX7" fmla="*/ 7317810 w 7622610"/>
              <a:gd name="connsiteY7" fmla="*/ 3190875 h 3552825"/>
              <a:gd name="connsiteX8" fmla="*/ 7327335 w 7622610"/>
              <a:gd name="connsiteY8" fmla="*/ 3152775 h 3552825"/>
              <a:gd name="connsiteX9" fmla="*/ 7394010 w 7622610"/>
              <a:gd name="connsiteY9" fmla="*/ 2962275 h 3552825"/>
              <a:gd name="connsiteX10" fmla="*/ 7527360 w 7622610"/>
              <a:gd name="connsiteY10" fmla="*/ 2933700 h 3552825"/>
              <a:gd name="connsiteX11" fmla="*/ 7555935 w 7622610"/>
              <a:gd name="connsiteY11" fmla="*/ 2924175 h 3552825"/>
              <a:gd name="connsiteX12" fmla="*/ 7574985 w 7622610"/>
              <a:gd name="connsiteY12" fmla="*/ 2867025 h 3552825"/>
              <a:gd name="connsiteX13" fmla="*/ 7584510 w 7622610"/>
              <a:gd name="connsiteY13" fmla="*/ 2838450 h 3552825"/>
              <a:gd name="connsiteX14" fmla="*/ 7613085 w 7622610"/>
              <a:gd name="connsiteY14" fmla="*/ 2819400 h 3552825"/>
              <a:gd name="connsiteX15" fmla="*/ 7622610 w 7622610"/>
              <a:gd name="connsiteY15" fmla="*/ 2790825 h 3552825"/>
              <a:gd name="connsiteX16" fmla="*/ 7613085 w 7622610"/>
              <a:gd name="connsiteY16" fmla="*/ 2752725 h 3552825"/>
              <a:gd name="connsiteX17" fmla="*/ 7489260 w 7622610"/>
              <a:gd name="connsiteY17" fmla="*/ 2714625 h 3552825"/>
              <a:gd name="connsiteX18" fmla="*/ 7460685 w 7622610"/>
              <a:gd name="connsiteY18" fmla="*/ 2705100 h 3552825"/>
              <a:gd name="connsiteX19" fmla="*/ 7432110 w 7622610"/>
              <a:gd name="connsiteY19" fmla="*/ 2676525 h 3552825"/>
              <a:gd name="connsiteX20" fmla="*/ 7403535 w 7622610"/>
              <a:gd name="connsiteY20" fmla="*/ 2657475 h 3552825"/>
              <a:gd name="connsiteX21" fmla="*/ 7241610 w 7622610"/>
              <a:gd name="connsiteY21" fmla="*/ 2619375 h 3552825"/>
              <a:gd name="connsiteX22" fmla="*/ 7174935 w 7622610"/>
              <a:gd name="connsiteY22" fmla="*/ 2600325 h 3552825"/>
              <a:gd name="connsiteX23" fmla="*/ 7070160 w 7622610"/>
              <a:gd name="connsiteY23" fmla="*/ 2571750 h 3552825"/>
              <a:gd name="connsiteX24" fmla="*/ 7041585 w 7622610"/>
              <a:gd name="connsiteY24" fmla="*/ 2552700 h 3552825"/>
              <a:gd name="connsiteX25" fmla="*/ 6965385 w 7622610"/>
              <a:gd name="connsiteY25" fmla="*/ 2543175 h 3552825"/>
              <a:gd name="connsiteX26" fmla="*/ 6936810 w 7622610"/>
              <a:gd name="connsiteY26" fmla="*/ 2533650 h 3552825"/>
              <a:gd name="connsiteX27" fmla="*/ 6841560 w 7622610"/>
              <a:gd name="connsiteY27" fmla="*/ 2552700 h 3552825"/>
              <a:gd name="connsiteX28" fmla="*/ 6812985 w 7622610"/>
              <a:gd name="connsiteY28" fmla="*/ 2571750 h 3552825"/>
              <a:gd name="connsiteX29" fmla="*/ 6755835 w 7622610"/>
              <a:gd name="connsiteY29" fmla="*/ 2590800 h 3552825"/>
              <a:gd name="connsiteX30" fmla="*/ 6727260 w 7622610"/>
              <a:gd name="connsiteY30" fmla="*/ 2609850 h 3552825"/>
              <a:gd name="connsiteX31" fmla="*/ 6698685 w 7622610"/>
              <a:gd name="connsiteY31" fmla="*/ 2619375 h 3552825"/>
              <a:gd name="connsiteX32" fmla="*/ 6641535 w 7622610"/>
              <a:gd name="connsiteY32" fmla="*/ 2657475 h 3552825"/>
              <a:gd name="connsiteX33" fmla="*/ 6584385 w 7622610"/>
              <a:gd name="connsiteY33" fmla="*/ 2619375 h 3552825"/>
              <a:gd name="connsiteX34" fmla="*/ 6527235 w 7622610"/>
              <a:gd name="connsiteY34" fmla="*/ 2581275 h 3552825"/>
              <a:gd name="connsiteX35" fmla="*/ 6498660 w 7622610"/>
              <a:gd name="connsiteY35" fmla="*/ 2562225 h 3552825"/>
              <a:gd name="connsiteX36" fmla="*/ 6412935 w 7622610"/>
              <a:gd name="connsiteY36" fmla="*/ 2543175 h 3552825"/>
              <a:gd name="connsiteX37" fmla="*/ 6231960 w 7622610"/>
              <a:gd name="connsiteY37" fmla="*/ 2533650 h 3552825"/>
              <a:gd name="connsiteX38" fmla="*/ 6155760 w 7622610"/>
              <a:gd name="connsiteY38" fmla="*/ 2552700 h 3552825"/>
              <a:gd name="connsiteX39" fmla="*/ 6127185 w 7622610"/>
              <a:gd name="connsiteY39" fmla="*/ 2571750 h 3552825"/>
              <a:gd name="connsiteX40" fmla="*/ 6117660 w 7622610"/>
              <a:gd name="connsiteY40" fmla="*/ 2619375 h 3552825"/>
              <a:gd name="connsiteX41" fmla="*/ 6060510 w 7622610"/>
              <a:gd name="connsiteY41" fmla="*/ 2647950 h 3552825"/>
              <a:gd name="connsiteX42" fmla="*/ 5860485 w 7622610"/>
              <a:gd name="connsiteY42" fmla="*/ 2647950 h 3552825"/>
              <a:gd name="connsiteX43" fmla="*/ 5822385 w 7622610"/>
              <a:gd name="connsiteY43" fmla="*/ 2657475 h 3552825"/>
              <a:gd name="connsiteX44" fmla="*/ 5765235 w 7622610"/>
              <a:gd name="connsiteY44" fmla="*/ 2676525 h 3552825"/>
              <a:gd name="connsiteX45" fmla="*/ 5755710 w 7622610"/>
              <a:gd name="connsiteY45" fmla="*/ 2781300 h 3552825"/>
              <a:gd name="connsiteX46" fmla="*/ 5746185 w 7622610"/>
              <a:gd name="connsiteY46" fmla="*/ 2809875 h 3552825"/>
              <a:gd name="connsiteX47" fmla="*/ 5593785 w 7622610"/>
              <a:gd name="connsiteY47" fmla="*/ 2781300 h 3552825"/>
              <a:gd name="connsiteX48" fmla="*/ 5536635 w 7622610"/>
              <a:gd name="connsiteY48" fmla="*/ 2762250 h 3552825"/>
              <a:gd name="connsiteX49" fmla="*/ 5508060 w 7622610"/>
              <a:gd name="connsiteY49" fmla="*/ 2752725 h 3552825"/>
              <a:gd name="connsiteX50" fmla="*/ 5450910 w 7622610"/>
              <a:gd name="connsiteY50" fmla="*/ 2714625 h 3552825"/>
              <a:gd name="connsiteX51" fmla="*/ 5393760 w 7622610"/>
              <a:gd name="connsiteY51" fmla="*/ 2695575 h 3552825"/>
              <a:gd name="connsiteX52" fmla="*/ 5365185 w 7622610"/>
              <a:gd name="connsiteY52" fmla="*/ 2686050 h 3552825"/>
              <a:gd name="connsiteX53" fmla="*/ 5336610 w 7622610"/>
              <a:gd name="connsiteY53" fmla="*/ 2667000 h 3552825"/>
              <a:gd name="connsiteX54" fmla="*/ 5279460 w 7622610"/>
              <a:gd name="connsiteY54" fmla="*/ 2647950 h 3552825"/>
              <a:gd name="connsiteX55" fmla="*/ 5250885 w 7622610"/>
              <a:gd name="connsiteY55" fmla="*/ 2638425 h 3552825"/>
              <a:gd name="connsiteX56" fmla="*/ 5222310 w 7622610"/>
              <a:gd name="connsiteY56" fmla="*/ 2619375 h 3552825"/>
              <a:gd name="connsiteX57" fmla="*/ 5165160 w 7622610"/>
              <a:gd name="connsiteY57" fmla="*/ 2590800 h 3552825"/>
              <a:gd name="connsiteX58" fmla="*/ 5184210 w 7622610"/>
              <a:gd name="connsiteY58" fmla="*/ 2562225 h 3552825"/>
              <a:gd name="connsiteX59" fmla="*/ 5241360 w 7622610"/>
              <a:gd name="connsiteY59" fmla="*/ 2543175 h 3552825"/>
              <a:gd name="connsiteX60" fmla="*/ 5279460 w 7622610"/>
              <a:gd name="connsiteY60" fmla="*/ 2486025 h 3552825"/>
              <a:gd name="connsiteX61" fmla="*/ 5298510 w 7622610"/>
              <a:gd name="connsiteY61" fmla="*/ 2457450 h 3552825"/>
              <a:gd name="connsiteX62" fmla="*/ 5288985 w 7622610"/>
              <a:gd name="connsiteY62" fmla="*/ 2400300 h 3552825"/>
              <a:gd name="connsiteX63" fmla="*/ 5250885 w 7622610"/>
              <a:gd name="connsiteY63" fmla="*/ 2390775 h 3552825"/>
              <a:gd name="connsiteX64" fmla="*/ 5193735 w 7622610"/>
              <a:gd name="connsiteY64" fmla="*/ 2371725 h 3552825"/>
              <a:gd name="connsiteX65" fmla="*/ 5165160 w 7622610"/>
              <a:gd name="connsiteY65" fmla="*/ 2362200 h 3552825"/>
              <a:gd name="connsiteX66" fmla="*/ 5136585 w 7622610"/>
              <a:gd name="connsiteY66" fmla="*/ 2352675 h 3552825"/>
              <a:gd name="connsiteX67" fmla="*/ 5108010 w 7622610"/>
              <a:gd name="connsiteY67" fmla="*/ 2295525 h 3552825"/>
              <a:gd name="connsiteX68" fmla="*/ 5117535 w 7622610"/>
              <a:gd name="connsiteY68" fmla="*/ 2257425 h 3552825"/>
              <a:gd name="connsiteX69" fmla="*/ 5108010 w 7622610"/>
              <a:gd name="connsiteY69" fmla="*/ 2143125 h 3552825"/>
              <a:gd name="connsiteX70" fmla="*/ 5079435 w 7622610"/>
              <a:gd name="connsiteY70" fmla="*/ 2124075 h 3552825"/>
              <a:gd name="connsiteX71" fmla="*/ 4993710 w 7622610"/>
              <a:gd name="connsiteY71" fmla="*/ 2114550 h 3552825"/>
              <a:gd name="connsiteX72" fmla="*/ 5022285 w 7622610"/>
              <a:gd name="connsiteY72" fmla="*/ 2028825 h 3552825"/>
              <a:gd name="connsiteX73" fmla="*/ 5031810 w 7622610"/>
              <a:gd name="connsiteY73" fmla="*/ 2000250 h 3552825"/>
              <a:gd name="connsiteX74" fmla="*/ 5022285 w 7622610"/>
              <a:gd name="connsiteY74" fmla="*/ 1895475 h 3552825"/>
              <a:gd name="connsiteX75" fmla="*/ 4936560 w 7622610"/>
              <a:gd name="connsiteY75" fmla="*/ 1847850 h 3552825"/>
              <a:gd name="connsiteX76" fmla="*/ 4907985 w 7622610"/>
              <a:gd name="connsiteY76" fmla="*/ 1828800 h 3552825"/>
              <a:gd name="connsiteX77" fmla="*/ 4793685 w 7622610"/>
              <a:gd name="connsiteY77" fmla="*/ 1819275 h 3552825"/>
              <a:gd name="connsiteX78" fmla="*/ 4765110 w 7622610"/>
              <a:gd name="connsiteY78" fmla="*/ 1809750 h 3552825"/>
              <a:gd name="connsiteX79" fmla="*/ 4707960 w 7622610"/>
              <a:gd name="connsiteY79" fmla="*/ 1781175 h 3552825"/>
              <a:gd name="connsiteX80" fmla="*/ 4688910 w 7622610"/>
              <a:gd name="connsiteY80" fmla="*/ 1752600 h 3552825"/>
              <a:gd name="connsiteX81" fmla="*/ 4669860 w 7622610"/>
              <a:gd name="connsiteY81" fmla="*/ 1676400 h 3552825"/>
              <a:gd name="connsiteX82" fmla="*/ 4631760 w 7622610"/>
              <a:gd name="connsiteY82" fmla="*/ 1619250 h 3552825"/>
              <a:gd name="connsiteX83" fmla="*/ 4574610 w 7622610"/>
              <a:gd name="connsiteY83" fmla="*/ 1600200 h 3552825"/>
              <a:gd name="connsiteX84" fmla="*/ 4355535 w 7622610"/>
              <a:gd name="connsiteY84" fmla="*/ 1609725 h 3552825"/>
              <a:gd name="connsiteX85" fmla="*/ 4336485 w 7622610"/>
              <a:gd name="connsiteY85" fmla="*/ 1638300 h 3552825"/>
              <a:gd name="connsiteX86" fmla="*/ 4326960 w 7622610"/>
              <a:gd name="connsiteY86" fmla="*/ 1704975 h 3552825"/>
              <a:gd name="connsiteX87" fmla="*/ 4298385 w 7622610"/>
              <a:gd name="connsiteY87" fmla="*/ 1724025 h 3552825"/>
              <a:gd name="connsiteX88" fmla="*/ 4212660 w 7622610"/>
              <a:gd name="connsiteY88" fmla="*/ 1714500 h 3552825"/>
              <a:gd name="connsiteX89" fmla="*/ 4184085 w 7622610"/>
              <a:gd name="connsiteY89" fmla="*/ 1619250 h 3552825"/>
              <a:gd name="connsiteX90" fmla="*/ 4174560 w 7622610"/>
              <a:gd name="connsiteY90" fmla="*/ 1590675 h 3552825"/>
              <a:gd name="connsiteX91" fmla="*/ 4107885 w 7622610"/>
              <a:gd name="connsiteY91" fmla="*/ 1571625 h 3552825"/>
              <a:gd name="connsiteX92" fmla="*/ 3945960 w 7622610"/>
              <a:gd name="connsiteY92" fmla="*/ 1581150 h 3552825"/>
              <a:gd name="connsiteX93" fmla="*/ 3841185 w 7622610"/>
              <a:gd name="connsiteY93" fmla="*/ 1600200 h 3552825"/>
              <a:gd name="connsiteX94" fmla="*/ 3812610 w 7622610"/>
              <a:gd name="connsiteY94" fmla="*/ 1619250 h 3552825"/>
              <a:gd name="connsiteX95" fmla="*/ 3793560 w 7622610"/>
              <a:gd name="connsiteY95" fmla="*/ 1647825 h 3552825"/>
              <a:gd name="connsiteX96" fmla="*/ 3736410 w 7622610"/>
              <a:gd name="connsiteY96" fmla="*/ 1666875 h 3552825"/>
              <a:gd name="connsiteX97" fmla="*/ 3745935 w 7622610"/>
              <a:gd name="connsiteY97" fmla="*/ 1695450 h 3552825"/>
              <a:gd name="connsiteX98" fmla="*/ 3784035 w 7622610"/>
              <a:gd name="connsiteY98" fmla="*/ 1752600 h 3552825"/>
              <a:gd name="connsiteX99" fmla="*/ 3803085 w 7622610"/>
              <a:gd name="connsiteY99" fmla="*/ 1809750 h 3552825"/>
              <a:gd name="connsiteX100" fmla="*/ 3793560 w 7622610"/>
              <a:gd name="connsiteY100" fmla="*/ 1885950 h 3552825"/>
              <a:gd name="connsiteX101" fmla="*/ 3784035 w 7622610"/>
              <a:gd name="connsiteY101" fmla="*/ 2000250 h 3552825"/>
              <a:gd name="connsiteX102" fmla="*/ 3755460 w 7622610"/>
              <a:gd name="connsiteY102" fmla="*/ 2009775 h 3552825"/>
              <a:gd name="connsiteX103" fmla="*/ 3688785 w 7622610"/>
              <a:gd name="connsiteY103" fmla="*/ 1981200 h 3552825"/>
              <a:gd name="connsiteX104" fmla="*/ 3650685 w 7622610"/>
              <a:gd name="connsiteY104" fmla="*/ 1971675 h 3552825"/>
              <a:gd name="connsiteX105" fmla="*/ 3584010 w 7622610"/>
              <a:gd name="connsiteY105" fmla="*/ 1952625 h 3552825"/>
              <a:gd name="connsiteX106" fmla="*/ 3488760 w 7622610"/>
              <a:gd name="connsiteY106" fmla="*/ 1962150 h 3552825"/>
              <a:gd name="connsiteX107" fmla="*/ 3441135 w 7622610"/>
              <a:gd name="connsiteY107" fmla="*/ 2009775 h 3552825"/>
              <a:gd name="connsiteX108" fmla="*/ 3412560 w 7622610"/>
              <a:gd name="connsiteY108" fmla="*/ 2019300 h 3552825"/>
              <a:gd name="connsiteX109" fmla="*/ 3383985 w 7622610"/>
              <a:gd name="connsiteY109" fmla="*/ 2038350 h 3552825"/>
              <a:gd name="connsiteX110" fmla="*/ 3345885 w 7622610"/>
              <a:gd name="connsiteY110" fmla="*/ 2028825 h 3552825"/>
              <a:gd name="connsiteX111" fmla="*/ 3317310 w 7622610"/>
              <a:gd name="connsiteY111" fmla="*/ 2019300 h 3552825"/>
              <a:gd name="connsiteX112" fmla="*/ 3241110 w 7622610"/>
              <a:gd name="connsiteY112" fmla="*/ 2000250 h 3552825"/>
              <a:gd name="connsiteX113" fmla="*/ 3212535 w 7622610"/>
              <a:gd name="connsiteY113" fmla="*/ 1981200 h 3552825"/>
              <a:gd name="connsiteX114" fmla="*/ 3174435 w 7622610"/>
              <a:gd name="connsiteY114" fmla="*/ 1933575 h 3552825"/>
              <a:gd name="connsiteX115" fmla="*/ 3126810 w 7622610"/>
              <a:gd name="connsiteY115" fmla="*/ 1885950 h 3552825"/>
              <a:gd name="connsiteX116" fmla="*/ 3079185 w 7622610"/>
              <a:gd name="connsiteY116" fmla="*/ 1847850 h 3552825"/>
              <a:gd name="connsiteX117" fmla="*/ 2945835 w 7622610"/>
              <a:gd name="connsiteY117" fmla="*/ 1857375 h 3552825"/>
              <a:gd name="connsiteX118" fmla="*/ 2917260 w 7622610"/>
              <a:gd name="connsiteY118" fmla="*/ 1866900 h 3552825"/>
              <a:gd name="connsiteX119" fmla="*/ 2869635 w 7622610"/>
              <a:gd name="connsiteY119" fmla="*/ 1876425 h 3552825"/>
              <a:gd name="connsiteX120" fmla="*/ 2802960 w 7622610"/>
              <a:gd name="connsiteY120" fmla="*/ 1857375 h 3552825"/>
              <a:gd name="connsiteX121" fmla="*/ 2755335 w 7622610"/>
              <a:gd name="connsiteY121" fmla="*/ 1800225 h 3552825"/>
              <a:gd name="connsiteX122" fmla="*/ 2726760 w 7622610"/>
              <a:gd name="connsiteY122" fmla="*/ 1781175 h 3552825"/>
              <a:gd name="connsiteX123" fmla="*/ 2669610 w 7622610"/>
              <a:gd name="connsiteY123" fmla="*/ 1762125 h 3552825"/>
              <a:gd name="connsiteX124" fmla="*/ 2593410 w 7622610"/>
              <a:gd name="connsiteY124" fmla="*/ 1743075 h 3552825"/>
              <a:gd name="connsiteX125" fmla="*/ 2526735 w 7622610"/>
              <a:gd name="connsiteY125" fmla="*/ 1724025 h 3552825"/>
              <a:gd name="connsiteX126" fmla="*/ 2479110 w 7622610"/>
              <a:gd name="connsiteY126" fmla="*/ 1685925 h 3552825"/>
              <a:gd name="connsiteX127" fmla="*/ 2460060 w 7622610"/>
              <a:gd name="connsiteY127" fmla="*/ 1657350 h 3552825"/>
              <a:gd name="connsiteX128" fmla="*/ 2431485 w 7622610"/>
              <a:gd name="connsiteY128" fmla="*/ 1638300 h 3552825"/>
              <a:gd name="connsiteX129" fmla="*/ 2441010 w 7622610"/>
              <a:gd name="connsiteY129" fmla="*/ 1609725 h 3552825"/>
              <a:gd name="connsiteX130" fmla="*/ 2469585 w 7622610"/>
              <a:gd name="connsiteY130" fmla="*/ 1590675 h 3552825"/>
              <a:gd name="connsiteX131" fmla="*/ 2441010 w 7622610"/>
              <a:gd name="connsiteY131" fmla="*/ 1485900 h 3552825"/>
              <a:gd name="connsiteX132" fmla="*/ 2383860 w 7622610"/>
              <a:gd name="connsiteY132" fmla="*/ 1466850 h 3552825"/>
              <a:gd name="connsiteX133" fmla="*/ 2355285 w 7622610"/>
              <a:gd name="connsiteY133" fmla="*/ 1447800 h 3552825"/>
              <a:gd name="connsiteX134" fmla="*/ 2326710 w 7622610"/>
              <a:gd name="connsiteY134" fmla="*/ 1419225 h 3552825"/>
              <a:gd name="connsiteX135" fmla="*/ 2298135 w 7622610"/>
              <a:gd name="connsiteY135" fmla="*/ 1409700 h 3552825"/>
              <a:gd name="connsiteX136" fmla="*/ 2212410 w 7622610"/>
              <a:gd name="connsiteY136" fmla="*/ 1371600 h 3552825"/>
              <a:gd name="connsiteX137" fmla="*/ 2183835 w 7622610"/>
              <a:gd name="connsiteY137" fmla="*/ 1362075 h 3552825"/>
              <a:gd name="connsiteX138" fmla="*/ 2155260 w 7622610"/>
              <a:gd name="connsiteY138" fmla="*/ 1352550 h 3552825"/>
              <a:gd name="connsiteX139" fmla="*/ 2098110 w 7622610"/>
              <a:gd name="connsiteY139" fmla="*/ 1371600 h 3552825"/>
              <a:gd name="connsiteX140" fmla="*/ 2079060 w 7622610"/>
              <a:gd name="connsiteY140" fmla="*/ 1343025 h 3552825"/>
              <a:gd name="connsiteX141" fmla="*/ 2050485 w 7622610"/>
              <a:gd name="connsiteY141" fmla="*/ 1285875 h 3552825"/>
              <a:gd name="connsiteX142" fmla="*/ 2021910 w 7622610"/>
              <a:gd name="connsiteY142" fmla="*/ 1276350 h 3552825"/>
              <a:gd name="connsiteX143" fmla="*/ 1993335 w 7622610"/>
              <a:gd name="connsiteY143" fmla="*/ 1257300 h 3552825"/>
              <a:gd name="connsiteX144" fmla="*/ 1983810 w 7622610"/>
              <a:gd name="connsiteY144" fmla="*/ 1085850 h 3552825"/>
              <a:gd name="connsiteX145" fmla="*/ 1974285 w 7622610"/>
              <a:gd name="connsiteY145" fmla="*/ 1057275 h 3552825"/>
              <a:gd name="connsiteX146" fmla="*/ 1936185 w 7622610"/>
              <a:gd name="connsiteY146" fmla="*/ 1047750 h 3552825"/>
              <a:gd name="connsiteX147" fmla="*/ 1850460 w 7622610"/>
              <a:gd name="connsiteY147" fmla="*/ 1019175 h 3552825"/>
              <a:gd name="connsiteX148" fmla="*/ 1821885 w 7622610"/>
              <a:gd name="connsiteY148" fmla="*/ 1009650 h 3552825"/>
              <a:gd name="connsiteX149" fmla="*/ 1793310 w 7622610"/>
              <a:gd name="connsiteY149" fmla="*/ 1000125 h 3552825"/>
              <a:gd name="connsiteX150" fmla="*/ 1764735 w 7622610"/>
              <a:gd name="connsiteY150" fmla="*/ 981075 h 3552825"/>
              <a:gd name="connsiteX151" fmla="*/ 1707585 w 7622610"/>
              <a:gd name="connsiteY151" fmla="*/ 1009650 h 3552825"/>
              <a:gd name="connsiteX152" fmla="*/ 1688535 w 7622610"/>
              <a:gd name="connsiteY152" fmla="*/ 1038225 h 3552825"/>
              <a:gd name="connsiteX153" fmla="*/ 1631385 w 7622610"/>
              <a:gd name="connsiteY153" fmla="*/ 1057275 h 3552825"/>
              <a:gd name="connsiteX154" fmla="*/ 1393260 w 7622610"/>
              <a:gd name="connsiteY154" fmla="*/ 1038225 h 3552825"/>
              <a:gd name="connsiteX155" fmla="*/ 1307535 w 7622610"/>
              <a:gd name="connsiteY155" fmla="*/ 1009650 h 3552825"/>
              <a:gd name="connsiteX156" fmla="*/ 1278960 w 7622610"/>
              <a:gd name="connsiteY156" fmla="*/ 1000125 h 3552825"/>
              <a:gd name="connsiteX157" fmla="*/ 1250385 w 7622610"/>
              <a:gd name="connsiteY157" fmla="*/ 990600 h 3552825"/>
              <a:gd name="connsiteX158" fmla="*/ 1269435 w 7622610"/>
              <a:gd name="connsiteY158" fmla="*/ 962025 h 3552825"/>
              <a:gd name="connsiteX159" fmla="*/ 1307535 w 7622610"/>
              <a:gd name="connsiteY159" fmla="*/ 952500 h 3552825"/>
              <a:gd name="connsiteX160" fmla="*/ 1336110 w 7622610"/>
              <a:gd name="connsiteY160" fmla="*/ 942975 h 3552825"/>
              <a:gd name="connsiteX161" fmla="*/ 1364685 w 7622610"/>
              <a:gd name="connsiteY161" fmla="*/ 914400 h 3552825"/>
              <a:gd name="connsiteX162" fmla="*/ 1374210 w 7622610"/>
              <a:gd name="connsiteY162" fmla="*/ 885825 h 3552825"/>
              <a:gd name="connsiteX163" fmla="*/ 1459935 w 7622610"/>
              <a:gd name="connsiteY163" fmla="*/ 838200 h 3552825"/>
              <a:gd name="connsiteX164" fmla="*/ 1536135 w 7622610"/>
              <a:gd name="connsiteY164" fmla="*/ 828675 h 3552825"/>
              <a:gd name="connsiteX165" fmla="*/ 1593285 w 7622610"/>
              <a:gd name="connsiteY165" fmla="*/ 800100 h 3552825"/>
              <a:gd name="connsiteX166" fmla="*/ 1602810 w 7622610"/>
              <a:gd name="connsiteY166" fmla="*/ 771525 h 3552825"/>
              <a:gd name="connsiteX167" fmla="*/ 1612335 w 7622610"/>
              <a:gd name="connsiteY167" fmla="*/ 695325 h 3552825"/>
              <a:gd name="connsiteX168" fmla="*/ 1602810 w 7622610"/>
              <a:gd name="connsiteY168" fmla="*/ 647700 h 3552825"/>
              <a:gd name="connsiteX169" fmla="*/ 1574235 w 7622610"/>
              <a:gd name="connsiteY169" fmla="*/ 628650 h 3552825"/>
              <a:gd name="connsiteX170" fmla="*/ 1517085 w 7622610"/>
              <a:gd name="connsiteY170" fmla="*/ 609600 h 3552825"/>
              <a:gd name="connsiteX171" fmla="*/ 1488510 w 7622610"/>
              <a:gd name="connsiteY171" fmla="*/ 600075 h 3552825"/>
              <a:gd name="connsiteX172" fmla="*/ 1459935 w 7622610"/>
              <a:gd name="connsiteY172" fmla="*/ 581025 h 3552825"/>
              <a:gd name="connsiteX173" fmla="*/ 1412310 w 7622610"/>
              <a:gd name="connsiteY173" fmla="*/ 495300 h 3552825"/>
              <a:gd name="connsiteX174" fmla="*/ 1383735 w 7622610"/>
              <a:gd name="connsiteY174" fmla="*/ 476250 h 3552825"/>
              <a:gd name="connsiteX175" fmla="*/ 1364685 w 7622610"/>
              <a:gd name="connsiteY175" fmla="*/ 447675 h 3552825"/>
              <a:gd name="connsiteX176" fmla="*/ 1336110 w 7622610"/>
              <a:gd name="connsiteY176" fmla="*/ 438150 h 3552825"/>
              <a:gd name="connsiteX177" fmla="*/ 1278960 w 7622610"/>
              <a:gd name="connsiteY177" fmla="*/ 400050 h 3552825"/>
              <a:gd name="connsiteX178" fmla="*/ 1278960 w 7622610"/>
              <a:gd name="connsiteY178" fmla="*/ 400050 h 3552825"/>
              <a:gd name="connsiteX179" fmla="*/ 1221810 w 7622610"/>
              <a:gd name="connsiteY179" fmla="*/ 342900 h 3552825"/>
              <a:gd name="connsiteX180" fmla="*/ 1193235 w 7622610"/>
              <a:gd name="connsiteY180" fmla="*/ 314325 h 3552825"/>
              <a:gd name="connsiteX181" fmla="*/ 1174185 w 7622610"/>
              <a:gd name="connsiteY181" fmla="*/ 285750 h 3552825"/>
              <a:gd name="connsiteX182" fmla="*/ 1145610 w 7622610"/>
              <a:gd name="connsiteY182" fmla="*/ 276225 h 3552825"/>
              <a:gd name="connsiteX183" fmla="*/ 1126560 w 7622610"/>
              <a:gd name="connsiteY183" fmla="*/ 247650 h 3552825"/>
              <a:gd name="connsiteX184" fmla="*/ 1069410 w 7622610"/>
              <a:gd name="connsiteY184" fmla="*/ 219075 h 3552825"/>
              <a:gd name="connsiteX185" fmla="*/ 1021785 w 7622610"/>
              <a:gd name="connsiteY185" fmla="*/ 180975 h 3552825"/>
              <a:gd name="connsiteX186" fmla="*/ 1002735 w 7622610"/>
              <a:gd name="connsiteY186" fmla="*/ 152400 h 3552825"/>
              <a:gd name="connsiteX187" fmla="*/ 974160 w 7622610"/>
              <a:gd name="connsiteY187" fmla="*/ 123825 h 3552825"/>
              <a:gd name="connsiteX188" fmla="*/ 955110 w 7622610"/>
              <a:gd name="connsiteY188" fmla="*/ 95250 h 3552825"/>
              <a:gd name="connsiteX189" fmla="*/ 897960 w 7622610"/>
              <a:gd name="connsiteY189" fmla="*/ 47625 h 3552825"/>
              <a:gd name="connsiteX190" fmla="*/ 878910 w 7622610"/>
              <a:gd name="connsiteY190" fmla="*/ 19050 h 3552825"/>
              <a:gd name="connsiteX191" fmla="*/ 821760 w 7622610"/>
              <a:gd name="connsiteY191" fmla="*/ 9525 h 3552825"/>
              <a:gd name="connsiteX192" fmla="*/ 783660 w 7622610"/>
              <a:gd name="connsiteY192" fmla="*/ 0 h 3552825"/>
              <a:gd name="connsiteX193" fmla="*/ 640785 w 7622610"/>
              <a:gd name="connsiteY193" fmla="*/ 9525 h 3552825"/>
              <a:gd name="connsiteX194" fmla="*/ 583635 w 7622610"/>
              <a:gd name="connsiteY194" fmla="*/ 57150 h 3552825"/>
              <a:gd name="connsiteX195" fmla="*/ 488385 w 7622610"/>
              <a:gd name="connsiteY195" fmla="*/ 66675 h 3552825"/>
              <a:gd name="connsiteX196" fmla="*/ 412185 w 7622610"/>
              <a:gd name="connsiteY196" fmla="*/ 85725 h 3552825"/>
              <a:gd name="connsiteX197" fmla="*/ 402660 w 7622610"/>
              <a:gd name="connsiteY197" fmla="*/ 114300 h 3552825"/>
              <a:gd name="connsiteX198" fmla="*/ 431235 w 7622610"/>
              <a:gd name="connsiteY198" fmla="*/ 180975 h 3552825"/>
              <a:gd name="connsiteX199" fmla="*/ 488385 w 7622610"/>
              <a:gd name="connsiteY199" fmla="*/ 219075 h 3552825"/>
              <a:gd name="connsiteX200" fmla="*/ 478860 w 7622610"/>
              <a:gd name="connsiteY200" fmla="*/ 295275 h 3552825"/>
              <a:gd name="connsiteX201" fmla="*/ 450285 w 7622610"/>
              <a:gd name="connsiteY201" fmla="*/ 381000 h 3552825"/>
              <a:gd name="connsiteX202" fmla="*/ 440760 w 7622610"/>
              <a:gd name="connsiteY202" fmla="*/ 419100 h 3552825"/>
              <a:gd name="connsiteX203" fmla="*/ 383610 w 7622610"/>
              <a:gd name="connsiteY203" fmla="*/ 447675 h 3552825"/>
              <a:gd name="connsiteX204" fmla="*/ 288360 w 7622610"/>
              <a:gd name="connsiteY204" fmla="*/ 419100 h 3552825"/>
              <a:gd name="connsiteX205" fmla="*/ 259785 w 7622610"/>
              <a:gd name="connsiteY205" fmla="*/ 409575 h 3552825"/>
              <a:gd name="connsiteX206" fmla="*/ 59760 w 7622610"/>
              <a:gd name="connsiteY206" fmla="*/ 419100 h 3552825"/>
              <a:gd name="connsiteX207" fmla="*/ 40710 w 7622610"/>
              <a:gd name="connsiteY207" fmla="*/ 447675 h 3552825"/>
              <a:gd name="connsiteX208" fmla="*/ 50235 w 7622610"/>
              <a:gd name="connsiteY208" fmla="*/ 476250 h 3552825"/>
              <a:gd name="connsiteX209" fmla="*/ 40710 w 7622610"/>
              <a:gd name="connsiteY209" fmla="*/ 561975 h 3552825"/>
              <a:gd name="connsiteX210" fmla="*/ 21660 w 7622610"/>
              <a:gd name="connsiteY210" fmla="*/ 619125 h 3552825"/>
              <a:gd name="connsiteX211" fmla="*/ 31185 w 7622610"/>
              <a:gd name="connsiteY211" fmla="*/ 666750 h 3552825"/>
              <a:gd name="connsiteX212" fmla="*/ 50235 w 7622610"/>
              <a:gd name="connsiteY212" fmla="*/ 723900 h 3552825"/>
              <a:gd name="connsiteX213" fmla="*/ 126435 w 7622610"/>
              <a:gd name="connsiteY213" fmla="*/ 742950 h 3552825"/>
              <a:gd name="connsiteX214" fmla="*/ 183585 w 7622610"/>
              <a:gd name="connsiteY214" fmla="*/ 762000 h 3552825"/>
              <a:gd name="connsiteX215" fmla="*/ 240735 w 7622610"/>
              <a:gd name="connsiteY215" fmla="*/ 781050 h 3552825"/>
              <a:gd name="connsiteX216" fmla="*/ 269310 w 7622610"/>
              <a:gd name="connsiteY216" fmla="*/ 790575 h 3552825"/>
              <a:gd name="connsiteX217" fmla="*/ 288360 w 7622610"/>
              <a:gd name="connsiteY217" fmla="*/ 847725 h 3552825"/>
              <a:gd name="connsiteX218" fmla="*/ 307410 w 7622610"/>
              <a:gd name="connsiteY218" fmla="*/ 885825 h 3552825"/>
              <a:gd name="connsiteX0" fmla="*/ 7184460 w 7622610"/>
              <a:gd name="connsiteY0" fmla="*/ 3552825 h 3552825"/>
              <a:gd name="connsiteX1" fmla="*/ 7213035 w 7622610"/>
              <a:gd name="connsiteY1" fmla="*/ 3495675 h 3552825"/>
              <a:gd name="connsiteX2" fmla="*/ 7203510 w 7622610"/>
              <a:gd name="connsiteY2" fmla="*/ 3457575 h 3552825"/>
              <a:gd name="connsiteX3" fmla="*/ 7184460 w 7622610"/>
              <a:gd name="connsiteY3" fmla="*/ 3352800 h 3552825"/>
              <a:gd name="connsiteX4" fmla="*/ 7213035 w 7622610"/>
              <a:gd name="connsiteY4" fmla="*/ 3295650 h 3552825"/>
              <a:gd name="connsiteX5" fmla="*/ 7241610 w 7622610"/>
              <a:gd name="connsiteY5" fmla="*/ 3286125 h 3552825"/>
              <a:gd name="connsiteX6" fmla="*/ 7308285 w 7622610"/>
              <a:gd name="connsiteY6" fmla="*/ 3219450 h 3552825"/>
              <a:gd name="connsiteX7" fmla="*/ 7317810 w 7622610"/>
              <a:gd name="connsiteY7" fmla="*/ 3190875 h 3552825"/>
              <a:gd name="connsiteX8" fmla="*/ 7329716 w 7622610"/>
              <a:gd name="connsiteY8" fmla="*/ 2988469 h 3552825"/>
              <a:gd name="connsiteX9" fmla="*/ 7394010 w 7622610"/>
              <a:gd name="connsiteY9" fmla="*/ 2962275 h 3552825"/>
              <a:gd name="connsiteX10" fmla="*/ 7527360 w 7622610"/>
              <a:gd name="connsiteY10" fmla="*/ 2933700 h 3552825"/>
              <a:gd name="connsiteX11" fmla="*/ 7555935 w 7622610"/>
              <a:gd name="connsiteY11" fmla="*/ 2924175 h 3552825"/>
              <a:gd name="connsiteX12" fmla="*/ 7574985 w 7622610"/>
              <a:gd name="connsiteY12" fmla="*/ 2867025 h 3552825"/>
              <a:gd name="connsiteX13" fmla="*/ 7584510 w 7622610"/>
              <a:gd name="connsiteY13" fmla="*/ 2838450 h 3552825"/>
              <a:gd name="connsiteX14" fmla="*/ 7613085 w 7622610"/>
              <a:gd name="connsiteY14" fmla="*/ 2819400 h 3552825"/>
              <a:gd name="connsiteX15" fmla="*/ 7622610 w 7622610"/>
              <a:gd name="connsiteY15" fmla="*/ 2790825 h 3552825"/>
              <a:gd name="connsiteX16" fmla="*/ 7613085 w 7622610"/>
              <a:gd name="connsiteY16" fmla="*/ 2752725 h 3552825"/>
              <a:gd name="connsiteX17" fmla="*/ 7489260 w 7622610"/>
              <a:gd name="connsiteY17" fmla="*/ 2714625 h 3552825"/>
              <a:gd name="connsiteX18" fmla="*/ 7460685 w 7622610"/>
              <a:gd name="connsiteY18" fmla="*/ 2705100 h 3552825"/>
              <a:gd name="connsiteX19" fmla="*/ 7432110 w 7622610"/>
              <a:gd name="connsiteY19" fmla="*/ 2676525 h 3552825"/>
              <a:gd name="connsiteX20" fmla="*/ 7403535 w 7622610"/>
              <a:gd name="connsiteY20" fmla="*/ 2657475 h 3552825"/>
              <a:gd name="connsiteX21" fmla="*/ 7241610 w 7622610"/>
              <a:gd name="connsiteY21" fmla="*/ 2619375 h 3552825"/>
              <a:gd name="connsiteX22" fmla="*/ 7174935 w 7622610"/>
              <a:gd name="connsiteY22" fmla="*/ 2600325 h 3552825"/>
              <a:gd name="connsiteX23" fmla="*/ 7070160 w 7622610"/>
              <a:gd name="connsiteY23" fmla="*/ 2571750 h 3552825"/>
              <a:gd name="connsiteX24" fmla="*/ 7041585 w 7622610"/>
              <a:gd name="connsiteY24" fmla="*/ 2552700 h 3552825"/>
              <a:gd name="connsiteX25" fmla="*/ 6965385 w 7622610"/>
              <a:gd name="connsiteY25" fmla="*/ 2543175 h 3552825"/>
              <a:gd name="connsiteX26" fmla="*/ 6936810 w 7622610"/>
              <a:gd name="connsiteY26" fmla="*/ 2533650 h 3552825"/>
              <a:gd name="connsiteX27" fmla="*/ 6841560 w 7622610"/>
              <a:gd name="connsiteY27" fmla="*/ 2552700 h 3552825"/>
              <a:gd name="connsiteX28" fmla="*/ 6812985 w 7622610"/>
              <a:gd name="connsiteY28" fmla="*/ 2571750 h 3552825"/>
              <a:gd name="connsiteX29" fmla="*/ 6755835 w 7622610"/>
              <a:gd name="connsiteY29" fmla="*/ 2590800 h 3552825"/>
              <a:gd name="connsiteX30" fmla="*/ 6727260 w 7622610"/>
              <a:gd name="connsiteY30" fmla="*/ 2609850 h 3552825"/>
              <a:gd name="connsiteX31" fmla="*/ 6698685 w 7622610"/>
              <a:gd name="connsiteY31" fmla="*/ 2619375 h 3552825"/>
              <a:gd name="connsiteX32" fmla="*/ 6641535 w 7622610"/>
              <a:gd name="connsiteY32" fmla="*/ 2657475 h 3552825"/>
              <a:gd name="connsiteX33" fmla="*/ 6584385 w 7622610"/>
              <a:gd name="connsiteY33" fmla="*/ 2619375 h 3552825"/>
              <a:gd name="connsiteX34" fmla="*/ 6527235 w 7622610"/>
              <a:gd name="connsiteY34" fmla="*/ 2581275 h 3552825"/>
              <a:gd name="connsiteX35" fmla="*/ 6498660 w 7622610"/>
              <a:gd name="connsiteY35" fmla="*/ 2562225 h 3552825"/>
              <a:gd name="connsiteX36" fmla="*/ 6412935 w 7622610"/>
              <a:gd name="connsiteY36" fmla="*/ 2543175 h 3552825"/>
              <a:gd name="connsiteX37" fmla="*/ 6231960 w 7622610"/>
              <a:gd name="connsiteY37" fmla="*/ 2533650 h 3552825"/>
              <a:gd name="connsiteX38" fmla="*/ 6155760 w 7622610"/>
              <a:gd name="connsiteY38" fmla="*/ 2552700 h 3552825"/>
              <a:gd name="connsiteX39" fmla="*/ 6127185 w 7622610"/>
              <a:gd name="connsiteY39" fmla="*/ 2571750 h 3552825"/>
              <a:gd name="connsiteX40" fmla="*/ 6117660 w 7622610"/>
              <a:gd name="connsiteY40" fmla="*/ 2619375 h 3552825"/>
              <a:gd name="connsiteX41" fmla="*/ 6060510 w 7622610"/>
              <a:gd name="connsiteY41" fmla="*/ 2647950 h 3552825"/>
              <a:gd name="connsiteX42" fmla="*/ 5860485 w 7622610"/>
              <a:gd name="connsiteY42" fmla="*/ 2647950 h 3552825"/>
              <a:gd name="connsiteX43" fmla="*/ 5822385 w 7622610"/>
              <a:gd name="connsiteY43" fmla="*/ 2657475 h 3552825"/>
              <a:gd name="connsiteX44" fmla="*/ 5765235 w 7622610"/>
              <a:gd name="connsiteY44" fmla="*/ 2676525 h 3552825"/>
              <a:gd name="connsiteX45" fmla="*/ 5755710 w 7622610"/>
              <a:gd name="connsiteY45" fmla="*/ 2781300 h 3552825"/>
              <a:gd name="connsiteX46" fmla="*/ 5746185 w 7622610"/>
              <a:gd name="connsiteY46" fmla="*/ 2809875 h 3552825"/>
              <a:gd name="connsiteX47" fmla="*/ 5593785 w 7622610"/>
              <a:gd name="connsiteY47" fmla="*/ 2781300 h 3552825"/>
              <a:gd name="connsiteX48" fmla="*/ 5536635 w 7622610"/>
              <a:gd name="connsiteY48" fmla="*/ 2762250 h 3552825"/>
              <a:gd name="connsiteX49" fmla="*/ 5508060 w 7622610"/>
              <a:gd name="connsiteY49" fmla="*/ 2752725 h 3552825"/>
              <a:gd name="connsiteX50" fmla="*/ 5450910 w 7622610"/>
              <a:gd name="connsiteY50" fmla="*/ 2714625 h 3552825"/>
              <a:gd name="connsiteX51" fmla="*/ 5393760 w 7622610"/>
              <a:gd name="connsiteY51" fmla="*/ 2695575 h 3552825"/>
              <a:gd name="connsiteX52" fmla="*/ 5365185 w 7622610"/>
              <a:gd name="connsiteY52" fmla="*/ 2686050 h 3552825"/>
              <a:gd name="connsiteX53" fmla="*/ 5336610 w 7622610"/>
              <a:gd name="connsiteY53" fmla="*/ 2667000 h 3552825"/>
              <a:gd name="connsiteX54" fmla="*/ 5279460 w 7622610"/>
              <a:gd name="connsiteY54" fmla="*/ 2647950 h 3552825"/>
              <a:gd name="connsiteX55" fmla="*/ 5250885 w 7622610"/>
              <a:gd name="connsiteY55" fmla="*/ 2638425 h 3552825"/>
              <a:gd name="connsiteX56" fmla="*/ 5222310 w 7622610"/>
              <a:gd name="connsiteY56" fmla="*/ 2619375 h 3552825"/>
              <a:gd name="connsiteX57" fmla="*/ 5165160 w 7622610"/>
              <a:gd name="connsiteY57" fmla="*/ 2590800 h 3552825"/>
              <a:gd name="connsiteX58" fmla="*/ 5184210 w 7622610"/>
              <a:gd name="connsiteY58" fmla="*/ 2562225 h 3552825"/>
              <a:gd name="connsiteX59" fmla="*/ 5241360 w 7622610"/>
              <a:gd name="connsiteY59" fmla="*/ 2543175 h 3552825"/>
              <a:gd name="connsiteX60" fmla="*/ 5279460 w 7622610"/>
              <a:gd name="connsiteY60" fmla="*/ 2486025 h 3552825"/>
              <a:gd name="connsiteX61" fmla="*/ 5298510 w 7622610"/>
              <a:gd name="connsiteY61" fmla="*/ 2457450 h 3552825"/>
              <a:gd name="connsiteX62" fmla="*/ 5288985 w 7622610"/>
              <a:gd name="connsiteY62" fmla="*/ 2400300 h 3552825"/>
              <a:gd name="connsiteX63" fmla="*/ 5250885 w 7622610"/>
              <a:gd name="connsiteY63" fmla="*/ 2390775 h 3552825"/>
              <a:gd name="connsiteX64" fmla="*/ 5193735 w 7622610"/>
              <a:gd name="connsiteY64" fmla="*/ 2371725 h 3552825"/>
              <a:gd name="connsiteX65" fmla="*/ 5165160 w 7622610"/>
              <a:gd name="connsiteY65" fmla="*/ 2362200 h 3552825"/>
              <a:gd name="connsiteX66" fmla="*/ 5136585 w 7622610"/>
              <a:gd name="connsiteY66" fmla="*/ 2352675 h 3552825"/>
              <a:gd name="connsiteX67" fmla="*/ 5108010 w 7622610"/>
              <a:gd name="connsiteY67" fmla="*/ 2295525 h 3552825"/>
              <a:gd name="connsiteX68" fmla="*/ 5117535 w 7622610"/>
              <a:gd name="connsiteY68" fmla="*/ 2257425 h 3552825"/>
              <a:gd name="connsiteX69" fmla="*/ 5108010 w 7622610"/>
              <a:gd name="connsiteY69" fmla="*/ 2143125 h 3552825"/>
              <a:gd name="connsiteX70" fmla="*/ 5079435 w 7622610"/>
              <a:gd name="connsiteY70" fmla="*/ 2124075 h 3552825"/>
              <a:gd name="connsiteX71" fmla="*/ 4993710 w 7622610"/>
              <a:gd name="connsiteY71" fmla="*/ 2114550 h 3552825"/>
              <a:gd name="connsiteX72" fmla="*/ 5022285 w 7622610"/>
              <a:gd name="connsiteY72" fmla="*/ 2028825 h 3552825"/>
              <a:gd name="connsiteX73" fmla="*/ 5031810 w 7622610"/>
              <a:gd name="connsiteY73" fmla="*/ 2000250 h 3552825"/>
              <a:gd name="connsiteX74" fmla="*/ 5022285 w 7622610"/>
              <a:gd name="connsiteY74" fmla="*/ 1895475 h 3552825"/>
              <a:gd name="connsiteX75" fmla="*/ 4936560 w 7622610"/>
              <a:gd name="connsiteY75" fmla="*/ 1847850 h 3552825"/>
              <a:gd name="connsiteX76" fmla="*/ 4907985 w 7622610"/>
              <a:gd name="connsiteY76" fmla="*/ 1828800 h 3552825"/>
              <a:gd name="connsiteX77" fmla="*/ 4793685 w 7622610"/>
              <a:gd name="connsiteY77" fmla="*/ 1819275 h 3552825"/>
              <a:gd name="connsiteX78" fmla="*/ 4765110 w 7622610"/>
              <a:gd name="connsiteY78" fmla="*/ 1809750 h 3552825"/>
              <a:gd name="connsiteX79" fmla="*/ 4707960 w 7622610"/>
              <a:gd name="connsiteY79" fmla="*/ 1781175 h 3552825"/>
              <a:gd name="connsiteX80" fmla="*/ 4688910 w 7622610"/>
              <a:gd name="connsiteY80" fmla="*/ 1752600 h 3552825"/>
              <a:gd name="connsiteX81" fmla="*/ 4669860 w 7622610"/>
              <a:gd name="connsiteY81" fmla="*/ 1676400 h 3552825"/>
              <a:gd name="connsiteX82" fmla="*/ 4631760 w 7622610"/>
              <a:gd name="connsiteY82" fmla="*/ 1619250 h 3552825"/>
              <a:gd name="connsiteX83" fmla="*/ 4574610 w 7622610"/>
              <a:gd name="connsiteY83" fmla="*/ 1600200 h 3552825"/>
              <a:gd name="connsiteX84" fmla="*/ 4355535 w 7622610"/>
              <a:gd name="connsiteY84" fmla="*/ 1609725 h 3552825"/>
              <a:gd name="connsiteX85" fmla="*/ 4336485 w 7622610"/>
              <a:gd name="connsiteY85" fmla="*/ 1638300 h 3552825"/>
              <a:gd name="connsiteX86" fmla="*/ 4326960 w 7622610"/>
              <a:gd name="connsiteY86" fmla="*/ 1704975 h 3552825"/>
              <a:gd name="connsiteX87" fmla="*/ 4298385 w 7622610"/>
              <a:gd name="connsiteY87" fmla="*/ 1724025 h 3552825"/>
              <a:gd name="connsiteX88" fmla="*/ 4212660 w 7622610"/>
              <a:gd name="connsiteY88" fmla="*/ 1714500 h 3552825"/>
              <a:gd name="connsiteX89" fmla="*/ 4184085 w 7622610"/>
              <a:gd name="connsiteY89" fmla="*/ 1619250 h 3552825"/>
              <a:gd name="connsiteX90" fmla="*/ 4174560 w 7622610"/>
              <a:gd name="connsiteY90" fmla="*/ 1590675 h 3552825"/>
              <a:gd name="connsiteX91" fmla="*/ 4107885 w 7622610"/>
              <a:gd name="connsiteY91" fmla="*/ 1571625 h 3552825"/>
              <a:gd name="connsiteX92" fmla="*/ 3945960 w 7622610"/>
              <a:gd name="connsiteY92" fmla="*/ 1581150 h 3552825"/>
              <a:gd name="connsiteX93" fmla="*/ 3841185 w 7622610"/>
              <a:gd name="connsiteY93" fmla="*/ 1600200 h 3552825"/>
              <a:gd name="connsiteX94" fmla="*/ 3812610 w 7622610"/>
              <a:gd name="connsiteY94" fmla="*/ 1619250 h 3552825"/>
              <a:gd name="connsiteX95" fmla="*/ 3793560 w 7622610"/>
              <a:gd name="connsiteY95" fmla="*/ 1647825 h 3552825"/>
              <a:gd name="connsiteX96" fmla="*/ 3736410 w 7622610"/>
              <a:gd name="connsiteY96" fmla="*/ 1666875 h 3552825"/>
              <a:gd name="connsiteX97" fmla="*/ 3745935 w 7622610"/>
              <a:gd name="connsiteY97" fmla="*/ 1695450 h 3552825"/>
              <a:gd name="connsiteX98" fmla="*/ 3784035 w 7622610"/>
              <a:gd name="connsiteY98" fmla="*/ 1752600 h 3552825"/>
              <a:gd name="connsiteX99" fmla="*/ 3803085 w 7622610"/>
              <a:gd name="connsiteY99" fmla="*/ 1809750 h 3552825"/>
              <a:gd name="connsiteX100" fmla="*/ 3793560 w 7622610"/>
              <a:gd name="connsiteY100" fmla="*/ 1885950 h 3552825"/>
              <a:gd name="connsiteX101" fmla="*/ 3784035 w 7622610"/>
              <a:gd name="connsiteY101" fmla="*/ 2000250 h 3552825"/>
              <a:gd name="connsiteX102" fmla="*/ 3755460 w 7622610"/>
              <a:gd name="connsiteY102" fmla="*/ 2009775 h 3552825"/>
              <a:gd name="connsiteX103" fmla="*/ 3688785 w 7622610"/>
              <a:gd name="connsiteY103" fmla="*/ 1981200 h 3552825"/>
              <a:gd name="connsiteX104" fmla="*/ 3650685 w 7622610"/>
              <a:gd name="connsiteY104" fmla="*/ 1971675 h 3552825"/>
              <a:gd name="connsiteX105" fmla="*/ 3584010 w 7622610"/>
              <a:gd name="connsiteY105" fmla="*/ 1952625 h 3552825"/>
              <a:gd name="connsiteX106" fmla="*/ 3488760 w 7622610"/>
              <a:gd name="connsiteY106" fmla="*/ 1962150 h 3552825"/>
              <a:gd name="connsiteX107" fmla="*/ 3441135 w 7622610"/>
              <a:gd name="connsiteY107" fmla="*/ 2009775 h 3552825"/>
              <a:gd name="connsiteX108" fmla="*/ 3412560 w 7622610"/>
              <a:gd name="connsiteY108" fmla="*/ 2019300 h 3552825"/>
              <a:gd name="connsiteX109" fmla="*/ 3383985 w 7622610"/>
              <a:gd name="connsiteY109" fmla="*/ 2038350 h 3552825"/>
              <a:gd name="connsiteX110" fmla="*/ 3345885 w 7622610"/>
              <a:gd name="connsiteY110" fmla="*/ 2028825 h 3552825"/>
              <a:gd name="connsiteX111" fmla="*/ 3317310 w 7622610"/>
              <a:gd name="connsiteY111" fmla="*/ 2019300 h 3552825"/>
              <a:gd name="connsiteX112" fmla="*/ 3241110 w 7622610"/>
              <a:gd name="connsiteY112" fmla="*/ 2000250 h 3552825"/>
              <a:gd name="connsiteX113" fmla="*/ 3212535 w 7622610"/>
              <a:gd name="connsiteY113" fmla="*/ 1981200 h 3552825"/>
              <a:gd name="connsiteX114" fmla="*/ 3174435 w 7622610"/>
              <a:gd name="connsiteY114" fmla="*/ 1933575 h 3552825"/>
              <a:gd name="connsiteX115" fmla="*/ 3126810 w 7622610"/>
              <a:gd name="connsiteY115" fmla="*/ 1885950 h 3552825"/>
              <a:gd name="connsiteX116" fmla="*/ 3079185 w 7622610"/>
              <a:gd name="connsiteY116" fmla="*/ 1847850 h 3552825"/>
              <a:gd name="connsiteX117" fmla="*/ 2945835 w 7622610"/>
              <a:gd name="connsiteY117" fmla="*/ 1857375 h 3552825"/>
              <a:gd name="connsiteX118" fmla="*/ 2917260 w 7622610"/>
              <a:gd name="connsiteY118" fmla="*/ 1866900 h 3552825"/>
              <a:gd name="connsiteX119" fmla="*/ 2869635 w 7622610"/>
              <a:gd name="connsiteY119" fmla="*/ 1876425 h 3552825"/>
              <a:gd name="connsiteX120" fmla="*/ 2802960 w 7622610"/>
              <a:gd name="connsiteY120" fmla="*/ 1857375 h 3552825"/>
              <a:gd name="connsiteX121" fmla="*/ 2755335 w 7622610"/>
              <a:gd name="connsiteY121" fmla="*/ 1800225 h 3552825"/>
              <a:gd name="connsiteX122" fmla="*/ 2726760 w 7622610"/>
              <a:gd name="connsiteY122" fmla="*/ 1781175 h 3552825"/>
              <a:gd name="connsiteX123" fmla="*/ 2669610 w 7622610"/>
              <a:gd name="connsiteY123" fmla="*/ 1762125 h 3552825"/>
              <a:gd name="connsiteX124" fmla="*/ 2593410 w 7622610"/>
              <a:gd name="connsiteY124" fmla="*/ 1743075 h 3552825"/>
              <a:gd name="connsiteX125" fmla="*/ 2526735 w 7622610"/>
              <a:gd name="connsiteY125" fmla="*/ 1724025 h 3552825"/>
              <a:gd name="connsiteX126" fmla="*/ 2479110 w 7622610"/>
              <a:gd name="connsiteY126" fmla="*/ 1685925 h 3552825"/>
              <a:gd name="connsiteX127" fmla="*/ 2460060 w 7622610"/>
              <a:gd name="connsiteY127" fmla="*/ 1657350 h 3552825"/>
              <a:gd name="connsiteX128" fmla="*/ 2431485 w 7622610"/>
              <a:gd name="connsiteY128" fmla="*/ 1638300 h 3552825"/>
              <a:gd name="connsiteX129" fmla="*/ 2441010 w 7622610"/>
              <a:gd name="connsiteY129" fmla="*/ 1609725 h 3552825"/>
              <a:gd name="connsiteX130" fmla="*/ 2469585 w 7622610"/>
              <a:gd name="connsiteY130" fmla="*/ 1590675 h 3552825"/>
              <a:gd name="connsiteX131" fmla="*/ 2441010 w 7622610"/>
              <a:gd name="connsiteY131" fmla="*/ 1485900 h 3552825"/>
              <a:gd name="connsiteX132" fmla="*/ 2383860 w 7622610"/>
              <a:gd name="connsiteY132" fmla="*/ 1466850 h 3552825"/>
              <a:gd name="connsiteX133" fmla="*/ 2355285 w 7622610"/>
              <a:gd name="connsiteY133" fmla="*/ 1447800 h 3552825"/>
              <a:gd name="connsiteX134" fmla="*/ 2326710 w 7622610"/>
              <a:gd name="connsiteY134" fmla="*/ 1419225 h 3552825"/>
              <a:gd name="connsiteX135" fmla="*/ 2298135 w 7622610"/>
              <a:gd name="connsiteY135" fmla="*/ 1409700 h 3552825"/>
              <a:gd name="connsiteX136" fmla="*/ 2212410 w 7622610"/>
              <a:gd name="connsiteY136" fmla="*/ 1371600 h 3552825"/>
              <a:gd name="connsiteX137" fmla="*/ 2183835 w 7622610"/>
              <a:gd name="connsiteY137" fmla="*/ 1362075 h 3552825"/>
              <a:gd name="connsiteX138" fmla="*/ 2155260 w 7622610"/>
              <a:gd name="connsiteY138" fmla="*/ 1352550 h 3552825"/>
              <a:gd name="connsiteX139" fmla="*/ 2098110 w 7622610"/>
              <a:gd name="connsiteY139" fmla="*/ 1371600 h 3552825"/>
              <a:gd name="connsiteX140" fmla="*/ 2079060 w 7622610"/>
              <a:gd name="connsiteY140" fmla="*/ 1343025 h 3552825"/>
              <a:gd name="connsiteX141" fmla="*/ 2050485 w 7622610"/>
              <a:gd name="connsiteY141" fmla="*/ 1285875 h 3552825"/>
              <a:gd name="connsiteX142" fmla="*/ 2021910 w 7622610"/>
              <a:gd name="connsiteY142" fmla="*/ 1276350 h 3552825"/>
              <a:gd name="connsiteX143" fmla="*/ 1993335 w 7622610"/>
              <a:gd name="connsiteY143" fmla="*/ 1257300 h 3552825"/>
              <a:gd name="connsiteX144" fmla="*/ 1983810 w 7622610"/>
              <a:gd name="connsiteY144" fmla="*/ 1085850 h 3552825"/>
              <a:gd name="connsiteX145" fmla="*/ 1974285 w 7622610"/>
              <a:gd name="connsiteY145" fmla="*/ 1057275 h 3552825"/>
              <a:gd name="connsiteX146" fmla="*/ 1936185 w 7622610"/>
              <a:gd name="connsiteY146" fmla="*/ 1047750 h 3552825"/>
              <a:gd name="connsiteX147" fmla="*/ 1850460 w 7622610"/>
              <a:gd name="connsiteY147" fmla="*/ 1019175 h 3552825"/>
              <a:gd name="connsiteX148" fmla="*/ 1821885 w 7622610"/>
              <a:gd name="connsiteY148" fmla="*/ 1009650 h 3552825"/>
              <a:gd name="connsiteX149" fmla="*/ 1793310 w 7622610"/>
              <a:gd name="connsiteY149" fmla="*/ 1000125 h 3552825"/>
              <a:gd name="connsiteX150" fmla="*/ 1764735 w 7622610"/>
              <a:gd name="connsiteY150" fmla="*/ 981075 h 3552825"/>
              <a:gd name="connsiteX151" fmla="*/ 1707585 w 7622610"/>
              <a:gd name="connsiteY151" fmla="*/ 1009650 h 3552825"/>
              <a:gd name="connsiteX152" fmla="*/ 1688535 w 7622610"/>
              <a:gd name="connsiteY152" fmla="*/ 1038225 h 3552825"/>
              <a:gd name="connsiteX153" fmla="*/ 1631385 w 7622610"/>
              <a:gd name="connsiteY153" fmla="*/ 1057275 h 3552825"/>
              <a:gd name="connsiteX154" fmla="*/ 1393260 w 7622610"/>
              <a:gd name="connsiteY154" fmla="*/ 1038225 h 3552825"/>
              <a:gd name="connsiteX155" fmla="*/ 1307535 w 7622610"/>
              <a:gd name="connsiteY155" fmla="*/ 1009650 h 3552825"/>
              <a:gd name="connsiteX156" fmla="*/ 1278960 w 7622610"/>
              <a:gd name="connsiteY156" fmla="*/ 1000125 h 3552825"/>
              <a:gd name="connsiteX157" fmla="*/ 1250385 w 7622610"/>
              <a:gd name="connsiteY157" fmla="*/ 990600 h 3552825"/>
              <a:gd name="connsiteX158" fmla="*/ 1269435 w 7622610"/>
              <a:gd name="connsiteY158" fmla="*/ 962025 h 3552825"/>
              <a:gd name="connsiteX159" fmla="*/ 1307535 w 7622610"/>
              <a:gd name="connsiteY159" fmla="*/ 952500 h 3552825"/>
              <a:gd name="connsiteX160" fmla="*/ 1336110 w 7622610"/>
              <a:gd name="connsiteY160" fmla="*/ 942975 h 3552825"/>
              <a:gd name="connsiteX161" fmla="*/ 1364685 w 7622610"/>
              <a:gd name="connsiteY161" fmla="*/ 914400 h 3552825"/>
              <a:gd name="connsiteX162" fmla="*/ 1374210 w 7622610"/>
              <a:gd name="connsiteY162" fmla="*/ 885825 h 3552825"/>
              <a:gd name="connsiteX163" fmla="*/ 1459935 w 7622610"/>
              <a:gd name="connsiteY163" fmla="*/ 838200 h 3552825"/>
              <a:gd name="connsiteX164" fmla="*/ 1536135 w 7622610"/>
              <a:gd name="connsiteY164" fmla="*/ 828675 h 3552825"/>
              <a:gd name="connsiteX165" fmla="*/ 1593285 w 7622610"/>
              <a:gd name="connsiteY165" fmla="*/ 800100 h 3552825"/>
              <a:gd name="connsiteX166" fmla="*/ 1602810 w 7622610"/>
              <a:gd name="connsiteY166" fmla="*/ 771525 h 3552825"/>
              <a:gd name="connsiteX167" fmla="*/ 1612335 w 7622610"/>
              <a:gd name="connsiteY167" fmla="*/ 695325 h 3552825"/>
              <a:gd name="connsiteX168" fmla="*/ 1602810 w 7622610"/>
              <a:gd name="connsiteY168" fmla="*/ 647700 h 3552825"/>
              <a:gd name="connsiteX169" fmla="*/ 1574235 w 7622610"/>
              <a:gd name="connsiteY169" fmla="*/ 628650 h 3552825"/>
              <a:gd name="connsiteX170" fmla="*/ 1517085 w 7622610"/>
              <a:gd name="connsiteY170" fmla="*/ 609600 h 3552825"/>
              <a:gd name="connsiteX171" fmla="*/ 1488510 w 7622610"/>
              <a:gd name="connsiteY171" fmla="*/ 600075 h 3552825"/>
              <a:gd name="connsiteX172" fmla="*/ 1459935 w 7622610"/>
              <a:gd name="connsiteY172" fmla="*/ 581025 h 3552825"/>
              <a:gd name="connsiteX173" fmla="*/ 1412310 w 7622610"/>
              <a:gd name="connsiteY173" fmla="*/ 495300 h 3552825"/>
              <a:gd name="connsiteX174" fmla="*/ 1383735 w 7622610"/>
              <a:gd name="connsiteY174" fmla="*/ 476250 h 3552825"/>
              <a:gd name="connsiteX175" fmla="*/ 1364685 w 7622610"/>
              <a:gd name="connsiteY175" fmla="*/ 447675 h 3552825"/>
              <a:gd name="connsiteX176" fmla="*/ 1336110 w 7622610"/>
              <a:gd name="connsiteY176" fmla="*/ 438150 h 3552825"/>
              <a:gd name="connsiteX177" fmla="*/ 1278960 w 7622610"/>
              <a:gd name="connsiteY177" fmla="*/ 400050 h 3552825"/>
              <a:gd name="connsiteX178" fmla="*/ 1278960 w 7622610"/>
              <a:gd name="connsiteY178" fmla="*/ 400050 h 3552825"/>
              <a:gd name="connsiteX179" fmla="*/ 1221810 w 7622610"/>
              <a:gd name="connsiteY179" fmla="*/ 342900 h 3552825"/>
              <a:gd name="connsiteX180" fmla="*/ 1193235 w 7622610"/>
              <a:gd name="connsiteY180" fmla="*/ 314325 h 3552825"/>
              <a:gd name="connsiteX181" fmla="*/ 1174185 w 7622610"/>
              <a:gd name="connsiteY181" fmla="*/ 285750 h 3552825"/>
              <a:gd name="connsiteX182" fmla="*/ 1145610 w 7622610"/>
              <a:gd name="connsiteY182" fmla="*/ 276225 h 3552825"/>
              <a:gd name="connsiteX183" fmla="*/ 1126560 w 7622610"/>
              <a:gd name="connsiteY183" fmla="*/ 247650 h 3552825"/>
              <a:gd name="connsiteX184" fmla="*/ 1069410 w 7622610"/>
              <a:gd name="connsiteY184" fmla="*/ 219075 h 3552825"/>
              <a:gd name="connsiteX185" fmla="*/ 1021785 w 7622610"/>
              <a:gd name="connsiteY185" fmla="*/ 180975 h 3552825"/>
              <a:gd name="connsiteX186" fmla="*/ 1002735 w 7622610"/>
              <a:gd name="connsiteY186" fmla="*/ 152400 h 3552825"/>
              <a:gd name="connsiteX187" fmla="*/ 974160 w 7622610"/>
              <a:gd name="connsiteY187" fmla="*/ 123825 h 3552825"/>
              <a:gd name="connsiteX188" fmla="*/ 955110 w 7622610"/>
              <a:gd name="connsiteY188" fmla="*/ 95250 h 3552825"/>
              <a:gd name="connsiteX189" fmla="*/ 897960 w 7622610"/>
              <a:gd name="connsiteY189" fmla="*/ 47625 h 3552825"/>
              <a:gd name="connsiteX190" fmla="*/ 878910 w 7622610"/>
              <a:gd name="connsiteY190" fmla="*/ 19050 h 3552825"/>
              <a:gd name="connsiteX191" fmla="*/ 821760 w 7622610"/>
              <a:gd name="connsiteY191" fmla="*/ 9525 h 3552825"/>
              <a:gd name="connsiteX192" fmla="*/ 783660 w 7622610"/>
              <a:gd name="connsiteY192" fmla="*/ 0 h 3552825"/>
              <a:gd name="connsiteX193" fmla="*/ 640785 w 7622610"/>
              <a:gd name="connsiteY193" fmla="*/ 9525 h 3552825"/>
              <a:gd name="connsiteX194" fmla="*/ 583635 w 7622610"/>
              <a:gd name="connsiteY194" fmla="*/ 57150 h 3552825"/>
              <a:gd name="connsiteX195" fmla="*/ 488385 w 7622610"/>
              <a:gd name="connsiteY195" fmla="*/ 66675 h 3552825"/>
              <a:gd name="connsiteX196" fmla="*/ 412185 w 7622610"/>
              <a:gd name="connsiteY196" fmla="*/ 85725 h 3552825"/>
              <a:gd name="connsiteX197" fmla="*/ 402660 w 7622610"/>
              <a:gd name="connsiteY197" fmla="*/ 114300 h 3552825"/>
              <a:gd name="connsiteX198" fmla="*/ 431235 w 7622610"/>
              <a:gd name="connsiteY198" fmla="*/ 180975 h 3552825"/>
              <a:gd name="connsiteX199" fmla="*/ 488385 w 7622610"/>
              <a:gd name="connsiteY199" fmla="*/ 219075 h 3552825"/>
              <a:gd name="connsiteX200" fmla="*/ 478860 w 7622610"/>
              <a:gd name="connsiteY200" fmla="*/ 295275 h 3552825"/>
              <a:gd name="connsiteX201" fmla="*/ 450285 w 7622610"/>
              <a:gd name="connsiteY201" fmla="*/ 381000 h 3552825"/>
              <a:gd name="connsiteX202" fmla="*/ 440760 w 7622610"/>
              <a:gd name="connsiteY202" fmla="*/ 419100 h 3552825"/>
              <a:gd name="connsiteX203" fmla="*/ 383610 w 7622610"/>
              <a:gd name="connsiteY203" fmla="*/ 447675 h 3552825"/>
              <a:gd name="connsiteX204" fmla="*/ 288360 w 7622610"/>
              <a:gd name="connsiteY204" fmla="*/ 419100 h 3552825"/>
              <a:gd name="connsiteX205" fmla="*/ 259785 w 7622610"/>
              <a:gd name="connsiteY205" fmla="*/ 409575 h 3552825"/>
              <a:gd name="connsiteX206" fmla="*/ 59760 w 7622610"/>
              <a:gd name="connsiteY206" fmla="*/ 419100 h 3552825"/>
              <a:gd name="connsiteX207" fmla="*/ 40710 w 7622610"/>
              <a:gd name="connsiteY207" fmla="*/ 447675 h 3552825"/>
              <a:gd name="connsiteX208" fmla="*/ 50235 w 7622610"/>
              <a:gd name="connsiteY208" fmla="*/ 476250 h 3552825"/>
              <a:gd name="connsiteX209" fmla="*/ 40710 w 7622610"/>
              <a:gd name="connsiteY209" fmla="*/ 561975 h 3552825"/>
              <a:gd name="connsiteX210" fmla="*/ 21660 w 7622610"/>
              <a:gd name="connsiteY210" fmla="*/ 619125 h 3552825"/>
              <a:gd name="connsiteX211" fmla="*/ 31185 w 7622610"/>
              <a:gd name="connsiteY211" fmla="*/ 666750 h 3552825"/>
              <a:gd name="connsiteX212" fmla="*/ 50235 w 7622610"/>
              <a:gd name="connsiteY212" fmla="*/ 723900 h 3552825"/>
              <a:gd name="connsiteX213" fmla="*/ 126435 w 7622610"/>
              <a:gd name="connsiteY213" fmla="*/ 742950 h 3552825"/>
              <a:gd name="connsiteX214" fmla="*/ 183585 w 7622610"/>
              <a:gd name="connsiteY214" fmla="*/ 762000 h 3552825"/>
              <a:gd name="connsiteX215" fmla="*/ 240735 w 7622610"/>
              <a:gd name="connsiteY215" fmla="*/ 781050 h 3552825"/>
              <a:gd name="connsiteX216" fmla="*/ 269310 w 7622610"/>
              <a:gd name="connsiteY216" fmla="*/ 790575 h 3552825"/>
              <a:gd name="connsiteX217" fmla="*/ 288360 w 7622610"/>
              <a:gd name="connsiteY217" fmla="*/ 847725 h 3552825"/>
              <a:gd name="connsiteX218" fmla="*/ 307410 w 7622610"/>
              <a:gd name="connsiteY218" fmla="*/ 885825 h 3552825"/>
              <a:gd name="connsiteX0" fmla="*/ 7184460 w 7622610"/>
              <a:gd name="connsiteY0" fmla="*/ 3552825 h 3552825"/>
              <a:gd name="connsiteX1" fmla="*/ 7213035 w 7622610"/>
              <a:gd name="connsiteY1" fmla="*/ 3495675 h 3552825"/>
              <a:gd name="connsiteX2" fmla="*/ 7203510 w 7622610"/>
              <a:gd name="connsiteY2" fmla="*/ 3457575 h 3552825"/>
              <a:gd name="connsiteX3" fmla="*/ 7184460 w 7622610"/>
              <a:gd name="connsiteY3" fmla="*/ 3352800 h 3552825"/>
              <a:gd name="connsiteX4" fmla="*/ 7213035 w 7622610"/>
              <a:gd name="connsiteY4" fmla="*/ 3295650 h 3552825"/>
              <a:gd name="connsiteX5" fmla="*/ 7241610 w 7622610"/>
              <a:gd name="connsiteY5" fmla="*/ 3286125 h 3552825"/>
              <a:gd name="connsiteX6" fmla="*/ 7308285 w 7622610"/>
              <a:gd name="connsiteY6" fmla="*/ 3219450 h 3552825"/>
              <a:gd name="connsiteX7" fmla="*/ 7317810 w 7622610"/>
              <a:gd name="connsiteY7" fmla="*/ 3190875 h 3552825"/>
              <a:gd name="connsiteX8" fmla="*/ 7329716 w 7622610"/>
              <a:gd name="connsiteY8" fmla="*/ 2988469 h 3552825"/>
              <a:gd name="connsiteX9" fmla="*/ 7410679 w 7622610"/>
              <a:gd name="connsiteY9" fmla="*/ 2924175 h 3552825"/>
              <a:gd name="connsiteX10" fmla="*/ 7527360 w 7622610"/>
              <a:gd name="connsiteY10" fmla="*/ 2933700 h 3552825"/>
              <a:gd name="connsiteX11" fmla="*/ 7555935 w 7622610"/>
              <a:gd name="connsiteY11" fmla="*/ 2924175 h 3552825"/>
              <a:gd name="connsiteX12" fmla="*/ 7574985 w 7622610"/>
              <a:gd name="connsiteY12" fmla="*/ 2867025 h 3552825"/>
              <a:gd name="connsiteX13" fmla="*/ 7584510 w 7622610"/>
              <a:gd name="connsiteY13" fmla="*/ 2838450 h 3552825"/>
              <a:gd name="connsiteX14" fmla="*/ 7613085 w 7622610"/>
              <a:gd name="connsiteY14" fmla="*/ 2819400 h 3552825"/>
              <a:gd name="connsiteX15" fmla="*/ 7622610 w 7622610"/>
              <a:gd name="connsiteY15" fmla="*/ 2790825 h 3552825"/>
              <a:gd name="connsiteX16" fmla="*/ 7613085 w 7622610"/>
              <a:gd name="connsiteY16" fmla="*/ 2752725 h 3552825"/>
              <a:gd name="connsiteX17" fmla="*/ 7489260 w 7622610"/>
              <a:gd name="connsiteY17" fmla="*/ 2714625 h 3552825"/>
              <a:gd name="connsiteX18" fmla="*/ 7460685 w 7622610"/>
              <a:gd name="connsiteY18" fmla="*/ 2705100 h 3552825"/>
              <a:gd name="connsiteX19" fmla="*/ 7432110 w 7622610"/>
              <a:gd name="connsiteY19" fmla="*/ 2676525 h 3552825"/>
              <a:gd name="connsiteX20" fmla="*/ 7403535 w 7622610"/>
              <a:gd name="connsiteY20" fmla="*/ 2657475 h 3552825"/>
              <a:gd name="connsiteX21" fmla="*/ 7241610 w 7622610"/>
              <a:gd name="connsiteY21" fmla="*/ 2619375 h 3552825"/>
              <a:gd name="connsiteX22" fmla="*/ 7174935 w 7622610"/>
              <a:gd name="connsiteY22" fmla="*/ 2600325 h 3552825"/>
              <a:gd name="connsiteX23" fmla="*/ 7070160 w 7622610"/>
              <a:gd name="connsiteY23" fmla="*/ 2571750 h 3552825"/>
              <a:gd name="connsiteX24" fmla="*/ 7041585 w 7622610"/>
              <a:gd name="connsiteY24" fmla="*/ 2552700 h 3552825"/>
              <a:gd name="connsiteX25" fmla="*/ 6965385 w 7622610"/>
              <a:gd name="connsiteY25" fmla="*/ 2543175 h 3552825"/>
              <a:gd name="connsiteX26" fmla="*/ 6936810 w 7622610"/>
              <a:gd name="connsiteY26" fmla="*/ 2533650 h 3552825"/>
              <a:gd name="connsiteX27" fmla="*/ 6841560 w 7622610"/>
              <a:gd name="connsiteY27" fmla="*/ 2552700 h 3552825"/>
              <a:gd name="connsiteX28" fmla="*/ 6812985 w 7622610"/>
              <a:gd name="connsiteY28" fmla="*/ 2571750 h 3552825"/>
              <a:gd name="connsiteX29" fmla="*/ 6755835 w 7622610"/>
              <a:gd name="connsiteY29" fmla="*/ 2590800 h 3552825"/>
              <a:gd name="connsiteX30" fmla="*/ 6727260 w 7622610"/>
              <a:gd name="connsiteY30" fmla="*/ 2609850 h 3552825"/>
              <a:gd name="connsiteX31" fmla="*/ 6698685 w 7622610"/>
              <a:gd name="connsiteY31" fmla="*/ 2619375 h 3552825"/>
              <a:gd name="connsiteX32" fmla="*/ 6641535 w 7622610"/>
              <a:gd name="connsiteY32" fmla="*/ 2657475 h 3552825"/>
              <a:gd name="connsiteX33" fmla="*/ 6584385 w 7622610"/>
              <a:gd name="connsiteY33" fmla="*/ 2619375 h 3552825"/>
              <a:gd name="connsiteX34" fmla="*/ 6527235 w 7622610"/>
              <a:gd name="connsiteY34" fmla="*/ 2581275 h 3552825"/>
              <a:gd name="connsiteX35" fmla="*/ 6498660 w 7622610"/>
              <a:gd name="connsiteY35" fmla="*/ 2562225 h 3552825"/>
              <a:gd name="connsiteX36" fmla="*/ 6412935 w 7622610"/>
              <a:gd name="connsiteY36" fmla="*/ 2543175 h 3552825"/>
              <a:gd name="connsiteX37" fmla="*/ 6231960 w 7622610"/>
              <a:gd name="connsiteY37" fmla="*/ 2533650 h 3552825"/>
              <a:gd name="connsiteX38" fmla="*/ 6155760 w 7622610"/>
              <a:gd name="connsiteY38" fmla="*/ 2552700 h 3552825"/>
              <a:gd name="connsiteX39" fmla="*/ 6127185 w 7622610"/>
              <a:gd name="connsiteY39" fmla="*/ 2571750 h 3552825"/>
              <a:gd name="connsiteX40" fmla="*/ 6117660 w 7622610"/>
              <a:gd name="connsiteY40" fmla="*/ 2619375 h 3552825"/>
              <a:gd name="connsiteX41" fmla="*/ 6060510 w 7622610"/>
              <a:gd name="connsiteY41" fmla="*/ 2647950 h 3552825"/>
              <a:gd name="connsiteX42" fmla="*/ 5860485 w 7622610"/>
              <a:gd name="connsiteY42" fmla="*/ 2647950 h 3552825"/>
              <a:gd name="connsiteX43" fmla="*/ 5822385 w 7622610"/>
              <a:gd name="connsiteY43" fmla="*/ 2657475 h 3552825"/>
              <a:gd name="connsiteX44" fmla="*/ 5765235 w 7622610"/>
              <a:gd name="connsiteY44" fmla="*/ 2676525 h 3552825"/>
              <a:gd name="connsiteX45" fmla="*/ 5755710 w 7622610"/>
              <a:gd name="connsiteY45" fmla="*/ 2781300 h 3552825"/>
              <a:gd name="connsiteX46" fmla="*/ 5746185 w 7622610"/>
              <a:gd name="connsiteY46" fmla="*/ 2809875 h 3552825"/>
              <a:gd name="connsiteX47" fmla="*/ 5593785 w 7622610"/>
              <a:gd name="connsiteY47" fmla="*/ 2781300 h 3552825"/>
              <a:gd name="connsiteX48" fmla="*/ 5536635 w 7622610"/>
              <a:gd name="connsiteY48" fmla="*/ 2762250 h 3552825"/>
              <a:gd name="connsiteX49" fmla="*/ 5508060 w 7622610"/>
              <a:gd name="connsiteY49" fmla="*/ 2752725 h 3552825"/>
              <a:gd name="connsiteX50" fmla="*/ 5450910 w 7622610"/>
              <a:gd name="connsiteY50" fmla="*/ 2714625 h 3552825"/>
              <a:gd name="connsiteX51" fmla="*/ 5393760 w 7622610"/>
              <a:gd name="connsiteY51" fmla="*/ 2695575 h 3552825"/>
              <a:gd name="connsiteX52" fmla="*/ 5365185 w 7622610"/>
              <a:gd name="connsiteY52" fmla="*/ 2686050 h 3552825"/>
              <a:gd name="connsiteX53" fmla="*/ 5336610 w 7622610"/>
              <a:gd name="connsiteY53" fmla="*/ 2667000 h 3552825"/>
              <a:gd name="connsiteX54" fmla="*/ 5279460 w 7622610"/>
              <a:gd name="connsiteY54" fmla="*/ 2647950 h 3552825"/>
              <a:gd name="connsiteX55" fmla="*/ 5250885 w 7622610"/>
              <a:gd name="connsiteY55" fmla="*/ 2638425 h 3552825"/>
              <a:gd name="connsiteX56" fmla="*/ 5222310 w 7622610"/>
              <a:gd name="connsiteY56" fmla="*/ 2619375 h 3552825"/>
              <a:gd name="connsiteX57" fmla="*/ 5165160 w 7622610"/>
              <a:gd name="connsiteY57" fmla="*/ 2590800 h 3552825"/>
              <a:gd name="connsiteX58" fmla="*/ 5184210 w 7622610"/>
              <a:gd name="connsiteY58" fmla="*/ 2562225 h 3552825"/>
              <a:gd name="connsiteX59" fmla="*/ 5241360 w 7622610"/>
              <a:gd name="connsiteY59" fmla="*/ 2543175 h 3552825"/>
              <a:gd name="connsiteX60" fmla="*/ 5279460 w 7622610"/>
              <a:gd name="connsiteY60" fmla="*/ 2486025 h 3552825"/>
              <a:gd name="connsiteX61" fmla="*/ 5298510 w 7622610"/>
              <a:gd name="connsiteY61" fmla="*/ 2457450 h 3552825"/>
              <a:gd name="connsiteX62" fmla="*/ 5288985 w 7622610"/>
              <a:gd name="connsiteY62" fmla="*/ 2400300 h 3552825"/>
              <a:gd name="connsiteX63" fmla="*/ 5250885 w 7622610"/>
              <a:gd name="connsiteY63" fmla="*/ 2390775 h 3552825"/>
              <a:gd name="connsiteX64" fmla="*/ 5193735 w 7622610"/>
              <a:gd name="connsiteY64" fmla="*/ 2371725 h 3552825"/>
              <a:gd name="connsiteX65" fmla="*/ 5165160 w 7622610"/>
              <a:gd name="connsiteY65" fmla="*/ 2362200 h 3552825"/>
              <a:gd name="connsiteX66" fmla="*/ 5136585 w 7622610"/>
              <a:gd name="connsiteY66" fmla="*/ 2352675 h 3552825"/>
              <a:gd name="connsiteX67" fmla="*/ 5108010 w 7622610"/>
              <a:gd name="connsiteY67" fmla="*/ 2295525 h 3552825"/>
              <a:gd name="connsiteX68" fmla="*/ 5117535 w 7622610"/>
              <a:gd name="connsiteY68" fmla="*/ 2257425 h 3552825"/>
              <a:gd name="connsiteX69" fmla="*/ 5108010 w 7622610"/>
              <a:gd name="connsiteY69" fmla="*/ 2143125 h 3552825"/>
              <a:gd name="connsiteX70" fmla="*/ 5079435 w 7622610"/>
              <a:gd name="connsiteY70" fmla="*/ 2124075 h 3552825"/>
              <a:gd name="connsiteX71" fmla="*/ 4993710 w 7622610"/>
              <a:gd name="connsiteY71" fmla="*/ 2114550 h 3552825"/>
              <a:gd name="connsiteX72" fmla="*/ 5022285 w 7622610"/>
              <a:gd name="connsiteY72" fmla="*/ 2028825 h 3552825"/>
              <a:gd name="connsiteX73" fmla="*/ 5031810 w 7622610"/>
              <a:gd name="connsiteY73" fmla="*/ 2000250 h 3552825"/>
              <a:gd name="connsiteX74" fmla="*/ 5022285 w 7622610"/>
              <a:gd name="connsiteY74" fmla="*/ 1895475 h 3552825"/>
              <a:gd name="connsiteX75" fmla="*/ 4936560 w 7622610"/>
              <a:gd name="connsiteY75" fmla="*/ 1847850 h 3552825"/>
              <a:gd name="connsiteX76" fmla="*/ 4907985 w 7622610"/>
              <a:gd name="connsiteY76" fmla="*/ 1828800 h 3552825"/>
              <a:gd name="connsiteX77" fmla="*/ 4793685 w 7622610"/>
              <a:gd name="connsiteY77" fmla="*/ 1819275 h 3552825"/>
              <a:gd name="connsiteX78" fmla="*/ 4765110 w 7622610"/>
              <a:gd name="connsiteY78" fmla="*/ 1809750 h 3552825"/>
              <a:gd name="connsiteX79" fmla="*/ 4707960 w 7622610"/>
              <a:gd name="connsiteY79" fmla="*/ 1781175 h 3552825"/>
              <a:gd name="connsiteX80" fmla="*/ 4688910 w 7622610"/>
              <a:gd name="connsiteY80" fmla="*/ 1752600 h 3552825"/>
              <a:gd name="connsiteX81" fmla="*/ 4669860 w 7622610"/>
              <a:gd name="connsiteY81" fmla="*/ 1676400 h 3552825"/>
              <a:gd name="connsiteX82" fmla="*/ 4631760 w 7622610"/>
              <a:gd name="connsiteY82" fmla="*/ 1619250 h 3552825"/>
              <a:gd name="connsiteX83" fmla="*/ 4574610 w 7622610"/>
              <a:gd name="connsiteY83" fmla="*/ 1600200 h 3552825"/>
              <a:gd name="connsiteX84" fmla="*/ 4355535 w 7622610"/>
              <a:gd name="connsiteY84" fmla="*/ 1609725 h 3552825"/>
              <a:gd name="connsiteX85" fmla="*/ 4336485 w 7622610"/>
              <a:gd name="connsiteY85" fmla="*/ 1638300 h 3552825"/>
              <a:gd name="connsiteX86" fmla="*/ 4326960 w 7622610"/>
              <a:gd name="connsiteY86" fmla="*/ 1704975 h 3552825"/>
              <a:gd name="connsiteX87" fmla="*/ 4298385 w 7622610"/>
              <a:gd name="connsiteY87" fmla="*/ 1724025 h 3552825"/>
              <a:gd name="connsiteX88" fmla="*/ 4212660 w 7622610"/>
              <a:gd name="connsiteY88" fmla="*/ 1714500 h 3552825"/>
              <a:gd name="connsiteX89" fmla="*/ 4184085 w 7622610"/>
              <a:gd name="connsiteY89" fmla="*/ 1619250 h 3552825"/>
              <a:gd name="connsiteX90" fmla="*/ 4174560 w 7622610"/>
              <a:gd name="connsiteY90" fmla="*/ 1590675 h 3552825"/>
              <a:gd name="connsiteX91" fmla="*/ 4107885 w 7622610"/>
              <a:gd name="connsiteY91" fmla="*/ 1571625 h 3552825"/>
              <a:gd name="connsiteX92" fmla="*/ 3945960 w 7622610"/>
              <a:gd name="connsiteY92" fmla="*/ 1581150 h 3552825"/>
              <a:gd name="connsiteX93" fmla="*/ 3841185 w 7622610"/>
              <a:gd name="connsiteY93" fmla="*/ 1600200 h 3552825"/>
              <a:gd name="connsiteX94" fmla="*/ 3812610 w 7622610"/>
              <a:gd name="connsiteY94" fmla="*/ 1619250 h 3552825"/>
              <a:gd name="connsiteX95" fmla="*/ 3793560 w 7622610"/>
              <a:gd name="connsiteY95" fmla="*/ 1647825 h 3552825"/>
              <a:gd name="connsiteX96" fmla="*/ 3736410 w 7622610"/>
              <a:gd name="connsiteY96" fmla="*/ 1666875 h 3552825"/>
              <a:gd name="connsiteX97" fmla="*/ 3745935 w 7622610"/>
              <a:gd name="connsiteY97" fmla="*/ 1695450 h 3552825"/>
              <a:gd name="connsiteX98" fmla="*/ 3784035 w 7622610"/>
              <a:gd name="connsiteY98" fmla="*/ 1752600 h 3552825"/>
              <a:gd name="connsiteX99" fmla="*/ 3803085 w 7622610"/>
              <a:gd name="connsiteY99" fmla="*/ 1809750 h 3552825"/>
              <a:gd name="connsiteX100" fmla="*/ 3793560 w 7622610"/>
              <a:gd name="connsiteY100" fmla="*/ 1885950 h 3552825"/>
              <a:gd name="connsiteX101" fmla="*/ 3784035 w 7622610"/>
              <a:gd name="connsiteY101" fmla="*/ 2000250 h 3552825"/>
              <a:gd name="connsiteX102" fmla="*/ 3755460 w 7622610"/>
              <a:gd name="connsiteY102" fmla="*/ 2009775 h 3552825"/>
              <a:gd name="connsiteX103" fmla="*/ 3688785 w 7622610"/>
              <a:gd name="connsiteY103" fmla="*/ 1981200 h 3552825"/>
              <a:gd name="connsiteX104" fmla="*/ 3650685 w 7622610"/>
              <a:gd name="connsiteY104" fmla="*/ 1971675 h 3552825"/>
              <a:gd name="connsiteX105" fmla="*/ 3584010 w 7622610"/>
              <a:gd name="connsiteY105" fmla="*/ 1952625 h 3552825"/>
              <a:gd name="connsiteX106" fmla="*/ 3488760 w 7622610"/>
              <a:gd name="connsiteY106" fmla="*/ 1962150 h 3552825"/>
              <a:gd name="connsiteX107" fmla="*/ 3441135 w 7622610"/>
              <a:gd name="connsiteY107" fmla="*/ 2009775 h 3552825"/>
              <a:gd name="connsiteX108" fmla="*/ 3412560 w 7622610"/>
              <a:gd name="connsiteY108" fmla="*/ 2019300 h 3552825"/>
              <a:gd name="connsiteX109" fmla="*/ 3383985 w 7622610"/>
              <a:gd name="connsiteY109" fmla="*/ 2038350 h 3552825"/>
              <a:gd name="connsiteX110" fmla="*/ 3345885 w 7622610"/>
              <a:gd name="connsiteY110" fmla="*/ 2028825 h 3552825"/>
              <a:gd name="connsiteX111" fmla="*/ 3317310 w 7622610"/>
              <a:gd name="connsiteY111" fmla="*/ 2019300 h 3552825"/>
              <a:gd name="connsiteX112" fmla="*/ 3241110 w 7622610"/>
              <a:gd name="connsiteY112" fmla="*/ 2000250 h 3552825"/>
              <a:gd name="connsiteX113" fmla="*/ 3212535 w 7622610"/>
              <a:gd name="connsiteY113" fmla="*/ 1981200 h 3552825"/>
              <a:gd name="connsiteX114" fmla="*/ 3174435 w 7622610"/>
              <a:gd name="connsiteY114" fmla="*/ 1933575 h 3552825"/>
              <a:gd name="connsiteX115" fmla="*/ 3126810 w 7622610"/>
              <a:gd name="connsiteY115" fmla="*/ 1885950 h 3552825"/>
              <a:gd name="connsiteX116" fmla="*/ 3079185 w 7622610"/>
              <a:gd name="connsiteY116" fmla="*/ 1847850 h 3552825"/>
              <a:gd name="connsiteX117" fmla="*/ 2945835 w 7622610"/>
              <a:gd name="connsiteY117" fmla="*/ 1857375 h 3552825"/>
              <a:gd name="connsiteX118" fmla="*/ 2917260 w 7622610"/>
              <a:gd name="connsiteY118" fmla="*/ 1866900 h 3552825"/>
              <a:gd name="connsiteX119" fmla="*/ 2869635 w 7622610"/>
              <a:gd name="connsiteY119" fmla="*/ 1876425 h 3552825"/>
              <a:gd name="connsiteX120" fmla="*/ 2802960 w 7622610"/>
              <a:gd name="connsiteY120" fmla="*/ 1857375 h 3552825"/>
              <a:gd name="connsiteX121" fmla="*/ 2755335 w 7622610"/>
              <a:gd name="connsiteY121" fmla="*/ 1800225 h 3552825"/>
              <a:gd name="connsiteX122" fmla="*/ 2726760 w 7622610"/>
              <a:gd name="connsiteY122" fmla="*/ 1781175 h 3552825"/>
              <a:gd name="connsiteX123" fmla="*/ 2669610 w 7622610"/>
              <a:gd name="connsiteY123" fmla="*/ 1762125 h 3552825"/>
              <a:gd name="connsiteX124" fmla="*/ 2593410 w 7622610"/>
              <a:gd name="connsiteY124" fmla="*/ 1743075 h 3552825"/>
              <a:gd name="connsiteX125" fmla="*/ 2526735 w 7622610"/>
              <a:gd name="connsiteY125" fmla="*/ 1724025 h 3552825"/>
              <a:gd name="connsiteX126" fmla="*/ 2479110 w 7622610"/>
              <a:gd name="connsiteY126" fmla="*/ 1685925 h 3552825"/>
              <a:gd name="connsiteX127" fmla="*/ 2460060 w 7622610"/>
              <a:gd name="connsiteY127" fmla="*/ 1657350 h 3552825"/>
              <a:gd name="connsiteX128" fmla="*/ 2431485 w 7622610"/>
              <a:gd name="connsiteY128" fmla="*/ 1638300 h 3552825"/>
              <a:gd name="connsiteX129" fmla="*/ 2441010 w 7622610"/>
              <a:gd name="connsiteY129" fmla="*/ 1609725 h 3552825"/>
              <a:gd name="connsiteX130" fmla="*/ 2469585 w 7622610"/>
              <a:gd name="connsiteY130" fmla="*/ 1590675 h 3552825"/>
              <a:gd name="connsiteX131" fmla="*/ 2441010 w 7622610"/>
              <a:gd name="connsiteY131" fmla="*/ 1485900 h 3552825"/>
              <a:gd name="connsiteX132" fmla="*/ 2383860 w 7622610"/>
              <a:gd name="connsiteY132" fmla="*/ 1466850 h 3552825"/>
              <a:gd name="connsiteX133" fmla="*/ 2355285 w 7622610"/>
              <a:gd name="connsiteY133" fmla="*/ 1447800 h 3552825"/>
              <a:gd name="connsiteX134" fmla="*/ 2326710 w 7622610"/>
              <a:gd name="connsiteY134" fmla="*/ 1419225 h 3552825"/>
              <a:gd name="connsiteX135" fmla="*/ 2298135 w 7622610"/>
              <a:gd name="connsiteY135" fmla="*/ 1409700 h 3552825"/>
              <a:gd name="connsiteX136" fmla="*/ 2212410 w 7622610"/>
              <a:gd name="connsiteY136" fmla="*/ 1371600 h 3552825"/>
              <a:gd name="connsiteX137" fmla="*/ 2183835 w 7622610"/>
              <a:gd name="connsiteY137" fmla="*/ 1362075 h 3552825"/>
              <a:gd name="connsiteX138" fmla="*/ 2155260 w 7622610"/>
              <a:gd name="connsiteY138" fmla="*/ 1352550 h 3552825"/>
              <a:gd name="connsiteX139" fmla="*/ 2098110 w 7622610"/>
              <a:gd name="connsiteY139" fmla="*/ 1371600 h 3552825"/>
              <a:gd name="connsiteX140" fmla="*/ 2079060 w 7622610"/>
              <a:gd name="connsiteY140" fmla="*/ 1343025 h 3552825"/>
              <a:gd name="connsiteX141" fmla="*/ 2050485 w 7622610"/>
              <a:gd name="connsiteY141" fmla="*/ 1285875 h 3552825"/>
              <a:gd name="connsiteX142" fmla="*/ 2021910 w 7622610"/>
              <a:gd name="connsiteY142" fmla="*/ 1276350 h 3552825"/>
              <a:gd name="connsiteX143" fmla="*/ 1993335 w 7622610"/>
              <a:gd name="connsiteY143" fmla="*/ 1257300 h 3552825"/>
              <a:gd name="connsiteX144" fmla="*/ 1983810 w 7622610"/>
              <a:gd name="connsiteY144" fmla="*/ 1085850 h 3552825"/>
              <a:gd name="connsiteX145" fmla="*/ 1974285 w 7622610"/>
              <a:gd name="connsiteY145" fmla="*/ 1057275 h 3552825"/>
              <a:gd name="connsiteX146" fmla="*/ 1936185 w 7622610"/>
              <a:gd name="connsiteY146" fmla="*/ 1047750 h 3552825"/>
              <a:gd name="connsiteX147" fmla="*/ 1850460 w 7622610"/>
              <a:gd name="connsiteY147" fmla="*/ 1019175 h 3552825"/>
              <a:gd name="connsiteX148" fmla="*/ 1821885 w 7622610"/>
              <a:gd name="connsiteY148" fmla="*/ 1009650 h 3552825"/>
              <a:gd name="connsiteX149" fmla="*/ 1793310 w 7622610"/>
              <a:gd name="connsiteY149" fmla="*/ 1000125 h 3552825"/>
              <a:gd name="connsiteX150" fmla="*/ 1764735 w 7622610"/>
              <a:gd name="connsiteY150" fmla="*/ 981075 h 3552825"/>
              <a:gd name="connsiteX151" fmla="*/ 1707585 w 7622610"/>
              <a:gd name="connsiteY151" fmla="*/ 1009650 h 3552825"/>
              <a:gd name="connsiteX152" fmla="*/ 1688535 w 7622610"/>
              <a:gd name="connsiteY152" fmla="*/ 1038225 h 3552825"/>
              <a:gd name="connsiteX153" fmla="*/ 1631385 w 7622610"/>
              <a:gd name="connsiteY153" fmla="*/ 1057275 h 3552825"/>
              <a:gd name="connsiteX154" fmla="*/ 1393260 w 7622610"/>
              <a:gd name="connsiteY154" fmla="*/ 1038225 h 3552825"/>
              <a:gd name="connsiteX155" fmla="*/ 1307535 w 7622610"/>
              <a:gd name="connsiteY155" fmla="*/ 1009650 h 3552825"/>
              <a:gd name="connsiteX156" fmla="*/ 1278960 w 7622610"/>
              <a:gd name="connsiteY156" fmla="*/ 1000125 h 3552825"/>
              <a:gd name="connsiteX157" fmla="*/ 1250385 w 7622610"/>
              <a:gd name="connsiteY157" fmla="*/ 990600 h 3552825"/>
              <a:gd name="connsiteX158" fmla="*/ 1269435 w 7622610"/>
              <a:gd name="connsiteY158" fmla="*/ 962025 h 3552825"/>
              <a:gd name="connsiteX159" fmla="*/ 1307535 w 7622610"/>
              <a:gd name="connsiteY159" fmla="*/ 952500 h 3552825"/>
              <a:gd name="connsiteX160" fmla="*/ 1336110 w 7622610"/>
              <a:gd name="connsiteY160" fmla="*/ 942975 h 3552825"/>
              <a:gd name="connsiteX161" fmla="*/ 1364685 w 7622610"/>
              <a:gd name="connsiteY161" fmla="*/ 914400 h 3552825"/>
              <a:gd name="connsiteX162" fmla="*/ 1374210 w 7622610"/>
              <a:gd name="connsiteY162" fmla="*/ 885825 h 3552825"/>
              <a:gd name="connsiteX163" fmla="*/ 1459935 w 7622610"/>
              <a:gd name="connsiteY163" fmla="*/ 838200 h 3552825"/>
              <a:gd name="connsiteX164" fmla="*/ 1536135 w 7622610"/>
              <a:gd name="connsiteY164" fmla="*/ 828675 h 3552825"/>
              <a:gd name="connsiteX165" fmla="*/ 1593285 w 7622610"/>
              <a:gd name="connsiteY165" fmla="*/ 800100 h 3552825"/>
              <a:gd name="connsiteX166" fmla="*/ 1602810 w 7622610"/>
              <a:gd name="connsiteY166" fmla="*/ 771525 h 3552825"/>
              <a:gd name="connsiteX167" fmla="*/ 1612335 w 7622610"/>
              <a:gd name="connsiteY167" fmla="*/ 695325 h 3552825"/>
              <a:gd name="connsiteX168" fmla="*/ 1602810 w 7622610"/>
              <a:gd name="connsiteY168" fmla="*/ 647700 h 3552825"/>
              <a:gd name="connsiteX169" fmla="*/ 1574235 w 7622610"/>
              <a:gd name="connsiteY169" fmla="*/ 628650 h 3552825"/>
              <a:gd name="connsiteX170" fmla="*/ 1517085 w 7622610"/>
              <a:gd name="connsiteY170" fmla="*/ 609600 h 3552825"/>
              <a:gd name="connsiteX171" fmla="*/ 1488510 w 7622610"/>
              <a:gd name="connsiteY171" fmla="*/ 600075 h 3552825"/>
              <a:gd name="connsiteX172" fmla="*/ 1459935 w 7622610"/>
              <a:gd name="connsiteY172" fmla="*/ 581025 h 3552825"/>
              <a:gd name="connsiteX173" fmla="*/ 1412310 w 7622610"/>
              <a:gd name="connsiteY173" fmla="*/ 495300 h 3552825"/>
              <a:gd name="connsiteX174" fmla="*/ 1383735 w 7622610"/>
              <a:gd name="connsiteY174" fmla="*/ 476250 h 3552825"/>
              <a:gd name="connsiteX175" fmla="*/ 1364685 w 7622610"/>
              <a:gd name="connsiteY175" fmla="*/ 447675 h 3552825"/>
              <a:gd name="connsiteX176" fmla="*/ 1336110 w 7622610"/>
              <a:gd name="connsiteY176" fmla="*/ 438150 h 3552825"/>
              <a:gd name="connsiteX177" fmla="*/ 1278960 w 7622610"/>
              <a:gd name="connsiteY177" fmla="*/ 400050 h 3552825"/>
              <a:gd name="connsiteX178" fmla="*/ 1278960 w 7622610"/>
              <a:gd name="connsiteY178" fmla="*/ 400050 h 3552825"/>
              <a:gd name="connsiteX179" fmla="*/ 1221810 w 7622610"/>
              <a:gd name="connsiteY179" fmla="*/ 342900 h 3552825"/>
              <a:gd name="connsiteX180" fmla="*/ 1193235 w 7622610"/>
              <a:gd name="connsiteY180" fmla="*/ 314325 h 3552825"/>
              <a:gd name="connsiteX181" fmla="*/ 1174185 w 7622610"/>
              <a:gd name="connsiteY181" fmla="*/ 285750 h 3552825"/>
              <a:gd name="connsiteX182" fmla="*/ 1145610 w 7622610"/>
              <a:gd name="connsiteY182" fmla="*/ 276225 h 3552825"/>
              <a:gd name="connsiteX183" fmla="*/ 1126560 w 7622610"/>
              <a:gd name="connsiteY183" fmla="*/ 247650 h 3552825"/>
              <a:gd name="connsiteX184" fmla="*/ 1069410 w 7622610"/>
              <a:gd name="connsiteY184" fmla="*/ 219075 h 3552825"/>
              <a:gd name="connsiteX185" fmla="*/ 1021785 w 7622610"/>
              <a:gd name="connsiteY185" fmla="*/ 180975 h 3552825"/>
              <a:gd name="connsiteX186" fmla="*/ 1002735 w 7622610"/>
              <a:gd name="connsiteY186" fmla="*/ 152400 h 3552825"/>
              <a:gd name="connsiteX187" fmla="*/ 974160 w 7622610"/>
              <a:gd name="connsiteY187" fmla="*/ 123825 h 3552825"/>
              <a:gd name="connsiteX188" fmla="*/ 955110 w 7622610"/>
              <a:gd name="connsiteY188" fmla="*/ 95250 h 3552825"/>
              <a:gd name="connsiteX189" fmla="*/ 897960 w 7622610"/>
              <a:gd name="connsiteY189" fmla="*/ 47625 h 3552825"/>
              <a:gd name="connsiteX190" fmla="*/ 878910 w 7622610"/>
              <a:gd name="connsiteY190" fmla="*/ 19050 h 3552825"/>
              <a:gd name="connsiteX191" fmla="*/ 821760 w 7622610"/>
              <a:gd name="connsiteY191" fmla="*/ 9525 h 3552825"/>
              <a:gd name="connsiteX192" fmla="*/ 783660 w 7622610"/>
              <a:gd name="connsiteY192" fmla="*/ 0 h 3552825"/>
              <a:gd name="connsiteX193" fmla="*/ 640785 w 7622610"/>
              <a:gd name="connsiteY193" fmla="*/ 9525 h 3552825"/>
              <a:gd name="connsiteX194" fmla="*/ 583635 w 7622610"/>
              <a:gd name="connsiteY194" fmla="*/ 57150 h 3552825"/>
              <a:gd name="connsiteX195" fmla="*/ 488385 w 7622610"/>
              <a:gd name="connsiteY195" fmla="*/ 66675 h 3552825"/>
              <a:gd name="connsiteX196" fmla="*/ 412185 w 7622610"/>
              <a:gd name="connsiteY196" fmla="*/ 85725 h 3552825"/>
              <a:gd name="connsiteX197" fmla="*/ 402660 w 7622610"/>
              <a:gd name="connsiteY197" fmla="*/ 114300 h 3552825"/>
              <a:gd name="connsiteX198" fmla="*/ 431235 w 7622610"/>
              <a:gd name="connsiteY198" fmla="*/ 180975 h 3552825"/>
              <a:gd name="connsiteX199" fmla="*/ 488385 w 7622610"/>
              <a:gd name="connsiteY199" fmla="*/ 219075 h 3552825"/>
              <a:gd name="connsiteX200" fmla="*/ 478860 w 7622610"/>
              <a:gd name="connsiteY200" fmla="*/ 295275 h 3552825"/>
              <a:gd name="connsiteX201" fmla="*/ 450285 w 7622610"/>
              <a:gd name="connsiteY201" fmla="*/ 381000 h 3552825"/>
              <a:gd name="connsiteX202" fmla="*/ 440760 w 7622610"/>
              <a:gd name="connsiteY202" fmla="*/ 419100 h 3552825"/>
              <a:gd name="connsiteX203" fmla="*/ 383610 w 7622610"/>
              <a:gd name="connsiteY203" fmla="*/ 447675 h 3552825"/>
              <a:gd name="connsiteX204" fmla="*/ 288360 w 7622610"/>
              <a:gd name="connsiteY204" fmla="*/ 419100 h 3552825"/>
              <a:gd name="connsiteX205" fmla="*/ 259785 w 7622610"/>
              <a:gd name="connsiteY205" fmla="*/ 409575 h 3552825"/>
              <a:gd name="connsiteX206" fmla="*/ 59760 w 7622610"/>
              <a:gd name="connsiteY206" fmla="*/ 419100 h 3552825"/>
              <a:gd name="connsiteX207" fmla="*/ 40710 w 7622610"/>
              <a:gd name="connsiteY207" fmla="*/ 447675 h 3552825"/>
              <a:gd name="connsiteX208" fmla="*/ 50235 w 7622610"/>
              <a:gd name="connsiteY208" fmla="*/ 476250 h 3552825"/>
              <a:gd name="connsiteX209" fmla="*/ 40710 w 7622610"/>
              <a:gd name="connsiteY209" fmla="*/ 561975 h 3552825"/>
              <a:gd name="connsiteX210" fmla="*/ 21660 w 7622610"/>
              <a:gd name="connsiteY210" fmla="*/ 619125 h 3552825"/>
              <a:gd name="connsiteX211" fmla="*/ 31185 w 7622610"/>
              <a:gd name="connsiteY211" fmla="*/ 666750 h 3552825"/>
              <a:gd name="connsiteX212" fmla="*/ 50235 w 7622610"/>
              <a:gd name="connsiteY212" fmla="*/ 723900 h 3552825"/>
              <a:gd name="connsiteX213" fmla="*/ 126435 w 7622610"/>
              <a:gd name="connsiteY213" fmla="*/ 742950 h 3552825"/>
              <a:gd name="connsiteX214" fmla="*/ 183585 w 7622610"/>
              <a:gd name="connsiteY214" fmla="*/ 762000 h 3552825"/>
              <a:gd name="connsiteX215" fmla="*/ 240735 w 7622610"/>
              <a:gd name="connsiteY215" fmla="*/ 781050 h 3552825"/>
              <a:gd name="connsiteX216" fmla="*/ 269310 w 7622610"/>
              <a:gd name="connsiteY216" fmla="*/ 790575 h 3552825"/>
              <a:gd name="connsiteX217" fmla="*/ 288360 w 7622610"/>
              <a:gd name="connsiteY217" fmla="*/ 847725 h 3552825"/>
              <a:gd name="connsiteX218" fmla="*/ 307410 w 7622610"/>
              <a:gd name="connsiteY218" fmla="*/ 885825 h 3552825"/>
              <a:gd name="connsiteX0" fmla="*/ 7184460 w 7622610"/>
              <a:gd name="connsiteY0" fmla="*/ 3552825 h 3552825"/>
              <a:gd name="connsiteX1" fmla="*/ 7213035 w 7622610"/>
              <a:gd name="connsiteY1" fmla="*/ 3495675 h 3552825"/>
              <a:gd name="connsiteX2" fmla="*/ 7203510 w 7622610"/>
              <a:gd name="connsiteY2" fmla="*/ 3457575 h 3552825"/>
              <a:gd name="connsiteX3" fmla="*/ 7184460 w 7622610"/>
              <a:gd name="connsiteY3" fmla="*/ 3352800 h 3552825"/>
              <a:gd name="connsiteX4" fmla="*/ 7213035 w 7622610"/>
              <a:gd name="connsiteY4" fmla="*/ 3295650 h 3552825"/>
              <a:gd name="connsiteX5" fmla="*/ 7241610 w 7622610"/>
              <a:gd name="connsiteY5" fmla="*/ 3286125 h 3552825"/>
              <a:gd name="connsiteX6" fmla="*/ 7308285 w 7622610"/>
              <a:gd name="connsiteY6" fmla="*/ 3219450 h 3552825"/>
              <a:gd name="connsiteX7" fmla="*/ 7317810 w 7622610"/>
              <a:gd name="connsiteY7" fmla="*/ 3190875 h 3552825"/>
              <a:gd name="connsiteX8" fmla="*/ 7329716 w 7622610"/>
              <a:gd name="connsiteY8" fmla="*/ 2988469 h 3552825"/>
              <a:gd name="connsiteX9" fmla="*/ 7410679 w 7622610"/>
              <a:gd name="connsiteY9" fmla="*/ 2924175 h 3552825"/>
              <a:gd name="connsiteX10" fmla="*/ 7472591 w 7622610"/>
              <a:gd name="connsiteY10" fmla="*/ 2962275 h 3552825"/>
              <a:gd name="connsiteX11" fmla="*/ 7555935 w 7622610"/>
              <a:gd name="connsiteY11" fmla="*/ 2924175 h 3552825"/>
              <a:gd name="connsiteX12" fmla="*/ 7574985 w 7622610"/>
              <a:gd name="connsiteY12" fmla="*/ 2867025 h 3552825"/>
              <a:gd name="connsiteX13" fmla="*/ 7584510 w 7622610"/>
              <a:gd name="connsiteY13" fmla="*/ 2838450 h 3552825"/>
              <a:gd name="connsiteX14" fmla="*/ 7613085 w 7622610"/>
              <a:gd name="connsiteY14" fmla="*/ 2819400 h 3552825"/>
              <a:gd name="connsiteX15" fmla="*/ 7622610 w 7622610"/>
              <a:gd name="connsiteY15" fmla="*/ 2790825 h 3552825"/>
              <a:gd name="connsiteX16" fmla="*/ 7613085 w 7622610"/>
              <a:gd name="connsiteY16" fmla="*/ 2752725 h 3552825"/>
              <a:gd name="connsiteX17" fmla="*/ 7489260 w 7622610"/>
              <a:gd name="connsiteY17" fmla="*/ 2714625 h 3552825"/>
              <a:gd name="connsiteX18" fmla="*/ 7460685 w 7622610"/>
              <a:gd name="connsiteY18" fmla="*/ 2705100 h 3552825"/>
              <a:gd name="connsiteX19" fmla="*/ 7432110 w 7622610"/>
              <a:gd name="connsiteY19" fmla="*/ 2676525 h 3552825"/>
              <a:gd name="connsiteX20" fmla="*/ 7403535 w 7622610"/>
              <a:gd name="connsiteY20" fmla="*/ 2657475 h 3552825"/>
              <a:gd name="connsiteX21" fmla="*/ 7241610 w 7622610"/>
              <a:gd name="connsiteY21" fmla="*/ 2619375 h 3552825"/>
              <a:gd name="connsiteX22" fmla="*/ 7174935 w 7622610"/>
              <a:gd name="connsiteY22" fmla="*/ 2600325 h 3552825"/>
              <a:gd name="connsiteX23" fmla="*/ 7070160 w 7622610"/>
              <a:gd name="connsiteY23" fmla="*/ 2571750 h 3552825"/>
              <a:gd name="connsiteX24" fmla="*/ 7041585 w 7622610"/>
              <a:gd name="connsiteY24" fmla="*/ 2552700 h 3552825"/>
              <a:gd name="connsiteX25" fmla="*/ 6965385 w 7622610"/>
              <a:gd name="connsiteY25" fmla="*/ 2543175 h 3552825"/>
              <a:gd name="connsiteX26" fmla="*/ 6936810 w 7622610"/>
              <a:gd name="connsiteY26" fmla="*/ 2533650 h 3552825"/>
              <a:gd name="connsiteX27" fmla="*/ 6841560 w 7622610"/>
              <a:gd name="connsiteY27" fmla="*/ 2552700 h 3552825"/>
              <a:gd name="connsiteX28" fmla="*/ 6812985 w 7622610"/>
              <a:gd name="connsiteY28" fmla="*/ 2571750 h 3552825"/>
              <a:gd name="connsiteX29" fmla="*/ 6755835 w 7622610"/>
              <a:gd name="connsiteY29" fmla="*/ 2590800 h 3552825"/>
              <a:gd name="connsiteX30" fmla="*/ 6727260 w 7622610"/>
              <a:gd name="connsiteY30" fmla="*/ 2609850 h 3552825"/>
              <a:gd name="connsiteX31" fmla="*/ 6698685 w 7622610"/>
              <a:gd name="connsiteY31" fmla="*/ 2619375 h 3552825"/>
              <a:gd name="connsiteX32" fmla="*/ 6641535 w 7622610"/>
              <a:gd name="connsiteY32" fmla="*/ 2657475 h 3552825"/>
              <a:gd name="connsiteX33" fmla="*/ 6584385 w 7622610"/>
              <a:gd name="connsiteY33" fmla="*/ 2619375 h 3552825"/>
              <a:gd name="connsiteX34" fmla="*/ 6527235 w 7622610"/>
              <a:gd name="connsiteY34" fmla="*/ 2581275 h 3552825"/>
              <a:gd name="connsiteX35" fmla="*/ 6498660 w 7622610"/>
              <a:gd name="connsiteY35" fmla="*/ 2562225 h 3552825"/>
              <a:gd name="connsiteX36" fmla="*/ 6412935 w 7622610"/>
              <a:gd name="connsiteY36" fmla="*/ 2543175 h 3552825"/>
              <a:gd name="connsiteX37" fmla="*/ 6231960 w 7622610"/>
              <a:gd name="connsiteY37" fmla="*/ 2533650 h 3552825"/>
              <a:gd name="connsiteX38" fmla="*/ 6155760 w 7622610"/>
              <a:gd name="connsiteY38" fmla="*/ 2552700 h 3552825"/>
              <a:gd name="connsiteX39" fmla="*/ 6127185 w 7622610"/>
              <a:gd name="connsiteY39" fmla="*/ 2571750 h 3552825"/>
              <a:gd name="connsiteX40" fmla="*/ 6117660 w 7622610"/>
              <a:gd name="connsiteY40" fmla="*/ 2619375 h 3552825"/>
              <a:gd name="connsiteX41" fmla="*/ 6060510 w 7622610"/>
              <a:gd name="connsiteY41" fmla="*/ 2647950 h 3552825"/>
              <a:gd name="connsiteX42" fmla="*/ 5860485 w 7622610"/>
              <a:gd name="connsiteY42" fmla="*/ 2647950 h 3552825"/>
              <a:gd name="connsiteX43" fmla="*/ 5822385 w 7622610"/>
              <a:gd name="connsiteY43" fmla="*/ 2657475 h 3552825"/>
              <a:gd name="connsiteX44" fmla="*/ 5765235 w 7622610"/>
              <a:gd name="connsiteY44" fmla="*/ 2676525 h 3552825"/>
              <a:gd name="connsiteX45" fmla="*/ 5755710 w 7622610"/>
              <a:gd name="connsiteY45" fmla="*/ 2781300 h 3552825"/>
              <a:gd name="connsiteX46" fmla="*/ 5746185 w 7622610"/>
              <a:gd name="connsiteY46" fmla="*/ 2809875 h 3552825"/>
              <a:gd name="connsiteX47" fmla="*/ 5593785 w 7622610"/>
              <a:gd name="connsiteY47" fmla="*/ 2781300 h 3552825"/>
              <a:gd name="connsiteX48" fmla="*/ 5536635 w 7622610"/>
              <a:gd name="connsiteY48" fmla="*/ 2762250 h 3552825"/>
              <a:gd name="connsiteX49" fmla="*/ 5508060 w 7622610"/>
              <a:gd name="connsiteY49" fmla="*/ 2752725 h 3552825"/>
              <a:gd name="connsiteX50" fmla="*/ 5450910 w 7622610"/>
              <a:gd name="connsiteY50" fmla="*/ 2714625 h 3552825"/>
              <a:gd name="connsiteX51" fmla="*/ 5393760 w 7622610"/>
              <a:gd name="connsiteY51" fmla="*/ 2695575 h 3552825"/>
              <a:gd name="connsiteX52" fmla="*/ 5365185 w 7622610"/>
              <a:gd name="connsiteY52" fmla="*/ 2686050 h 3552825"/>
              <a:gd name="connsiteX53" fmla="*/ 5336610 w 7622610"/>
              <a:gd name="connsiteY53" fmla="*/ 2667000 h 3552825"/>
              <a:gd name="connsiteX54" fmla="*/ 5279460 w 7622610"/>
              <a:gd name="connsiteY54" fmla="*/ 2647950 h 3552825"/>
              <a:gd name="connsiteX55" fmla="*/ 5250885 w 7622610"/>
              <a:gd name="connsiteY55" fmla="*/ 2638425 h 3552825"/>
              <a:gd name="connsiteX56" fmla="*/ 5222310 w 7622610"/>
              <a:gd name="connsiteY56" fmla="*/ 2619375 h 3552825"/>
              <a:gd name="connsiteX57" fmla="*/ 5165160 w 7622610"/>
              <a:gd name="connsiteY57" fmla="*/ 2590800 h 3552825"/>
              <a:gd name="connsiteX58" fmla="*/ 5184210 w 7622610"/>
              <a:gd name="connsiteY58" fmla="*/ 2562225 h 3552825"/>
              <a:gd name="connsiteX59" fmla="*/ 5241360 w 7622610"/>
              <a:gd name="connsiteY59" fmla="*/ 2543175 h 3552825"/>
              <a:gd name="connsiteX60" fmla="*/ 5279460 w 7622610"/>
              <a:gd name="connsiteY60" fmla="*/ 2486025 h 3552825"/>
              <a:gd name="connsiteX61" fmla="*/ 5298510 w 7622610"/>
              <a:gd name="connsiteY61" fmla="*/ 2457450 h 3552825"/>
              <a:gd name="connsiteX62" fmla="*/ 5288985 w 7622610"/>
              <a:gd name="connsiteY62" fmla="*/ 2400300 h 3552825"/>
              <a:gd name="connsiteX63" fmla="*/ 5250885 w 7622610"/>
              <a:gd name="connsiteY63" fmla="*/ 2390775 h 3552825"/>
              <a:gd name="connsiteX64" fmla="*/ 5193735 w 7622610"/>
              <a:gd name="connsiteY64" fmla="*/ 2371725 h 3552825"/>
              <a:gd name="connsiteX65" fmla="*/ 5165160 w 7622610"/>
              <a:gd name="connsiteY65" fmla="*/ 2362200 h 3552825"/>
              <a:gd name="connsiteX66" fmla="*/ 5136585 w 7622610"/>
              <a:gd name="connsiteY66" fmla="*/ 2352675 h 3552825"/>
              <a:gd name="connsiteX67" fmla="*/ 5108010 w 7622610"/>
              <a:gd name="connsiteY67" fmla="*/ 2295525 h 3552825"/>
              <a:gd name="connsiteX68" fmla="*/ 5117535 w 7622610"/>
              <a:gd name="connsiteY68" fmla="*/ 2257425 h 3552825"/>
              <a:gd name="connsiteX69" fmla="*/ 5108010 w 7622610"/>
              <a:gd name="connsiteY69" fmla="*/ 2143125 h 3552825"/>
              <a:gd name="connsiteX70" fmla="*/ 5079435 w 7622610"/>
              <a:gd name="connsiteY70" fmla="*/ 2124075 h 3552825"/>
              <a:gd name="connsiteX71" fmla="*/ 4993710 w 7622610"/>
              <a:gd name="connsiteY71" fmla="*/ 2114550 h 3552825"/>
              <a:gd name="connsiteX72" fmla="*/ 5022285 w 7622610"/>
              <a:gd name="connsiteY72" fmla="*/ 2028825 h 3552825"/>
              <a:gd name="connsiteX73" fmla="*/ 5031810 w 7622610"/>
              <a:gd name="connsiteY73" fmla="*/ 2000250 h 3552825"/>
              <a:gd name="connsiteX74" fmla="*/ 5022285 w 7622610"/>
              <a:gd name="connsiteY74" fmla="*/ 1895475 h 3552825"/>
              <a:gd name="connsiteX75" fmla="*/ 4936560 w 7622610"/>
              <a:gd name="connsiteY75" fmla="*/ 1847850 h 3552825"/>
              <a:gd name="connsiteX76" fmla="*/ 4907985 w 7622610"/>
              <a:gd name="connsiteY76" fmla="*/ 1828800 h 3552825"/>
              <a:gd name="connsiteX77" fmla="*/ 4793685 w 7622610"/>
              <a:gd name="connsiteY77" fmla="*/ 1819275 h 3552825"/>
              <a:gd name="connsiteX78" fmla="*/ 4765110 w 7622610"/>
              <a:gd name="connsiteY78" fmla="*/ 1809750 h 3552825"/>
              <a:gd name="connsiteX79" fmla="*/ 4707960 w 7622610"/>
              <a:gd name="connsiteY79" fmla="*/ 1781175 h 3552825"/>
              <a:gd name="connsiteX80" fmla="*/ 4688910 w 7622610"/>
              <a:gd name="connsiteY80" fmla="*/ 1752600 h 3552825"/>
              <a:gd name="connsiteX81" fmla="*/ 4669860 w 7622610"/>
              <a:gd name="connsiteY81" fmla="*/ 1676400 h 3552825"/>
              <a:gd name="connsiteX82" fmla="*/ 4631760 w 7622610"/>
              <a:gd name="connsiteY82" fmla="*/ 1619250 h 3552825"/>
              <a:gd name="connsiteX83" fmla="*/ 4574610 w 7622610"/>
              <a:gd name="connsiteY83" fmla="*/ 1600200 h 3552825"/>
              <a:gd name="connsiteX84" fmla="*/ 4355535 w 7622610"/>
              <a:gd name="connsiteY84" fmla="*/ 1609725 h 3552825"/>
              <a:gd name="connsiteX85" fmla="*/ 4336485 w 7622610"/>
              <a:gd name="connsiteY85" fmla="*/ 1638300 h 3552825"/>
              <a:gd name="connsiteX86" fmla="*/ 4326960 w 7622610"/>
              <a:gd name="connsiteY86" fmla="*/ 1704975 h 3552825"/>
              <a:gd name="connsiteX87" fmla="*/ 4298385 w 7622610"/>
              <a:gd name="connsiteY87" fmla="*/ 1724025 h 3552825"/>
              <a:gd name="connsiteX88" fmla="*/ 4212660 w 7622610"/>
              <a:gd name="connsiteY88" fmla="*/ 1714500 h 3552825"/>
              <a:gd name="connsiteX89" fmla="*/ 4184085 w 7622610"/>
              <a:gd name="connsiteY89" fmla="*/ 1619250 h 3552825"/>
              <a:gd name="connsiteX90" fmla="*/ 4174560 w 7622610"/>
              <a:gd name="connsiteY90" fmla="*/ 1590675 h 3552825"/>
              <a:gd name="connsiteX91" fmla="*/ 4107885 w 7622610"/>
              <a:gd name="connsiteY91" fmla="*/ 1571625 h 3552825"/>
              <a:gd name="connsiteX92" fmla="*/ 3945960 w 7622610"/>
              <a:gd name="connsiteY92" fmla="*/ 1581150 h 3552825"/>
              <a:gd name="connsiteX93" fmla="*/ 3841185 w 7622610"/>
              <a:gd name="connsiteY93" fmla="*/ 1600200 h 3552825"/>
              <a:gd name="connsiteX94" fmla="*/ 3812610 w 7622610"/>
              <a:gd name="connsiteY94" fmla="*/ 1619250 h 3552825"/>
              <a:gd name="connsiteX95" fmla="*/ 3793560 w 7622610"/>
              <a:gd name="connsiteY95" fmla="*/ 1647825 h 3552825"/>
              <a:gd name="connsiteX96" fmla="*/ 3736410 w 7622610"/>
              <a:gd name="connsiteY96" fmla="*/ 1666875 h 3552825"/>
              <a:gd name="connsiteX97" fmla="*/ 3745935 w 7622610"/>
              <a:gd name="connsiteY97" fmla="*/ 1695450 h 3552825"/>
              <a:gd name="connsiteX98" fmla="*/ 3784035 w 7622610"/>
              <a:gd name="connsiteY98" fmla="*/ 1752600 h 3552825"/>
              <a:gd name="connsiteX99" fmla="*/ 3803085 w 7622610"/>
              <a:gd name="connsiteY99" fmla="*/ 1809750 h 3552825"/>
              <a:gd name="connsiteX100" fmla="*/ 3793560 w 7622610"/>
              <a:gd name="connsiteY100" fmla="*/ 1885950 h 3552825"/>
              <a:gd name="connsiteX101" fmla="*/ 3784035 w 7622610"/>
              <a:gd name="connsiteY101" fmla="*/ 2000250 h 3552825"/>
              <a:gd name="connsiteX102" fmla="*/ 3755460 w 7622610"/>
              <a:gd name="connsiteY102" fmla="*/ 2009775 h 3552825"/>
              <a:gd name="connsiteX103" fmla="*/ 3688785 w 7622610"/>
              <a:gd name="connsiteY103" fmla="*/ 1981200 h 3552825"/>
              <a:gd name="connsiteX104" fmla="*/ 3650685 w 7622610"/>
              <a:gd name="connsiteY104" fmla="*/ 1971675 h 3552825"/>
              <a:gd name="connsiteX105" fmla="*/ 3584010 w 7622610"/>
              <a:gd name="connsiteY105" fmla="*/ 1952625 h 3552825"/>
              <a:gd name="connsiteX106" fmla="*/ 3488760 w 7622610"/>
              <a:gd name="connsiteY106" fmla="*/ 1962150 h 3552825"/>
              <a:gd name="connsiteX107" fmla="*/ 3441135 w 7622610"/>
              <a:gd name="connsiteY107" fmla="*/ 2009775 h 3552825"/>
              <a:gd name="connsiteX108" fmla="*/ 3412560 w 7622610"/>
              <a:gd name="connsiteY108" fmla="*/ 2019300 h 3552825"/>
              <a:gd name="connsiteX109" fmla="*/ 3383985 w 7622610"/>
              <a:gd name="connsiteY109" fmla="*/ 2038350 h 3552825"/>
              <a:gd name="connsiteX110" fmla="*/ 3345885 w 7622610"/>
              <a:gd name="connsiteY110" fmla="*/ 2028825 h 3552825"/>
              <a:gd name="connsiteX111" fmla="*/ 3317310 w 7622610"/>
              <a:gd name="connsiteY111" fmla="*/ 2019300 h 3552825"/>
              <a:gd name="connsiteX112" fmla="*/ 3241110 w 7622610"/>
              <a:gd name="connsiteY112" fmla="*/ 2000250 h 3552825"/>
              <a:gd name="connsiteX113" fmla="*/ 3212535 w 7622610"/>
              <a:gd name="connsiteY113" fmla="*/ 1981200 h 3552825"/>
              <a:gd name="connsiteX114" fmla="*/ 3174435 w 7622610"/>
              <a:gd name="connsiteY114" fmla="*/ 1933575 h 3552825"/>
              <a:gd name="connsiteX115" fmla="*/ 3126810 w 7622610"/>
              <a:gd name="connsiteY115" fmla="*/ 1885950 h 3552825"/>
              <a:gd name="connsiteX116" fmla="*/ 3079185 w 7622610"/>
              <a:gd name="connsiteY116" fmla="*/ 1847850 h 3552825"/>
              <a:gd name="connsiteX117" fmla="*/ 2945835 w 7622610"/>
              <a:gd name="connsiteY117" fmla="*/ 1857375 h 3552825"/>
              <a:gd name="connsiteX118" fmla="*/ 2917260 w 7622610"/>
              <a:gd name="connsiteY118" fmla="*/ 1866900 h 3552825"/>
              <a:gd name="connsiteX119" fmla="*/ 2869635 w 7622610"/>
              <a:gd name="connsiteY119" fmla="*/ 1876425 h 3552825"/>
              <a:gd name="connsiteX120" fmla="*/ 2802960 w 7622610"/>
              <a:gd name="connsiteY120" fmla="*/ 1857375 h 3552825"/>
              <a:gd name="connsiteX121" fmla="*/ 2755335 w 7622610"/>
              <a:gd name="connsiteY121" fmla="*/ 1800225 h 3552825"/>
              <a:gd name="connsiteX122" fmla="*/ 2726760 w 7622610"/>
              <a:gd name="connsiteY122" fmla="*/ 1781175 h 3552825"/>
              <a:gd name="connsiteX123" fmla="*/ 2669610 w 7622610"/>
              <a:gd name="connsiteY123" fmla="*/ 1762125 h 3552825"/>
              <a:gd name="connsiteX124" fmla="*/ 2593410 w 7622610"/>
              <a:gd name="connsiteY124" fmla="*/ 1743075 h 3552825"/>
              <a:gd name="connsiteX125" fmla="*/ 2526735 w 7622610"/>
              <a:gd name="connsiteY125" fmla="*/ 1724025 h 3552825"/>
              <a:gd name="connsiteX126" fmla="*/ 2479110 w 7622610"/>
              <a:gd name="connsiteY126" fmla="*/ 1685925 h 3552825"/>
              <a:gd name="connsiteX127" fmla="*/ 2460060 w 7622610"/>
              <a:gd name="connsiteY127" fmla="*/ 1657350 h 3552825"/>
              <a:gd name="connsiteX128" fmla="*/ 2431485 w 7622610"/>
              <a:gd name="connsiteY128" fmla="*/ 1638300 h 3552825"/>
              <a:gd name="connsiteX129" fmla="*/ 2441010 w 7622610"/>
              <a:gd name="connsiteY129" fmla="*/ 1609725 h 3552825"/>
              <a:gd name="connsiteX130" fmla="*/ 2469585 w 7622610"/>
              <a:gd name="connsiteY130" fmla="*/ 1590675 h 3552825"/>
              <a:gd name="connsiteX131" fmla="*/ 2441010 w 7622610"/>
              <a:gd name="connsiteY131" fmla="*/ 1485900 h 3552825"/>
              <a:gd name="connsiteX132" fmla="*/ 2383860 w 7622610"/>
              <a:gd name="connsiteY132" fmla="*/ 1466850 h 3552825"/>
              <a:gd name="connsiteX133" fmla="*/ 2355285 w 7622610"/>
              <a:gd name="connsiteY133" fmla="*/ 1447800 h 3552825"/>
              <a:gd name="connsiteX134" fmla="*/ 2326710 w 7622610"/>
              <a:gd name="connsiteY134" fmla="*/ 1419225 h 3552825"/>
              <a:gd name="connsiteX135" fmla="*/ 2298135 w 7622610"/>
              <a:gd name="connsiteY135" fmla="*/ 1409700 h 3552825"/>
              <a:gd name="connsiteX136" fmla="*/ 2212410 w 7622610"/>
              <a:gd name="connsiteY136" fmla="*/ 1371600 h 3552825"/>
              <a:gd name="connsiteX137" fmla="*/ 2183835 w 7622610"/>
              <a:gd name="connsiteY137" fmla="*/ 1362075 h 3552825"/>
              <a:gd name="connsiteX138" fmla="*/ 2155260 w 7622610"/>
              <a:gd name="connsiteY138" fmla="*/ 1352550 h 3552825"/>
              <a:gd name="connsiteX139" fmla="*/ 2098110 w 7622610"/>
              <a:gd name="connsiteY139" fmla="*/ 1371600 h 3552825"/>
              <a:gd name="connsiteX140" fmla="*/ 2079060 w 7622610"/>
              <a:gd name="connsiteY140" fmla="*/ 1343025 h 3552825"/>
              <a:gd name="connsiteX141" fmla="*/ 2050485 w 7622610"/>
              <a:gd name="connsiteY141" fmla="*/ 1285875 h 3552825"/>
              <a:gd name="connsiteX142" fmla="*/ 2021910 w 7622610"/>
              <a:gd name="connsiteY142" fmla="*/ 1276350 h 3552825"/>
              <a:gd name="connsiteX143" fmla="*/ 1993335 w 7622610"/>
              <a:gd name="connsiteY143" fmla="*/ 1257300 h 3552825"/>
              <a:gd name="connsiteX144" fmla="*/ 1983810 w 7622610"/>
              <a:gd name="connsiteY144" fmla="*/ 1085850 h 3552825"/>
              <a:gd name="connsiteX145" fmla="*/ 1974285 w 7622610"/>
              <a:gd name="connsiteY145" fmla="*/ 1057275 h 3552825"/>
              <a:gd name="connsiteX146" fmla="*/ 1936185 w 7622610"/>
              <a:gd name="connsiteY146" fmla="*/ 1047750 h 3552825"/>
              <a:gd name="connsiteX147" fmla="*/ 1850460 w 7622610"/>
              <a:gd name="connsiteY147" fmla="*/ 1019175 h 3552825"/>
              <a:gd name="connsiteX148" fmla="*/ 1821885 w 7622610"/>
              <a:gd name="connsiteY148" fmla="*/ 1009650 h 3552825"/>
              <a:gd name="connsiteX149" fmla="*/ 1793310 w 7622610"/>
              <a:gd name="connsiteY149" fmla="*/ 1000125 h 3552825"/>
              <a:gd name="connsiteX150" fmla="*/ 1764735 w 7622610"/>
              <a:gd name="connsiteY150" fmla="*/ 981075 h 3552825"/>
              <a:gd name="connsiteX151" fmla="*/ 1707585 w 7622610"/>
              <a:gd name="connsiteY151" fmla="*/ 1009650 h 3552825"/>
              <a:gd name="connsiteX152" fmla="*/ 1688535 w 7622610"/>
              <a:gd name="connsiteY152" fmla="*/ 1038225 h 3552825"/>
              <a:gd name="connsiteX153" fmla="*/ 1631385 w 7622610"/>
              <a:gd name="connsiteY153" fmla="*/ 1057275 h 3552825"/>
              <a:gd name="connsiteX154" fmla="*/ 1393260 w 7622610"/>
              <a:gd name="connsiteY154" fmla="*/ 1038225 h 3552825"/>
              <a:gd name="connsiteX155" fmla="*/ 1307535 w 7622610"/>
              <a:gd name="connsiteY155" fmla="*/ 1009650 h 3552825"/>
              <a:gd name="connsiteX156" fmla="*/ 1278960 w 7622610"/>
              <a:gd name="connsiteY156" fmla="*/ 1000125 h 3552825"/>
              <a:gd name="connsiteX157" fmla="*/ 1250385 w 7622610"/>
              <a:gd name="connsiteY157" fmla="*/ 990600 h 3552825"/>
              <a:gd name="connsiteX158" fmla="*/ 1269435 w 7622610"/>
              <a:gd name="connsiteY158" fmla="*/ 962025 h 3552825"/>
              <a:gd name="connsiteX159" fmla="*/ 1307535 w 7622610"/>
              <a:gd name="connsiteY159" fmla="*/ 952500 h 3552825"/>
              <a:gd name="connsiteX160" fmla="*/ 1336110 w 7622610"/>
              <a:gd name="connsiteY160" fmla="*/ 942975 h 3552825"/>
              <a:gd name="connsiteX161" fmla="*/ 1364685 w 7622610"/>
              <a:gd name="connsiteY161" fmla="*/ 914400 h 3552825"/>
              <a:gd name="connsiteX162" fmla="*/ 1374210 w 7622610"/>
              <a:gd name="connsiteY162" fmla="*/ 885825 h 3552825"/>
              <a:gd name="connsiteX163" fmla="*/ 1459935 w 7622610"/>
              <a:gd name="connsiteY163" fmla="*/ 838200 h 3552825"/>
              <a:gd name="connsiteX164" fmla="*/ 1536135 w 7622610"/>
              <a:gd name="connsiteY164" fmla="*/ 828675 h 3552825"/>
              <a:gd name="connsiteX165" fmla="*/ 1593285 w 7622610"/>
              <a:gd name="connsiteY165" fmla="*/ 800100 h 3552825"/>
              <a:gd name="connsiteX166" fmla="*/ 1602810 w 7622610"/>
              <a:gd name="connsiteY166" fmla="*/ 771525 h 3552825"/>
              <a:gd name="connsiteX167" fmla="*/ 1612335 w 7622610"/>
              <a:gd name="connsiteY167" fmla="*/ 695325 h 3552825"/>
              <a:gd name="connsiteX168" fmla="*/ 1602810 w 7622610"/>
              <a:gd name="connsiteY168" fmla="*/ 647700 h 3552825"/>
              <a:gd name="connsiteX169" fmla="*/ 1574235 w 7622610"/>
              <a:gd name="connsiteY169" fmla="*/ 628650 h 3552825"/>
              <a:gd name="connsiteX170" fmla="*/ 1517085 w 7622610"/>
              <a:gd name="connsiteY170" fmla="*/ 609600 h 3552825"/>
              <a:gd name="connsiteX171" fmla="*/ 1488510 w 7622610"/>
              <a:gd name="connsiteY171" fmla="*/ 600075 h 3552825"/>
              <a:gd name="connsiteX172" fmla="*/ 1459935 w 7622610"/>
              <a:gd name="connsiteY172" fmla="*/ 581025 h 3552825"/>
              <a:gd name="connsiteX173" fmla="*/ 1412310 w 7622610"/>
              <a:gd name="connsiteY173" fmla="*/ 495300 h 3552825"/>
              <a:gd name="connsiteX174" fmla="*/ 1383735 w 7622610"/>
              <a:gd name="connsiteY174" fmla="*/ 476250 h 3552825"/>
              <a:gd name="connsiteX175" fmla="*/ 1364685 w 7622610"/>
              <a:gd name="connsiteY175" fmla="*/ 447675 h 3552825"/>
              <a:gd name="connsiteX176" fmla="*/ 1336110 w 7622610"/>
              <a:gd name="connsiteY176" fmla="*/ 438150 h 3552825"/>
              <a:gd name="connsiteX177" fmla="*/ 1278960 w 7622610"/>
              <a:gd name="connsiteY177" fmla="*/ 400050 h 3552825"/>
              <a:gd name="connsiteX178" fmla="*/ 1278960 w 7622610"/>
              <a:gd name="connsiteY178" fmla="*/ 400050 h 3552825"/>
              <a:gd name="connsiteX179" fmla="*/ 1221810 w 7622610"/>
              <a:gd name="connsiteY179" fmla="*/ 342900 h 3552825"/>
              <a:gd name="connsiteX180" fmla="*/ 1193235 w 7622610"/>
              <a:gd name="connsiteY180" fmla="*/ 314325 h 3552825"/>
              <a:gd name="connsiteX181" fmla="*/ 1174185 w 7622610"/>
              <a:gd name="connsiteY181" fmla="*/ 285750 h 3552825"/>
              <a:gd name="connsiteX182" fmla="*/ 1145610 w 7622610"/>
              <a:gd name="connsiteY182" fmla="*/ 276225 h 3552825"/>
              <a:gd name="connsiteX183" fmla="*/ 1126560 w 7622610"/>
              <a:gd name="connsiteY183" fmla="*/ 247650 h 3552825"/>
              <a:gd name="connsiteX184" fmla="*/ 1069410 w 7622610"/>
              <a:gd name="connsiteY184" fmla="*/ 219075 h 3552825"/>
              <a:gd name="connsiteX185" fmla="*/ 1021785 w 7622610"/>
              <a:gd name="connsiteY185" fmla="*/ 180975 h 3552825"/>
              <a:gd name="connsiteX186" fmla="*/ 1002735 w 7622610"/>
              <a:gd name="connsiteY186" fmla="*/ 152400 h 3552825"/>
              <a:gd name="connsiteX187" fmla="*/ 974160 w 7622610"/>
              <a:gd name="connsiteY187" fmla="*/ 123825 h 3552825"/>
              <a:gd name="connsiteX188" fmla="*/ 955110 w 7622610"/>
              <a:gd name="connsiteY188" fmla="*/ 95250 h 3552825"/>
              <a:gd name="connsiteX189" fmla="*/ 897960 w 7622610"/>
              <a:gd name="connsiteY189" fmla="*/ 47625 h 3552825"/>
              <a:gd name="connsiteX190" fmla="*/ 878910 w 7622610"/>
              <a:gd name="connsiteY190" fmla="*/ 19050 h 3552825"/>
              <a:gd name="connsiteX191" fmla="*/ 821760 w 7622610"/>
              <a:gd name="connsiteY191" fmla="*/ 9525 h 3552825"/>
              <a:gd name="connsiteX192" fmla="*/ 783660 w 7622610"/>
              <a:gd name="connsiteY192" fmla="*/ 0 h 3552825"/>
              <a:gd name="connsiteX193" fmla="*/ 640785 w 7622610"/>
              <a:gd name="connsiteY193" fmla="*/ 9525 h 3552825"/>
              <a:gd name="connsiteX194" fmla="*/ 583635 w 7622610"/>
              <a:gd name="connsiteY194" fmla="*/ 57150 h 3552825"/>
              <a:gd name="connsiteX195" fmla="*/ 488385 w 7622610"/>
              <a:gd name="connsiteY195" fmla="*/ 66675 h 3552825"/>
              <a:gd name="connsiteX196" fmla="*/ 412185 w 7622610"/>
              <a:gd name="connsiteY196" fmla="*/ 85725 h 3552825"/>
              <a:gd name="connsiteX197" fmla="*/ 402660 w 7622610"/>
              <a:gd name="connsiteY197" fmla="*/ 114300 h 3552825"/>
              <a:gd name="connsiteX198" fmla="*/ 431235 w 7622610"/>
              <a:gd name="connsiteY198" fmla="*/ 180975 h 3552825"/>
              <a:gd name="connsiteX199" fmla="*/ 488385 w 7622610"/>
              <a:gd name="connsiteY199" fmla="*/ 219075 h 3552825"/>
              <a:gd name="connsiteX200" fmla="*/ 478860 w 7622610"/>
              <a:gd name="connsiteY200" fmla="*/ 295275 h 3552825"/>
              <a:gd name="connsiteX201" fmla="*/ 450285 w 7622610"/>
              <a:gd name="connsiteY201" fmla="*/ 381000 h 3552825"/>
              <a:gd name="connsiteX202" fmla="*/ 440760 w 7622610"/>
              <a:gd name="connsiteY202" fmla="*/ 419100 h 3552825"/>
              <a:gd name="connsiteX203" fmla="*/ 383610 w 7622610"/>
              <a:gd name="connsiteY203" fmla="*/ 447675 h 3552825"/>
              <a:gd name="connsiteX204" fmla="*/ 288360 w 7622610"/>
              <a:gd name="connsiteY204" fmla="*/ 419100 h 3552825"/>
              <a:gd name="connsiteX205" fmla="*/ 259785 w 7622610"/>
              <a:gd name="connsiteY205" fmla="*/ 409575 h 3552825"/>
              <a:gd name="connsiteX206" fmla="*/ 59760 w 7622610"/>
              <a:gd name="connsiteY206" fmla="*/ 419100 h 3552825"/>
              <a:gd name="connsiteX207" fmla="*/ 40710 w 7622610"/>
              <a:gd name="connsiteY207" fmla="*/ 447675 h 3552825"/>
              <a:gd name="connsiteX208" fmla="*/ 50235 w 7622610"/>
              <a:gd name="connsiteY208" fmla="*/ 476250 h 3552825"/>
              <a:gd name="connsiteX209" fmla="*/ 40710 w 7622610"/>
              <a:gd name="connsiteY209" fmla="*/ 561975 h 3552825"/>
              <a:gd name="connsiteX210" fmla="*/ 21660 w 7622610"/>
              <a:gd name="connsiteY210" fmla="*/ 619125 h 3552825"/>
              <a:gd name="connsiteX211" fmla="*/ 31185 w 7622610"/>
              <a:gd name="connsiteY211" fmla="*/ 666750 h 3552825"/>
              <a:gd name="connsiteX212" fmla="*/ 50235 w 7622610"/>
              <a:gd name="connsiteY212" fmla="*/ 723900 h 3552825"/>
              <a:gd name="connsiteX213" fmla="*/ 126435 w 7622610"/>
              <a:gd name="connsiteY213" fmla="*/ 742950 h 3552825"/>
              <a:gd name="connsiteX214" fmla="*/ 183585 w 7622610"/>
              <a:gd name="connsiteY214" fmla="*/ 762000 h 3552825"/>
              <a:gd name="connsiteX215" fmla="*/ 240735 w 7622610"/>
              <a:gd name="connsiteY215" fmla="*/ 781050 h 3552825"/>
              <a:gd name="connsiteX216" fmla="*/ 269310 w 7622610"/>
              <a:gd name="connsiteY216" fmla="*/ 790575 h 3552825"/>
              <a:gd name="connsiteX217" fmla="*/ 288360 w 7622610"/>
              <a:gd name="connsiteY217" fmla="*/ 847725 h 3552825"/>
              <a:gd name="connsiteX218" fmla="*/ 307410 w 7622610"/>
              <a:gd name="connsiteY218" fmla="*/ 885825 h 3552825"/>
              <a:gd name="connsiteX0" fmla="*/ 7184460 w 7622610"/>
              <a:gd name="connsiteY0" fmla="*/ 3552825 h 3552825"/>
              <a:gd name="connsiteX1" fmla="*/ 7213035 w 7622610"/>
              <a:gd name="connsiteY1" fmla="*/ 3495675 h 3552825"/>
              <a:gd name="connsiteX2" fmla="*/ 7203510 w 7622610"/>
              <a:gd name="connsiteY2" fmla="*/ 3457575 h 3552825"/>
              <a:gd name="connsiteX3" fmla="*/ 7184460 w 7622610"/>
              <a:gd name="connsiteY3" fmla="*/ 3352800 h 3552825"/>
              <a:gd name="connsiteX4" fmla="*/ 7213035 w 7622610"/>
              <a:gd name="connsiteY4" fmla="*/ 3295650 h 3552825"/>
              <a:gd name="connsiteX5" fmla="*/ 7241610 w 7622610"/>
              <a:gd name="connsiteY5" fmla="*/ 3286125 h 3552825"/>
              <a:gd name="connsiteX6" fmla="*/ 7308285 w 7622610"/>
              <a:gd name="connsiteY6" fmla="*/ 3219450 h 3552825"/>
              <a:gd name="connsiteX7" fmla="*/ 7317810 w 7622610"/>
              <a:gd name="connsiteY7" fmla="*/ 3190875 h 3552825"/>
              <a:gd name="connsiteX8" fmla="*/ 7329716 w 7622610"/>
              <a:gd name="connsiteY8" fmla="*/ 2988469 h 3552825"/>
              <a:gd name="connsiteX9" fmla="*/ 7410679 w 7622610"/>
              <a:gd name="connsiteY9" fmla="*/ 2924175 h 3552825"/>
              <a:gd name="connsiteX10" fmla="*/ 7472591 w 7622610"/>
              <a:gd name="connsiteY10" fmla="*/ 2962275 h 3552825"/>
              <a:gd name="connsiteX11" fmla="*/ 7527360 w 7622610"/>
              <a:gd name="connsiteY11" fmla="*/ 2947988 h 3552825"/>
              <a:gd name="connsiteX12" fmla="*/ 7574985 w 7622610"/>
              <a:gd name="connsiteY12" fmla="*/ 2867025 h 3552825"/>
              <a:gd name="connsiteX13" fmla="*/ 7584510 w 7622610"/>
              <a:gd name="connsiteY13" fmla="*/ 2838450 h 3552825"/>
              <a:gd name="connsiteX14" fmla="*/ 7613085 w 7622610"/>
              <a:gd name="connsiteY14" fmla="*/ 2819400 h 3552825"/>
              <a:gd name="connsiteX15" fmla="*/ 7622610 w 7622610"/>
              <a:gd name="connsiteY15" fmla="*/ 2790825 h 3552825"/>
              <a:gd name="connsiteX16" fmla="*/ 7613085 w 7622610"/>
              <a:gd name="connsiteY16" fmla="*/ 2752725 h 3552825"/>
              <a:gd name="connsiteX17" fmla="*/ 7489260 w 7622610"/>
              <a:gd name="connsiteY17" fmla="*/ 2714625 h 3552825"/>
              <a:gd name="connsiteX18" fmla="*/ 7460685 w 7622610"/>
              <a:gd name="connsiteY18" fmla="*/ 2705100 h 3552825"/>
              <a:gd name="connsiteX19" fmla="*/ 7432110 w 7622610"/>
              <a:gd name="connsiteY19" fmla="*/ 2676525 h 3552825"/>
              <a:gd name="connsiteX20" fmla="*/ 7403535 w 7622610"/>
              <a:gd name="connsiteY20" fmla="*/ 2657475 h 3552825"/>
              <a:gd name="connsiteX21" fmla="*/ 7241610 w 7622610"/>
              <a:gd name="connsiteY21" fmla="*/ 2619375 h 3552825"/>
              <a:gd name="connsiteX22" fmla="*/ 7174935 w 7622610"/>
              <a:gd name="connsiteY22" fmla="*/ 2600325 h 3552825"/>
              <a:gd name="connsiteX23" fmla="*/ 7070160 w 7622610"/>
              <a:gd name="connsiteY23" fmla="*/ 2571750 h 3552825"/>
              <a:gd name="connsiteX24" fmla="*/ 7041585 w 7622610"/>
              <a:gd name="connsiteY24" fmla="*/ 2552700 h 3552825"/>
              <a:gd name="connsiteX25" fmla="*/ 6965385 w 7622610"/>
              <a:gd name="connsiteY25" fmla="*/ 2543175 h 3552825"/>
              <a:gd name="connsiteX26" fmla="*/ 6936810 w 7622610"/>
              <a:gd name="connsiteY26" fmla="*/ 2533650 h 3552825"/>
              <a:gd name="connsiteX27" fmla="*/ 6841560 w 7622610"/>
              <a:gd name="connsiteY27" fmla="*/ 2552700 h 3552825"/>
              <a:gd name="connsiteX28" fmla="*/ 6812985 w 7622610"/>
              <a:gd name="connsiteY28" fmla="*/ 2571750 h 3552825"/>
              <a:gd name="connsiteX29" fmla="*/ 6755835 w 7622610"/>
              <a:gd name="connsiteY29" fmla="*/ 2590800 h 3552825"/>
              <a:gd name="connsiteX30" fmla="*/ 6727260 w 7622610"/>
              <a:gd name="connsiteY30" fmla="*/ 2609850 h 3552825"/>
              <a:gd name="connsiteX31" fmla="*/ 6698685 w 7622610"/>
              <a:gd name="connsiteY31" fmla="*/ 2619375 h 3552825"/>
              <a:gd name="connsiteX32" fmla="*/ 6641535 w 7622610"/>
              <a:gd name="connsiteY32" fmla="*/ 2657475 h 3552825"/>
              <a:gd name="connsiteX33" fmla="*/ 6584385 w 7622610"/>
              <a:gd name="connsiteY33" fmla="*/ 2619375 h 3552825"/>
              <a:gd name="connsiteX34" fmla="*/ 6527235 w 7622610"/>
              <a:gd name="connsiteY34" fmla="*/ 2581275 h 3552825"/>
              <a:gd name="connsiteX35" fmla="*/ 6498660 w 7622610"/>
              <a:gd name="connsiteY35" fmla="*/ 2562225 h 3552825"/>
              <a:gd name="connsiteX36" fmla="*/ 6412935 w 7622610"/>
              <a:gd name="connsiteY36" fmla="*/ 2543175 h 3552825"/>
              <a:gd name="connsiteX37" fmla="*/ 6231960 w 7622610"/>
              <a:gd name="connsiteY37" fmla="*/ 2533650 h 3552825"/>
              <a:gd name="connsiteX38" fmla="*/ 6155760 w 7622610"/>
              <a:gd name="connsiteY38" fmla="*/ 2552700 h 3552825"/>
              <a:gd name="connsiteX39" fmla="*/ 6127185 w 7622610"/>
              <a:gd name="connsiteY39" fmla="*/ 2571750 h 3552825"/>
              <a:gd name="connsiteX40" fmla="*/ 6117660 w 7622610"/>
              <a:gd name="connsiteY40" fmla="*/ 2619375 h 3552825"/>
              <a:gd name="connsiteX41" fmla="*/ 6060510 w 7622610"/>
              <a:gd name="connsiteY41" fmla="*/ 2647950 h 3552825"/>
              <a:gd name="connsiteX42" fmla="*/ 5860485 w 7622610"/>
              <a:gd name="connsiteY42" fmla="*/ 2647950 h 3552825"/>
              <a:gd name="connsiteX43" fmla="*/ 5822385 w 7622610"/>
              <a:gd name="connsiteY43" fmla="*/ 2657475 h 3552825"/>
              <a:gd name="connsiteX44" fmla="*/ 5765235 w 7622610"/>
              <a:gd name="connsiteY44" fmla="*/ 2676525 h 3552825"/>
              <a:gd name="connsiteX45" fmla="*/ 5755710 w 7622610"/>
              <a:gd name="connsiteY45" fmla="*/ 2781300 h 3552825"/>
              <a:gd name="connsiteX46" fmla="*/ 5746185 w 7622610"/>
              <a:gd name="connsiteY46" fmla="*/ 2809875 h 3552825"/>
              <a:gd name="connsiteX47" fmla="*/ 5593785 w 7622610"/>
              <a:gd name="connsiteY47" fmla="*/ 2781300 h 3552825"/>
              <a:gd name="connsiteX48" fmla="*/ 5536635 w 7622610"/>
              <a:gd name="connsiteY48" fmla="*/ 2762250 h 3552825"/>
              <a:gd name="connsiteX49" fmla="*/ 5508060 w 7622610"/>
              <a:gd name="connsiteY49" fmla="*/ 2752725 h 3552825"/>
              <a:gd name="connsiteX50" fmla="*/ 5450910 w 7622610"/>
              <a:gd name="connsiteY50" fmla="*/ 2714625 h 3552825"/>
              <a:gd name="connsiteX51" fmla="*/ 5393760 w 7622610"/>
              <a:gd name="connsiteY51" fmla="*/ 2695575 h 3552825"/>
              <a:gd name="connsiteX52" fmla="*/ 5365185 w 7622610"/>
              <a:gd name="connsiteY52" fmla="*/ 2686050 h 3552825"/>
              <a:gd name="connsiteX53" fmla="*/ 5336610 w 7622610"/>
              <a:gd name="connsiteY53" fmla="*/ 2667000 h 3552825"/>
              <a:gd name="connsiteX54" fmla="*/ 5279460 w 7622610"/>
              <a:gd name="connsiteY54" fmla="*/ 2647950 h 3552825"/>
              <a:gd name="connsiteX55" fmla="*/ 5250885 w 7622610"/>
              <a:gd name="connsiteY55" fmla="*/ 2638425 h 3552825"/>
              <a:gd name="connsiteX56" fmla="*/ 5222310 w 7622610"/>
              <a:gd name="connsiteY56" fmla="*/ 2619375 h 3552825"/>
              <a:gd name="connsiteX57" fmla="*/ 5165160 w 7622610"/>
              <a:gd name="connsiteY57" fmla="*/ 2590800 h 3552825"/>
              <a:gd name="connsiteX58" fmla="*/ 5184210 w 7622610"/>
              <a:gd name="connsiteY58" fmla="*/ 2562225 h 3552825"/>
              <a:gd name="connsiteX59" fmla="*/ 5241360 w 7622610"/>
              <a:gd name="connsiteY59" fmla="*/ 2543175 h 3552825"/>
              <a:gd name="connsiteX60" fmla="*/ 5279460 w 7622610"/>
              <a:gd name="connsiteY60" fmla="*/ 2486025 h 3552825"/>
              <a:gd name="connsiteX61" fmla="*/ 5298510 w 7622610"/>
              <a:gd name="connsiteY61" fmla="*/ 2457450 h 3552825"/>
              <a:gd name="connsiteX62" fmla="*/ 5288985 w 7622610"/>
              <a:gd name="connsiteY62" fmla="*/ 2400300 h 3552825"/>
              <a:gd name="connsiteX63" fmla="*/ 5250885 w 7622610"/>
              <a:gd name="connsiteY63" fmla="*/ 2390775 h 3552825"/>
              <a:gd name="connsiteX64" fmla="*/ 5193735 w 7622610"/>
              <a:gd name="connsiteY64" fmla="*/ 2371725 h 3552825"/>
              <a:gd name="connsiteX65" fmla="*/ 5165160 w 7622610"/>
              <a:gd name="connsiteY65" fmla="*/ 2362200 h 3552825"/>
              <a:gd name="connsiteX66" fmla="*/ 5136585 w 7622610"/>
              <a:gd name="connsiteY66" fmla="*/ 2352675 h 3552825"/>
              <a:gd name="connsiteX67" fmla="*/ 5108010 w 7622610"/>
              <a:gd name="connsiteY67" fmla="*/ 2295525 h 3552825"/>
              <a:gd name="connsiteX68" fmla="*/ 5117535 w 7622610"/>
              <a:gd name="connsiteY68" fmla="*/ 2257425 h 3552825"/>
              <a:gd name="connsiteX69" fmla="*/ 5108010 w 7622610"/>
              <a:gd name="connsiteY69" fmla="*/ 2143125 h 3552825"/>
              <a:gd name="connsiteX70" fmla="*/ 5079435 w 7622610"/>
              <a:gd name="connsiteY70" fmla="*/ 2124075 h 3552825"/>
              <a:gd name="connsiteX71" fmla="*/ 4993710 w 7622610"/>
              <a:gd name="connsiteY71" fmla="*/ 2114550 h 3552825"/>
              <a:gd name="connsiteX72" fmla="*/ 5022285 w 7622610"/>
              <a:gd name="connsiteY72" fmla="*/ 2028825 h 3552825"/>
              <a:gd name="connsiteX73" fmla="*/ 5031810 w 7622610"/>
              <a:gd name="connsiteY73" fmla="*/ 2000250 h 3552825"/>
              <a:gd name="connsiteX74" fmla="*/ 5022285 w 7622610"/>
              <a:gd name="connsiteY74" fmla="*/ 1895475 h 3552825"/>
              <a:gd name="connsiteX75" fmla="*/ 4936560 w 7622610"/>
              <a:gd name="connsiteY75" fmla="*/ 1847850 h 3552825"/>
              <a:gd name="connsiteX76" fmla="*/ 4907985 w 7622610"/>
              <a:gd name="connsiteY76" fmla="*/ 1828800 h 3552825"/>
              <a:gd name="connsiteX77" fmla="*/ 4793685 w 7622610"/>
              <a:gd name="connsiteY77" fmla="*/ 1819275 h 3552825"/>
              <a:gd name="connsiteX78" fmla="*/ 4765110 w 7622610"/>
              <a:gd name="connsiteY78" fmla="*/ 1809750 h 3552825"/>
              <a:gd name="connsiteX79" fmla="*/ 4707960 w 7622610"/>
              <a:gd name="connsiteY79" fmla="*/ 1781175 h 3552825"/>
              <a:gd name="connsiteX80" fmla="*/ 4688910 w 7622610"/>
              <a:gd name="connsiteY80" fmla="*/ 1752600 h 3552825"/>
              <a:gd name="connsiteX81" fmla="*/ 4669860 w 7622610"/>
              <a:gd name="connsiteY81" fmla="*/ 1676400 h 3552825"/>
              <a:gd name="connsiteX82" fmla="*/ 4631760 w 7622610"/>
              <a:gd name="connsiteY82" fmla="*/ 1619250 h 3552825"/>
              <a:gd name="connsiteX83" fmla="*/ 4574610 w 7622610"/>
              <a:gd name="connsiteY83" fmla="*/ 1600200 h 3552825"/>
              <a:gd name="connsiteX84" fmla="*/ 4355535 w 7622610"/>
              <a:gd name="connsiteY84" fmla="*/ 1609725 h 3552825"/>
              <a:gd name="connsiteX85" fmla="*/ 4336485 w 7622610"/>
              <a:gd name="connsiteY85" fmla="*/ 1638300 h 3552825"/>
              <a:gd name="connsiteX86" fmla="*/ 4326960 w 7622610"/>
              <a:gd name="connsiteY86" fmla="*/ 1704975 h 3552825"/>
              <a:gd name="connsiteX87" fmla="*/ 4298385 w 7622610"/>
              <a:gd name="connsiteY87" fmla="*/ 1724025 h 3552825"/>
              <a:gd name="connsiteX88" fmla="*/ 4212660 w 7622610"/>
              <a:gd name="connsiteY88" fmla="*/ 1714500 h 3552825"/>
              <a:gd name="connsiteX89" fmla="*/ 4184085 w 7622610"/>
              <a:gd name="connsiteY89" fmla="*/ 1619250 h 3552825"/>
              <a:gd name="connsiteX90" fmla="*/ 4174560 w 7622610"/>
              <a:gd name="connsiteY90" fmla="*/ 1590675 h 3552825"/>
              <a:gd name="connsiteX91" fmla="*/ 4107885 w 7622610"/>
              <a:gd name="connsiteY91" fmla="*/ 1571625 h 3552825"/>
              <a:gd name="connsiteX92" fmla="*/ 3945960 w 7622610"/>
              <a:gd name="connsiteY92" fmla="*/ 1581150 h 3552825"/>
              <a:gd name="connsiteX93" fmla="*/ 3841185 w 7622610"/>
              <a:gd name="connsiteY93" fmla="*/ 1600200 h 3552825"/>
              <a:gd name="connsiteX94" fmla="*/ 3812610 w 7622610"/>
              <a:gd name="connsiteY94" fmla="*/ 1619250 h 3552825"/>
              <a:gd name="connsiteX95" fmla="*/ 3793560 w 7622610"/>
              <a:gd name="connsiteY95" fmla="*/ 1647825 h 3552825"/>
              <a:gd name="connsiteX96" fmla="*/ 3736410 w 7622610"/>
              <a:gd name="connsiteY96" fmla="*/ 1666875 h 3552825"/>
              <a:gd name="connsiteX97" fmla="*/ 3745935 w 7622610"/>
              <a:gd name="connsiteY97" fmla="*/ 1695450 h 3552825"/>
              <a:gd name="connsiteX98" fmla="*/ 3784035 w 7622610"/>
              <a:gd name="connsiteY98" fmla="*/ 1752600 h 3552825"/>
              <a:gd name="connsiteX99" fmla="*/ 3803085 w 7622610"/>
              <a:gd name="connsiteY99" fmla="*/ 1809750 h 3552825"/>
              <a:gd name="connsiteX100" fmla="*/ 3793560 w 7622610"/>
              <a:gd name="connsiteY100" fmla="*/ 1885950 h 3552825"/>
              <a:gd name="connsiteX101" fmla="*/ 3784035 w 7622610"/>
              <a:gd name="connsiteY101" fmla="*/ 2000250 h 3552825"/>
              <a:gd name="connsiteX102" fmla="*/ 3755460 w 7622610"/>
              <a:gd name="connsiteY102" fmla="*/ 2009775 h 3552825"/>
              <a:gd name="connsiteX103" fmla="*/ 3688785 w 7622610"/>
              <a:gd name="connsiteY103" fmla="*/ 1981200 h 3552825"/>
              <a:gd name="connsiteX104" fmla="*/ 3650685 w 7622610"/>
              <a:gd name="connsiteY104" fmla="*/ 1971675 h 3552825"/>
              <a:gd name="connsiteX105" fmla="*/ 3584010 w 7622610"/>
              <a:gd name="connsiteY105" fmla="*/ 1952625 h 3552825"/>
              <a:gd name="connsiteX106" fmla="*/ 3488760 w 7622610"/>
              <a:gd name="connsiteY106" fmla="*/ 1962150 h 3552825"/>
              <a:gd name="connsiteX107" fmla="*/ 3441135 w 7622610"/>
              <a:gd name="connsiteY107" fmla="*/ 2009775 h 3552825"/>
              <a:gd name="connsiteX108" fmla="*/ 3412560 w 7622610"/>
              <a:gd name="connsiteY108" fmla="*/ 2019300 h 3552825"/>
              <a:gd name="connsiteX109" fmla="*/ 3383985 w 7622610"/>
              <a:gd name="connsiteY109" fmla="*/ 2038350 h 3552825"/>
              <a:gd name="connsiteX110" fmla="*/ 3345885 w 7622610"/>
              <a:gd name="connsiteY110" fmla="*/ 2028825 h 3552825"/>
              <a:gd name="connsiteX111" fmla="*/ 3317310 w 7622610"/>
              <a:gd name="connsiteY111" fmla="*/ 2019300 h 3552825"/>
              <a:gd name="connsiteX112" fmla="*/ 3241110 w 7622610"/>
              <a:gd name="connsiteY112" fmla="*/ 2000250 h 3552825"/>
              <a:gd name="connsiteX113" fmla="*/ 3212535 w 7622610"/>
              <a:gd name="connsiteY113" fmla="*/ 1981200 h 3552825"/>
              <a:gd name="connsiteX114" fmla="*/ 3174435 w 7622610"/>
              <a:gd name="connsiteY114" fmla="*/ 1933575 h 3552825"/>
              <a:gd name="connsiteX115" fmla="*/ 3126810 w 7622610"/>
              <a:gd name="connsiteY115" fmla="*/ 1885950 h 3552825"/>
              <a:gd name="connsiteX116" fmla="*/ 3079185 w 7622610"/>
              <a:gd name="connsiteY116" fmla="*/ 1847850 h 3552825"/>
              <a:gd name="connsiteX117" fmla="*/ 2945835 w 7622610"/>
              <a:gd name="connsiteY117" fmla="*/ 1857375 h 3552825"/>
              <a:gd name="connsiteX118" fmla="*/ 2917260 w 7622610"/>
              <a:gd name="connsiteY118" fmla="*/ 1866900 h 3552825"/>
              <a:gd name="connsiteX119" fmla="*/ 2869635 w 7622610"/>
              <a:gd name="connsiteY119" fmla="*/ 1876425 h 3552825"/>
              <a:gd name="connsiteX120" fmla="*/ 2802960 w 7622610"/>
              <a:gd name="connsiteY120" fmla="*/ 1857375 h 3552825"/>
              <a:gd name="connsiteX121" fmla="*/ 2755335 w 7622610"/>
              <a:gd name="connsiteY121" fmla="*/ 1800225 h 3552825"/>
              <a:gd name="connsiteX122" fmla="*/ 2726760 w 7622610"/>
              <a:gd name="connsiteY122" fmla="*/ 1781175 h 3552825"/>
              <a:gd name="connsiteX123" fmla="*/ 2669610 w 7622610"/>
              <a:gd name="connsiteY123" fmla="*/ 1762125 h 3552825"/>
              <a:gd name="connsiteX124" fmla="*/ 2593410 w 7622610"/>
              <a:gd name="connsiteY124" fmla="*/ 1743075 h 3552825"/>
              <a:gd name="connsiteX125" fmla="*/ 2526735 w 7622610"/>
              <a:gd name="connsiteY125" fmla="*/ 1724025 h 3552825"/>
              <a:gd name="connsiteX126" fmla="*/ 2479110 w 7622610"/>
              <a:gd name="connsiteY126" fmla="*/ 1685925 h 3552825"/>
              <a:gd name="connsiteX127" fmla="*/ 2460060 w 7622610"/>
              <a:gd name="connsiteY127" fmla="*/ 1657350 h 3552825"/>
              <a:gd name="connsiteX128" fmla="*/ 2431485 w 7622610"/>
              <a:gd name="connsiteY128" fmla="*/ 1638300 h 3552825"/>
              <a:gd name="connsiteX129" fmla="*/ 2441010 w 7622610"/>
              <a:gd name="connsiteY129" fmla="*/ 1609725 h 3552825"/>
              <a:gd name="connsiteX130" fmla="*/ 2469585 w 7622610"/>
              <a:gd name="connsiteY130" fmla="*/ 1590675 h 3552825"/>
              <a:gd name="connsiteX131" fmla="*/ 2441010 w 7622610"/>
              <a:gd name="connsiteY131" fmla="*/ 1485900 h 3552825"/>
              <a:gd name="connsiteX132" fmla="*/ 2383860 w 7622610"/>
              <a:gd name="connsiteY132" fmla="*/ 1466850 h 3552825"/>
              <a:gd name="connsiteX133" fmla="*/ 2355285 w 7622610"/>
              <a:gd name="connsiteY133" fmla="*/ 1447800 h 3552825"/>
              <a:gd name="connsiteX134" fmla="*/ 2326710 w 7622610"/>
              <a:gd name="connsiteY134" fmla="*/ 1419225 h 3552825"/>
              <a:gd name="connsiteX135" fmla="*/ 2298135 w 7622610"/>
              <a:gd name="connsiteY135" fmla="*/ 1409700 h 3552825"/>
              <a:gd name="connsiteX136" fmla="*/ 2212410 w 7622610"/>
              <a:gd name="connsiteY136" fmla="*/ 1371600 h 3552825"/>
              <a:gd name="connsiteX137" fmla="*/ 2183835 w 7622610"/>
              <a:gd name="connsiteY137" fmla="*/ 1362075 h 3552825"/>
              <a:gd name="connsiteX138" fmla="*/ 2155260 w 7622610"/>
              <a:gd name="connsiteY138" fmla="*/ 1352550 h 3552825"/>
              <a:gd name="connsiteX139" fmla="*/ 2098110 w 7622610"/>
              <a:gd name="connsiteY139" fmla="*/ 1371600 h 3552825"/>
              <a:gd name="connsiteX140" fmla="*/ 2079060 w 7622610"/>
              <a:gd name="connsiteY140" fmla="*/ 1343025 h 3552825"/>
              <a:gd name="connsiteX141" fmla="*/ 2050485 w 7622610"/>
              <a:gd name="connsiteY141" fmla="*/ 1285875 h 3552825"/>
              <a:gd name="connsiteX142" fmla="*/ 2021910 w 7622610"/>
              <a:gd name="connsiteY142" fmla="*/ 1276350 h 3552825"/>
              <a:gd name="connsiteX143" fmla="*/ 1993335 w 7622610"/>
              <a:gd name="connsiteY143" fmla="*/ 1257300 h 3552825"/>
              <a:gd name="connsiteX144" fmla="*/ 1983810 w 7622610"/>
              <a:gd name="connsiteY144" fmla="*/ 1085850 h 3552825"/>
              <a:gd name="connsiteX145" fmla="*/ 1974285 w 7622610"/>
              <a:gd name="connsiteY145" fmla="*/ 1057275 h 3552825"/>
              <a:gd name="connsiteX146" fmla="*/ 1936185 w 7622610"/>
              <a:gd name="connsiteY146" fmla="*/ 1047750 h 3552825"/>
              <a:gd name="connsiteX147" fmla="*/ 1850460 w 7622610"/>
              <a:gd name="connsiteY147" fmla="*/ 1019175 h 3552825"/>
              <a:gd name="connsiteX148" fmla="*/ 1821885 w 7622610"/>
              <a:gd name="connsiteY148" fmla="*/ 1009650 h 3552825"/>
              <a:gd name="connsiteX149" fmla="*/ 1793310 w 7622610"/>
              <a:gd name="connsiteY149" fmla="*/ 1000125 h 3552825"/>
              <a:gd name="connsiteX150" fmla="*/ 1764735 w 7622610"/>
              <a:gd name="connsiteY150" fmla="*/ 981075 h 3552825"/>
              <a:gd name="connsiteX151" fmla="*/ 1707585 w 7622610"/>
              <a:gd name="connsiteY151" fmla="*/ 1009650 h 3552825"/>
              <a:gd name="connsiteX152" fmla="*/ 1688535 w 7622610"/>
              <a:gd name="connsiteY152" fmla="*/ 1038225 h 3552825"/>
              <a:gd name="connsiteX153" fmla="*/ 1631385 w 7622610"/>
              <a:gd name="connsiteY153" fmla="*/ 1057275 h 3552825"/>
              <a:gd name="connsiteX154" fmla="*/ 1393260 w 7622610"/>
              <a:gd name="connsiteY154" fmla="*/ 1038225 h 3552825"/>
              <a:gd name="connsiteX155" fmla="*/ 1307535 w 7622610"/>
              <a:gd name="connsiteY155" fmla="*/ 1009650 h 3552825"/>
              <a:gd name="connsiteX156" fmla="*/ 1278960 w 7622610"/>
              <a:gd name="connsiteY156" fmla="*/ 1000125 h 3552825"/>
              <a:gd name="connsiteX157" fmla="*/ 1250385 w 7622610"/>
              <a:gd name="connsiteY157" fmla="*/ 990600 h 3552825"/>
              <a:gd name="connsiteX158" fmla="*/ 1269435 w 7622610"/>
              <a:gd name="connsiteY158" fmla="*/ 962025 h 3552825"/>
              <a:gd name="connsiteX159" fmla="*/ 1307535 w 7622610"/>
              <a:gd name="connsiteY159" fmla="*/ 952500 h 3552825"/>
              <a:gd name="connsiteX160" fmla="*/ 1336110 w 7622610"/>
              <a:gd name="connsiteY160" fmla="*/ 942975 h 3552825"/>
              <a:gd name="connsiteX161" fmla="*/ 1364685 w 7622610"/>
              <a:gd name="connsiteY161" fmla="*/ 914400 h 3552825"/>
              <a:gd name="connsiteX162" fmla="*/ 1374210 w 7622610"/>
              <a:gd name="connsiteY162" fmla="*/ 885825 h 3552825"/>
              <a:gd name="connsiteX163" fmla="*/ 1459935 w 7622610"/>
              <a:gd name="connsiteY163" fmla="*/ 838200 h 3552825"/>
              <a:gd name="connsiteX164" fmla="*/ 1536135 w 7622610"/>
              <a:gd name="connsiteY164" fmla="*/ 828675 h 3552825"/>
              <a:gd name="connsiteX165" fmla="*/ 1593285 w 7622610"/>
              <a:gd name="connsiteY165" fmla="*/ 800100 h 3552825"/>
              <a:gd name="connsiteX166" fmla="*/ 1602810 w 7622610"/>
              <a:gd name="connsiteY166" fmla="*/ 771525 h 3552825"/>
              <a:gd name="connsiteX167" fmla="*/ 1612335 w 7622610"/>
              <a:gd name="connsiteY167" fmla="*/ 695325 h 3552825"/>
              <a:gd name="connsiteX168" fmla="*/ 1602810 w 7622610"/>
              <a:gd name="connsiteY168" fmla="*/ 647700 h 3552825"/>
              <a:gd name="connsiteX169" fmla="*/ 1574235 w 7622610"/>
              <a:gd name="connsiteY169" fmla="*/ 628650 h 3552825"/>
              <a:gd name="connsiteX170" fmla="*/ 1517085 w 7622610"/>
              <a:gd name="connsiteY170" fmla="*/ 609600 h 3552825"/>
              <a:gd name="connsiteX171" fmla="*/ 1488510 w 7622610"/>
              <a:gd name="connsiteY171" fmla="*/ 600075 h 3552825"/>
              <a:gd name="connsiteX172" fmla="*/ 1459935 w 7622610"/>
              <a:gd name="connsiteY172" fmla="*/ 581025 h 3552825"/>
              <a:gd name="connsiteX173" fmla="*/ 1412310 w 7622610"/>
              <a:gd name="connsiteY173" fmla="*/ 495300 h 3552825"/>
              <a:gd name="connsiteX174" fmla="*/ 1383735 w 7622610"/>
              <a:gd name="connsiteY174" fmla="*/ 476250 h 3552825"/>
              <a:gd name="connsiteX175" fmla="*/ 1364685 w 7622610"/>
              <a:gd name="connsiteY175" fmla="*/ 447675 h 3552825"/>
              <a:gd name="connsiteX176" fmla="*/ 1336110 w 7622610"/>
              <a:gd name="connsiteY176" fmla="*/ 438150 h 3552825"/>
              <a:gd name="connsiteX177" fmla="*/ 1278960 w 7622610"/>
              <a:gd name="connsiteY177" fmla="*/ 400050 h 3552825"/>
              <a:gd name="connsiteX178" fmla="*/ 1278960 w 7622610"/>
              <a:gd name="connsiteY178" fmla="*/ 400050 h 3552825"/>
              <a:gd name="connsiteX179" fmla="*/ 1221810 w 7622610"/>
              <a:gd name="connsiteY179" fmla="*/ 342900 h 3552825"/>
              <a:gd name="connsiteX180" fmla="*/ 1193235 w 7622610"/>
              <a:gd name="connsiteY180" fmla="*/ 314325 h 3552825"/>
              <a:gd name="connsiteX181" fmla="*/ 1174185 w 7622610"/>
              <a:gd name="connsiteY181" fmla="*/ 285750 h 3552825"/>
              <a:gd name="connsiteX182" fmla="*/ 1145610 w 7622610"/>
              <a:gd name="connsiteY182" fmla="*/ 276225 h 3552825"/>
              <a:gd name="connsiteX183" fmla="*/ 1126560 w 7622610"/>
              <a:gd name="connsiteY183" fmla="*/ 247650 h 3552825"/>
              <a:gd name="connsiteX184" fmla="*/ 1069410 w 7622610"/>
              <a:gd name="connsiteY184" fmla="*/ 219075 h 3552825"/>
              <a:gd name="connsiteX185" fmla="*/ 1021785 w 7622610"/>
              <a:gd name="connsiteY185" fmla="*/ 180975 h 3552825"/>
              <a:gd name="connsiteX186" fmla="*/ 1002735 w 7622610"/>
              <a:gd name="connsiteY186" fmla="*/ 152400 h 3552825"/>
              <a:gd name="connsiteX187" fmla="*/ 974160 w 7622610"/>
              <a:gd name="connsiteY187" fmla="*/ 123825 h 3552825"/>
              <a:gd name="connsiteX188" fmla="*/ 955110 w 7622610"/>
              <a:gd name="connsiteY188" fmla="*/ 95250 h 3552825"/>
              <a:gd name="connsiteX189" fmla="*/ 897960 w 7622610"/>
              <a:gd name="connsiteY189" fmla="*/ 47625 h 3552825"/>
              <a:gd name="connsiteX190" fmla="*/ 878910 w 7622610"/>
              <a:gd name="connsiteY190" fmla="*/ 19050 h 3552825"/>
              <a:gd name="connsiteX191" fmla="*/ 821760 w 7622610"/>
              <a:gd name="connsiteY191" fmla="*/ 9525 h 3552825"/>
              <a:gd name="connsiteX192" fmla="*/ 783660 w 7622610"/>
              <a:gd name="connsiteY192" fmla="*/ 0 h 3552825"/>
              <a:gd name="connsiteX193" fmla="*/ 640785 w 7622610"/>
              <a:gd name="connsiteY193" fmla="*/ 9525 h 3552825"/>
              <a:gd name="connsiteX194" fmla="*/ 583635 w 7622610"/>
              <a:gd name="connsiteY194" fmla="*/ 57150 h 3552825"/>
              <a:gd name="connsiteX195" fmla="*/ 488385 w 7622610"/>
              <a:gd name="connsiteY195" fmla="*/ 66675 h 3552825"/>
              <a:gd name="connsiteX196" fmla="*/ 412185 w 7622610"/>
              <a:gd name="connsiteY196" fmla="*/ 85725 h 3552825"/>
              <a:gd name="connsiteX197" fmla="*/ 402660 w 7622610"/>
              <a:gd name="connsiteY197" fmla="*/ 114300 h 3552825"/>
              <a:gd name="connsiteX198" fmla="*/ 431235 w 7622610"/>
              <a:gd name="connsiteY198" fmla="*/ 180975 h 3552825"/>
              <a:gd name="connsiteX199" fmla="*/ 488385 w 7622610"/>
              <a:gd name="connsiteY199" fmla="*/ 219075 h 3552825"/>
              <a:gd name="connsiteX200" fmla="*/ 478860 w 7622610"/>
              <a:gd name="connsiteY200" fmla="*/ 295275 h 3552825"/>
              <a:gd name="connsiteX201" fmla="*/ 450285 w 7622610"/>
              <a:gd name="connsiteY201" fmla="*/ 381000 h 3552825"/>
              <a:gd name="connsiteX202" fmla="*/ 440760 w 7622610"/>
              <a:gd name="connsiteY202" fmla="*/ 419100 h 3552825"/>
              <a:gd name="connsiteX203" fmla="*/ 383610 w 7622610"/>
              <a:gd name="connsiteY203" fmla="*/ 447675 h 3552825"/>
              <a:gd name="connsiteX204" fmla="*/ 288360 w 7622610"/>
              <a:gd name="connsiteY204" fmla="*/ 419100 h 3552825"/>
              <a:gd name="connsiteX205" fmla="*/ 259785 w 7622610"/>
              <a:gd name="connsiteY205" fmla="*/ 409575 h 3552825"/>
              <a:gd name="connsiteX206" fmla="*/ 59760 w 7622610"/>
              <a:gd name="connsiteY206" fmla="*/ 419100 h 3552825"/>
              <a:gd name="connsiteX207" fmla="*/ 40710 w 7622610"/>
              <a:gd name="connsiteY207" fmla="*/ 447675 h 3552825"/>
              <a:gd name="connsiteX208" fmla="*/ 50235 w 7622610"/>
              <a:gd name="connsiteY208" fmla="*/ 476250 h 3552825"/>
              <a:gd name="connsiteX209" fmla="*/ 40710 w 7622610"/>
              <a:gd name="connsiteY209" fmla="*/ 561975 h 3552825"/>
              <a:gd name="connsiteX210" fmla="*/ 21660 w 7622610"/>
              <a:gd name="connsiteY210" fmla="*/ 619125 h 3552825"/>
              <a:gd name="connsiteX211" fmla="*/ 31185 w 7622610"/>
              <a:gd name="connsiteY211" fmla="*/ 666750 h 3552825"/>
              <a:gd name="connsiteX212" fmla="*/ 50235 w 7622610"/>
              <a:gd name="connsiteY212" fmla="*/ 723900 h 3552825"/>
              <a:gd name="connsiteX213" fmla="*/ 126435 w 7622610"/>
              <a:gd name="connsiteY213" fmla="*/ 742950 h 3552825"/>
              <a:gd name="connsiteX214" fmla="*/ 183585 w 7622610"/>
              <a:gd name="connsiteY214" fmla="*/ 762000 h 3552825"/>
              <a:gd name="connsiteX215" fmla="*/ 240735 w 7622610"/>
              <a:gd name="connsiteY215" fmla="*/ 781050 h 3552825"/>
              <a:gd name="connsiteX216" fmla="*/ 269310 w 7622610"/>
              <a:gd name="connsiteY216" fmla="*/ 790575 h 3552825"/>
              <a:gd name="connsiteX217" fmla="*/ 288360 w 7622610"/>
              <a:gd name="connsiteY217" fmla="*/ 847725 h 3552825"/>
              <a:gd name="connsiteX218" fmla="*/ 307410 w 7622610"/>
              <a:gd name="connsiteY218" fmla="*/ 885825 h 3552825"/>
              <a:gd name="connsiteX0" fmla="*/ 7184460 w 7622610"/>
              <a:gd name="connsiteY0" fmla="*/ 3552825 h 3552825"/>
              <a:gd name="connsiteX1" fmla="*/ 7160648 w 7622610"/>
              <a:gd name="connsiteY1" fmla="*/ 3548063 h 3552825"/>
              <a:gd name="connsiteX2" fmla="*/ 7213035 w 7622610"/>
              <a:gd name="connsiteY2" fmla="*/ 3495675 h 3552825"/>
              <a:gd name="connsiteX3" fmla="*/ 7203510 w 7622610"/>
              <a:gd name="connsiteY3" fmla="*/ 3457575 h 3552825"/>
              <a:gd name="connsiteX4" fmla="*/ 7184460 w 7622610"/>
              <a:gd name="connsiteY4" fmla="*/ 3352800 h 3552825"/>
              <a:gd name="connsiteX5" fmla="*/ 7213035 w 7622610"/>
              <a:gd name="connsiteY5" fmla="*/ 3295650 h 3552825"/>
              <a:gd name="connsiteX6" fmla="*/ 7241610 w 7622610"/>
              <a:gd name="connsiteY6" fmla="*/ 3286125 h 3552825"/>
              <a:gd name="connsiteX7" fmla="*/ 7308285 w 7622610"/>
              <a:gd name="connsiteY7" fmla="*/ 3219450 h 3552825"/>
              <a:gd name="connsiteX8" fmla="*/ 7317810 w 7622610"/>
              <a:gd name="connsiteY8" fmla="*/ 3190875 h 3552825"/>
              <a:gd name="connsiteX9" fmla="*/ 7329716 w 7622610"/>
              <a:gd name="connsiteY9" fmla="*/ 2988469 h 3552825"/>
              <a:gd name="connsiteX10" fmla="*/ 7410679 w 7622610"/>
              <a:gd name="connsiteY10" fmla="*/ 2924175 h 3552825"/>
              <a:gd name="connsiteX11" fmla="*/ 7472591 w 7622610"/>
              <a:gd name="connsiteY11" fmla="*/ 2962275 h 3552825"/>
              <a:gd name="connsiteX12" fmla="*/ 7527360 w 7622610"/>
              <a:gd name="connsiteY12" fmla="*/ 2947988 h 3552825"/>
              <a:gd name="connsiteX13" fmla="*/ 7574985 w 7622610"/>
              <a:gd name="connsiteY13" fmla="*/ 2867025 h 3552825"/>
              <a:gd name="connsiteX14" fmla="*/ 7584510 w 7622610"/>
              <a:gd name="connsiteY14" fmla="*/ 2838450 h 3552825"/>
              <a:gd name="connsiteX15" fmla="*/ 7613085 w 7622610"/>
              <a:gd name="connsiteY15" fmla="*/ 2819400 h 3552825"/>
              <a:gd name="connsiteX16" fmla="*/ 7622610 w 7622610"/>
              <a:gd name="connsiteY16" fmla="*/ 2790825 h 3552825"/>
              <a:gd name="connsiteX17" fmla="*/ 7613085 w 7622610"/>
              <a:gd name="connsiteY17" fmla="*/ 2752725 h 3552825"/>
              <a:gd name="connsiteX18" fmla="*/ 7489260 w 7622610"/>
              <a:gd name="connsiteY18" fmla="*/ 2714625 h 3552825"/>
              <a:gd name="connsiteX19" fmla="*/ 7460685 w 7622610"/>
              <a:gd name="connsiteY19" fmla="*/ 2705100 h 3552825"/>
              <a:gd name="connsiteX20" fmla="*/ 7432110 w 7622610"/>
              <a:gd name="connsiteY20" fmla="*/ 2676525 h 3552825"/>
              <a:gd name="connsiteX21" fmla="*/ 7403535 w 7622610"/>
              <a:gd name="connsiteY21" fmla="*/ 2657475 h 3552825"/>
              <a:gd name="connsiteX22" fmla="*/ 7241610 w 7622610"/>
              <a:gd name="connsiteY22" fmla="*/ 2619375 h 3552825"/>
              <a:gd name="connsiteX23" fmla="*/ 7174935 w 7622610"/>
              <a:gd name="connsiteY23" fmla="*/ 2600325 h 3552825"/>
              <a:gd name="connsiteX24" fmla="*/ 7070160 w 7622610"/>
              <a:gd name="connsiteY24" fmla="*/ 2571750 h 3552825"/>
              <a:gd name="connsiteX25" fmla="*/ 7041585 w 7622610"/>
              <a:gd name="connsiteY25" fmla="*/ 2552700 h 3552825"/>
              <a:gd name="connsiteX26" fmla="*/ 6965385 w 7622610"/>
              <a:gd name="connsiteY26" fmla="*/ 2543175 h 3552825"/>
              <a:gd name="connsiteX27" fmla="*/ 6936810 w 7622610"/>
              <a:gd name="connsiteY27" fmla="*/ 2533650 h 3552825"/>
              <a:gd name="connsiteX28" fmla="*/ 6841560 w 7622610"/>
              <a:gd name="connsiteY28" fmla="*/ 2552700 h 3552825"/>
              <a:gd name="connsiteX29" fmla="*/ 6812985 w 7622610"/>
              <a:gd name="connsiteY29" fmla="*/ 2571750 h 3552825"/>
              <a:gd name="connsiteX30" fmla="*/ 6755835 w 7622610"/>
              <a:gd name="connsiteY30" fmla="*/ 2590800 h 3552825"/>
              <a:gd name="connsiteX31" fmla="*/ 6727260 w 7622610"/>
              <a:gd name="connsiteY31" fmla="*/ 2609850 h 3552825"/>
              <a:gd name="connsiteX32" fmla="*/ 6698685 w 7622610"/>
              <a:gd name="connsiteY32" fmla="*/ 2619375 h 3552825"/>
              <a:gd name="connsiteX33" fmla="*/ 6641535 w 7622610"/>
              <a:gd name="connsiteY33" fmla="*/ 2657475 h 3552825"/>
              <a:gd name="connsiteX34" fmla="*/ 6584385 w 7622610"/>
              <a:gd name="connsiteY34" fmla="*/ 2619375 h 3552825"/>
              <a:gd name="connsiteX35" fmla="*/ 6527235 w 7622610"/>
              <a:gd name="connsiteY35" fmla="*/ 2581275 h 3552825"/>
              <a:gd name="connsiteX36" fmla="*/ 6498660 w 7622610"/>
              <a:gd name="connsiteY36" fmla="*/ 2562225 h 3552825"/>
              <a:gd name="connsiteX37" fmla="*/ 6412935 w 7622610"/>
              <a:gd name="connsiteY37" fmla="*/ 2543175 h 3552825"/>
              <a:gd name="connsiteX38" fmla="*/ 6231960 w 7622610"/>
              <a:gd name="connsiteY38" fmla="*/ 2533650 h 3552825"/>
              <a:gd name="connsiteX39" fmla="*/ 6155760 w 7622610"/>
              <a:gd name="connsiteY39" fmla="*/ 2552700 h 3552825"/>
              <a:gd name="connsiteX40" fmla="*/ 6127185 w 7622610"/>
              <a:gd name="connsiteY40" fmla="*/ 2571750 h 3552825"/>
              <a:gd name="connsiteX41" fmla="*/ 6117660 w 7622610"/>
              <a:gd name="connsiteY41" fmla="*/ 2619375 h 3552825"/>
              <a:gd name="connsiteX42" fmla="*/ 6060510 w 7622610"/>
              <a:gd name="connsiteY42" fmla="*/ 2647950 h 3552825"/>
              <a:gd name="connsiteX43" fmla="*/ 5860485 w 7622610"/>
              <a:gd name="connsiteY43" fmla="*/ 2647950 h 3552825"/>
              <a:gd name="connsiteX44" fmla="*/ 5822385 w 7622610"/>
              <a:gd name="connsiteY44" fmla="*/ 2657475 h 3552825"/>
              <a:gd name="connsiteX45" fmla="*/ 5765235 w 7622610"/>
              <a:gd name="connsiteY45" fmla="*/ 2676525 h 3552825"/>
              <a:gd name="connsiteX46" fmla="*/ 5755710 w 7622610"/>
              <a:gd name="connsiteY46" fmla="*/ 2781300 h 3552825"/>
              <a:gd name="connsiteX47" fmla="*/ 5746185 w 7622610"/>
              <a:gd name="connsiteY47" fmla="*/ 2809875 h 3552825"/>
              <a:gd name="connsiteX48" fmla="*/ 5593785 w 7622610"/>
              <a:gd name="connsiteY48" fmla="*/ 2781300 h 3552825"/>
              <a:gd name="connsiteX49" fmla="*/ 5536635 w 7622610"/>
              <a:gd name="connsiteY49" fmla="*/ 2762250 h 3552825"/>
              <a:gd name="connsiteX50" fmla="*/ 5508060 w 7622610"/>
              <a:gd name="connsiteY50" fmla="*/ 2752725 h 3552825"/>
              <a:gd name="connsiteX51" fmla="*/ 5450910 w 7622610"/>
              <a:gd name="connsiteY51" fmla="*/ 2714625 h 3552825"/>
              <a:gd name="connsiteX52" fmla="*/ 5393760 w 7622610"/>
              <a:gd name="connsiteY52" fmla="*/ 2695575 h 3552825"/>
              <a:gd name="connsiteX53" fmla="*/ 5365185 w 7622610"/>
              <a:gd name="connsiteY53" fmla="*/ 2686050 h 3552825"/>
              <a:gd name="connsiteX54" fmla="*/ 5336610 w 7622610"/>
              <a:gd name="connsiteY54" fmla="*/ 2667000 h 3552825"/>
              <a:gd name="connsiteX55" fmla="*/ 5279460 w 7622610"/>
              <a:gd name="connsiteY55" fmla="*/ 2647950 h 3552825"/>
              <a:gd name="connsiteX56" fmla="*/ 5250885 w 7622610"/>
              <a:gd name="connsiteY56" fmla="*/ 2638425 h 3552825"/>
              <a:gd name="connsiteX57" fmla="*/ 5222310 w 7622610"/>
              <a:gd name="connsiteY57" fmla="*/ 2619375 h 3552825"/>
              <a:gd name="connsiteX58" fmla="*/ 5165160 w 7622610"/>
              <a:gd name="connsiteY58" fmla="*/ 2590800 h 3552825"/>
              <a:gd name="connsiteX59" fmla="*/ 5184210 w 7622610"/>
              <a:gd name="connsiteY59" fmla="*/ 2562225 h 3552825"/>
              <a:gd name="connsiteX60" fmla="*/ 5241360 w 7622610"/>
              <a:gd name="connsiteY60" fmla="*/ 2543175 h 3552825"/>
              <a:gd name="connsiteX61" fmla="*/ 5279460 w 7622610"/>
              <a:gd name="connsiteY61" fmla="*/ 2486025 h 3552825"/>
              <a:gd name="connsiteX62" fmla="*/ 5298510 w 7622610"/>
              <a:gd name="connsiteY62" fmla="*/ 2457450 h 3552825"/>
              <a:gd name="connsiteX63" fmla="*/ 5288985 w 7622610"/>
              <a:gd name="connsiteY63" fmla="*/ 2400300 h 3552825"/>
              <a:gd name="connsiteX64" fmla="*/ 5250885 w 7622610"/>
              <a:gd name="connsiteY64" fmla="*/ 2390775 h 3552825"/>
              <a:gd name="connsiteX65" fmla="*/ 5193735 w 7622610"/>
              <a:gd name="connsiteY65" fmla="*/ 2371725 h 3552825"/>
              <a:gd name="connsiteX66" fmla="*/ 5165160 w 7622610"/>
              <a:gd name="connsiteY66" fmla="*/ 2362200 h 3552825"/>
              <a:gd name="connsiteX67" fmla="*/ 5136585 w 7622610"/>
              <a:gd name="connsiteY67" fmla="*/ 2352675 h 3552825"/>
              <a:gd name="connsiteX68" fmla="*/ 5108010 w 7622610"/>
              <a:gd name="connsiteY68" fmla="*/ 2295525 h 3552825"/>
              <a:gd name="connsiteX69" fmla="*/ 5117535 w 7622610"/>
              <a:gd name="connsiteY69" fmla="*/ 2257425 h 3552825"/>
              <a:gd name="connsiteX70" fmla="*/ 5108010 w 7622610"/>
              <a:gd name="connsiteY70" fmla="*/ 2143125 h 3552825"/>
              <a:gd name="connsiteX71" fmla="*/ 5079435 w 7622610"/>
              <a:gd name="connsiteY71" fmla="*/ 2124075 h 3552825"/>
              <a:gd name="connsiteX72" fmla="*/ 4993710 w 7622610"/>
              <a:gd name="connsiteY72" fmla="*/ 2114550 h 3552825"/>
              <a:gd name="connsiteX73" fmla="*/ 5022285 w 7622610"/>
              <a:gd name="connsiteY73" fmla="*/ 2028825 h 3552825"/>
              <a:gd name="connsiteX74" fmla="*/ 5031810 w 7622610"/>
              <a:gd name="connsiteY74" fmla="*/ 2000250 h 3552825"/>
              <a:gd name="connsiteX75" fmla="*/ 5022285 w 7622610"/>
              <a:gd name="connsiteY75" fmla="*/ 1895475 h 3552825"/>
              <a:gd name="connsiteX76" fmla="*/ 4936560 w 7622610"/>
              <a:gd name="connsiteY76" fmla="*/ 1847850 h 3552825"/>
              <a:gd name="connsiteX77" fmla="*/ 4907985 w 7622610"/>
              <a:gd name="connsiteY77" fmla="*/ 1828800 h 3552825"/>
              <a:gd name="connsiteX78" fmla="*/ 4793685 w 7622610"/>
              <a:gd name="connsiteY78" fmla="*/ 1819275 h 3552825"/>
              <a:gd name="connsiteX79" fmla="*/ 4765110 w 7622610"/>
              <a:gd name="connsiteY79" fmla="*/ 1809750 h 3552825"/>
              <a:gd name="connsiteX80" fmla="*/ 4707960 w 7622610"/>
              <a:gd name="connsiteY80" fmla="*/ 1781175 h 3552825"/>
              <a:gd name="connsiteX81" fmla="*/ 4688910 w 7622610"/>
              <a:gd name="connsiteY81" fmla="*/ 1752600 h 3552825"/>
              <a:gd name="connsiteX82" fmla="*/ 4669860 w 7622610"/>
              <a:gd name="connsiteY82" fmla="*/ 1676400 h 3552825"/>
              <a:gd name="connsiteX83" fmla="*/ 4631760 w 7622610"/>
              <a:gd name="connsiteY83" fmla="*/ 1619250 h 3552825"/>
              <a:gd name="connsiteX84" fmla="*/ 4574610 w 7622610"/>
              <a:gd name="connsiteY84" fmla="*/ 1600200 h 3552825"/>
              <a:gd name="connsiteX85" fmla="*/ 4355535 w 7622610"/>
              <a:gd name="connsiteY85" fmla="*/ 1609725 h 3552825"/>
              <a:gd name="connsiteX86" fmla="*/ 4336485 w 7622610"/>
              <a:gd name="connsiteY86" fmla="*/ 1638300 h 3552825"/>
              <a:gd name="connsiteX87" fmla="*/ 4326960 w 7622610"/>
              <a:gd name="connsiteY87" fmla="*/ 1704975 h 3552825"/>
              <a:gd name="connsiteX88" fmla="*/ 4298385 w 7622610"/>
              <a:gd name="connsiteY88" fmla="*/ 1724025 h 3552825"/>
              <a:gd name="connsiteX89" fmla="*/ 4212660 w 7622610"/>
              <a:gd name="connsiteY89" fmla="*/ 1714500 h 3552825"/>
              <a:gd name="connsiteX90" fmla="*/ 4184085 w 7622610"/>
              <a:gd name="connsiteY90" fmla="*/ 1619250 h 3552825"/>
              <a:gd name="connsiteX91" fmla="*/ 4174560 w 7622610"/>
              <a:gd name="connsiteY91" fmla="*/ 1590675 h 3552825"/>
              <a:gd name="connsiteX92" fmla="*/ 4107885 w 7622610"/>
              <a:gd name="connsiteY92" fmla="*/ 1571625 h 3552825"/>
              <a:gd name="connsiteX93" fmla="*/ 3945960 w 7622610"/>
              <a:gd name="connsiteY93" fmla="*/ 1581150 h 3552825"/>
              <a:gd name="connsiteX94" fmla="*/ 3841185 w 7622610"/>
              <a:gd name="connsiteY94" fmla="*/ 1600200 h 3552825"/>
              <a:gd name="connsiteX95" fmla="*/ 3812610 w 7622610"/>
              <a:gd name="connsiteY95" fmla="*/ 1619250 h 3552825"/>
              <a:gd name="connsiteX96" fmla="*/ 3793560 w 7622610"/>
              <a:gd name="connsiteY96" fmla="*/ 1647825 h 3552825"/>
              <a:gd name="connsiteX97" fmla="*/ 3736410 w 7622610"/>
              <a:gd name="connsiteY97" fmla="*/ 1666875 h 3552825"/>
              <a:gd name="connsiteX98" fmla="*/ 3745935 w 7622610"/>
              <a:gd name="connsiteY98" fmla="*/ 1695450 h 3552825"/>
              <a:gd name="connsiteX99" fmla="*/ 3784035 w 7622610"/>
              <a:gd name="connsiteY99" fmla="*/ 1752600 h 3552825"/>
              <a:gd name="connsiteX100" fmla="*/ 3803085 w 7622610"/>
              <a:gd name="connsiteY100" fmla="*/ 1809750 h 3552825"/>
              <a:gd name="connsiteX101" fmla="*/ 3793560 w 7622610"/>
              <a:gd name="connsiteY101" fmla="*/ 1885950 h 3552825"/>
              <a:gd name="connsiteX102" fmla="*/ 3784035 w 7622610"/>
              <a:gd name="connsiteY102" fmla="*/ 2000250 h 3552825"/>
              <a:gd name="connsiteX103" fmla="*/ 3755460 w 7622610"/>
              <a:gd name="connsiteY103" fmla="*/ 2009775 h 3552825"/>
              <a:gd name="connsiteX104" fmla="*/ 3688785 w 7622610"/>
              <a:gd name="connsiteY104" fmla="*/ 1981200 h 3552825"/>
              <a:gd name="connsiteX105" fmla="*/ 3650685 w 7622610"/>
              <a:gd name="connsiteY105" fmla="*/ 1971675 h 3552825"/>
              <a:gd name="connsiteX106" fmla="*/ 3584010 w 7622610"/>
              <a:gd name="connsiteY106" fmla="*/ 1952625 h 3552825"/>
              <a:gd name="connsiteX107" fmla="*/ 3488760 w 7622610"/>
              <a:gd name="connsiteY107" fmla="*/ 1962150 h 3552825"/>
              <a:gd name="connsiteX108" fmla="*/ 3441135 w 7622610"/>
              <a:gd name="connsiteY108" fmla="*/ 2009775 h 3552825"/>
              <a:gd name="connsiteX109" fmla="*/ 3412560 w 7622610"/>
              <a:gd name="connsiteY109" fmla="*/ 2019300 h 3552825"/>
              <a:gd name="connsiteX110" fmla="*/ 3383985 w 7622610"/>
              <a:gd name="connsiteY110" fmla="*/ 2038350 h 3552825"/>
              <a:gd name="connsiteX111" fmla="*/ 3345885 w 7622610"/>
              <a:gd name="connsiteY111" fmla="*/ 2028825 h 3552825"/>
              <a:gd name="connsiteX112" fmla="*/ 3317310 w 7622610"/>
              <a:gd name="connsiteY112" fmla="*/ 2019300 h 3552825"/>
              <a:gd name="connsiteX113" fmla="*/ 3241110 w 7622610"/>
              <a:gd name="connsiteY113" fmla="*/ 2000250 h 3552825"/>
              <a:gd name="connsiteX114" fmla="*/ 3212535 w 7622610"/>
              <a:gd name="connsiteY114" fmla="*/ 1981200 h 3552825"/>
              <a:gd name="connsiteX115" fmla="*/ 3174435 w 7622610"/>
              <a:gd name="connsiteY115" fmla="*/ 1933575 h 3552825"/>
              <a:gd name="connsiteX116" fmla="*/ 3126810 w 7622610"/>
              <a:gd name="connsiteY116" fmla="*/ 1885950 h 3552825"/>
              <a:gd name="connsiteX117" fmla="*/ 3079185 w 7622610"/>
              <a:gd name="connsiteY117" fmla="*/ 1847850 h 3552825"/>
              <a:gd name="connsiteX118" fmla="*/ 2945835 w 7622610"/>
              <a:gd name="connsiteY118" fmla="*/ 1857375 h 3552825"/>
              <a:gd name="connsiteX119" fmla="*/ 2917260 w 7622610"/>
              <a:gd name="connsiteY119" fmla="*/ 1866900 h 3552825"/>
              <a:gd name="connsiteX120" fmla="*/ 2869635 w 7622610"/>
              <a:gd name="connsiteY120" fmla="*/ 1876425 h 3552825"/>
              <a:gd name="connsiteX121" fmla="*/ 2802960 w 7622610"/>
              <a:gd name="connsiteY121" fmla="*/ 1857375 h 3552825"/>
              <a:gd name="connsiteX122" fmla="*/ 2755335 w 7622610"/>
              <a:gd name="connsiteY122" fmla="*/ 1800225 h 3552825"/>
              <a:gd name="connsiteX123" fmla="*/ 2726760 w 7622610"/>
              <a:gd name="connsiteY123" fmla="*/ 1781175 h 3552825"/>
              <a:gd name="connsiteX124" fmla="*/ 2669610 w 7622610"/>
              <a:gd name="connsiteY124" fmla="*/ 1762125 h 3552825"/>
              <a:gd name="connsiteX125" fmla="*/ 2593410 w 7622610"/>
              <a:gd name="connsiteY125" fmla="*/ 1743075 h 3552825"/>
              <a:gd name="connsiteX126" fmla="*/ 2526735 w 7622610"/>
              <a:gd name="connsiteY126" fmla="*/ 1724025 h 3552825"/>
              <a:gd name="connsiteX127" fmla="*/ 2479110 w 7622610"/>
              <a:gd name="connsiteY127" fmla="*/ 1685925 h 3552825"/>
              <a:gd name="connsiteX128" fmla="*/ 2460060 w 7622610"/>
              <a:gd name="connsiteY128" fmla="*/ 1657350 h 3552825"/>
              <a:gd name="connsiteX129" fmla="*/ 2431485 w 7622610"/>
              <a:gd name="connsiteY129" fmla="*/ 1638300 h 3552825"/>
              <a:gd name="connsiteX130" fmla="*/ 2441010 w 7622610"/>
              <a:gd name="connsiteY130" fmla="*/ 1609725 h 3552825"/>
              <a:gd name="connsiteX131" fmla="*/ 2469585 w 7622610"/>
              <a:gd name="connsiteY131" fmla="*/ 1590675 h 3552825"/>
              <a:gd name="connsiteX132" fmla="*/ 2441010 w 7622610"/>
              <a:gd name="connsiteY132" fmla="*/ 1485900 h 3552825"/>
              <a:gd name="connsiteX133" fmla="*/ 2383860 w 7622610"/>
              <a:gd name="connsiteY133" fmla="*/ 1466850 h 3552825"/>
              <a:gd name="connsiteX134" fmla="*/ 2355285 w 7622610"/>
              <a:gd name="connsiteY134" fmla="*/ 1447800 h 3552825"/>
              <a:gd name="connsiteX135" fmla="*/ 2326710 w 7622610"/>
              <a:gd name="connsiteY135" fmla="*/ 1419225 h 3552825"/>
              <a:gd name="connsiteX136" fmla="*/ 2298135 w 7622610"/>
              <a:gd name="connsiteY136" fmla="*/ 1409700 h 3552825"/>
              <a:gd name="connsiteX137" fmla="*/ 2212410 w 7622610"/>
              <a:gd name="connsiteY137" fmla="*/ 1371600 h 3552825"/>
              <a:gd name="connsiteX138" fmla="*/ 2183835 w 7622610"/>
              <a:gd name="connsiteY138" fmla="*/ 1362075 h 3552825"/>
              <a:gd name="connsiteX139" fmla="*/ 2155260 w 7622610"/>
              <a:gd name="connsiteY139" fmla="*/ 1352550 h 3552825"/>
              <a:gd name="connsiteX140" fmla="*/ 2098110 w 7622610"/>
              <a:gd name="connsiteY140" fmla="*/ 1371600 h 3552825"/>
              <a:gd name="connsiteX141" fmla="*/ 2079060 w 7622610"/>
              <a:gd name="connsiteY141" fmla="*/ 1343025 h 3552825"/>
              <a:gd name="connsiteX142" fmla="*/ 2050485 w 7622610"/>
              <a:gd name="connsiteY142" fmla="*/ 1285875 h 3552825"/>
              <a:gd name="connsiteX143" fmla="*/ 2021910 w 7622610"/>
              <a:gd name="connsiteY143" fmla="*/ 1276350 h 3552825"/>
              <a:gd name="connsiteX144" fmla="*/ 1993335 w 7622610"/>
              <a:gd name="connsiteY144" fmla="*/ 1257300 h 3552825"/>
              <a:gd name="connsiteX145" fmla="*/ 1983810 w 7622610"/>
              <a:gd name="connsiteY145" fmla="*/ 1085850 h 3552825"/>
              <a:gd name="connsiteX146" fmla="*/ 1974285 w 7622610"/>
              <a:gd name="connsiteY146" fmla="*/ 1057275 h 3552825"/>
              <a:gd name="connsiteX147" fmla="*/ 1936185 w 7622610"/>
              <a:gd name="connsiteY147" fmla="*/ 1047750 h 3552825"/>
              <a:gd name="connsiteX148" fmla="*/ 1850460 w 7622610"/>
              <a:gd name="connsiteY148" fmla="*/ 1019175 h 3552825"/>
              <a:gd name="connsiteX149" fmla="*/ 1821885 w 7622610"/>
              <a:gd name="connsiteY149" fmla="*/ 1009650 h 3552825"/>
              <a:gd name="connsiteX150" fmla="*/ 1793310 w 7622610"/>
              <a:gd name="connsiteY150" fmla="*/ 1000125 h 3552825"/>
              <a:gd name="connsiteX151" fmla="*/ 1764735 w 7622610"/>
              <a:gd name="connsiteY151" fmla="*/ 981075 h 3552825"/>
              <a:gd name="connsiteX152" fmla="*/ 1707585 w 7622610"/>
              <a:gd name="connsiteY152" fmla="*/ 1009650 h 3552825"/>
              <a:gd name="connsiteX153" fmla="*/ 1688535 w 7622610"/>
              <a:gd name="connsiteY153" fmla="*/ 1038225 h 3552825"/>
              <a:gd name="connsiteX154" fmla="*/ 1631385 w 7622610"/>
              <a:gd name="connsiteY154" fmla="*/ 1057275 h 3552825"/>
              <a:gd name="connsiteX155" fmla="*/ 1393260 w 7622610"/>
              <a:gd name="connsiteY155" fmla="*/ 1038225 h 3552825"/>
              <a:gd name="connsiteX156" fmla="*/ 1307535 w 7622610"/>
              <a:gd name="connsiteY156" fmla="*/ 1009650 h 3552825"/>
              <a:gd name="connsiteX157" fmla="*/ 1278960 w 7622610"/>
              <a:gd name="connsiteY157" fmla="*/ 1000125 h 3552825"/>
              <a:gd name="connsiteX158" fmla="*/ 1250385 w 7622610"/>
              <a:gd name="connsiteY158" fmla="*/ 990600 h 3552825"/>
              <a:gd name="connsiteX159" fmla="*/ 1269435 w 7622610"/>
              <a:gd name="connsiteY159" fmla="*/ 962025 h 3552825"/>
              <a:gd name="connsiteX160" fmla="*/ 1307535 w 7622610"/>
              <a:gd name="connsiteY160" fmla="*/ 952500 h 3552825"/>
              <a:gd name="connsiteX161" fmla="*/ 1336110 w 7622610"/>
              <a:gd name="connsiteY161" fmla="*/ 942975 h 3552825"/>
              <a:gd name="connsiteX162" fmla="*/ 1364685 w 7622610"/>
              <a:gd name="connsiteY162" fmla="*/ 914400 h 3552825"/>
              <a:gd name="connsiteX163" fmla="*/ 1374210 w 7622610"/>
              <a:gd name="connsiteY163" fmla="*/ 885825 h 3552825"/>
              <a:gd name="connsiteX164" fmla="*/ 1459935 w 7622610"/>
              <a:gd name="connsiteY164" fmla="*/ 838200 h 3552825"/>
              <a:gd name="connsiteX165" fmla="*/ 1536135 w 7622610"/>
              <a:gd name="connsiteY165" fmla="*/ 828675 h 3552825"/>
              <a:gd name="connsiteX166" fmla="*/ 1593285 w 7622610"/>
              <a:gd name="connsiteY166" fmla="*/ 800100 h 3552825"/>
              <a:gd name="connsiteX167" fmla="*/ 1602810 w 7622610"/>
              <a:gd name="connsiteY167" fmla="*/ 771525 h 3552825"/>
              <a:gd name="connsiteX168" fmla="*/ 1612335 w 7622610"/>
              <a:gd name="connsiteY168" fmla="*/ 695325 h 3552825"/>
              <a:gd name="connsiteX169" fmla="*/ 1602810 w 7622610"/>
              <a:gd name="connsiteY169" fmla="*/ 647700 h 3552825"/>
              <a:gd name="connsiteX170" fmla="*/ 1574235 w 7622610"/>
              <a:gd name="connsiteY170" fmla="*/ 628650 h 3552825"/>
              <a:gd name="connsiteX171" fmla="*/ 1517085 w 7622610"/>
              <a:gd name="connsiteY171" fmla="*/ 609600 h 3552825"/>
              <a:gd name="connsiteX172" fmla="*/ 1488510 w 7622610"/>
              <a:gd name="connsiteY172" fmla="*/ 600075 h 3552825"/>
              <a:gd name="connsiteX173" fmla="*/ 1459935 w 7622610"/>
              <a:gd name="connsiteY173" fmla="*/ 581025 h 3552825"/>
              <a:gd name="connsiteX174" fmla="*/ 1412310 w 7622610"/>
              <a:gd name="connsiteY174" fmla="*/ 495300 h 3552825"/>
              <a:gd name="connsiteX175" fmla="*/ 1383735 w 7622610"/>
              <a:gd name="connsiteY175" fmla="*/ 476250 h 3552825"/>
              <a:gd name="connsiteX176" fmla="*/ 1364685 w 7622610"/>
              <a:gd name="connsiteY176" fmla="*/ 447675 h 3552825"/>
              <a:gd name="connsiteX177" fmla="*/ 1336110 w 7622610"/>
              <a:gd name="connsiteY177" fmla="*/ 438150 h 3552825"/>
              <a:gd name="connsiteX178" fmla="*/ 1278960 w 7622610"/>
              <a:gd name="connsiteY178" fmla="*/ 400050 h 3552825"/>
              <a:gd name="connsiteX179" fmla="*/ 1278960 w 7622610"/>
              <a:gd name="connsiteY179" fmla="*/ 400050 h 3552825"/>
              <a:gd name="connsiteX180" fmla="*/ 1221810 w 7622610"/>
              <a:gd name="connsiteY180" fmla="*/ 342900 h 3552825"/>
              <a:gd name="connsiteX181" fmla="*/ 1193235 w 7622610"/>
              <a:gd name="connsiteY181" fmla="*/ 314325 h 3552825"/>
              <a:gd name="connsiteX182" fmla="*/ 1174185 w 7622610"/>
              <a:gd name="connsiteY182" fmla="*/ 285750 h 3552825"/>
              <a:gd name="connsiteX183" fmla="*/ 1145610 w 7622610"/>
              <a:gd name="connsiteY183" fmla="*/ 276225 h 3552825"/>
              <a:gd name="connsiteX184" fmla="*/ 1126560 w 7622610"/>
              <a:gd name="connsiteY184" fmla="*/ 247650 h 3552825"/>
              <a:gd name="connsiteX185" fmla="*/ 1069410 w 7622610"/>
              <a:gd name="connsiteY185" fmla="*/ 219075 h 3552825"/>
              <a:gd name="connsiteX186" fmla="*/ 1021785 w 7622610"/>
              <a:gd name="connsiteY186" fmla="*/ 180975 h 3552825"/>
              <a:gd name="connsiteX187" fmla="*/ 1002735 w 7622610"/>
              <a:gd name="connsiteY187" fmla="*/ 152400 h 3552825"/>
              <a:gd name="connsiteX188" fmla="*/ 974160 w 7622610"/>
              <a:gd name="connsiteY188" fmla="*/ 123825 h 3552825"/>
              <a:gd name="connsiteX189" fmla="*/ 955110 w 7622610"/>
              <a:gd name="connsiteY189" fmla="*/ 95250 h 3552825"/>
              <a:gd name="connsiteX190" fmla="*/ 897960 w 7622610"/>
              <a:gd name="connsiteY190" fmla="*/ 47625 h 3552825"/>
              <a:gd name="connsiteX191" fmla="*/ 878910 w 7622610"/>
              <a:gd name="connsiteY191" fmla="*/ 19050 h 3552825"/>
              <a:gd name="connsiteX192" fmla="*/ 821760 w 7622610"/>
              <a:gd name="connsiteY192" fmla="*/ 9525 h 3552825"/>
              <a:gd name="connsiteX193" fmla="*/ 783660 w 7622610"/>
              <a:gd name="connsiteY193" fmla="*/ 0 h 3552825"/>
              <a:gd name="connsiteX194" fmla="*/ 640785 w 7622610"/>
              <a:gd name="connsiteY194" fmla="*/ 9525 h 3552825"/>
              <a:gd name="connsiteX195" fmla="*/ 583635 w 7622610"/>
              <a:gd name="connsiteY195" fmla="*/ 57150 h 3552825"/>
              <a:gd name="connsiteX196" fmla="*/ 488385 w 7622610"/>
              <a:gd name="connsiteY196" fmla="*/ 66675 h 3552825"/>
              <a:gd name="connsiteX197" fmla="*/ 412185 w 7622610"/>
              <a:gd name="connsiteY197" fmla="*/ 85725 h 3552825"/>
              <a:gd name="connsiteX198" fmla="*/ 402660 w 7622610"/>
              <a:gd name="connsiteY198" fmla="*/ 114300 h 3552825"/>
              <a:gd name="connsiteX199" fmla="*/ 431235 w 7622610"/>
              <a:gd name="connsiteY199" fmla="*/ 180975 h 3552825"/>
              <a:gd name="connsiteX200" fmla="*/ 488385 w 7622610"/>
              <a:gd name="connsiteY200" fmla="*/ 219075 h 3552825"/>
              <a:gd name="connsiteX201" fmla="*/ 478860 w 7622610"/>
              <a:gd name="connsiteY201" fmla="*/ 295275 h 3552825"/>
              <a:gd name="connsiteX202" fmla="*/ 450285 w 7622610"/>
              <a:gd name="connsiteY202" fmla="*/ 381000 h 3552825"/>
              <a:gd name="connsiteX203" fmla="*/ 440760 w 7622610"/>
              <a:gd name="connsiteY203" fmla="*/ 419100 h 3552825"/>
              <a:gd name="connsiteX204" fmla="*/ 383610 w 7622610"/>
              <a:gd name="connsiteY204" fmla="*/ 447675 h 3552825"/>
              <a:gd name="connsiteX205" fmla="*/ 288360 w 7622610"/>
              <a:gd name="connsiteY205" fmla="*/ 419100 h 3552825"/>
              <a:gd name="connsiteX206" fmla="*/ 259785 w 7622610"/>
              <a:gd name="connsiteY206" fmla="*/ 409575 h 3552825"/>
              <a:gd name="connsiteX207" fmla="*/ 59760 w 7622610"/>
              <a:gd name="connsiteY207" fmla="*/ 419100 h 3552825"/>
              <a:gd name="connsiteX208" fmla="*/ 40710 w 7622610"/>
              <a:gd name="connsiteY208" fmla="*/ 447675 h 3552825"/>
              <a:gd name="connsiteX209" fmla="*/ 50235 w 7622610"/>
              <a:gd name="connsiteY209" fmla="*/ 476250 h 3552825"/>
              <a:gd name="connsiteX210" fmla="*/ 40710 w 7622610"/>
              <a:gd name="connsiteY210" fmla="*/ 561975 h 3552825"/>
              <a:gd name="connsiteX211" fmla="*/ 21660 w 7622610"/>
              <a:gd name="connsiteY211" fmla="*/ 619125 h 3552825"/>
              <a:gd name="connsiteX212" fmla="*/ 31185 w 7622610"/>
              <a:gd name="connsiteY212" fmla="*/ 666750 h 3552825"/>
              <a:gd name="connsiteX213" fmla="*/ 50235 w 7622610"/>
              <a:gd name="connsiteY213" fmla="*/ 723900 h 3552825"/>
              <a:gd name="connsiteX214" fmla="*/ 126435 w 7622610"/>
              <a:gd name="connsiteY214" fmla="*/ 742950 h 3552825"/>
              <a:gd name="connsiteX215" fmla="*/ 183585 w 7622610"/>
              <a:gd name="connsiteY215" fmla="*/ 762000 h 3552825"/>
              <a:gd name="connsiteX216" fmla="*/ 240735 w 7622610"/>
              <a:gd name="connsiteY216" fmla="*/ 781050 h 3552825"/>
              <a:gd name="connsiteX217" fmla="*/ 269310 w 7622610"/>
              <a:gd name="connsiteY217" fmla="*/ 790575 h 3552825"/>
              <a:gd name="connsiteX218" fmla="*/ 288360 w 7622610"/>
              <a:gd name="connsiteY218" fmla="*/ 847725 h 3552825"/>
              <a:gd name="connsiteX219" fmla="*/ 307410 w 7622610"/>
              <a:gd name="connsiteY219" fmla="*/ 885825 h 3552825"/>
              <a:gd name="connsiteX0" fmla="*/ 7184460 w 7622610"/>
              <a:gd name="connsiteY0" fmla="*/ 3552825 h 3552825"/>
              <a:gd name="connsiteX1" fmla="*/ 7160648 w 7622610"/>
              <a:gd name="connsiteY1" fmla="*/ 3548063 h 3552825"/>
              <a:gd name="connsiteX2" fmla="*/ 7213035 w 7622610"/>
              <a:gd name="connsiteY2" fmla="*/ 3495675 h 3552825"/>
              <a:gd name="connsiteX3" fmla="*/ 7203510 w 7622610"/>
              <a:gd name="connsiteY3" fmla="*/ 3457575 h 3552825"/>
              <a:gd name="connsiteX4" fmla="*/ 7208272 w 7622610"/>
              <a:gd name="connsiteY4" fmla="*/ 3352800 h 3552825"/>
              <a:gd name="connsiteX5" fmla="*/ 7213035 w 7622610"/>
              <a:gd name="connsiteY5" fmla="*/ 3295650 h 3552825"/>
              <a:gd name="connsiteX6" fmla="*/ 7241610 w 7622610"/>
              <a:gd name="connsiteY6" fmla="*/ 3286125 h 3552825"/>
              <a:gd name="connsiteX7" fmla="*/ 7308285 w 7622610"/>
              <a:gd name="connsiteY7" fmla="*/ 3219450 h 3552825"/>
              <a:gd name="connsiteX8" fmla="*/ 7317810 w 7622610"/>
              <a:gd name="connsiteY8" fmla="*/ 3190875 h 3552825"/>
              <a:gd name="connsiteX9" fmla="*/ 7329716 w 7622610"/>
              <a:gd name="connsiteY9" fmla="*/ 2988469 h 3552825"/>
              <a:gd name="connsiteX10" fmla="*/ 7410679 w 7622610"/>
              <a:gd name="connsiteY10" fmla="*/ 2924175 h 3552825"/>
              <a:gd name="connsiteX11" fmla="*/ 7472591 w 7622610"/>
              <a:gd name="connsiteY11" fmla="*/ 2962275 h 3552825"/>
              <a:gd name="connsiteX12" fmla="*/ 7527360 w 7622610"/>
              <a:gd name="connsiteY12" fmla="*/ 2947988 h 3552825"/>
              <a:gd name="connsiteX13" fmla="*/ 7574985 w 7622610"/>
              <a:gd name="connsiteY13" fmla="*/ 2867025 h 3552825"/>
              <a:gd name="connsiteX14" fmla="*/ 7584510 w 7622610"/>
              <a:gd name="connsiteY14" fmla="*/ 2838450 h 3552825"/>
              <a:gd name="connsiteX15" fmla="*/ 7613085 w 7622610"/>
              <a:gd name="connsiteY15" fmla="*/ 2819400 h 3552825"/>
              <a:gd name="connsiteX16" fmla="*/ 7622610 w 7622610"/>
              <a:gd name="connsiteY16" fmla="*/ 2790825 h 3552825"/>
              <a:gd name="connsiteX17" fmla="*/ 7613085 w 7622610"/>
              <a:gd name="connsiteY17" fmla="*/ 2752725 h 3552825"/>
              <a:gd name="connsiteX18" fmla="*/ 7489260 w 7622610"/>
              <a:gd name="connsiteY18" fmla="*/ 2714625 h 3552825"/>
              <a:gd name="connsiteX19" fmla="*/ 7460685 w 7622610"/>
              <a:gd name="connsiteY19" fmla="*/ 2705100 h 3552825"/>
              <a:gd name="connsiteX20" fmla="*/ 7432110 w 7622610"/>
              <a:gd name="connsiteY20" fmla="*/ 2676525 h 3552825"/>
              <a:gd name="connsiteX21" fmla="*/ 7403535 w 7622610"/>
              <a:gd name="connsiteY21" fmla="*/ 2657475 h 3552825"/>
              <a:gd name="connsiteX22" fmla="*/ 7241610 w 7622610"/>
              <a:gd name="connsiteY22" fmla="*/ 2619375 h 3552825"/>
              <a:gd name="connsiteX23" fmla="*/ 7174935 w 7622610"/>
              <a:gd name="connsiteY23" fmla="*/ 2600325 h 3552825"/>
              <a:gd name="connsiteX24" fmla="*/ 7070160 w 7622610"/>
              <a:gd name="connsiteY24" fmla="*/ 2571750 h 3552825"/>
              <a:gd name="connsiteX25" fmla="*/ 7041585 w 7622610"/>
              <a:gd name="connsiteY25" fmla="*/ 2552700 h 3552825"/>
              <a:gd name="connsiteX26" fmla="*/ 6965385 w 7622610"/>
              <a:gd name="connsiteY26" fmla="*/ 2543175 h 3552825"/>
              <a:gd name="connsiteX27" fmla="*/ 6936810 w 7622610"/>
              <a:gd name="connsiteY27" fmla="*/ 2533650 h 3552825"/>
              <a:gd name="connsiteX28" fmla="*/ 6841560 w 7622610"/>
              <a:gd name="connsiteY28" fmla="*/ 2552700 h 3552825"/>
              <a:gd name="connsiteX29" fmla="*/ 6812985 w 7622610"/>
              <a:gd name="connsiteY29" fmla="*/ 2571750 h 3552825"/>
              <a:gd name="connsiteX30" fmla="*/ 6755835 w 7622610"/>
              <a:gd name="connsiteY30" fmla="*/ 2590800 h 3552825"/>
              <a:gd name="connsiteX31" fmla="*/ 6727260 w 7622610"/>
              <a:gd name="connsiteY31" fmla="*/ 2609850 h 3552825"/>
              <a:gd name="connsiteX32" fmla="*/ 6698685 w 7622610"/>
              <a:gd name="connsiteY32" fmla="*/ 2619375 h 3552825"/>
              <a:gd name="connsiteX33" fmla="*/ 6641535 w 7622610"/>
              <a:gd name="connsiteY33" fmla="*/ 2657475 h 3552825"/>
              <a:gd name="connsiteX34" fmla="*/ 6584385 w 7622610"/>
              <a:gd name="connsiteY34" fmla="*/ 2619375 h 3552825"/>
              <a:gd name="connsiteX35" fmla="*/ 6527235 w 7622610"/>
              <a:gd name="connsiteY35" fmla="*/ 2581275 h 3552825"/>
              <a:gd name="connsiteX36" fmla="*/ 6498660 w 7622610"/>
              <a:gd name="connsiteY36" fmla="*/ 2562225 h 3552825"/>
              <a:gd name="connsiteX37" fmla="*/ 6412935 w 7622610"/>
              <a:gd name="connsiteY37" fmla="*/ 2543175 h 3552825"/>
              <a:gd name="connsiteX38" fmla="*/ 6231960 w 7622610"/>
              <a:gd name="connsiteY38" fmla="*/ 2533650 h 3552825"/>
              <a:gd name="connsiteX39" fmla="*/ 6155760 w 7622610"/>
              <a:gd name="connsiteY39" fmla="*/ 2552700 h 3552825"/>
              <a:gd name="connsiteX40" fmla="*/ 6127185 w 7622610"/>
              <a:gd name="connsiteY40" fmla="*/ 2571750 h 3552825"/>
              <a:gd name="connsiteX41" fmla="*/ 6117660 w 7622610"/>
              <a:gd name="connsiteY41" fmla="*/ 2619375 h 3552825"/>
              <a:gd name="connsiteX42" fmla="*/ 6060510 w 7622610"/>
              <a:gd name="connsiteY42" fmla="*/ 2647950 h 3552825"/>
              <a:gd name="connsiteX43" fmla="*/ 5860485 w 7622610"/>
              <a:gd name="connsiteY43" fmla="*/ 2647950 h 3552825"/>
              <a:gd name="connsiteX44" fmla="*/ 5822385 w 7622610"/>
              <a:gd name="connsiteY44" fmla="*/ 2657475 h 3552825"/>
              <a:gd name="connsiteX45" fmla="*/ 5765235 w 7622610"/>
              <a:gd name="connsiteY45" fmla="*/ 2676525 h 3552825"/>
              <a:gd name="connsiteX46" fmla="*/ 5755710 w 7622610"/>
              <a:gd name="connsiteY46" fmla="*/ 2781300 h 3552825"/>
              <a:gd name="connsiteX47" fmla="*/ 5746185 w 7622610"/>
              <a:gd name="connsiteY47" fmla="*/ 2809875 h 3552825"/>
              <a:gd name="connsiteX48" fmla="*/ 5593785 w 7622610"/>
              <a:gd name="connsiteY48" fmla="*/ 2781300 h 3552825"/>
              <a:gd name="connsiteX49" fmla="*/ 5536635 w 7622610"/>
              <a:gd name="connsiteY49" fmla="*/ 2762250 h 3552825"/>
              <a:gd name="connsiteX50" fmla="*/ 5508060 w 7622610"/>
              <a:gd name="connsiteY50" fmla="*/ 2752725 h 3552825"/>
              <a:gd name="connsiteX51" fmla="*/ 5450910 w 7622610"/>
              <a:gd name="connsiteY51" fmla="*/ 2714625 h 3552825"/>
              <a:gd name="connsiteX52" fmla="*/ 5393760 w 7622610"/>
              <a:gd name="connsiteY52" fmla="*/ 2695575 h 3552825"/>
              <a:gd name="connsiteX53" fmla="*/ 5365185 w 7622610"/>
              <a:gd name="connsiteY53" fmla="*/ 2686050 h 3552825"/>
              <a:gd name="connsiteX54" fmla="*/ 5336610 w 7622610"/>
              <a:gd name="connsiteY54" fmla="*/ 2667000 h 3552825"/>
              <a:gd name="connsiteX55" fmla="*/ 5279460 w 7622610"/>
              <a:gd name="connsiteY55" fmla="*/ 2647950 h 3552825"/>
              <a:gd name="connsiteX56" fmla="*/ 5250885 w 7622610"/>
              <a:gd name="connsiteY56" fmla="*/ 2638425 h 3552825"/>
              <a:gd name="connsiteX57" fmla="*/ 5222310 w 7622610"/>
              <a:gd name="connsiteY57" fmla="*/ 2619375 h 3552825"/>
              <a:gd name="connsiteX58" fmla="*/ 5165160 w 7622610"/>
              <a:gd name="connsiteY58" fmla="*/ 2590800 h 3552825"/>
              <a:gd name="connsiteX59" fmla="*/ 5184210 w 7622610"/>
              <a:gd name="connsiteY59" fmla="*/ 2562225 h 3552825"/>
              <a:gd name="connsiteX60" fmla="*/ 5241360 w 7622610"/>
              <a:gd name="connsiteY60" fmla="*/ 2543175 h 3552825"/>
              <a:gd name="connsiteX61" fmla="*/ 5279460 w 7622610"/>
              <a:gd name="connsiteY61" fmla="*/ 2486025 h 3552825"/>
              <a:gd name="connsiteX62" fmla="*/ 5298510 w 7622610"/>
              <a:gd name="connsiteY62" fmla="*/ 2457450 h 3552825"/>
              <a:gd name="connsiteX63" fmla="*/ 5288985 w 7622610"/>
              <a:gd name="connsiteY63" fmla="*/ 2400300 h 3552825"/>
              <a:gd name="connsiteX64" fmla="*/ 5250885 w 7622610"/>
              <a:gd name="connsiteY64" fmla="*/ 2390775 h 3552825"/>
              <a:gd name="connsiteX65" fmla="*/ 5193735 w 7622610"/>
              <a:gd name="connsiteY65" fmla="*/ 2371725 h 3552825"/>
              <a:gd name="connsiteX66" fmla="*/ 5165160 w 7622610"/>
              <a:gd name="connsiteY66" fmla="*/ 2362200 h 3552825"/>
              <a:gd name="connsiteX67" fmla="*/ 5136585 w 7622610"/>
              <a:gd name="connsiteY67" fmla="*/ 2352675 h 3552825"/>
              <a:gd name="connsiteX68" fmla="*/ 5108010 w 7622610"/>
              <a:gd name="connsiteY68" fmla="*/ 2295525 h 3552825"/>
              <a:gd name="connsiteX69" fmla="*/ 5117535 w 7622610"/>
              <a:gd name="connsiteY69" fmla="*/ 2257425 h 3552825"/>
              <a:gd name="connsiteX70" fmla="*/ 5108010 w 7622610"/>
              <a:gd name="connsiteY70" fmla="*/ 2143125 h 3552825"/>
              <a:gd name="connsiteX71" fmla="*/ 5079435 w 7622610"/>
              <a:gd name="connsiteY71" fmla="*/ 2124075 h 3552825"/>
              <a:gd name="connsiteX72" fmla="*/ 4993710 w 7622610"/>
              <a:gd name="connsiteY72" fmla="*/ 2114550 h 3552825"/>
              <a:gd name="connsiteX73" fmla="*/ 5022285 w 7622610"/>
              <a:gd name="connsiteY73" fmla="*/ 2028825 h 3552825"/>
              <a:gd name="connsiteX74" fmla="*/ 5031810 w 7622610"/>
              <a:gd name="connsiteY74" fmla="*/ 2000250 h 3552825"/>
              <a:gd name="connsiteX75" fmla="*/ 5022285 w 7622610"/>
              <a:gd name="connsiteY75" fmla="*/ 1895475 h 3552825"/>
              <a:gd name="connsiteX76" fmla="*/ 4936560 w 7622610"/>
              <a:gd name="connsiteY76" fmla="*/ 1847850 h 3552825"/>
              <a:gd name="connsiteX77" fmla="*/ 4907985 w 7622610"/>
              <a:gd name="connsiteY77" fmla="*/ 1828800 h 3552825"/>
              <a:gd name="connsiteX78" fmla="*/ 4793685 w 7622610"/>
              <a:gd name="connsiteY78" fmla="*/ 1819275 h 3552825"/>
              <a:gd name="connsiteX79" fmla="*/ 4765110 w 7622610"/>
              <a:gd name="connsiteY79" fmla="*/ 1809750 h 3552825"/>
              <a:gd name="connsiteX80" fmla="*/ 4707960 w 7622610"/>
              <a:gd name="connsiteY80" fmla="*/ 1781175 h 3552825"/>
              <a:gd name="connsiteX81" fmla="*/ 4688910 w 7622610"/>
              <a:gd name="connsiteY81" fmla="*/ 1752600 h 3552825"/>
              <a:gd name="connsiteX82" fmla="*/ 4669860 w 7622610"/>
              <a:gd name="connsiteY82" fmla="*/ 1676400 h 3552825"/>
              <a:gd name="connsiteX83" fmla="*/ 4631760 w 7622610"/>
              <a:gd name="connsiteY83" fmla="*/ 1619250 h 3552825"/>
              <a:gd name="connsiteX84" fmla="*/ 4574610 w 7622610"/>
              <a:gd name="connsiteY84" fmla="*/ 1600200 h 3552825"/>
              <a:gd name="connsiteX85" fmla="*/ 4355535 w 7622610"/>
              <a:gd name="connsiteY85" fmla="*/ 1609725 h 3552825"/>
              <a:gd name="connsiteX86" fmla="*/ 4336485 w 7622610"/>
              <a:gd name="connsiteY86" fmla="*/ 1638300 h 3552825"/>
              <a:gd name="connsiteX87" fmla="*/ 4326960 w 7622610"/>
              <a:gd name="connsiteY87" fmla="*/ 1704975 h 3552825"/>
              <a:gd name="connsiteX88" fmla="*/ 4298385 w 7622610"/>
              <a:gd name="connsiteY88" fmla="*/ 1724025 h 3552825"/>
              <a:gd name="connsiteX89" fmla="*/ 4212660 w 7622610"/>
              <a:gd name="connsiteY89" fmla="*/ 1714500 h 3552825"/>
              <a:gd name="connsiteX90" fmla="*/ 4184085 w 7622610"/>
              <a:gd name="connsiteY90" fmla="*/ 1619250 h 3552825"/>
              <a:gd name="connsiteX91" fmla="*/ 4174560 w 7622610"/>
              <a:gd name="connsiteY91" fmla="*/ 1590675 h 3552825"/>
              <a:gd name="connsiteX92" fmla="*/ 4107885 w 7622610"/>
              <a:gd name="connsiteY92" fmla="*/ 1571625 h 3552825"/>
              <a:gd name="connsiteX93" fmla="*/ 3945960 w 7622610"/>
              <a:gd name="connsiteY93" fmla="*/ 1581150 h 3552825"/>
              <a:gd name="connsiteX94" fmla="*/ 3841185 w 7622610"/>
              <a:gd name="connsiteY94" fmla="*/ 1600200 h 3552825"/>
              <a:gd name="connsiteX95" fmla="*/ 3812610 w 7622610"/>
              <a:gd name="connsiteY95" fmla="*/ 1619250 h 3552825"/>
              <a:gd name="connsiteX96" fmla="*/ 3793560 w 7622610"/>
              <a:gd name="connsiteY96" fmla="*/ 1647825 h 3552825"/>
              <a:gd name="connsiteX97" fmla="*/ 3736410 w 7622610"/>
              <a:gd name="connsiteY97" fmla="*/ 1666875 h 3552825"/>
              <a:gd name="connsiteX98" fmla="*/ 3745935 w 7622610"/>
              <a:gd name="connsiteY98" fmla="*/ 1695450 h 3552825"/>
              <a:gd name="connsiteX99" fmla="*/ 3784035 w 7622610"/>
              <a:gd name="connsiteY99" fmla="*/ 1752600 h 3552825"/>
              <a:gd name="connsiteX100" fmla="*/ 3803085 w 7622610"/>
              <a:gd name="connsiteY100" fmla="*/ 1809750 h 3552825"/>
              <a:gd name="connsiteX101" fmla="*/ 3793560 w 7622610"/>
              <a:gd name="connsiteY101" fmla="*/ 1885950 h 3552825"/>
              <a:gd name="connsiteX102" fmla="*/ 3784035 w 7622610"/>
              <a:gd name="connsiteY102" fmla="*/ 2000250 h 3552825"/>
              <a:gd name="connsiteX103" fmla="*/ 3755460 w 7622610"/>
              <a:gd name="connsiteY103" fmla="*/ 2009775 h 3552825"/>
              <a:gd name="connsiteX104" fmla="*/ 3688785 w 7622610"/>
              <a:gd name="connsiteY104" fmla="*/ 1981200 h 3552825"/>
              <a:gd name="connsiteX105" fmla="*/ 3650685 w 7622610"/>
              <a:gd name="connsiteY105" fmla="*/ 1971675 h 3552825"/>
              <a:gd name="connsiteX106" fmla="*/ 3584010 w 7622610"/>
              <a:gd name="connsiteY106" fmla="*/ 1952625 h 3552825"/>
              <a:gd name="connsiteX107" fmla="*/ 3488760 w 7622610"/>
              <a:gd name="connsiteY107" fmla="*/ 1962150 h 3552825"/>
              <a:gd name="connsiteX108" fmla="*/ 3441135 w 7622610"/>
              <a:gd name="connsiteY108" fmla="*/ 2009775 h 3552825"/>
              <a:gd name="connsiteX109" fmla="*/ 3412560 w 7622610"/>
              <a:gd name="connsiteY109" fmla="*/ 2019300 h 3552825"/>
              <a:gd name="connsiteX110" fmla="*/ 3383985 w 7622610"/>
              <a:gd name="connsiteY110" fmla="*/ 2038350 h 3552825"/>
              <a:gd name="connsiteX111" fmla="*/ 3345885 w 7622610"/>
              <a:gd name="connsiteY111" fmla="*/ 2028825 h 3552825"/>
              <a:gd name="connsiteX112" fmla="*/ 3317310 w 7622610"/>
              <a:gd name="connsiteY112" fmla="*/ 2019300 h 3552825"/>
              <a:gd name="connsiteX113" fmla="*/ 3241110 w 7622610"/>
              <a:gd name="connsiteY113" fmla="*/ 2000250 h 3552825"/>
              <a:gd name="connsiteX114" fmla="*/ 3212535 w 7622610"/>
              <a:gd name="connsiteY114" fmla="*/ 1981200 h 3552825"/>
              <a:gd name="connsiteX115" fmla="*/ 3174435 w 7622610"/>
              <a:gd name="connsiteY115" fmla="*/ 1933575 h 3552825"/>
              <a:gd name="connsiteX116" fmla="*/ 3126810 w 7622610"/>
              <a:gd name="connsiteY116" fmla="*/ 1885950 h 3552825"/>
              <a:gd name="connsiteX117" fmla="*/ 3079185 w 7622610"/>
              <a:gd name="connsiteY117" fmla="*/ 1847850 h 3552825"/>
              <a:gd name="connsiteX118" fmla="*/ 2945835 w 7622610"/>
              <a:gd name="connsiteY118" fmla="*/ 1857375 h 3552825"/>
              <a:gd name="connsiteX119" fmla="*/ 2917260 w 7622610"/>
              <a:gd name="connsiteY119" fmla="*/ 1866900 h 3552825"/>
              <a:gd name="connsiteX120" fmla="*/ 2869635 w 7622610"/>
              <a:gd name="connsiteY120" fmla="*/ 1876425 h 3552825"/>
              <a:gd name="connsiteX121" fmla="*/ 2802960 w 7622610"/>
              <a:gd name="connsiteY121" fmla="*/ 1857375 h 3552825"/>
              <a:gd name="connsiteX122" fmla="*/ 2755335 w 7622610"/>
              <a:gd name="connsiteY122" fmla="*/ 1800225 h 3552825"/>
              <a:gd name="connsiteX123" fmla="*/ 2726760 w 7622610"/>
              <a:gd name="connsiteY123" fmla="*/ 1781175 h 3552825"/>
              <a:gd name="connsiteX124" fmla="*/ 2669610 w 7622610"/>
              <a:gd name="connsiteY124" fmla="*/ 1762125 h 3552825"/>
              <a:gd name="connsiteX125" fmla="*/ 2593410 w 7622610"/>
              <a:gd name="connsiteY125" fmla="*/ 1743075 h 3552825"/>
              <a:gd name="connsiteX126" fmla="*/ 2526735 w 7622610"/>
              <a:gd name="connsiteY126" fmla="*/ 1724025 h 3552825"/>
              <a:gd name="connsiteX127" fmla="*/ 2479110 w 7622610"/>
              <a:gd name="connsiteY127" fmla="*/ 1685925 h 3552825"/>
              <a:gd name="connsiteX128" fmla="*/ 2460060 w 7622610"/>
              <a:gd name="connsiteY128" fmla="*/ 1657350 h 3552825"/>
              <a:gd name="connsiteX129" fmla="*/ 2431485 w 7622610"/>
              <a:gd name="connsiteY129" fmla="*/ 1638300 h 3552825"/>
              <a:gd name="connsiteX130" fmla="*/ 2441010 w 7622610"/>
              <a:gd name="connsiteY130" fmla="*/ 1609725 h 3552825"/>
              <a:gd name="connsiteX131" fmla="*/ 2469585 w 7622610"/>
              <a:gd name="connsiteY131" fmla="*/ 1590675 h 3552825"/>
              <a:gd name="connsiteX132" fmla="*/ 2441010 w 7622610"/>
              <a:gd name="connsiteY132" fmla="*/ 1485900 h 3552825"/>
              <a:gd name="connsiteX133" fmla="*/ 2383860 w 7622610"/>
              <a:gd name="connsiteY133" fmla="*/ 1466850 h 3552825"/>
              <a:gd name="connsiteX134" fmla="*/ 2355285 w 7622610"/>
              <a:gd name="connsiteY134" fmla="*/ 1447800 h 3552825"/>
              <a:gd name="connsiteX135" fmla="*/ 2326710 w 7622610"/>
              <a:gd name="connsiteY135" fmla="*/ 1419225 h 3552825"/>
              <a:gd name="connsiteX136" fmla="*/ 2298135 w 7622610"/>
              <a:gd name="connsiteY136" fmla="*/ 1409700 h 3552825"/>
              <a:gd name="connsiteX137" fmla="*/ 2212410 w 7622610"/>
              <a:gd name="connsiteY137" fmla="*/ 1371600 h 3552825"/>
              <a:gd name="connsiteX138" fmla="*/ 2183835 w 7622610"/>
              <a:gd name="connsiteY138" fmla="*/ 1362075 h 3552825"/>
              <a:gd name="connsiteX139" fmla="*/ 2155260 w 7622610"/>
              <a:gd name="connsiteY139" fmla="*/ 1352550 h 3552825"/>
              <a:gd name="connsiteX140" fmla="*/ 2098110 w 7622610"/>
              <a:gd name="connsiteY140" fmla="*/ 1371600 h 3552825"/>
              <a:gd name="connsiteX141" fmla="*/ 2079060 w 7622610"/>
              <a:gd name="connsiteY141" fmla="*/ 1343025 h 3552825"/>
              <a:gd name="connsiteX142" fmla="*/ 2050485 w 7622610"/>
              <a:gd name="connsiteY142" fmla="*/ 1285875 h 3552825"/>
              <a:gd name="connsiteX143" fmla="*/ 2021910 w 7622610"/>
              <a:gd name="connsiteY143" fmla="*/ 1276350 h 3552825"/>
              <a:gd name="connsiteX144" fmla="*/ 1993335 w 7622610"/>
              <a:gd name="connsiteY144" fmla="*/ 1257300 h 3552825"/>
              <a:gd name="connsiteX145" fmla="*/ 1983810 w 7622610"/>
              <a:gd name="connsiteY145" fmla="*/ 1085850 h 3552825"/>
              <a:gd name="connsiteX146" fmla="*/ 1974285 w 7622610"/>
              <a:gd name="connsiteY146" fmla="*/ 1057275 h 3552825"/>
              <a:gd name="connsiteX147" fmla="*/ 1936185 w 7622610"/>
              <a:gd name="connsiteY147" fmla="*/ 1047750 h 3552825"/>
              <a:gd name="connsiteX148" fmla="*/ 1850460 w 7622610"/>
              <a:gd name="connsiteY148" fmla="*/ 1019175 h 3552825"/>
              <a:gd name="connsiteX149" fmla="*/ 1821885 w 7622610"/>
              <a:gd name="connsiteY149" fmla="*/ 1009650 h 3552825"/>
              <a:gd name="connsiteX150" fmla="*/ 1793310 w 7622610"/>
              <a:gd name="connsiteY150" fmla="*/ 1000125 h 3552825"/>
              <a:gd name="connsiteX151" fmla="*/ 1764735 w 7622610"/>
              <a:gd name="connsiteY151" fmla="*/ 981075 h 3552825"/>
              <a:gd name="connsiteX152" fmla="*/ 1707585 w 7622610"/>
              <a:gd name="connsiteY152" fmla="*/ 1009650 h 3552825"/>
              <a:gd name="connsiteX153" fmla="*/ 1688535 w 7622610"/>
              <a:gd name="connsiteY153" fmla="*/ 1038225 h 3552825"/>
              <a:gd name="connsiteX154" fmla="*/ 1631385 w 7622610"/>
              <a:gd name="connsiteY154" fmla="*/ 1057275 h 3552825"/>
              <a:gd name="connsiteX155" fmla="*/ 1393260 w 7622610"/>
              <a:gd name="connsiteY155" fmla="*/ 1038225 h 3552825"/>
              <a:gd name="connsiteX156" fmla="*/ 1307535 w 7622610"/>
              <a:gd name="connsiteY156" fmla="*/ 1009650 h 3552825"/>
              <a:gd name="connsiteX157" fmla="*/ 1278960 w 7622610"/>
              <a:gd name="connsiteY157" fmla="*/ 1000125 h 3552825"/>
              <a:gd name="connsiteX158" fmla="*/ 1250385 w 7622610"/>
              <a:gd name="connsiteY158" fmla="*/ 990600 h 3552825"/>
              <a:gd name="connsiteX159" fmla="*/ 1269435 w 7622610"/>
              <a:gd name="connsiteY159" fmla="*/ 962025 h 3552825"/>
              <a:gd name="connsiteX160" fmla="*/ 1307535 w 7622610"/>
              <a:gd name="connsiteY160" fmla="*/ 952500 h 3552825"/>
              <a:gd name="connsiteX161" fmla="*/ 1336110 w 7622610"/>
              <a:gd name="connsiteY161" fmla="*/ 942975 h 3552825"/>
              <a:gd name="connsiteX162" fmla="*/ 1364685 w 7622610"/>
              <a:gd name="connsiteY162" fmla="*/ 914400 h 3552825"/>
              <a:gd name="connsiteX163" fmla="*/ 1374210 w 7622610"/>
              <a:gd name="connsiteY163" fmla="*/ 885825 h 3552825"/>
              <a:gd name="connsiteX164" fmla="*/ 1459935 w 7622610"/>
              <a:gd name="connsiteY164" fmla="*/ 838200 h 3552825"/>
              <a:gd name="connsiteX165" fmla="*/ 1536135 w 7622610"/>
              <a:gd name="connsiteY165" fmla="*/ 828675 h 3552825"/>
              <a:gd name="connsiteX166" fmla="*/ 1593285 w 7622610"/>
              <a:gd name="connsiteY166" fmla="*/ 800100 h 3552825"/>
              <a:gd name="connsiteX167" fmla="*/ 1602810 w 7622610"/>
              <a:gd name="connsiteY167" fmla="*/ 771525 h 3552825"/>
              <a:gd name="connsiteX168" fmla="*/ 1612335 w 7622610"/>
              <a:gd name="connsiteY168" fmla="*/ 695325 h 3552825"/>
              <a:gd name="connsiteX169" fmla="*/ 1602810 w 7622610"/>
              <a:gd name="connsiteY169" fmla="*/ 647700 h 3552825"/>
              <a:gd name="connsiteX170" fmla="*/ 1574235 w 7622610"/>
              <a:gd name="connsiteY170" fmla="*/ 628650 h 3552825"/>
              <a:gd name="connsiteX171" fmla="*/ 1517085 w 7622610"/>
              <a:gd name="connsiteY171" fmla="*/ 609600 h 3552825"/>
              <a:gd name="connsiteX172" fmla="*/ 1488510 w 7622610"/>
              <a:gd name="connsiteY172" fmla="*/ 600075 h 3552825"/>
              <a:gd name="connsiteX173" fmla="*/ 1459935 w 7622610"/>
              <a:gd name="connsiteY173" fmla="*/ 581025 h 3552825"/>
              <a:gd name="connsiteX174" fmla="*/ 1412310 w 7622610"/>
              <a:gd name="connsiteY174" fmla="*/ 495300 h 3552825"/>
              <a:gd name="connsiteX175" fmla="*/ 1383735 w 7622610"/>
              <a:gd name="connsiteY175" fmla="*/ 476250 h 3552825"/>
              <a:gd name="connsiteX176" fmla="*/ 1364685 w 7622610"/>
              <a:gd name="connsiteY176" fmla="*/ 447675 h 3552825"/>
              <a:gd name="connsiteX177" fmla="*/ 1336110 w 7622610"/>
              <a:gd name="connsiteY177" fmla="*/ 438150 h 3552825"/>
              <a:gd name="connsiteX178" fmla="*/ 1278960 w 7622610"/>
              <a:gd name="connsiteY178" fmla="*/ 400050 h 3552825"/>
              <a:gd name="connsiteX179" fmla="*/ 1278960 w 7622610"/>
              <a:gd name="connsiteY179" fmla="*/ 400050 h 3552825"/>
              <a:gd name="connsiteX180" fmla="*/ 1221810 w 7622610"/>
              <a:gd name="connsiteY180" fmla="*/ 342900 h 3552825"/>
              <a:gd name="connsiteX181" fmla="*/ 1193235 w 7622610"/>
              <a:gd name="connsiteY181" fmla="*/ 314325 h 3552825"/>
              <a:gd name="connsiteX182" fmla="*/ 1174185 w 7622610"/>
              <a:gd name="connsiteY182" fmla="*/ 285750 h 3552825"/>
              <a:gd name="connsiteX183" fmla="*/ 1145610 w 7622610"/>
              <a:gd name="connsiteY183" fmla="*/ 276225 h 3552825"/>
              <a:gd name="connsiteX184" fmla="*/ 1126560 w 7622610"/>
              <a:gd name="connsiteY184" fmla="*/ 247650 h 3552825"/>
              <a:gd name="connsiteX185" fmla="*/ 1069410 w 7622610"/>
              <a:gd name="connsiteY185" fmla="*/ 219075 h 3552825"/>
              <a:gd name="connsiteX186" fmla="*/ 1021785 w 7622610"/>
              <a:gd name="connsiteY186" fmla="*/ 180975 h 3552825"/>
              <a:gd name="connsiteX187" fmla="*/ 1002735 w 7622610"/>
              <a:gd name="connsiteY187" fmla="*/ 152400 h 3552825"/>
              <a:gd name="connsiteX188" fmla="*/ 974160 w 7622610"/>
              <a:gd name="connsiteY188" fmla="*/ 123825 h 3552825"/>
              <a:gd name="connsiteX189" fmla="*/ 955110 w 7622610"/>
              <a:gd name="connsiteY189" fmla="*/ 95250 h 3552825"/>
              <a:gd name="connsiteX190" fmla="*/ 897960 w 7622610"/>
              <a:gd name="connsiteY190" fmla="*/ 47625 h 3552825"/>
              <a:gd name="connsiteX191" fmla="*/ 878910 w 7622610"/>
              <a:gd name="connsiteY191" fmla="*/ 19050 h 3552825"/>
              <a:gd name="connsiteX192" fmla="*/ 821760 w 7622610"/>
              <a:gd name="connsiteY192" fmla="*/ 9525 h 3552825"/>
              <a:gd name="connsiteX193" fmla="*/ 783660 w 7622610"/>
              <a:gd name="connsiteY193" fmla="*/ 0 h 3552825"/>
              <a:gd name="connsiteX194" fmla="*/ 640785 w 7622610"/>
              <a:gd name="connsiteY194" fmla="*/ 9525 h 3552825"/>
              <a:gd name="connsiteX195" fmla="*/ 583635 w 7622610"/>
              <a:gd name="connsiteY195" fmla="*/ 57150 h 3552825"/>
              <a:gd name="connsiteX196" fmla="*/ 488385 w 7622610"/>
              <a:gd name="connsiteY196" fmla="*/ 66675 h 3552825"/>
              <a:gd name="connsiteX197" fmla="*/ 412185 w 7622610"/>
              <a:gd name="connsiteY197" fmla="*/ 85725 h 3552825"/>
              <a:gd name="connsiteX198" fmla="*/ 402660 w 7622610"/>
              <a:gd name="connsiteY198" fmla="*/ 114300 h 3552825"/>
              <a:gd name="connsiteX199" fmla="*/ 431235 w 7622610"/>
              <a:gd name="connsiteY199" fmla="*/ 180975 h 3552825"/>
              <a:gd name="connsiteX200" fmla="*/ 488385 w 7622610"/>
              <a:gd name="connsiteY200" fmla="*/ 219075 h 3552825"/>
              <a:gd name="connsiteX201" fmla="*/ 478860 w 7622610"/>
              <a:gd name="connsiteY201" fmla="*/ 295275 h 3552825"/>
              <a:gd name="connsiteX202" fmla="*/ 450285 w 7622610"/>
              <a:gd name="connsiteY202" fmla="*/ 381000 h 3552825"/>
              <a:gd name="connsiteX203" fmla="*/ 440760 w 7622610"/>
              <a:gd name="connsiteY203" fmla="*/ 419100 h 3552825"/>
              <a:gd name="connsiteX204" fmla="*/ 383610 w 7622610"/>
              <a:gd name="connsiteY204" fmla="*/ 447675 h 3552825"/>
              <a:gd name="connsiteX205" fmla="*/ 288360 w 7622610"/>
              <a:gd name="connsiteY205" fmla="*/ 419100 h 3552825"/>
              <a:gd name="connsiteX206" fmla="*/ 259785 w 7622610"/>
              <a:gd name="connsiteY206" fmla="*/ 409575 h 3552825"/>
              <a:gd name="connsiteX207" fmla="*/ 59760 w 7622610"/>
              <a:gd name="connsiteY207" fmla="*/ 419100 h 3552825"/>
              <a:gd name="connsiteX208" fmla="*/ 40710 w 7622610"/>
              <a:gd name="connsiteY208" fmla="*/ 447675 h 3552825"/>
              <a:gd name="connsiteX209" fmla="*/ 50235 w 7622610"/>
              <a:gd name="connsiteY209" fmla="*/ 476250 h 3552825"/>
              <a:gd name="connsiteX210" fmla="*/ 40710 w 7622610"/>
              <a:gd name="connsiteY210" fmla="*/ 561975 h 3552825"/>
              <a:gd name="connsiteX211" fmla="*/ 21660 w 7622610"/>
              <a:gd name="connsiteY211" fmla="*/ 619125 h 3552825"/>
              <a:gd name="connsiteX212" fmla="*/ 31185 w 7622610"/>
              <a:gd name="connsiteY212" fmla="*/ 666750 h 3552825"/>
              <a:gd name="connsiteX213" fmla="*/ 50235 w 7622610"/>
              <a:gd name="connsiteY213" fmla="*/ 723900 h 3552825"/>
              <a:gd name="connsiteX214" fmla="*/ 126435 w 7622610"/>
              <a:gd name="connsiteY214" fmla="*/ 742950 h 3552825"/>
              <a:gd name="connsiteX215" fmla="*/ 183585 w 7622610"/>
              <a:gd name="connsiteY215" fmla="*/ 762000 h 3552825"/>
              <a:gd name="connsiteX216" fmla="*/ 240735 w 7622610"/>
              <a:gd name="connsiteY216" fmla="*/ 781050 h 3552825"/>
              <a:gd name="connsiteX217" fmla="*/ 269310 w 7622610"/>
              <a:gd name="connsiteY217" fmla="*/ 790575 h 3552825"/>
              <a:gd name="connsiteX218" fmla="*/ 288360 w 7622610"/>
              <a:gd name="connsiteY218" fmla="*/ 847725 h 3552825"/>
              <a:gd name="connsiteX219" fmla="*/ 307410 w 7622610"/>
              <a:gd name="connsiteY219" fmla="*/ 885825 h 3552825"/>
              <a:gd name="connsiteX0" fmla="*/ 7184460 w 7622610"/>
              <a:gd name="connsiteY0" fmla="*/ 3552825 h 3552825"/>
              <a:gd name="connsiteX1" fmla="*/ 7160648 w 7622610"/>
              <a:gd name="connsiteY1" fmla="*/ 3548063 h 3552825"/>
              <a:gd name="connsiteX2" fmla="*/ 7213035 w 7622610"/>
              <a:gd name="connsiteY2" fmla="*/ 3495675 h 3552825"/>
              <a:gd name="connsiteX3" fmla="*/ 7203510 w 7622610"/>
              <a:gd name="connsiteY3" fmla="*/ 3457575 h 3552825"/>
              <a:gd name="connsiteX4" fmla="*/ 7208272 w 7622610"/>
              <a:gd name="connsiteY4" fmla="*/ 3352800 h 3552825"/>
              <a:gd name="connsiteX5" fmla="*/ 7213035 w 7622610"/>
              <a:gd name="connsiteY5" fmla="*/ 3295650 h 3552825"/>
              <a:gd name="connsiteX6" fmla="*/ 7243991 w 7622610"/>
              <a:gd name="connsiteY6" fmla="*/ 3257550 h 3552825"/>
              <a:gd name="connsiteX7" fmla="*/ 7308285 w 7622610"/>
              <a:gd name="connsiteY7" fmla="*/ 3219450 h 3552825"/>
              <a:gd name="connsiteX8" fmla="*/ 7317810 w 7622610"/>
              <a:gd name="connsiteY8" fmla="*/ 3190875 h 3552825"/>
              <a:gd name="connsiteX9" fmla="*/ 7329716 w 7622610"/>
              <a:gd name="connsiteY9" fmla="*/ 2988469 h 3552825"/>
              <a:gd name="connsiteX10" fmla="*/ 7410679 w 7622610"/>
              <a:gd name="connsiteY10" fmla="*/ 2924175 h 3552825"/>
              <a:gd name="connsiteX11" fmla="*/ 7472591 w 7622610"/>
              <a:gd name="connsiteY11" fmla="*/ 2962275 h 3552825"/>
              <a:gd name="connsiteX12" fmla="*/ 7527360 w 7622610"/>
              <a:gd name="connsiteY12" fmla="*/ 2947988 h 3552825"/>
              <a:gd name="connsiteX13" fmla="*/ 7574985 w 7622610"/>
              <a:gd name="connsiteY13" fmla="*/ 2867025 h 3552825"/>
              <a:gd name="connsiteX14" fmla="*/ 7584510 w 7622610"/>
              <a:gd name="connsiteY14" fmla="*/ 2838450 h 3552825"/>
              <a:gd name="connsiteX15" fmla="*/ 7613085 w 7622610"/>
              <a:gd name="connsiteY15" fmla="*/ 2819400 h 3552825"/>
              <a:gd name="connsiteX16" fmla="*/ 7622610 w 7622610"/>
              <a:gd name="connsiteY16" fmla="*/ 2790825 h 3552825"/>
              <a:gd name="connsiteX17" fmla="*/ 7613085 w 7622610"/>
              <a:gd name="connsiteY17" fmla="*/ 2752725 h 3552825"/>
              <a:gd name="connsiteX18" fmla="*/ 7489260 w 7622610"/>
              <a:gd name="connsiteY18" fmla="*/ 2714625 h 3552825"/>
              <a:gd name="connsiteX19" fmla="*/ 7460685 w 7622610"/>
              <a:gd name="connsiteY19" fmla="*/ 2705100 h 3552825"/>
              <a:gd name="connsiteX20" fmla="*/ 7432110 w 7622610"/>
              <a:gd name="connsiteY20" fmla="*/ 2676525 h 3552825"/>
              <a:gd name="connsiteX21" fmla="*/ 7403535 w 7622610"/>
              <a:gd name="connsiteY21" fmla="*/ 2657475 h 3552825"/>
              <a:gd name="connsiteX22" fmla="*/ 7241610 w 7622610"/>
              <a:gd name="connsiteY22" fmla="*/ 2619375 h 3552825"/>
              <a:gd name="connsiteX23" fmla="*/ 7174935 w 7622610"/>
              <a:gd name="connsiteY23" fmla="*/ 2600325 h 3552825"/>
              <a:gd name="connsiteX24" fmla="*/ 7070160 w 7622610"/>
              <a:gd name="connsiteY24" fmla="*/ 2571750 h 3552825"/>
              <a:gd name="connsiteX25" fmla="*/ 7041585 w 7622610"/>
              <a:gd name="connsiteY25" fmla="*/ 2552700 h 3552825"/>
              <a:gd name="connsiteX26" fmla="*/ 6965385 w 7622610"/>
              <a:gd name="connsiteY26" fmla="*/ 2543175 h 3552825"/>
              <a:gd name="connsiteX27" fmla="*/ 6936810 w 7622610"/>
              <a:gd name="connsiteY27" fmla="*/ 2533650 h 3552825"/>
              <a:gd name="connsiteX28" fmla="*/ 6841560 w 7622610"/>
              <a:gd name="connsiteY28" fmla="*/ 2552700 h 3552825"/>
              <a:gd name="connsiteX29" fmla="*/ 6812985 w 7622610"/>
              <a:gd name="connsiteY29" fmla="*/ 2571750 h 3552825"/>
              <a:gd name="connsiteX30" fmla="*/ 6755835 w 7622610"/>
              <a:gd name="connsiteY30" fmla="*/ 2590800 h 3552825"/>
              <a:gd name="connsiteX31" fmla="*/ 6727260 w 7622610"/>
              <a:gd name="connsiteY31" fmla="*/ 2609850 h 3552825"/>
              <a:gd name="connsiteX32" fmla="*/ 6698685 w 7622610"/>
              <a:gd name="connsiteY32" fmla="*/ 2619375 h 3552825"/>
              <a:gd name="connsiteX33" fmla="*/ 6641535 w 7622610"/>
              <a:gd name="connsiteY33" fmla="*/ 2657475 h 3552825"/>
              <a:gd name="connsiteX34" fmla="*/ 6584385 w 7622610"/>
              <a:gd name="connsiteY34" fmla="*/ 2619375 h 3552825"/>
              <a:gd name="connsiteX35" fmla="*/ 6527235 w 7622610"/>
              <a:gd name="connsiteY35" fmla="*/ 2581275 h 3552825"/>
              <a:gd name="connsiteX36" fmla="*/ 6498660 w 7622610"/>
              <a:gd name="connsiteY36" fmla="*/ 2562225 h 3552825"/>
              <a:gd name="connsiteX37" fmla="*/ 6412935 w 7622610"/>
              <a:gd name="connsiteY37" fmla="*/ 2543175 h 3552825"/>
              <a:gd name="connsiteX38" fmla="*/ 6231960 w 7622610"/>
              <a:gd name="connsiteY38" fmla="*/ 2533650 h 3552825"/>
              <a:gd name="connsiteX39" fmla="*/ 6155760 w 7622610"/>
              <a:gd name="connsiteY39" fmla="*/ 2552700 h 3552825"/>
              <a:gd name="connsiteX40" fmla="*/ 6127185 w 7622610"/>
              <a:gd name="connsiteY40" fmla="*/ 2571750 h 3552825"/>
              <a:gd name="connsiteX41" fmla="*/ 6117660 w 7622610"/>
              <a:gd name="connsiteY41" fmla="*/ 2619375 h 3552825"/>
              <a:gd name="connsiteX42" fmla="*/ 6060510 w 7622610"/>
              <a:gd name="connsiteY42" fmla="*/ 2647950 h 3552825"/>
              <a:gd name="connsiteX43" fmla="*/ 5860485 w 7622610"/>
              <a:gd name="connsiteY43" fmla="*/ 2647950 h 3552825"/>
              <a:gd name="connsiteX44" fmla="*/ 5822385 w 7622610"/>
              <a:gd name="connsiteY44" fmla="*/ 2657475 h 3552825"/>
              <a:gd name="connsiteX45" fmla="*/ 5765235 w 7622610"/>
              <a:gd name="connsiteY45" fmla="*/ 2676525 h 3552825"/>
              <a:gd name="connsiteX46" fmla="*/ 5755710 w 7622610"/>
              <a:gd name="connsiteY46" fmla="*/ 2781300 h 3552825"/>
              <a:gd name="connsiteX47" fmla="*/ 5746185 w 7622610"/>
              <a:gd name="connsiteY47" fmla="*/ 2809875 h 3552825"/>
              <a:gd name="connsiteX48" fmla="*/ 5593785 w 7622610"/>
              <a:gd name="connsiteY48" fmla="*/ 2781300 h 3552825"/>
              <a:gd name="connsiteX49" fmla="*/ 5536635 w 7622610"/>
              <a:gd name="connsiteY49" fmla="*/ 2762250 h 3552825"/>
              <a:gd name="connsiteX50" fmla="*/ 5508060 w 7622610"/>
              <a:gd name="connsiteY50" fmla="*/ 2752725 h 3552825"/>
              <a:gd name="connsiteX51" fmla="*/ 5450910 w 7622610"/>
              <a:gd name="connsiteY51" fmla="*/ 2714625 h 3552825"/>
              <a:gd name="connsiteX52" fmla="*/ 5393760 w 7622610"/>
              <a:gd name="connsiteY52" fmla="*/ 2695575 h 3552825"/>
              <a:gd name="connsiteX53" fmla="*/ 5365185 w 7622610"/>
              <a:gd name="connsiteY53" fmla="*/ 2686050 h 3552825"/>
              <a:gd name="connsiteX54" fmla="*/ 5336610 w 7622610"/>
              <a:gd name="connsiteY54" fmla="*/ 2667000 h 3552825"/>
              <a:gd name="connsiteX55" fmla="*/ 5279460 w 7622610"/>
              <a:gd name="connsiteY55" fmla="*/ 2647950 h 3552825"/>
              <a:gd name="connsiteX56" fmla="*/ 5250885 w 7622610"/>
              <a:gd name="connsiteY56" fmla="*/ 2638425 h 3552825"/>
              <a:gd name="connsiteX57" fmla="*/ 5222310 w 7622610"/>
              <a:gd name="connsiteY57" fmla="*/ 2619375 h 3552825"/>
              <a:gd name="connsiteX58" fmla="*/ 5165160 w 7622610"/>
              <a:gd name="connsiteY58" fmla="*/ 2590800 h 3552825"/>
              <a:gd name="connsiteX59" fmla="*/ 5184210 w 7622610"/>
              <a:gd name="connsiteY59" fmla="*/ 2562225 h 3552825"/>
              <a:gd name="connsiteX60" fmla="*/ 5241360 w 7622610"/>
              <a:gd name="connsiteY60" fmla="*/ 2543175 h 3552825"/>
              <a:gd name="connsiteX61" fmla="*/ 5279460 w 7622610"/>
              <a:gd name="connsiteY61" fmla="*/ 2486025 h 3552825"/>
              <a:gd name="connsiteX62" fmla="*/ 5298510 w 7622610"/>
              <a:gd name="connsiteY62" fmla="*/ 2457450 h 3552825"/>
              <a:gd name="connsiteX63" fmla="*/ 5288985 w 7622610"/>
              <a:gd name="connsiteY63" fmla="*/ 2400300 h 3552825"/>
              <a:gd name="connsiteX64" fmla="*/ 5250885 w 7622610"/>
              <a:gd name="connsiteY64" fmla="*/ 2390775 h 3552825"/>
              <a:gd name="connsiteX65" fmla="*/ 5193735 w 7622610"/>
              <a:gd name="connsiteY65" fmla="*/ 2371725 h 3552825"/>
              <a:gd name="connsiteX66" fmla="*/ 5165160 w 7622610"/>
              <a:gd name="connsiteY66" fmla="*/ 2362200 h 3552825"/>
              <a:gd name="connsiteX67" fmla="*/ 5136585 w 7622610"/>
              <a:gd name="connsiteY67" fmla="*/ 2352675 h 3552825"/>
              <a:gd name="connsiteX68" fmla="*/ 5108010 w 7622610"/>
              <a:gd name="connsiteY68" fmla="*/ 2295525 h 3552825"/>
              <a:gd name="connsiteX69" fmla="*/ 5117535 w 7622610"/>
              <a:gd name="connsiteY69" fmla="*/ 2257425 h 3552825"/>
              <a:gd name="connsiteX70" fmla="*/ 5108010 w 7622610"/>
              <a:gd name="connsiteY70" fmla="*/ 2143125 h 3552825"/>
              <a:gd name="connsiteX71" fmla="*/ 5079435 w 7622610"/>
              <a:gd name="connsiteY71" fmla="*/ 2124075 h 3552825"/>
              <a:gd name="connsiteX72" fmla="*/ 4993710 w 7622610"/>
              <a:gd name="connsiteY72" fmla="*/ 2114550 h 3552825"/>
              <a:gd name="connsiteX73" fmla="*/ 5022285 w 7622610"/>
              <a:gd name="connsiteY73" fmla="*/ 2028825 h 3552825"/>
              <a:gd name="connsiteX74" fmla="*/ 5031810 w 7622610"/>
              <a:gd name="connsiteY74" fmla="*/ 2000250 h 3552825"/>
              <a:gd name="connsiteX75" fmla="*/ 5022285 w 7622610"/>
              <a:gd name="connsiteY75" fmla="*/ 1895475 h 3552825"/>
              <a:gd name="connsiteX76" fmla="*/ 4936560 w 7622610"/>
              <a:gd name="connsiteY76" fmla="*/ 1847850 h 3552825"/>
              <a:gd name="connsiteX77" fmla="*/ 4907985 w 7622610"/>
              <a:gd name="connsiteY77" fmla="*/ 1828800 h 3552825"/>
              <a:gd name="connsiteX78" fmla="*/ 4793685 w 7622610"/>
              <a:gd name="connsiteY78" fmla="*/ 1819275 h 3552825"/>
              <a:gd name="connsiteX79" fmla="*/ 4765110 w 7622610"/>
              <a:gd name="connsiteY79" fmla="*/ 1809750 h 3552825"/>
              <a:gd name="connsiteX80" fmla="*/ 4707960 w 7622610"/>
              <a:gd name="connsiteY80" fmla="*/ 1781175 h 3552825"/>
              <a:gd name="connsiteX81" fmla="*/ 4688910 w 7622610"/>
              <a:gd name="connsiteY81" fmla="*/ 1752600 h 3552825"/>
              <a:gd name="connsiteX82" fmla="*/ 4669860 w 7622610"/>
              <a:gd name="connsiteY82" fmla="*/ 1676400 h 3552825"/>
              <a:gd name="connsiteX83" fmla="*/ 4631760 w 7622610"/>
              <a:gd name="connsiteY83" fmla="*/ 1619250 h 3552825"/>
              <a:gd name="connsiteX84" fmla="*/ 4574610 w 7622610"/>
              <a:gd name="connsiteY84" fmla="*/ 1600200 h 3552825"/>
              <a:gd name="connsiteX85" fmla="*/ 4355535 w 7622610"/>
              <a:gd name="connsiteY85" fmla="*/ 1609725 h 3552825"/>
              <a:gd name="connsiteX86" fmla="*/ 4336485 w 7622610"/>
              <a:gd name="connsiteY86" fmla="*/ 1638300 h 3552825"/>
              <a:gd name="connsiteX87" fmla="*/ 4326960 w 7622610"/>
              <a:gd name="connsiteY87" fmla="*/ 1704975 h 3552825"/>
              <a:gd name="connsiteX88" fmla="*/ 4298385 w 7622610"/>
              <a:gd name="connsiteY88" fmla="*/ 1724025 h 3552825"/>
              <a:gd name="connsiteX89" fmla="*/ 4212660 w 7622610"/>
              <a:gd name="connsiteY89" fmla="*/ 1714500 h 3552825"/>
              <a:gd name="connsiteX90" fmla="*/ 4184085 w 7622610"/>
              <a:gd name="connsiteY90" fmla="*/ 1619250 h 3552825"/>
              <a:gd name="connsiteX91" fmla="*/ 4174560 w 7622610"/>
              <a:gd name="connsiteY91" fmla="*/ 1590675 h 3552825"/>
              <a:gd name="connsiteX92" fmla="*/ 4107885 w 7622610"/>
              <a:gd name="connsiteY92" fmla="*/ 1571625 h 3552825"/>
              <a:gd name="connsiteX93" fmla="*/ 3945960 w 7622610"/>
              <a:gd name="connsiteY93" fmla="*/ 1581150 h 3552825"/>
              <a:gd name="connsiteX94" fmla="*/ 3841185 w 7622610"/>
              <a:gd name="connsiteY94" fmla="*/ 1600200 h 3552825"/>
              <a:gd name="connsiteX95" fmla="*/ 3812610 w 7622610"/>
              <a:gd name="connsiteY95" fmla="*/ 1619250 h 3552825"/>
              <a:gd name="connsiteX96" fmla="*/ 3793560 w 7622610"/>
              <a:gd name="connsiteY96" fmla="*/ 1647825 h 3552825"/>
              <a:gd name="connsiteX97" fmla="*/ 3736410 w 7622610"/>
              <a:gd name="connsiteY97" fmla="*/ 1666875 h 3552825"/>
              <a:gd name="connsiteX98" fmla="*/ 3745935 w 7622610"/>
              <a:gd name="connsiteY98" fmla="*/ 1695450 h 3552825"/>
              <a:gd name="connsiteX99" fmla="*/ 3784035 w 7622610"/>
              <a:gd name="connsiteY99" fmla="*/ 1752600 h 3552825"/>
              <a:gd name="connsiteX100" fmla="*/ 3803085 w 7622610"/>
              <a:gd name="connsiteY100" fmla="*/ 1809750 h 3552825"/>
              <a:gd name="connsiteX101" fmla="*/ 3793560 w 7622610"/>
              <a:gd name="connsiteY101" fmla="*/ 1885950 h 3552825"/>
              <a:gd name="connsiteX102" fmla="*/ 3784035 w 7622610"/>
              <a:gd name="connsiteY102" fmla="*/ 2000250 h 3552825"/>
              <a:gd name="connsiteX103" fmla="*/ 3755460 w 7622610"/>
              <a:gd name="connsiteY103" fmla="*/ 2009775 h 3552825"/>
              <a:gd name="connsiteX104" fmla="*/ 3688785 w 7622610"/>
              <a:gd name="connsiteY104" fmla="*/ 1981200 h 3552825"/>
              <a:gd name="connsiteX105" fmla="*/ 3650685 w 7622610"/>
              <a:gd name="connsiteY105" fmla="*/ 1971675 h 3552825"/>
              <a:gd name="connsiteX106" fmla="*/ 3584010 w 7622610"/>
              <a:gd name="connsiteY106" fmla="*/ 1952625 h 3552825"/>
              <a:gd name="connsiteX107" fmla="*/ 3488760 w 7622610"/>
              <a:gd name="connsiteY107" fmla="*/ 1962150 h 3552825"/>
              <a:gd name="connsiteX108" fmla="*/ 3441135 w 7622610"/>
              <a:gd name="connsiteY108" fmla="*/ 2009775 h 3552825"/>
              <a:gd name="connsiteX109" fmla="*/ 3412560 w 7622610"/>
              <a:gd name="connsiteY109" fmla="*/ 2019300 h 3552825"/>
              <a:gd name="connsiteX110" fmla="*/ 3383985 w 7622610"/>
              <a:gd name="connsiteY110" fmla="*/ 2038350 h 3552825"/>
              <a:gd name="connsiteX111" fmla="*/ 3345885 w 7622610"/>
              <a:gd name="connsiteY111" fmla="*/ 2028825 h 3552825"/>
              <a:gd name="connsiteX112" fmla="*/ 3317310 w 7622610"/>
              <a:gd name="connsiteY112" fmla="*/ 2019300 h 3552825"/>
              <a:gd name="connsiteX113" fmla="*/ 3241110 w 7622610"/>
              <a:gd name="connsiteY113" fmla="*/ 2000250 h 3552825"/>
              <a:gd name="connsiteX114" fmla="*/ 3212535 w 7622610"/>
              <a:gd name="connsiteY114" fmla="*/ 1981200 h 3552825"/>
              <a:gd name="connsiteX115" fmla="*/ 3174435 w 7622610"/>
              <a:gd name="connsiteY115" fmla="*/ 1933575 h 3552825"/>
              <a:gd name="connsiteX116" fmla="*/ 3126810 w 7622610"/>
              <a:gd name="connsiteY116" fmla="*/ 1885950 h 3552825"/>
              <a:gd name="connsiteX117" fmla="*/ 3079185 w 7622610"/>
              <a:gd name="connsiteY117" fmla="*/ 1847850 h 3552825"/>
              <a:gd name="connsiteX118" fmla="*/ 2945835 w 7622610"/>
              <a:gd name="connsiteY118" fmla="*/ 1857375 h 3552825"/>
              <a:gd name="connsiteX119" fmla="*/ 2917260 w 7622610"/>
              <a:gd name="connsiteY119" fmla="*/ 1866900 h 3552825"/>
              <a:gd name="connsiteX120" fmla="*/ 2869635 w 7622610"/>
              <a:gd name="connsiteY120" fmla="*/ 1876425 h 3552825"/>
              <a:gd name="connsiteX121" fmla="*/ 2802960 w 7622610"/>
              <a:gd name="connsiteY121" fmla="*/ 1857375 h 3552825"/>
              <a:gd name="connsiteX122" fmla="*/ 2755335 w 7622610"/>
              <a:gd name="connsiteY122" fmla="*/ 1800225 h 3552825"/>
              <a:gd name="connsiteX123" fmla="*/ 2726760 w 7622610"/>
              <a:gd name="connsiteY123" fmla="*/ 1781175 h 3552825"/>
              <a:gd name="connsiteX124" fmla="*/ 2669610 w 7622610"/>
              <a:gd name="connsiteY124" fmla="*/ 1762125 h 3552825"/>
              <a:gd name="connsiteX125" fmla="*/ 2593410 w 7622610"/>
              <a:gd name="connsiteY125" fmla="*/ 1743075 h 3552825"/>
              <a:gd name="connsiteX126" fmla="*/ 2526735 w 7622610"/>
              <a:gd name="connsiteY126" fmla="*/ 1724025 h 3552825"/>
              <a:gd name="connsiteX127" fmla="*/ 2479110 w 7622610"/>
              <a:gd name="connsiteY127" fmla="*/ 1685925 h 3552825"/>
              <a:gd name="connsiteX128" fmla="*/ 2460060 w 7622610"/>
              <a:gd name="connsiteY128" fmla="*/ 1657350 h 3552825"/>
              <a:gd name="connsiteX129" fmla="*/ 2431485 w 7622610"/>
              <a:gd name="connsiteY129" fmla="*/ 1638300 h 3552825"/>
              <a:gd name="connsiteX130" fmla="*/ 2441010 w 7622610"/>
              <a:gd name="connsiteY130" fmla="*/ 1609725 h 3552825"/>
              <a:gd name="connsiteX131" fmla="*/ 2469585 w 7622610"/>
              <a:gd name="connsiteY131" fmla="*/ 1590675 h 3552825"/>
              <a:gd name="connsiteX132" fmla="*/ 2441010 w 7622610"/>
              <a:gd name="connsiteY132" fmla="*/ 1485900 h 3552825"/>
              <a:gd name="connsiteX133" fmla="*/ 2383860 w 7622610"/>
              <a:gd name="connsiteY133" fmla="*/ 1466850 h 3552825"/>
              <a:gd name="connsiteX134" fmla="*/ 2355285 w 7622610"/>
              <a:gd name="connsiteY134" fmla="*/ 1447800 h 3552825"/>
              <a:gd name="connsiteX135" fmla="*/ 2326710 w 7622610"/>
              <a:gd name="connsiteY135" fmla="*/ 1419225 h 3552825"/>
              <a:gd name="connsiteX136" fmla="*/ 2298135 w 7622610"/>
              <a:gd name="connsiteY136" fmla="*/ 1409700 h 3552825"/>
              <a:gd name="connsiteX137" fmla="*/ 2212410 w 7622610"/>
              <a:gd name="connsiteY137" fmla="*/ 1371600 h 3552825"/>
              <a:gd name="connsiteX138" fmla="*/ 2183835 w 7622610"/>
              <a:gd name="connsiteY138" fmla="*/ 1362075 h 3552825"/>
              <a:gd name="connsiteX139" fmla="*/ 2155260 w 7622610"/>
              <a:gd name="connsiteY139" fmla="*/ 1352550 h 3552825"/>
              <a:gd name="connsiteX140" fmla="*/ 2098110 w 7622610"/>
              <a:gd name="connsiteY140" fmla="*/ 1371600 h 3552825"/>
              <a:gd name="connsiteX141" fmla="*/ 2079060 w 7622610"/>
              <a:gd name="connsiteY141" fmla="*/ 1343025 h 3552825"/>
              <a:gd name="connsiteX142" fmla="*/ 2050485 w 7622610"/>
              <a:gd name="connsiteY142" fmla="*/ 1285875 h 3552825"/>
              <a:gd name="connsiteX143" fmla="*/ 2021910 w 7622610"/>
              <a:gd name="connsiteY143" fmla="*/ 1276350 h 3552825"/>
              <a:gd name="connsiteX144" fmla="*/ 1993335 w 7622610"/>
              <a:gd name="connsiteY144" fmla="*/ 1257300 h 3552825"/>
              <a:gd name="connsiteX145" fmla="*/ 1983810 w 7622610"/>
              <a:gd name="connsiteY145" fmla="*/ 1085850 h 3552825"/>
              <a:gd name="connsiteX146" fmla="*/ 1974285 w 7622610"/>
              <a:gd name="connsiteY146" fmla="*/ 1057275 h 3552825"/>
              <a:gd name="connsiteX147" fmla="*/ 1936185 w 7622610"/>
              <a:gd name="connsiteY147" fmla="*/ 1047750 h 3552825"/>
              <a:gd name="connsiteX148" fmla="*/ 1850460 w 7622610"/>
              <a:gd name="connsiteY148" fmla="*/ 1019175 h 3552825"/>
              <a:gd name="connsiteX149" fmla="*/ 1821885 w 7622610"/>
              <a:gd name="connsiteY149" fmla="*/ 1009650 h 3552825"/>
              <a:gd name="connsiteX150" fmla="*/ 1793310 w 7622610"/>
              <a:gd name="connsiteY150" fmla="*/ 1000125 h 3552825"/>
              <a:gd name="connsiteX151" fmla="*/ 1764735 w 7622610"/>
              <a:gd name="connsiteY151" fmla="*/ 981075 h 3552825"/>
              <a:gd name="connsiteX152" fmla="*/ 1707585 w 7622610"/>
              <a:gd name="connsiteY152" fmla="*/ 1009650 h 3552825"/>
              <a:gd name="connsiteX153" fmla="*/ 1688535 w 7622610"/>
              <a:gd name="connsiteY153" fmla="*/ 1038225 h 3552825"/>
              <a:gd name="connsiteX154" fmla="*/ 1631385 w 7622610"/>
              <a:gd name="connsiteY154" fmla="*/ 1057275 h 3552825"/>
              <a:gd name="connsiteX155" fmla="*/ 1393260 w 7622610"/>
              <a:gd name="connsiteY155" fmla="*/ 1038225 h 3552825"/>
              <a:gd name="connsiteX156" fmla="*/ 1307535 w 7622610"/>
              <a:gd name="connsiteY156" fmla="*/ 1009650 h 3552825"/>
              <a:gd name="connsiteX157" fmla="*/ 1278960 w 7622610"/>
              <a:gd name="connsiteY157" fmla="*/ 1000125 h 3552825"/>
              <a:gd name="connsiteX158" fmla="*/ 1250385 w 7622610"/>
              <a:gd name="connsiteY158" fmla="*/ 990600 h 3552825"/>
              <a:gd name="connsiteX159" fmla="*/ 1269435 w 7622610"/>
              <a:gd name="connsiteY159" fmla="*/ 962025 h 3552825"/>
              <a:gd name="connsiteX160" fmla="*/ 1307535 w 7622610"/>
              <a:gd name="connsiteY160" fmla="*/ 952500 h 3552825"/>
              <a:gd name="connsiteX161" fmla="*/ 1336110 w 7622610"/>
              <a:gd name="connsiteY161" fmla="*/ 942975 h 3552825"/>
              <a:gd name="connsiteX162" fmla="*/ 1364685 w 7622610"/>
              <a:gd name="connsiteY162" fmla="*/ 914400 h 3552825"/>
              <a:gd name="connsiteX163" fmla="*/ 1374210 w 7622610"/>
              <a:gd name="connsiteY163" fmla="*/ 885825 h 3552825"/>
              <a:gd name="connsiteX164" fmla="*/ 1459935 w 7622610"/>
              <a:gd name="connsiteY164" fmla="*/ 838200 h 3552825"/>
              <a:gd name="connsiteX165" fmla="*/ 1536135 w 7622610"/>
              <a:gd name="connsiteY165" fmla="*/ 828675 h 3552825"/>
              <a:gd name="connsiteX166" fmla="*/ 1593285 w 7622610"/>
              <a:gd name="connsiteY166" fmla="*/ 800100 h 3552825"/>
              <a:gd name="connsiteX167" fmla="*/ 1602810 w 7622610"/>
              <a:gd name="connsiteY167" fmla="*/ 771525 h 3552825"/>
              <a:gd name="connsiteX168" fmla="*/ 1612335 w 7622610"/>
              <a:gd name="connsiteY168" fmla="*/ 695325 h 3552825"/>
              <a:gd name="connsiteX169" fmla="*/ 1602810 w 7622610"/>
              <a:gd name="connsiteY169" fmla="*/ 647700 h 3552825"/>
              <a:gd name="connsiteX170" fmla="*/ 1574235 w 7622610"/>
              <a:gd name="connsiteY170" fmla="*/ 628650 h 3552825"/>
              <a:gd name="connsiteX171" fmla="*/ 1517085 w 7622610"/>
              <a:gd name="connsiteY171" fmla="*/ 609600 h 3552825"/>
              <a:gd name="connsiteX172" fmla="*/ 1488510 w 7622610"/>
              <a:gd name="connsiteY172" fmla="*/ 600075 h 3552825"/>
              <a:gd name="connsiteX173" fmla="*/ 1459935 w 7622610"/>
              <a:gd name="connsiteY173" fmla="*/ 581025 h 3552825"/>
              <a:gd name="connsiteX174" fmla="*/ 1412310 w 7622610"/>
              <a:gd name="connsiteY174" fmla="*/ 495300 h 3552825"/>
              <a:gd name="connsiteX175" fmla="*/ 1383735 w 7622610"/>
              <a:gd name="connsiteY175" fmla="*/ 476250 h 3552825"/>
              <a:gd name="connsiteX176" fmla="*/ 1364685 w 7622610"/>
              <a:gd name="connsiteY176" fmla="*/ 447675 h 3552825"/>
              <a:gd name="connsiteX177" fmla="*/ 1336110 w 7622610"/>
              <a:gd name="connsiteY177" fmla="*/ 438150 h 3552825"/>
              <a:gd name="connsiteX178" fmla="*/ 1278960 w 7622610"/>
              <a:gd name="connsiteY178" fmla="*/ 400050 h 3552825"/>
              <a:gd name="connsiteX179" fmla="*/ 1278960 w 7622610"/>
              <a:gd name="connsiteY179" fmla="*/ 400050 h 3552825"/>
              <a:gd name="connsiteX180" fmla="*/ 1221810 w 7622610"/>
              <a:gd name="connsiteY180" fmla="*/ 342900 h 3552825"/>
              <a:gd name="connsiteX181" fmla="*/ 1193235 w 7622610"/>
              <a:gd name="connsiteY181" fmla="*/ 314325 h 3552825"/>
              <a:gd name="connsiteX182" fmla="*/ 1174185 w 7622610"/>
              <a:gd name="connsiteY182" fmla="*/ 285750 h 3552825"/>
              <a:gd name="connsiteX183" fmla="*/ 1145610 w 7622610"/>
              <a:gd name="connsiteY183" fmla="*/ 276225 h 3552825"/>
              <a:gd name="connsiteX184" fmla="*/ 1126560 w 7622610"/>
              <a:gd name="connsiteY184" fmla="*/ 247650 h 3552825"/>
              <a:gd name="connsiteX185" fmla="*/ 1069410 w 7622610"/>
              <a:gd name="connsiteY185" fmla="*/ 219075 h 3552825"/>
              <a:gd name="connsiteX186" fmla="*/ 1021785 w 7622610"/>
              <a:gd name="connsiteY186" fmla="*/ 180975 h 3552825"/>
              <a:gd name="connsiteX187" fmla="*/ 1002735 w 7622610"/>
              <a:gd name="connsiteY187" fmla="*/ 152400 h 3552825"/>
              <a:gd name="connsiteX188" fmla="*/ 974160 w 7622610"/>
              <a:gd name="connsiteY188" fmla="*/ 123825 h 3552825"/>
              <a:gd name="connsiteX189" fmla="*/ 955110 w 7622610"/>
              <a:gd name="connsiteY189" fmla="*/ 95250 h 3552825"/>
              <a:gd name="connsiteX190" fmla="*/ 897960 w 7622610"/>
              <a:gd name="connsiteY190" fmla="*/ 47625 h 3552825"/>
              <a:gd name="connsiteX191" fmla="*/ 878910 w 7622610"/>
              <a:gd name="connsiteY191" fmla="*/ 19050 h 3552825"/>
              <a:gd name="connsiteX192" fmla="*/ 821760 w 7622610"/>
              <a:gd name="connsiteY192" fmla="*/ 9525 h 3552825"/>
              <a:gd name="connsiteX193" fmla="*/ 783660 w 7622610"/>
              <a:gd name="connsiteY193" fmla="*/ 0 h 3552825"/>
              <a:gd name="connsiteX194" fmla="*/ 640785 w 7622610"/>
              <a:gd name="connsiteY194" fmla="*/ 9525 h 3552825"/>
              <a:gd name="connsiteX195" fmla="*/ 583635 w 7622610"/>
              <a:gd name="connsiteY195" fmla="*/ 57150 h 3552825"/>
              <a:gd name="connsiteX196" fmla="*/ 488385 w 7622610"/>
              <a:gd name="connsiteY196" fmla="*/ 66675 h 3552825"/>
              <a:gd name="connsiteX197" fmla="*/ 412185 w 7622610"/>
              <a:gd name="connsiteY197" fmla="*/ 85725 h 3552825"/>
              <a:gd name="connsiteX198" fmla="*/ 402660 w 7622610"/>
              <a:gd name="connsiteY198" fmla="*/ 114300 h 3552825"/>
              <a:gd name="connsiteX199" fmla="*/ 431235 w 7622610"/>
              <a:gd name="connsiteY199" fmla="*/ 180975 h 3552825"/>
              <a:gd name="connsiteX200" fmla="*/ 488385 w 7622610"/>
              <a:gd name="connsiteY200" fmla="*/ 219075 h 3552825"/>
              <a:gd name="connsiteX201" fmla="*/ 478860 w 7622610"/>
              <a:gd name="connsiteY201" fmla="*/ 295275 h 3552825"/>
              <a:gd name="connsiteX202" fmla="*/ 450285 w 7622610"/>
              <a:gd name="connsiteY202" fmla="*/ 381000 h 3552825"/>
              <a:gd name="connsiteX203" fmla="*/ 440760 w 7622610"/>
              <a:gd name="connsiteY203" fmla="*/ 419100 h 3552825"/>
              <a:gd name="connsiteX204" fmla="*/ 383610 w 7622610"/>
              <a:gd name="connsiteY204" fmla="*/ 447675 h 3552825"/>
              <a:gd name="connsiteX205" fmla="*/ 288360 w 7622610"/>
              <a:gd name="connsiteY205" fmla="*/ 419100 h 3552825"/>
              <a:gd name="connsiteX206" fmla="*/ 259785 w 7622610"/>
              <a:gd name="connsiteY206" fmla="*/ 409575 h 3552825"/>
              <a:gd name="connsiteX207" fmla="*/ 59760 w 7622610"/>
              <a:gd name="connsiteY207" fmla="*/ 419100 h 3552825"/>
              <a:gd name="connsiteX208" fmla="*/ 40710 w 7622610"/>
              <a:gd name="connsiteY208" fmla="*/ 447675 h 3552825"/>
              <a:gd name="connsiteX209" fmla="*/ 50235 w 7622610"/>
              <a:gd name="connsiteY209" fmla="*/ 476250 h 3552825"/>
              <a:gd name="connsiteX210" fmla="*/ 40710 w 7622610"/>
              <a:gd name="connsiteY210" fmla="*/ 561975 h 3552825"/>
              <a:gd name="connsiteX211" fmla="*/ 21660 w 7622610"/>
              <a:gd name="connsiteY211" fmla="*/ 619125 h 3552825"/>
              <a:gd name="connsiteX212" fmla="*/ 31185 w 7622610"/>
              <a:gd name="connsiteY212" fmla="*/ 666750 h 3552825"/>
              <a:gd name="connsiteX213" fmla="*/ 50235 w 7622610"/>
              <a:gd name="connsiteY213" fmla="*/ 723900 h 3552825"/>
              <a:gd name="connsiteX214" fmla="*/ 126435 w 7622610"/>
              <a:gd name="connsiteY214" fmla="*/ 742950 h 3552825"/>
              <a:gd name="connsiteX215" fmla="*/ 183585 w 7622610"/>
              <a:gd name="connsiteY215" fmla="*/ 762000 h 3552825"/>
              <a:gd name="connsiteX216" fmla="*/ 240735 w 7622610"/>
              <a:gd name="connsiteY216" fmla="*/ 781050 h 3552825"/>
              <a:gd name="connsiteX217" fmla="*/ 269310 w 7622610"/>
              <a:gd name="connsiteY217" fmla="*/ 790575 h 3552825"/>
              <a:gd name="connsiteX218" fmla="*/ 288360 w 7622610"/>
              <a:gd name="connsiteY218" fmla="*/ 847725 h 3552825"/>
              <a:gd name="connsiteX219" fmla="*/ 307410 w 7622610"/>
              <a:gd name="connsiteY219" fmla="*/ 885825 h 3552825"/>
              <a:gd name="connsiteX0" fmla="*/ 7184460 w 7622610"/>
              <a:gd name="connsiteY0" fmla="*/ 3552825 h 3552825"/>
              <a:gd name="connsiteX1" fmla="*/ 7160648 w 7622610"/>
              <a:gd name="connsiteY1" fmla="*/ 3548063 h 3552825"/>
              <a:gd name="connsiteX2" fmla="*/ 7213035 w 7622610"/>
              <a:gd name="connsiteY2" fmla="*/ 3495675 h 3552825"/>
              <a:gd name="connsiteX3" fmla="*/ 7203510 w 7622610"/>
              <a:gd name="connsiteY3" fmla="*/ 3457575 h 3552825"/>
              <a:gd name="connsiteX4" fmla="*/ 7208272 w 7622610"/>
              <a:gd name="connsiteY4" fmla="*/ 3352800 h 3552825"/>
              <a:gd name="connsiteX5" fmla="*/ 7232085 w 7622610"/>
              <a:gd name="connsiteY5" fmla="*/ 3343275 h 3552825"/>
              <a:gd name="connsiteX6" fmla="*/ 7243991 w 7622610"/>
              <a:gd name="connsiteY6" fmla="*/ 3257550 h 3552825"/>
              <a:gd name="connsiteX7" fmla="*/ 7308285 w 7622610"/>
              <a:gd name="connsiteY7" fmla="*/ 3219450 h 3552825"/>
              <a:gd name="connsiteX8" fmla="*/ 7317810 w 7622610"/>
              <a:gd name="connsiteY8" fmla="*/ 3190875 h 3552825"/>
              <a:gd name="connsiteX9" fmla="*/ 7329716 w 7622610"/>
              <a:gd name="connsiteY9" fmla="*/ 2988469 h 3552825"/>
              <a:gd name="connsiteX10" fmla="*/ 7410679 w 7622610"/>
              <a:gd name="connsiteY10" fmla="*/ 2924175 h 3552825"/>
              <a:gd name="connsiteX11" fmla="*/ 7472591 w 7622610"/>
              <a:gd name="connsiteY11" fmla="*/ 2962275 h 3552825"/>
              <a:gd name="connsiteX12" fmla="*/ 7527360 w 7622610"/>
              <a:gd name="connsiteY12" fmla="*/ 2947988 h 3552825"/>
              <a:gd name="connsiteX13" fmla="*/ 7574985 w 7622610"/>
              <a:gd name="connsiteY13" fmla="*/ 2867025 h 3552825"/>
              <a:gd name="connsiteX14" fmla="*/ 7584510 w 7622610"/>
              <a:gd name="connsiteY14" fmla="*/ 2838450 h 3552825"/>
              <a:gd name="connsiteX15" fmla="*/ 7613085 w 7622610"/>
              <a:gd name="connsiteY15" fmla="*/ 2819400 h 3552825"/>
              <a:gd name="connsiteX16" fmla="*/ 7622610 w 7622610"/>
              <a:gd name="connsiteY16" fmla="*/ 2790825 h 3552825"/>
              <a:gd name="connsiteX17" fmla="*/ 7613085 w 7622610"/>
              <a:gd name="connsiteY17" fmla="*/ 2752725 h 3552825"/>
              <a:gd name="connsiteX18" fmla="*/ 7489260 w 7622610"/>
              <a:gd name="connsiteY18" fmla="*/ 2714625 h 3552825"/>
              <a:gd name="connsiteX19" fmla="*/ 7460685 w 7622610"/>
              <a:gd name="connsiteY19" fmla="*/ 2705100 h 3552825"/>
              <a:gd name="connsiteX20" fmla="*/ 7432110 w 7622610"/>
              <a:gd name="connsiteY20" fmla="*/ 2676525 h 3552825"/>
              <a:gd name="connsiteX21" fmla="*/ 7403535 w 7622610"/>
              <a:gd name="connsiteY21" fmla="*/ 2657475 h 3552825"/>
              <a:gd name="connsiteX22" fmla="*/ 7241610 w 7622610"/>
              <a:gd name="connsiteY22" fmla="*/ 2619375 h 3552825"/>
              <a:gd name="connsiteX23" fmla="*/ 7174935 w 7622610"/>
              <a:gd name="connsiteY23" fmla="*/ 2600325 h 3552825"/>
              <a:gd name="connsiteX24" fmla="*/ 7070160 w 7622610"/>
              <a:gd name="connsiteY24" fmla="*/ 2571750 h 3552825"/>
              <a:gd name="connsiteX25" fmla="*/ 7041585 w 7622610"/>
              <a:gd name="connsiteY25" fmla="*/ 2552700 h 3552825"/>
              <a:gd name="connsiteX26" fmla="*/ 6965385 w 7622610"/>
              <a:gd name="connsiteY26" fmla="*/ 2543175 h 3552825"/>
              <a:gd name="connsiteX27" fmla="*/ 6936810 w 7622610"/>
              <a:gd name="connsiteY27" fmla="*/ 2533650 h 3552825"/>
              <a:gd name="connsiteX28" fmla="*/ 6841560 w 7622610"/>
              <a:gd name="connsiteY28" fmla="*/ 2552700 h 3552825"/>
              <a:gd name="connsiteX29" fmla="*/ 6812985 w 7622610"/>
              <a:gd name="connsiteY29" fmla="*/ 2571750 h 3552825"/>
              <a:gd name="connsiteX30" fmla="*/ 6755835 w 7622610"/>
              <a:gd name="connsiteY30" fmla="*/ 2590800 h 3552825"/>
              <a:gd name="connsiteX31" fmla="*/ 6727260 w 7622610"/>
              <a:gd name="connsiteY31" fmla="*/ 2609850 h 3552825"/>
              <a:gd name="connsiteX32" fmla="*/ 6698685 w 7622610"/>
              <a:gd name="connsiteY32" fmla="*/ 2619375 h 3552825"/>
              <a:gd name="connsiteX33" fmla="*/ 6641535 w 7622610"/>
              <a:gd name="connsiteY33" fmla="*/ 2657475 h 3552825"/>
              <a:gd name="connsiteX34" fmla="*/ 6584385 w 7622610"/>
              <a:gd name="connsiteY34" fmla="*/ 2619375 h 3552825"/>
              <a:gd name="connsiteX35" fmla="*/ 6527235 w 7622610"/>
              <a:gd name="connsiteY35" fmla="*/ 2581275 h 3552825"/>
              <a:gd name="connsiteX36" fmla="*/ 6498660 w 7622610"/>
              <a:gd name="connsiteY36" fmla="*/ 2562225 h 3552825"/>
              <a:gd name="connsiteX37" fmla="*/ 6412935 w 7622610"/>
              <a:gd name="connsiteY37" fmla="*/ 2543175 h 3552825"/>
              <a:gd name="connsiteX38" fmla="*/ 6231960 w 7622610"/>
              <a:gd name="connsiteY38" fmla="*/ 2533650 h 3552825"/>
              <a:gd name="connsiteX39" fmla="*/ 6155760 w 7622610"/>
              <a:gd name="connsiteY39" fmla="*/ 2552700 h 3552825"/>
              <a:gd name="connsiteX40" fmla="*/ 6127185 w 7622610"/>
              <a:gd name="connsiteY40" fmla="*/ 2571750 h 3552825"/>
              <a:gd name="connsiteX41" fmla="*/ 6117660 w 7622610"/>
              <a:gd name="connsiteY41" fmla="*/ 2619375 h 3552825"/>
              <a:gd name="connsiteX42" fmla="*/ 6060510 w 7622610"/>
              <a:gd name="connsiteY42" fmla="*/ 2647950 h 3552825"/>
              <a:gd name="connsiteX43" fmla="*/ 5860485 w 7622610"/>
              <a:gd name="connsiteY43" fmla="*/ 2647950 h 3552825"/>
              <a:gd name="connsiteX44" fmla="*/ 5822385 w 7622610"/>
              <a:gd name="connsiteY44" fmla="*/ 2657475 h 3552825"/>
              <a:gd name="connsiteX45" fmla="*/ 5765235 w 7622610"/>
              <a:gd name="connsiteY45" fmla="*/ 2676525 h 3552825"/>
              <a:gd name="connsiteX46" fmla="*/ 5755710 w 7622610"/>
              <a:gd name="connsiteY46" fmla="*/ 2781300 h 3552825"/>
              <a:gd name="connsiteX47" fmla="*/ 5746185 w 7622610"/>
              <a:gd name="connsiteY47" fmla="*/ 2809875 h 3552825"/>
              <a:gd name="connsiteX48" fmla="*/ 5593785 w 7622610"/>
              <a:gd name="connsiteY48" fmla="*/ 2781300 h 3552825"/>
              <a:gd name="connsiteX49" fmla="*/ 5536635 w 7622610"/>
              <a:gd name="connsiteY49" fmla="*/ 2762250 h 3552825"/>
              <a:gd name="connsiteX50" fmla="*/ 5508060 w 7622610"/>
              <a:gd name="connsiteY50" fmla="*/ 2752725 h 3552825"/>
              <a:gd name="connsiteX51" fmla="*/ 5450910 w 7622610"/>
              <a:gd name="connsiteY51" fmla="*/ 2714625 h 3552825"/>
              <a:gd name="connsiteX52" fmla="*/ 5393760 w 7622610"/>
              <a:gd name="connsiteY52" fmla="*/ 2695575 h 3552825"/>
              <a:gd name="connsiteX53" fmla="*/ 5365185 w 7622610"/>
              <a:gd name="connsiteY53" fmla="*/ 2686050 h 3552825"/>
              <a:gd name="connsiteX54" fmla="*/ 5336610 w 7622610"/>
              <a:gd name="connsiteY54" fmla="*/ 2667000 h 3552825"/>
              <a:gd name="connsiteX55" fmla="*/ 5279460 w 7622610"/>
              <a:gd name="connsiteY55" fmla="*/ 2647950 h 3552825"/>
              <a:gd name="connsiteX56" fmla="*/ 5250885 w 7622610"/>
              <a:gd name="connsiteY56" fmla="*/ 2638425 h 3552825"/>
              <a:gd name="connsiteX57" fmla="*/ 5222310 w 7622610"/>
              <a:gd name="connsiteY57" fmla="*/ 2619375 h 3552825"/>
              <a:gd name="connsiteX58" fmla="*/ 5165160 w 7622610"/>
              <a:gd name="connsiteY58" fmla="*/ 2590800 h 3552825"/>
              <a:gd name="connsiteX59" fmla="*/ 5184210 w 7622610"/>
              <a:gd name="connsiteY59" fmla="*/ 2562225 h 3552825"/>
              <a:gd name="connsiteX60" fmla="*/ 5241360 w 7622610"/>
              <a:gd name="connsiteY60" fmla="*/ 2543175 h 3552825"/>
              <a:gd name="connsiteX61" fmla="*/ 5279460 w 7622610"/>
              <a:gd name="connsiteY61" fmla="*/ 2486025 h 3552825"/>
              <a:gd name="connsiteX62" fmla="*/ 5298510 w 7622610"/>
              <a:gd name="connsiteY62" fmla="*/ 2457450 h 3552825"/>
              <a:gd name="connsiteX63" fmla="*/ 5288985 w 7622610"/>
              <a:gd name="connsiteY63" fmla="*/ 2400300 h 3552825"/>
              <a:gd name="connsiteX64" fmla="*/ 5250885 w 7622610"/>
              <a:gd name="connsiteY64" fmla="*/ 2390775 h 3552825"/>
              <a:gd name="connsiteX65" fmla="*/ 5193735 w 7622610"/>
              <a:gd name="connsiteY65" fmla="*/ 2371725 h 3552825"/>
              <a:gd name="connsiteX66" fmla="*/ 5165160 w 7622610"/>
              <a:gd name="connsiteY66" fmla="*/ 2362200 h 3552825"/>
              <a:gd name="connsiteX67" fmla="*/ 5136585 w 7622610"/>
              <a:gd name="connsiteY67" fmla="*/ 2352675 h 3552825"/>
              <a:gd name="connsiteX68" fmla="*/ 5108010 w 7622610"/>
              <a:gd name="connsiteY68" fmla="*/ 2295525 h 3552825"/>
              <a:gd name="connsiteX69" fmla="*/ 5117535 w 7622610"/>
              <a:gd name="connsiteY69" fmla="*/ 2257425 h 3552825"/>
              <a:gd name="connsiteX70" fmla="*/ 5108010 w 7622610"/>
              <a:gd name="connsiteY70" fmla="*/ 2143125 h 3552825"/>
              <a:gd name="connsiteX71" fmla="*/ 5079435 w 7622610"/>
              <a:gd name="connsiteY71" fmla="*/ 2124075 h 3552825"/>
              <a:gd name="connsiteX72" fmla="*/ 4993710 w 7622610"/>
              <a:gd name="connsiteY72" fmla="*/ 2114550 h 3552825"/>
              <a:gd name="connsiteX73" fmla="*/ 5022285 w 7622610"/>
              <a:gd name="connsiteY73" fmla="*/ 2028825 h 3552825"/>
              <a:gd name="connsiteX74" fmla="*/ 5031810 w 7622610"/>
              <a:gd name="connsiteY74" fmla="*/ 2000250 h 3552825"/>
              <a:gd name="connsiteX75" fmla="*/ 5022285 w 7622610"/>
              <a:gd name="connsiteY75" fmla="*/ 1895475 h 3552825"/>
              <a:gd name="connsiteX76" fmla="*/ 4936560 w 7622610"/>
              <a:gd name="connsiteY76" fmla="*/ 1847850 h 3552825"/>
              <a:gd name="connsiteX77" fmla="*/ 4907985 w 7622610"/>
              <a:gd name="connsiteY77" fmla="*/ 1828800 h 3552825"/>
              <a:gd name="connsiteX78" fmla="*/ 4793685 w 7622610"/>
              <a:gd name="connsiteY78" fmla="*/ 1819275 h 3552825"/>
              <a:gd name="connsiteX79" fmla="*/ 4765110 w 7622610"/>
              <a:gd name="connsiteY79" fmla="*/ 1809750 h 3552825"/>
              <a:gd name="connsiteX80" fmla="*/ 4707960 w 7622610"/>
              <a:gd name="connsiteY80" fmla="*/ 1781175 h 3552825"/>
              <a:gd name="connsiteX81" fmla="*/ 4688910 w 7622610"/>
              <a:gd name="connsiteY81" fmla="*/ 1752600 h 3552825"/>
              <a:gd name="connsiteX82" fmla="*/ 4669860 w 7622610"/>
              <a:gd name="connsiteY82" fmla="*/ 1676400 h 3552825"/>
              <a:gd name="connsiteX83" fmla="*/ 4631760 w 7622610"/>
              <a:gd name="connsiteY83" fmla="*/ 1619250 h 3552825"/>
              <a:gd name="connsiteX84" fmla="*/ 4574610 w 7622610"/>
              <a:gd name="connsiteY84" fmla="*/ 1600200 h 3552825"/>
              <a:gd name="connsiteX85" fmla="*/ 4355535 w 7622610"/>
              <a:gd name="connsiteY85" fmla="*/ 1609725 h 3552825"/>
              <a:gd name="connsiteX86" fmla="*/ 4336485 w 7622610"/>
              <a:gd name="connsiteY86" fmla="*/ 1638300 h 3552825"/>
              <a:gd name="connsiteX87" fmla="*/ 4326960 w 7622610"/>
              <a:gd name="connsiteY87" fmla="*/ 1704975 h 3552825"/>
              <a:gd name="connsiteX88" fmla="*/ 4298385 w 7622610"/>
              <a:gd name="connsiteY88" fmla="*/ 1724025 h 3552825"/>
              <a:gd name="connsiteX89" fmla="*/ 4212660 w 7622610"/>
              <a:gd name="connsiteY89" fmla="*/ 1714500 h 3552825"/>
              <a:gd name="connsiteX90" fmla="*/ 4184085 w 7622610"/>
              <a:gd name="connsiteY90" fmla="*/ 1619250 h 3552825"/>
              <a:gd name="connsiteX91" fmla="*/ 4174560 w 7622610"/>
              <a:gd name="connsiteY91" fmla="*/ 1590675 h 3552825"/>
              <a:gd name="connsiteX92" fmla="*/ 4107885 w 7622610"/>
              <a:gd name="connsiteY92" fmla="*/ 1571625 h 3552825"/>
              <a:gd name="connsiteX93" fmla="*/ 3945960 w 7622610"/>
              <a:gd name="connsiteY93" fmla="*/ 1581150 h 3552825"/>
              <a:gd name="connsiteX94" fmla="*/ 3841185 w 7622610"/>
              <a:gd name="connsiteY94" fmla="*/ 1600200 h 3552825"/>
              <a:gd name="connsiteX95" fmla="*/ 3812610 w 7622610"/>
              <a:gd name="connsiteY95" fmla="*/ 1619250 h 3552825"/>
              <a:gd name="connsiteX96" fmla="*/ 3793560 w 7622610"/>
              <a:gd name="connsiteY96" fmla="*/ 1647825 h 3552825"/>
              <a:gd name="connsiteX97" fmla="*/ 3736410 w 7622610"/>
              <a:gd name="connsiteY97" fmla="*/ 1666875 h 3552825"/>
              <a:gd name="connsiteX98" fmla="*/ 3745935 w 7622610"/>
              <a:gd name="connsiteY98" fmla="*/ 1695450 h 3552825"/>
              <a:gd name="connsiteX99" fmla="*/ 3784035 w 7622610"/>
              <a:gd name="connsiteY99" fmla="*/ 1752600 h 3552825"/>
              <a:gd name="connsiteX100" fmla="*/ 3803085 w 7622610"/>
              <a:gd name="connsiteY100" fmla="*/ 1809750 h 3552825"/>
              <a:gd name="connsiteX101" fmla="*/ 3793560 w 7622610"/>
              <a:gd name="connsiteY101" fmla="*/ 1885950 h 3552825"/>
              <a:gd name="connsiteX102" fmla="*/ 3784035 w 7622610"/>
              <a:gd name="connsiteY102" fmla="*/ 2000250 h 3552825"/>
              <a:gd name="connsiteX103" fmla="*/ 3755460 w 7622610"/>
              <a:gd name="connsiteY103" fmla="*/ 2009775 h 3552825"/>
              <a:gd name="connsiteX104" fmla="*/ 3688785 w 7622610"/>
              <a:gd name="connsiteY104" fmla="*/ 1981200 h 3552825"/>
              <a:gd name="connsiteX105" fmla="*/ 3650685 w 7622610"/>
              <a:gd name="connsiteY105" fmla="*/ 1971675 h 3552825"/>
              <a:gd name="connsiteX106" fmla="*/ 3584010 w 7622610"/>
              <a:gd name="connsiteY106" fmla="*/ 1952625 h 3552825"/>
              <a:gd name="connsiteX107" fmla="*/ 3488760 w 7622610"/>
              <a:gd name="connsiteY107" fmla="*/ 1962150 h 3552825"/>
              <a:gd name="connsiteX108" fmla="*/ 3441135 w 7622610"/>
              <a:gd name="connsiteY108" fmla="*/ 2009775 h 3552825"/>
              <a:gd name="connsiteX109" fmla="*/ 3412560 w 7622610"/>
              <a:gd name="connsiteY109" fmla="*/ 2019300 h 3552825"/>
              <a:gd name="connsiteX110" fmla="*/ 3383985 w 7622610"/>
              <a:gd name="connsiteY110" fmla="*/ 2038350 h 3552825"/>
              <a:gd name="connsiteX111" fmla="*/ 3345885 w 7622610"/>
              <a:gd name="connsiteY111" fmla="*/ 2028825 h 3552825"/>
              <a:gd name="connsiteX112" fmla="*/ 3317310 w 7622610"/>
              <a:gd name="connsiteY112" fmla="*/ 2019300 h 3552825"/>
              <a:gd name="connsiteX113" fmla="*/ 3241110 w 7622610"/>
              <a:gd name="connsiteY113" fmla="*/ 2000250 h 3552825"/>
              <a:gd name="connsiteX114" fmla="*/ 3212535 w 7622610"/>
              <a:gd name="connsiteY114" fmla="*/ 1981200 h 3552825"/>
              <a:gd name="connsiteX115" fmla="*/ 3174435 w 7622610"/>
              <a:gd name="connsiteY115" fmla="*/ 1933575 h 3552825"/>
              <a:gd name="connsiteX116" fmla="*/ 3126810 w 7622610"/>
              <a:gd name="connsiteY116" fmla="*/ 1885950 h 3552825"/>
              <a:gd name="connsiteX117" fmla="*/ 3079185 w 7622610"/>
              <a:gd name="connsiteY117" fmla="*/ 1847850 h 3552825"/>
              <a:gd name="connsiteX118" fmla="*/ 2945835 w 7622610"/>
              <a:gd name="connsiteY118" fmla="*/ 1857375 h 3552825"/>
              <a:gd name="connsiteX119" fmla="*/ 2917260 w 7622610"/>
              <a:gd name="connsiteY119" fmla="*/ 1866900 h 3552825"/>
              <a:gd name="connsiteX120" fmla="*/ 2869635 w 7622610"/>
              <a:gd name="connsiteY120" fmla="*/ 1876425 h 3552825"/>
              <a:gd name="connsiteX121" fmla="*/ 2802960 w 7622610"/>
              <a:gd name="connsiteY121" fmla="*/ 1857375 h 3552825"/>
              <a:gd name="connsiteX122" fmla="*/ 2755335 w 7622610"/>
              <a:gd name="connsiteY122" fmla="*/ 1800225 h 3552825"/>
              <a:gd name="connsiteX123" fmla="*/ 2726760 w 7622610"/>
              <a:gd name="connsiteY123" fmla="*/ 1781175 h 3552825"/>
              <a:gd name="connsiteX124" fmla="*/ 2669610 w 7622610"/>
              <a:gd name="connsiteY124" fmla="*/ 1762125 h 3552825"/>
              <a:gd name="connsiteX125" fmla="*/ 2593410 w 7622610"/>
              <a:gd name="connsiteY125" fmla="*/ 1743075 h 3552825"/>
              <a:gd name="connsiteX126" fmla="*/ 2526735 w 7622610"/>
              <a:gd name="connsiteY126" fmla="*/ 1724025 h 3552825"/>
              <a:gd name="connsiteX127" fmla="*/ 2479110 w 7622610"/>
              <a:gd name="connsiteY127" fmla="*/ 1685925 h 3552825"/>
              <a:gd name="connsiteX128" fmla="*/ 2460060 w 7622610"/>
              <a:gd name="connsiteY128" fmla="*/ 1657350 h 3552825"/>
              <a:gd name="connsiteX129" fmla="*/ 2431485 w 7622610"/>
              <a:gd name="connsiteY129" fmla="*/ 1638300 h 3552825"/>
              <a:gd name="connsiteX130" fmla="*/ 2441010 w 7622610"/>
              <a:gd name="connsiteY130" fmla="*/ 1609725 h 3552825"/>
              <a:gd name="connsiteX131" fmla="*/ 2469585 w 7622610"/>
              <a:gd name="connsiteY131" fmla="*/ 1590675 h 3552825"/>
              <a:gd name="connsiteX132" fmla="*/ 2441010 w 7622610"/>
              <a:gd name="connsiteY132" fmla="*/ 1485900 h 3552825"/>
              <a:gd name="connsiteX133" fmla="*/ 2383860 w 7622610"/>
              <a:gd name="connsiteY133" fmla="*/ 1466850 h 3552825"/>
              <a:gd name="connsiteX134" fmla="*/ 2355285 w 7622610"/>
              <a:gd name="connsiteY134" fmla="*/ 1447800 h 3552825"/>
              <a:gd name="connsiteX135" fmla="*/ 2326710 w 7622610"/>
              <a:gd name="connsiteY135" fmla="*/ 1419225 h 3552825"/>
              <a:gd name="connsiteX136" fmla="*/ 2298135 w 7622610"/>
              <a:gd name="connsiteY136" fmla="*/ 1409700 h 3552825"/>
              <a:gd name="connsiteX137" fmla="*/ 2212410 w 7622610"/>
              <a:gd name="connsiteY137" fmla="*/ 1371600 h 3552825"/>
              <a:gd name="connsiteX138" fmla="*/ 2183835 w 7622610"/>
              <a:gd name="connsiteY138" fmla="*/ 1362075 h 3552825"/>
              <a:gd name="connsiteX139" fmla="*/ 2155260 w 7622610"/>
              <a:gd name="connsiteY139" fmla="*/ 1352550 h 3552825"/>
              <a:gd name="connsiteX140" fmla="*/ 2098110 w 7622610"/>
              <a:gd name="connsiteY140" fmla="*/ 1371600 h 3552825"/>
              <a:gd name="connsiteX141" fmla="*/ 2079060 w 7622610"/>
              <a:gd name="connsiteY141" fmla="*/ 1343025 h 3552825"/>
              <a:gd name="connsiteX142" fmla="*/ 2050485 w 7622610"/>
              <a:gd name="connsiteY142" fmla="*/ 1285875 h 3552825"/>
              <a:gd name="connsiteX143" fmla="*/ 2021910 w 7622610"/>
              <a:gd name="connsiteY143" fmla="*/ 1276350 h 3552825"/>
              <a:gd name="connsiteX144" fmla="*/ 1993335 w 7622610"/>
              <a:gd name="connsiteY144" fmla="*/ 1257300 h 3552825"/>
              <a:gd name="connsiteX145" fmla="*/ 1983810 w 7622610"/>
              <a:gd name="connsiteY145" fmla="*/ 1085850 h 3552825"/>
              <a:gd name="connsiteX146" fmla="*/ 1974285 w 7622610"/>
              <a:gd name="connsiteY146" fmla="*/ 1057275 h 3552825"/>
              <a:gd name="connsiteX147" fmla="*/ 1936185 w 7622610"/>
              <a:gd name="connsiteY147" fmla="*/ 1047750 h 3552825"/>
              <a:gd name="connsiteX148" fmla="*/ 1850460 w 7622610"/>
              <a:gd name="connsiteY148" fmla="*/ 1019175 h 3552825"/>
              <a:gd name="connsiteX149" fmla="*/ 1821885 w 7622610"/>
              <a:gd name="connsiteY149" fmla="*/ 1009650 h 3552825"/>
              <a:gd name="connsiteX150" fmla="*/ 1793310 w 7622610"/>
              <a:gd name="connsiteY150" fmla="*/ 1000125 h 3552825"/>
              <a:gd name="connsiteX151" fmla="*/ 1764735 w 7622610"/>
              <a:gd name="connsiteY151" fmla="*/ 981075 h 3552825"/>
              <a:gd name="connsiteX152" fmla="*/ 1707585 w 7622610"/>
              <a:gd name="connsiteY152" fmla="*/ 1009650 h 3552825"/>
              <a:gd name="connsiteX153" fmla="*/ 1688535 w 7622610"/>
              <a:gd name="connsiteY153" fmla="*/ 1038225 h 3552825"/>
              <a:gd name="connsiteX154" fmla="*/ 1631385 w 7622610"/>
              <a:gd name="connsiteY154" fmla="*/ 1057275 h 3552825"/>
              <a:gd name="connsiteX155" fmla="*/ 1393260 w 7622610"/>
              <a:gd name="connsiteY155" fmla="*/ 1038225 h 3552825"/>
              <a:gd name="connsiteX156" fmla="*/ 1307535 w 7622610"/>
              <a:gd name="connsiteY156" fmla="*/ 1009650 h 3552825"/>
              <a:gd name="connsiteX157" fmla="*/ 1278960 w 7622610"/>
              <a:gd name="connsiteY157" fmla="*/ 1000125 h 3552825"/>
              <a:gd name="connsiteX158" fmla="*/ 1250385 w 7622610"/>
              <a:gd name="connsiteY158" fmla="*/ 990600 h 3552825"/>
              <a:gd name="connsiteX159" fmla="*/ 1269435 w 7622610"/>
              <a:gd name="connsiteY159" fmla="*/ 962025 h 3552825"/>
              <a:gd name="connsiteX160" fmla="*/ 1307535 w 7622610"/>
              <a:gd name="connsiteY160" fmla="*/ 952500 h 3552825"/>
              <a:gd name="connsiteX161" fmla="*/ 1336110 w 7622610"/>
              <a:gd name="connsiteY161" fmla="*/ 942975 h 3552825"/>
              <a:gd name="connsiteX162" fmla="*/ 1364685 w 7622610"/>
              <a:gd name="connsiteY162" fmla="*/ 914400 h 3552825"/>
              <a:gd name="connsiteX163" fmla="*/ 1374210 w 7622610"/>
              <a:gd name="connsiteY163" fmla="*/ 885825 h 3552825"/>
              <a:gd name="connsiteX164" fmla="*/ 1459935 w 7622610"/>
              <a:gd name="connsiteY164" fmla="*/ 838200 h 3552825"/>
              <a:gd name="connsiteX165" fmla="*/ 1536135 w 7622610"/>
              <a:gd name="connsiteY165" fmla="*/ 828675 h 3552825"/>
              <a:gd name="connsiteX166" fmla="*/ 1593285 w 7622610"/>
              <a:gd name="connsiteY166" fmla="*/ 800100 h 3552825"/>
              <a:gd name="connsiteX167" fmla="*/ 1602810 w 7622610"/>
              <a:gd name="connsiteY167" fmla="*/ 771525 h 3552825"/>
              <a:gd name="connsiteX168" fmla="*/ 1612335 w 7622610"/>
              <a:gd name="connsiteY168" fmla="*/ 695325 h 3552825"/>
              <a:gd name="connsiteX169" fmla="*/ 1602810 w 7622610"/>
              <a:gd name="connsiteY169" fmla="*/ 647700 h 3552825"/>
              <a:gd name="connsiteX170" fmla="*/ 1574235 w 7622610"/>
              <a:gd name="connsiteY170" fmla="*/ 628650 h 3552825"/>
              <a:gd name="connsiteX171" fmla="*/ 1517085 w 7622610"/>
              <a:gd name="connsiteY171" fmla="*/ 609600 h 3552825"/>
              <a:gd name="connsiteX172" fmla="*/ 1488510 w 7622610"/>
              <a:gd name="connsiteY172" fmla="*/ 600075 h 3552825"/>
              <a:gd name="connsiteX173" fmla="*/ 1459935 w 7622610"/>
              <a:gd name="connsiteY173" fmla="*/ 581025 h 3552825"/>
              <a:gd name="connsiteX174" fmla="*/ 1412310 w 7622610"/>
              <a:gd name="connsiteY174" fmla="*/ 495300 h 3552825"/>
              <a:gd name="connsiteX175" fmla="*/ 1383735 w 7622610"/>
              <a:gd name="connsiteY175" fmla="*/ 476250 h 3552825"/>
              <a:gd name="connsiteX176" fmla="*/ 1364685 w 7622610"/>
              <a:gd name="connsiteY176" fmla="*/ 447675 h 3552825"/>
              <a:gd name="connsiteX177" fmla="*/ 1336110 w 7622610"/>
              <a:gd name="connsiteY177" fmla="*/ 438150 h 3552825"/>
              <a:gd name="connsiteX178" fmla="*/ 1278960 w 7622610"/>
              <a:gd name="connsiteY178" fmla="*/ 400050 h 3552825"/>
              <a:gd name="connsiteX179" fmla="*/ 1278960 w 7622610"/>
              <a:gd name="connsiteY179" fmla="*/ 400050 h 3552825"/>
              <a:gd name="connsiteX180" fmla="*/ 1221810 w 7622610"/>
              <a:gd name="connsiteY180" fmla="*/ 342900 h 3552825"/>
              <a:gd name="connsiteX181" fmla="*/ 1193235 w 7622610"/>
              <a:gd name="connsiteY181" fmla="*/ 314325 h 3552825"/>
              <a:gd name="connsiteX182" fmla="*/ 1174185 w 7622610"/>
              <a:gd name="connsiteY182" fmla="*/ 285750 h 3552825"/>
              <a:gd name="connsiteX183" fmla="*/ 1145610 w 7622610"/>
              <a:gd name="connsiteY183" fmla="*/ 276225 h 3552825"/>
              <a:gd name="connsiteX184" fmla="*/ 1126560 w 7622610"/>
              <a:gd name="connsiteY184" fmla="*/ 247650 h 3552825"/>
              <a:gd name="connsiteX185" fmla="*/ 1069410 w 7622610"/>
              <a:gd name="connsiteY185" fmla="*/ 219075 h 3552825"/>
              <a:gd name="connsiteX186" fmla="*/ 1021785 w 7622610"/>
              <a:gd name="connsiteY186" fmla="*/ 180975 h 3552825"/>
              <a:gd name="connsiteX187" fmla="*/ 1002735 w 7622610"/>
              <a:gd name="connsiteY187" fmla="*/ 152400 h 3552825"/>
              <a:gd name="connsiteX188" fmla="*/ 974160 w 7622610"/>
              <a:gd name="connsiteY188" fmla="*/ 123825 h 3552825"/>
              <a:gd name="connsiteX189" fmla="*/ 955110 w 7622610"/>
              <a:gd name="connsiteY189" fmla="*/ 95250 h 3552825"/>
              <a:gd name="connsiteX190" fmla="*/ 897960 w 7622610"/>
              <a:gd name="connsiteY190" fmla="*/ 47625 h 3552825"/>
              <a:gd name="connsiteX191" fmla="*/ 878910 w 7622610"/>
              <a:gd name="connsiteY191" fmla="*/ 19050 h 3552825"/>
              <a:gd name="connsiteX192" fmla="*/ 821760 w 7622610"/>
              <a:gd name="connsiteY192" fmla="*/ 9525 h 3552825"/>
              <a:gd name="connsiteX193" fmla="*/ 783660 w 7622610"/>
              <a:gd name="connsiteY193" fmla="*/ 0 h 3552825"/>
              <a:gd name="connsiteX194" fmla="*/ 640785 w 7622610"/>
              <a:gd name="connsiteY194" fmla="*/ 9525 h 3552825"/>
              <a:gd name="connsiteX195" fmla="*/ 583635 w 7622610"/>
              <a:gd name="connsiteY195" fmla="*/ 57150 h 3552825"/>
              <a:gd name="connsiteX196" fmla="*/ 488385 w 7622610"/>
              <a:gd name="connsiteY196" fmla="*/ 66675 h 3552825"/>
              <a:gd name="connsiteX197" fmla="*/ 412185 w 7622610"/>
              <a:gd name="connsiteY197" fmla="*/ 85725 h 3552825"/>
              <a:gd name="connsiteX198" fmla="*/ 402660 w 7622610"/>
              <a:gd name="connsiteY198" fmla="*/ 114300 h 3552825"/>
              <a:gd name="connsiteX199" fmla="*/ 431235 w 7622610"/>
              <a:gd name="connsiteY199" fmla="*/ 180975 h 3552825"/>
              <a:gd name="connsiteX200" fmla="*/ 488385 w 7622610"/>
              <a:gd name="connsiteY200" fmla="*/ 219075 h 3552825"/>
              <a:gd name="connsiteX201" fmla="*/ 478860 w 7622610"/>
              <a:gd name="connsiteY201" fmla="*/ 295275 h 3552825"/>
              <a:gd name="connsiteX202" fmla="*/ 450285 w 7622610"/>
              <a:gd name="connsiteY202" fmla="*/ 381000 h 3552825"/>
              <a:gd name="connsiteX203" fmla="*/ 440760 w 7622610"/>
              <a:gd name="connsiteY203" fmla="*/ 419100 h 3552825"/>
              <a:gd name="connsiteX204" fmla="*/ 383610 w 7622610"/>
              <a:gd name="connsiteY204" fmla="*/ 447675 h 3552825"/>
              <a:gd name="connsiteX205" fmla="*/ 288360 w 7622610"/>
              <a:gd name="connsiteY205" fmla="*/ 419100 h 3552825"/>
              <a:gd name="connsiteX206" fmla="*/ 259785 w 7622610"/>
              <a:gd name="connsiteY206" fmla="*/ 409575 h 3552825"/>
              <a:gd name="connsiteX207" fmla="*/ 59760 w 7622610"/>
              <a:gd name="connsiteY207" fmla="*/ 419100 h 3552825"/>
              <a:gd name="connsiteX208" fmla="*/ 40710 w 7622610"/>
              <a:gd name="connsiteY208" fmla="*/ 447675 h 3552825"/>
              <a:gd name="connsiteX209" fmla="*/ 50235 w 7622610"/>
              <a:gd name="connsiteY209" fmla="*/ 476250 h 3552825"/>
              <a:gd name="connsiteX210" fmla="*/ 40710 w 7622610"/>
              <a:gd name="connsiteY210" fmla="*/ 561975 h 3552825"/>
              <a:gd name="connsiteX211" fmla="*/ 21660 w 7622610"/>
              <a:gd name="connsiteY211" fmla="*/ 619125 h 3552825"/>
              <a:gd name="connsiteX212" fmla="*/ 31185 w 7622610"/>
              <a:gd name="connsiteY212" fmla="*/ 666750 h 3552825"/>
              <a:gd name="connsiteX213" fmla="*/ 50235 w 7622610"/>
              <a:gd name="connsiteY213" fmla="*/ 723900 h 3552825"/>
              <a:gd name="connsiteX214" fmla="*/ 126435 w 7622610"/>
              <a:gd name="connsiteY214" fmla="*/ 742950 h 3552825"/>
              <a:gd name="connsiteX215" fmla="*/ 183585 w 7622610"/>
              <a:gd name="connsiteY215" fmla="*/ 762000 h 3552825"/>
              <a:gd name="connsiteX216" fmla="*/ 240735 w 7622610"/>
              <a:gd name="connsiteY216" fmla="*/ 781050 h 3552825"/>
              <a:gd name="connsiteX217" fmla="*/ 269310 w 7622610"/>
              <a:gd name="connsiteY217" fmla="*/ 790575 h 3552825"/>
              <a:gd name="connsiteX218" fmla="*/ 288360 w 7622610"/>
              <a:gd name="connsiteY218" fmla="*/ 847725 h 3552825"/>
              <a:gd name="connsiteX219" fmla="*/ 307410 w 7622610"/>
              <a:gd name="connsiteY219" fmla="*/ 885825 h 3552825"/>
              <a:gd name="connsiteX0" fmla="*/ 7184460 w 7622610"/>
              <a:gd name="connsiteY0" fmla="*/ 3552825 h 3552825"/>
              <a:gd name="connsiteX1" fmla="*/ 7160648 w 7622610"/>
              <a:gd name="connsiteY1" fmla="*/ 3548063 h 3552825"/>
              <a:gd name="connsiteX2" fmla="*/ 7213035 w 7622610"/>
              <a:gd name="connsiteY2" fmla="*/ 3495675 h 3552825"/>
              <a:gd name="connsiteX3" fmla="*/ 7203510 w 7622610"/>
              <a:gd name="connsiteY3" fmla="*/ 3457575 h 3552825"/>
              <a:gd name="connsiteX4" fmla="*/ 7208272 w 7622610"/>
              <a:gd name="connsiteY4" fmla="*/ 3352800 h 3552825"/>
              <a:gd name="connsiteX5" fmla="*/ 7232085 w 7622610"/>
              <a:gd name="connsiteY5" fmla="*/ 3343275 h 3552825"/>
              <a:gd name="connsiteX6" fmla="*/ 7243991 w 7622610"/>
              <a:gd name="connsiteY6" fmla="*/ 3257550 h 3552825"/>
              <a:gd name="connsiteX7" fmla="*/ 7308285 w 7622610"/>
              <a:gd name="connsiteY7" fmla="*/ 3219450 h 3552825"/>
              <a:gd name="connsiteX8" fmla="*/ 7317810 w 7622610"/>
              <a:gd name="connsiteY8" fmla="*/ 3190875 h 3552825"/>
              <a:gd name="connsiteX9" fmla="*/ 7329716 w 7622610"/>
              <a:gd name="connsiteY9" fmla="*/ 2988469 h 3552825"/>
              <a:gd name="connsiteX10" fmla="*/ 7410679 w 7622610"/>
              <a:gd name="connsiteY10" fmla="*/ 2924175 h 3552825"/>
              <a:gd name="connsiteX11" fmla="*/ 7472591 w 7622610"/>
              <a:gd name="connsiteY11" fmla="*/ 2962275 h 3552825"/>
              <a:gd name="connsiteX12" fmla="*/ 7527360 w 7622610"/>
              <a:gd name="connsiteY12" fmla="*/ 2947988 h 3552825"/>
              <a:gd name="connsiteX13" fmla="*/ 7574985 w 7622610"/>
              <a:gd name="connsiteY13" fmla="*/ 2867025 h 3552825"/>
              <a:gd name="connsiteX14" fmla="*/ 7584510 w 7622610"/>
              <a:gd name="connsiteY14" fmla="*/ 2838450 h 3552825"/>
              <a:gd name="connsiteX15" fmla="*/ 7613085 w 7622610"/>
              <a:gd name="connsiteY15" fmla="*/ 2819400 h 3552825"/>
              <a:gd name="connsiteX16" fmla="*/ 7622610 w 7622610"/>
              <a:gd name="connsiteY16" fmla="*/ 2790825 h 3552825"/>
              <a:gd name="connsiteX17" fmla="*/ 7613085 w 7622610"/>
              <a:gd name="connsiteY17" fmla="*/ 2752725 h 3552825"/>
              <a:gd name="connsiteX18" fmla="*/ 7489260 w 7622610"/>
              <a:gd name="connsiteY18" fmla="*/ 2714625 h 3552825"/>
              <a:gd name="connsiteX19" fmla="*/ 7460685 w 7622610"/>
              <a:gd name="connsiteY19" fmla="*/ 2705100 h 3552825"/>
              <a:gd name="connsiteX20" fmla="*/ 7432110 w 7622610"/>
              <a:gd name="connsiteY20" fmla="*/ 2676525 h 3552825"/>
              <a:gd name="connsiteX21" fmla="*/ 7403535 w 7622610"/>
              <a:gd name="connsiteY21" fmla="*/ 2657475 h 3552825"/>
              <a:gd name="connsiteX22" fmla="*/ 7241610 w 7622610"/>
              <a:gd name="connsiteY22" fmla="*/ 2619375 h 3552825"/>
              <a:gd name="connsiteX23" fmla="*/ 7174935 w 7622610"/>
              <a:gd name="connsiteY23" fmla="*/ 2600325 h 3552825"/>
              <a:gd name="connsiteX24" fmla="*/ 7070160 w 7622610"/>
              <a:gd name="connsiteY24" fmla="*/ 2571750 h 3552825"/>
              <a:gd name="connsiteX25" fmla="*/ 7041585 w 7622610"/>
              <a:gd name="connsiteY25" fmla="*/ 2552700 h 3552825"/>
              <a:gd name="connsiteX26" fmla="*/ 6965385 w 7622610"/>
              <a:gd name="connsiteY26" fmla="*/ 2543175 h 3552825"/>
              <a:gd name="connsiteX27" fmla="*/ 6936810 w 7622610"/>
              <a:gd name="connsiteY27" fmla="*/ 2533650 h 3552825"/>
              <a:gd name="connsiteX28" fmla="*/ 6841560 w 7622610"/>
              <a:gd name="connsiteY28" fmla="*/ 2552700 h 3552825"/>
              <a:gd name="connsiteX29" fmla="*/ 6812985 w 7622610"/>
              <a:gd name="connsiteY29" fmla="*/ 2571750 h 3552825"/>
              <a:gd name="connsiteX30" fmla="*/ 6755835 w 7622610"/>
              <a:gd name="connsiteY30" fmla="*/ 2590800 h 3552825"/>
              <a:gd name="connsiteX31" fmla="*/ 6727260 w 7622610"/>
              <a:gd name="connsiteY31" fmla="*/ 2609850 h 3552825"/>
              <a:gd name="connsiteX32" fmla="*/ 6698685 w 7622610"/>
              <a:gd name="connsiteY32" fmla="*/ 2619375 h 3552825"/>
              <a:gd name="connsiteX33" fmla="*/ 6641535 w 7622610"/>
              <a:gd name="connsiteY33" fmla="*/ 2657475 h 3552825"/>
              <a:gd name="connsiteX34" fmla="*/ 6584385 w 7622610"/>
              <a:gd name="connsiteY34" fmla="*/ 2619375 h 3552825"/>
              <a:gd name="connsiteX35" fmla="*/ 6527235 w 7622610"/>
              <a:gd name="connsiteY35" fmla="*/ 2581275 h 3552825"/>
              <a:gd name="connsiteX36" fmla="*/ 6498660 w 7622610"/>
              <a:gd name="connsiteY36" fmla="*/ 2562225 h 3552825"/>
              <a:gd name="connsiteX37" fmla="*/ 6412935 w 7622610"/>
              <a:gd name="connsiteY37" fmla="*/ 2543175 h 3552825"/>
              <a:gd name="connsiteX38" fmla="*/ 6231960 w 7622610"/>
              <a:gd name="connsiteY38" fmla="*/ 2533650 h 3552825"/>
              <a:gd name="connsiteX39" fmla="*/ 6155760 w 7622610"/>
              <a:gd name="connsiteY39" fmla="*/ 2552700 h 3552825"/>
              <a:gd name="connsiteX40" fmla="*/ 6127185 w 7622610"/>
              <a:gd name="connsiteY40" fmla="*/ 2571750 h 3552825"/>
              <a:gd name="connsiteX41" fmla="*/ 6117660 w 7622610"/>
              <a:gd name="connsiteY41" fmla="*/ 2619375 h 3552825"/>
              <a:gd name="connsiteX42" fmla="*/ 6060510 w 7622610"/>
              <a:gd name="connsiteY42" fmla="*/ 2647950 h 3552825"/>
              <a:gd name="connsiteX43" fmla="*/ 5860485 w 7622610"/>
              <a:gd name="connsiteY43" fmla="*/ 2647950 h 3552825"/>
              <a:gd name="connsiteX44" fmla="*/ 5822385 w 7622610"/>
              <a:gd name="connsiteY44" fmla="*/ 2657475 h 3552825"/>
              <a:gd name="connsiteX45" fmla="*/ 5765235 w 7622610"/>
              <a:gd name="connsiteY45" fmla="*/ 2676525 h 3552825"/>
              <a:gd name="connsiteX46" fmla="*/ 5755710 w 7622610"/>
              <a:gd name="connsiteY46" fmla="*/ 2781300 h 3552825"/>
              <a:gd name="connsiteX47" fmla="*/ 5715229 w 7622610"/>
              <a:gd name="connsiteY47" fmla="*/ 2831306 h 3552825"/>
              <a:gd name="connsiteX48" fmla="*/ 5593785 w 7622610"/>
              <a:gd name="connsiteY48" fmla="*/ 2781300 h 3552825"/>
              <a:gd name="connsiteX49" fmla="*/ 5536635 w 7622610"/>
              <a:gd name="connsiteY49" fmla="*/ 2762250 h 3552825"/>
              <a:gd name="connsiteX50" fmla="*/ 5508060 w 7622610"/>
              <a:gd name="connsiteY50" fmla="*/ 2752725 h 3552825"/>
              <a:gd name="connsiteX51" fmla="*/ 5450910 w 7622610"/>
              <a:gd name="connsiteY51" fmla="*/ 2714625 h 3552825"/>
              <a:gd name="connsiteX52" fmla="*/ 5393760 w 7622610"/>
              <a:gd name="connsiteY52" fmla="*/ 2695575 h 3552825"/>
              <a:gd name="connsiteX53" fmla="*/ 5365185 w 7622610"/>
              <a:gd name="connsiteY53" fmla="*/ 2686050 h 3552825"/>
              <a:gd name="connsiteX54" fmla="*/ 5336610 w 7622610"/>
              <a:gd name="connsiteY54" fmla="*/ 2667000 h 3552825"/>
              <a:gd name="connsiteX55" fmla="*/ 5279460 w 7622610"/>
              <a:gd name="connsiteY55" fmla="*/ 2647950 h 3552825"/>
              <a:gd name="connsiteX56" fmla="*/ 5250885 w 7622610"/>
              <a:gd name="connsiteY56" fmla="*/ 2638425 h 3552825"/>
              <a:gd name="connsiteX57" fmla="*/ 5222310 w 7622610"/>
              <a:gd name="connsiteY57" fmla="*/ 2619375 h 3552825"/>
              <a:gd name="connsiteX58" fmla="*/ 5165160 w 7622610"/>
              <a:gd name="connsiteY58" fmla="*/ 2590800 h 3552825"/>
              <a:gd name="connsiteX59" fmla="*/ 5184210 w 7622610"/>
              <a:gd name="connsiteY59" fmla="*/ 2562225 h 3552825"/>
              <a:gd name="connsiteX60" fmla="*/ 5241360 w 7622610"/>
              <a:gd name="connsiteY60" fmla="*/ 2543175 h 3552825"/>
              <a:gd name="connsiteX61" fmla="*/ 5279460 w 7622610"/>
              <a:gd name="connsiteY61" fmla="*/ 2486025 h 3552825"/>
              <a:gd name="connsiteX62" fmla="*/ 5298510 w 7622610"/>
              <a:gd name="connsiteY62" fmla="*/ 2457450 h 3552825"/>
              <a:gd name="connsiteX63" fmla="*/ 5288985 w 7622610"/>
              <a:gd name="connsiteY63" fmla="*/ 2400300 h 3552825"/>
              <a:gd name="connsiteX64" fmla="*/ 5250885 w 7622610"/>
              <a:gd name="connsiteY64" fmla="*/ 2390775 h 3552825"/>
              <a:gd name="connsiteX65" fmla="*/ 5193735 w 7622610"/>
              <a:gd name="connsiteY65" fmla="*/ 2371725 h 3552825"/>
              <a:gd name="connsiteX66" fmla="*/ 5165160 w 7622610"/>
              <a:gd name="connsiteY66" fmla="*/ 2362200 h 3552825"/>
              <a:gd name="connsiteX67" fmla="*/ 5136585 w 7622610"/>
              <a:gd name="connsiteY67" fmla="*/ 2352675 h 3552825"/>
              <a:gd name="connsiteX68" fmla="*/ 5108010 w 7622610"/>
              <a:gd name="connsiteY68" fmla="*/ 2295525 h 3552825"/>
              <a:gd name="connsiteX69" fmla="*/ 5117535 w 7622610"/>
              <a:gd name="connsiteY69" fmla="*/ 2257425 h 3552825"/>
              <a:gd name="connsiteX70" fmla="*/ 5108010 w 7622610"/>
              <a:gd name="connsiteY70" fmla="*/ 2143125 h 3552825"/>
              <a:gd name="connsiteX71" fmla="*/ 5079435 w 7622610"/>
              <a:gd name="connsiteY71" fmla="*/ 2124075 h 3552825"/>
              <a:gd name="connsiteX72" fmla="*/ 4993710 w 7622610"/>
              <a:gd name="connsiteY72" fmla="*/ 2114550 h 3552825"/>
              <a:gd name="connsiteX73" fmla="*/ 5022285 w 7622610"/>
              <a:gd name="connsiteY73" fmla="*/ 2028825 h 3552825"/>
              <a:gd name="connsiteX74" fmla="*/ 5031810 w 7622610"/>
              <a:gd name="connsiteY74" fmla="*/ 2000250 h 3552825"/>
              <a:gd name="connsiteX75" fmla="*/ 5022285 w 7622610"/>
              <a:gd name="connsiteY75" fmla="*/ 1895475 h 3552825"/>
              <a:gd name="connsiteX76" fmla="*/ 4936560 w 7622610"/>
              <a:gd name="connsiteY76" fmla="*/ 1847850 h 3552825"/>
              <a:gd name="connsiteX77" fmla="*/ 4907985 w 7622610"/>
              <a:gd name="connsiteY77" fmla="*/ 1828800 h 3552825"/>
              <a:gd name="connsiteX78" fmla="*/ 4793685 w 7622610"/>
              <a:gd name="connsiteY78" fmla="*/ 1819275 h 3552825"/>
              <a:gd name="connsiteX79" fmla="*/ 4765110 w 7622610"/>
              <a:gd name="connsiteY79" fmla="*/ 1809750 h 3552825"/>
              <a:gd name="connsiteX80" fmla="*/ 4707960 w 7622610"/>
              <a:gd name="connsiteY80" fmla="*/ 1781175 h 3552825"/>
              <a:gd name="connsiteX81" fmla="*/ 4688910 w 7622610"/>
              <a:gd name="connsiteY81" fmla="*/ 1752600 h 3552825"/>
              <a:gd name="connsiteX82" fmla="*/ 4669860 w 7622610"/>
              <a:gd name="connsiteY82" fmla="*/ 1676400 h 3552825"/>
              <a:gd name="connsiteX83" fmla="*/ 4631760 w 7622610"/>
              <a:gd name="connsiteY83" fmla="*/ 1619250 h 3552825"/>
              <a:gd name="connsiteX84" fmla="*/ 4574610 w 7622610"/>
              <a:gd name="connsiteY84" fmla="*/ 1600200 h 3552825"/>
              <a:gd name="connsiteX85" fmla="*/ 4355535 w 7622610"/>
              <a:gd name="connsiteY85" fmla="*/ 1609725 h 3552825"/>
              <a:gd name="connsiteX86" fmla="*/ 4336485 w 7622610"/>
              <a:gd name="connsiteY86" fmla="*/ 1638300 h 3552825"/>
              <a:gd name="connsiteX87" fmla="*/ 4326960 w 7622610"/>
              <a:gd name="connsiteY87" fmla="*/ 1704975 h 3552825"/>
              <a:gd name="connsiteX88" fmla="*/ 4298385 w 7622610"/>
              <a:gd name="connsiteY88" fmla="*/ 1724025 h 3552825"/>
              <a:gd name="connsiteX89" fmla="*/ 4212660 w 7622610"/>
              <a:gd name="connsiteY89" fmla="*/ 1714500 h 3552825"/>
              <a:gd name="connsiteX90" fmla="*/ 4184085 w 7622610"/>
              <a:gd name="connsiteY90" fmla="*/ 1619250 h 3552825"/>
              <a:gd name="connsiteX91" fmla="*/ 4174560 w 7622610"/>
              <a:gd name="connsiteY91" fmla="*/ 1590675 h 3552825"/>
              <a:gd name="connsiteX92" fmla="*/ 4107885 w 7622610"/>
              <a:gd name="connsiteY92" fmla="*/ 1571625 h 3552825"/>
              <a:gd name="connsiteX93" fmla="*/ 3945960 w 7622610"/>
              <a:gd name="connsiteY93" fmla="*/ 1581150 h 3552825"/>
              <a:gd name="connsiteX94" fmla="*/ 3841185 w 7622610"/>
              <a:gd name="connsiteY94" fmla="*/ 1600200 h 3552825"/>
              <a:gd name="connsiteX95" fmla="*/ 3812610 w 7622610"/>
              <a:gd name="connsiteY95" fmla="*/ 1619250 h 3552825"/>
              <a:gd name="connsiteX96" fmla="*/ 3793560 w 7622610"/>
              <a:gd name="connsiteY96" fmla="*/ 1647825 h 3552825"/>
              <a:gd name="connsiteX97" fmla="*/ 3736410 w 7622610"/>
              <a:gd name="connsiteY97" fmla="*/ 1666875 h 3552825"/>
              <a:gd name="connsiteX98" fmla="*/ 3745935 w 7622610"/>
              <a:gd name="connsiteY98" fmla="*/ 1695450 h 3552825"/>
              <a:gd name="connsiteX99" fmla="*/ 3784035 w 7622610"/>
              <a:gd name="connsiteY99" fmla="*/ 1752600 h 3552825"/>
              <a:gd name="connsiteX100" fmla="*/ 3803085 w 7622610"/>
              <a:gd name="connsiteY100" fmla="*/ 1809750 h 3552825"/>
              <a:gd name="connsiteX101" fmla="*/ 3793560 w 7622610"/>
              <a:gd name="connsiteY101" fmla="*/ 1885950 h 3552825"/>
              <a:gd name="connsiteX102" fmla="*/ 3784035 w 7622610"/>
              <a:gd name="connsiteY102" fmla="*/ 2000250 h 3552825"/>
              <a:gd name="connsiteX103" fmla="*/ 3755460 w 7622610"/>
              <a:gd name="connsiteY103" fmla="*/ 2009775 h 3552825"/>
              <a:gd name="connsiteX104" fmla="*/ 3688785 w 7622610"/>
              <a:gd name="connsiteY104" fmla="*/ 1981200 h 3552825"/>
              <a:gd name="connsiteX105" fmla="*/ 3650685 w 7622610"/>
              <a:gd name="connsiteY105" fmla="*/ 1971675 h 3552825"/>
              <a:gd name="connsiteX106" fmla="*/ 3584010 w 7622610"/>
              <a:gd name="connsiteY106" fmla="*/ 1952625 h 3552825"/>
              <a:gd name="connsiteX107" fmla="*/ 3488760 w 7622610"/>
              <a:gd name="connsiteY107" fmla="*/ 1962150 h 3552825"/>
              <a:gd name="connsiteX108" fmla="*/ 3441135 w 7622610"/>
              <a:gd name="connsiteY108" fmla="*/ 2009775 h 3552825"/>
              <a:gd name="connsiteX109" fmla="*/ 3412560 w 7622610"/>
              <a:gd name="connsiteY109" fmla="*/ 2019300 h 3552825"/>
              <a:gd name="connsiteX110" fmla="*/ 3383985 w 7622610"/>
              <a:gd name="connsiteY110" fmla="*/ 2038350 h 3552825"/>
              <a:gd name="connsiteX111" fmla="*/ 3345885 w 7622610"/>
              <a:gd name="connsiteY111" fmla="*/ 2028825 h 3552825"/>
              <a:gd name="connsiteX112" fmla="*/ 3317310 w 7622610"/>
              <a:gd name="connsiteY112" fmla="*/ 2019300 h 3552825"/>
              <a:gd name="connsiteX113" fmla="*/ 3241110 w 7622610"/>
              <a:gd name="connsiteY113" fmla="*/ 2000250 h 3552825"/>
              <a:gd name="connsiteX114" fmla="*/ 3212535 w 7622610"/>
              <a:gd name="connsiteY114" fmla="*/ 1981200 h 3552825"/>
              <a:gd name="connsiteX115" fmla="*/ 3174435 w 7622610"/>
              <a:gd name="connsiteY115" fmla="*/ 1933575 h 3552825"/>
              <a:gd name="connsiteX116" fmla="*/ 3126810 w 7622610"/>
              <a:gd name="connsiteY116" fmla="*/ 1885950 h 3552825"/>
              <a:gd name="connsiteX117" fmla="*/ 3079185 w 7622610"/>
              <a:gd name="connsiteY117" fmla="*/ 1847850 h 3552825"/>
              <a:gd name="connsiteX118" fmla="*/ 2945835 w 7622610"/>
              <a:gd name="connsiteY118" fmla="*/ 1857375 h 3552825"/>
              <a:gd name="connsiteX119" fmla="*/ 2917260 w 7622610"/>
              <a:gd name="connsiteY119" fmla="*/ 1866900 h 3552825"/>
              <a:gd name="connsiteX120" fmla="*/ 2869635 w 7622610"/>
              <a:gd name="connsiteY120" fmla="*/ 1876425 h 3552825"/>
              <a:gd name="connsiteX121" fmla="*/ 2802960 w 7622610"/>
              <a:gd name="connsiteY121" fmla="*/ 1857375 h 3552825"/>
              <a:gd name="connsiteX122" fmla="*/ 2755335 w 7622610"/>
              <a:gd name="connsiteY122" fmla="*/ 1800225 h 3552825"/>
              <a:gd name="connsiteX123" fmla="*/ 2726760 w 7622610"/>
              <a:gd name="connsiteY123" fmla="*/ 1781175 h 3552825"/>
              <a:gd name="connsiteX124" fmla="*/ 2669610 w 7622610"/>
              <a:gd name="connsiteY124" fmla="*/ 1762125 h 3552825"/>
              <a:gd name="connsiteX125" fmla="*/ 2593410 w 7622610"/>
              <a:gd name="connsiteY125" fmla="*/ 1743075 h 3552825"/>
              <a:gd name="connsiteX126" fmla="*/ 2526735 w 7622610"/>
              <a:gd name="connsiteY126" fmla="*/ 1724025 h 3552825"/>
              <a:gd name="connsiteX127" fmla="*/ 2479110 w 7622610"/>
              <a:gd name="connsiteY127" fmla="*/ 1685925 h 3552825"/>
              <a:gd name="connsiteX128" fmla="*/ 2460060 w 7622610"/>
              <a:gd name="connsiteY128" fmla="*/ 1657350 h 3552825"/>
              <a:gd name="connsiteX129" fmla="*/ 2431485 w 7622610"/>
              <a:gd name="connsiteY129" fmla="*/ 1638300 h 3552825"/>
              <a:gd name="connsiteX130" fmla="*/ 2441010 w 7622610"/>
              <a:gd name="connsiteY130" fmla="*/ 1609725 h 3552825"/>
              <a:gd name="connsiteX131" fmla="*/ 2469585 w 7622610"/>
              <a:gd name="connsiteY131" fmla="*/ 1590675 h 3552825"/>
              <a:gd name="connsiteX132" fmla="*/ 2441010 w 7622610"/>
              <a:gd name="connsiteY132" fmla="*/ 1485900 h 3552825"/>
              <a:gd name="connsiteX133" fmla="*/ 2383860 w 7622610"/>
              <a:gd name="connsiteY133" fmla="*/ 1466850 h 3552825"/>
              <a:gd name="connsiteX134" fmla="*/ 2355285 w 7622610"/>
              <a:gd name="connsiteY134" fmla="*/ 1447800 h 3552825"/>
              <a:gd name="connsiteX135" fmla="*/ 2326710 w 7622610"/>
              <a:gd name="connsiteY135" fmla="*/ 1419225 h 3552825"/>
              <a:gd name="connsiteX136" fmla="*/ 2298135 w 7622610"/>
              <a:gd name="connsiteY136" fmla="*/ 1409700 h 3552825"/>
              <a:gd name="connsiteX137" fmla="*/ 2212410 w 7622610"/>
              <a:gd name="connsiteY137" fmla="*/ 1371600 h 3552825"/>
              <a:gd name="connsiteX138" fmla="*/ 2183835 w 7622610"/>
              <a:gd name="connsiteY138" fmla="*/ 1362075 h 3552825"/>
              <a:gd name="connsiteX139" fmla="*/ 2155260 w 7622610"/>
              <a:gd name="connsiteY139" fmla="*/ 1352550 h 3552825"/>
              <a:gd name="connsiteX140" fmla="*/ 2098110 w 7622610"/>
              <a:gd name="connsiteY140" fmla="*/ 1371600 h 3552825"/>
              <a:gd name="connsiteX141" fmla="*/ 2079060 w 7622610"/>
              <a:gd name="connsiteY141" fmla="*/ 1343025 h 3552825"/>
              <a:gd name="connsiteX142" fmla="*/ 2050485 w 7622610"/>
              <a:gd name="connsiteY142" fmla="*/ 1285875 h 3552825"/>
              <a:gd name="connsiteX143" fmla="*/ 2021910 w 7622610"/>
              <a:gd name="connsiteY143" fmla="*/ 1276350 h 3552825"/>
              <a:gd name="connsiteX144" fmla="*/ 1993335 w 7622610"/>
              <a:gd name="connsiteY144" fmla="*/ 1257300 h 3552825"/>
              <a:gd name="connsiteX145" fmla="*/ 1983810 w 7622610"/>
              <a:gd name="connsiteY145" fmla="*/ 1085850 h 3552825"/>
              <a:gd name="connsiteX146" fmla="*/ 1974285 w 7622610"/>
              <a:gd name="connsiteY146" fmla="*/ 1057275 h 3552825"/>
              <a:gd name="connsiteX147" fmla="*/ 1936185 w 7622610"/>
              <a:gd name="connsiteY147" fmla="*/ 1047750 h 3552825"/>
              <a:gd name="connsiteX148" fmla="*/ 1850460 w 7622610"/>
              <a:gd name="connsiteY148" fmla="*/ 1019175 h 3552825"/>
              <a:gd name="connsiteX149" fmla="*/ 1821885 w 7622610"/>
              <a:gd name="connsiteY149" fmla="*/ 1009650 h 3552825"/>
              <a:gd name="connsiteX150" fmla="*/ 1793310 w 7622610"/>
              <a:gd name="connsiteY150" fmla="*/ 1000125 h 3552825"/>
              <a:gd name="connsiteX151" fmla="*/ 1764735 w 7622610"/>
              <a:gd name="connsiteY151" fmla="*/ 981075 h 3552825"/>
              <a:gd name="connsiteX152" fmla="*/ 1707585 w 7622610"/>
              <a:gd name="connsiteY152" fmla="*/ 1009650 h 3552825"/>
              <a:gd name="connsiteX153" fmla="*/ 1688535 w 7622610"/>
              <a:gd name="connsiteY153" fmla="*/ 1038225 h 3552825"/>
              <a:gd name="connsiteX154" fmla="*/ 1631385 w 7622610"/>
              <a:gd name="connsiteY154" fmla="*/ 1057275 h 3552825"/>
              <a:gd name="connsiteX155" fmla="*/ 1393260 w 7622610"/>
              <a:gd name="connsiteY155" fmla="*/ 1038225 h 3552825"/>
              <a:gd name="connsiteX156" fmla="*/ 1307535 w 7622610"/>
              <a:gd name="connsiteY156" fmla="*/ 1009650 h 3552825"/>
              <a:gd name="connsiteX157" fmla="*/ 1278960 w 7622610"/>
              <a:gd name="connsiteY157" fmla="*/ 1000125 h 3552825"/>
              <a:gd name="connsiteX158" fmla="*/ 1250385 w 7622610"/>
              <a:gd name="connsiteY158" fmla="*/ 990600 h 3552825"/>
              <a:gd name="connsiteX159" fmla="*/ 1269435 w 7622610"/>
              <a:gd name="connsiteY159" fmla="*/ 962025 h 3552825"/>
              <a:gd name="connsiteX160" fmla="*/ 1307535 w 7622610"/>
              <a:gd name="connsiteY160" fmla="*/ 952500 h 3552825"/>
              <a:gd name="connsiteX161" fmla="*/ 1336110 w 7622610"/>
              <a:gd name="connsiteY161" fmla="*/ 942975 h 3552825"/>
              <a:gd name="connsiteX162" fmla="*/ 1364685 w 7622610"/>
              <a:gd name="connsiteY162" fmla="*/ 914400 h 3552825"/>
              <a:gd name="connsiteX163" fmla="*/ 1374210 w 7622610"/>
              <a:gd name="connsiteY163" fmla="*/ 885825 h 3552825"/>
              <a:gd name="connsiteX164" fmla="*/ 1459935 w 7622610"/>
              <a:gd name="connsiteY164" fmla="*/ 838200 h 3552825"/>
              <a:gd name="connsiteX165" fmla="*/ 1536135 w 7622610"/>
              <a:gd name="connsiteY165" fmla="*/ 828675 h 3552825"/>
              <a:gd name="connsiteX166" fmla="*/ 1593285 w 7622610"/>
              <a:gd name="connsiteY166" fmla="*/ 800100 h 3552825"/>
              <a:gd name="connsiteX167" fmla="*/ 1602810 w 7622610"/>
              <a:gd name="connsiteY167" fmla="*/ 771525 h 3552825"/>
              <a:gd name="connsiteX168" fmla="*/ 1612335 w 7622610"/>
              <a:gd name="connsiteY168" fmla="*/ 695325 h 3552825"/>
              <a:gd name="connsiteX169" fmla="*/ 1602810 w 7622610"/>
              <a:gd name="connsiteY169" fmla="*/ 647700 h 3552825"/>
              <a:gd name="connsiteX170" fmla="*/ 1574235 w 7622610"/>
              <a:gd name="connsiteY170" fmla="*/ 628650 h 3552825"/>
              <a:gd name="connsiteX171" fmla="*/ 1517085 w 7622610"/>
              <a:gd name="connsiteY171" fmla="*/ 609600 h 3552825"/>
              <a:gd name="connsiteX172" fmla="*/ 1488510 w 7622610"/>
              <a:gd name="connsiteY172" fmla="*/ 600075 h 3552825"/>
              <a:gd name="connsiteX173" fmla="*/ 1459935 w 7622610"/>
              <a:gd name="connsiteY173" fmla="*/ 581025 h 3552825"/>
              <a:gd name="connsiteX174" fmla="*/ 1412310 w 7622610"/>
              <a:gd name="connsiteY174" fmla="*/ 495300 h 3552825"/>
              <a:gd name="connsiteX175" fmla="*/ 1383735 w 7622610"/>
              <a:gd name="connsiteY175" fmla="*/ 476250 h 3552825"/>
              <a:gd name="connsiteX176" fmla="*/ 1364685 w 7622610"/>
              <a:gd name="connsiteY176" fmla="*/ 447675 h 3552825"/>
              <a:gd name="connsiteX177" fmla="*/ 1336110 w 7622610"/>
              <a:gd name="connsiteY177" fmla="*/ 438150 h 3552825"/>
              <a:gd name="connsiteX178" fmla="*/ 1278960 w 7622610"/>
              <a:gd name="connsiteY178" fmla="*/ 400050 h 3552825"/>
              <a:gd name="connsiteX179" fmla="*/ 1278960 w 7622610"/>
              <a:gd name="connsiteY179" fmla="*/ 400050 h 3552825"/>
              <a:gd name="connsiteX180" fmla="*/ 1221810 w 7622610"/>
              <a:gd name="connsiteY180" fmla="*/ 342900 h 3552825"/>
              <a:gd name="connsiteX181" fmla="*/ 1193235 w 7622610"/>
              <a:gd name="connsiteY181" fmla="*/ 314325 h 3552825"/>
              <a:gd name="connsiteX182" fmla="*/ 1174185 w 7622610"/>
              <a:gd name="connsiteY182" fmla="*/ 285750 h 3552825"/>
              <a:gd name="connsiteX183" fmla="*/ 1145610 w 7622610"/>
              <a:gd name="connsiteY183" fmla="*/ 276225 h 3552825"/>
              <a:gd name="connsiteX184" fmla="*/ 1126560 w 7622610"/>
              <a:gd name="connsiteY184" fmla="*/ 247650 h 3552825"/>
              <a:gd name="connsiteX185" fmla="*/ 1069410 w 7622610"/>
              <a:gd name="connsiteY185" fmla="*/ 219075 h 3552825"/>
              <a:gd name="connsiteX186" fmla="*/ 1021785 w 7622610"/>
              <a:gd name="connsiteY186" fmla="*/ 180975 h 3552825"/>
              <a:gd name="connsiteX187" fmla="*/ 1002735 w 7622610"/>
              <a:gd name="connsiteY187" fmla="*/ 152400 h 3552825"/>
              <a:gd name="connsiteX188" fmla="*/ 974160 w 7622610"/>
              <a:gd name="connsiteY188" fmla="*/ 123825 h 3552825"/>
              <a:gd name="connsiteX189" fmla="*/ 955110 w 7622610"/>
              <a:gd name="connsiteY189" fmla="*/ 95250 h 3552825"/>
              <a:gd name="connsiteX190" fmla="*/ 897960 w 7622610"/>
              <a:gd name="connsiteY190" fmla="*/ 47625 h 3552825"/>
              <a:gd name="connsiteX191" fmla="*/ 878910 w 7622610"/>
              <a:gd name="connsiteY191" fmla="*/ 19050 h 3552825"/>
              <a:gd name="connsiteX192" fmla="*/ 821760 w 7622610"/>
              <a:gd name="connsiteY192" fmla="*/ 9525 h 3552825"/>
              <a:gd name="connsiteX193" fmla="*/ 783660 w 7622610"/>
              <a:gd name="connsiteY193" fmla="*/ 0 h 3552825"/>
              <a:gd name="connsiteX194" fmla="*/ 640785 w 7622610"/>
              <a:gd name="connsiteY194" fmla="*/ 9525 h 3552825"/>
              <a:gd name="connsiteX195" fmla="*/ 583635 w 7622610"/>
              <a:gd name="connsiteY195" fmla="*/ 57150 h 3552825"/>
              <a:gd name="connsiteX196" fmla="*/ 488385 w 7622610"/>
              <a:gd name="connsiteY196" fmla="*/ 66675 h 3552825"/>
              <a:gd name="connsiteX197" fmla="*/ 412185 w 7622610"/>
              <a:gd name="connsiteY197" fmla="*/ 85725 h 3552825"/>
              <a:gd name="connsiteX198" fmla="*/ 402660 w 7622610"/>
              <a:gd name="connsiteY198" fmla="*/ 114300 h 3552825"/>
              <a:gd name="connsiteX199" fmla="*/ 431235 w 7622610"/>
              <a:gd name="connsiteY199" fmla="*/ 180975 h 3552825"/>
              <a:gd name="connsiteX200" fmla="*/ 488385 w 7622610"/>
              <a:gd name="connsiteY200" fmla="*/ 219075 h 3552825"/>
              <a:gd name="connsiteX201" fmla="*/ 478860 w 7622610"/>
              <a:gd name="connsiteY201" fmla="*/ 295275 h 3552825"/>
              <a:gd name="connsiteX202" fmla="*/ 450285 w 7622610"/>
              <a:gd name="connsiteY202" fmla="*/ 381000 h 3552825"/>
              <a:gd name="connsiteX203" fmla="*/ 440760 w 7622610"/>
              <a:gd name="connsiteY203" fmla="*/ 419100 h 3552825"/>
              <a:gd name="connsiteX204" fmla="*/ 383610 w 7622610"/>
              <a:gd name="connsiteY204" fmla="*/ 447675 h 3552825"/>
              <a:gd name="connsiteX205" fmla="*/ 288360 w 7622610"/>
              <a:gd name="connsiteY205" fmla="*/ 419100 h 3552825"/>
              <a:gd name="connsiteX206" fmla="*/ 259785 w 7622610"/>
              <a:gd name="connsiteY206" fmla="*/ 409575 h 3552825"/>
              <a:gd name="connsiteX207" fmla="*/ 59760 w 7622610"/>
              <a:gd name="connsiteY207" fmla="*/ 419100 h 3552825"/>
              <a:gd name="connsiteX208" fmla="*/ 40710 w 7622610"/>
              <a:gd name="connsiteY208" fmla="*/ 447675 h 3552825"/>
              <a:gd name="connsiteX209" fmla="*/ 50235 w 7622610"/>
              <a:gd name="connsiteY209" fmla="*/ 476250 h 3552825"/>
              <a:gd name="connsiteX210" fmla="*/ 40710 w 7622610"/>
              <a:gd name="connsiteY210" fmla="*/ 561975 h 3552825"/>
              <a:gd name="connsiteX211" fmla="*/ 21660 w 7622610"/>
              <a:gd name="connsiteY211" fmla="*/ 619125 h 3552825"/>
              <a:gd name="connsiteX212" fmla="*/ 31185 w 7622610"/>
              <a:gd name="connsiteY212" fmla="*/ 666750 h 3552825"/>
              <a:gd name="connsiteX213" fmla="*/ 50235 w 7622610"/>
              <a:gd name="connsiteY213" fmla="*/ 723900 h 3552825"/>
              <a:gd name="connsiteX214" fmla="*/ 126435 w 7622610"/>
              <a:gd name="connsiteY214" fmla="*/ 742950 h 3552825"/>
              <a:gd name="connsiteX215" fmla="*/ 183585 w 7622610"/>
              <a:gd name="connsiteY215" fmla="*/ 762000 h 3552825"/>
              <a:gd name="connsiteX216" fmla="*/ 240735 w 7622610"/>
              <a:gd name="connsiteY216" fmla="*/ 781050 h 3552825"/>
              <a:gd name="connsiteX217" fmla="*/ 269310 w 7622610"/>
              <a:gd name="connsiteY217" fmla="*/ 790575 h 3552825"/>
              <a:gd name="connsiteX218" fmla="*/ 288360 w 7622610"/>
              <a:gd name="connsiteY218" fmla="*/ 847725 h 3552825"/>
              <a:gd name="connsiteX219" fmla="*/ 307410 w 7622610"/>
              <a:gd name="connsiteY219" fmla="*/ 885825 h 3552825"/>
              <a:gd name="connsiteX0" fmla="*/ 7184460 w 7622610"/>
              <a:gd name="connsiteY0" fmla="*/ 3552825 h 3552825"/>
              <a:gd name="connsiteX1" fmla="*/ 7160648 w 7622610"/>
              <a:gd name="connsiteY1" fmla="*/ 3548063 h 3552825"/>
              <a:gd name="connsiteX2" fmla="*/ 7213035 w 7622610"/>
              <a:gd name="connsiteY2" fmla="*/ 3495675 h 3552825"/>
              <a:gd name="connsiteX3" fmla="*/ 7203510 w 7622610"/>
              <a:gd name="connsiteY3" fmla="*/ 3457575 h 3552825"/>
              <a:gd name="connsiteX4" fmla="*/ 7208272 w 7622610"/>
              <a:gd name="connsiteY4" fmla="*/ 3352800 h 3552825"/>
              <a:gd name="connsiteX5" fmla="*/ 7232085 w 7622610"/>
              <a:gd name="connsiteY5" fmla="*/ 3343275 h 3552825"/>
              <a:gd name="connsiteX6" fmla="*/ 7243991 w 7622610"/>
              <a:gd name="connsiteY6" fmla="*/ 3257550 h 3552825"/>
              <a:gd name="connsiteX7" fmla="*/ 7308285 w 7622610"/>
              <a:gd name="connsiteY7" fmla="*/ 3219450 h 3552825"/>
              <a:gd name="connsiteX8" fmla="*/ 7317810 w 7622610"/>
              <a:gd name="connsiteY8" fmla="*/ 3190875 h 3552825"/>
              <a:gd name="connsiteX9" fmla="*/ 7329716 w 7622610"/>
              <a:gd name="connsiteY9" fmla="*/ 2988469 h 3552825"/>
              <a:gd name="connsiteX10" fmla="*/ 7410679 w 7622610"/>
              <a:gd name="connsiteY10" fmla="*/ 2924175 h 3552825"/>
              <a:gd name="connsiteX11" fmla="*/ 7472591 w 7622610"/>
              <a:gd name="connsiteY11" fmla="*/ 2962275 h 3552825"/>
              <a:gd name="connsiteX12" fmla="*/ 7527360 w 7622610"/>
              <a:gd name="connsiteY12" fmla="*/ 2947988 h 3552825"/>
              <a:gd name="connsiteX13" fmla="*/ 7574985 w 7622610"/>
              <a:gd name="connsiteY13" fmla="*/ 2867025 h 3552825"/>
              <a:gd name="connsiteX14" fmla="*/ 7584510 w 7622610"/>
              <a:gd name="connsiteY14" fmla="*/ 2838450 h 3552825"/>
              <a:gd name="connsiteX15" fmla="*/ 7613085 w 7622610"/>
              <a:gd name="connsiteY15" fmla="*/ 2819400 h 3552825"/>
              <a:gd name="connsiteX16" fmla="*/ 7622610 w 7622610"/>
              <a:gd name="connsiteY16" fmla="*/ 2790825 h 3552825"/>
              <a:gd name="connsiteX17" fmla="*/ 7613085 w 7622610"/>
              <a:gd name="connsiteY17" fmla="*/ 2752725 h 3552825"/>
              <a:gd name="connsiteX18" fmla="*/ 7489260 w 7622610"/>
              <a:gd name="connsiteY18" fmla="*/ 2714625 h 3552825"/>
              <a:gd name="connsiteX19" fmla="*/ 7460685 w 7622610"/>
              <a:gd name="connsiteY19" fmla="*/ 2705100 h 3552825"/>
              <a:gd name="connsiteX20" fmla="*/ 7432110 w 7622610"/>
              <a:gd name="connsiteY20" fmla="*/ 2676525 h 3552825"/>
              <a:gd name="connsiteX21" fmla="*/ 7403535 w 7622610"/>
              <a:gd name="connsiteY21" fmla="*/ 2657475 h 3552825"/>
              <a:gd name="connsiteX22" fmla="*/ 7241610 w 7622610"/>
              <a:gd name="connsiteY22" fmla="*/ 2619375 h 3552825"/>
              <a:gd name="connsiteX23" fmla="*/ 7174935 w 7622610"/>
              <a:gd name="connsiteY23" fmla="*/ 2600325 h 3552825"/>
              <a:gd name="connsiteX24" fmla="*/ 7070160 w 7622610"/>
              <a:gd name="connsiteY24" fmla="*/ 2571750 h 3552825"/>
              <a:gd name="connsiteX25" fmla="*/ 7041585 w 7622610"/>
              <a:gd name="connsiteY25" fmla="*/ 2552700 h 3552825"/>
              <a:gd name="connsiteX26" fmla="*/ 6965385 w 7622610"/>
              <a:gd name="connsiteY26" fmla="*/ 2543175 h 3552825"/>
              <a:gd name="connsiteX27" fmla="*/ 6936810 w 7622610"/>
              <a:gd name="connsiteY27" fmla="*/ 2533650 h 3552825"/>
              <a:gd name="connsiteX28" fmla="*/ 6841560 w 7622610"/>
              <a:gd name="connsiteY28" fmla="*/ 2552700 h 3552825"/>
              <a:gd name="connsiteX29" fmla="*/ 6812985 w 7622610"/>
              <a:gd name="connsiteY29" fmla="*/ 2571750 h 3552825"/>
              <a:gd name="connsiteX30" fmla="*/ 6755835 w 7622610"/>
              <a:gd name="connsiteY30" fmla="*/ 2590800 h 3552825"/>
              <a:gd name="connsiteX31" fmla="*/ 6727260 w 7622610"/>
              <a:gd name="connsiteY31" fmla="*/ 2609850 h 3552825"/>
              <a:gd name="connsiteX32" fmla="*/ 6698685 w 7622610"/>
              <a:gd name="connsiteY32" fmla="*/ 2619375 h 3552825"/>
              <a:gd name="connsiteX33" fmla="*/ 6641535 w 7622610"/>
              <a:gd name="connsiteY33" fmla="*/ 2657475 h 3552825"/>
              <a:gd name="connsiteX34" fmla="*/ 6584385 w 7622610"/>
              <a:gd name="connsiteY34" fmla="*/ 2619375 h 3552825"/>
              <a:gd name="connsiteX35" fmla="*/ 6527235 w 7622610"/>
              <a:gd name="connsiteY35" fmla="*/ 2581275 h 3552825"/>
              <a:gd name="connsiteX36" fmla="*/ 6498660 w 7622610"/>
              <a:gd name="connsiteY36" fmla="*/ 2562225 h 3552825"/>
              <a:gd name="connsiteX37" fmla="*/ 6412935 w 7622610"/>
              <a:gd name="connsiteY37" fmla="*/ 2543175 h 3552825"/>
              <a:gd name="connsiteX38" fmla="*/ 6231960 w 7622610"/>
              <a:gd name="connsiteY38" fmla="*/ 2533650 h 3552825"/>
              <a:gd name="connsiteX39" fmla="*/ 6155760 w 7622610"/>
              <a:gd name="connsiteY39" fmla="*/ 2552700 h 3552825"/>
              <a:gd name="connsiteX40" fmla="*/ 6127185 w 7622610"/>
              <a:gd name="connsiteY40" fmla="*/ 2571750 h 3552825"/>
              <a:gd name="connsiteX41" fmla="*/ 6117660 w 7622610"/>
              <a:gd name="connsiteY41" fmla="*/ 2619375 h 3552825"/>
              <a:gd name="connsiteX42" fmla="*/ 6060510 w 7622610"/>
              <a:gd name="connsiteY42" fmla="*/ 2647950 h 3552825"/>
              <a:gd name="connsiteX43" fmla="*/ 5860485 w 7622610"/>
              <a:gd name="connsiteY43" fmla="*/ 2647950 h 3552825"/>
              <a:gd name="connsiteX44" fmla="*/ 5822385 w 7622610"/>
              <a:gd name="connsiteY44" fmla="*/ 2657475 h 3552825"/>
              <a:gd name="connsiteX45" fmla="*/ 5765235 w 7622610"/>
              <a:gd name="connsiteY45" fmla="*/ 2676525 h 3552825"/>
              <a:gd name="connsiteX46" fmla="*/ 5755710 w 7622610"/>
              <a:gd name="connsiteY46" fmla="*/ 2781300 h 3552825"/>
              <a:gd name="connsiteX47" fmla="*/ 5715229 w 7622610"/>
              <a:gd name="connsiteY47" fmla="*/ 2831306 h 3552825"/>
              <a:gd name="connsiteX48" fmla="*/ 5593785 w 7622610"/>
              <a:gd name="connsiteY48" fmla="*/ 2781300 h 3552825"/>
              <a:gd name="connsiteX49" fmla="*/ 5536635 w 7622610"/>
              <a:gd name="connsiteY49" fmla="*/ 2762250 h 3552825"/>
              <a:gd name="connsiteX50" fmla="*/ 5508060 w 7622610"/>
              <a:gd name="connsiteY50" fmla="*/ 2752725 h 3552825"/>
              <a:gd name="connsiteX51" fmla="*/ 5450910 w 7622610"/>
              <a:gd name="connsiteY51" fmla="*/ 2714625 h 3552825"/>
              <a:gd name="connsiteX52" fmla="*/ 5393760 w 7622610"/>
              <a:gd name="connsiteY52" fmla="*/ 2695575 h 3552825"/>
              <a:gd name="connsiteX53" fmla="*/ 5365185 w 7622610"/>
              <a:gd name="connsiteY53" fmla="*/ 2686050 h 3552825"/>
              <a:gd name="connsiteX54" fmla="*/ 5336610 w 7622610"/>
              <a:gd name="connsiteY54" fmla="*/ 2667000 h 3552825"/>
              <a:gd name="connsiteX55" fmla="*/ 5250885 w 7622610"/>
              <a:gd name="connsiteY55" fmla="*/ 2638425 h 3552825"/>
              <a:gd name="connsiteX56" fmla="*/ 5222310 w 7622610"/>
              <a:gd name="connsiteY56" fmla="*/ 2619375 h 3552825"/>
              <a:gd name="connsiteX57" fmla="*/ 5165160 w 7622610"/>
              <a:gd name="connsiteY57" fmla="*/ 2590800 h 3552825"/>
              <a:gd name="connsiteX58" fmla="*/ 5184210 w 7622610"/>
              <a:gd name="connsiteY58" fmla="*/ 2562225 h 3552825"/>
              <a:gd name="connsiteX59" fmla="*/ 5241360 w 7622610"/>
              <a:gd name="connsiteY59" fmla="*/ 2543175 h 3552825"/>
              <a:gd name="connsiteX60" fmla="*/ 5279460 w 7622610"/>
              <a:gd name="connsiteY60" fmla="*/ 2486025 h 3552825"/>
              <a:gd name="connsiteX61" fmla="*/ 5298510 w 7622610"/>
              <a:gd name="connsiteY61" fmla="*/ 2457450 h 3552825"/>
              <a:gd name="connsiteX62" fmla="*/ 5288985 w 7622610"/>
              <a:gd name="connsiteY62" fmla="*/ 2400300 h 3552825"/>
              <a:gd name="connsiteX63" fmla="*/ 5250885 w 7622610"/>
              <a:gd name="connsiteY63" fmla="*/ 2390775 h 3552825"/>
              <a:gd name="connsiteX64" fmla="*/ 5193735 w 7622610"/>
              <a:gd name="connsiteY64" fmla="*/ 2371725 h 3552825"/>
              <a:gd name="connsiteX65" fmla="*/ 5165160 w 7622610"/>
              <a:gd name="connsiteY65" fmla="*/ 2362200 h 3552825"/>
              <a:gd name="connsiteX66" fmla="*/ 5136585 w 7622610"/>
              <a:gd name="connsiteY66" fmla="*/ 2352675 h 3552825"/>
              <a:gd name="connsiteX67" fmla="*/ 5108010 w 7622610"/>
              <a:gd name="connsiteY67" fmla="*/ 2295525 h 3552825"/>
              <a:gd name="connsiteX68" fmla="*/ 5117535 w 7622610"/>
              <a:gd name="connsiteY68" fmla="*/ 2257425 h 3552825"/>
              <a:gd name="connsiteX69" fmla="*/ 5108010 w 7622610"/>
              <a:gd name="connsiteY69" fmla="*/ 2143125 h 3552825"/>
              <a:gd name="connsiteX70" fmla="*/ 5079435 w 7622610"/>
              <a:gd name="connsiteY70" fmla="*/ 2124075 h 3552825"/>
              <a:gd name="connsiteX71" fmla="*/ 4993710 w 7622610"/>
              <a:gd name="connsiteY71" fmla="*/ 2114550 h 3552825"/>
              <a:gd name="connsiteX72" fmla="*/ 5022285 w 7622610"/>
              <a:gd name="connsiteY72" fmla="*/ 2028825 h 3552825"/>
              <a:gd name="connsiteX73" fmla="*/ 5031810 w 7622610"/>
              <a:gd name="connsiteY73" fmla="*/ 2000250 h 3552825"/>
              <a:gd name="connsiteX74" fmla="*/ 5022285 w 7622610"/>
              <a:gd name="connsiteY74" fmla="*/ 1895475 h 3552825"/>
              <a:gd name="connsiteX75" fmla="*/ 4936560 w 7622610"/>
              <a:gd name="connsiteY75" fmla="*/ 1847850 h 3552825"/>
              <a:gd name="connsiteX76" fmla="*/ 4907985 w 7622610"/>
              <a:gd name="connsiteY76" fmla="*/ 1828800 h 3552825"/>
              <a:gd name="connsiteX77" fmla="*/ 4793685 w 7622610"/>
              <a:gd name="connsiteY77" fmla="*/ 1819275 h 3552825"/>
              <a:gd name="connsiteX78" fmla="*/ 4765110 w 7622610"/>
              <a:gd name="connsiteY78" fmla="*/ 1809750 h 3552825"/>
              <a:gd name="connsiteX79" fmla="*/ 4707960 w 7622610"/>
              <a:gd name="connsiteY79" fmla="*/ 1781175 h 3552825"/>
              <a:gd name="connsiteX80" fmla="*/ 4688910 w 7622610"/>
              <a:gd name="connsiteY80" fmla="*/ 1752600 h 3552825"/>
              <a:gd name="connsiteX81" fmla="*/ 4669860 w 7622610"/>
              <a:gd name="connsiteY81" fmla="*/ 1676400 h 3552825"/>
              <a:gd name="connsiteX82" fmla="*/ 4631760 w 7622610"/>
              <a:gd name="connsiteY82" fmla="*/ 1619250 h 3552825"/>
              <a:gd name="connsiteX83" fmla="*/ 4574610 w 7622610"/>
              <a:gd name="connsiteY83" fmla="*/ 1600200 h 3552825"/>
              <a:gd name="connsiteX84" fmla="*/ 4355535 w 7622610"/>
              <a:gd name="connsiteY84" fmla="*/ 1609725 h 3552825"/>
              <a:gd name="connsiteX85" fmla="*/ 4336485 w 7622610"/>
              <a:gd name="connsiteY85" fmla="*/ 1638300 h 3552825"/>
              <a:gd name="connsiteX86" fmla="*/ 4326960 w 7622610"/>
              <a:gd name="connsiteY86" fmla="*/ 1704975 h 3552825"/>
              <a:gd name="connsiteX87" fmla="*/ 4298385 w 7622610"/>
              <a:gd name="connsiteY87" fmla="*/ 1724025 h 3552825"/>
              <a:gd name="connsiteX88" fmla="*/ 4212660 w 7622610"/>
              <a:gd name="connsiteY88" fmla="*/ 1714500 h 3552825"/>
              <a:gd name="connsiteX89" fmla="*/ 4184085 w 7622610"/>
              <a:gd name="connsiteY89" fmla="*/ 1619250 h 3552825"/>
              <a:gd name="connsiteX90" fmla="*/ 4174560 w 7622610"/>
              <a:gd name="connsiteY90" fmla="*/ 1590675 h 3552825"/>
              <a:gd name="connsiteX91" fmla="*/ 4107885 w 7622610"/>
              <a:gd name="connsiteY91" fmla="*/ 1571625 h 3552825"/>
              <a:gd name="connsiteX92" fmla="*/ 3945960 w 7622610"/>
              <a:gd name="connsiteY92" fmla="*/ 1581150 h 3552825"/>
              <a:gd name="connsiteX93" fmla="*/ 3841185 w 7622610"/>
              <a:gd name="connsiteY93" fmla="*/ 1600200 h 3552825"/>
              <a:gd name="connsiteX94" fmla="*/ 3812610 w 7622610"/>
              <a:gd name="connsiteY94" fmla="*/ 1619250 h 3552825"/>
              <a:gd name="connsiteX95" fmla="*/ 3793560 w 7622610"/>
              <a:gd name="connsiteY95" fmla="*/ 1647825 h 3552825"/>
              <a:gd name="connsiteX96" fmla="*/ 3736410 w 7622610"/>
              <a:gd name="connsiteY96" fmla="*/ 1666875 h 3552825"/>
              <a:gd name="connsiteX97" fmla="*/ 3745935 w 7622610"/>
              <a:gd name="connsiteY97" fmla="*/ 1695450 h 3552825"/>
              <a:gd name="connsiteX98" fmla="*/ 3784035 w 7622610"/>
              <a:gd name="connsiteY98" fmla="*/ 1752600 h 3552825"/>
              <a:gd name="connsiteX99" fmla="*/ 3803085 w 7622610"/>
              <a:gd name="connsiteY99" fmla="*/ 1809750 h 3552825"/>
              <a:gd name="connsiteX100" fmla="*/ 3793560 w 7622610"/>
              <a:gd name="connsiteY100" fmla="*/ 1885950 h 3552825"/>
              <a:gd name="connsiteX101" fmla="*/ 3784035 w 7622610"/>
              <a:gd name="connsiteY101" fmla="*/ 2000250 h 3552825"/>
              <a:gd name="connsiteX102" fmla="*/ 3755460 w 7622610"/>
              <a:gd name="connsiteY102" fmla="*/ 2009775 h 3552825"/>
              <a:gd name="connsiteX103" fmla="*/ 3688785 w 7622610"/>
              <a:gd name="connsiteY103" fmla="*/ 1981200 h 3552825"/>
              <a:gd name="connsiteX104" fmla="*/ 3650685 w 7622610"/>
              <a:gd name="connsiteY104" fmla="*/ 1971675 h 3552825"/>
              <a:gd name="connsiteX105" fmla="*/ 3584010 w 7622610"/>
              <a:gd name="connsiteY105" fmla="*/ 1952625 h 3552825"/>
              <a:gd name="connsiteX106" fmla="*/ 3488760 w 7622610"/>
              <a:gd name="connsiteY106" fmla="*/ 1962150 h 3552825"/>
              <a:gd name="connsiteX107" fmla="*/ 3441135 w 7622610"/>
              <a:gd name="connsiteY107" fmla="*/ 2009775 h 3552825"/>
              <a:gd name="connsiteX108" fmla="*/ 3412560 w 7622610"/>
              <a:gd name="connsiteY108" fmla="*/ 2019300 h 3552825"/>
              <a:gd name="connsiteX109" fmla="*/ 3383985 w 7622610"/>
              <a:gd name="connsiteY109" fmla="*/ 2038350 h 3552825"/>
              <a:gd name="connsiteX110" fmla="*/ 3345885 w 7622610"/>
              <a:gd name="connsiteY110" fmla="*/ 2028825 h 3552825"/>
              <a:gd name="connsiteX111" fmla="*/ 3317310 w 7622610"/>
              <a:gd name="connsiteY111" fmla="*/ 2019300 h 3552825"/>
              <a:gd name="connsiteX112" fmla="*/ 3241110 w 7622610"/>
              <a:gd name="connsiteY112" fmla="*/ 2000250 h 3552825"/>
              <a:gd name="connsiteX113" fmla="*/ 3212535 w 7622610"/>
              <a:gd name="connsiteY113" fmla="*/ 1981200 h 3552825"/>
              <a:gd name="connsiteX114" fmla="*/ 3174435 w 7622610"/>
              <a:gd name="connsiteY114" fmla="*/ 1933575 h 3552825"/>
              <a:gd name="connsiteX115" fmla="*/ 3126810 w 7622610"/>
              <a:gd name="connsiteY115" fmla="*/ 1885950 h 3552825"/>
              <a:gd name="connsiteX116" fmla="*/ 3079185 w 7622610"/>
              <a:gd name="connsiteY116" fmla="*/ 1847850 h 3552825"/>
              <a:gd name="connsiteX117" fmla="*/ 2945835 w 7622610"/>
              <a:gd name="connsiteY117" fmla="*/ 1857375 h 3552825"/>
              <a:gd name="connsiteX118" fmla="*/ 2917260 w 7622610"/>
              <a:gd name="connsiteY118" fmla="*/ 1866900 h 3552825"/>
              <a:gd name="connsiteX119" fmla="*/ 2869635 w 7622610"/>
              <a:gd name="connsiteY119" fmla="*/ 1876425 h 3552825"/>
              <a:gd name="connsiteX120" fmla="*/ 2802960 w 7622610"/>
              <a:gd name="connsiteY120" fmla="*/ 1857375 h 3552825"/>
              <a:gd name="connsiteX121" fmla="*/ 2755335 w 7622610"/>
              <a:gd name="connsiteY121" fmla="*/ 1800225 h 3552825"/>
              <a:gd name="connsiteX122" fmla="*/ 2726760 w 7622610"/>
              <a:gd name="connsiteY122" fmla="*/ 1781175 h 3552825"/>
              <a:gd name="connsiteX123" fmla="*/ 2669610 w 7622610"/>
              <a:gd name="connsiteY123" fmla="*/ 1762125 h 3552825"/>
              <a:gd name="connsiteX124" fmla="*/ 2593410 w 7622610"/>
              <a:gd name="connsiteY124" fmla="*/ 1743075 h 3552825"/>
              <a:gd name="connsiteX125" fmla="*/ 2526735 w 7622610"/>
              <a:gd name="connsiteY125" fmla="*/ 1724025 h 3552825"/>
              <a:gd name="connsiteX126" fmla="*/ 2479110 w 7622610"/>
              <a:gd name="connsiteY126" fmla="*/ 1685925 h 3552825"/>
              <a:gd name="connsiteX127" fmla="*/ 2460060 w 7622610"/>
              <a:gd name="connsiteY127" fmla="*/ 1657350 h 3552825"/>
              <a:gd name="connsiteX128" fmla="*/ 2431485 w 7622610"/>
              <a:gd name="connsiteY128" fmla="*/ 1638300 h 3552825"/>
              <a:gd name="connsiteX129" fmla="*/ 2441010 w 7622610"/>
              <a:gd name="connsiteY129" fmla="*/ 1609725 h 3552825"/>
              <a:gd name="connsiteX130" fmla="*/ 2469585 w 7622610"/>
              <a:gd name="connsiteY130" fmla="*/ 1590675 h 3552825"/>
              <a:gd name="connsiteX131" fmla="*/ 2441010 w 7622610"/>
              <a:gd name="connsiteY131" fmla="*/ 1485900 h 3552825"/>
              <a:gd name="connsiteX132" fmla="*/ 2383860 w 7622610"/>
              <a:gd name="connsiteY132" fmla="*/ 1466850 h 3552825"/>
              <a:gd name="connsiteX133" fmla="*/ 2355285 w 7622610"/>
              <a:gd name="connsiteY133" fmla="*/ 1447800 h 3552825"/>
              <a:gd name="connsiteX134" fmla="*/ 2326710 w 7622610"/>
              <a:gd name="connsiteY134" fmla="*/ 1419225 h 3552825"/>
              <a:gd name="connsiteX135" fmla="*/ 2298135 w 7622610"/>
              <a:gd name="connsiteY135" fmla="*/ 1409700 h 3552825"/>
              <a:gd name="connsiteX136" fmla="*/ 2212410 w 7622610"/>
              <a:gd name="connsiteY136" fmla="*/ 1371600 h 3552825"/>
              <a:gd name="connsiteX137" fmla="*/ 2183835 w 7622610"/>
              <a:gd name="connsiteY137" fmla="*/ 1362075 h 3552825"/>
              <a:gd name="connsiteX138" fmla="*/ 2155260 w 7622610"/>
              <a:gd name="connsiteY138" fmla="*/ 1352550 h 3552825"/>
              <a:gd name="connsiteX139" fmla="*/ 2098110 w 7622610"/>
              <a:gd name="connsiteY139" fmla="*/ 1371600 h 3552825"/>
              <a:gd name="connsiteX140" fmla="*/ 2079060 w 7622610"/>
              <a:gd name="connsiteY140" fmla="*/ 1343025 h 3552825"/>
              <a:gd name="connsiteX141" fmla="*/ 2050485 w 7622610"/>
              <a:gd name="connsiteY141" fmla="*/ 1285875 h 3552825"/>
              <a:gd name="connsiteX142" fmla="*/ 2021910 w 7622610"/>
              <a:gd name="connsiteY142" fmla="*/ 1276350 h 3552825"/>
              <a:gd name="connsiteX143" fmla="*/ 1993335 w 7622610"/>
              <a:gd name="connsiteY143" fmla="*/ 1257300 h 3552825"/>
              <a:gd name="connsiteX144" fmla="*/ 1983810 w 7622610"/>
              <a:gd name="connsiteY144" fmla="*/ 1085850 h 3552825"/>
              <a:gd name="connsiteX145" fmla="*/ 1974285 w 7622610"/>
              <a:gd name="connsiteY145" fmla="*/ 1057275 h 3552825"/>
              <a:gd name="connsiteX146" fmla="*/ 1936185 w 7622610"/>
              <a:gd name="connsiteY146" fmla="*/ 1047750 h 3552825"/>
              <a:gd name="connsiteX147" fmla="*/ 1850460 w 7622610"/>
              <a:gd name="connsiteY147" fmla="*/ 1019175 h 3552825"/>
              <a:gd name="connsiteX148" fmla="*/ 1821885 w 7622610"/>
              <a:gd name="connsiteY148" fmla="*/ 1009650 h 3552825"/>
              <a:gd name="connsiteX149" fmla="*/ 1793310 w 7622610"/>
              <a:gd name="connsiteY149" fmla="*/ 1000125 h 3552825"/>
              <a:gd name="connsiteX150" fmla="*/ 1764735 w 7622610"/>
              <a:gd name="connsiteY150" fmla="*/ 981075 h 3552825"/>
              <a:gd name="connsiteX151" fmla="*/ 1707585 w 7622610"/>
              <a:gd name="connsiteY151" fmla="*/ 1009650 h 3552825"/>
              <a:gd name="connsiteX152" fmla="*/ 1688535 w 7622610"/>
              <a:gd name="connsiteY152" fmla="*/ 1038225 h 3552825"/>
              <a:gd name="connsiteX153" fmla="*/ 1631385 w 7622610"/>
              <a:gd name="connsiteY153" fmla="*/ 1057275 h 3552825"/>
              <a:gd name="connsiteX154" fmla="*/ 1393260 w 7622610"/>
              <a:gd name="connsiteY154" fmla="*/ 1038225 h 3552825"/>
              <a:gd name="connsiteX155" fmla="*/ 1307535 w 7622610"/>
              <a:gd name="connsiteY155" fmla="*/ 1009650 h 3552825"/>
              <a:gd name="connsiteX156" fmla="*/ 1278960 w 7622610"/>
              <a:gd name="connsiteY156" fmla="*/ 1000125 h 3552825"/>
              <a:gd name="connsiteX157" fmla="*/ 1250385 w 7622610"/>
              <a:gd name="connsiteY157" fmla="*/ 990600 h 3552825"/>
              <a:gd name="connsiteX158" fmla="*/ 1269435 w 7622610"/>
              <a:gd name="connsiteY158" fmla="*/ 962025 h 3552825"/>
              <a:gd name="connsiteX159" fmla="*/ 1307535 w 7622610"/>
              <a:gd name="connsiteY159" fmla="*/ 952500 h 3552825"/>
              <a:gd name="connsiteX160" fmla="*/ 1336110 w 7622610"/>
              <a:gd name="connsiteY160" fmla="*/ 942975 h 3552825"/>
              <a:gd name="connsiteX161" fmla="*/ 1364685 w 7622610"/>
              <a:gd name="connsiteY161" fmla="*/ 914400 h 3552825"/>
              <a:gd name="connsiteX162" fmla="*/ 1374210 w 7622610"/>
              <a:gd name="connsiteY162" fmla="*/ 885825 h 3552825"/>
              <a:gd name="connsiteX163" fmla="*/ 1459935 w 7622610"/>
              <a:gd name="connsiteY163" fmla="*/ 838200 h 3552825"/>
              <a:gd name="connsiteX164" fmla="*/ 1536135 w 7622610"/>
              <a:gd name="connsiteY164" fmla="*/ 828675 h 3552825"/>
              <a:gd name="connsiteX165" fmla="*/ 1593285 w 7622610"/>
              <a:gd name="connsiteY165" fmla="*/ 800100 h 3552825"/>
              <a:gd name="connsiteX166" fmla="*/ 1602810 w 7622610"/>
              <a:gd name="connsiteY166" fmla="*/ 771525 h 3552825"/>
              <a:gd name="connsiteX167" fmla="*/ 1612335 w 7622610"/>
              <a:gd name="connsiteY167" fmla="*/ 695325 h 3552825"/>
              <a:gd name="connsiteX168" fmla="*/ 1602810 w 7622610"/>
              <a:gd name="connsiteY168" fmla="*/ 647700 h 3552825"/>
              <a:gd name="connsiteX169" fmla="*/ 1574235 w 7622610"/>
              <a:gd name="connsiteY169" fmla="*/ 628650 h 3552825"/>
              <a:gd name="connsiteX170" fmla="*/ 1517085 w 7622610"/>
              <a:gd name="connsiteY170" fmla="*/ 609600 h 3552825"/>
              <a:gd name="connsiteX171" fmla="*/ 1488510 w 7622610"/>
              <a:gd name="connsiteY171" fmla="*/ 600075 h 3552825"/>
              <a:gd name="connsiteX172" fmla="*/ 1459935 w 7622610"/>
              <a:gd name="connsiteY172" fmla="*/ 581025 h 3552825"/>
              <a:gd name="connsiteX173" fmla="*/ 1412310 w 7622610"/>
              <a:gd name="connsiteY173" fmla="*/ 495300 h 3552825"/>
              <a:gd name="connsiteX174" fmla="*/ 1383735 w 7622610"/>
              <a:gd name="connsiteY174" fmla="*/ 476250 h 3552825"/>
              <a:gd name="connsiteX175" fmla="*/ 1364685 w 7622610"/>
              <a:gd name="connsiteY175" fmla="*/ 447675 h 3552825"/>
              <a:gd name="connsiteX176" fmla="*/ 1336110 w 7622610"/>
              <a:gd name="connsiteY176" fmla="*/ 438150 h 3552825"/>
              <a:gd name="connsiteX177" fmla="*/ 1278960 w 7622610"/>
              <a:gd name="connsiteY177" fmla="*/ 400050 h 3552825"/>
              <a:gd name="connsiteX178" fmla="*/ 1278960 w 7622610"/>
              <a:gd name="connsiteY178" fmla="*/ 400050 h 3552825"/>
              <a:gd name="connsiteX179" fmla="*/ 1221810 w 7622610"/>
              <a:gd name="connsiteY179" fmla="*/ 342900 h 3552825"/>
              <a:gd name="connsiteX180" fmla="*/ 1193235 w 7622610"/>
              <a:gd name="connsiteY180" fmla="*/ 314325 h 3552825"/>
              <a:gd name="connsiteX181" fmla="*/ 1174185 w 7622610"/>
              <a:gd name="connsiteY181" fmla="*/ 285750 h 3552825"/>
              <a:gd name="connsiteX182" fmla="*/ 1145610 w 7622610"/>
              <a:gd name="connsiteY182" fmla="*/ 276225 h 3552825"/>
              <a:gd name="connsiteX183" fmla="*/ 1126560 w 7622610"/>
              <a:gd name="connsiteY183" fmla="*/ 247650 h 3552825"/>
              <a:gd name="connsiteX184" fmla="*/ 1069410 w 7622610"/>
              <a:gd name="connsiteY184" fmla="*/ 219075 h 3552825"/>
              <a:gd name="connsiteX185" fmla="*/ 1021785 w 7622610"/>
              <a:gd name="connsiteY185" fmla="*/ 180975 h 3552825"/>
              <a:gd name="connsiteX186" fmla="*/ 1002735 w 7622610"/>
              <a:gd name="connsiteY186" fmla="*/ 152400 h 3552825"/>
              <a:gd name="connsiteX187" fmla="*/ 974160 w 7622610"/>
              <a:gd name="connsiteY187" fmla="*/ 123825 h 3552825"/>
              <a:gd name="connsiteX188" fmla="*/ 955110 w 7622610"/>
              <a:gd name="connsiteY188" fmla="*/ 95250 h 3552825"/>
              <a:gd name="connsiteX189" fmla="*/ 897960 w 7622610"/>
              <a:gd name="connsiteY189" fmla="*/ 47625 h 3552825"/>
              <a:gd name="connsiteX190" fmla="*/ 878910 w 7622610"/>
              <a:gd name="connsiteY190" fmla="*/ 19050 h 3552825"/>
              <a:gd name="connsiteX191" fmla="*/ 821760 w 7622610"/>
              <a:gd name="connsiteY191" fmla="*/ 9525 h 3552825"/>
              <a:gd name="connsiteX192" fmla="*/ 783660 w 7622610"/>
              <a:gd name="connsiteY192" fmla="*/ 0 h 3552825"/>
              <a:gd name="connsiteX193" fmla="*/ 640785 w 7622610"/>
              <a:gd name="connsiteY193" fmla="*/ 9525 h 3552825"/>
              <a:gd name="connsiteX194" fmla="*/ 583635 w 7622610"/>
              <a:gd name="connsiteY194" fmla="*/ 57150 h 3552825"/>
              <a:gd name="connsiteX195" fmla="*/ 488385 w 7622610"/>
              <a:gd name="connsiteY195" fmla="*/ 66675 h 3552825"/>
              <a:gd name="connsiteX196" fmla="*/ 412185 w 7622610"/>
              <a:gd name="connsiteY196" fmla="*/ 85725 h 3552825"/>
              <a:gd name="connsiteX197" fmla="*/ 402660 w 7622610"/>
              <a:gd name="connsiteY197" fmla="*/ 114300 h 3552825"/>
              <a:gd name="connsiteX198" fmla="*/ 431235 w 7622610"/>
              <a:gd name="connsiteY198" fmla="*/ 180975 h 3552825"/>
              <a:gd name="connsiteX199" fmla="*/ 488385 w 7622610"/>
              <a:gd name="connsiteY199" fmla="*/ 219075 h 3552825"/>
              <a:gd name="connsiteX200" fmla="*/ 478860 w 7622610"/>
              <a:gd name="connsiteY200" fmla="*/ 295275 h 3552825"/>
              <a:gd name="connsiteX201" fmla="*/ 450285 w 7622610"/>
              <a:gd name="connsiteY201" fmla="*/ 381000 h 3552825"/>
              <a:gd name="connsiteX202" fmla="*/ 440760 w 7622610"/>
              <a:gd name="connsiteY202" fmla="*/ 419100 h 3552825"/>
              <a:gd name="connsiteX203" fmla="*/ 383610 w 7622610"/>
              <a:gd name="connsiteY203" fmla="*/ 447675 h 3552825"/>
              <a:gd name="connsiteX204" fmla="*/ 288360 w 7622610"/>
              <a:gd name="connsiteY204" fmla="*/ 419100 h 3552825"/>
              <a:gd name="connsiteX205" fmla="*/ 259785 w 7622610"/>
              <a:gd name="connsiteY205" fmla="*/ 409575 h 3552825"/>
              <a:gd name="connsiteX206" fmla="*/ 59760 w 7622610"/>
              <a:gd name="connsiteY206" fmla="*/ 419100 h 3552825"/>
              <a:gd name="connsiteX207" fmla="*/ 40710 w 7622610"/>
              <a:gd name="connsiteY207" fmla="*/ 447675 h 3552825"/>
              <a:gd name="connsiteX208" fmla="*/ 50235 w 7622610"/>
              <a:gd name="connsiteY208" fmla="*/ 476250 h 3552825"/>
              <a:gd name="connsiteX209" fmla="*/ 40710 w 7622610"/>
              <a:gd name="connsiteY209" fmla="*/ 561975 h 3552825"/>
              <a:gd name="connsiteX210" fmla="*/ 21660 w 7622610"/>
              <a:gd name="connsiteY210" fmla="*/ 619125 h 3552825"/>
              <a:gd name="connsiteX211" fmla="*/ 31185 w 7622610"/>
              <a:gd name="connsiteY211" fmla="*/ 666750 h 3552825"/>
              <a:gd name="connsiteX212" fmla="*/ 50235 w 7622610"/>
              <a:gd name="connsiteY212" fmla="*/ 723900 h 3552825"/>
              <a:gd name="connsiteX213" fmla="*/ 126435 w 7622610"/>
              <a:gd name="connsiteY213" fmla="*/ 742950 h 3552825"/>
              <a:gd name="connsiteX214" fmla="*/ 183585 w 7622610"/>
              <a:gd name="connsiteY214" fmla="*/ 762000 h 3552825"/>
              <a:gd name="connsiteX215" fmla="*/ 240735 w 7622610"/>
              <a:gd name="connsiteY215" fmla="*/ 781050 h 3552825"/>
              <a:gd name="connsiteX216" fmla="*/ 269310 w 7622610"/>
              <a:gd name="connsiteY216" fmla="*/ 790575 h 3552825"/>
              <a:gd name="connsiteX217" fmla="*/ 288360 w 7622610"/>
              <a:gd name="connsiteY217" fmla="*/ 847725 h 3552825"/>
              <a:gd name="connsiteX218" fmla="*/ 307410 w 7622610"/>
              <a:gd name="connsiteY218" fmla="*/ 885825 h 3552825"/>
              <a:gd name="connsiteX0" fmla="*/ 7184460 w 7622610"/>
              <a:gd name="connsiteY0" fmla="*/ 3552825 h 3552825"/>
              <a:gd name="connsiteX1" fmla="*/ 7160648 w 7622610"/>
              <a:gd name="connsiteY1" fmla="*/ 3548063 h 3552825"/>
              <a:gd name="connsiteX2" fmla="*/ 7213035 w 7622610"/>
              <a:gd name="connsiteY2" fmla="*/ 3495675 h 3552825"/>
              <a:gd name="connsiteX3" fmla="*/ 7203510 w 7622610"/>
              <a:gd name="connsiteY3" fmla="*/ 3457575 h 3552825"/>
              <a:gd name="connsiteX4" fmla="*/ 7208272 w 7622610"/>
              <a:gd name="connsiteY4" fmla="*/ 3352800 h 3552825"/>
              <a:gd name="connsiteX5" fmla="*/ 7232085 w 7622610"/>
              <a:gd name="connsiteY5" fmla="*/ 3343275 h 3552825"/>
              <a:gd name="connsiteX6" fmla="*/ 7243991 w 7622610"/>
              <a:gd name="connsiteY6" fmla="*/ 3257550 h 3552825"/>
              <a:gd name="connsiteX7" fmla="*/ 7308285 w 7622610"/>
              <a:gd name="connsiteY7" fmla="*/ 3219450 h 3552825"/>
              <a:gd name="connsiteX8" fmla="*/ 7317810 w 7622610"/>
              <a:gd name="connsiteY8" fmla="*/ 3190875 h 3552825"/>
              <a:gd name="connsiteX9" fmla="*/ 7329716 w 7622610"/>
              <a:gd name="connsiteY9" fmla="*/ 2988469 h 3552825"/>
              <a:gd name="connsiteX10" fmla="*/ 7410679 w 7622610"/>
              <a:gd name="connsiteY10" fmla="*/ 2924175 h 3552825"/>
              <a:gd name="connsiteX11" fmla="*/ 7472591 w 7622610"/>
              <a:gd name="connsiteY11" fmla="*/ 2962275 h 3552825"/>
              <a:gd name="connsiteX12" fmla="*/ 7527360 w 7622610"/>
              <a:gd name="connsiteY12" fmla="*/ 2947988 h 3552825"/>
              <a:gd name="connsiteX13" fmla="*/ 7574985 w 7622610"/>
              <a:gd name="connsiteY13" fmla="*/ 2867025 h 3552825"/>
              <a:gd name="connsiteX14" fmla="*/ 7584510 w 7622610"/>
              <a:gd name="connsiteY14" fmla="*/ 2838450 h 3552825"/>
              <a:gd name="connsiteX15" fmla="*/ 7613085 w 7622610"/>
              <a:gd name="connsiteY15" fmla="*/ 2819400 h 3552825"/>
              <a:gd name="connsiteX16" fmla="*/ 7622610 w 7622610"/>
              <a:gd name="connsiteY16" fmla="*/ 2790825 h 3552825"/>
              <a:gd name="connsiteX17" fmla="*/ 7613085 w 7622610"/>
              <a:gd name="connsiteY17" fmla="*/ 2752725 h 3552825"/>
              <a:gd name="connsiteX18" fmla="*/ 7489260 w 7622610"/>
              <a:gd name="connsiteY18" fmla="*/ 2714625 h 3552825"/>
              <a:gd name="connsiteX19" fmla="*/ 7460685 w 7622610"/>
              <a:gd name="connsiteY19" fmla="*/ 2705100 h 3552825"/>
              <a:gd name="connsiteX20" fmla="*/ 7432110 w 7622610"/>
              <a:gd name="connsiteY20" fmla="*/ 2676525 h 3552825"/>
              <a:gd name="connsiteX21" fmla="*/ 7403535 w 7622610"/>
              <a:gd name="connsiteY21" fmla="*/ 2657475 h 3552825"/>
              <a:gd name="connsiteX22" fmla="*/ 7241610 w 7622610"/>
              <a:gd name="connsiteY22" fmla="*/ 2619375 h 3552825"/>
              <a:gd name="connsiteX23" fmla="*/ 7174935 w 7622610"/>
              <a:gd name="connsiteY23" fmla="*/ 2600325 h 3552825"/>
              <a:gd name="connsiteX24" fmla="*/ 7070160 w 7622610"/>
              <a:gd name="connsiteY24" fmla="*/ 2571750 h 3552825"/>
              <a:gd name="connsiteX25" fmla="*/ 7041585 w 7622610"/>
              <a:gd name="connsiteY25" fmla="*/ 2552700 h 3552825"/>
              <a:gd name="connsiteX26" fmla="*/ 6965385 w 7622610"/>
              <a:gd name="connsiteY26" fmla="*/ 2543175 h 3552825"/>
              <a:gd name="connsiteX27" fmla="*/ 6936810 w 7622610"/>
              <a:gd name="connsiteY27" fmla="*/ 2533650 h 3552825"/>
              <a:gd name="connsiteX28" fmla="*/ 6841560 w 7622610"/>
              <a:gd name="connsiteY28" fmla="*/ 2552700 h 3552825"/>
              <a:gd name="connsiteX29" fmla="*/ 6812985 w 7622610"/>
              <a:gd name="connsiteY29" fmla="*/ 2571750 h 3552825"/>
              <a:gd name="connsiteX30" fmla="*/ 6755835 w 7622610"/>
              <a:gd name="connsiteY30" fmla="*/ 2590800 h 3552825"/>
              <a:gd name="connsiteX31" fmla="*/ 6727260 w 7622610"/>
              <a:gd name="connsiteY31" fmla="*/ 2609850 h 3552825"/>
              <a:gd name="connsiteX32" fmla="*/ 6698685 w 7622610"/>
              <a:gd name="connsiteY32" fmla="*/ 2619375 h 3552825"/>
              <a:gd name="connsiteX33" fmla="*/ 6641535 w 7622610"/>
              <a:gd name="connsiteY33" fmla="*/ 2657475 h 3552825"/>
              <a:gd name="connsiteX34" fmla="*/ 6584385 w 7622610"/>
              <a:gd name="connsiteY34" fmla="*/ 2619375 h 3552825"/>
              <a:gd name="connsiteX35" fmla="*/ 6527235 w 7622610"/>
              <a:gd name="connsiteY35" fmla="*/ 2581275 h 3552825"/>
              <a:gd name="connsiteX36" fmla="*/ 6498660 w 7622610"/>
              <a:gd name="connsiteY36" fmla="*/ 2562225 h 3552825"/>
              <a:gd name="connsiteX37" fmla="*/ 6412935 w 7622610"/>
              <a:gd name="connsiteY37" fmla="*/ 2543175 h 3552825"/>
              <a:gd name="connsiteX38" fmla="*/ 6231960 w 7622610"/>
              <a:gd name="connsiteY38" fmla="*/ 2533650 h 3552825"/>
              <a:gd name="connsiteX39" fmla="*/ 6155760 w 7622610"/>
              <a:gd name="connsiteY39" fmla="*/ 2552700 h 3552825"/>
              <a:gd name="connsiteX40" fmla="*/ 6127185 w 7622610"/>
              <a:gd name="connsiteY40" fmla="*/ 2571750 h 3552825"/>
              <a:gd name="connsiteX41" fmla="*/ 6117660 w 7622610"/>
              <a:gd name="connsiteY41" fmla="*/ 2619375 h 3552825"/>
              <a:gd name="connsiteX42" fmla="*/ 6060510 w 7622610"/>
              <a:gd name="connsiteY42" fmla="*/ 2647950 h 3552825"/>
              <a:gd name="connsiteX43" fmla="*/ 5860485 w 7622610"/>
              <a:gd name="connsiteY43" fmla="*/ 2647950 h 3552825"/>
              <a:gd name="connsiteX44" fmla="*/ 5822385 w 7622610"/>
              <a:gd name="connsiteY44" fmla="*/ 2657475 h 3552825"/>
              <a:gd name="connsiteX45" fmla="*/ 5765235 w 7622610"/>
              <a:gd name="connsiteY45" fmla="*/ 2676525 h 3552825"/>
              <a:gd name="connsiteX46" fmla="*/ 5755710 w 7622610"/>
              <a:gd name="connsiteY46" fmla="*/ 2781300 h 3552825"/>
              <a:gd name="connsiteX47" fmla="*/ 5715229 w 7622610"/>
              <a:gd name="connsiteY47" fmla="*/ 2831306 h 3552825"/>
              <a:gd name="connsiteX48" fmla="*/ 5593785 w 7622610"/>
              <a:gd name="connsiteY48" fmla="*/ 2781300 h 3552825"/>
              <a:gd name="connsiteX49" fmla="*/ 5536635 w 7622610"/>
              <a:gd name="connsiteY49" fmla="*/ 2762250 h 3552825"/>
              <a:gd name="connsiteX50" fmla="*/ 5508060 w 7622610"/>
              <a:gd name="connsiteY50" fmla="*/ 2752725 h 3552825"/>
              <a:gd name="connsiteX51" fmla="*/ 5450910 w 7622610"/>
              <a:gd name="connsiteY51" fmla="*/ 2714625 h 3552825"/>
              <a:gd name="connsiteX52" fmla="*/ 5393760 w 7622610"/>
              <a:gd name="connsiteY52" fmla="*/ 2695575 h 3552825"/>
              <a:gd name="connsiteX53" fmla="*/ 5365185 w 7622610"/>
              <a:gd name="connsiteY53" fmla="*/ 2686050 h 3552825"/>
              <a:gd name="connsiteX54" fmla="*/ 5250885 w 7622610"/>
              <a:gd name="connsiteY54" fmla="*/ 2638425 h 3552825"/>
              <a:gd name="connsiteX55" fmla="*/ 5222310 w 7622610"/>
              <a:gd name="connsiteY55" fmla="*/ 2619375 h 3552825"/>
              <a:gd name="connsiteX56" fmla="*/ 5165160 w 7622610"/>
              <a:gd name="connsiteY56" fmla="*/ 2590800 h 3552825"/>
              <a:gd name="connsiteX57" fmla="*/ 5184210 w 7622610"/>
              <a:gd name="connsiteY57" fmla="*/ 2562225 h 3552825"/>
              <a:gd name="connsiteX58" fmla="*/ 5241360 w 7622610"/>
              <a:gd name="connsiteY58" fmla="*/ 2543175 h 3552825"/>
              <a:gd name="connsiteX59" fmla="*/ 5279460 w 7622610"/>
              <a:gd name="connsiteY59" fmla="*/ 2486025 h 3552825"/>
              <a:gd name="connsiteX60" fmla="*/ 5298510 w 7622610"/>
              <a:gd name="connsiteY60" fmla="*/ 2457450 h 3552825"/>
              <a:gd name="connsiteX61" fmla="*/ 5288985 w 7622610"/>
              <a:gd name="connsiteY61" fmla="*/ 2400300 h 3552825"/>
              <a:gd name="connsiteX62" fmla="*/ 5250885 w 7622610"/>
              <a:gd name="connsiteY62" fmla="*/ 2390775 h 3552825"/>
              <a:gd name="connsiteX63" fmla="*/ 5193735 w 7622610"/>
              <a:gd name="connsiteY63" fmla="*/ 2371725 h 3552825"/>
              <a:gd name="connsiteX64" fmla="*/ 5165160 w 7622610"/>
              <a:gd name="connsiteY64" fmla="*/ 2362200 h 3552825"/>
              <a:gd name="connsiteX65" fmla="*/ 5136585 w 7622610"/>
              <a:gd name="connsiteY65" fmla="*/ 2352675 h 3552825"/>
              <a:gd name="connsiteX66" fmla="*/ 5108010 w 7622610"/>
              <a:gd name="connsiteY66" fmla="*/ 2295525 h 3552825"/>
              <a:gd name="connsiteX67" fmla="*/ 5117535 w 7622610"/>
              <a:gd name="connsiteY67" fmla="*/ 2257425 h 3552825"/>
              <a:gd name="connsiteX68" fmla="*/ 5108010 w 7622610"/>
              <a:gd name="connsiteY68" fmla="*/ 2143125 h 3552825"/>
              <a:gd name="connsiteX69" fmla="*/ 5079435 w 7622610"/>
              <a:gd name="connsiteY69" fmla="*/ 2124075 h 3552825"/>
              <a:gd name="connsiteX70" fmla="*/ 4993710 w 7622610"/>
              <a:gd name="connsiteY70" fmla="*/ 2114550 h 3552825"/>
              <a:gd name="connsiteX71" fmla="*/ 5022285 w 7622610"/>
              <a:gd name="connsiteY71" fmla="*/ 2028825 h 3552825"/>
              <a:gd name="connsiteX72" fmla="*/ 5031810 w 7622610"/>
              <a:gd name="connsiteY72" fmla="*/ 2000250 h 3552825"/>
              <a:gd name="connsiteX73" fmla="*/ 5022285 w 7622610"/>
              <a:gd name="connsiteY73" fmla="*/ 1895475 h 3552825"/>
              <a:gd name="connsiteX74" fmla="*/ 4936560 w 7622610"/>
              <a:gd name="connsiteY74" fmla="*/ 1847850 h 3552825"/>
              <a:gd name="connsiteX75" fmla="*/ 4907985 w 7622610"/>
              <a:gd name="connsiteY75" fmla="*/ 1828800 h 3552825"/>
              <a:gd name="connsiteX76" fmla="*/ 4793685 w 7622610"/>
              <a:gd name="connsiteY76" fmla="*/ 1819275 h 3552825"/>
              <a:gd name="connsiteX77" fmla="*/ 4765110 w 7622610"/>
              <a:gd name="connsiteY77" fmla="*/ 1809750 h 3552825"/>
              <a:gd name="connsiteX78" fmla="*/ 4707960 w 7622610"/>
              <a:gd name="connsiteY78" fmla="*/ 1781175 h 3552825"/>
              <a:gd name="connsiteX79" fmla="*/ 4688910 w 7622610"/>
              <a:gd name="connsiteY79" fmla="*/ 1752600 h 3552825"/>
              <a:gd name="connsiteX80" fmla="*/ 4669860 w 7622610"/>
              <a:gd name="connsiteY80" fmla="*/ 1676400 h 3552825"/>
              <a:gd name="connsiteX81" fmla="*/ 4631760 w 7622610"/>
              <a:gd name="connsiteY81" fmla="*/ 1619250 h 3552825"/>
              <a:gd name="connsiteX82" fmla="*/ 4574610 w 7622610"/>
              <a:gd name="connsiteY82" fmla="*/ 1600200 h 3552825"/>
              <a:gd name="connsiteX83" fmla="*/ 4355535 w 7622610"/>
              <a:gd name="connsiteY83" fmla="*/ 1609725 h 3552825"/>
              <a:gd name="connsiteX84" fmla="*/ 4336485 w 7622610"/>
              <a:gd name="connsiteY84" fmla="*/ 1638300 h 3552825"/>
              <a:gd name="connsiteX85" fmla="*/ 4326960 w 7622610"/>
              <a:gd name="connsiteY85" fmla="*/ 1704975 h 3552825"/>
              <a:gd name="connsiteX86" fmla="*/ 4298385 w 7622610"/>
              <a:gd name="connsiteY86" fmla="*/ 1724025 h 3552825"/>
              <a:gd name="connsiteX87" fmla="*/ 4212660 w 7622610"/>
              <a:gd name="connsiteY87" fmla="*/ 1714500 h 3552825"/>
              <a:gd name="connsiteX88" fmla="*/ 4184085 w 7622610"/>
              <a:gd name="connsiteY88" fmla="*/ 1619250 h 3552825"/>
              <a:gd name="connsiteX89" fmla="*/ 4174560 w 7622610"/>
              <a:gd name="connsiteY89" fmla="*/ 1590675 h 3552825"/>
              <a:gd name="connsiteX90" fmla="*/ 4107885 w 7622610"/>
              <a:gd name="connsiteY90" fmla="*/ 1571625 h 3552825"/>
              <a:gd name="connsiteX91" fmla="*/ 3945960 w 7622610"/>
              <a:gd name="connsiteY91" fmla="*/ 1581150 h 3552825"/>
              <a:gd name="connsiteX92" fmla="*/ 3841185 w 7622610"/>
              <a:gd name="connsiteY92" fmla="*/ 1600200 h 3552825"/>
              <a:gd name="connsiteX93" fmla="*/ 3812610 w 7622610"/>
              <a:gd name="connsiteY93" fmla="*/ 1619250 h 3552825"/>
              <a:gd name="connsiteX94" fmla="*/ 3793560 w 7622610"/>
              <a:gd name="connsiteY94" fmla="*/ 1647825 h 3552825"/>
              <a:gd name="connsiteX95" fmla="*/ 3736410 w 7622610"/>
              <a:gd name="connsiteY95" fmla="*/ 1666875 h 3552825"/>
              <a:gd name="connsiteX96" fmla="*/ 3745935 w 7622610"/>
              <a:gd name="connsiteY96" fmla="*/ 1695450 h 3552825"/>
              <a:gd name="connsiteX97" fmla="*/ 3784035 w 7622610"/>
              <a:gd name="connsiteY97" fmla="*/ 1752600 h 3552825"/>
              <a:gd name="connsiteX98" fmla="*/ 3803085 w 7622610"/>
              <a:gd name="connsiteY98" fmla="*/ 1809750 h 3552825"/>
              <a:gd name="connsiteX99" fmla="*/ 3793560 w 7622610"/>
              <a:gd name="connsiteY99" fmla="*/ 1885950 h 3552825"/>
              <a:gd name="connsiteX100" fmla="*/ 3784035 w 7622610"/>
              <a:gd name="connsiteY100" fmla="*/ 2000250 h 3552825"/>
              <a:gd name="connsiteX101" fmla="*/ 3755460 w 7622610"/>
              <a:gd name="connsiteY101" fmla="*/ 2009775 h 3552825"/>
              <a:gd name="connsiteX102" fmla="*/ 3688785 w 7622610"/>
              <a:gd name="connsiteY102" fmla="*/ 1981200 h 3552825"/>
              <a:gd name="connsiteX103" fmla="*/ 3650685 w 7622610"/>
              <a:gd name="connsiteY103" fmla="*/ 1971675 h 3552825"/>
              <a:gd name="connsiteX104" fmla="*/ 3584010 w 7622610"/>
              <a:gd name="connsiteY104" fmla="*/ 1952625 h 3552825"/>
              <a:gd name="connsiteX105" fmla="*/ 3488760 w 7622610"/>
              <a:gd name="connsiteY105" fmla="*/ 1962150 h 3552825"/>
              <a:gd name="connsiteX106" fmla="*/ 3441135 w 7622610"/>
              <a:gd name="connsiteY106" fmla="*/ 2009775 h 3552825"/>
              <a:gd name="connsiteX107" fmla="*/ 3412560 w 7622610"/>
              <a:gd name="connsiteY107" fmla="*/ 2019300 h 3552825"/>
              <a:gd name="connsiteX108" fmla="*/ 3383985 w 7622610"/>
              <a:gd name="connsiteY108" fmla="*/ 2038350 h 3552825"/>
              <a:gd name="connsiteX109" fmla="*/ 3345885 w 7622610"/>
              <a:gd name="connsiteY109" fmla="*/ 2028825 h 3552825"/>
              <a:gd name="connsiteX110" fmla="*/ 3317310 w 7622610"/>
              <a:gd name="connsiteY110" fmla="*/ 2019300 h 3552825"/>
              <a:gd name="connsiteX111" fmla="*/ 3241110 w 7622610"/>
              <a:gd name="connsiteY111" fmla="*/ 2000250 h 3552825"/>
              <a:gd name="connsiteX112" fmla="*/ 3212535 w 7622610"/>
              <a:gd name="connsiteY112" fmla="*/ 1981200 h 3552825"/>
              <a:gd name="connsiteX113" fmla="*/ 3174435 w 7622610"/>
              <a:gd name="connsiteY113" fmla="*/ 1933575 h 3552825"/>
              <a:gd name="connsiteX114" fmla="*/ 3126810 w 7622610"/>
              <a:gd name="connsiteY114" fmla="*/ 1885950 h 3552825"/>
              <a:gd name="connsiteX115" fmla="*/ 3079185 w 7622610"/>
              <a:gd name="connsiteY115" fmla="*/ 1847850 h 3552825"/>
              <a:gd name="connsiteX116" fmla="*/ 2945835 w 7622610"/>
              <a:gd name="connsiteY116" fmla="*/ 1857375 h 3552825"/>
              <a:gd name="connsiteX117" fmla="*/ 2917260 w 7622610"/>
              <a:gd name="connsiteY117" fmla="*/ 1866900 h 3552825"/>
              <a:gd name="connsiteX118" fmla="*/ 2869635 w 7622610"/>
              <a:gd name="connsiteY118" fmla="*/ 1876425 h 3552825"/>
              <a:gd name="connsiteX119" fmla="*/ 2802960 w 7622610"/>
              <a:gd name="connsiteY119" fmla="*/ 1857375 h 3552825"/>
              <a:gd name="connsiteX120" fmla="*/ 2755335 w 7622610"/>
              <a:gd name="connsiteY120" fmla="*/ 1800225 h 3552825"/>
              <a:gd name="connsiteX121" fmla="*/ 2726760 w 7622610"/>
              <a:gd name="connsiteY121" fmla="*/ 1781175 h 3552825"/>
              <a:gd name="connsiteX122" fmla="*/ 2669610 w 7622610"/>
              <a:gd name="connsiteY122" fmla="*/ 1762125 h 3552825"/>
              <a:gd name="connsiteX123" fmla="*/ 2593410 w 7622610"/>
              <a:gd name="connsiteY123" fmla="*/ 1743075 h 3552825"/>
              <a:gd name="connsiteX124" fmla="*/ 2526735 w 7622610"/>
              <a:gd name="connsiteY124" fmla="*/ 1724025 h 3552825"/>
              <a:gd name="connsiteX125" fmla="*/ 2479110 w 7622610"/>
              <a:gd name="connsiteY125" fmla="*/ 1685925 h 3552825"/>
              <a:gd name="connsiteX126" fmla="*/ 2460060 w 7622610"/>
              <a:gd name="connsiteY126" fmla="*/ 1657350 h 3552825"/>
              <a:gd name="connsiteX127" fmla="*/ 2431485 w 7622610"/>
              <a:gd name="connsiteY127" fmla="*/ 1638300 h 3552825"/>
              <a:gd name="connsiteX128" fmla="*/ 2441010 w 7622610"/>
              <a:gd name="connsiteY128" fmla="*/ 1609725 h 3552825"/>
              <a:gd name="connsiteX129" fmla="*/ 2469585 w 7622610"/>
              <a:gd name="connsiteY129" fmla="*/ 1590675 h 3552825"/>
              <a:gd name="connsiteX130" fmla="*/ 2441010 w 7622610"/>
              <a:gd name="connsiteY130" fmla="*/ 1485900 h 3552825"/>
              <a:gd name="connsiteX131" fmla="*/ 2383860 w 7622610"/>
              <a:gd name="connsiteY131" fmla="*/ 1466850 h 3552825"/>
              <a:gd name="connsiteX132" fmla="*/ 2355285 w 7622610"/>
              <a:gd name="connsiteY132" fmla="*/ 1447800 h 3552825"/>
              <a:gd name="connsiteX133" fmla="*/ 2326710 w 7622610"/>
              <a:gd name="connsiteY133" fmla="*/ 1419225 h 3552825"/>
              <a:gd name="connsiteX134" fmla="*/ 2298135 w 7622610"/>
              <a:gd name="connsiteY134" fmla="*/ 1409700 h 3552825"/>
              <a:gd name="connsiteX135" fmla="*/ 2212410 w 7622610"/>
              <a:gd name="connsiteY135" fmla="*/ 1371600 h 3552825"/>
              <a:gd name="connsiteX136" fmla="*/ 2183835 w 7622610"/>
              <a:gd name="connsiteY136" fmla="*/ 1362075 h 3552825"/>
              <a:gd name="connsiteX137" fmla="*/ 2155260 w 7622610"/>
              <a:gd name="connsiteY137" fmla="*/ 1352550 h 3552825"/>
              <a:gd name="connsiteX138" fmla="*/ 2098110 w 7622610"/>
              <a:gd name="connsiteY138" fmla="*/ 1371600 h 3552825"/>
              <a:gd name="connsiteX139" fmla="*/ 2079060 w 7622610"/>
              <a:gd name="connsiteY139" fmla="*/ 1343025 h 3552825"/>
              <a:gd name="connsiteX140" fmla="*/ 2050485 w 7622610"/>
              <a:gd name="connsiteY140" fmla="*/ 1285875 h 3552825"/>
              <a:gd name="connsiteX141" fmla="*/ 2021910 w 7622610"/>
              <a:gd name="connsiteY141" fmla="*/ 1276350 h 3552825"/>
              <a:gd name="connsiteX142" fmla="*/ 1993335 w 7622610"/>
              <a:gd name="connsiteY142" fmla="*/ 1257300 h 3552825"/>
              <a:gd name="connsiteX143" fmla="*/ 1983810 w 7622610"/>
              <a:gd name="connsiteY143" fmla="*/ 1085850 h 3552825"/>
              <a:gd name="connsiteX144" fmla="*/ 1974285 w 7622610"/>
              <a:gd name="connsiteY144" fmla="*/ 1057275 h 3552825"/>
              <a:gd name="connsiteX145" fmla="*/ 1936185 w 7622610"/>
              <a:gd name="connsiteY145" fmla="*/ 1047750 h 3552825"/>
              <a:gd name="connsiteX146" fmla="*/ 1850460 w 7622610"/>
              <a:gd name="connsiteY146" fmla="*/ 1019175 h 3552825"/>
              <a:gd name="connsiteX147" fmla="*/ 1821885 w 7622610"/>
              <a:gd name="connsiteY147" fmla="*/ 1009650 h 3552825"/>
              <a:gd name="connsiteX148" fmla="*/ 1793310 w 7622610"/>
              <a:gd name="connsiteY148" fmla="*/ 1000125 h 3552825"/>
              <a:gd name="connsiteX149" fmla="*/ 1764735 w 7622610"/>
              <a:gd name="connsiteY149" fmla="*/ 981075 h 3552825"/>
              <a:gd name="connsiteX150" fmla="*/ 1707585 w 7622610"/>
              <a:gd name="connsiteY150" fmla="*/ 1009650 h 3552825"/>
              <a:gd name="connsiteX151" fmla="*/ 1688535 w 7622610"/>
              <a:gd name="connsiteY151" fmla="*/ 1038225 h 3552825"/>
              <a:gd name="connsiteX152" fmla="*/ 1631385 w 7622610"/>
              <a:gd name="connsiteY152" fmla="*/ 1057275 h 3552825"/>
              <a:gd name="connsiteX153" fmla="*/ 1393260 w 7622610"/>
              <a:gd name="connsiteY153" fmla="*/ 1038225 h 3552825"/>
              <a:gd name="connsiteX154" fmla="*/ 1307535 w 7622610"/>
              <a:gd name="connsiteY154" fmla="*/ 1009650 h 3552825"/>
              <a:gd name="connsiteX155" fmla="*/ 1278960 w 7622610"/>
              <a:gd name="connsiteY155" fmla="*/ 1000125 h 3552825"/>
              <a:gd name="connsiteX156" fmla="*/ 1250385 w 7622610"/>
              <a:gd name="connsiteY156" fmla="*/ 990600 h 3552825"/>
              <a:gd name="connsiteX157" fmla="*/ 1269435 w 7622610"/>
              <a:gd name="connsiteY157" fmla="*/ 962025 h 3552825"/>
              <a:gd name="connsiteX158" fmla="*/ 1307535 w 7622610"/>
              <a:gd name="connsiteY158" fmla="*/ 952500 h 3552825"/>
              <a:gd name="connsiteX159" fmla="*/ 1336110 w 7622610"/>
              <a:gd name="connsiteY159" fmla="*/ 942975 h 3552825"/>
              <a:gd name="connsiteX160" fmla="*/ 1364685 w 7622610"/>
              <a:gd name="connsiteY160" fmla="*/ 914400 h 3552825"/>
              <a:gd name="connsiteX161" fmla="*/ 1374210 w 7622610"/>
              <a:gd name="connsiteY161" fmla="*/ 885825 h 3552825"/>
              <a:gd name="connsiteX162" fmla="*/ 1459935 w 7622610"/>
              <a:gd name="connsiteY162" fmla="*/ 838200 h 3552825"/>
              <a:gd name="connsiteX163" fmla="*/ 1536135 w 7622610"/>
              <a:gd name="connsiteY163" fmla="*/ 828675 h 3552825"/>
              <a:gd name="connsiteX164" fmla="*/ 1593285 w 7622610"/>
              <a:gd name="connsiteY164" fmla="*/ 800100 h 3552825"/>
              <a:gd name="connsiteX165" fmla="*/ 1602810 w 7622610"/>
              <a:gd name="connsiteY165" fmla="*/ 771525 h 3552825"/>
              <a:gd name="connsiteX166" fmla="*/ 1612335 w 7622610"/>
              <a:gd name="connsiteY166" fmla="*/ 695325 h 3552825"/>
              <a:gd name="connsiteX167" fmla="*/ 1602810 w 7622610"/>
              <a:gd name="connsiteY167" fmla="*/ 647700 h 3552825"/>
              <a:gd name="connsiteX168" fmla="*/ 1574235 w 7622610"/>
              <a:gd name="connsiteY168" fmla="*/ 628650 h 3552825"/>
              <a:gd name="connsiteX169" fmla="*/ 1517085 w 7622610"/>
              <a:gd name="connsiteY169" fmla="*/ 609600 h 3552825"/>
              <a:gd name="connsiteX170" fmla="*/ 1488510 w 7622610"/>
              <a:gd name="connsiteY170" fmla="*/ 600075 h 3552825"/>
              <a:gd name="connsiteX171" fmla="*/ 1459935 w 7622610"/>
              <a:gd name="connsiteY171" fmla="*/ 581025 h 3552825"/>
              <a:gd name="connsiteX172" fmla="*/ 1412310 w 7622610"/>
              <a:gd name="connsiteY172" fmla="*/ 495300 h 3552825"/>
              <a:gd name="connsiteX173" fmla="*/ 1383735 w 7622610"/>
              <a:gd name="connsiteY173" fmla="*/ 476250 h 3552825"/>
              <a:gd name="connsiteX174" fmla="*/ 1364685 w 7622610"/>
              <a:gd name="connsiteY174" fmla="*/ 447675 h 3552825"/>
              <a:gd name="connsiteX175" fmla="*/ 1336110 w 7622610"/>
              <a:gd name="connsiteY175" fmla="*/ 438150 h 3552825"/>
              <a:gd name="connsiteX176" fmla="*/ 1278960 w 7622610"/>
              <a:gd name="connsiteY176" fmla="*/ 400050 h 3552825"/>
              <a:gd name="connsiteX177" fmla="*/ 1278960 w 7622610"/>
              <a:gd name="connsiteY177" fmla="*/ 400050 h 3552825"/>
              <a:gd name="connsiteX178" fmla="*/ 1221810 w 7622610"/>
              <a:gd name="connsiteY178" fmla="*/ 342900 h 3552825"/>
              <a:gd name="connsiteX179" fmla="*/ 1193235 w 7622610"/>
              <a:gd name="connsiteY179" fmla="*/ 314325 h 3552825"/>
              <a:gd name="connsiteX180" fmla="*/ 1174185 w 7622610"/>
              <a:gd name="connsiteY180" fmla="*/ 285750 h 3552825"/>
              <a:gd name="connsiteX181" fmla="*/ 1145610 w 7622610"/>
              <a:gd name="connsiteY181" fmla="*/ 276225 h 3552825"/>
              <a:gd name="connsiteX182" fmla="*/ 1126560 w 7622610"/>
              <a:gd name="connsiteY182" fmla="*/ 247650 h 3552825"/>
              <a:gd name="connsiteX183" fmla="*/ 1069410 w 7622610"/>
              <a:gd name="connsiteY183" fmla="*/ 219075 h 3552825"/>
              <a:gd name="connsiteX184" fmla="*/ 1021785 w 7622610"/>
              <a:gd name="connsiteY184" fmla="*/ 180975 h 3552825"/>
              <a:gd name="connsiteX185" fmla="*/ 1002735 w 7622610"/>
              <a:gd name="connsiteY185" fmla="*/ 152400 h 3552825"/>
              <a:gd name="connsiteX186" fmla="*/ 974160 w 7622610"/>
              <a:gd name="connsiteY186" fmla="*/ 123825 h 3552825"/>
              <a:gd name="connsiteX187" fmla="*/ 955110 w 7622610"/>
              <a:gd name="connsiteY187" fmla="*/ 95250 h 3552825"/>
              <a:gd name="connsiteX188" fmla="*/ 897960 w 7622610"/>
              <a:gd name="connsiteY188" fmla="*/ 47625 h 3552825"/>
              <a:gd name="connsiteX189" fmla="*/ 878910 w 7622610"/>
              <a:gd name="connsiteY189" fmla="*/ 19050 h 3552825"/>
              <a:gd name="connsiteX190" fmla="*/ 821760 w 7622610"/>
              <a:gd name="connsiteY190" fmla="*/ 9525 h 3552825"/>
              <a:gd name="connsiteX191" fmla="*/ 783660 w 7622610"/>
              <a:gd name="connsiteY191" fmla="*/ 0 h 3552825"/>
              <a:gd name="connsiteX192" fmla="*/ 640785 w 7622610"/>
              <a:gd name="connsiteY192" fmla="*/ 9525 h 3552825"/>
              <a:gd name="connsiteX193" fmla="*/ 583635 w 7622610"/>
              <a:gd name="connsiteY193" fmla="*/ 57150 h 3552825"/>
              <a:gd name="connsiteX194" fmla="*/ 488385 w 7622610"/>
              <a:gd name="connsiteY194" fmla="*/ 66675 h 3552825"/>
              <a:gd name="connsiteX195" fmla="*/ 412185 w 7622610"/>
              <a:gd name="connsiteY195" fmla="*/ 85725 h 3552825"/>
              <a:gd name="connsiteX196" fmla="*/ 402660 w 7622610"/>
              <a:gd name="connsiteY196" fmla="*/ 114300 h 3552825"/>
              <a:gd name="connsiteX197" fmla="*/ 431235 w 7622610"/>
              <a:gd name="connsiteY197" fmla="*/ 180975 h 3552825"/>
              <a:gd name="connsiteX198" fmla="*/ 488385 w 7622610"/>
              <a:gd name="connsiteY198" fmla="*/ 219075 h 3552825"/>
              <a:gd name="connsiteX199" fmla="*/ 478860 w 7622610"/>
              <a:gd name="connsiteY199" fmla="*/ 295275 h 3552825"/>
              <a:gd name="connsiteX200" fmla="*/ 450285 w 7622610"/>
              <a:gd name="connsiteY200" fmla="*/ 381000 h 3552825"/>
              <a:gd name="connsiteX201" fmla="*/ 440760 w 7622610"/>
              <a:gd name="connsiteY201" fmla="*/ 419100 h 3552825"/>
              <a:gd name="connsiteX202" fmla="*/ 383610 w 7622610"/>
              <a:gd name="connsiteY202" fmla="*/ 447675 h 3552825"/>
              <a:gd name="connsiteX203" fmla="*/ 288360 w 7622610"/>
              <a:gd name="connsiteY203" fmla="*/ 419100 h 3552825"/>
              <a:gd name="connsiteX204" fmla="*/ 259785 w 7622610"/>
              <a:gd name="connsiteY204" fmla="*/ 409575 h 3552825"/>
              <a:gd name="connsiteX205" fmla="*/ 59760 w 7622610"/>
              <a:gd name="connsiteY205" fmla="*/ 419100 h 3552825"/>
              <a:gd name="connsiteX206" fmla="*/ 40710 w 7622610"/>
              <a:gd name="connsiteY206" fmla="*/ 447675 h 3552825"/>
              <a:gd name="connsiteX207" fmla="*/ 50235 w 7622610"/>
              <a:gd name="connsiteY207" fmla="*/ 476250 h 3552825"/>
              <a:gd name="connsiteX208" fmla="*/ 40710 w 7622610"/>
              <a:gd name="connsiteY208" fmla="*/ 561975 h 3552825"/>
              <a:gd name="connsiteX209" fmla="*/ 21660 w 7622610"/>
              <a:gd name="connsiteY209" fmla="*/ 619125 h 3552825"/>
              <a:gd name="connsiteX210" fmla="*/ 31185 w 7622610"/>
              <a:gd name="connsiteY210" fmla="*/ 666750 h 3552825"/>
              <a:gd name="connsiteX211" fmla="*/ 50235 w 7622610"/>
              <a:gd name="connsiteY211" fmla="*/ 723900 h 3552825"/>
              <a:gd name="connsiteX212" fmla="*/ 126435 w 7622610"/>
              <a:gd name="connsiteY212" fmla="*/ 742950 h 3552825"/>
              <a:gd name="connsiteX213" fmla="*/ 183585 w 7622610"/>
              <a:gd name="connsiteY213" fmla="*/ 762000 h 3552825"/>
              <a:gd name="connsiteX214" fmla="*/ 240735 w 7622610"/>
              <a:gd name="connsiteY214" fmla="*/ 781050 h 3552825"/>
              <a:gd name="connsiteX215" fmla="*/ 269310 w 7622610"/>
              <a:gd name="connsiteY215" fmla="*/ 790575 h 3552825"/>
              <a:gd name="connsiteX216" fmla="*/ 288360 w 7622610"/>
              <a:gd name="connsiteY216" fmla="*/ 847725 h 3552825"/>
              <a:gd name="connsiteX217" fmla="*/ 307410 w 7622610"/>
              <a:gd name="connsiteY217" fmla="*/ 885825 h 3552825"/>
              <a:gd name="connsiteX0" fmla="*/ 7184460 w 7622610"/>
              <a:gd name="connsiteY0" fmla="*/ 3552825 h 3552825"/>
              <a:gd name="connsiteX1" fmla="*/ 7160648 w 7622610"/>
              <a:gd name="connsiteY1" fmla="*/ 3548063 h 3552825"/>
              <a:gd name="connsiteX2" fmla="*/ 7213035 w 7622610"/>
              <a:gd name="connsiteY2" fmla="*/ 3495675 h 3552825"/>
              <a:gd name="connsiteX3" fmla="*/ 7203510 w 7622610"/>
              <a:gd name="connsiteY3" fmla="*/ 3457575 h 3552825"/>
              <a:gd name="connsiteX4" fmla="*/ 7208272 w 7622610"/>
              <a:gd name="connsiteY4" fmla="*/ 3352800 h 3552825"/>
              <a:gd name="connsiteX5" fmla="*/ 7232085 w 7622610"/>
              <a:gd name="connsiteY5" fmla="*/ 3343275 h 3552825"/>
              <a:gd name="connsiteX6" fmla="*/ 7243991 w 7622610"/>
              <a:gd name="connsiteY6" fmla="*/ 3257550 h 3552825"/>
              <a:gd name="connsiteX7" fmla="*/ 7308285 w 7622610"/>
              <a:gd name="connsiteY7" fmla="*/ 3219450 h 3552825"/>
              <a:gd name="connsiteX8" fmla="*/ 7317810 w 7622610"/>
              <a:gd name="connsiteY8" fmla="*/ 3190875 h 3552825"/>
              <a:gd name="connsiteX9" fmla="*/ 7329716 w 7622610"/>
              <a:gd name="connsiteY9" fmla="*/ 2988469 h 3552825"/>
              <a:gd name="connsiteX10" fmla="*/ 7410679 w 7622610"/>
              <a:gd name="connsiteY10" fmla="*/ 2924175 h 3552825"/>
              <a:gd name="connsiteX11" fmla="*/ 7472591 w 7622610"/>
              <a:gd name="connsiteY11" fmla="*/ 2962275 h 3552825"/>
              <a:gd name="connsiteX12" fmla="*/ 7527360 w 7622610"/>
              <a:gd name="connsiteY12" fmla="*/ 2947988 h 3552825"/>
              <a:gd name="connsiteX13" fmla="*/ 7574985 w 7622610"/>
              <a:gd name="connsiteY13" fmla="*/ 2867025 h 3552825"/>
              <a:gd name="connsiteX14" fmla="*/ 7584510 w 7622610"/>
              <a:gd name="connsiteY14" fmla="*/ 2838450 h 3552825"/>
              <a:gd name="connsiteX15" fmla="*/ 7613085 w 7622610"/>
              <a:gd name="connsiteY15" fmla="*/ 2819400 h 3552825"/>
              <a:gd name="connsiteX16" fmla="*/ 7622610 w 7622610"/>
              <a:gd name="connsiteY16" fmla="*/ 2790825 h 3552825"/>
              <a:gd name="connsiteX17" fmla="*/ 7613085 w 7622610"/>
              <a:gd name="connsiteY17" fmla="*/ 2752725 h 3552825"/>
              <a:gd name="connsiteX18" fmla="*/ 7489260 w 7622610"/>
              <a:gd name="connsiteY18" fmla="*/ 2714625 h 3552825"/>
              <a:gd name="connsiteX19" fmla="*/ 7460685 w 7622610"/>
              <a:gd name="connsiteY19" fmla="*/ 2705100 h 3552825"/>
              <a:gd name="connsiteX20" fmla="*/ 7432110 w 7622610"/>
              <a:gd name="connsiteY20" fmla="*/ 2676525 h 3552825"/>
              <a:gd name="connsiteX21" fmla="*/ 7403535 w 7622610"/>
              <a:gd name="connsiteY21" fmla="*/ 2657475 h 3552825"/>
              <a:gd name="connsiteX22" fmla="*/ 7241610 w 7622610"/>
              <a:gd name="connsiteY22" fmla="*/ 2619375 h 3552825"/>
              <a:gd name="connsiteX23" fmla="*/ 7174935 w 7622610"/>
              <a:gd name="connsiteY23" fmla="*/ 2600325 h 3552825"/>
              <a:gd name="connsiteX24" fmla="*/ 7070160 w 7622610"/>
              <a:gd name="connsiteY24" fmla="*/ 2571750 h 3552825"/>
              <a:gd name="connsiteX25" fmla="*/ 7041585 w 7622610"/>
              <a:gd name="connsiteY25" fmla="*/ 2552700 h 3552825"/>
              <a:gd name="connsiteX26" fmla="*/ 6965385 w 7622610"/>
              <a:gd name="connsiteY26" fmla="*/ 2543175 h 3552825"/>
              <a:gd name="connsiteX27" fmla="*/ 6936810 w 7622610"/>
              <a:gd name="connsiteY27" fmla="*/ 2533650 h 3552825"/>
              <a:gd name="connsiteX28" fmla="*/ 6841560 w 7622610"/>
              <a:gd name="connsiteY28" fmla="*/ 2552700 h 3552825"/>
              <a:gd name="connsiteX29" fmla="*/ 6812985 w 7622610"/>
              <a:gd name="connsiteY29" fmla="*/ 2571750 h 3552825"/>
              <a:gd name="connsiteX30" fmla="*/ 6755835 w 7622610"/>
              <a:gd name="connsiteY30" fmla="*/ 2590800 h 3552825"/>
              <a:gd name="connsiteX31" fmla="*/ 6727260 w 7622610"/>
              <a:gd name="connsiteY31" fmla="*/ 2609850 h 3552825"/>
              <a:gd name="connsiteX32" fmla="*/ 6698685 w 7622610"/>
              <a:gd name="connsiteY32" fmla="*/ 2619375 h 3552825"/>
              <a:gd name="connsiteX33" fmla="*/ 6641535 w 7622610"/>
              <a:gd name="connsiteY33" fmla="*/ 2657475 h 3552825"/>
              <a:gd name="connsiteX34" fmla="*/ 6584385 w 7622610"/>
              <a:gd name="connsiteY34" fmla="*/ 2619375 h 3552825"/>
              <a:gd name="connsiteX35" fmla="*/ 6527235 w 7622610"/>
              <a:gd name="connsiteY35" fmla="*/ 2581275 h 3552825"/>
              <a:gd name="connsiteX36" fmla="*/ 6498660 w 7622610"/>
              <a:gd name="connsiteY36" fmla="*/ 2562225 h 3552825"/>
              <a:gd name="connsiteX37" fmla="*/ 6412935 w 7622610"/>
              <a:gd name="connsiteY37" fmla="*/ 2543175 h 3552825"/>
              <a:gd name="connsiteX38" fmla="*/ 6231960 w 7622610"/>
              <a:gd name="connsiteY38" fmla="*/ 2533650 h 3552825"/>
              <a:gd name="connsiteX39" fmla="*/ 6155760 w 7622610"/>
              <a:gd name="connsiteY39" fmla="*/ 2552700 h 3552825"/>
              <a:gd name="connsiteX40" fmla="*/ 6127185 w 7622610"/>
              <a:gd name="connsiteY40" fmla="*/ 2571750 h 3552825"/>
              <a:gd name="connsiteX41" fmla="*/ 6117660 w 7622610"/>
              <a:gd name="connsiteY41" fmla="*/ 2619375 h 3552825"/>
              <a:gd name="connsiteX42" fmla="*/ 6060510 w 7622610"/>
              <a:gd name="connsiteY42" fmla="*/ 2647950 h 3552825"/>
              <a:gd name="connsiteX43" fmla="*/ 5860485 w 7622610"/>
              <a:gd name="connsiteY43" fmla="*/ 2647950 h 3552825"/>
              <a:gd name="connsiteX44" fmla="*/ 5822385 w 7622610"/>
              <a:gd name="connsiteY44" fmla="*/ 2657475 h 3552825"/>
              <a:gd name="connsiteX45" fmla="*/ 5765235 w 7622610"/>
              <a:gd name="connsiteY45" fmla="*/ 2676525 h 3552825"/>
              <a:gd name="connsiteX46" fmla="*/ 5755710 w 7622610"/>
              <a:gd name="connsiteY46" fmla="*/ 2781300 h 3552825"/>
              <a:gd name="connsiteX47" fmla="*/ 5715229 w 7622610"/>
              <a:gd name="connsiteY47" fmla="*/ 2831306 h 3552825"/>
              <a:gd name="connsiteX48" fmla="*/ 5593785 w 7622610"/>
              <a:gd name="connsiteY48" fmla="*/ 2781300 h 3552825"/>
              <a:gd name="connsiteX49" fmla="*/ 5536635 w 7622610"/>
              <a:gd name="connsiteY49" fmla="*/ 2762250 h 3552825"/>
              <a:gd name="connsiteX50" fmla="*/ 5508060 w 7622610"/>
              <a:gd name="connsiteY50" fmla="*/ 2752725 h 3552825"/>
              <a:gd name="connsiteX51" fmla="*/ 5450910 w 7622610"/>
              <a:gd name="connsiteY51" fmla="*/ 2714625 h 3552825"/>
              <a:gd name="connsiteX52" fmla="*/ 5393760 w 7622610"/>
              <a:gd name="connsiteY52" fmla="*/ 2695575 h 3552825"/>
              <a:gd name="connsiteX53" fmla="*/ 5365185 w 7622610"/>
              <a:gd name="connsiteY53" fmla="*/ 2686050 h 3552825"/>
              <a:gd name="connsiteX54" fmla="*/ 5222310 w 7622610"/>
              <a:gd name="connsiteY54" fmla="*/ 2619375 h 3552825"/>
              <a:gd name="connsiteX55" fmla="*/ 5165160 w 7622610"/>
              <a:gd name="connsiteY55" fmla="*/ 2590800 h 3552825"/>
              <a:gd name="connsiteX56" fmla="*/ 5184210 w 7622610"/>
              <a:gd name="connsiteY56" fmla="*/ 2562225 h 3552825"/>
              <a:gd name="connsiteX57" fmla="*/ 5241360 w 7622610"/>
              <a:gd name="connsiteY57" fmla="*/ 2543175 h 3552825"/>
              <a:gd name="connsiteX58" fmla="*/ 5279460 w 7622610"/>
              <a:gd name="connsiteY58" fmla="*/ 2486025 h 3552825"/>
              <a:gd name="connsiteX59" fmla="*/ 5298510 w 7622610"/>
              <a:gd name="connsiteY59" fmla="*/ 2457450 h 3552825"/>
              <a:gd name="connsiteX60" fmla="*/ 5288985 w 7622610"/>
              <a:gd name="connsiteY60" fmla="*/ 2400300 h 3552825"/>
              <a:gd name="connsiteX61" fmla="*/ 5250885 w 7622610"/>
              <a:gd name="connsiteY61" fmla="*/ 2390775 h 3552825"/>
              <a:gd name="connsiteX62" fmla="*/ 5193735 w 7622610"/>
              <a:gd name="connsiteY62" fmla="*/ 2371725 h 3552825"/>
              <a:gd name="connsiteX63" fmla="*/ 5165160 w 7622610"/>
              <a:gd name="connsiteY63" fmla="*/ 2362200 h 3552825"/>
              <a:gd name="connsiteX64" fmla="*/ 5136585 w 7622610"/>
              <a:gd name="connsiteY64" fmla="*/ 2352675 h 3552825"/>
              <a:gd name="connsiteX65" fmla="*/ 5108010 w 7622610"/>
              <a:gd name="connsiteY65" fmla="*/ 2295525 h 3552825"/>
              <a:gd name="connsiteX66" fmla="*/ 5117535 w 7622610"/>
              <a:gd name="connsiteY66" fmla="*/ 2257425 h 3552825"/>
              <a:gd name="connsiteX67" fmla="*/ 5108010 w 7622610"/>
              <a:gd name="connsiteY67" fmla="*/ 2143125 h 3552825"/>
              <a:gd name="connsiteX68" fmla="*/ 5079435 w 7622610"/>
              <a:gd name="connsiteY68" fmla="*/ 2124075 h 3552825"/>
              <a:gd name="connsiteX69" fmla="*/ 4993710 w 7622610"/>
              <a:gd name="connsiteY69" fmla="*/ 2114550 h 3552825"/>
              <a:gd name="connsiteX70" fmla="*/ 5022285 w 7622610"/>
              <a:gd name="connsiteY70" fmla="*/ 2028825 h 3552825"/>
              <a:gd name="connsiteX71" fmla="*/ 5031810 w 7622610"/>
              <a:gd name="connsiteY71" fmla="*/ 2000250 h 3552825"/>
              <a:gd name="connsiteX72" fmla="*/ 5022285 w 7622610"/>
              <a:gd name="connsiteY72" fmla="*/ 1895475 h 3552825"/>
              <a:gd name="connsiteX73" fmla="*/ 4936560 w 7622610"/>
              <a:gd name="connsiteY73" fmla="*/ 1847850 h 3552825"/>
              <a:gd name="connsiteX74" fmla="*/ 4907985 w 7622610"/>
              <a:gd name="connsiteY74" fmla="*/ 1828800 h 3552825"/>
              <a:gd name="connsiteX75" fmla="*/ 4793685 w 7622610"/>
              <a:gd name="connsiteY75" fmla="*/ 1819275 h 3552825"/>
              <a:gd name="connsiteX76" fmla="*/ 4765110 w 7622610"/>
              <a:gd name="connsiteY76" fmla="*/ 1809750 h 3552825"/>
              <a:gd name="connsiteX77" fmla="*/ 4707960 w 7622610"/>
              <a:gd name="connsiteY77" fmla="*/ 1781175 h 3552825"/>
              <a:gd name="connsiteX78" fmla="*/ 4688910 w 7622610"/>
              <a:gd name="connsiteY78" fmla="*/ 1752600 h 3552825"/>
              <a:gd name="connsiteX79" fmla="*/ 4669860 w 7622610"/>
              <a:gd name="connsiteY79" fmla="*/ 1676400 h 3552825"/>
              <a:gd name="connsiteX80" fmla="*/ 4631760 w 7622610"/>
              <a:gd name="connsiteY80" fmla="*/ 1619250 h 3552825"/>
              <a:gd name="connsiteX81" fmla="*/ 4574610 w 7622610"/>
              <a:gd name="connsiteY81" fmla="*/ 1600200 h 3552825"/>
              <a:gd name="connsiteX82" fmla="*/ 4355535 w 7622610"/>
              <a:gd name="connsiteY82" fmla="*/ 1609725 h 3552825"/>
              <a:gd name="connsiteX83" fmla="*/ 4336485 w 7622610"/>
              <a:gd name="connsiteY83" fmla="*/ 1638300 h 3552825"/>
              <a:gd name="connsiteX84" fmla="*/ 4326960 w 7622610"/>
              <a:gd name="connsiteY84" fmla="*/ 1704975 h 3552825"/>
              <a:gd name="connsiteX85" fmla="*/ 4298385 w 7622610"/>
              <a:gd name="connsiteY85" fmla="*/ 1724025 h 3552825"/>
              <a:gd name="connsiteX86" fmla="*/ 4212660 w 7622610"/>
              <a:gd name="connsiteY86" fmla="*/ 1714500 h 3552825"/>
              <a:gd name="connsiteX87" fmla="*/ 4184085 w 7622610"/>
              <a:gd name="connsiteY87" fmla="*/ 1619250 h 3552825"/>
              <a:gd name="connsiteX88" fmla="*/ 4174560 w 7622610"/>
              <a:gd name="connsiteY88" fmla="*/ 1590675 h 3552825"/>
              <a:gd name="connsiteX89" fmla="*/ 4107885 w 7622610"/>
              <a:gd name="connsiteY89" fmla="*/ 1571625 h 3552825"/>
              <a:gd name="connsiteX90" fmla="*/ 3945960 w 7622610"/>
              <a:gd name="connsiteY90" fmla="*/ 1581150 h 3552825"/>
              <a:gd name="connsiteX91" fmla="*/ 3841185 w 7622610"/>
              <a:gd name="connsiteY91" fmla="*/ 1600200 h 3552825"/>
              <a:gd name="connsiteX92" fmla="*/ 3812610 w 7622610"/>
              <a:gd name="connsiteY92" fmla="*/ 1619250 h 3552825"/>
              <a:gd name="connsiteX93" fmla="*/ 3793560 w 7622610"/>
              <a:gd name="connsiteY93" fmla="*/ 1647825 h 3552825"/>
              <a:gd name="connsiteX94" fmla="*/ 3736410 w 7622610"/>
              <a:gd name="connsiteY94" fmla="*/ 1666875 h 3552825"/>
              <a:gd name="connsiteX95" fmla="*/ 3745935 w 7622610"/>
              <a:gd name="connsiteY95" fmla="*/ 1695450 h 3552825"/>
              <a:gd name="connsiteX96" fmla="*/ 3784035 w 7622610"/>
              <a:gd name="connsiteY96" fmla="*/ 1752600 h 3552825"/>
              <a:gd name="connsiteX97" fmla="*/ 3803085 w 7622610"/>
              <a:gd name="connsiteY97" fmla="*/ 1809750 h 3552825"/>
              <a:gd name="connsiteX98" fmla="*/ 3793560 w 7622610"/>
              <a:gd name="connsiteY98" fmla="*/ 1885950 h 3552825"/>
              <a:gd name="connsiteX99" fmla="*/ 3784035 w 7622610"/>
              <a:gd name="connsiteY99" fmla="*/ 2000250 h 3552825"/>
              <a:gd name="connsiteX100" fmla="*/ 3755460 w 7622610"/>
              <a:gd name="connsiteY100" fmla="*/ 2009775 h 3552825"/>
              <a:gd name="connsiteX101" fmla="*/ 3688785 w 7622610"/>
              <a:gd name="connsiteY101" fmla="*/ 1981200 h 3552825"/>
              <a:gd name="connsiteX102" fmla="*/ 3650685 w 7622610"/>
              <a:gd name="connsiteY102" fmla="*/ 1971675 h 3552825"/>
              <a:gd name="connsiteX103" fmla="*/ 3584010 w 7622610"/>
              <a:gd name="connsiteY103" fmla="*/ 1952625 h 3552825"/>
              <a:gd name="connsiteX104" fmla="*/ 3488760 w 7622610"/>
              <a:gd name="connsiteY104" fmla="*/ 1962150 h 3552825"/>
              <a:gd name="connsiteX105" fmla="*/ 3441135 w 7622610"/>
              <a:gd name="connsiteY105" fmla="*/ 2009775 h 3552825"/>
              <a:gd name="connsiteX106" fmla="*/ 3412560 w 7622610"/>
              <a:gd name="connsiteY106" fmla="*/ 2019300 h 3552825"/>
              <a:gd name="connsiteX107" fmla="*/ 3383985 w 7622610"/>
              <a:gd name="connsiteY107" fmla="*/ 2038350 h 3552825"/>
              <a:gd name="connsiteX108" fmla="*/ 3345885 w 7622610"/>
              <a:gd name="connsiteY108" fmla="*/ 2028825 h 3552825"/>
              <a:gd name="connsiteX109" fmla="*/ 3317310 w 7622610"/>
              <a:gd name="connsiteY109" fmla="*/ 2019300 h 3552825"/>
              <a:gd name="connsiteX110" fmla="*/ 3241110 w 7622610"/>
              <a:gd name="connsiteY110" fmla="*/ 2000250 h 3552825"/>
              <a:gd name="connsiteX111" fmla="*/ 3212535 w 7622610"/>
              <a:gd name="connsiteY111" fmla="*/ 1981200 h 3552825"/>
              <a:gd name="connsiteX112" fmla="*/ 3174435 w 7622610"/>
              <a:gd name="connsiteY112" fmla="*/ 1933575 h 3552825"/>
              <a:gd name="connsiteX113" fmla="*/ 3126810 w 7622610"/>
              <a:gd name="connsiteY113" fmla="*/ 1885950 h 3552825"/>
              <a:gd name="connsiteX114" fmla="*/ 3079185 w 7622610"/>
              <a:gd name="connsiteY114" fmla="*/ 1847850 h 3552825"/>
              <a:gd name="connsiteX115" fmla="*/ 2945835 w 7622610"/>
              <a:gd name="connsiteY115" fmla="*/ 1857375 h 3552825"/>
              <a:gd name="connsiteX116" fmla="*/ 2917260 w 7622610"/>
              <a:gd name="connsiteY116" fmla="*/ 1866900 h 3552825"/>
              <a:gd name="connsiteX117" fmla="*/ 2869635 w 7622610"/>
              <a:gd name="connsiteY117" fmla="*/ 1876425 h 3552825"/>
              <a:gd name="connsiteX118" fmla="*/ 2802960 w 7622610"/>
              <a:gd name="connsiteY118" fmla="*/ 1857375 h 3552825"/>
              <a:gd name="connsiteX119" fmla="*/ 2755335 w 7622610"/>
              <a:gd name="connsiteY119" fmla="*/ 1800225 h 3552825"/>
              <a:gd name="connsiteX120" fmla="*/ 2726760 w 7622610"/>
              <a:gd name="connsiteY120" fmla="*/ 1781175 h 3552825"/>
              <a:gd name="connsiteX121" fmla="*/ 2669610 w 7622610"/>
              <a:gd name="connsiteY121" fmla="*/ 1762125 h 3552825"/>
              <a:gd name="connsiteX122" fmla="*/ 2593410 w 7622610"/>
              <a:gd name="connsiteY122" fmla="*/ 1743075 h 3552825"/>
              <a:gd name="connsiteX123" fmla="*/ 2526735 w 7622610"/>
              <a:gd name="connsiteY123" fmla="*/ 1724025 h 3552825"/>
              <a:gd name="connsiteX124" fmla="*/ 2479110 w 7622610"/>
              <a:gd name="connsiteY124" fmla="*/ 1685925 h 3552825"/>
              <a:gd name="connsiteX125" fmla="*/ 2460060 w 7622610"/>
              <a:gd name="connsiteY125" fmla="*/ 1657350 h 3552825"/>
              <a:gd name="connsiteX126" fmla="*/ 2431485 w 7622610"/>
              <a:gd name="connsiteY126" fmla="*/ 1638300 h 3552825"/>
              <a:gd name="connsiteX127" fmla="*/ 2441010 w 7622610"/>
              <a:gd name="connsiteY127" fmla="*/ 1609725 h 3552825"/>
              <a:gd name="connsiteX128" fmla="*/ 2469585 w 7622610"/>
              <a:gd name="connsiteY128" fmla="*/ 1590675 h 3552825"/>
              <a:gd name="connsiteX129" fmla="*/ 2441010 w 7622610"/>
              <a:gd name="connsiteY129" fmla="*/ 1485900 h 3552825"/>
              <a:gd name="connsiteX130" fmla="*/ 2383860 w 7622610"/>
              <a:gd name="connsiteY130" fmla="*/ 1466850 h 3552825"/>
              <a:gd name="connsiteX131" fmla="*/ 2355285 w 7622610"/>
              <a:gd name="connsiteY131" fmla="*/ 1447800 h 3552825"/>
              <a:gd name="connsiteX132" fmla="*/ 2326710 w 7622610"/>
              <a:gd name="connsiteY132" fmla="*/ 1419225 h 3552825"/>
              <a:gd name="connsiteX133" fmla="*/ 2298135 w 7622610"/>
              <a:gd name="connsiteY133" fmla="*/ 1409700 h 3552825"/>
              <a:gd name="connsiteX134" fmla="*/ 2212410 w 7622610"/>
              <a:gd name="connsiteY134" fmla="*/ 1371600 h 3552825"/>
              <a:gd name="connsiteX135" fmla="*/ 2183835 w 7622610"/>
              <a:gd name="connsiteY135" fmla="*/ 1362075 h 3552825"/>
              <a:gd name="connsiteX136" fmla="*/ 2155260 w 7622610"/>
              <a:gd name="connsiteY136" fmla="*/ 1352550 h 3552825"/>
              <a:gd name="connsiteX137" fmla="*/ 2098110 w 7622610"/>
              <a:gd name="connsiteY137" fmla="*/ 1371600 h 3552825"/>
              <a:gd name="connsiteX138" fmla="*/ 2079060 w 7622610"/>
              <a:gd name="connsiteY138" fmla="*/ 1343025 h 3552825"/>
              <a:gd name="connsiteX139" fmla="*/ 2050485 w 7622610"/>
              <a:gd name="connsiteY139" fmla="*/ 1285875 h 3552825"/>
              <a:gd name="connsiteX140" fmla="*/ 2021910 w 7622610"/>
              <a:gd name="connsiteY140" fmla="*/ 1276350 h 3552825"/>
              <a:gd name="connsiteX141" fmla="*/ 1993335 w 7622610"/>
              <a:gd name="connsiteY141" fmla="*/ 1257300 h 3552825"/>
              <a:gd name="connsiteX142" fmla="*/ 1983810 w 7622610"/>
              <a:gd name="connsiteY142" fmla="*/ 1085850 h 3552825"/>
              <a:gd name="connsiteX143" fmla="*/ 1974285 w 7622610"/>
              <a:gd name="connsiteY143" fmla="*/ 1057275 h 3552825"/>
              <a:gd name="connsiteX144" fmla="*/ 1936185 w 7622610"/>
              <a:gd name="connsiteY144" fmla="*/ 1047750 h 3552825"/>
              <a:gd name="connsiteX145" fmla="*/ 1850460 w 7622610"/>
              <a:gd name="connsiteY145" fmla="*/ 1019175 h 3552825"/>
              <a:gd name="connsiteX146" fmla="*/ 1821885 w 7622610"/>
              <a:gd name="connsiteY146" fmla="*/ 1009650 h 3552825"/>
              <a:gd name="connsiteX147" fmla="*/ 1793310 w 7622610"/>
              <a:gd name="connsiteY147" fmla="*/ 1000125 h 3552825"/>
              <a:gd name="connsiteX148" fmla="*/ 1764735 w 7622610"/>
              <a:gd name="connsiteY148" fmla="*/ 981075 h 3552825"/>
              <a:gd name="connsiteX149" fmla="*/ 1707585 w 7622610"/>
              <a:gd name="connsiteY149" fmla="*/ 1009650 h 3552825"/>
              <a:gd name="connsiteX150" fmla="*/ 1688535 w 7622610"/>
              <a:gd name="connsiteY150" fmla="*/ 1038225 h 3552825"/>
              <a:gd name="connsiteX151" fmla="*/ 1631385 w 7622610"/>
              <a:gd name="connsiteY151" fmla="*/ 1057275 h 3552825"/>
              <a:gd name="connsiteX152" fmla="*/ 1393260 w 7622610"/>
              <a:gd name="connsiteY152" fmla="*/ 1038225 h 3552825"/>
              <a:gd name="connsiteX153" fmla="*/ 1307535 w 7622610"/>
              <a:gd name="connsiteY153" fmla="*/ 1009650 h 3552825"/>
              <a:gd name="connsiteX154" fmla="*/ 1278960 w 7622610"/>
              <a:gd name="connsiteY154" fmla="*/ 1000125 h 3552825"/>
              <a:gd name="connsiteX155" fmla="*/ 1250385 w 7622610"/>
              <a:gd name="connsiteY155" fmla="*/ 990600 h 3552825"/>
              <a:gd name="connsiteX156" fmla="*/ 1269435 w 7622610"/>
              <a:gd name="connsiteY156" fmla="*/ 962025 h 3552825"/>
              <a:gd name="connsiteX157" fmla="*/ 1307535 w 7622610"/>
              <a:gd name="connsiteY157" fmla="*/ 952500 h 3552825"/>
              <a:gd name="connsiteX158" fmla="*/ 1336110 w 7622610"/>
              <a:gd name="connsiteY158" fmla="*/ 942975 h 3552825"/>
              <a:gd name="connsiteX159" fmla="*/ 1364685 w 7622610"/>
              <a:gd name="connsiteY159" fmla="*/ 914400 h 3552825"/>
              <a:gd name="connsiteX160" fmla="*/ 1374210 w 7622610"/>
              <a:gd name="connsiteY160" fmla="*/ 885825 h 3552825"/>
              <a:gd name="connsiteX161" fmla="*/ 1459935 w 7622610"/>
              <a:gd name="connsiteY161" fmla="*/ 838200 h 3552825"/>
              <a:gd name="connsiteX162" fmla="*/ 1536135 w 7622610"/>
              <a:gd name="connsiteY162" fmla="*/ 828675 h 3552825"/>
              <a:gd name="connsiteX163" fmla="*/ 1593285 w 7622610"/>
              <a:gd name="connsiteY163" fmla="*/ 800100 h 3552825"/>
              <a:gd name="connsiteX164" fmla="*/ 1602810 w 7622610"/>
              <a:gd name="connsiteY164" fmla="*/ 771525 h 3552825"/>
              <a:gd name="connsiteX165" fmla="*/ 1612335 w 7622610"/>
              <a:gd name="connsiteY165" fmla="*/ 695325 h 3552825"/>
              <a:gd name="connsiteX166" fmla="*/ 1602810 w 7622610"/>
              <a:gd name="connsiteY166" fmla="*/ 647700 h 3552825"/>
              <a:gd name="connsiteX167" fmla="*/ 1574235 w 7622610"/>
              <a:gd name="connsiteY167" fmla="*/ 628650 h 3552825"/>
              <a:gd name="connsiteX168" fmla="*/ 1517085 w 7622610"/>
              <a:gd name="connsiteY168" fmla="*/ 609600 h 3552825"/>
              <a:gd name="connsiteX169" fmla="*/ 1488510 w 7622610"/>
              <a:gd name="connsiteY169" fmla="*/ 600075 h 3552825"/>
              <a:gd name="connsiteX170" fmla="*/ 1459935 w 7622610"/>
              <a:gd name="connsiteY170" fmla="*/ 581025 h 3552825"/>
              <a:gd name="connsiteX171" fmla="*/ 1412310 w 7622610"/>
              <a:gd name="connsiteY171" fmla="*/ 495300 h 3552825"/>
              <a:gd name="connsiteX172" fmla="*/ 1383735 w 7622610"/>
              <a:gd name="connsiteY172" fmla="*/ 476250 h 3552825"/>
              <a:gd name="connsiteX173" fmla="*/ 1364685 w 7622610"/>
              <a:gd name="connsiteY173" fmla="*/ 447675 h 3552825"/>
              <a:gd name="connsiteX174" fmla="*/ 1336110 w 7622610"/>
              <a:gd name="connsiteY174" fmla="*/ 438150 h 3552825"/>
              <a:gd name="connsiteX175" fmla="*/ 1278960 w 7622610"/>
              <a:gd name="connsiteY175" fmla="*/ 400050 h 3552825"/>
              <a:gd name="connsiteX176" fmla="*/ 1278960 w 7622610"/>
              <a:gd name="connsiteY176" fmla="*/ 400050 h 3552825"/>
              <a:gd name="connsiteX177" fmla="*/ 1221810 w 7622610"/>
              <a:gd name="connsiteY177" fmla="*/ 342900 h 3552825"/>
              <a:gd name="connsiteX178" fmla="*/ 1193235 w 7622610"/>
              <a:gd name="connsiteY178" fmla="*/ 314325 h 3552825"/>
              <a:gd name="connsiteX179" fmla="*/ 1174185 w 7622610"/>
              <a:gd name="connsiteY179" fmla="*/ 285750 h 3552825"/>
              <a:gd name="connsiteX180" fmla="*/ 1145610 w 7622610"/>
              <a:gd name="connsiteY180" fmla="*/ 276225 h 3552825"/>
              <a:gd name="connsiteX181" fmla="*/ 1126560 w 7622610"/>
              <a:gd name="connsiteY181" fmla="*/ 247650 h 3552825"/>
              <a:gd name="connsiteX182" fmla="*/ 1069410 w 7622610"/>
              <a:gd name="connsiteY182" fmla="*/ 219075 h 3552825"/>
              <a:gd name="connsiteX183" fmla="*/ 1021785 w 7622610"/>
              <a:gd name="connsiteY183" fmla="*/ 180975 h 3552825"/>
              <a:gd name="connsiteX184" fmla="*/ 1002735 w 7622610"/>
              <a:gd name="connsiteY184" fmla="*/ 152400 h 3552825"/>
              <a:gd name="connsiteX185" fmla="*/ 974160 w 7622610"/>
              <a:gd name="connsiteY185" fmla="*/ 123825 h 3552825"/>
              <a:gd name="connsiteX186" fmla="*/ 955110 w 7622610"/>
              <a:gd name="connsiteY186" fmla="*/ 95250 h 3552825"/>
              <a:gd name="connsiteX187" fmla="*/ 897960 w 7622610"/>
              <a:gd name="connsiteY187" fmla="*/ 47625 h 3552825"/>
              <a:gd name="connsiteX188" fmla="*/ 878910 w 7622610"/>
              <a:gd name="connsiteY188" fmla="*/ 19050 h 3552825"/>
              <a:gd name="connsiteX189" fmla="*/ 821760 w 7622610"/>
              <a:gd name="connsiteY189" fmla="*/ 9525 h 3552825"/>
              <a:gd name="connsiteX190" fmla="*/ 783660 w 7622610"/>
              <a:gd name="connsiteY190" fmla="*/ 0 h 3552825"/>
              <a:gd name="connsiteX191" fmla="*/ 640785 w 7622610"/>
              <a:gd name="connsiteY191" fmla="*/ 9525 h 3552825"/>
              <a:gd name="connsiteX192" fmla="*/ 583635 w 7622610"/>
              <a:gd name="connsiteY192" fmla="*/ 57150 h 3552825"/>
              <a:gd name="connsiteX193" fmla="*/ 488385 w 7622610"/>
              <a:gd name="connsiteY193" fmla="*/ 66675 h 3552825"/>
              <a:gd name="connsiteX194" fmla="*/ 412185 w 7622610"/>
              <a:gd name="connsiteY194" fmla="*/ 85725 h 3552825"/>
              <a:gd name="connsiteX195" fmla="*/ 402660 w 7622610"/>
              <a:gd name="connsiteY195" fmla="*/ 114300 h 3552825"/>
              <a:gd name="connsiteX196" fmla="*/ 431235 w 7622610"/>
              <a:gd name="connsiteY196" fmla="*/ 180975 h 3552825"/>
              <a:gd name="connsiteX197" fmla="*/ 488385 w 7622610"/>
              <a:gd name="connsiteY197" fmla="*/ 219075 h 3552825"/>
              <a:gd name="connsiteX198" fmla="*/ 478860 w 7622610"/>
              <a:gd name="connsiteY198" fmla="*/ 295275 h 3552825"/>
              <a:gd name="connsiteX199" fmla="*/ 450285 w 7622610"/>
              <a:gd name="connsiteY199" fmla="*/ 381000 h 3552825"/>
              <a:gd name="connsiteX200" fmla="*/ 440760 w 7622610"/>
              <a:gd name="connsiteY200" fmla="*/ 419100 h 3552825"/>
              <a:gd name="connsiteX201" fmla="*/ 383610 w 7622610"/>
              <a:gd name="connsiteY201" fmla="*/ 447675 h 3552825"/>
              <a:gd name="connsiteX202" fmla="*/ 288360 w 7622610"/>
              <a:gd name="connsiteY202" fmla="*/ 419100 h 3552825"/>
              <a:gd name="connsiteX203" fmla="*/ 259785 w 7622610"/>
              <a:gd name="connsiteY203" fmla="*/ 409575 h 3552825"/>
              <a:gd name="connsiteX204" fmla="*/ 59760 w 7622610"/>
              <a:gd name="connsiteY204" fmla="*/ 419100 h 3552825"/>
              <a:gd name="connsiteX205" fmla="*/ 40710 w 7622610"/>
              <a:gd name="connsiteY205" fmla="*/ 447675 h 3552825"/>
              <a:gd name="connsiteX206" fmla="*/ 50235 w 7622610"/>
              <a:gd name="connsiteY206" fmla="*/ 476250 h 3552825"/>
              <a:gd name="connsiteX207" fmla="*/ 40710 w 7622610"/>
              <a:gd name="connsiteY207" fmla="*/ 561975 h 3552825"/>
              <a:gd name="connsiteX208" fmla="*/ 21660 w 7622610"/>
              <a:gd name="connsiteY208" fmla="*/ 619125 h 3552825"/>
              <a:gd name="connsiteX209" fmla="*/ 31185 w 7622610"/>
              <a:gd name="connsiteY209" fmla="*/ 666750 h 3552825"/>
              <a:gd name="connsiteX210" fmla="*/ 50235 w 7622610"/>
              <a:gd name="connsiteY210" fmla="*/ 723900 h 3552825"/>
              <a:gd name="connsiteX211" fmla="*/ 126435 w 7622610"/>
              <a:gd name="connsiteY211" fmla="*/ 742950 h 3552825"/>
              <a:gd name="connsiteX212" fmla="*/ 183585 w 7622610"/>
              <a:gd name="connsiteY212" fmla="*/ 762000 h 3552825"/>
              <a:gd name="connsiteX213" fmla="*/ 240735 w 7622610"/>
              <a:gd name="connsiteY213" fmla="*/ 781050 h 3552825"/>
              <a:gd name="connsiteX214" fmla="*/ 269310 w 7622610"/>
              <a:gd name="connsiteY214" fmla="*/ 790575 h 3552825"/>
              <a:gd name="connsiteX215" fmla="*/ 288360 w 7622610"/>
              <a:gd name="connsiteY215" fmla="*/ 847725 h 3552825"/>
              <a:gd name="connsiteX216" fmla="*/ 307410 w 7622610"/>
              <a:gd name="connsiteY216" fmla="*/ 885825 h 3552825"/>
              <a:gd name="connsiteX0" fmla="*/ 7184460 w 7622610"/>
              <a:gd name="connsiteY0" fmla="*/ 3552825 h 3552825"/>
              <a:gd name="connsiteX1" fmla="*/ 7160648 w 7622610"/>
              <a:gd name="connsiteY1" fmla="*/ 3548063 h 3552825"/>
              <a:gd name="connsiteX2" fmla="*/ 7213035 w 7622610"/>
              <a:gd name="connsiteY2" fmla="*/ 3495675 h 3552825"/>
              <a:gd name="connsiteX3" fmla="*/ 7203510 w 7622610"/>
              <a:gd name="connsiteY3" fmla="*/ 3457575 h 3552825"/>
              <a:gd name="connsiteX4" fmla="*/ 7208272 w 7622610"/>
              <a:gd name="connsiteY4" fmla="*/ 3352800 h 3552825"/>
              <a:gd name="connsiteX5" fmla="*/ 7232085 w 7622610"/>
              <a:gd name="connsiteY5" fmla="*/ 3343275 h 3552825"/>
              <a:gd name="connsiteX6" fmla="*/ 7243991 w 7622610"/>
              <a:gd name="connsiteY6" fmla="*/ 3257550 h 3552825"/>
              <a:gd name="connsiteX7" fmla="*/ 7308285 w 7622610"/>
              <a:gd name="connsiteY7" fmla="*/ 3219450 h 3552825"/>
              <a:gd name="connsiteX8" fmla="*/ 7317810 w 7622610"/>
              <a:gd name="connsiteY8" fmla="*/ 3190875 h 3552825"/>
              <a:gd name="connsiteX9" fmla="*/ 7329716 w 7622610"/>
              <a:gd name="connsiteY9" fmla="*/ 2988469 h 3552825"/>
              <a:gd name="connsiteX10" fmla="*/ 7410679 w 7622610"/>
              <a:gd name="connsiteY10" fmla="*/ 2924175 h 3552825"/>
              <a:gd name="connsiteX11" fmla="*/ 7472591 w 7622610"/>
              <a:gd name="connsiteY11" fmla="*/ 2962275 h 3552825"/>
              <a:gd name="connsiteX12" fmla="*/ 7527360 w 7622610"/>
              <a:gd name="connsiteY12" fmla="*/ 2947988 h 3552825"/>
              <a:gd name="connsiteX13" fmla="*/ 7574985 w 7622610"/>
              <a:gd name="connsiteY13" fmla="*/ 2867025 h 3552825"/>
              <a:gd name="connsiteX14" fmla="*/ 7584510 w 7622610"/>
              <a:gd name="connsiteY14" fmla="*/ 2838450 h 3552825"/>
              <a:gd name="connsiteX15" fmla="*/ 7613085 w 7622610"/>
              <a:gd name="connsiteY15" fmla="*/ 2819400 h 3552825"/>
              <a:gd name="connsiteX16" fmla="*/ 7622610 w 7622610"/>
              <a:gd name="connsiteY16" fmla="*/ 2790825 h 3552825"/>
              <a:gd name="connsiteX17" fmla="*/ 7613085 w 7622610"/>
              <a:gd name="connsiteY17" fmla="*/ 2752725 h 3552825"/>
              <a:gd name="connsiteX18" fmla="*/ 7489260 w 7622610"/>
              <a:gd name="connsiteY18" fmla="*/ 2714625 h 3552825"/>
              <a:gd name="connsiteX19" fmla="*/ 7460685 w 7622610"/>
              <a:gd name="connsiteY19" fmla="*/ 2705100 h 3552825"/>
              <a:gd name="connsiteX20" fmla="*/ 7432110 w 7622610"/>
              <a:gd name="connsiteY20" fmla="*/ 2676525 h 3552825"/>
              <a:gd name="connsiteX21" fmla="*/ 7403535 w 7622610"/>
              <a:gd name="connsiteY21" fmla="*/ 2657475 h 3552825"/>
              <a:gd name="connsiteX22" fmla="*/ 7241610 w 7622610"/>
              <a:gd name="connsiteY22" fmla="*/ 2619375 h 3552825"/>
              <a:gd name="connsiteX23" fmla="*/ 7174935 w 7622610"/>
              <a:gd name="connsiteY23" fmla="*/ 2600325 h 3552825"/>
              <a:gd name="connsiteX24" fmla="*/ 7070160 w 7622610"/>
              <a:gd name="connsiteY24" fmla="*/ 2571750 h 3552825"/>
              <a:gd name="connsiteX25" fmla="*/ 7041585 w 7622610"/>
              <a:gd name="connsiteY25" fmla="*/ 2552700 h 3552825"/>
              <a:gd name="connsiteX26" fmla="*/ 6965385 w 7622610"/>
              <a:gd name="connsiteY26" fmla="*/ 2543175 h 3552825"/>
              <a:gd name="connsiteX27" fmla="*/ 6936810 w 7622610"/>
              <a:gd name="connsiteY27" fmla="*/ 2533650 h 3552825"/>
              <a:gd name="connsiteX28" fmla="*/ 6841560 w 7622610"/>
              <a:gd name="connsiteY28" fmla="*/ 2552700 h 3552825"/>
              <a:gd name="connsiteX29" fmla="*/ 6812985 w 7622610"/>
              <a:gd name="connsiteY29" fmla="*/ 2571750 h 3552825"/>
              <a:gd name="connsiteX30" fmla="*/ 6755835 w 7622610"/>
              <a:gd name="connsiteY30" fmla="*/ 2590800 h 3552825"/>
              <a:gd name="connsiteX31" fmla="*/ 6727260 w 7622610"/>
              <a:gd name="connsiteY31" fmla="*/ 2609850 h 3552825"/>
              <a:gd name="connsiteX32" fmla="*/ 6698685 w 7622610"/>
              <a:gd name="connsiteY32" fmla="*/ 2619375 h 3552825"/>
              <a:gd name="connsiteX33" fmla="*/ 6641535 w 7622610"/>
              <a:gd name="connsiteY33" fmla="*/ 2657475 h 3552825"/>
              <a:gd name="connsiteX34" fmla="*/ 6584385 w 7622610"/>
              <a:gd name="connsiteY34" fmla="*/ 2619375 h 3552825"/>
              <a:gd name="connsiteX35" fmla="*/ 6527235 w 7622610"/>
              <a:gd name="connsiteY35" fmla="*/ 2581275 h 3552825"/>
              <a:gd name="connsiteX36" fmla="*/ 6498660 w 7622610"/>
              <a:gd name="connsiteY36" fmla="*/ 2562225 h 3552825"/>
              <a:gd name="connsiteX37" fmla="*/ 6412935 w 7622610"/>
              <a:gd name="connsiteY37" fmla="*/ 2543175 h 3552825"/>
              <a:gd name="connsiteX38" fmla="*/ 6231960 w 7622610"/>
              <a:gd name="connsiteY38" fmla="*/ 2533650 h 3552825"/>
              <a:gd name="connsiteX39" fmla="*/ 6155760 w 7622610"/>
              <a:gd name="connsiteY39" fmla="*/ 2552700 h 3552825"/>
              <a:gd name="connsiteX40" fmla="*/ 6127185 w 7622610"/>
              <a:gd name="connsiteY40" fmla="*/ 2571750 h 3552825"/>
              <a:gd name="connsiteX41" fmla="*/ 6117660 w 7622610"/>
              <a:gd name="connsiteY41" fmla="*/ 2619375 h 3552825"/>
              <a:gd name="connsiteX42" fmla="*/ 6060510 w 7622610"/>
              <a:gd name="connsiteY42" fmla="*/ 2647950 h 3552825"/>
              <a:gd name="connsiteX43" fmla="*/ 5860485 w 7622610"/>
              <a:gd name="connsiteY43" fmla="*/ 2647950 h 3552825"/>
              <a:gd name="connsiteX44" fmla="*/ 5822385 w 7622610"/>
              <a:gd name="connsiteY44" fmla="*/ 2657475 h 3552825"/>
              <a:gd name="connsiteX45" fmla="*/ 5765235 w 7622610"/>
              <a:gd name="connsiteY45" fmla="*/ 2676525 h 3552825"/>
              <a:gd name="connsiteX46" fmla="*/ 5755710 w 7622610"/>
              <a:gd name="connsiteY46" fmla="*/ 2781300 h 3552825"/>
              <a:gd name="connsiteX47" fmla="*/ 5715229 w 7622610"/>
              <a:gd name="connsiteY47" fmla="*/ 2831306 h 3552825"/>
              <a:gd name="connsiteX48" fmla="*/ 5593785 w 7622610"/>
              <a:gd name="connsiteY48" fmla="*/ 2781300 h 3552825"/>
              <a:gd name="connsiteX49" fmla="*/ 5536635 w 7622610"/>
              <a:gd name="connsiteY49" fmla="*/ 2762250 h 3552825"/>
              <a:gd name="connsiteX50" fmla="*/ 5508060 w 7622610"/>
              <a:gd name="connsiteY50" fmla="*/ 2752725 h 3552825"/>
              <a:gd name="connsiteX51" fmla="*/ 5450910 w 7622610"/>
              <a:gd name="connsiteY51" fmla="*/ 2714625 h 3552825"/>
              <a:gd name="connsiteX52" fmla="*/ 5393760 w 7622610"/>
              <a:gd name="connsiteY52" fmla="*/ 2695575 h 3552825"/>
              <a:gd name="connsiteX53" fmla="*/ 5365185 w 7622610"/>
              <a:gd name="connsiteY53" fmla="*/ 2686050 h 3552825"/>
              <a:gd name="connsiteX54" fmla="*/ 5165160 w 7622610"/>
              <a:gd name="connsiteY54" fmla="*/ 2590800 h 3552825"/>
              <a:gd name="connsiteX55" fmla="*/ 5184210 w 7622610"/>
              <a:gd name="connsiteY55" fmla="*/ 2562225 h 3552825"/>
              <a:gd name="connsiteX56" fmla="*/ 5241360 w 7622610"/>
              <a:gd name="connsiteY56" fmla="*/ 2543175 h 3552825"/>
              <a:gd name="connsiteX57" fmla="*/ 5279460 w 7622610"/>
              <a:gd name="connsiteY57" fmla="*/ 2486025 h 3552825"/>
              <a:gd name="connsiteX58" fmla="*/ 5298510 w 7622610"/>
              <a:gd name="connsiteY58" fmla="*/ 2457450 h 3552825"/>
              <a:gd name="connsiteX59" fmla="*/ 5288985 w 7622610"/>
              <a:gd name="connsiteY59" fmla="*/ 2400300 h 3552825"/>
              <a:gd name="connsiteX60" fmla="*/ 5250885 w 7622610"/>
              <a:gd name="connsiteY60" fmla="*/ 2390775 h 3552825"/>
              <a:gd name="connsiteX61" fmla="*/ 5193735 w 7622610"/>
              <a:gd name="connsiteY61" fmla="*/ 2371725 h 3552825"/>
              <a:gd name="connsiteX62" fmla="*/ 5165160 w 7622610"/>
              <a:gd name="connsiteY62" fmla="*/ 2362200 h 3552825"/>
              <a:gd name="connsiteX63" fmla="*/ 5136585 w 7622610"/>
              <a:gd name="connsiteY63" fmla="*/ 2352675 h 3552825"/>
              <a:gd name="connsiteX64" fmla="*/ 5108010 w 7622610"/>
              <a:gd name="connsiteY64" fmla="*/ 2295525 h 3552825"/>
              <a:gd name="connsiteX65" fmla="*/ 5117535 w 7622610"/>
              <a:gd name="connsiteY65" fmla="*/ 2257425 h 3552825"/>
              <a:gd name="connsiteX66" fmla="*/ 5108010 w 7622610"/>
              <a:gd name="connsiteY66" fmla="*/ 2143125 h 3552825"/>
              <a:gd name="connsiteX67" fmla="*/ 5079435 w 7622610"/>
              <a:gd name="connsiteY67" fmla="*/ 2124075 h 3552825"/>
              <a:gd name="connsiteX68" fmla="*/ 4993710 w 7622610"/>
              <a:gd name="connsiteY68" fmla="*/ 2114550 h 3552825"/>
              <a:gd name="connsiteX69" fmla="*/ 5022285 w 7622610"/>
              <a:gd name="connsiteY69" fmla="*/ 2028825 h 3552825"/>
              <a:gd name="connsiteX70" fmla="*/ 5031810 w 7622610"/>
              <a:gd name="connsiteY70" fmla="*/ 2000250 h 3552825"/>
              <a:gd name="connsiteX71" fmla="*/ 5022285 w 7622610"/>
              <a:gd name="connsiteY71" fmla="*/ 1895475 h 3552825"/>
              <a:gd name="connsiteX72" fmla="*/ 4936560 w 7622610"/>
              <a:gd name="connsiteY72" fmla="*/ 1847850 h 3552825"/>
              <a:gd name="connsiteX73" fmla="*/ 4907985 w 7622610"/>
              <a:gd name="connsiteY73" fmla="*/ 1828800 h 3552825"/>
              <a:gd name="connsiteX74" fmla="*/ 4793685 w 7622610"/>
              <a:gd name="connsiteY74" fmla="*/ 1819275 h 3552825"/>
              <a:gd name="connsiteX75" fmla="*/ 4765110 w 7622610"/>
              <a:gd name="connsiteY75" fmla="*/ 1809750 h 3552825"/>
              <a:gd name="connsiteX76" fmla="*/ 4707960 w 7622610"/>
              <a:gd name="connsiteY76" fmla="*/ 1781175 h 3552825"/>
              <a:gd name="connsiteX77" fmla="*/ 4688910 w 7622610"/>
              <a:gd name="connsiteY77" fmla="*/ 1752600 h 3552825"/>
              <a:gd name="connsiteX78" fmla="*/ 4669860 w 7622610"/>
              <a:gd name="connsiteY78" fmla="*/ 1676400 h 3552825"/>
              <a:gd name="connsiteX79" fmla="*/ 4631760 w 7622610"/>
              <a:gd name="connsiteY79" fmla="*/ 1619250 h 3552825"/>
              <a:gd name="connsiteX80" fmla="*/ 4574610 w 7622610"/>
              <a:gd name="connsiteY80" fmla="*/ 1600200 h 3552825"/>
              <a:gd name="connsiteX81" fmla="*/ 4355535 w 7622610"/>
              <a:gd name="connsiteY81" fmla="*/ 1609725 h 3552825"/>
              <a:gd name="connsiteX82" fmla="*/ 4336485 w 7622610"/>
              <a:gd name="connsiteY82" fmla="*/ 1638300 h 3552825"/>
              <a:gd name="connsiteX83" fmla="*/ 4326960 w 7622610"/>
              <a:gd name="connsiteY83" fmla="*/ 1704975 h 3552825"/>
              <a:gd name="connsiteX84" fmla="*/ 4298385 w 7622610"/>
              <a:gd name="connsiteY84" fmla="*/ 1724025 h 3552825"/>
              <a:gd name="connsiteX85" fmla="*/ 4212660 w 7622610"/>
              <a:gd name="connsiteY85" fmla="*/ 1714500 h 3552825"/>
              <a:gd name="connsiteX86" fmla="*/ 4184085 w 7622610"/>
              <a:gd name="connsiteY86" fmla="*/ 1619250 h 3552825"/>
              <a:gd name="connsiteX87" fmla="*/ 4174560 w 7622610"/>
              <a:gd name="connsiteY87" fmla="*/ 1590675 h 3552825"/>
              <a:gd name="connsiteX88" fmla="*/ 4107885 w 7622610"/>
              <a:gd name="connsiteY88" fmla="*/ 1571625 h 3552825"/>
              <a:gd name="connsiteX89" fmla="*/ 3945960 w 7622610"/>
              <a:gd name="connsiteY89" fmla="*/ 1581150 h 3552825"/>
              <a:gd name="connsiteX90" fmla="*/ 3841185 w 7622610"/>
              <a:gd name="connsiteY90" fmla="*/ 1600200 h 3552825"/>
              <a:gd name="connsiteX91" fmla="*/ 3812610 w 7622610"/>
              <a:gd name="connsiteY91" fmla="*/ 1619250 h 3552825"/>
              <a:gd name="connsiteX92" fmla="*/ 3793560 w 7622610"/>
              <a:gd name="connsiteY92" fmla="*/ 1647825 h 3552825"/>
              <a:gd name="connsiteX93" fmla="*/ 3736410 w 7622610"/>
              <a:gd name="connsiteY93" fmla="*/ 1666875 h 3552825"/>
              <a:gd name="connsiteX94" fmla="*/ 3745935 w 7622610"/>
              <a:gd name="connsiteY94" fmla="*/ 1695450 h 3552825"/>
              <a:gd name="connsiteX95" fmla="*/ 3784035 w 7622610"/>
              <a:gd name="connsiteY95" fmla="*/ 1752600 h 3552825"/>
              <a:gd name="connsiteX96" fmla="*/ 3803085 w 7622610"/>
              <a:gd name="connsiteY96" fmla="*/ 1809750 h 3552825"/>
              <a:gd name="connsiteX97" fmla="*/ 3793560 w 7622610"/>
              <a:gd name="connsiteY97" fmla="*/ 1885950 h 3552825"/>
              <a:gd name="connsiteX98" fmla="*/ 3784035 w 7622610"/>
              <a:gd name="connsiteY98" fmla="*/ 2000250 h 3552825"/>
              <a:gd name="connsiteX99" fmla="*/ 3755460 w 7622610"/>
              <a:gd name="connsiteY99" fmla="*/ 2009775 h 3552825"/>
              <a:gd name="connsiteX100" fmla="*/ 3688785 w 7622610"/>
              <a:gd name="connsiteY100" fmla="*/ 1981200 h 3552825"/>
              <a:gd name="connsiteX101" fmla="*/ 3650685 w 7622610"/>
              <a:gd name="connsiteY101" fmla="*/ 1971675 h 3552825"/>
              <a:gd name="connsiteX102" fmla="*/ 3584010 w 7622610"/>
              <a:gd name="connsiteY102" fmla="*/ 1952625 h 3552825"/>
              <a:gd name="connsiteX103" fmla="*/ 3488760 w 7622610"/>
              <a:gd name="connsiteY103" fmla="*/ 1962150 h 3552825"/>
              <a:gd name="connsiteX104" fmla="*/ 3441135 w 7622610"/>
              <a:gd name="connsiteY104" fmla="*/ 2009775 h 3552825"/>
              <a:gd name="connsiteX105" fmla="*/ 3412560 w 7622610"/>
              <a:gd name="connsiteY105" fmla="*/ 2019300 h 3552825"/>
              <a:gd name="connsiteX106" fmla="*/ 3383985 w 7622610"/>
              <a:gd name="connsiteY106" fmla="*/ 2038350 h 3552825"/>
              <a:gd name="connsiteX107" fmla="*/ 3345885 w 7622610"/>
              <a:gd name="connsiteY107" fmla="*/ 2028825 h 3552825"/>
              <a:gd name="connsiteX108" fmla="*/ 3317310 w 7622610"/>
              <a:gd name="connsiteY108" fmla="*/ 2019300 h 3552825"/>
              <a:gd name="connsiteX109" fmla="*/ 3241110 w 7622610"/>
              <a:gd name="connsiteY109" fmla="*/ 2000250 h 3552825"/>
              <a:gd name="connsiteX110" fmla="*/ 3212535 w 7622610"/>
              <a:gd name="connsiteY110" fmla="*/ 1981200 h 3552825"/>
              <a:gd name="connsiteX111" fmla="*/ 3174435 w 7622610"/>
              <a:gd name="connsiteY111" fmla="*/ 1933575 h 3552825"/>
              <a:gd name="connsiteX112" fmla="*/ 3126810 w 7622610"/>
              <a:gd name="connsiteY112" fmla="*/ 1885950 h 3552825"/>
              <a:gd name="connsiteX113" fmla="*/ 3079185 w 7622610"/>
              <a:gd name="connsiteY113" fmla="*/ 1847850 h 3552825"/>
              <a:gd name="connsiteX114" fmla="*/ 2945835 w 7622610"/>
              <a:gd name="connsiteY114" fmla="*/ 1857375 h 3552825"/>
              <a:gd name="connsiteX115" fmla="*/ 2917260 w 7622610"/>
              <a:gd name="connsiteY115" fmla="*/ 1866900 h 3552825"/>
              <a:gd name="connsiteX116" fmla="*/ 2869635 w 7622610"/>
              <a:gd name="connsiteY116" fmla="*/ 1876425 h 3552825"/>
              <a:gd name="connsiteX117" fmla="*/ 2802960 w 7622610"/>
              <a:gd name="connsiteY117" fmla="*/ 1857375 h 3552825"/>
              <a:gd name="connsiteX118" fmla="*/ 2755335 w 7622610"/>
              <a:gd name="connsiteY118" fmla="*/ 1800225 h 3552825"/>
              <a:gd name="connsiteX119" fmla="*/ 2726760 w 7622610"/>
              <a:gd name="connsiteY119" fmla="*/ 1781175 h 3552825"/>
              <a:gd name="connsiteX120" fmla="*/ 2669610 w 7622610"/>
              <a:gd name="connsiteY120" fmla="*/ 1762125 h 3552825"/>
              <a:gd name="connsiteX121" fmla="*/ 2593410 w 7622610"/>
              <a:gd name="connsiteY121" fmla="*/ 1743075 h 3552825"/>
              <a:gd name="connsiteX122" fmla="*/ 2526735 w 7622610"/>
              <a:gd name="connsiteY122" fmla="*/ 1724025 h 3552825"/>
              <a:gd name="connsiteX123" fmla="*/ 2479110 w 7622610"/>
              <a:gd name="connsiteY123" fmla="*/ 1685925 h 3552825"/>
              <a:gd name="connsiteX124" fmla="*/ 2460060 w 7622610"/>
              <a:gd name="connsiteY124" fmla="*/ 1657350 h 3552825"/>
              <a:gd name="connsiteX125" fmla="*/ 2431485 w 7622610"/>
              <a:gd name="connsiteY125" fmla="*/ 1638300 h 3552825"/>
              <a:gd name="connsiteX126" fmla="*/ 2441010 w 7622610"/>
              <a:gd name="connsiteY126" fmla="*/ 1609725 h 3552825"/>
              <a:gd name="connsiteX127" fmla="*/ 2469585 w 7622610"/>
              <a:gd name="connsiteY127" fmla="*/ 1590675 h 3552825"/>
              <a:gd name="connsiteX128" fmla="*/ 2441010 w 7622610"/>
              <a:gd name="connsiteY128" fmla="*/ 1485900 h 3552825"/>
              <a:gd name="connsiteX129" fmla="*/ 2383860 w 7622610"/>
              <a:gd name="connsiteY129" fmla="*/ 1466850 h 3552825"/>
              <a:gd name="connsiteX130" fmla="*/ 2355285 w 7622610"/>
              <a:gd name="connsiteY130" fmla="*/ 1447800 h 3552825"/>
              <a:gd name="connsiteX131" fmla="*/ 2326710 w 7622610"/>
              <a:gd name="connsiteY131" fmla="*/ 1419225 h 3552825"/>
              <a:gd name="connsiteX132" fmla="*/ 2298135 w 7622610"/>
              <a:gd name="connsiteY132" fmla="*/ 1409700 h 3552825"/>
              <a:gd name="connsiteX133" fmla="*/ 2212410 w 7622610"/>
              <a:gd name="connsiteY133" fmla="*/ 1371600 h 3552825"/>
              <a:gd name="connsiteX134" fmla="*/ 2183835 w 7622610"/>
              <a:gd name="connsiteY134" fmla="*/ 1362075 h 3552825"/>
              <a:gd name="connsiteX135" fmla="*/ 2155260 w 7622610"/>
              <a:gd name="connsiteY135" fmla="*/ 1352550 h 3552825"/>
              <a:gd name="connsiteX136" fmla="*/ 2098110 w 7622610"/>
              <a:gd name="connsiteY136" fmla="*/ 1371600 h 3552825"/>
              <a:gd name="connsiteX137" fmla="*/ 2079060 w 7622610"/>
              <a:gd name="connsiteY137" fmla="*/ 1343025 h 3552825"/>
              <a:gd name="connsiteX138" fmla="*/ 2050485 w 7622610"/>
              <a:gd name="connsiteY138" fmla="*/ 1285875 h 3552825"/>
              <a:gd name="connsiteX139" fmla="*/ 2021910 w 7622610"/>
              <a:gd name="connsiteY139" fmla="*/ 1276350 h 3552825"/>
              <a:gd name="connsiteX140" fmla="*/ 1993335 w 7622610"/>
              <a:gd name="connsiteY140" fmla="*/ 1257300 h 3552825"/>
              <a:gd name="connsiteX141" fmla="*/ 1983810 w 7622610"/>
              <a:gd name="connsiteY141" fmla="*/ 1085850 h 3552825"/>
              <a:gd name="connsiteX142" fmla="*/ 1974285 w 7622610"/>
              <a:gd name="connsiteY142" fmla="*/ 1057275 h 3552825"/>
              <a:gd name="connsiteX143" fmla="*/ 1936185 w 7622610"/>
              <a:gd name="connsiteY143" fmla="*/ 1047750 h 3552825"/>
              <a:gd name="connsiteX144" fmla="*/ 1850460 w 7622610"/>
              <a:gd name="connsiteY144" fmla="*/ 1019175 h 3552825"/>
              <a:gd name="connsiteX145" fmla="*/ 1821885 w 7622610"/>
              <a:gd name="connsiteY145" fmla="*/ 1009650 h 3552825"/>
              <a:gd name="connsiteX146" fmla="*/ 1793310 w 7622610"/>
              <a:gd name="connsiteY146" fmla="*/ 1000125 h 3552825"/>
              <a:gd name="connsiteX147" fmla="*/ 1764735 w 7622610"/>
              <a:gd name="connsiteY147" fmla="*/ 981075 h 3552825"/>
              <a:gd name="connsiteX148" fmla="*/ 1707585 w 7622610"/>
              <a:gd name="connsiteY148" fmla="*/ 1009650 h 3552825"/>
              <a:gd name="connsiteX149" fmla="*/ 1688535 w 7622610"/>
              <a:gd name="connsiteY149" fmla="*/ 1038225 h 3552825"/>
              <a:gd name="connsiteX150" fmla="*/ 1631385 w 7622610"/>
              <a:gd name="connsiteY150" fmla="*/ 1057275 h 3552825"/>
              <a:gd name="connsiteX151" fmla="*/ 1393260 w 7622610"/>
              <a:gd name="connsiteY151" fmla="*/ 1038225 h 3552825"/>
              <a:gd name="connsiteX152" fmla="*/ 1307535 w 7622610"/>
              <a:gd name="connsiteY152" fmla="*/ 1009650 h 3552825"/>
              <a:gd name="connsiteX153" fmla="*/ 1278960 w 7622610"/>
              <a:gd name="connsiteY153" fmla="*/ 1000125 h 3552825"/>
              <a:gd name="connsiteX154" fmla="*/ 1250385 w 7622610"/>
              <a:gd name="connsiteY154" fmla="*/ 990600 h 3552825"/>
              <a:gd name="connsiteX155" fmla="*/ 1269435 w 7622610"/>
              <a:gd name="connsiteY155" fmla="*/ 962025 h 3552825"/>
              <a:gd name="connsiteX156" fmla="*/ 1307535 w 7622610"/>
              <a:gd name="connsiteY156" fmla="*/ 952500 h 3552825"/>
              <a:gd name="connsiteX157" fmla="*/ 1336110 w 7622610"/>
              <a:gd name="connsiteY157" fmla="*/ 942975 h 3552825"/>
              <a:gd name="connsiteX158" fmla="*/ 1364685 w 7622610"/>
              <a:gd name="connsiteY158" fmla="*/ 914400 h 3552825"/>
              <a:gd name="connsiteX159" fmla="*/ 1374210 w 7622610"/>
              <a:gd name="connsiteY159" fmla="*/ 885825 h 3552825"/>
              <a:gd name="connsiteX160" fmla="*/ 1459935 w 7622610"/>
              <a:gd name="connsiteY160" fmla="*/ 838200 h 3552825"/>
              <a:gd name="connsiteX161" fmla="*/ 1536135 w 7622610"/>
              <a:gd name="connsiteY161" fmla="*/ 828675 h 3552825"/>
              <a:gd name="connsiteX162" fmla="*/ 1593285 w 7622610"/>
              <a:gd name="connsiteY162" fmla="*/ 800100 h 3552825"/>
              <a:gd name="connsiteX163" fmla="*/ 1602810 w 7622610"/>
              <a:gd name="connsiteY163" fmla="*/ 771525 h 3552825"/>
              <a:gd name="connsiteX164" fmla="*/ 1612335 w 7622610"/>
              <a:gd name="connsiteY164" fmla="*/ 695325 h 3552825"/>
              <a:gd name="connsiteX165" fmla="*/ 1602810 w 7622610"/>
              <a:gd name="connsiteY165" fmla="*/ 647700 h 3552825"/>
              <a:gd name="connsiteX166" fmla="*/ 1574235 w 7622610"/>
              <a:gd name="connsiteY166" fmla="*/ 628650 h 3552825"/>
              <a:gd name="connsiteX167" fmla="*/ 1517085 w 7622610"/>
              <a:gd name="connsiteY167" fmla="*/ 609600 h 3552825"/>
              <a:gd name="connsiteX168" fmla="*/ 1488510 w 7622610"/>
              <a:gd name="connsiteY168" fmla="*/ 600075 h 3552825"/>
              <a:gd name="connsiteX169" fmla="*/ 1459935 w 7622610"/>
              <a:gd name="connsiteY169" fmla="*/ 581025 h 3552825"/>
              <a:gd name="connsiteX170" fmla="*/ 1412310 w 7622610"/>
              <a:gd name="connsiteY170" fmla="*/ 495300 h 3552825"/>
              <a:gd name="connsiteX171" fmla="*/ 1383735 w 7622610"/>
              <a:gd name="connsiteY171" fmla="*/ 476250 h 3552825"/>
              <a:gd name="connsiteX172" fmla="*/ 1364685 w 7622610"/>
              <a:gd name="connsiteY172" fmla="*/ 447675 h 3552825"/>
              <a:gd name="connsiteX173" fmla="*/ 1336110 w 7622610"/>
              <a:gd name="connsiteY173" fmla="*/ 438150 h 3552825"/>
              <a:gd name="connsiteX174" fmla="*/ 1278960 w 7622610"/>
              <a:gd name="connsiteY174" fmla="*/ 400050 h 3552825"/>
              <a:gd name="connsiteX175" fmla="*/ 1278960 w 7622610"/>
              <a:gd name="connsiteY175" fmla="*/ 400050 h 3552825"/>
              <a:gd name="connsiteX176" fmla="*/ 1221810 w 7622610"/>
              <a:gd name="connsiteY176" fmla="*/ 342900 h 3552825"/>
              <a:gd name="connsiteX177" fmla="*/ 1193235 w 7622610"/>
              <a:gd name="connsiteY177" fmla="*/ 314325 h 3552825"/>
              <a:gd name="connsiteX178" fmla="*/ 1174185 w 7622610"/>
              <a:gd name="connsiteY178" fmla="*/ 285750 h 3552825"/>
              <a:gd name="connsiteX179" fmla="*/ 1145610 w 7622610"/>
              <a:gd name="connsiteY179" fmla="*/ 276225 h 3552825"/>
              <a:gd name="connsiteX180" fmla="*/ 1126560 w 7622610"/>
              <a:gd name="connsiteY180" fmla="*/ 247650 h 3552825"/>
              <a:gd name="connsiteX181" fmla="*/ 1069410 w 7622610"/>
              <a:gd name="connsiteY181" fmla="*/ 219075 h 3552825"/>
              <a:gd name="connsiteX182" fmla="*/ 1021785 w 7622610"/>
              <a:gd name="connsiteY182" fmla="*/ 180975 h 3552825"/>
              <a:gd name="connsiteX183" fmla="*/ 1002735 w 7622610"/>
              <a:gd name="connsiteY183" fmla="*/ 152400 h 3552825"/>
              <a:gd name="connsiteX184" fmla="*/ 974160 w 7622610"/>
              <a:gd name="connsiteY184" fmla="*/ 123825 h 3552825"/>
              <a:gd name="connsiteX185" fmla="*/ 955110 w 7622610"/>
              <a:gd name="connsiteY185" fmla="*/ 95250 h 3552825"/>
              <a:gd name="connsiteX186" fmla="*/ 897960 w 7622610"/>
              <a:gd name="connsiteY186" fmla="*/ 47625 h 3552825"/>
              <a:gd name="connsiteX187" fmla="*/ 878910 w 7622610"/>
              <a:gd name="connsiteY187" fmla="*/ 19050 h 3552825"/>
              <a:gd name="connsiteX188" fmla="*/ 821760 w 7622610"/>
              <a:gd name="connsiteY188" fmla="*/ 9525 h 3552825"/>
              <a:gd name="connsiteX189" fmla="*/ 783660 w 7622610"/>
              <a:gd name="connsiteY189" fmla="*/ 0 h 3552825"/>
              <a:gd name="connsiteX190" fmla="*/ 640785 w 7622610"/>
              <a:gd name="connsiteY190" fmla="*/ 9525 h 3552825"/>
              <a:gd name="connsiteX191" fmla="*/ 583635 w 7622610"/>
              <a:gd name="connsiteY191" fmla="*/ 57150 h 3552825"/>
              <a:gd name="connsiteX192" fmla="*/ 488385 w 7622610"/>
              <a:gd name="connsiteY192" fmla="*/ 66675 h 3552825"/>
              <a:gd name="connsiteX193" fmla="*/ 412185 w 7622610"/>
              <a:gd name="connsiteY193" fmla="*/ 85725 h 3552825"/>
              <a:gd name="connsiteX194" fmla="*/ 402660 w 7622610"/>
              <a:gd name="connsiteY194" fmla="*/ 114300 h 3552825"/>
              <a:gd name="connsiteX195" fmla="*/ 431235 w 7622610"/>
              <a:gd name="connsiteY195" fmla="*/ 180975 h 3552825"/>
              <a:gd name="connsiteX196" fmla="*/ 488385 w 7622610"/>
              <a:gd name="connsiteY196" fmla="*/ 219075 h 3552825"/>
              <a:gd name="connsiteX197" fmla="*/ 478860 w 7622610"/>
              <a:gd name="connsiteY197" fmla="*/ 295275 h 3552825"/>
              <a:gd name="connsiteX198" fmla="*/ 450285 w 7622610"/>
              <a:gd name="connsiteY198" fmla="*/ 381000 h 3552825"/>
              <a:gd name="connsiteX199" fmla="*/ 440760 w 7622610"/>
              <a:gd name="connsiteY199" fmla="*/ 419100 h 3552825"/>
              <a:gd name="connsiteX200" fmla="*/ 383610 w 7622610"/>
              <a:gd name="connsiteY200" fmla="*/ 447675 h 3552825"/>
              <a:gd name="connsiteX201" fmla="*/ 288360 w 7622610"/>
              <a:gd name="connsiteY201" fmla="*/ 419100 h 3552825"/>
              <a:gd name="connsiteX202" fmla="*/ 259785 w 7622610"/>
              <a:gd name="connsiteY202" fmla="*/ 409575 h 3552825"/>
              <a:gd name="connsiteX203" fmla="*/ 59760 w 7622610"/>
              <a:gd name="connsiteY203" fmla="*/ 419100 h 3552825"/>
              <a:gd name="connsiteX204" fmla="*/ 40710 w 7622610"/>
              <a:gd name="connsiteY204" fmla="*/ 447675 h 3552825"/>
              <a:gd name="connsiteX205" fmla="*/ 50235 w 7622610"/>
              <a:gd name="connsiteY205" fmla="*/ 476250 h 3552825"/>
              <a:gd name="connsiteX206" fmla="*/ 40710 w 7622610"/>
              <a:gd name="connsiteY206" fmla="*/ 561975 h 3552825"/>
              <a:gd name="connsiteX207" fmla="*/ 21660 w 7622610"/>
              <a:gd name="connsiteY207" fmla="*/ 619125 h 3552825"/>
              <a:gd name="connsiteX208" fmla="*/ 31185 w 7622610"/>
              <a:gd name="connsiteY208" fmla="*/ 666750 h 3552825"/>
              <a:gd name="connsiteX209" fmla="*/ 50235 w 7622610"/>
              <a:gd name="connsiteY209" fmla="*/ 723900 h 3552825"/>
              <a:gd name="connsiteX210" fmla="*/ 126435 w 7622610"/>
              <a:gd name="connsiteY210" fmla="*/ 742950 h 3552825"/>
              <a:gd name="connsiteX211" fmla="*/ 183585 w 7622610"/>
              <a:gd name="connsiteY211" fmla="*/ 762000 h 3552825"/>
              <a:gd name="connsiteX212" fmla="*/ 240735 w 7622610"/>
              <a:gd name="connsiteY212" fmla="*/ 781050 h 3552825"/>
              <a:gd name="connsiteX213" fmla="*/ 269310 w 7622610"/>
              <a:gd name="connsiteY213" fmla="*/ 790575 h 3552825"/>
              <a:gd name="connsiteX214" fmla="*/ 288360 w 7622610"/>
              <a:gd name="connsiteY214" fmla="*/ 847725 h 3552825"/>
              <a:gd name="connsiteX215" fmla="*/ 307410 w 7622610"/>
              <a:gd name="connsiteY215" fmla="*/ 885825 h 3552825"/>
              <a:gd name="connsiteX0" fmla="*/ 7184460 w 7622610"/>
              <a:gd name="connsiteY0" fmla="*/ 3552825 h 3552825"/>
              <a:gd name="connsiteX1" fmla="*/ 7160648 w 7622610"/>
              <a:gd name="connsiteY1" fmla="*/ 3548063 h 3552825"/>
              <a:gd name="connsiteX2" fmla="*/ 7213035 w 7622610"/>
              <a:gd name="connsiteY2" fmla="*/ 3495675 h 3552825"/>
              <a:gd name="connsiteX3" fmla="*/ 7203510 w 7622610"/>
              <a:gd name="connsiteY3" fmla="*/ 3457575 h 3552825"/>
              <a:gd name="connsiteX4" fmla="*/ 7208272 w 7622610"/>
              <a:gd name="connsiteY4" fmla="*/ 3352800 h 3552825"/>
              <a:gd name="connsiteX5" fmla="*/ 7232085 w 7622610"/>
              <a:gd name="connsiteY5" fmla="*/ 3343275 h 3552825"/>
              <a:gd name="connsiteX6" fmla="*/ 7243991 w 7622610"/>
              <a:gd name="connsiteY6" fmla="*/ 3257550 h 3552825"/>
              <a:gd name="connsiteX7" fmla="*/ 7308285 w 7622610"/>
              <a:gd name="connsiteY7" fmla="*/ 3219450 h 3552825"/>
              <a:gd name="connsiteX8" fmla="*/ 7317810 w 7622610"/>
              <a:gd name="connsiteY8" fmla="*/ 3190875 h 3552825"/>
              <a:gd name="connsiteX9" fmla="*/ 7329716 w 7622610"/>
              <a:gd name="connsiteY9" fmla="*/ 2988469 h 3552825"/>
              <a:gd name="connsiteX10" fmla="*/ 7410679 w 7622610"/>
              <a:gd name="connsiteY10" fmla="*/ 2924175 h 3552825"/>
              <a:gd name="connsiteX11" fmla="*/ 7472591 w 7622610"/>
              <a:gd name="connsiteY11" fmla="*/ 2962275 h 3552825"/>
              <a:gd name="connsiteX12" fmla="*/ 7527360 w 7622610"/>
              <a:gd name="connsiteY12" fmla="*/ 2947988 h 3552825"/>
              <a:gd name="connsiteX13" fmla="*/ 7574985 w 7622610"/>
              <a:gd name="connsiteY13" fmla="*/ 2867025 h 3552825"/>
              <a:gd name="connsiteX14" fmla="*/ 7584510 w 7622610"/>
              <a:gd name="connsiteY14" fmla="*/ 2838450 h 3552825"/>
              <a:gd name="connsiteX15" fmla="*/ 7613085 w 7622610"/>
              <a:gd name="connsiteY15" fmla="*/ 2819400 h 3552825"/>
              <a:gd name="connsiteX16" fmla="*/ 7622610 w 7622610"/>
              <a:gd name="connsiteY16" fmla="*/ 2790825 h 3552825"/>
              <a:gd name="connsiteX17" fmla="*/ 7613085 w 7622610"/>
              <a:gd name="connsiteY17" fmla="*/ 2752725 h 3552825"/>
              <a:gd name="connsiteX18" fmla="*/ 7489260 w 7622610"/>
              <a:gd name="connsiteY18" fmla="*/ 2714625 h 3552825"/>
              <a:gd name="connsiteX19" fmla="*/ 7460685 w 7622610"/>
              <a:gd name="connsiteY19" fmla="*/ 2705100 h 3552825"/>
              <a:gd name="connsiteX20" fmla="*/ 7432110 w 7622610"/>
              <a:gd name="connsiteY20" fmla="*/ 2676525 h 3552825"/>
              <a:gd name="connsiteX21" fmla="*/ 7403535 w 7622610"/>
              <a:gd name="connsiteY21" fmla="*/ 2657475 h 3552825"/>
              <a:gd name="connsiteX22" fmla="*/ 7241610 w 7622610"/>
              <a:gd name="connsiteY22" fmla="*/ 2619375 h 3552825"/>
              <a:gd name="connsiteX23" fmla="*/ 7174935 w 7622610"/>
              <a:gd name="connsiteY23" fmla="*/ 2600325 h 3552825"/>
              <a:gd name="connsiteX24" fmla="*/ 7070160 w 7622610"/>
              <a:gd name="connsiteY24" fmla="*/ 2571750 h 3552825"/>
              <a:gd name="connsiteX25" fmla="*/ 7041585 w 7622610"/>
              <a:gd name="connsiteY25" fmla="*/ 2552700 h 3552825"/>
              <a:gd name="connsiteX26" fmla="*/ 6965385 w 7622610"/>
              <a:gd name="connsiteY26" fmla="*/ 2543175 h 3552825"/>
              <a:gd name="connsiteX27" fmla="*/ 6936810 w 7622610"/>
              <a:gd name="connsiteY27" fmla="*/ 2533650 h 3552825"/>
              <a:gd name="connsiteX28" fmla="*/ 6841560 w 7622610"/>
              <a:gd name="connsiteY28" fmla="*/ 2552700 h 3552825"/>
              <a:gd name="connsiteX29" fmla="*/ 6812985 w 7622610"/>
              <a:gd name="connsiteY29" fmla="*/ 2571750 h 3552825"/>
              <a:gd name="connsiteX30" fmla="*/ 6755835 w 7622610"/>
              <a:gd name="connsiteY30" fmla="*/ 2590800 h 3552825"/>
              <a:gd name="connsiteX31" fmla="*/ 6727260 w 7622610"/>
              <a:gd name="connsiteY31" fmla="*/ 2609850 h 3552825"/>
              <a:gd name="connsiteX32" fmla="*/ 6698685 w 7622610"/>
              <a:gd name="connsiteY32" fmla="*/ 2619375 h 3552825"/>
              <a:gd name="connsiteX33" fmla="*/ 6641535 w 7622610"/>
              <a:gd name="connsiteY33" fmla="*/ 2657475 h 3552825"/>
              <a:gd name="connsiteX34" fmla="*/ 6584385 w 7622610"/>
              <a:gd name="connsiteY34" fmla="*/ 2619375 h 3552825"/>
              <a:gd name="connsiteX35" fmla="*/ 6527235 w 7622610"/>
              <a:gd name="connsiteY35" fmla="*/ 2581275 h 3552825"/>
              <a:gd name="connsiteX36" fmla="*/ 6498660 w 7622610"/>
              <a:gd name="connsiteY36" fmla="*/ 2562225 h 3552825"/>
              <a:gd name="connsiteX37" fmla="*/ 6412935 w 7622610"/>
              <a:gd name="connsiteY37" fmla="*/ 2543175 h 3552825"/>
              <a:gd name="connsiteX38" fmla="*/ 6231960 w 7622610"/>
              <a:gd name="connsiteY38" fmla="*/ 2533650 h 3552825"/>
              <a:gd name="connsiteX39" fmla="*/ 6155760 w 7622610"/>
              <a:gd name="connsiteY39" fmla="*/ 2552700 h 3552825"/>
              <a:gd name="connsiteX40" fmla="*/ 6127185 w 7622610"/>
              <a:gd name="connsiteY40" fmla="*/ 2571750 h 3552825"/>
              <a:gd name="connsiteX41" fmla="*/ 6117660 w 7622610"/>
              <a:gd name="connsiteY41" fmla="*/ 2619375 h 3552825"/>
              <a:gd name="connsiteX42" fmla="*/ 6060510 w 7622610"/>
              <a:gd name="connsiteY42" fmla="*/ 2647950 h 3552825"/>
              <a:gd name="connsiteX43" fmla="*/ 5860485 w 7622610"/>
              <a:gd name="connsiteY43" fmla="*/ 2647950 h 3552825"/>
              <a:gd name="connsiteX44" fmla="*/ 5822385 w 7622610"/>
              <a:gd name="connsiteY44" fmla="*/ 2657475 h 3552825"/>
              <a:gd name="connsiteX45" fmla="*/ 5765235 w 7622610"/>
              <a:gd name="connsiteY45" fmla="*/ 2676525 h 3552825"/>
              <a:gd name="connsiteX46" fmla="*/ 5755710 w 7622610"/>
              <a:gd name="connsiteY46" fmla="*/ 2781300 h 3552825"/>
              <a:gd name="connsiteX47" fmla="*/ 5715229 w 7622610"/>
              <a:gd name="connsiteY47" fmla="*/ 2831306 h 3552825"/>
              <a:gd name="connsiteX48" fmla="*/ 5593785 w 7622610"/>
              <a:gd name="connsiteY48" fmla="*/ 2781300 h 3552825"/>
              <a:gd name="connsiteX49" fmla="*/ 5536635 w 7622610"/>
              <a:gd name="connsiteY49" fmla="*/ 2762250 h 3552825"/>
              <a:gd name="connsiteX50" fmla="*/ 5508060 w 7622610"/>
              <a:gd name="connsiteY50" fmla="*/ 2752725 h 3552825"/>
              <a:gd name="connsiteX51" fmla="*/ 5450910 w 7622610"/>
              <a:gd name="connsiteY51" fmla="*/ 2714625 h 3552825"/>
              <a:gd name="connsiteX52" fmla="*/ 5393760 w 7622610"/>
              <a:gd name="connsiteY52" fmla="*/ 2695575 h 3552825"/>
              <a:gd name="connsiteX53" fmla="*/ 5365185 w 7622610"/>
              <a:gd name="connsiteY53" fmla="*/ 2686050 h 3552825"/>
              <a:gd name="connsiteX54" fmla="*/ 5165160 w 7622610"/>
              <a:gd name="connsiteY54" fmla="*/ 2590800 h 3552825"/>
              <a:gd name="connsiteX55" fmla="*/ 5184210 w 7622610"/>
              <a:gd name="connsiteY55" fmla="*/ 2562225 h 3552825"/>
              <a:gd name="connsiteX56" fmla="*/ 5241360 w 7622610"/>
              <a:gd name="connsiteY56" fmla="*/ 2543175 h 3552825"/>
              <a:gd name="connsiteX57" fmla="*/ 5279460 w 7622610"/>
              <a:gd name="connsiteY57" fmla="*/ 2486025 h 3552825"/>
              <a:gd name="connsiteX58" fmla="*/ 5298510 w 7622610"/>
              <a:gd name="connsiteY58" fmla="*/ 2457450 h 3552825"/>
              <a:gd name="connsiteX59" fmla="*/ 5288985 w 7622610"/>
              <a:gd name="connsiteY59" fmla="*/ 2400300 h 3552825"/>
              <a:gd name="connsiteX60" fmla="*/ 5250885 w 7622610"/>
              <a:gd name="connsiteY60" fmla="*/ 2390775 h 3552825"/>
              <a:gd name="connsiteX61" fmla="*/ 5193735 w 7622610"/>
              <a:gd name="connsiteY61" fmla="*/ 2371725 h 3552825"/>
              <a:gd name="connsiteX62" fmla="*/ 5165160 w 7622610"/>
              <a:gd name="connsiteY62" fmla="*/ 2362200 h 3552825"/>
              <a:gd name="connsiteX63" fmla="*/ 5136585 w 7622610"/>
              <a:gd name="connsiteY63" fmla="*/ 2352675 h 3552825"/>
              <a:gd name="connsiteX64" fmla="*/ 5108010 w 7622610"/>
              <a:gd name="connsiteY64" fmla="*/ 2295525 h 3552825"/>
              <a:gd name="connsiteX65" fmla="*/ 5117535 w 7622610"/>
              <a:gd name="connsiteY65" fmla="*/ 2257425 h 3552825"/>
              <a:gd name="connsiteX66" fmla="*/ 5108010 w 7622610"/>
              <a:gd name="connsiteY66" fmla="*/ 2143125 h 3552825"/>
              <a:gd name="connsiteX67" fmla="*/ 5079435 w 7622610"/>
              <a:gd name="connsiteY67" fmla="*/ 2124075 h 3552825"/>
              <a:gd name="connsiteX68" fmla="*/ 4993710 w 7622610"/>
              <a:gd name="connsiteY68" fmla="*/ 2114550 h 3552825"/>
              <a:gd name="connsiteX69" fmla="*/ 5022285 w 7622610"/>
              <a:gd name="connsiteY69" fmla="*/ 2028825 h 3552825"/>
              <a:gd name="connsiteX70" fmla="*/ 5031810 w 7622610"/>
              <a:gd name="connsiteY70" fmla="*/ 2000250 h 3552825"/>
              <a:gd name="connsiteX71" fmla="*/ 5022285 w 7622610"/>
              <a:gd name="connsiteY71" fmla="*/ 1895475 h 3552825"/>
              <a:gd name="connsiteX72" fmla="*/ 4936560 w 7622610"/>
              <a:gd name="connsiteY72" fmla="*/ 1847850 h 3552825"/>
              <a:gd name="connsiteX73" fmla="*/ 4907985 w 7622610"/>
              <a:gd name="connsiteY73" fmla="*/ 1828800 h 3552825"/>
              <a:gd name="connsiteX74" fmla="*/ 4793685 w 7622610"/>
              <a:gd name="connsiteY74" fmla="*/ 1819275 h 3552825"/>
              <a:gd name="connsiteX75" fmla="*/ 4765110 w 7622610"/>
              <a:gd name="connsiteY75" fmla="*/ 1809750 h 3552825"/>
              <a:gd name="connsiteX76" fmla="*/ 4707960 w 7622610"/>
              <a:gd name="connsiteY76" fmla="*/ 1781175 h 3552825"/>
              <a:gd name="connsiteX77" fmla="*/ 4688910 w 7622610"/>
              <a:gd name="connsiteY77" fmla="*/ 1752600 h 3552825"/>
              <a:gd name="connsiteX78" fmla="*/ 4669860 w 7622610"/>
              <a:gd name="connsiteY78" fmla="*/ 1676400 h 3552825"/>
              <a:gd name="connsiteX79" fmla="*/ 4631760 w 7622610"/>
              <a:gd name="connsiteY79" fmla="*/ 1619250 h 3552825"/>
              <a:gd name="connsiteX80" fmla="*/ 4574610 w 7622610"/>
              <a:gd name="connsiteY80" fmla="*/ 1600200 h 3552825"/>
              <a:gd name="connsiteX81" fmla="*/ 4355535 w 7622610"/>
              <a:gd name="connsiteY81" fmla="*/ 1609725 h 3552825"/>
              <a:gd name="connsiteX82" fmla="*/ 4336485 w 7622610"/>
              <a:gd name="connsiteY82" fmla="*/ 1638300 h 3552825"/>
              <a:gd name="connsiteX83" fmla="*/ 4326960 w 7622610"/>
              <a:gd name="connsiteY83" fmla="*/ 1704975 h 3552825"/>
              <a:gd name="connsiteX84" fmla="*/ 4298385 w 7622610"/>
              <a:gd name="connsiteY84" fmla="*/ 1724025 h 3552825"/>
              <a:gd name="connsiteX85" fmla="*/ 4212660 w 7622610"/>
              <a:gd name="connsiteY85" fmla="*/ 1714500 h 3552825"/>
              <a:gd name="connsiteX86" fmla="*/ 4184085 w 7622610"/>
              <a:gd name="connsiteY86" fmla="*/ 1619250 h 3552825"/>
              <a:gd name="connsiteX87" fmla="*/ 4174560 w 7622610"/>
              <a:gd name="connsiteY87" fmla="*/ 1590675 h 3552825"/>
              <a:gd name="connsiteX88" fmla="*/ 4107885 w 7622610"/>
              <a:gd name="connsiteY88" fmla="*/ 1571625 h 3552825"/>
              <a:gd name="connsiteX89" fmla="*/ 3919767 w 7622610"/>
              <a:gd name="connsiteY89" fmla="*/ 1631156 h 3552825"/>
              <a:gd name="connsiteX90" fmla="*/ 3841185 w 7622610"/>
              <a:gd name="connsiteY90" fmla="*/ 1600200 h 3552825"/>
              <a:gd name="connsiteX91" fmla="*/ 3812610 w 7622610"/>
              <a:gd name="connsiteY91" fmla="*/ 1619250 h 3552825"/>
              <a:gd name="connsiteX92" fmla="*/ 3793560 w 7622610"/>
              <a:gd name="connsiteY92" fmla="*/ 1647825 h 3552825"/>
              <a:gd name="connsiteX93" fmla="*/ 3736410 w 7622610"/>
              <a:gd name="connsiteY93" fmla="*/ 1666875 h 3552825"/>
              <a:gd name="connsiteX94" fmla="*/ 3745935 w 7622610"/>
              <a:gd name="connsiteY94" fmla="*/ 1695450 h 3552825"/>
              <a:gd name="connsiteX95" fmla="*/ 3784035 w 7622610"/>
              <a:gd name="connsiteY95" fmla="*/ 1752600 h 3552825"/>
              <a:gd name="connsiteX96" fmla="*/ 3803085 w 7622610"/>
              <a:gd name="connsiteY96" fmla="*/ 1809750 h 3552825"/>
              <a:gd name="connsiteX97" fmla="*/ 3793560 w 7622610"/>
              <a:gd name="connsiteY97" fmla="*/ 1885950 h 3552825"/>
              <a:gd name="connsiteX98" fmla="*/ 3784035 w 7622610"/>
              <a:gd name="connsiteY98" fmla="*/ 2000250 h 3552825"/>
              <a:gd name="connsiteX99" fmla="*/ 3755460 w 7622610"/>
              <a:gd name="connsiteY99" fmla="*/ 2009775 h 3552825"/>
              <a:gd name="connsiteX100" fmla="*/ 3688785 w 7622610"/>
              <a:gd name="connsiteY100" fmla="*/ 1981200 h 3552825"/>
              <a:gd name="connsiteX101" fmla="*/ 3650685 w 7622610"/>
              <a:gd name="connsiteY101" fmla="*/ 1971675 h 3552825"/>
              <a:gd name="connsiteX102" fmla="*/ 3584010 w 7622610"/>
              <a:gd name="connsiteY102" fmla="*/ 1952625 h 3552825"/>
              <a:gd name="connsiteX103" fmla="*/ 3488760 w 7622610"/>
              <a:gd name="connsiteY103" fmla="*/ 1962150 h 3552825"/>
              <a:gd name="connsiteX104" fmla="*/ 3441135 w 7622610"/>
              <a:gd name="connsiteY104" fmla="*/ 2009775 h 3552825"/>
              <a:gd name="connsiteX105" fmla="*/ 3412560 w 7622610"/>
              <a:gd name="connsiteY105" fmla="*/ 2019300 h 3552825"/>
              <a:gd name="connsiteX106" fmla="*/ 3383985 w 7622610"/>
              <a:gd name="connsiteY106" fmla="*/ 2038350 h 3552825"/>
              <a:gd name="connsiteX107" fmla="*/ 3345885 w 7622610"/>
              <a:gd name="connsiteY107" fmla="*/ 2028825 h 3552825"/>
              <a:gd name="connsiteX108" fmla="*/ 3317310 w 7622610"/>
              <a:gd name="connsiteY108" fmla="*/ 2019300 h 3552825"/>
              <a:gd name="connsiteX109" fmla="*/ 3241110 w 7622610"/>
              <a:gd name="connsiteY109" fmla="*/ 2000250 h 3552825"/>
              <a:gd name="connsiteX110" fmla="*/ 3212535 w 7622610"/>
              <a:gd name="connsiteY110" fmla="*/ 1981200 h 3552825"/>
              <a:gd name="connsiteX111" fmla="*/ 3174435 w 7622610"/>
              <a:gd name="connsiteY111" fmla="*/ 1933575 h 3552825"/>
              <a:gd name="connsiteX112" fmla="*/ 3126810 w 7622610"/>
              <a:gd name="connsiteY112" fmla="*/ 1885950 h 3552825"/>
              <a:gd name="connsiteX113" fmla="*/ 3079185 w 7622610"/>
              <a:gd name="connsiteY113" fmla="*/ 1847850 h 3552825"/>
              <a:gd name="connsiteX114" fmla="*/ 2945835 w 7622610"/>
              <a:gd name="connsiteY114" fmla="*/ 1857375 h 3552825"/>
              <a:gd name="connsiteX115" fmla="*/ 2917260 w 7622610"/>
              <a:gd name="connsiteY115" fmla="*/ 1866900 h 3552825"/>
              <a:gd name="connsiteX116" fmla="*/ 2869635 w 7622610"/>
              <a:gd name="connsiteY116" fmla="*/ 1876425 h 3552825"/>
              <a:gd name="connsiteX117" fmla="*/ 2802960 w 7622610"/>
              <a:gd name="connsiteY117" fmla="*/ 1857375 h 3552825"/>
              <a:gd name="connsiteX118" fmla="*/ 2755335 w 7622610"/>
              <a:gd name="connsiteY118" fmla="*/ 1800225 h 3552825"/>
              <a:gd name="connsiteX119" fmla="*/ 2726760 w 7622610"/>
              <a:gd name="connsiteY119" fmla="*/ 1781175 h 3552825"/>
              <a:gd name="connsiteX120" fmla="*/ 2669610 w 7622610"/>
              <a:gd name="connsiteY120" fmla="*/ 1762125 h 3552825"/>
              <a:gd name="connsiteX121" fmla="*/ 2593410 w 7622610"/>
              <a:gd name="connsiteY121" fmla="*/ 1743075 h 3552825"/>
              <a:gd name="connsiteX122" fmla="*/ 2526735 w 7622610"/>
              <a:gd name="connsiteY122" fmla="*/ 1724025 h 3552825"/>
              <a:gd name="connsiteX123" fmla="*/ 2479110 w 7622610"/>
              <a:gd name="connsiteY123" fmla="*/ 1685925 h 3552825"/>
              <a:gd name="connsiteX124" fmla="*/ 2460060 w 7622610"/>
              <a:gd name="connsiteY124" fmla="*/ 1657350 h 3552825"/>
              <a:gd name="connsiteX125" fmla="*/ 2431485 w 7622610"/>
              <a:gd name="connsiteY125" fmla="*/ 1638300 h 3552825"/>
              <a:gd name="connsiteX126" fmla="*/ 2441010 w 7622610"/>
              <a:gd name="connsiteY126" fmla="*/ 1609725 h 3552825"/>
              <a:gd name="connsiteX127" fmla="*/ 2469585 w 7622610"/>
              <a:gd name="connsiteY127" fmla="*/ 1590675 h 3552825"/>
              <a:gd name="connsiteX128" fmla="*/ 2441010 w 7622610"/>
              <a:gd name="connsiteY128" fmla="*/ 1485900 h 3552825"/>
              <a:gd name="connsiteX129" fmla="*/ 2383860 w 7622610"/>
              <a:gd name="connsiteY129" fmla="*/ 1466850 h 3552825"/>
              <a:gd name="connsiteX130" fmla="*/ 2355285 w 7622610"/>
              <a:gd name="connsiteY130" fmla="*/ 1447800 h 3552825"/>
              <a:gd name="connsiteX131" fmla="*/ 2326710 w 7622610"/>
              <a:gd name="connsiteY131" fmla="*/ 1419225 h 3552825"/>
              <a:gd name="connsiteX132" fmla="*/ 2298135 w 7622610"/>
              <a:gd name="connsiteY132" fmla="*/ 1409700 h 3552825"/>
              <a:gd name="connsiteX133" fmla="*/ 2212410 w 7622610"/>
              <a:gd name="connsiteY133" fmla="*/ 1371600 h 3552825"/>
              <a:gd name="connsiteX134" fmla="*/ 2183835 w 7622610"/>
              <a:gd name="connsiteY134" fmla="*/ 1362075 h 3552825"/>
              <a:gd name="connsiteX135" fmla="*/ 2155260 w 7622610"/>
              <a:gd name="connsiteY135" fmla="*/ 1352550 h 3552825"/>
              <a:gd name="connsiteX136" fmla="*/ 2098110 w 7622610"/>
              <a:gd name="connsiteY136" fmla="*/ 1371600 h 3552825"/>
              <a:gd name="connsiteX137" fmla="*/ 2079060 w 7622610"/>
              <a:gd name="connsiteY137" fmla="*/ 1343025 h 3552825"/>
              <a:gd name="connsiteX138" fmla="*/ 2050485 w 7622610"/>
              <a:gd name="connsiteY138" fmla="*/ 1285875 h 3552825"/>
              <a:gd name="connsiteX139" fmla="*/ 2021910 w 7622610"/>
              <a:gd name="connsiteY139" fmla="*/ 1276350 h 3552825"/>
              <a:gd name="connsiteX140" fmla="*/ 1993335 w 7622610"/>
              <a:gd name="connsiteY140" fmla="*/ 1257300 h 3552825"/>
              <a:gd name="connsiteX141" fmla="*/ 1983810 w 7622610"/>
              <a:gd name="connsiteY141" fmla="*/ 1085850 h 3552825"/>
              <a:gd name="connsiteX142" fmla="*/ 1974285 w 7622610"/>
              <a:gd name="connsiteY142" fmla="*/ 1057275 h 3552825"/>
              <a:gd name="connsiteX143" fmla="*/ 1936185 w 7622610"/>
              <a:gd name="connsiteY143" fmla="*/ 1047750 h 3552825"/>
              <a:gd name="connsiteX144" fmla="*/ 1850460 w 7622610"/>
              <a:gd name="connsiteY144" fmla="*/ 1019175 h 3552825"/>
              <a:gd name="connsiteX145" fmla="*/ 1821885 w 7622610"/>
              <a:gd name="connsiteY145" fmla="*/ 1009650 h 3552825"/>
              <a:gd name="connsiteX146" fmla="*/ 1793310 w 7622610"/>
              <a:gd name="connsiteY146" fmla="*/ 1000125 h 3552825"/>
              <a:gd name="connsiteX147" fmla="*/ 1764735 w 7622610"/>
              <a:gd name="connsiteY147" fmla="*/ 981075 h 3552825"/>
              <a:gd name="connsiteX148" fmla="*/ 1707585 w 7622610"/>
              <a:gd name="connsiteY148" fmla="*/ 1009650 h 3552825"/>
              <a:gd name="connsiteX149" fmla="*/ 1688535 w 7622610"/>
              <a:gd name="connsiteY149" fmla="*/ 1038225 h 3552825"/>
              <a:gd name="connsiteX150" fmla="*/ 1631385 w 7622610"/>
              <a:gd name="connsiteY150" fmla="*/ 1057275 h 3552825"/>
              <a:gd name="connsiteX151" fmla="*/ 1393260 w 7622610"/>
              <a:gd name="connsiteY151" fmla="*/ 1038225 h 3552825"/>
              <a:gd name="connsiteX152" fmla="*/ 1307535 w 7622610"/>
              <a:gd name="connsiteY152" fmla="*/ 1009650 h 3552825"/>
              <a:gd name="connsiteX153" fmla="*/ 1278960 w 7622610"/>
              <a:gd name="connsiteY153" fmla="*/ 1000125 h 3552825"/>
              <a:gd name="connsiteX154" fmla="*/ 1250385 w 7622610"/>
              <a:gd name="connsiteY154" fmla="*/ 990600 h 3552825"/>
              <a:gd name="connsiteX155" fmla="*/ 1269435 w 7622610"/>
              <a:gd name="connsiteY155" fmla="*/ 962025 h 3552825"/>
              <a:gd name="connsiteX156" fmla="*/ 1307535 w 7622610"/>
              <a:gd name="connsiteY156" fmla="*/ 952500 h 3552825"/>
              <a:gd name="connsiteX157" fmla="*/ 1336110 w 7622610"/>
              <a:gd name="connsiteY157" fmla="*/ 942975 h 3552825"/>
              <a:gd name="connsiteX158" fmla="*/ 1364685 w 7622610"/>
              <a:gd name="connsiteY158" fmla="*/ 914400 h 3552825"/>
              <a:gd name="connsiteX159" fmla="*/ 1374210 w 7622610"/>
              <a:gd name="connsiteY159" fmla="*/ 885825 h 3552825"/>
              <a:gd name="connsiteX160" fmla="*/ 1459935 w 7622610"/>
              <a:gd name="connsiteY160" fmla="*/ 838200 h 3552825"/>
              <a:gd name="connsiteX161" fmla="*/ 1536135 w 7622610"/>
              <a:gd name="connsiteY161" fmla="*/ 828675 h 3552825"/>
              <a:gd name="connsiteX162" fmla="*/ 1593285 w 7622610"/>
              <a:gd name="connsiteY162" fmla="*/ 800100 h 3552825"/>
              <a:gd name="connsiteX163" fmla="*/ 1602810 w 7622610"/>
              <a:gd name="connsiteY163" fmla="*/ 771525 h 3552825"/>
              <a:gd name="connsiteX164" fmla="*/ 1612335 w 7622610"/>
              <a:gd name="connsiteY164" fmla="*/ 695325 h 3552825"/>
              <a:gd name="connsiteX165" fmla="*/ 1602810 w 7622610"/>
              <a:gd name="connsiteY165" fmla="*/ 647700 h 3552825"/>
              <a:gd name="connsiteX166" fmla="*/ 1574235 w 7622610"/>
              <a:gd name="connsiteY166" fmla="*/ 628650 h 3552825"/>
              <a:gd name="connsiteX167" fmla="*/ 1517085 w 7622610"/>
              <a:gd name="connsiteY167" fmla="*/ 609600 h 3552825"/>
              <a:gd name="connsiteX168" fmla="*/ 1488510 w 7622610"/>
              <a:gd name="connsiteY168" fmla="*/ 600075 h 3552825"/>
              <a:gd name="connsiteX169" fmla="*/ 1459935 w 7622610"/>
              <a:gd name="connsiteY169" fmla="*/ 581025 h 3552825"/>
              <a:gd name="connsiteX170" fmla="*/ 1412310 w 7622610"/>
              <a:gd name="connsiteY170" fmla="*/ 495300 h 3552825"/>
              <a:gd name="connsiteX171" fmla="*/ 1383735 w 7622610"/>
              <a:gd name="connsiteY171" fmla="*/ 476250 h 3552825"/>
              <a:gd name="connsiteX172" fmla="*/ 1364685 w 7622610"/>
              <a:gd name="connsiteY172" fmla="*/ 447675 h 3552825"/>
              <a:gd name="connsiteX173" fmla="*/ 1336110 w 7622610"/>
              <a:gd name="connsiteY173" fmla="*/ 438150 h 3552825"/>
              <a:gd name="connsiteX174" fmla="*/ 1278960 w 7622610"/>
              <a:gd name="connsiteY174" fmla="*/ 400050 h 3552825"/>
              <a:gd name="connsiteX175" fmla="*/ 1278960 w 7622610"/>
              <a:gd name="connsiteY175" fmla="*/ 400050 h 3552825"/>
              <a:gd name="connsiteX176" fmla="*/ 1221810 w 7622610"/>
              <a:gd name="connsiteY176" fmla="*/ 342900 h 3552825"/>
              <a:gd name="connsiteX177" fmla="*/ 1193235 w 7622610"/>
              <a:gd name="connsiteY177" fmla="*/ 314325 h 3552825"/>
              <a:gd name="connsiteX178" fmla="*/ 1174185 w 7622610"/>
              <a:gd name="connsiteY178" fmla="*/ 285750 h 3552825"/>
              <a:gd name="connsiteX179" fmla="*/ 1145610 w 7622610"/>
              <a:gd name="connsiteY179" fmla="*/ 276225 h 3552825"/>
              <a:gd name="connsiteX180" fmla="*/ 1126560 w 7622610"/>
              <a:gd name="connsiteY180" fmla="*/ 247650 h 3552825"/>
              <a:gd name="connsiteX181" fmla="*/ 1069410 w 7622610"/>
              <a:gd name="connsiteY181" fmla="*/ 219075 h 3552825"/>
              <a:gd name="connsiteX182" fmla="*/ 1021785 w 7622610"/>
              <a:gd name="connsiteY182" fmla="*/ 180975 h 3552825"/>
              <a:gd name="connsiteX183" fmla="*/ 1002735 w 7622610"/>
              <a:gd name="connsiteY183" fmla="*/ 152400 h 3552825"/>
              <a:gd name="connsiteX184" fmla="*/ 974160 w 7622610"/>
              <a:gd name="connsiteY184" fmla="*/ 123825 h 3552825"/>
              <a:gd name="connsiteX185" fmla="*/ 955110 w 7622610"/>
              <a:gd name="connsiteY185" fmla="*/ 95250 h 3552825"/>
              <a:gd name="connsiteX186" fmla="*/ 897960 w 7622610"/>
              <a:gd name="connsiteY186" fmla="*/ 47625 h 3552825"/>
              <a:gd name="connsiteX187" fmla="*/ 878910 w 7622610"/>
              <a:gd name="connsiteY187" fmla="*/ 19050 h 3552825"/>
              <a:gd name="connsiteX188" fmla="*/ 821760 w 7622610"/>
              <a:gd name="connsiteY188" fmla="*/ 9525 h 3552825"/>
              <a:gd name="connsiteX189" fmla="*/ 783660 w 7622610"/>
              <a:gd name="connsiteY189" fmla="*/ 0 h 3552825"/>
              <a:gd name="connsiteX190" fmla="*/ 640785 w 7622610"/>
              <a:gd name="connsiteY190" fmla="*/ 9525 h 3552825"/>
              <a:gd name="connsiteX191" fmla="*/ 583635 w 7622610"/>
              <a:gd name="connsiteY191" fmla="*/ 57150 h 3552825"/>
              <a:gd name="connsiteX192" fmla="*/ 488385 w 7622610"/>
              <a:gd name="connsiteY192" fmla="*/ 66675 h 3552825"/>
              <a:gd name="connsiteX193" fmla="*/ 412185 w 7622610"/>
              <a:gd name="connsiteY193" fmla="*/ 85725 h 3552825"/>
              <a:gd name="connsiteX194" fmla="*/ 402660 w 7622610"/>
              <a:gd name="connsiteY194" fmla="*/ 114300 h 3552825"/>
              <a:gd name="connsiteX195" fmla="*/ 431235 w 7622610"/>
              <a:gd name="connsiteY195" fmla="*/ 180975 h 3552825"/>
              <a:gd name="connsiteX196" fmla="*/ 488385 w 7622610"/>
              <a:gd name="connsiteY196" fmla="*/ 219075 h 3552825"/>
              <a:gd name="connsiteX197" fmla="*/ 478860 w 7622610"/>
              <a:gd name="connsiteY197" fmla="*/ 295275 h 3552825"/>
              <a:gd name="connsiteX198" fmla="*/ 450285 w 7622610"/>
              <a:gd name="connsiteY198" fmla="*/ 381000 h 3552825"/>
              <a:gd name="connsiteX199" fmla="*/ 440760 w 7622610"/>
              <a:gd name="connsiteY199" fmla="*/ 419100 h 3552825"/>
              <a:gd name="connsiteX200" fmla="*/ 383610 w 7622610"/>
              <a:gd name="connsiteY200" fmla="*/ 447675 h 3552825"/>
              <a:gd name="connsiteX201" fmla="*/ 288360 w 7622610"/>
              <a:gd name="connsiteY201" fmla="*/ 419100 h 3552825"/>
              <a:gd name="connsiteX202" fmla="*/ 259785 w 7622610"/>
              <a:gd name="connsiteY202" fmla="*/ 409575 h 3552825"/>
              <a:gd name="connsiteX203" fmla="*/ 59760 w 7622610"/>
              <a:gd name="connsiteY203" fmla="*/ 419100 h 3552825"/>
              <a:gd name="connsiteX204" fmla="*/ 40710 w 7622610"/>
              <a:gd name="connsiteY204" fmla="*/ 447675 h 3552825"/>
              <a:gd name="connsiteX205" fmla="*/ 50235 w 7622610"/>
              <a:gd name="connsiteY205" fmla="*/ 476250 h 3552825"/>
              <a:gd name="connsiteX206" fmla="*/ 40710 w 7622610"/>
              <a:gd name="connsiteY206" fmla="*/ 561975 h 3552825"/>
              <a:gd name="connsiteX207" fmla="*/ 21660 w 7622610"/>
              <a:gd name="connsiteY207" fmla="*/ 619125 h 3552825"/>
              <a:gd name="connsiteX208" fmla="*/ 31185 w 7622610"/>
              <a:gd name="connsiteY208" fmla="*/ 666750 h 3552825"/>
              <a:gd name="connsiteX209" fmla="*/ 50235 w 7622610"/>
              <a:gd name="connsiteY209" fmla="*/ 723900 h 3552825"/>
              <a:gd name="connsiteX210" fmla="*/ 126435 w 7622610"/>
              <a:gd name="connsiteY210" fmla="*/ 742950 h 3552825"/>
              <a:gd name="connsiteX211" fmla="*/ 183585 w 7622610"/>
              <a:gd name="connsiteY211" fmla="*/ 762000 h 3552825"/>
              <a:gd name="connsiteX212" fmla="*/ 240735 w 7622610"/>
              <a:gd name="connsiteY212" fmla="*/ 781050 h 3552825"/>
              <a:gd name="connsiteX213" fmla="*/ 269310 w 7622610"/>
              <a:gd name="connsiteY213" fmla="*/ 790575 h 3552825"/>
              <a:gd name="connsiteX214" fmla="*/ 288360 w 7622610"/>
              <a:gd name="connsiteY214" fmla="*/ 847725 h 3552825"/>
              <a:gd name="connsiteX215" fmla="*/ 307410 w 7622610"/>
              <a:gd name="connsiteY215" fmla="*/ 885825 h 3552825"/>
              <a:gd name="connsiteX0" fmla="*/ 7184460 w 7622610"/>
              <a:gd name="connsiteY0" fmla="*/ 3552825 h 3552825"/>
              <a:gd name="connsiteX1" fmla="*/ 7160648 w 7622610"/>
              <a:gd name="connsiteY1" fmla="*/ 3548063 h 3552825"/>
              <a:gd name="connsiteX2" fmla="*/ 7213035 w 7622610"/>
              <a:gd name="connsiteY2" fmla="*/ 3495675 h 3552825"/>
              <a:gd name="connsiteX3" fmla="*/ 7203510 w 7622610"/>
              <a:gd name="connsiteY3" fmla="*/ 3457575 h 3552825"/>
              <a:gd name="connsiteX4" fmla="*/ 7208272 w 7622610"/>
              <a:gd name="connsiteY4" fmla="*/ 3352800 h 3552825"/>
              <a:gd name="connsiteX5" fmla="*/ 7232085 w 7622610"/>
              <a:gd name="connsiteY5" fmla="*/ 3343275 h 3552825"/>
              <a:gd name="connsiteX6" fmla="*/ 7243991 w 7622610"/>
              <a:gd name="connsiteY6" fmla="*/ 3257550 h 3552825"/>
              <a:gd name="connsiteX7" fmla="*/ 7308285 w 7622610"/>
              <a:gd name="connsiteY7" fmla="*/ 3219450 h 3552825"/>
              <a:gd name="connsiteX8" fmla="*/ 7317810 w 7622610"/>
              <a:gd name="connsiteY8" fmla="*/ 3190875 h 3552825"/>
              <a:gd name="connsiteX9" fmla="*/ 7329716 w 7622610"/>
              <a:gd name="connsiteY9" fmla="*/ 2988469 h 3552825"/>
              <a:gd name="connsiteX10" fmla="*/ 7410679 w 7622610"/>
              <a:gd name="connsiteY10" fmla="*/ 2924175 h 3552825"/>
              <a:gd name="connsiteX11" fmla="*/ 7472591 w 7622610"/>
              <a:gd name="connsiteY11" fmla="*/ 2962275 h 3552825"/>
              <a:gd name="connsiteX12" fmla="*/ 7527360 w 7622610"/>
              <a:gd name="connsiteY12" fmla="*/ 2947988 h 3552825"/>
              <a:gd name="connsiteX13" fmla="*/ 7574985 w 7622610"/>
              <a:gd name="connsiteY13" fmla="*/ 2867025 h 3552825"/>
              <a:gd name="connsiteX14" fmla="*/ 7584510 w 7622610"/>
              <a:gd name="connsiteY14" fmla="*/ 2838450 h 3552825"/>
              <a:gd name="connsiteX15" fmla="*/ 7613085 w 7622610"/>
              <a:gd name="connsiteY15" fmla="*/ 2819400 h 3552825"/>
              <a:gd name="connsiteX16" fmla="*/ 7622610 w 7622610"/>
              <a:gd name="connsiteY16" fmla="*/ 2790825 h 3552825"/>
              <a:gd name="connsiteX17" fmla="*/ 7613085 w 7622610"/>
              <a:gd name="connsiteY17" fmla="*/ 2752725 h 3552825"/>
              <a:gd name="connsiteX18" fmla="*/ 7489260 w 7622610"/>
              <a:gd name="connsiteY18" fmla="*/ 2714625 h 3552825"/>
              <a:gd name="connsiteX19" fmla="*/ 7460685 w 7622610"/>
              <a:gd name="connsiteY19" fmla="*/ 2705100 h 3552825"/>
              <a:gd name="connsiteX20" fmla="*/ 7432110 w 7622610"/>
              <a:gd name="connsiteY20" fmla="*/ 2676525 h 3552825"/>
              <a:gd name="connsiteX21" fmla="*/ 7403535 w 7622610"/>
              <a:gd name="connsiteY21" fmla="*/ 2657475 h 3552825"/>
              <a:gd name="connsiteX22" fmla="*/ 7241610 w 7622610"/>
              <a:gd name="connsiteY22" fmla="*/ 2619375 h 3552825"/>
              <a:gd name="connsiteX23" fmla="*/ 7174935 w 7622610"/>
              <a:gd name="connsiteY23" fmla="*/ 2600325 h 3552825"/>
              <a:gd name="connsiteX24" fmla="*/ 7070160 w 7622610"/>
              <a:gd name="connsiteY24" fmla="*/ 2571750 h 3552825"/>
              <a:gd name="connsiteX25" fmla="*/ 7041585 w 7622610"/>
              <a:gd name="connsiteY25" fmla="*/ 2552700 h 3552825"/>
              <a:gd name="connsiteX26" fmla="*/ 6965385 w 7622610"/>
              <a:gd name="connsiteY26" fmla="*/ 2543175 h 3552825"/>
              <a:gd name="connsiteX27" fmla="*/ 6936810 w 7622610"/>
              <a:gd name="connsiteY27" fmla="*/ 2533650 h 3552825"/>
              <a:gd name="connsiteX28" fmla="*/ 6841560 w 7622610"/>
              <a:gd name="connsiteY28" fmla="*/ 2552700 h 3552825"/>
              <a:gd name="connsiteX29" fmla="*/ 6812985 w 7622610"/>
              <a:gd name="connsiteY29" fmla="*/ 2571750 h 3552825"/>
              <a:gd name="connsiteX30" fmla="*/ 6755835 w 7622610"/>
              <a:gd name="connsiteY30" fmla="*/ 2590800 h 3552825"/>
              <a:gd name="connsiteX31" fmla="*/ 6727260 w 7622610"/>
              <a:gd name="connsiteY31" fmla="*/ 2609850 h 3552825"/>
              <a:gd name="connsiteX32" fmla="*/ 6698685 w 7622610"/>
              <a:gd name="connsiteY32" fmla="*/ 2619375 h 3552825"/>
              <a:gd name="connsiteX33" fmla="*/ 6641535 w 7622610"/>
              <a:gd name="connsiteY33" fmla="*/ 2657475 h 3552825"/>
              <a:gd name="connsiteX34" fmla="*/ 6584385 w 7622610"/>
              <a:gd name="connsiteY34" fmla="*/ 2619375 h 3552825"/>
              <a:gd name="connsiteX35" fmla="*/ 6527235 w 7622610"/>
              <a:gd name="connsiteY35" fmla="*/ 2581275 h 3552825"/>
              <a:gd name="connsiteX36" fmla="*/ 6498660 w 7622610"/>
              <a:gd name="connsiteY36" fmla="*/ 2562225 h 3552825"/>
              <a:gd name="connsiteX37" fmla="*/ 6412935 w 7622610"/>
              <a:gd name="connsiteY37" fmla="*/ 2543175 h 3552825"/>
              <a:gd name="connsiteX38" fmla="*/ 6231960 w 7622610"/>
              <a:gd name="connsiteY38" fmla="*/ 2533650 h 3552825"/>
              <a:gd name="connsiteX39" fmla="*/ 6155760 w 7622610"/>
              <a:gd name="connsiteY39" fmla="*/ 2552700 h 3552825"/>
              <a:gd name="connsiteX40" fmla="*/ 6127185 w 7622610"/>
              <a:gd name="connsiteY40" fmla="*/ 2571750 h 3552825"/>
              <a:gd name="connsiteX41" fmla="*/ 6117660 w 7622610"/>
              <a:gd name="connsiteY41" fmla="*/ 2619375 h 3552825"/>
              <a:gd name="connsiteX42" fmla="*/ 6060510 w 7622610"/>
              <a:gd name="connsiteY42" fmla="*/ 2647950 h 3552825"/>
              <a:gd name="connsiteX43" fmla="*/ 5860485 w 7622610"/>
              <a:gd name="connsiteY43" fmla="*/ 2647950 h 3552825"/>
              <a:gd name="connsiteX44" fmla="*/ 5822385 w 7622610"/>
              <a:gd name="connsiteY44" fmla="*/ 2657475 h 3552825"/>
              <a:gd name="connsiteX45" fmla="*/ 5765235 w 7622610"/>
              <a:gd name="connsiteY45" fmla="*/ 2676525 h 3552825"/>
              <a:gd name="connsiteX46" fmla="*/ 5755710 w 7622610"/>
              <a:gd name="connsiteY46" fmla="*/ 2781300 h 3552825"/>
              <a:gd name="connsiteX47" fmla="*/ 5715229 w 7622610"/>
              <a:gd name="connsiteY47" fmla="*/ 2831306 h 3552825"/>
              <a:gd name="connsiteX48" fmla="*/ 5593785 w 7622610"/>
              <a:gd name="connsiteY48" fmla="*/ 2781300 h 3552825"/>
              <a:gd name="connsiteX49" fmla="*/ 5536635 w 7622610"/>
              <a:gd name="connsiteY49" fmla="*/ 2762250 h 3552825"/>
              <a:gd name="connsiteX50" fmla="*/ 5508060 w 7622610"/>
              <a:gd name="connsiteY50" fmla="*/ 2752725 h 3552825"/>
              <a:gd name="connsiteX51" fmla="*/ 5450910 w 7622610"/>
              <a:gd name="connsiteY51" fmla="*/ 2714625 h 3552825"/>
              <a:gd name="connsiteX52" fmla="*/ 5393760 w 7622610"/>
              <a:gd name="connsiteY52" fmla="*/ 2695575 h 3552825"/>
              <a:gd name="connsiteX53" fmla="*/ 5365185 w 7622610"/>
              <a:gd name="connsiteY53" fmla="*/ 2686050 h 3552825"/>
              <a:gd name="connsiteX54" fmla="*/ 5165160 w 7622610"/>
              <a:gd name="connsiteY54" fmla="*/ 2590800 h 3552825"/>
              <a:gd name="connsiteX55" fmla="*/ 5184210 w 7622610"/>
              <a:gd name="connsiteY55" fmla="*/ 2562225 h 3552825"/>
              <a:gd name="connsiteX56" fmla="*/ 5241360 w 7622610"/>
              <a:gd name="connsiteY56" fmla="*/ 2543175 h 3552825"/>
              <a:gd name="connsiteX57" fmla="*/ 5279460 w 7622610"/>
              <a:gd name="connsiteY57" fmla="*/ 2486025 h 3552825"/>
              <a:gd name="connsiteX58" fmla="*/ 5298510 w 7622610"/>
              <a:gd name="connsiteY58" fmla="*/ 2457450 h 3552825"/>
              <a:gd name="connsiteX59" fmla="*/ 5288985 w 7622610"/>
              <a:gd name="connsiteY59" fmla="*/ 2400300 h 3552825"/>
              <a:gd name="connsiteX60" fmla="*/ 5250885 w 7622610"/>
              <a:gd name="connsiteY60" fmla="*/ 2390775 h 3552825"/>
              <a:gd name="connsiteX61" fmla="*/ 5193735 w 7622610"/>
              <a:gd name="connsiteY61" fmla="*/ 2371725 h 3552825"/>
              <a:gd name="connsiteX62" fmla="*/ 5165160 w 7622610"/>
              <a:gd name="connsiteY62" fmla="*/ 2362200 h 3552825"/>
              <a:gd name="connsiteX63" fmla="*/ 5136585 w 7622610"/>
              <a:gd name="connsiteY63" fmla="*/ 2352675 h 3552825"/>
              <a:gd name="connsiteX64" fmla="*/ 5108010 w 7622610"/>
              <a:gd name="connsiteY64" fmla="*/ 2295525 h 3552825"/>
              <a:gd name="connsiteX65" fmla="*/ 5117535 w 7622610"/>
              <a:gd name="connsiteY65" fmla="*/ 2257425 h 3552825"/>
              <a:gd name="connsiteX66" fmla="*/ 5108010 w 7622610"/>
              <a:gd name="connsiteY66" fmla="*/ 2143125 h 3552825"/>
              <a:gd name="connsiteX67" fmla="*/ 5079435 w 7622610"/>
              <a:gd name="connsiteY67" fmla="*/ 2124075 h 3552825"/>
              <a:gd name="connsiteX68" fmla="*/ 4993710 w 7622610"/>
              <a:gd name="connsiteY68" fmla="*/ 2114550 h 3552825"/>
              <a:gd name="connsiteX69" fmla="*/ 5022285 w 7622610"/>
              <a:gd name="connsiteY69" fmla="*/ 2028825 h 3552825"/>
              <a:gd name="connsiteX70" fmla="*/ 5031810 w 7622610"/>
              <a:gd name="connsiteY70" fmla="*/ 2000250 h 3552825"/>
              <a:gd name="connsiteX71" fmla="*/ 5022285 w 7622610"/>
              <a:gd name="connsiteY71" fmla="*/ 1895475 h 3552825"/>
              <a:gd name="connsiteX72" fmla="*/ 4936560 w 7622610"/>
              <a:gd name="connsiteY72" fmla="*/ 1847850 h 3552825"/>
              <a:gd name="connsiteX73" fmla="*/ 4907985 w 7622610"/>
              <a:gd name="connsiteY73" fmla="*/ 1828800 h 3552825"/>
              <a:gd name="connsiteX74" fmla="*/ 4793685 w 7622610"/>
              <a:gd name="connsiteY74" fmla="*/ 1819275 h 3552825"/>
              <a:gd name="connsiteX75" fmla="*/ 4765110 w 7622610"/>
              <a:gd name="connsiteY75" fmla="*/ 1809750 h 3552825"/>
              <a:gd name="connsiteX76" fmla="*/ 4707960 w 7622610"/>
              <a:gd name="connsiteY76" fmla="*/ 1781175 h 3552825"/>
              <a:gd name="connsiteX77" fmla="*/ 4688910 w 7622610"/>
              <a:gd name="connsiteY77" fmla="*/ 1752600 h 3552825"/>
              <a:gd name="connsiteX78" fmla="*/ 4669860 w 7622610"/>
              <a:gd name="connsiteY78" fmla="*/ 1676400 h 3552825"/>
              <a:gd name="connsiteX79" fmla="*/ 4631760 w 7622610"/>
              <a:gd name="connsiteY79" fmla="*/ 1619250 h 3552825"/>
              <a:gd name="connsiteX80" fmla="*/ 4574610 w 7622610"/>
              <a:gd name="connsiteY80" fmla="*/ 1600200 h 3552825"/>
              <a:gd name="connsiteX81" fmla="*/ 4355535 w 7622610"/>
              <a:gd name="connsiteY81" fmla="*/ 1609725 h 3552825"/>
              <a:gd name="connsiteX82" fmla="*/ 4336485 w 7622610"/>
              <a:gd name="connsiteY82" fmla="*/ 1638300 h 3552825"/>
              <a:gd name="connsiteX83" fmla="*/ 4326960 w 7622610"/>
              <a:gd name="connsiteY83" fmla="*/ 1704975 h 3552825"/>
              <a:gd name="connsiteX84" fmla="*/ 4298385 w 7622610"/>
              <a:gd name="connsiteY84" fmla="*/ 1724025 h 3552825"/>
              <a:gd name="connsiteX85" fmla="*/ 4212660 w 7622610"/>
              <a:gd name="connsiteY85" fmla="*/ 1714500 h 3552825"/>
              <a:gd name="connsiteX86" fmla="*/ 4184085 w 7622610"/>
              <a:gd name="connsiteY86" fmla="*/ 1619250 h 3552825"/>
              <a:gd name="connsiteX87" fmla="*/ 4174560 w 7622610"/>
              <a:gd name="connsiteY87" fmla="*/ 1590675 h 3552825"/>
              <a:gd name="connsiteX88" fmla="*/ 4107885 w 7622610"/>
              <a:gd name="connsiteY88" fmla="*/ 1571625 h 3552825"/>
              <a:gd name="connsiteX89" fmla="*/ 3919767 w 7622610"/>
              <a:gd name="connsiteY89" fmla="*/ 1631156 h 3552825"/>
              <a:gd name="connsiteX90" fmla="*/ 3841185 w 7622610"/>
              <a:gd name="connsiteY90" fmla="*/ 1631156 h 3552825"/>
              <a:gd name="connsiteX91" fmla="*/ 3812610 w 7622610"/>
              <a:gd name="connsiteY91" fmla="*/ 1619250 h 3552825"/>
              <a:gd name="connsiteX92" fmla="*/ 3793560 w 7622610"/>
              <a:gd name="connsiteY92" fmla="*/ 1647825 h 3552825"/>
              <a:gd name="connsiteX93" fmla="*/ 3736410 w 7622610"/>
              <a:gd name="connsiteY93" fmla="*/ 1666875 h 3552825"/>
              <a:gd name="connsiteX94" fmla="*/ 3745935 w 7622610"/>
              <a:gd name="connsiteY94" fmla="*/ 1695450 h 3552825"/>
              <a:gd name="connsiteX95" fmla="*/ 3784035 w 7622610"/>
              <a:gd name="connsiteY95" fmla="*/ 1752600 h 3552825"/>
              <a:gd name="connsiteX96" fmla="*/ 3803085 w 7622610"/>
              <a:gd name="connsiteY96" fmla="*/ 1809750 h 3552825"/>
              <a:gd name="connsiteX97" fmla="*/ 3793560 w 7622610"/>
              <a:gd name="connsiteY97" fmla="*/ 1885950 h 3552825"/>
              <a:gd name="connsiteX98" fmla="*/ 3784035 w 7622610"/>
              <a:gd name="connsiteY98" fmla="*/ 2000250 h 3552825"/>
              <a:gd name="connsiteX99" fmla="*/ 3755460 w 7622610"/>
              <a:gd name="connsiteY99" fmla="*/ 2009775 h 3552825"/>
              <a:gd name="connsiteX100" fmla="*/ 3688785 w 7622610"/>
              <a:gd name="connsiteY100" fmla="*/ 1981200 h 3552825"/>
              <a:gd name="connsiteX101" fmla="*/ 3650685 w 7622610"/>
              <a:gd name="connsiteY101" fmla="*/ 1971675 h 3552825"/>
              <a:gd name="connsiteX102" fmla="*/ 3584010 w 7622610"/>
              <a:gd name="connsiteY102" fmla="*/ 1952625 h 3552825"/>
              <a:gd name="connsiteX103" fmla="*/ 3488760 w 7622610"/>
              <a:gd name="connsiteY103" fmla="*/ 1962150 h 3552825"/>
              <a:gd name="connsiteX104" fmla="*/ 3441135 w 7622610"/>
              <a:gd name="connsiteY104" fmla="*/ 2009775 h 3552825"/>
              <a:gd name="connsiteX105" fmla="*/ 3412560 w 7622610"/>
              <a:gd name="connsiteY105" fmla="*/ 2019300 h 3552825"/>
              <a:gd name="connsiteX106" fmla="*/ 3383985 w 7622610"/>
              <a:gd name="connsiteY106" fmla="*/ 2038350 h 3552825"/>
              <a:gd name="connsiteX107" fmla="*/ 3345885 w 7622610"/>
              <a:gd name="connsiteY107" fmla="*/ 2028825 h 3552825"/>
              <a:gd name="connsiteX108" fmla="*/ 3317310 w 7622610"/>
              <a:gd name="connsiteY108" fmla="*/ 2019300 h 3552825"/>
              <a:gd name="connsiteX109" fmla="*/ 3241110 w 7622610"/>
              <a:gd name="connsiteY109" fmla="*/ 2000250 h 3552825"/>
              <a:gd name="connsiteX110" fmla="*/ 3212535 w 7622610"/>
              <a:gd name="connsiteY110" fmla="*/ 1981200 h 3552825"/>
              <a:gd name="connsiteX111" fmla="*/ 3174435 w 7622610"/>
              <a:gd name="connsiteY111" fmla="*/ 1933575 h 3552825"/>
              <a:gd name="connsiteX112" fmla="*/ 3126810 w 7622610"/>
              <a:gd name="connsiteY112" fmla="*/ 1885950 h 3552825"/>
              <a:gd name="connsiteX113" fmla="*/ 3079185 w 7622610"/>
              <a:gd name="connsiteY113" fmla="*/ 1847850 h 3552825"/>
              <a:gd name="connsiteX114" fmla="*/ 2945835 w 7622610"/>
              <a:gd name="connsiteY114" fmla="*/ 1857375 h 3552825"/>
              <a:gd name="connsiteX115" fmla="*/ 2917260 w 7622610"/>
              <a:gd name="connsiteY115" fmla="*/ 1866900 h 3552825"/>
              <a:gd name="connsiteX116" fmla="*/ 2869635 w 7622610"/>
              <a:gd name="connsiteY116" fmla="*/ 1876425 h 3552825"/>
              <a:gd name="connsiteX117" fmla="*/ 2802960 w 7622610"/>
              <a:gd name="connsiteY117" fmla="*/ 1857375 h 3552825"/>
              <a:gd name="connsiteX118" fmla="*/ 2755335 w 7622610"/>
              <a:gd name="connsiteY118" fmla="*/ 1800225 h 3552825"/>
              <a:gd name="connsiteX119" fmla="*/ 2726760 w 7622610"/>
              <a:gd name="connsiteY119" fmla="*/ 1781175 h 3552825"/>
              <a:gd name="connsiteX120" fmla="*/ 2669610 w 7622610"/>
              <a:gd name="connsiteY120" fmla="*/ 1762125 h 3552825"/>
              <a:gd name="connsiteX121" fmla="*/ 2593410 w 7622610"/>
              <a:gd name="connsiteY121" fmla="*/ 1743075 h 3552825"/>
              <a:gd name="connsiteX122" fmla="*/ 2526735 w 7622610"/>
              <a:gd name="connsiteY122" fmla="*/ 1724025 h 3552825"/>
              <a:gd name="connsiteX123" fmla="*/ 2479110 w 7622610"/>
              <a:gd name="connsiteY123" fmla="*/ 1685925 h 3552825"/>
              <a:gd name="connsiteX124" fmla="*/ 2460060 w 7622610"/>
              <a:gd name="connsiteY124" fmla="*/ 1657350 h 3552825"/>
              <a:gd name="connsiteX125" fmla="*/ 2431485 w 7622610"/>
              <a:gd name="connsiteY125" fmla="*/ 1638300 h 3552825"/>
              <a:gd name="connsiteX126" fmla="*/ 2441010 w 7622610"/>
              <a:gd name="connsiteY126" fmla="*/ 1609725 h 3552825"/>
              <a:gd name="connsiteX127" fmla="*/ 2469585 w 7622610"/>
              <a:gd name="connsiteY127" fmla="*/ 1590675 h 3552825"/>
              <a:gd name="connsiteX128" fmla="*/ 2441010 w 7622610"/>
              <a:gd name="connsiteY128" fmla="*/ 1485900 h 3552825"/>
              <a:gd name="connsiteX129" fmla="*/ 2383860 w 7622610"/>
              <a:gd name="connsiteY129" fmla="*/ 1466850 h 3552825"/>
              <a:gd name="connsiteX130" fmla="*/ 2355285 w 7622610"/>
              <a:gd name="connsiteY130" fmla="*/ 1447800 h 3552825"/>
              <a:gd name="connsiteX131" fmla="*/ 2326710 w 7622610"/>
              <a:gd name="connsiteY131" fmla="*/ 1419225 h 3552825"/>
              <a:gd name="connsiteX132" fmla="*/ 2298135 w 7622610"/>
              <a:gd name="connsiteY132" fmla="*/ 1409700 h 3552825"/>
              <a:gd name="connsiteX133" fmla="*/ 2212410 w 7622610"/>
              <a:gd name="connsiteY133" fmla="*/ 1371600 h 3552825"/>
              <a:gd name="connsiteX134" fmla="*/ 2183835 w 7622610"/>
              <a:gd name="connsiteY134" fmla="*/ 1362075 h 3552825"/>
              <a:gd name="connsiteX135" fmla="*/ 2155260 w 7622610"/>
              <a:gd name="connsiteY135" fmla="*/ 1352550 h 3552825"/>
              <a:gd name="connsiteX136" fmla="*/ 2098110 w 7622610"/>
              <a:gd name="connsiteY136" fmla="*/ 1371600 h 3552825"/>
              <a:gd name="connsiteX137" fmla="*/ 2079060 w 7622610"/>
              <a:gd name="connsiteY137" fmla="*/ 1343025 h 3552825"/>
              <a:gd name="connsiteX138" fmla="*/ 2050485 w 7622610"/>
              <a:gd name="connsiteY138" fmla="*/ 1285875 h 3552825"/>
              <a:gd name="connsiteX139" fmla="*/ 2021910 w 7622610"/>
              <a:gd name="connsiteY139" fmla="*/ 1276350 h 3552825"/>
              <a:gd name="connsiteX140" fmla="*/ 1993335 w 7622610"/>
              <a:gd name="connsiteY140" fmla="*/ 1257300 h 3552825"/>
              <a:gd name="connsiteX141" fmla="*/ 1983810 w 7622610"/>
              <a:gd name="connsiteY141" fmla="*/ 1085850 h 3552825"/>
              <a:gd name="connsiteX142" fmla="*/ 1974285 w 7622610"/>
              <a:gd name="connsiteY142" fmla="*/ 1057275 h 3552825"/>
              <a:gd name="connsiteX143" fmla="*/ 1936185 w 7622610"/>
              <a:gd name="connsiteY143" fmla="*/ 1047750 h 3552825"/>
              <a:gd name="connsiteX144" fmla="*/ 1850460 w 7622610"/>
              <a:gd name="connsiteY144" fmla="*/ 1019175 h 3552825"/>
              <a:gd name="connsiteX145" fmla="*/ 1821885 w 7622610"/>
              <a:gd name="connsiteY145" fmla="*/ 1009650 h 3552825"/>
              <a:gd name="connsiteX146" fmla="*/ 1793310 w 7622610"/>
              <a:gd name="connsiteY146" fmla="*/ 1000125 h 3552825"/>
              <a:gd name="connsiteX147" fmla="*/ 1764735 w 7622610"/>
              <a:gd name="connsiteY147" fmla="*/ 981075 h 3552825"/>
              <a:gd name="connsiteX148" fmla="*/ 1707585 w 7622610"/>
              <a:gd name="connsiteY148" fmla="*/ 1009650 h 3552825"/>
              <a:gd name="connsiteX149" fmla="*/ 1688535 w 7622610"/>
              <a:gd name="connsiteY149" fmla="*/ 1038225 h 3552825"/>
              <a:gd name="connsiteX150" fmla="*/ 1631385 w 7622610"/>
              <a:gd name="connsiteY150" fmla="*/ 1057275 h 3552825"/>
              <a:gd name="connsiteX151" fmla="*/ 1393260 w 7622610"/>
              <a:gd name="connsiteY151" fmla="*/ 1038225 h 3552825"/>
              <a:gd name="connsiteX152" fmla="*/ 1307535 w 7622610"/>
              <a:gd name="connsiteY152" fmla="*/ 1009650 h 3552825"/>
              <a:gd name="connsiteX153" fmla="*/ 1278960 w 7622610"/>
              <a:gd name="connsiteY153" fmla="*/ 1000125 h 3552825"/>
              <a:gd name="connsiteX154" fmla="*/ 1250385 w 7622610"/>
              <a:gd name="connsiteY154" fmla="*/ 990600 h 3552825"/>
              <a:gd name="connsiteX155" fmla="*/ 1269435 w 7622610"/>
              <a:gd name="connsiteY155" fmla="*/ 962025 h 3552825"/>
              <a:gd name="connsiteX156" fmla="*/ 1307535 w 7622610"/>
              <a:gd name="connsiteY156" fmla="*/ 952500 h 3552825"/>
              <a:gd name="connsiteX157" fmla="*/ 1336110 w 7622610"/>
              <a:gd name="connsiteY157" fmla="*/ 942975 h 3552825"/>
              <a:gd name="connsiteX158" fmla="*/ 1364685 w 7622610"/>
              <a:gd name="connsiteY158" fmla="*/ 914400 h 3552825"/>
              <a:gd name="connsiteX159" fmla="*/ 1374210 w 7622610"/>
              <a:gd name="connsiteY159" fmla="*/ 885825 h 3552825"/>
              <a:gd name="connsiteX160" fmla="*/ 1459935 w 7622610"/>
              <a:gd name="connsiteY160" fmla="*/ 838200 h 3552825"/>
              <a:gd name="connsiteX161" fmla="*/ 1536135 w 7622610"/>
              <a:gd name="connsiteY161" fmla="*/ 828675 h 3552825"/>
              <a:gd name="connsiteX162" fmla="*/ 1593285 w 7622610"/>
              <a:gd name="connsiteY162" fmla="*/ 800100 h 3552825"/>
              <a:gd name="connsiteX163" fmla="*/ 1602810 w 7622610"/>
              <a:gd name="connsiteY163" fmla="*/ 771525 h 3552825"/>
              <a:gd name="connsiteX164" fmla="*/ 1612335 w 7622610"/>
              <a:gd name="connsiteY164" fmla="*/ 695325 h 3552825"/>
              <a:gd name="connsiteX165" fmla="*/ 1602810 w 7622610"/>
              <a:gd name="connsiteY165" fmla="*/ 647700 h 3552825"/>
              <a:gd name="connsiteX166" fmla="*/ 1574235 w 7622610"/>
              <a:gd name="connsiteY166" fmla="*/ 628650 h 3552825"/>
              <a:gd name="connsiteX167" fmla="*/ 1517085 w 7622610"/>
              <a:gd name="connsiteY167" fmla="*/ 609600 h 3552825"/>
              <a:gd name="connsiteX168" fmla="*/ 1488510 w 7622610"/>
              <a:gd name="connsiteY168" fmla="*/ 600075 h 3552825"/>
              <a:gd name="connsiteX169" fmla="*/ 1459935 w 7622610"/>
              <a:gd name="connsiteY169" fmla="*/ 581025 h 3552825"/>
              <a:gd name="connsiteX170" fmla="*/ 1412310 w 7622610"/>
              <a:gd name="connsiteY170" fmla="*/ 495300 h 3552825"/>
              <a:gd name="connsiteX171" fmla="*/ 1383735 w 7622610"/>
              <a:gd name="connsiteY171" fmla="*/ 476250 h 3552825"/>
              <a:gd name="connsiteX172" fmla="*/ 1364685 w 7622610"/>
              <a:gd name="connsiteY172" fmla="*/ 447675 h 3552825"/>
              <a:gd name="connsiteX173" fmla="*/ 1336110 w 7622610"/>
              <a:gd name="connsiteY173" fmla="*/ 438150 h 3552825"/>
              <a:gd name="connsiteX174" fmla="*/ 1278960 w 7622610"/>
              <a:gd name="connsiteY174" fmla="*/ 400050 h 3552825"/>
              <a:gd name="connsiteX175" fmla="*/ 1278960 w 7622610"/>
              <a:gd name="connsiteY175" fmla="*/ 400050 h 3552825"/>
              <a:gd name="connsiteX176" fmla="*/ 1221810 w 7622610"/>
              <a:gd name="connsiteY176" fmla="*/ 342900 h 3552825"/>
              <a:gd name="connsiteX177" fmla="*/ 1193235 w 7622610"/>
              <a:gd name="connsiteY177" fmla="*/ 314325 h 3552825"/>
              <a:gd name="connsiteX178" fmla="*/ 1174185 w 7622610"/>
              <a:gd name="connsiteY178" fmla="*/ 285750 h 3552825"/>
              <a:gd name="connsiteX179" fmla="*/ 1145610 w 7622610"/>
              <a:gd name="connsiteY179" fmla="*/ 276225 h 3552825"/>
              <a:gd name="connsiteX180" fmla="*/ 1126560 w 7622610"/>
              <a:gd name="connsiteY180" fmla="*/ 247650 h 3552825"/>
              <a:gd name="connsiteX181" fmla="*/ 1069410 w 7622610"/>
              <a:gd name="connsiteY181" fmla="*/ 219075 h 3552825"/>
              <a:gd name="connsiteX182" fmla="*/ 1021785 w 7622610"/>
              <a:gd name="connsiteY182" fmla="*/ 180975 h 3552825"/>
              <a:gd name="connsiteX183" fmla="*/ 1002735 w 7622610"/>
              <a:gd name="connsiteY183" fmla="*/ 152400 h 3552825"/>
              <a:gd name="connsiteX184" fmla="*/ 974160 w 7622610"/>
              <a:gd name="connsiteY184" fmla="*/ 123825 h 3552825"/>
              <a:gd name="connsiteX185" fmla="*/ 955110 w 7622610"/>
              <a:gd name="connsiteY185" fmla="*/ 95250 h 3552825"/>
              <a:gd name="connsiteX186" fmla="*/ 897960 w 7622610"/>
              <a:gd name="connsiteY186" fmla="*/ 47625 h 3552825"/>
              <a:gd name="connsiteX187" fmla="*/ 878910 w 7622610"/>
              <a:gd name="connsiteY187" fmla="*/ 19050 h 3552825"/>
              <a:gd name="connsiteX188" fmla="*/ 821760 w 7622610"/>
              <a:gd name="connsiteY188" fmla="*/ 9525 h 3552825"/>
              <a:gd name="connsiteX189" fmla="*/ 783660 w 7622610"/>
              <a:gd name="connsiteY189" fmla="*/ 0 h 3552825"/>
              <a:gd name="connsiteX190" fmla="*/ 640785 w 7622610"/>
              <a:gd name="connsiteY190" fmla="*/ 9525 h 3552825"/>
              <a:gd name="connsiteX191" fmla="*/ 583635 w 7622610"/>
              <a:gd name="connsiteY191" fmla="*/ 57150 h 3552825"/>
              <a:gd name="connsiteX192" fmla="*/ 488385 w 7622610"/>
              <a:gd name="connsiteY192" fmla="*/ 66675 h 3552825"/>
              <a:gd name="connsiteX193" fmla="*/ 412185 w 7622610"/>
              <a:gd name="connsiteY193" fmla="*/ 85725 h 3552825"/>
              <a:gd name="connsiteX194" fmla="*/ 402660 w 7622610"/>
              <a:gd name="connsiteY194" fmla="*/ 114300 h 3552825"/>
              <a:gd name="connsiteX195" fmla="*/ 431235 w 7622610"/>
              <a:gd name="connsiteY195" fmla="*/ 180975 h 3552825"/>
              <a:gd name="connsiteX196" fmla="*/ 488385 w 7622610"/>
              <a:gd name="connsiteY196" fmla="*/ 219075 h 3552825"/>
              <a:gd name="connsiteX197" fmla="*/ 478860 w 7622610"/>
              <a:gd name="connsiteY197" fmla="*/ 295275 h 3552825"/>
              <a:gd name="connsiteX198" fmla="*/ 450285 w 7622610"/>
              <a:gd name="connsiteY198" fmla="*/ 381000 h 3552825"/>
              <a:gd name="connsiteX199" fmla="*/ 440760 w 7622610"/>
              <a:gd name="connsiteY199" fmla="*/ 419100 h 3552825"/>
              <a:gd name="connsiteX200" fmla="*/ 383610 w 7622610"/>
              <a:gd name="connsiteY200" fmla="*/ 447675 h 3552825"/>
              <a:gd name="connsiteX201" fmla="*/ 288360 w 7622610"/>
              <a:gd name="connsiteY201" fmla="*/ 419100 h 3552825"/>
              <a:gd name="connsiteX202" fmla="*/ 259785 w 7622610"/>
              <a:gd name="connsiteY202" fmla="*/ 409575 h 3552825"/>
              <a:gd name="connsiteX203" fmla="*/ 59760 w 7622610"/>
              <a:gd name="connsiteY203" fmla="*/ 419100 h 3552825"/>
              <a:gd name="connsiteX204" fmla="*/ 40710 w 7622610"/>
              <a:gd name="connsiteY204" fmla="*/ 447675 h 3552825"/>
              <a:gd name="connsiteX205" fmla="*/ 50235 w 7622610"/>
              <a:gd name="connsiteY205" fmla="*/ 476250 h 3552825"/>
              <a:gd name="connsiteX206" fmla="*/ 40710 w 7622610"/>
              <a:gd name="connsiteY206" fmla="*/ 561975 h 3552825"/>
              <a:gd name="connsiteX207" fmla="*/ 21660 w 7622610"/>
              <a:gd name="connsiteY207" fmla="*/ 619125 h 3552825"/>
              <a:gd name="connsiteX208" fmla="*/ 31185 w 7622610"/>
              <a:gd name="connsiteY208" fmla="*/ 666750 h 3552825"/>
              <a:gd name="connsiteX209" fmla="*/ 50235 w 7622610"/>
              <a:gd name="connsiteY209" fmla="*/ 723900 h 3552825"/>
              <a:gd name="connsiteX210" fmla="*/ 126435 w 7622610"/>
              <a:gd name="connsiteY210" fmla="*/ 742950 h 3552825"/>
              <a:gd name="connsiteX211" fmla="*/ 183585 w 7622610"/>
              <a:gd name="connsiteY211" fmla="*/ 762000 h 3552825"/>
              <a:gd name="connsiteX212" fmla="*/ 240735 w 7622610"/>
              <a:gd name="connsiteY212" fmla="*/ 781050 h 3552825"/>
              <a:gd name="connsiteX213" fmla="*/ 269310 w 7622610"/>
              <a:gd name="connsiteY213" fmla="*/ 790575 h 3552825"/>
              <a:gd name="connsiteX214" fmla="*/ 288360 w 7622610"/>
              <a:gd name="connsiteY214" fmla="*/ 847725 h 3552825"/>
              <a:gd name="connsiteX215" fmla="*/ 307410 w 7622610"/>
              <a:gd name="connsiteY215" fmla="*/ 885825 h 3552825"/>
              <a:gd name="connsiteX0" fmla="*/ 7184460 w 7622610"/>
              <a:gd name="connsiteY0" fmla="*/ 3552825 h 3552825"/>
              <a:gd name="connsiteX1" fmla="*/ 7160648 w 7622610"/>
              <a:gd name="connsiteY1" fmla="*/ 3548063 h 3552825"/>
              <a:gd name="connsiteX2" fmla="*/ 7213035 w 7622610"/>
              <a:gd name="connsiteY2" fmla="*/ 3495675 h 3552825"/>
              <a:gd name="connsiteX3" fmla="*/ 7203510 w 7622610"/>
              <a:gd name="connsiteY3" fmla="*/ 3457575 h 3552825"/>
              <a:gd name="connsiteX4" fmla="*/ 7208272 w 7622610"/>
              <a:gd name="connsiteY4" fmla="*/ 3352800 h 3552825"/>
              <a:gd name="connsiteX5" fmla="*/ 7232085 w 7622610"/>
              <a:gd name="connsiteY5" fmla="*/ 3343275 h 3552825"/>
              <a:gd name="connsiteX6" fmla="*/ 7243991 w 7622610"/>
              <a:gd name="connsiteY6" fmla="*/ 3257550 h 3552825"/>
              <a:gd name="connsiteX7" fmla="*/ 7308285 w 7622610"/>
              <a:gd name="connsiteY7" fmla="*/ 3219450 h 3552825"/>
              <a:gd name="connsiteX8" fmla="*/ 7317810 w 7622610"/>
              <a:gd name="connsiteY8" fmla="*/ 3190875 h 3552825"/>
              <a:gd name="connsiteX9" fmla="*/ 7329716 w 7622610"/>
              <a:gd name="connsiteY9" fmla="*/ 2988469 h 3552825"/>
              <a:gd name="connsiteX10" fmla="*/ 7410679 w 7622610"/>
              <a:gd name="connsiteY10" fmla="*/ 2924175 h 3552825"/>
              <a:gd name="connsiteX11" fmla="*/ 7472591 w 7622610"/>
              <a:gd name="connsiteY11" fmla="*/ 2962275 h 3552825"/>
              <a:gd name="connsiteX12" fmla="*/ 7527360 w 7622610"/>
              <a:gd name="connsiteY12" fmla="*/ 2947988 h 3552825"/>
              <a:gd name="connsiteX13" fmla="*/ 7574985 w 7622610"/>
              <a:gd name="connsiteY13" fmla="*/ 2867025 h 3552825"/>
              <a:gd name="connsiteX14" fmla="*/ 7584510 w 7622610"/>
              <a:gd name="connsiteY14" fmla="*/ 2838450 h 3552825"/>
              <a:gd name="connsiteX15" fmla="*/ 7613085 w 7622610"/>
              <a:gd name="connsiteY15" fmla="*/ 2819400 h 3552825"/>
              <a:gd name="connsiteX16" fmla="*/ 7622610 w 7622610"/>
              <a:gd name="connsiteY16" fmla="*/ 2790825 h 3552825"/>
              <a:gd name="connsiteX17" fmla="*/ 7613085 w 7622610"/>
              <a:gd name="connsiteY17" fmla="*/ 2752725 h 3552825"/>
              <a:gd name="connsiteX18" fmla="*/ 7489260 w 7622610"/>
              <a:gd name="connsiteY18" fmla="*/ 2714625 h 3552825"/>
              <a:gd name="connsiteX19" fmla="*/ 7460685 w 7622610"/>
              <a:gd name="connsiteY19" fmla="*/ 2705100 h 3552825"/>
              <a:gd name="connsiteX20" fmla="*/ 7432110 w 7622610"/>
              <a:gd name="connsiteY20" fmla="*/ 2676525 h 3552825"/>
              <a:gd name="connsiteX21" fmla="*/ 7403535 w 7622610"/>
              <a:gd name="connsiteY21" fmla="*/ 2657475 h 3552825"/>
              <a:gd name="connsiteX22" fmla="*/ 7241610 w 7622610"/>
              <a:gd name="connsiteY22" fmla="*/ 2619375 h 3552825"/>
              <a:gd name="connsiteX23" fmla="*/ 7174935 w 7622610"/>
              <a:gd name="connsiteY23" fmla="*/ 2600325 h 3552825"/>
              <a:gd name="connsiteX24" fmla="*/ 7070160 w 7622610"/>
              <a:gd name="connsiteY24" fmla="*/ 2571750 h 3552825"/>
              <a:gd name="connsiteX25" fmla="*/ 7041585 w 7622610"/>
              <a:gd name="connsiteY25" fmla="*/ 2552700 h 3552825"/>
              <a:gd name="connsiteX26" fmla="*/ 6965385 w 7622610"/>
              <a:gd name="connsiteY26" fmla="*/ 2543175 h 3552825"/>
              <a:gd name="connsiteX27" fmla="*/ 6936810 w 7622610"/>
              <a:gd name="connsiteY27" fmla="*/ 2533650 h 3552825"/>
              <a:gd name="connsiteX28" fmla="*/ 6841560 w 7622610"/>
              <a:gd name="connsiteY28" fmla="*/ 2552700 h 3552825"/>
              <a:gd name="connsiteX29" fmla="*/ 6812985 w 7622610"/>
              <a:gd name="connsiteY29" fmla="*/ 2571750 h 3552825"/>
              <a:gd name="connsiteX30" fmla="*/ 6755835 w 7622610"/>
              <a:gd name="connsiteY30" fmla="*/ 2590800 h 3552825"/>
              <a:gd name="connsiteX31" fmla="*/ 6727260 w 7622610"/>
              <a:gd name="connsiteY31" fmla="*/ 2609850 h 3552825"/>
              <a:gd name="connsiteX32" fmla="*/ 6698685 w 7622610"/>
              <a:gd name="connsiteY32" fmla="*/ 2619375 h 3552825"/>
              <a:gd name="connsiteX33" fmla="*/ 6641535 w 7622610"/>
              <a:gd name="connsiteY33" fmla="*/ 2657475 h 3552825"/>
              <a:gd name="connsiteX34" fmla="*/ 6584385 w 7622610"/>
              <a:gd name="connsiteY34" fmla="*/ 2619375 h 3552825"/>
              <a:gd name="connsiteX35" fmla="*/ 6527235 w 7622610"/>
              <a:gd name="connsiteY35" fmla="*/ 2581275 h 3552825"/>
              <a:gd name="connsiteX36" fmla="*/ 6498660 w 7622610"/>
              <a:gd name="connsiteY36" fmla="*/ 2562225 h 3552825"/>
              <a:gd name="connsiteX37" fmla="*/ 6412935 w 7622610"/>
              <a:gd name="connsiteY37" fmla="*/ 2543175 h 3552825"/>
              <a:gd name="connsiteX38" fmla="*/ 6231960 w 7622610"/>
              <a:gd name="connsiteY38" fmla="*/ 2533650 h 3552825"/>
              <a:gd name="connsiteX39" fmla="*/ 6155760 w 7622610"/>
              <a:gd name="connsiteY39" fmla="*/ 2552700 h 3552825"/>
              <a:gd name="connsiteX40" fmla="*/ 6127185 w 7622610"/>
              <a:gd name="connsiteY40" fmla="*/ 2571750 h 3552825"/>
              <a:gd name="connsiteX41" fmla="*/ 6117660 w 7622610"/>
              <a:gd name="connsiteY41" fmla="*/ 2619375 h 3552825"/>
              <a:gd name="connsiteX42" fmla="*/ 6060510 w 7622610"/>
              <a:gd name="connsiteY42" fmla="*/ 2647950 h 3552825"/>
              <a:gd name="connsiteX43" fmla="*/ 5860485 w 7622610"/>
              <a:gd name="connsiteY43" fmla="*/ 2647950 h 3552825"/>
              <a:gd name="connsiteX44" fmla="*/ 5822385 w 7622610"/>
              <a:gd name="connsiteY44" fmla="*/ 2657475 h 3552825"/>
              <a:gd name="connsiteX45" fmla="*/ 5765235 w 7622610"/>
              <a:gd name="connsiteY45" fmla="*/ 2676525 h 3552825"/>
              <a:gd name="connsiteX46" fmla="*/ 5755710 w 7622610"/>
              <a:gd name="connsiteY46" fmla="*/ 2781300 h 3552825"/>
              <a:gd name="connsiteX47" fmla="*/ 5715229 w 7622610"/>
              <a:gd name="connsiteY47" fmla="*/ 2831306 h 3552825"/>
              <a:gd name="connsiteX48" fmla="*/ 5593785 w 7622610"/>
              <a:gd name="connsiteY48" fmla="*/ 2781300 h 3552825"/>
              <a:gd name="connsiteX49" fmla="*/ 5536635 w 7622610"/>
              <a:gd name="connsiteY49" fmla="*/ 2762250 h 3552825"/>
              <a:gd name="connsiteX50" fmla="*/ 5508060 w 7622610"/>
              <a:gd name="connsiteY50" fmla="*/ 2752725 h 3552825"/>
              <a:gd name="connsiteX51" fmla="*/ 5450910 w 7622610"/>
              <a:gd name="connsiteY51" fmla="*/ 2714625 h 3552825"/>
              <a:gd name="connsiteX52" fmla="*/ 5393760 w 7622610"/>
              <a:gd name="connsiteY52" fmla="*/ 2695575 h 3552825"/>
              <a:gd name="connsiteX53" fmla="*/ 5365185 w 7622610"/>
              <a:gd name="connsiteY53" fmla="*/ 2686050 h 3552825"/>
              <a:gd name="connsiteX54" fmla="*/ 5165160 w 7622610"/>
              <a:gd name="connsiteY54" fmla="*/ 2590800 h 3552825"/>
              <a:gd name="connsiteX55" fmla="*/ 5184210 w 7622610"/>
              <a:gd name="connsiteY55" fmla="*/ 2562225 h 3552825"/>
              <a:gd name="connsiteX56" fmla="*/ 5241360 w 7622610"/>
              <a:gd name="connsiteY56" fmla="*/ 2543175 h 3552825"/>
              <a:gd name="connsiteX57" fmla="*/ 5279460 w 7622610"/>
              <a:gd name="connsiteY57" fmla="*/ 2486025 h 3552825"/>
              <a:gd name="connsiteX58" fmla="*/ 5298510 w 7622610"/>
              <a:gd name="connsiteY58" fmla="*/ 2457450 h 3552825"/>
              <a:gd name="connsiteX59" fmla="*/ 5288985 w 7622610"/>
              <a:gd name="connsiteY59" fmla="*/ 2400300 h 3552825"/>
              <a:gd name="connsiteX60" fmla="*/ 5250885 w 7622610"/>
              <a:gd name="connsiteY60" fmla="*/ 2390775 h 3552825"/>
              <a:gd name="connsiteX61" fmla="*/ 5193735 w 7622610"/>
              <a:gd name="connsiteY61" fmla="*/ 2371725 h 3552825"/>
              <a:gd name="connsiteX62" fmla="*/ 5165160 w 7622610"/>
              <a:gd name="connsiteY62" fmla="*/ 2362200 h 3552825"/>
              <a:gd name="connsiteX63" fmla="*/ 5136585 w 7622610"/>
              <a:gd name="connsiteY63" fmla="*/ 2352675 h 3552825"/>
              <a:gd name="connsiteX64" fmla="*/ 5108010 w 7622610"/>
              <a:gd name="connsiteY64" fmla="*/ 2295525 h 3552825"/>
              <a:gd name="connsiteX65" fmla="*/ 5117535 w 7622610"/>
              <a:gd name="connsiteY65" fmla="*/ 2257425 h 3552825"/>
              <a:gd name="connsiteX66" fmla="*/ 5108010 w 7622610"/>
              <a:gd name="connsiteY66" fmla="*/ 2143125 h 3552825"/>
              <a:gd name="connsiteX67" fmla="*/ 5079435 w 7622610"/>
              <a:gd name="connsiteY67" fmla="*/ 2124075 h 3552825"/>
              <a:gd name="connsiteX68" fmla="*/ 4993710 w 7622610"/>
              <a:gd name="connsiteY68" fmla="*/ 2114550 h 3552825"/>
              <a:gd name="connsiteX69" fmla="*/ 5022285 w 7622610"/>
              <a:gd name="connsiteY69" fmla="*/ 2028825 h 3552825"/>
              <a:gd name="connsiteX70" fmla="*/ 5031810 w 7622610"/>
              <a:gd name="connsiteY70" fmla="*/ 2000250 h 3552825"/>
              <a:gd name="connsiteX71" fmla="*/ 5022285 w 7622610"/>
              <a:gd name="connsiteY71" fmla="*/ 1895475 h 3552825"/>
              <a:gd name="connsiteX72" fmla="*/ 4936560 w 7622610"/>
              <a:gd name="connsiteY72" fmla="*/ 1847850 h 3552825"/>
              <a:gd name="connsiteX73" fmla="*/ 4907985 w 7622610"/>
              <a:gd name="connsiteY73" fmla="*/ 1828800 h 3552825"/>
              <a:gd name="connsiteX74" fmla="*/ 4793685 w 7622610"/>
              <a:gd name="connsiteY74" fmla="*/ 1819275 h 3552825"/>
              <a:gd name="connsiteX75" fmla="*/ 4765110 w 7622610"/>
              <a:gd name="connsiteY75" fmla="*/ 1809750 h 3552825"/>
              <a:gd name="connsiteX76" fmla="*/ 4707960 w 7622610"/>
              <a:gd name="connsiteY76" fmla="*/ 1781175 h 3552825"/>
              <a:gd name="connsiteX77" fmla="*/ 4688910 w 7622610"/>
              <a:gd name="connsiteY77" fmla="*/ 1752600 h 3552825"/>
              <a:gd name="connsiteX78" fmla="*/ 4669860 w 7622610"/>
              <a:gd name="connsiteY78" fmla="*/ 1676400 h 3552825"/>
              <a:gd name="connsiteX79" fmla="*/ 4631760 w 7622610"/>
              <a:gd name="connsiteY79" fmla="*/ 1619250 h 3552825"/>
              <a:gd name="connsiteX80" fmla="*/ 4574610 w 7622610"/>
              <a:gd name="connsiteY80" fmla="*/ 1600200 h 3552825"/>
              <a:gd name="connsiteX81" fmla="*/ 4355535 w 7622610"/>
              <a:gd name="connsiteY81" fmla="*/ 1609725 h 3552825"/>
              <a:gd name="connsiteX82" fmla="*/ 4336485 w 7622610"/>
              <a:gd name="connsiteY82" fmla="*/ 1638300 h 3552825"/>
              <a:gd name="connsiteX83" fmla="*/ 4326960 w 7622610"/>
              <a:gd name="connsiteY83" fmla="*/ 1704975 h 3552825"/>
              <a:gd name="connsiteX84" fmla="*/ 4298385 w 7622610"/>
              <a:gd name="connsiteY84" fmla="*/ 1724025 h 3552825"/>
              <a:gd name="connsiteX85" fmla="*/ 4212660 w 7622610"/>
              <a:gd name="connsiteY85" fmla="*/ 1714500 h 3552825"/>
              <a:gd name="connsiteX86" fmla="*/ 4184085 w 7622610"/>
              <a:gd name="connsiteY86" fmla="*/ 1619250 h 3552825"/>
              <a:gd name="connsiteX87" fmla="*/ 4174560 w 7622610"/>
              <a:gd name="connsiteY87" fmla="*/ 1590675 h 3552825"/>
              <a:gd name="connsiteX88" fmla="*/ 4107885 w 7622610"/>
              <a:gd name="connsiteY88" fmla="*/ 1571625 h 3552825"/>
              <a:gd name="connsiteX89" fmla="*/ 3919767 w 7622610"/>
              <a:gd name="connsiteY89" fmla="*/ 1631156 h 3552825"/>
              <a:gd name="connsiteX90" fmla="*/ 3841185 w 7622610"/>
              <a:gd name="connsiteY90" fmla="*/ 1631156 h 3552825"/>
              <a:gd name="connsiteX91" fmla="*/ 3812610 w 7622610"/>
              <a:gd name="connsiteY91" fmla="*/ 1619250 h 3552825"/>
              <a:gd name="connsiteX92" fmla="*/ 3793560 w 7622610"/>
              <a:gd name="connsiteY92" fmla="*/ 1647825 h 3552825"/>
              <a:gd name="connsiteX93" fmla="*/ 3757841 w 7622610"/>
              <a:gd name="connsiteY93" fmla="*/ 1626393 h 3552825"/>
              <a:gd name="connsiteX94" fmla="*/ 3745935 w 7622610"/>
              <a:gd name="connsiteY94" fmla="*/ 1695450 h 3552825"/>
              <a:gd name="connsiteX95" fmla="*/ 3784035 w 7622610"/>
              <a:gd name="connsiteY95" fmla="*/ 1752600 h 3552825"/>
              <a:gd name="connsiteX96" fmla="*/ 3803085 w 7622610"/>
              <a:gd name="connsiteY96" fmla="*/ 1809750 h 3552825"/>
              <a:gd name="connsiteX97" fmla="*/ 3793560 w 7622610"/>
              <a:gd name="connsiteY97" fmla="*/ 1885950 h 3552825"/>
              <a:gd name="connsiteX98" fmla="*/ 3784035 w 7622610"/>
              <a:gd name="connsiteY98" fmla="*/ 2000250 h 3552825"/>
              <a:gd name="connsiteX99" fmla="*/ 3755460 w 7622610"/>
              <a:gd name="connsiteY99" fmla="*/ 2009775 h 3552825"/>
              <a:gd name="connsiteX100" fmla="*/ 3688785 w 7622610"/>
              <a:gd name="connsiteY100" fmla="*/ 1981200 h 3552825"/>
              <a:gd name="connsiteX101" fmla="*/ 3650685 w 7622610"/>
              <a:gd name="connsiteY101" fmla="*/ 1971675 h 3552825"/>
              <a:gd name="connsiteX102" fmla="*/ 3584010 w 7622610"/>
              <a:gd name="connsiteY102" fmla="*/ 1952625 h 3552825"/>
              <a:gd name="connsiteX103" fmla="*/ 3488760 w 7622610"/>
              <a:gd name="connsiteY103" fmla="*/ 1962150 h 3552825"/>
              <a:gd name="connsiteX104" fmla="*/ 3441135 w 7622610"/>
              <a:gd name="connsiteY104" fmla="*/ 2009775 h 3552825"/>
              <a:gd name="connsiteX105" fmla="*/ 3412560 w 7622610"/>
              <a:gd name="connsiteY105" fmla="*/ 2019300 h 3552825"/>
              <a:gd name="connsiteX106" fmla="*/ 3383985 w 7622610"/>
              <a:gd name="connsiteY106" fmla="*/ 2038350 h 3552825"/>
              <a:gd name="connsiteX107" fmla="*/ 3345885 w 7622610"/>
              <a:gd name="connsiteY107" fmla="*/ 2028825 h 3552825"/>
              <a:gd name="connsiteX108" fmla="*/ 3317310 w 7622610"/>
              <a:gd name="connsiteY108" fmla="*/ 2019300 h 3552825"/>
              <a:gd name="connsiteX109" fmla="*/ 3241110 w 7622610"/>
              <a:gd name="connsiteY109" fmla="*/ 2000250 h 3552825"/>
              <a:gd name="connsiteX110" fmla="*/ 3212535 w 7622610"/>
              <a:gd name="connsiteY110" fmla="*/ 1981200 h 3552825"/>
              <a:gd name="connsiteX111" fmla="*/ 3174435 w 7622610"/>
              <a:gd name="connsiteY111" fmla="*/ 1933575 h 3552825"/>
              <a:gd name="connsiteX112" fmla="*/ 3126810 w 7622610"/>
              <a:gd name="connsiteY112" fmla="*/ 1885950 h 3552825"/>
              <a:gd name="connsiteX113" fmla="*/ 3079185 w 7622610"/>
              <a:gd name="connsiteY113" fmla="*/ 1847850 h 3552825"/>
              <a:gd name="connsiteX114" fmla="*/ 2945835 w 7622610"/>
              <a:gd name="connsiteY114" fmla="*/ 1857375 h 3552825"/>
              <a:gd name="connsiteX115" fmla="*/ 2917260 w 7622610"/>
              <a:gd name="connsiteY115" fmla="*/ 1866900 h 3552825"/>
              <a:gd name="connsiteX116" fmla="*/ 2869635 w 7622610"/>
              <a:gd name="connsiteY116" fmla="*/ 1876425 h 3552825"/>
              <a:gd name="connsiteX117" fmla="*/ 2802960 w 7622610"/>
              <a:gd name="connsiteY117" fmla="*/ 1857375 h 3552825"/>
              <a:gd name="connsiteX118" fmla="*/ 2755335 w 7622610"/>
              <a:gd name="connsiteY118" fmla="*/ 1800225 h 3552825"/>
              <a:gd name="connsiteX119" fmla="*/ 2726760 w 7622610"/>
              <a:gd name="connsiteY119" fmla="*/ 1781175 h 3552825"/>
              <a:gd name="connsiteX120" fmla="*/ 2669610 w 7622610"/>
              <a:gd name="connsiteY120" fmla="*/ 1762125 h 3552825"/>
              <a:gd name="connsiteX121" fmla="*/ 2593410 w 7622610"/>
              <a:gd name="connsiteY121" fmla="*/ 1743075 h 3552825"/>
              <a:gd name="connsiteX122" fmla="*/ 2526735 w 7622610"/>
              <a:gd name="connsiteY122" fmla="*/ 1724025 h 3552825"/>
              <a:gd name="connsiteX123" fmla="*/ 2479110 w 7622610"/>
              <a:gd name="connsiteY123" fmla="*/ 1685925 h 3552825"/>
              <a:gd name="connsiteX124" fmla="*/ 2460060 w 7622610"/>
              <a:gd name="connsiteY124" fmla="*/ 1657350 h 3552825"/>
              <a:gd name="connsiteX125" fmla="*/ 2431485 w 7622610"/>
              <a:gd name="connsiteY125" fmla="*/ 1638300 h 3552825"/>
              <a:gd name="connsiteX126" fmla="*/ 2441010 w 7622610"/>
              <a:gd name="connsiteY126" fmla="*/ 1609725 h 3552825"/>
              <a:gd name="connsiteX127" fmla="*/ 2469585 w 7622610"/>
              <a:gd name="connsiteY127" fmla="*/ 1590675 h 3552825"/>
              <a:gd name="connsiteX128" fmla="*/ 2441010 w 7622610"/>
              <a:gd name="connsiteY128" fmla="*/ 1485900 h 3552825"/>
              <a:gd name="connsiteX129" fmla="*/ 2383860 w 7622610"/>
              <a:gd name="connsiteY129" fmla="*/ 1466850 h 3552825"/>
              <a:gd name="connsiteX130" fmla="*/ 2355285 w 7622610"/>
              <a:gd name="connsiteY130" fmla="*/ 1447800 h 3552825"/>
              <a:gd name="connsiteX131" fmla="*/ 2326710 w 7622610"/>
              <a:gd name="connsiteY131" fmla="*/ 1419225 h 3552825"/>
              <a:gd name="connsiteX132" fmla="*/ 2298135 w 7622610"/>
              <a:gd name="connsiteY132" fmla="*/ 1409700 h 3552825"/>
              <a:gd name="connsiteX133" fmla="*/ 2212410 w 7622610"/>
              <a:gd name="connsiteY133" fmla="*/ 1371600 h 3552825"/>
              <a:gd name="connsiteX134" fmla="*/ 2183835 w 7622610"/>
              <a:gd name="connsiteY134" fmla="*/ 1362075 h 3552825"/>
              <a:gd name="connsiteX135" fmla="*/ 2155260 w 7622610"/>
              <a:gd name="connsiteY135" fmla="*/ 1352550 h 3552825"/>
              <a:gd name="connsiteX136" fmla="*/ 2098110 w 7622610"/>
              <a:gd name="connsiteY136" fmla="*/ 1371600 h 3552825"/>
              <a:gd name="connsiteX137" fmla="*/ 2079060 w 7622610"/>
              <a:gd name="connsiteY137" fmla="*/ 1343025 h 3552825"/>
              <a:gd name="connsiteX138" fmla="*/ 2050485 w 7622610"/>
              <a:gd name="connsiteY138" fmla="*/ 1285875 h 3552825"/>
              <a:gd name="connsiteX139" fmla="*/ 2021910 w 7622610"/>
              <a:gd name="connsiteY139" fmla="*/ 1276350 h 3552825"/>
              <a:gd name="connsiteX140" fmla="*/ 1993335 w 7622610"/>
              <a:gd name="connsiteY140" fmla="*/ 1257300 h 3552825"/>
              <a:gd name="connsiteX141" fmla="*/ 1983810 w 7622610"/>
              <a:gd name="connsiteY141" fmla="*/ 1085850 h 3552825"/>
              <a:gd name="connsiteX142" fmla="*/ 1974285 w 7622610"/>
              <a:gd name="connsiteY142" fmla="*/ 1057275 h 3552825"/>
              <a:gd name="connsiteX143" fmla="*/ 1936185 w 7622610"/>
              <a:gd name="connsiteY143" fmla="*/ 1047750 h 3552825"/>
              <a:gd name="connsiteX144" fmla="*/ 1850460 w 7622610"/>
              <a:gd name="connsiteY144" fmla="*/ 1019175 h 3552825"/>
              <a:gd name="connsiteX145" fmla="*/ 1821885 w 7622610"/>
              <a:gd name="connsiteY145" fmla="*/ 1009650 h 3552825"/>
              <a:gd name="connsiteX146" fmla="*/ 1793310 w 7622610"/>
              <a:gd name="connsiteY146" fmla="*/ 1000125 h 3552825"/>
              <a:gd name="connsiteX147" fmla="*/ 1764735 w 7622610"/>
              <a:gd name="connsiteY147" fmla="*/ 981075 h 3552825"/>
              <a:gd name="connsiteX148" fmla="*/ 1707585 w 7622610"/>
              <a:gd name="connsiteY148" fmla="*/ 1009650 h 3552825"/>
              <a:gd name="connsiteX149" fmla="*/ 1688535 w 7622610"/>
              <a:gd name="connsiteY149" fmla="*/ 1038225 h 3552825"/>
              <a:gd name="connsiteX150" fmla="*/ 1631385 w 7622610"/>
              <a:gd name="connsiteY150" fmla="*/ 1057275 h 3552825"/>
              <a:gd name="connsiteX151" fmla="*/ 1393260 w 7622610"/>
              <a:gd name="connsiteY151" fmla="*/ 1038225 h 3552825"/>
              <a:gd name="connsiteX152" fmla="*/ 1307535 w 7622610"/>
              <a:gd name="connsiteY152" fmla="*/ 1009650 h 3552825"/>
              <a:gd name="connsiteX153" fmla="*/ 1278960 w 7622610"/>
              <a:gd name="connsiteY153" fmla="*/ 1000125 h 3552825"/>
              <a:gd name="connsiteX154" fmla="*/ 1250385 w 7622610"/>
              <a:gd name="connsiteY154" fmla="*/ 990600 h 3552825"/>
              <a:gd name="connsiteX155" fmla="*/ 1269435 w 7622610"/>
              <a:gd name="connsiteY155" fmla="*/ 962025 h 3552825"/>
              <a:gd name="connsiteX156" fmla="*/ 1307535 w 7622610"/>
              <a:gd name="connsiteY156" fmla="*/ 952500 h 3552825"/>
              <a:gd name="connsiteX157" fmla="*/ 1336110 w 7622610"/>
              <a:gd name="connsiteY157" fmla="*/ 942975 h 3552825"/>
              <a:gd name="connsiteX158" fmla="*/ 1364685 w 7622610"/>
              <a:gd name="connsiteY158" fmla="*/ 914400 h 3552825"/>
              <a:gd name="connsiteX159" fmla="*/ 1374210 w 7622610"/>
              <a:gd name="connsiteY159" fmla="*/ 885825 h 3552825"/>
              <a:gd name="connsiteX160" fmla="*/ 1459935 w 7622610"/>
              <a:gd name="connsiteY160" fmla="*/ 838200 h 3552825"/>
              <a:gd name="connsiteX161" fmla="*/ 1536135 w 7622610"/>
              <a:gd name="connsiteY161" fmla="*/ 828675 h 3552825"/>
              <a:gd name="connsiteX162" fmla="*/ 1593285 w 7622610"/>
              <a:gd name="connsiteY162" fmla="*/ 800100 h 3552825"/>
              <a:gd name="connsiteX163" fmla="*/ 1602810 w 7622610"/>
              <a:gd name="connsiteY163" fmla="*/ 771525 h 3552825"/>
              <a:gd name="connsiteX164" fmla="*/ 1612335 w 7622610"/>
              <a:gd name="connsiteY164" fmla="*/ 695325 h 3552825"/>
              <a:gd name="connsiteX165" fmla="*/ 1602810 w 7622610"/>
              <a:gd name="connsiteY165" fmla="*/ 647700 h 3552825"/>
              <a:gd name="connsiteX166" fmla="*/ 1574235 w 7622610"/>
              <a:gd name="connsiteY166" fmla="*/ 628650 h 3552825"/>
              <a:gd name="connsiteX167" fmla="*/ 1517085 w 7622610"/>
              <a:gd name="connsiteY167" fmla="*/ 609600 h 3552825"/>
              <a:gd name="connsiteX168" fmla="*/ 1488510 w 7622610"/>
              <a:gd name="connsiteY168" fmla="*/ 600075 h 3552825"/>
              <a:gd name="connsiteX169" fmla="*/ 1459935 w 7622610"/>
              <a:gd name="connsiteY169" fmla="*/ 581025 h 3552825"/>
              <a:gd name="connsiteX170" fmla="*/ 1412310 w 7622610"/>
              <a:gd name="connsiteY170" fmla="*/ 495300 h 3552825"/>
              <a:gd name="connsiteX171" fmla="*/ 1383735 w 7622610"/>
              <a:gd name="connsiteY171" fmla="*/ 476250 h 3552825"/>
              <a:gd name="connsiteX172" fmla="*/ 1364685 w 7622610"/>
              <a:gd name="connsiteY172" fmla="*/ 447675 h 3552825"/>
              <a:gd name="connsiteX173" fmla="*/ 1336110 w 7622610"/>
              <a:gd name="connsiteY173" fmla="*/ 438150 h 3552825"/>
              <a:gd name="connsiteX174" fmla="*/ 1278960 w 7622610"/>
              <a:gd name="connsiteY174" fmla="*/ 400050 h 3552825"/>
              <a:gd name="connsiteX175" fmla="*/ 1278960 w 7622610"/>
              <a:gd name="connsiteY175" fmla="*/ 400050 h 3552825"/>
              <a:gd name="connsiteX176" fmla="*/ 1221810 w 7622610"/>
              <a:gd name="connsiteY176" fmla="*/ 342900 h 3552825"/>
              <a:gd name="connsiteX177" fmla="*/ 1193235 w 7622610"/>
              <a:gd name="connsiteY177" fmla="*/ 314325 h 3552825"/>
              <a:gd name="connsiteX178" fmla="*/ 1174185 w 7622610"/>
              <a:gd name="connsiteY178" fmla="*/ 285750 h 3552825"/>
              <a:gd name="connsiteX179" fmla="*/ 1145610 w 7622610"/>
              <a:gd name="connsiteY179" fmla="*/ 276225 h 3552825"/>
              <a:gd name="connsiteX180" fmla="*/ 1126560 w 7622610"/>
              <a:gd name="connsiteY180" fmla="*/ 247650 h 3552825"/>
              <a:gd name="connsiteX181" fmla="*/ 1069410 w 7622610"/>
              <a:gd name="connsiteY181" fmla="*/ 219075 h 3552825"/>
              <a:gd name="connsiteX182" fmla="*/ 1021785 w 7622610"/>
              <a:gd name="connsiteY182" fmla="*/ 180975 h 3552825"/>
              <a:gd name="connsiteX183" fmla="*/ 1002735 w 7622610"/>
              <a:gd name="connsiteY183" fmla="*/ 152400 h 3552825"/>
              <a:gd name="connsiteX184" fmla="*/ 974160 w 7622610"/>
              <a:gd name="connsiteY184" fmla="*/ 123825 h 3552825"/>
              <a:gd name="connsiteX185" fmla="*/ 955110 w 7622610"/>
              <a:gd name="connsiteY185" fmla="*/ 95250 h 3552825"/>
              <a:gd name="connsiteX186" fmla="*/ 897960 w 7622610"/>
              <a:gd name="connsiteY186" fmla="*/ 47625 h 3552825"/>
              <a:gd name="connsiteX187" fmla="*/ 878910 w 7622610"/>
              <a:gd name="connsiteY187" fmla="*/ 19050 h 3552825"/>
              <a:gd name="connsiteX188" fmla="*/ 821760 w 7622610"/>
              <a:gd name="connsiteY188" fmla="*/ 9525 h 3552825"/>
              <a:gd name="connsiteX189" fmla="*/ 783660 w 7622610"/>
              <a:gd name="connsiteY189" fmla="*/ 0 h 3552825"/>
              <a:gd name="connsiteX190" fmla="*/ 640785 w 7622610"/>
              <a:gd name="connsiteY190" fmla="*/ 9525 h 3552825"/>
              <a:gd name="connsiteX191" fmla="*/ 583635 w 7622610"/>
              <a:gd name="connsiteY191" fmla="*/ 57150 h 3552825"/>
              <a:gd name="connsiteX192" fmla="*/ 488385 w 7622610"/>
              <a:gd name="connsiteY192" fmla="*/ 66675 h 3552825"/>
              <a:gd name="connsiteX193" fmla="*/ 412185 w 7622610"/>
              <a:gd name="connsiteY193" fmla="*/ 85725 h 3552825"/>
              <a:gd name="connsiteX194" fmla="*/ 402660 w 7622610"/>
              <a:gd name="connsiteY194" fmla="*/ 114300 h 3552825"/>
              <a:gd name="connsiteX195" fmla="*/ 431235 w 7622610"/>
              <a:gd name="connsiteY195" fmla="*/ 180975 h 3552825"/>
              <a:gd name="connsiteX196" fmla="*/ 488385 w 7622610"/>
              <a:gd name="connsiteY196" fmla="*/ 219075 h 3552825"/>
              <a:gd name="connsiteX197" fmla="*/ 478860 w 7622610"/>
              <a:gd name="connsiteY197" fmla="*/ 295275 h 3552825"/>
              <a:gd name="connsiteX198" fmla="*/ 450285 w 7622610"/>
              <a:gd name="connsiteY198" fmla="*/ 381000 h 3552825"/>
              <a:gd name="connsiteX199" fmla="*/ 440760 w 7622610"/>
              <a:gd name="connsiteY199" fmla="*/ 419100 h 3552825"/>
              <a:gd name="connsiteX200" fmla="*/ 383610 w 7622610"/>
              <a:gd name="connsiteY200" fmla="*/ 447675 h 3552825"/>
              <a:gd name="connsiteX201" fmla="*/ 288360 w 7622610"/>
              <a:gd name="connsiteY201" fmla="*/ 419100 h 3552825"/>
              <a:gd name="connsiteX202" fmla="*/ 259785 w 7622610"/>
              <a:gd name="connsiteY202" fmla="*/ 409575 h 3552825"/>
              <a:gd name="connsiteX203" fmla="*/ 59760 w 7622610"/>
              <a:gd name="connsiteY203" fmla="*/ 419100 h 3552825"/>
              <a:gd name="connsiteX204" fmla="*/ 40710 w 7622610"/>
              <a:gd name="connsiteY204" fmla="*/ 447675 h 3552825"/>
              <a:gd name="connsiteX205" fmla="*/ 50235 w 7622610"/>
              <a:gd name="connsiteY205" fmla="*/ 476250 h 3552825"/>
              <a:gd name="connsiteX206" fmla="*/ 40710 w 7622610"/>
              <a:gd name="connsiteY206" fmla="*/ 561975 h 3552825"/>
              <a:gd name="connsiteX207" fmla="*/ 21660 w 7622610"/>
              <a:gd name="connsiteY207" fmla="*/ 619125 h 3552825"/>
              <a:gd name="connsiteX208" fmla="*/ 31185 w 7622610"/>
              <a:gd name="connsiteY208" fmla="*/ 666750 h 3552825"/>
              <a:gd name="connsiteX209" fmla="*/ 50235 w 7622610"/>
              <a:gd name="connsiteY209" fmla="*/ 723900 h 3552825"/>
              <a:gd name="connsiteX210" fmla="*/ 126435 w 7622610"/>
              <a:gd name="connsiteY210" fmla="*/ 742950 h 3552825"/>
              <a:gd name="connsiteX211" fmla="*/ 183585 w 7622610"/>
              <a:gd name="connsiteY211" fmla="*/ 762000 h 3552825"/>
              <a:gd name="connsiteX212" fmla="*/ 240735 w 7622610"/>
              <a:gd name="connsiteY212" fmla="*/ 781050 h 3552825"/>
              <a:gd name="connsiteX213" fmla="*/ 269310 w 7622610"/>
              <a:gd name="connsiteY213" fmla="*/ 790575 h 3552825"/>
              <a:gd name="connsiteX214" fmla="*/ 288360 w 7622610"/>
              <a:gd name="connsiteY214" fmla="*/ 847725 h 3552825"/>
              <a:gd name="connsiteX215" fmla="*/ 307410 w 7622610"/>
              <a:gd name="connsiteY215" fmla="*/ 885825 h 3552825"/>
              <a:gd name="connsiteX0" fmla="*/ 7184460 w 7622610"/>
              <a:gd name="connsiteY0" fmla="*/ 3552825 h 3552825"/>
              <a:gd name="connsiteX1" fmla="*/ 7160648 w 7622610"/>
              <a:gd name="connsiteY1" fmla="*/ 3548063 h 3552825"/>
              <a:gd name="connsiteX2" fmla="*/ 7213035 w 7622610"/>
              <a:gd name="connsiteY2" fmla="*/ 3495675 h 3552825"/>
              <a:gd name="connsiteX3" fmla="*/ 7203510 w 7622610"/>
              <a:gd name="connsiteY3" fmla="*/ 3457575 h 3552825"/>
              <a:gd name="connsiteX4" fmla="*/ 7208272 w 7622610"/>
              <a:gd name="connsiteY4" fmla="*/ 3352800 h 3552825"/>
              <a:gd name="connsiteX5" fmla="*/ 7232085 w 7622610"/>
              <a:gd name="connsiteY5" fmla="*/ 3343275 h 3552825"/>
              <a:gd name="connsiteX6" fmla="*/ 7243991 w 7622610"/>
              <a:gd name="connsiteY6" fmla="*/ 3257550 h 3552825"/>
              <a:gd name="connsiteX7" fmla="*/ 7308285 w 7622610"/>
              <a:gd name="connsiteY7" fmla="*/ 3219450 h 3552825"/>
              <a:gd name="connsiteX8" fmla="*/ 7317810 w 7622610"/>
              <a:gd name="connsiteY8" fmla="*/ 3190875 h 3552825"/>
              <a:gd name="connsiteX9" fmla="*/ 7329716 w 7622610"/>
              <a:gd name="connsiteY9" fmla="*/ 2988469 h 3552825"/>
              <a:gd name="connsiteX10" fmla="*/ 7410679 w 7622610"/>
              <a:gd name="connsiteY10" fmla="*/ 2924175 h 3552825"/>
              <a:gd name="connsiteX11" fmla="*/ 7472591 w 7622610"/>
              <a:gd name="connsiteY11" fmla="*/ 2962275 h 3552825"/>
              <a:gd name="connsiteX12" fmla="*/ 7527360 w 7622610"/>
              <a:gd name="connsiteY12" fmla="*/ 2947988 h 3552825"/>
              <a:gd name="connsiteX13" fmla="*/ 7574985 w 7622610"/>
              <a:gd name="connsiteY13" fmla="*/ 2867025 h 3552825"/>
              <a:gd name="connsiteX14" fmla="*/ 7584510 w 7622610"/>
              <a:gd name="connsiteY14" fmla="*/ 2838450 h 3552825"/>
              <a:gd name="connsiteX15" fmla="*/ 7613085 w 7622610"/>
              <a:gd name="connsiteY15" fmla="*/ 2819400 h 3552825"/>
              <a:gd name="connsiteX16" fmla="*/ 7622610 w 7622610"/>
              <a:gd name="connsiteY16" fmla="*/ 2790825 h 3552825"/>
              <a:gd name="connsiteX17" fmla="*/ 7613085 w 7622610"/>
              <a:gd name="connsiteY17" fmla="*/ 2752725 h 3552825"/>
              <a:gd name="connsiteX18" fmla="*/ 7489260 w 7622610"/>
              <a:gd name="connsiteY18" fmla="*/ 2714625 h 3552825"/>
              <a:gd name="connsiteX19" fmla="*/ 7460685 w 7622610"/>
              <a:gd name="connsiteY19" fmla="*/ 2705100 h 3552825"/>
              <a:gd name="connsiteX20" fmla="*/ 7432110 w 7622610"/>
              <a:gd name="connsiteY20" fmla="*/ 2676525 h 3552825"/>
              <a:gd name="connsiteX21" fmla="*/ 7403535 w 7622610"/>
              <a:gd name="connsiteY21" fmla="*/ 2657475 h 3552825"/>
              <a:gd name="connsiteX22" fmla="*/ 7241610 w 7622610"/>
              <a:gd name="connsiteY22" fmla="*/ 2619375 h 3552825"/>
              <a:gd name="connsiteX23" fmla="*/ 7174935 w 7622610"/>
              <a:gd name="connsiteY23" fmla="*/ 2600325 h 3552825"/>
              <a:gd name="connsiteX24" fmla="*/ 7070160 w 7622610"/>
              <a:gd name="connsiteY24" fmla="*/ 2571750 h 3552825"/>
              <a:gd name="connsiteX25" fmla="*/ 7041585 w 7622610"/>
              <a:gd name="connsiteY25" fmla="*/ 2552700 h 3552825"/>
              <a:gd name="connsiteX26" fmla="*/ 6965385 w 7622610"/>
              <a:gd name="connsiteY26" fmla="*/ 2543175 h 3552825"/>
              <a:gd name="connsiteX27" fmla="*/ 6936810 w 7622610"/>
              <a:gd name="connsiteY27" fmla="*/ 2533650 h 3552825"/>
              <a:gd name="connsiteX28" fmla="*/ 6841560 w 7622610"/>
              <a:gd name="connsiteY28" fmla="*/ 2552700 h 3552825"/>
              <a:gd name="connsiteX29" fmla="*/ 6812985 w 7622610"/>
              <a:gd name="connsiteY29" fmla="*/ 2571750 h 3552825"/>
              <a:gd name="connsiteX30" fmla="*/ 6755835 w 7622610"/>
              <a:gd name="connsiteY30" fmla="*/ 2590800 h 3552825"/>
              <a:gd name="connsiteX31" fmla="*/ 6727260 w 7622610"/>
              <a:gd name="connsiteY31" fmla="*/ 2609850 h 3552825"/>
              <a:gd name="connsiteX32" fmla="*/ 6698685 w 7622610"/>
              <a:gd name="connsiteY32" fmla="*/ 2619375 h 3552825"/>
              <a:gd name="connsiteX33" fmla="*/ 6641535 w 7622610"/>
              <a:gd name="connsiteY33" fmla="*/ 2657475 h 3552825"/>
              <a:gd name="connsiteX34" fmla="*/ 6584385 w 7622610"/>
              <a:gd name="connsiteY34" fmla="*/ 2619375 h 3552825"/>
              <a:gd name="connsiteX35" fmla="*/ 6527235 w 7622610"/>
              <a:gd name="connsiteY35" fmla="*/ 2581275 h 3552825"/>
              <a:gd name="connsiteX36" fmla="*/ 6498660 w 7622610"/>
              <a:gd name="connsiteY36" fmla="*/ 2562225 h 3552825"/>
              <a:gd name="connsiteX37" fmla="*/ 6412935 w 7622610"/>
              <a:gd name="connsiteY37" fmla="*/ 2543175 h 3552825"/>
              <a:gd name="connsiteX38" fmla="*/ 6231960 w 7622610"/>
              <a:gd name="connsiteY38" fmla="*/ 2533650 h 3552825"/>
              <a:gd name="connsiteX39" fmla="*/ 6155760 w 7622610"/>
              <a:gd name="connsiteY39" fmla="*/ 2552700 h 3552825"/>
              <a:gd name="connsiteX40" fmla="*/ 6127185 w 7622610"/>
              <a:gd name="connsiteY40" fmla="*/ 2571750 h 3552825"/>
              <a:gd name="connsiteX41" fmla="*/ 6117660 w 7622610"/>
              <a:gd name="connsiteY41" fmla="*/ 2619375 h 3552825"/>
              <a:gd name="connsiteX42" fmla="*/ 6060510 w 7622610"/>
              <a:gd name="connsiteY42" fmla="*/ 2647950 h 3552825"/>
              <a:gd name="connsiteX43" fmla="*/ 5860485 w 7622610"/>
              <a:gd name="connsiteY43" fmla="*/ 2647950 h 3552825"/>
              <a:gd name="connsiteX44" fmla="*/ 5822385 w 7622610"/>
              <a:gd name="connsiteY44" fmla="*/ 2657475 h 3552825"/>
              <a:gd name="connsiteX45" fmla="*/ 5765235 w 7622610"/>
              <a:gd name="connsiteY45" fmla="*/ 2676525 h 3552825"/>
              <a:gd name="connsiteX46" fmla="*/ 5755710 w 7622610"/>
              <a:gd name="connsiteY46" fmla="*/ 2781300 h 3552825"/>
              <a:gd name="connsiteX47" fmla="*/ 5715229 w 7622610"/>
              <a:gd name="connsiteY47" fmla="*/ 2831306 h 3552825"/>
              <a:gd name="connsiteX48" fmla="*/ 5593785 w 7622610"/>
              <a:gd name="connsiteY48" fmla="*/ 2781300 h 3552825"/>
              <a:gd name="connsiteX49" fmla="*/ 5536635 w 7622610"/>
              <a:gd name="connsiteY49" fmla="*/ 2762250 h 3552825"/>
              <a:gd name="connsiteX50" fmla="*/ 5508060 w 7622610"/>
              <a:gd name="connsiteY50" fmla="*/ 2752725 h 3552825"/>
              <a:gd name="connsiteX51" fmla="*/ 5450910 w 7622610"/>
              <a:gd name="connsiteY51" fmla="*/ 2714625 h 3552825"/>
              <a:gd name="connsiteX52" fmla="*/ 5393760 w 7622610"/>
              <a:gd name="connsiteY52" fmla="*/ 2695575 h 3552825"/>
              <a:gd name="connsiteX53" fmla="*/ 5365185 w 7622610"/>
              <a:gd name="connsiteY53" fmla="*/ 2686050 h 3552825"/>
              <a:gd name="connsiteX54" fmla="*/ 5165160 w 7622610"/>
              <a:gd name="connsiteY54" fmla="*/ 2590800 h 3552825"/>
              <a:gd name="connsiteX55" fmla="*/ 5184210 w 7622610"/>
              <a:gd name="connsiteY55" fmla="*/ 2562225 h 3552825"/>
              <a:gd name="connsiteX56" fmla="*/ 5241360 w 7622610"/>
              <a:gd name="connsiteY56" fmla="*/ 2543175 h 3552825"/>
              <a:gd name="connsiteX57" fmla="*/ 5279460 w 7622610"/>
              <a:gd name="connsiteY57" fmla="*/ 2486025 h 3552825"/>
              <a:gd name="connsiteX58" fmla="*/ 5298510 w 7622610"/>
              <a:gd name="connsiteY58" fmla="*/ 2457450 h 3552825"/>
              <a:gd name="connsiteX59" fmla="*/ 5288985 w 7622610"/>
              <a:gd name="connsiteY59" fmla="*/ 2400300 h 3552825"/>
              <a:gd name="connsiteX60" fmla="*/ 5250885 w 7622610"/>
              <a:gd name="connsiteY60" fmla="*/ 2390775 h 3552825"/>
              <a:gd name="connsiteX61" fmla="*/ 5193735 w 7622610"/>
              <a:gd name="connsiteY61" fmla="*/ 2371725 h 3552825"/>
              <a:gd name="connsiteX62" fmla="*/ 5165160 w 7622610"/>
              <a:gd name="connsiteY62" fmla="*/ 2362200 h 3552825"/>
              <a:gd name="connsiteX63" fmla="*/ 5136585 w 7622610"/>
              <a:gd name="connsiteY63" fmla="*/ 2352675 h 3552825"/>
              <a:gd name="connsiteX64" fmla="*/ 5108010 w 7622610"/>
              <a:gd name="connsiteY64" fmla="*/ 2295525 h 3552825"/>
              <a:gd name="connsiteX65" fmla="*/ 5117535 w 7622610"/>
              <a:gd name="connsiteY65" fmla="*/ 2257425 h 3552825"/>
              <a:gd name="connsiteX66" fmla="*/ 5108010 w 7622610"/>
              <a:gd name="connsiteY66" fmla="*/ 2143125 h 3552825"/>
              <a:gd name="connsiteX67" fmla="*/ 5079435 w 7622610"/>
              <a:gd name="connsiteY67" fmla="*/ 2124075 h 3552825"/>
              <a:gd name="connsiteX68" fmla="*/ 4993710 w 7622610"/>
              <a:gd name="connsiteY68" fmla="*/ 2114550 h 3552825"/>
              <a:gd name="connsiteX69" fmla="*/ 5022285 w 7622610"/>
              <a:gd name="connsiteY69" fmla="*/ 2028825 h 3552825"/>
              <a:gd name="connsiteX70" fmla="*/ 5031810 w 7622610"/>
              <a:gd name="connsiteY70" fmla="*/ 2000250 h 3552825"/>
              <a:gd name="connsiteX71" fmla="*/ 5022285 w 7622610"/>
              <a:gd name="connsiteY71" fmla="*/ 1895475 h 3552825"/>
              <a:gd name="connsiteX72" fmla="*/ 4936560 w 7622610"/>
              <a:gd name="connsiteY72" fmla="*/ 1847850 h 3552825"/>
              <a:gd name="connsiteX73" fmla="*/ 4907985 w 7622610"/>
              <a:gd name="connsiteY73" fmla="*/ 1828800 h 3552825"/>
              <a:gd name="connsiteX74" fmla="*/ 4793685 w 7622610"/>
              <a:gd name="connsiteY74" fmla="*/ 1819275 h 3552825"/>
              <a:gd name="connsiteX75" fmla="*/ 4765110 w 7622610"/>
              <a:gd name="connsiteY75" fmla="*/ 1809750 h 3552825"/>
              <a:gd name="connsiteX76" fmla="*/ 4707960 w 7622610"/>
              <a:gd name="connsiteY76" fmla="*/ 1781175 h 3552825"/>
              <a:gd name="connsiteX77" fmla="*/ 4688910 w 7622610"/>
              <a:gd name="connsiteY77" fmla="*/ 1752600 h 3552825"/>
              <a:gd name="connsiteX78" fmla="*/ 4669860 w 7622610"/>
              <a:gd name="connsiteY78" fmla="*/ 1676400 h 3552825"/>
              <a:gd name="connsiteX79" fmla="*/ 4631760 w 7622610"/>
              <a:gd name="connsiteY79" fmla="*/ 1619250 h 3552825"/>
              <a:gd name="connsiteX80" fmla="*/ 4574610 w 7622610"/>
              <a:gd name="connsiteY80" fmla="*/ 1600200 h 3552825"/>
              <a:gd name="connsiteX81" fmla="*/ 4355535 w 7622610"/>
              <a:gd name="connsiteY81" fmla="*/ 1609725 h 3552825"/>
              <a:gd name="connsiteX82" fmla="*/ 4336485 w 7622610"/>
              <a:gd name="connsiteY82" fmla="*/ 1638300 h 3552825"/>
              <a:gd name="connsiteX83" fmla="*/ 4326960 w 7622610"/>
              <a:gd name="connsiteY83" fmla="*/ 1704975 h 3552825"/>
              <a:gd name="connsiteX84" fmla="*/ 4298385 w 7622610"/>
              <a:gd name="connsiteY84" fmla="*/ 1724025 h 3552825"/>
              <a:gd name="connsiteX85" fmla="*/ 4212660 w 7622610"/>
              <a:gd name="connsiteY85" fmla="*/ 1714500 h 3552825"/>
              <a:gd name="connsiteX86" fmla="*/ 4184085 w 7622610"/>
              <a:gd name="connsiteY86" fmla="*/ 1619250 h 3552825"/>
              <a:gd name="connsiteX87" fmla="*/ 4174560 w 7622610"/>
              <a:gd name="connsiteY87" fmla="*/ 1590675 h 3552825"/>
              <a:gd name="connsiteX88" fmla="*/ 4107885 w 7622610"/>
              <a:gd name="connsiteY88" fmla="*/ 1571625 h 3552825"/>
              <a:gd name="connsiteX89" fmla="*/ 3919767 w 7622610"/>
              <a:gd name="connsiteY89" fmla="*/ 1631156 h 3552825"/>
              <a:gd name="connsiteX90" fmla="*/ 3841185 w 7622610"/>
              <a:gd name="connsiteY90" fmla="*/ 1631156 h 3552825"/>
              <a:gd name="connsiteX91" fmla="*/ 3812610 w 7622610"/>
              <a:gd name="connsiteY91" fmla="*/ 1619250 h 3552825"/>
              <a:gd name="connsiteX92" fmla="*/ 3793560 w 7622610"/>
              <a:gd name="connsiteY92" fmla="*/ 1647825 h 3552825"/>
              <a:gd name="connsiteX93" fmla="*/ 3757841 w 7622610"/>
              <a:gd name="connsiteY93" fmla="*/ 1626393 h 3552825"/>
              <a:gd name="connsiteX94" fmla="*/ 3841185 w 7622610"/>
              <a:gd name="connsiteY94" fmla="*/ 1719263 h 3552825"/>
              <a:gd name="connsiteX95" fmla="*/ 3784035 w 7622610"/>
              <a:gd name="connsiteY95" fmla="*/ 1752600 h 3552825"/>
              <a:gd name="connsiteX96" fmla="*/ 3803085 w 7622610"/>
              <a:gd name="connsiteY96" fmla="*/ 1809750 h 3552825"/>
              <a:gd name="connsiteX97" fmla="*/ 3793560 w 7622610"/>
              <a:gd name="connsiteY97" fmla="*/ 1885950 h 3552825"/>
              <a:gd name="connsiteX98" fmla="*/ 3784035 w 7622610"/>
              <a:gd name="connsiteY98" fmla="*/ 2000250 h 3552825"/>
              <a:gd name="connsiteX99" fmla="*/ 3755460 w 7622610"/>
              <a:gd name="connsiteY99" fmla="*/ 2009775 h 3552825"/>
              <a:gd name="connsiteX100" fmla="*/ 3688785 w 7622610"/>
              <a:gd name="connsiteY100" fmla="*/ 1981200 h 3552825"/>
              <a:gd name="connsiteX101" fmla="*/ 3650685 w 7622610"/>
              <a:gd name="connsiteY101" fmla="*/ 1971675 h 3552825"/>
              <a:gd name="connsiteX102" fmla="*/ 3584010 w 7622610"/>
              <a:gd name="connsiteY102" fmla="*/ 1952625 h 3552825"/>
              <a:gd name="connsiteX103" fmla="*/ 3488760 w 7622610"/>
              <a:gd name="connsiteY103" fmla="*/ 1962150 h 3552825"/>
              <a:gd name="connsiteX104" fmla="*/ 3441135 w 7622610"/>
              <a:gd name="connsiteY104" fmla="*/ 2009775 h 3552825"/>
              <a:gd name="connsiteX105" fmla="*/ 3412560 w 7622610"/>
              <a:gd name="connsiteY105" fmla="*/ 2019300 h 3552825"/>
              <a:gd name="connsiteX106" fmla="*/ 3383985 w 7622610"/>
              <a:gd name="connsiteY106" fmla="*/ 2038350 h 3552825"/>
              <a:gd name="connsiteX107" fmla="*/ 3345885 w 7622610"/>
              <a:gd name="connsiteY107" fmla="*/ 2028825 h 3552825"/>
              <a:gd name="connsiteX108" fmla="*/ 3317310 w 7622610"/>
              <a:gd name="connsiteY108" fmla="*/ 2019300 h 3552825"/>
              <a:gd name="connsiteX109" fmla="*/ 3241110 w 7622610"/>
              <a:gd name="connsiteY109" fmla="*/ 2000250 h 3552825"/>
              <a:gd name="connsiteX110" fmla="*/ 3212535 w 7622610"/>
              <a:gd name="connsiteY110" fmla="*/ 1981200 h 3552825"/>
              <a:gd name="connsiteX111" fmla="*/ 3174435 w 7622610"/>
              <a:gd name="connsiteY111" fmla="*/ 1933575 h 3552825"/>
              <a:gd name="connsiteX112" fmla="*/ 3126810 w 7622610"/>
              <a:gd name="connsiteY112" fmla="*/ 1885950 h 3552825"/>
              <a:gd name="connsiteX113" fmla="*/ 3079185 w 7622610"/>
              <a:gd name="connsiteY113" fmla="*/ 1847850 h 3552825"/>
              <a:gd name="connsiteX114" fmla="*/ 2945835 w 7622610"/>
              <a:gd name="connsiteY114" fmla="*/ 1857375 h 3552825"/>
              <a:gd name="connsiteX115" fmla="*/ 2917260 w 7622610"/>
              <a:gd name="connsiteY115" fmla="*/ 1866900 h 3552825"/>
              <a:gd name="connsiteX116" fmla="*/ 2869635 w 7622610"/>
              <a:gd name="connsiteY116" fmla="*/ 1876425 h 3552825"/>
              <a:gd name="connsiteX117" fmla="*/ 2802960 w 7622610"/>
              <a:gd name="connsiteY117" fmla="*/ 1857375 h 3552825"/>
              <a:gd name="connsiteX118" fmla="*/ 2755335 w 7622610"/>
              <a:gd name="connsiteY118" fmla="*/ 1800225 h 3552825"/>
              <a:gd name="connsiteX119" fmla="*/ 2726760 w 7622610"/>
              <a:gd name="connsiteY119" fmla="*/ 1781175 h 3552825"/>
              <a:gd name="connsiteX120" fmla="*/ 2669610 w 7622610"/>
              <a:gd name="connsiteY120" fmla="*/ 1762125 h 3552825"/>
              <a:gd name="connsiteX121" fmla="*/ 2593410 w 7622610"/>
              <a:gd name="connsiteY121" fmla="*/ 1743075 h 3552825"/>
              <a:gd name="connsiteX122" fmla="*/ 2526735 w 7622610"/>
              <a:gd name="connsiteY122" fmla="*/ 1724025 h 3552825"/>
              <a:gd name="connsiteX123" fmla="*/ 2479110 w 7622610"/>
              <a:gd name="connsiteY123" fmla="*/ 1685925 h 3552825"/>
              <a:gd name="connsiteX124" fmla="*/ 2460060 w 7622610"/>
              <a:gd name="connsiteY124" fmla="*/ 1657350 h 3552825"/>
              <a:gd name="connsiteX125" fmla="*/ 2431485 w 7622610"/>
              <a:gd name="connsiteY125" fmla="*/ 1638300 h 3552825"/>
              <a:gd name="connsiteX126" fmla="*/ 2441010 w 7622610"/>
              <a:gd name="connsiteY126" fmla="*/ 1609725 h 3552825"/>
              <a:gd name="connsiteX127" fmla="*/ 2469585 w 7622610"/>
              <a:gd name="connsiteY127" fmla="*/ 1590675 h 3552825"/>
              <a:gd name="connsiteX128" fmla="*/ 2441010 w 7622610"/>
              <a:gd name="connsiteY128" fmla="*/ 1485900 h 3552825"/>
              <a:gd name="connsiteX129" fmla="*/ 2383860 w 7622610"/>
              <a:gd name="connsiteY129" fmla="*/ 1466850 h 3552825"/>
              <a:gd name="connsiteX130" fmla="*/ 2355285 w 7622610"/>
              <a:gd name="connsiteY130" fmla="*/ 1447800 h 3552825"/>
              <a:gd name="connsiteX131" fmla="*/ 2326710 w 7622610"/>
              <a:gd name="connsiteY131" fmla="*/ 1419225 h 3552825"/>
              <a:gd name="connsiteX132" fmla="*/ 2298135 w 7622610"/>
              <a:gd name="connsiteY132" fmla="*/ 1409700 h 3552825"/>
              <a:gd name="connsiteX133" fmla="*/ 2212410 w 7622610"/>
              <a:gd name="connsiteY133" fmla="*/ 1371600 h 3552825"/>
              <a:gd name="connsiteX134" fmla="*/ 2183835 w 7622610"/>
              <a:gd name="connsiteY134" fmla="*/ 1362075 h 3552825"/>
              <a:gd name="connsiteX135" fmla="*/ 2155260 w 7622610"/>
              <a:gd name="connsiteY135" fmla="*/ 1352550 h 3552825"/>
              <a:gd name="connsiteX136" fmla="*/ 2098110 w 7622610"/>
              <a:gd name="connsiteY136" fmla="*/ 1371600 h 3552825"/>
              <a:gd name="connsiteX137" fmla="*/ 2079060 w 7622610"/>
              <a:gd name="connsiteY137" fmla="*/ 1343025 h 3552825"/>
              <a:gd name="connsiteX138" fmla="*/ 2050485 w 7622610"/>
              <a:gd name="connsiteY138" fmla="*/ 1285875 h 3552825"/>
              <a:gd name="connsiteX139" fmla="*/ 2021910 w 7622610"/>
              <a:gd name="connsiteY139" fmla="*/ 1276350 h 3552825"/>
              <a:gd name="connsiteX140" fmla="*/ 1993335 w 7622610"/>
              <a:gd name="connsiteY140" fmla="*/ 1257300 h 3552825"/>
              <a:gd name="connsiteX141" fmla="*/ 1983810 w 7622610"/>
              <a:gd name="connsiteY141" fmla="*/ 1085850 h 3552825"/>
              <a:gd name="connsiteX142" fmla="*/ 1974285 w 7622610"/>
              <a:gd name="connsiteY142" fmla="*/ 1057275 h 3552825"/>
              <a:gd name="connsiteX143" fmla="*/ 1936185 w 7622610"/>
              <a:gd name="connsiteY143" fmla="*/ 1047750 h 3552825"/>
              <a:gd name="connsiteX144" fmla="*/ 1850460 w 7622610"/>
              <a:gd name="connsiteY144" fmla="*/ 1019175 h 3552825"/>
              <a:gd name="connsiteX145" fmla="*/ 1821885 w 7622610"/>
              <a:gd name="connsiteY145" fmla="*/ 1009650 h 3552825"/>
              <a:gd name="connsiteX146" fmla="*/ 1793310 w 7622610"/>
              <a:gd name="connsiteY146" fmla="*/ 1000125 h 3552825"/>
              <a:gd name="connsiteX147" fmla="*/ 1764735 w 7622610"/>
              <a:gd name="connsiteY147" fmla="*/ 981075 h 3552825"/>
              <a:gd name="connsiteX148" fmla="*/ 1707585 w 7622610"/>
              <a:gd name="connsiteY148" fmla="*/ 1009650 h 3552825"/>
              <a:gd name="connsiteX149" fmla="*/ 1688535 w 7622610"/>
              <a:gd name="connsiteY149" fmla="*/ 1038225 h 3552825"/>
              <a:gd name="connsiteX150" fmla="*/ 1631385 w 7622610"/>
              <a:gd name="connsiteY150" fmla="*/ 1057275 h 3552825"/>
              <a:gd name="connsiteX151" fmla="*/ 1393260 w 7622610"/>
              <a:gd name="connsiteY151" fmla="*/ 1038225 h 3552825"/>
              <a:gd name="connsiteX152" fmla="*/ 1307535 w 7622610"/>
              <a:gd name="connsiteY152" fmla="*/ 1009650 h 3552825"/>
              <a:gd name="connsiteX153" fmla="*/ 1278960 w 7622610"/>
              <a:gd name="connsiteY153" fmla="*/ 1000125 h 3552825"/>
              <a:gd name="connsiteX154" fmla="*/ 1250385 w 7622610"/>
              <a:gd name="connsiteY154" fmla="*/ 990600 h 3552825"/>
              <a:gd name="connsiteX155" fmla="*/ 1269435 w 7622610"/>
              <a:gd name="connsiteY155" fmla="*/ 962025 h 3552825"/>
              <a:gd name="connsiteX156" fmla="*/ 1307535 w 7622610"/>
              <a:gd name="connsiteY156" fmla="*/ 952500 h 3552825"/>
              <a:gd name="connsiteX157" fmla="*/ 1336110 w 7622610"/>
              <a:gd name="connsiteY157" fmla="*/ 942975 h 3552825"/>
              <a:gd name="connsiteX158" fmla="*/ 1364685 w 7622610"/>
              <a:gd name="connsiteY158" fmla="*/ 914400 h 3552825"/>
              <a:gd name="connsiteX159" fmla="*/ 1374210 w 7622610"/>
              <a:gd name="connsiteY159" fmla="*/ 885825 h 3552825"/>
              <a:gd name="connsiteX160" fmla="*/ 1459935 w 7622610"/>
              <a:gd name="connsiteY160" fmla="*/ 838200 h 3552825"/>
              <a:gd name="connsiteX161" fmla="*/ 1536135 w 7622610"/>
              <a:gd name="connsiteY161" fmla="*/ 828675 h 3552825"/>
              <a:gd name="connsiteX162" fmla="*/ 1593285 w 7622610"/>
              <a:gd name="connsiteY162" fmla="*/ 800100 h 3552825"/>
              <a:gd name="connsiteX163" fmla="*/ 1602810 w 7622610"/>
              <a:gd name="connsiteY163" fmla="*/ 771525 h 3552825"/>
              <a:gd name="connsiteX164" fmla="*/ 1612335 w 7622610"/>
              <a:gd name="connsiteY164" fmla="*/ 695325 h 3552825"/>
              <a:gd name="connsiteX165" fmla="*/ 1602810 w 7622610"/>
              <a:gd name="connsiteY165" fmla="*/ 647700 h 3552825"/>
              <a:gd name="connsiteX166" fmla="*/ 1574235 w 7622610"/>
              <a:gd name="connsiteY166" fmla="*/ 628650 h 3552825"/>
              <a:gd name="connsiteX167" fmla="*/ 1517085 w 7622610"/>
              <a:gd name="connsiteY167" fmla="*/ 609600 h 3552825"/>
              <a:gd name="connsiteX168" fmla="*/ 1488510 w 7622610"/>
              <a:gd name="connsiteY168" fmla="*/ 600075 h 3552825"/>
              <a:gd name="connsiteX169" fmla="*/ 1459935 w 7622610"/>
              <a:gd name="connsiteY169" fmla="*/ 581025 h 3552825"/>
              <a:gd name="connsiteX170" fmla="*/ 1412310 w 7622610"/>
              <a:gd name="connsiteY170" fmla="*/ 495300 h 3552825"/>
              <a:gd name="connsiteX171" fmla="*/ 1383735 w 7622610"/>
              <a:gd name="connsiteY171" fmla="*/ 476250 h 3552825"/>
              <a:gd name="connsiteX172" fmla="*/ 1364685 w 7622610"/>
              <a:gd name="connsiteY172" fmla="*/ 447675 h 3552825"/>
              <a:gd name="connsiteX173" fmla="*/ 1336110 w 7622610"/>
              <a:gd name="connsiteY173" fmla="*/ 438150 h 3552825"/>
              <a:gd name="connsiteX174" fmla="*/ 1278960 w 7622610"/>
              <a:gd name="connsiteY174" fmla="*/ 400050 h 3552825"/>
              <a:gd name="connsiteX175" fmla="*/ 1278960 w 7622610"/>
              <a:gd name="connsiteY175" fmla="*/ 400050 h 3552825"/>
              <a:gd name="connsiteX176" fmla="*/ 1221810 w 7622610"/>
              <a:gd name="connsiteY176" fmla="*/ 342900 h 3552825"/>
              <a:gd name="connsiteX177" fmla="*/ 1193235 w 7622610"/>
              <a:gd name="connsiteY177" fmla="*/ 314325 h 3552825"/>
              <a:gd name="connsiteX178" fmla="*/ 1174185 w 7622610"/>
              <a:gd name="connsiteY178" fmla="*/ 285750 h 3552825"/>
              <a:gd name="connsiteX179" fmla="*/ 1145610 w 7622610"/>
              <a:gd name="connsiteY179" fmla="*/ 276225 h 3552825"/>
              <a:gd name="connsiteX180" fmla="*/ 1126560 w 7622610"/>
              <a:gd name="connsiteY180" fmla="*/ 247650 h 3552825"/>
              <a:gd name="connsiteX181" fmla="*/ 1069410 w 7622610"/>
              <a:gd name="connsiteY181" fmla="*/ 219075 h 3552825"/>
              <a:gd name="connsiteX182" fmla="*/ 1021785 w 7622610"/>
              <a:gd name="connsiteY182" fmla="*/ 180975 h 3552825"/>
              <a:gd name="connsiteX183" fmla="*/ 1002735 w 7622610"/>
              <a:gd name="connsiteY183" fmla="*/ 152400 h 3552825"/>
              <a:gd name="connsiteX184" fmla="*/ 974160 w 7622610"/>
              <a:gd name="connsiteY184" fmla="*/ 123825 h 3552825"/>
              <a:gd name="connsiteX185" fmla="*/ 955110 w 7622610"/>
              <a:gd name="connsiteY185" fmla="*/ 95250 h 3552825"/>
              <a:gd name="connsiteX186" fmla="*/ 897960 w 7622610"/>
              <a:gd name="connsiteY186" fmla="*/ 47625 h 3552825"/>
              <a:gd name="connsiteX187" fmla="*/ 878910 w 7622610"/>
              <a:gd name="connsiteY187" fmla="*/ 19050 h 3552825"/>
              <a:gd name="connsiteX188" fmla="*/ 821760 w 7622610"/>
              <a:gd name="connsiteY188" fmla="*/ 9525 h 3552825"/>
              <a:gd name="connsiteX189" fmla="*/ 783660 w 7622610"/>
              <a:gd name="connsiteY189" fmla="*/ 0 h 3552825"/>
              <a:gd name="connsiteX190" fmla="*/ 640785 w 7622610"/>
              <a:gd name="connsiteY190" fmla="*/ 9525 h 3552825"/>
              <a:gd name="connsiteX191" fmla="*/ 583635 w 7622610"/>
              <a:gd name="connsiteY191" fmla="*/ 57150 h 3552825"/>
              <a:gd name="connsiteX192" fmla="*/ 488385 w 7622610"/>
              <a:gd name="connsiteY192" fmla="*/ 66675 h 3552825"/>
              <a:gd name="connsiteX193" fmla="*/ 412185 w 7622610"/>
              <a:gd name="connsiteY193" fmla="*/ 85725 h 3552825"/>
              <a:gd name="connsiteX194" fmla="*/ 402660 w 7622610"/>
              <a:gd name="connsiteY194" fmla="*/ 114300 h 3552825"/>
              <a:gd name="connsiteX195" fmla="*/ 431235 w 7622610"/>
              <a:gd name="connsiteY195" fmla="*/ 180975 h 3552825"/>
              <a:gd name="connsiteX196" fmla="*/ 488385 w 7622610"/>
              <a:gd name="connsiteY196" fmla="*/ 219075 h 3552825"/>
              <a:gd name="connsiteX197" fmla="*/ 478860 w 7622610"/>
              <a:gd name="connsiteY197" fmla="*/ 295275 h 3552825"/>
              <a:gd name="connsiteX198" fmla="*/ 450285 w 7622610"/>
              <a:gd name="connsiteY198" fmla="*/ 381000 h 3552825"/>
              <a:gd name="connsiteX199" fmla="*/ 440760 w 7622610"/>
              <a:gd name="connsiteY199" fmla="*/ 419100 h 3552825"/>
              <a:gd name="connsiteX200" fmla="*/ 383610 w 7622610"/>
              <a:gd name="connsiteY200" fmla="*/ 447675 h 3552825"/>
              <a:gd name="connsiteX201" fmla="*/ 288360 w 7622610"/>
              <a:gd name="connsiteY201" fmla="*/ 419100 h 3552825"/>
              <a:gd name="connsiteX202" fmla="*/ 259785 w 7622610"/>
              <a:gd name="connsiteY202" fmla="*/ 409575 h 3552825"/>
              <a:gd name="connsiteX203" fmla="*/ 59760 w 7622610"/>
              <a:gd name="connsiteY203" fmla="*/ 419100 h 3552825"/>
              <a:gd name="connsiteX204" fmla="*/ 40710 w 7622610"/>
              <a:gd name="connsiteY204" fmla="*/ 447675 h 3552825"/>
              <a:gd name="connsiteX205" fmla="*/ 50235 w 7622610"/>
              <a:gd name="connsiteY205" fmla="*/ 476250 h 3552825"/>
              <a:gd name="connsiteX206" fmla="*/ 40710 w 7622610"/>
              <a:gd name="connsiteY206" fmla="*/ 561975 h 3552825"/>
              <a:gd name="connsiteX207" fmla="*/ 21660 w 7622610"/>
              <a:gd name="connsiteY207" fmla="*/ 619125 h 3552825"/>
              <a:gd name="connsiteX208" fmla="*/ 31185 w 7622610"/>
              <a:gd name="connsiteY208" fmla="*/ 666750 h 3552825"/>
              <a:gd name="connsiteX209" fmla="*/ 50235 w 7622610"/>
              <a:gd name="connsiteY209" fmla="*/ 723900 h 3552825"/>
              <a:gd name="connsiteX210" fmla="*/ 126435 w 7622610"/>
              <a:gd name="connsiteY210" fmla="*/ 742950 h 3552825"/>
              <a:gd name="connsiteX211" fmla="*/ 183585 w 7622610"/>
              <a:gd name="connsiteY211" fmla="*/ 762000 h 3552825"/>
              <a:gd name="connsiteX212" fmla="*/ 240735 w 7622610"/>
              <a:gd name="connsiteY212" fmla="*/ 781050 h 3552825"/>
              <a:gd name="connsiteX213" fmla="*/ 269310 w 7622610"/>
              <a:gd name="connsiteY213" fmla="*/ 790575 h 3552825"/>
              <a:gd name="connsiteX214" fmla="*/ 288360 w 7622610"/>
              <a:gd name="connsiteY214" fmla="*/ 847725 h 3552825"/>
              <a:gd name="connsiteX215" fmla="*/ 307410 w 7622610"/>
              <a:gd name="connsiteY215" fmla="*/ 885825 h 3552825"/>
              <a:gd name="connsiteX0" fmla="*/ 7184460 w 7622610"/>
              <a:gd name="connsiteY0" fmla="*/ 3552825 h 3552825"/>
              <a:gd name="connsiteX1" fmla="*/ 7160648 w 7622610"/>
              <a:gd name="connsiteY1" fmla="*/ 3548063 h 3552825"/>
              <a:gd name="connsiteX2" fmla="*/ 7213035 w 7622610"/>
              <a:gd name="connsiteY2" fmla="*/ 3495675 h 3552825"/>
              <a:gd name="connsiteX3" fmla="*/ 7203510 w 7622610"/>
              <a:gd name="connsiteY3" fmla="*/ 3457575 h 3552825"/>
              <a:gd name="connsiteX4" fmla="*/ 7208272 w 7622610"/>
              <a:gd name="connsiteY4" fmla="*/ 3352800 h 3552825"/>
              <a:gd name="connsiteX5" fmla="*/ 7232085 w 7622610"/>
              <a:gd name="connsiteY5" fmla="*/ 3343275 h 3552825"/>
              <a:gd name="connsiteX6" fmla="*/ 7243991 w 7622610"/>
              <a:gd name="connsiteY6" fmla="*/ 3257550 h 3552825"/>
              <a:gd name="connsiteX7" fmla="*/ 7308285 w 7622610"/>
              <a:gd name="connsiteY7" fmla="*/ 3219450 h 3552825"/>
              <a:gd name="connsiteX8" fmla="*/ 7317810 w 7622610"/>
              <a:gd name="connsiteY8" fmla="*/ 3190875 h 3552825"/>
              <a:gd name="connsiteX9" fmla="*/ 7329716 w 7622610"/>
              <a:gd name="connsiteY9" fmla="*/ 2988469 h 3552825"/>
              <a:gd name="connsiteX10" fmla="*/ 7410679 w 7622610"/>
              <a:gd name="connsiteY10" fmla="*/ 2924175 h 3552825"/>
              <a:gd name="connsiteX11" fmla="*/ 7472591 w 7622610"/>
              <a:gd name="connsiteY11" fmla="*/ 2962275 h 3552825"/>
              <a:gd name="connsiteX12" fmla="*/ 7527360 w 7622610"/>
              <a:gd name="connsiteY12" fmla="*/ 2947988 h 3552825"/>
              <a:gd name="connsiteX13" fmla="*/ 7574985 w 7622610"/>
              <a:gd name="connsiteY13" fmla="*/ 2867025 h 3552825"/>
              <a:gd name="connsiteX14" fmla="*/ 7584510 w 7622610"/>
              <a:gd name="connsiteY14" fmla="*/ 2838450 h 3552825"/>
              <a:gd name="connsiteX15" fmla="*/ 7613085 w 7622610"/>
              <a:gd name="connsiteY15" fmla="*/ 2819400 h 3552825"/>
              <a:gd name="connsiteX16" fmla="*/ 7622610 w 7622610"/>
              <a:gd name="connsiteY16" fmla="*/ 2790825 h 3552825"/>
              <a:gd name="connsiteX17" fmla="*/ 7613085 w 7622610"/>
              <a:gd name="connsiteY17" fmla="*/ 2752725 h 3552825"/>
              <a:gd name="connsiteX18" fmla="*/ 7489260 w 7622610"/>
              <a:gd name="connsiteY18" fmla="*/ 2714625 h 3552825"/>
              <a:gd name="connsiteX19" fmla="*/ 7460685 w 7622610"/>
              <a:gd name="connsiteY19" fmla="*/ 2705100 h 3552825"/>
              <a:gd name="connsiteX20" fmla="*/ 7432110 w 7622610"/>
              <a:gd name="connsiteY20" fmla="*/ 2676525 h 3552825"/>
              <a:gd name="connsiteX21" fmla="*/ 7403535 w 7622610"/>
              <a:gd name="connsiteY21" fmla="*/ 2657475 h 3552825"/>
              <a:gd name="connsiteX22" fmla="*/ 7241610 w 7622610"/>
              <a:gd name="connsiteY22" fmla="*/ 2619375 h 3552825"/>
              <a:gd name="connsiteX23" fmla="*/ 7174935 w 7622610"/>
              <a:gd name="connsiteY23" fmla="*/ 2600325 h 3552825"/>
              <a:gd name="connsiteX24" fmla="*/ 7070160 w 7622610"/>
              <a:gd name="connsiteY24" fmla="*/ 2571750 h 3552825"/>
              <a:gd name="connsiteX25" fmla="*/ 7041585 w 7622610"/>
              <a:gd name="connsiteY25" fmla="*/ 2552700 h 3552825"/>
              <a:gd name="connsiteX26" fmla="*/ 6965385 w 7622610"/>
              <a:gd name="connsiteY26" fmla="*/ 2543175 h 3552825"/>
              <a:gd name="connsiteX27" fmla="*/ 6936810 w 7622610"/>
              <a:gd name="connsiteY27" fmla="*/ 2533650 h 3552825"/>
              <a:gd name="connsiteX28" fmla="*/ 6841560 w 7622610"/>
              <a:gd name="connsiteY28" fmla="*/ 2552700 h 3552825"/>
              <a:gd name="connsiteX29" fmla="*/ 6812985 w 7622610"/>
              <a:gd name="connsiteY29" fmla="*/ 2571750 h 3552825"/>
              <a:gd name="connsiteX30" fmla="*/ 6755835 w 7622610"/>
              <a:gd name="connsiteY30" fmla="*/ 2590800 h 3552825"/>
              <a:gd name="connsiteX31" fmla="*/ 6727260 w 7622610"/>
              <a:gd name="connsiteY31" fmla="*/ 2609850 h 3552825"/>
              <a:gd name="connsiteX32" fmla="*/ 6698685 w 7622610"/>
              <a:gd name="connsiteY32" fmla="*/ 2619375 h 3552825"/>
              <a:gd name="connsiteX33" fmla="*/ 6641535 w 7622610"/>
              <a:gd name="connsiteY33" fmla="*/ 2657475 h 3552825"/>
              <a:gd name="connsiteX34" fmla="*/ 6584385 w 7622610"/>
              <a:gd name="connsiteY34" fmla="*/ 2619375 h 3552825"/>
              <a:gd name="connsiteX35" fmla="*/ 6527235 w 7622610"/>
              <a:gd name="connsiteY35" fmla="*/ 2581275 h 3552825"/>
              <a:gd name="connsiteX36" fmla="*/ 6498660 w 7622610"/>
              <a:gd name="connsiteY36" fmla="*/ 2562225 h 3552825"/>
              <a:gd name="connsiteX37" fmla="*/ 6412935 w 7622610"/>
              <a:gd name="connsiteY37" fmla="*/ 2543175 h 3552825"/>
              <a:gd name="connsiteX38" fmla="*/ 6231960 w 7622610"/>
              <a:gd name="connsiteY38" fmla="*/ 2533650 h 3552825"/>
              <a:gd name="connsiteX39" fmla="*/ 6155760 w 7622610"/>
              <a:gd name="connsiteY39" fmla="*/ 2552700 h 3552825"/>
              <a:gd name="connsiteX40" fmla="*/ 6127185 w 7622610"/>
              <a:gd name="connsiteY40" fmla="*/ 2571750 h 3552825"/>
              <a:gd name="connsiteX41" fmla="*/ 6117660 w 7622610"/>
              <a:gd name="connsiteY41" fmla="*/ 2619375 h 3552825"/>
              <a:gd name="connsiteX42" fmla="*/ 6060510 w 7622610"/>
              <a:gd name="connsiteY42" fmla="*/ 2647950 h 3552825"/>
              <a:gd name="connsiteX43" fmla="*/ 5860485 w 7622610"/>
              <a:gd name="connsiteY43" fmla="*/ 2647950 h 3552825"/>
              <a:gd name="connsiteX44" fmla="*/ 5822385 w 7622610"/>
              <a:gd name="connsiteY44" fmla="*/ 2657475 h 3552825"/>
              <a:gd name="connsiteX45" fmla="*/ 5765235 w 7622610"/>
              <a:gd name="connsiteY45" fmla="*/ 2676525 h 3552825"/>
              <a:gd name="connsiteX46" fmla="*/ 5755710 w 7622610"/>
              <a:gd name="connsiteY46" fmla="*/ 2781300 h 3552825"/>
              <a:gd name="connsiteX47" fmla="*/ 5715229 w 7622610"/>
              <a:gd name="connsiteY47" fmla="*/ 2831306 h 3552825"/>
              <a:gd name="connsiteX48" fmla="*/ 5593785 w 7622610"/>
              <a:gd name="connsiteY48" fmla="*/ 2781300 h 3552825"/>
              <a:gd name="connsiteX49" fmla="*/ 5536635 w 7622610"/>
              <a:gd name="connsiteY49" fmla="*/ 2762250 h 3552825"/>
              <a:gd name="connsiteX50" fmla="*/ 5508060 w 7622610"/>
              <a:gd name="connsiteY50" fmla="*/ 2752725 h 3552825"/>
              <a:gd name="connsiteX51" fmla="*/ 5450910 w 7622610"/>
              <a:gd name="connsiteY51" fmla="*/ 2714625 h 3552825"/>
              <a:gd name="connsiteX52" fmla="*/ 5393760 w 7622610"/>
              <a:gd name="connsiteY52" fmla="*/ 2695575 h 3552825"/>
              <a:gd name="connsiteX53" fmla="*/ 5365185 w 7622610"/>
              <a:gd name="connsiteY53" fmla="*/ 2686050 h 3552825"/>
              <a:gd name="connsiteX54" fmla="*/ 5165160 w 7622610"/>
              <a:gd name="connsiteY54" fmla="*/ 2590800 h 3552825"/>
              <a:gd name="connsiteX55" fmla="*/ 5184210 w 7622610"/>
              <a:gd name="connsiteY55" fmla="*/ 2562225 h 3552825"/>
              <a:gd name="connsiteX56" fmla="*/ 5241360 w 7622610"/>
              <a:gd name="connsiteY56" fmla="*/ 2543175 h 3552825"/>
              <a:gd name="connsiteX57" fmla="*/ 5279460 w 7622610"/>
              <a:gd name="connsiteY57" fmla="*/ 2486025 h 3552825"/>
              <a:gd name="connsiteX58" fmla="*/ 5298510 w 7622610"/>
              <a:gd name="connsiteY58" fmla="*/ 2457450 h 3552825"/>
              <a:gd name="connsiteX59" fmla="*/ 5288985 w 7622610"/>
              <a:gd name="connsiteY59" fmla="*/ 2400300 h 3552825"/>
              <a:gd name="connsiteX60" fmla="*/ 5250885 w 7622610"/>
              <a:gd name="connsiteY60" fmla="*/ 2390775 h 3552825"/>
              <a:gd name="connsiteX61" fmla="*/ 5193735 w 7622610"/>
              <a:gd name="connsiteY61" fmla="*/ 2371725 h 3552825"/>
              <a:gd name="connsiteX62" fmla="*/ 5165160 w 7622610"/>
              <a:gd name="connsiteY62" fmla="*/ 2362200 h 3552825"/>
              <a:gd name="connsiteX63" fmla="*/ 5136585 w 7622610"/>
              <a:gd name="connsiteY63" fmla="*/ 2352675 h 3552825"/>
              <a:gd name="connsiteX64" fmla="*/ 5108010 w 7622610"/>
              <a:gd name="connsiteY64" fmla="*/ 2295525 h 3552825"/>
              <a:gd name="connsiteX65" fmla="*/ 5117535 w 7622610"/>
              <a:gd name="connsiteY65" fmla="*/ 2257425 h 3552825"/>
              <a:gd name="connsiteX66" fmla="*/ 5108010 w 7622610"/>
              <a:gd name="connsiteY66" fmla="*/ 2143125 h 3552825"/>
              <a:gd name="connsiteX67" fmla="*/ 5079435 w 7622610"/>
              <a:gd name="connsiteY67" fmla="*/ 2124075 h 3552825"/>
              <a:gd name="connsiteX68" fmla="*/ 4993710 w 7622610"/>
              <a:gd name="connsiteY68" fmla="*/ 2114550 h 3552825"/>
              <a:gd name="connsiteX69" fmla="*/ 5022285 w 7622610"/>
              <a:gd name="connsiteY69" fmla="*/ 2028825 h 3552825"/>
              <a:gd name="connsiteX70" fmla="*/ 5031810 w 7622610"/>
              <a:gd name="connsiteY70" fmla="*/ 2000250 h 3552825"/>
              <a:gd name="connsiteX71" fmla="*/ 5022285 w 7622610"/>
              <a:gd name="connsiteY71" fmla="*/ 1895475 h 3552825"/>
              <a:gd name="connsiteX72" fmla="*/ 4936560 w 7622610"/>
              <a:gd name="connsiteY72" fmla="*/ 1847850 h 3552825"/>
              <a:gd name="connsiteX73" fmla="*/ 4907985 w 7622610"/>
              <a:gd name="connsiteY73" fmla="*/ 1828800 h 3552825"/>
              <a:gd name="connsiteX74" fmla="*/ 4793685 w 7622610"/>
              <a:gd name="connsiteY74" fmla="*/ 1819275 h 3552825"/>
              <a:gd name="connsiteX75" fmla="*/ 4765110 w 7622610"/>
              <a:gd name="connsiteY75" fmla="*/ 1809750 h 3552825"/>
              <a:gd name="connsiteX76" fmla="*/ 4707960 w 7622610"/>
              <a:gd name="connsiteY76" fmla="*/ 1781175 h 3552825"/>
              <a:gd name="connsiteX77" fmla="*/ 4688910 w 7622610"/>
              <a:gd name="connsiteY77" fmla="*/ 1752600 h 3552825"/>
              <a:gd name="connsiteX78" fmla="*/ 4669860 w 7622610"/>
              <a:gd name="connsiteY78" fmla="*/ 1676400 h 3552825"/>
              <a:gd name="connsiteX79" fmla="*/ 4631760 w 7622610"/>
              <a:gd name="connsiteY79" fmla="*/ 1619250 h 3552825"/>
              <a:gd name="connsiteX80" fmla="*/ 4574610 w 7622610"/>
              <a:gd name="connsiteY80" fmla="*/ 1600200 h 3552825"/>
              <a:gd name="connsiteX81" fmla="*/ 4355535 w 7622610"/>
              <a:gd name="connsiteY81" fmla="*/ 1609725 h 3552825"/>
              <a:gd name="connsiteX82" fmla="*/ 4336485 w 7622610"/>
              <a:gd name="connsiteY82" fmla="*/ 1638300 h 3552825"/>
              <a:gd name="connsiteX83" fmla="*/ 4326960 w 7622610"/>
              <a:gd name="connsiteY83" fmla="*/ 1704975 h 3552825"/>
              <a:gd name="connsiteX84" fmla="*/ 4298385 w 7622610"/>
              <a:gd name="connsiteY84" fmla="*/ 1724025 h 3552825"/>
              <a:gd name="connsiteX85" fmla="*/ 4212660 w 7622610"/>
              <a:gd name="connsiteY85" fmla="*/ 1714500 h 3552825"/>
              <a:gd name="connsiteX86" fmla="*/ 4184085 w 7622610"/>
              <a:gd name="connsiteY86" fmla="*/ 1619250 h 3552825"/>
              <a:gd name="connsiteX87" fmla="*/ 4174560 w 7622610"/>
              <a:gd name="connsiteY87" fmla="*/ 1590675 h 3552825"/>
              <a:gd name="connsiteX88" fmla="*/ 4107885 w 7622610"/>
              <a:gd name="connsiteY88" fmla="*/ 1571625 h 3552825"/>
              <a:gd name="connsiteX89" fmla="*/ 3919767 w 7622610"/>
              <a:gd name="connsiteY89" fmla="*/ 1631156 h 3552825"/>
              <a:gd name="connsiteX90" fmla="*/ 3841185 w 7622610"/>
              <a:gd name="connsiteY90" fmla="*/ 1631156 h 3552825"/>
              <a:gd name="connsiteX91" fmla="*/ 3812610 w 7622610"/>
              <a:gd name="connsiteY91" fmla="*/ 1619250 h 3552825"/>
              <a:gd name="connsiteX92" fmla="*/ 3793560 w 7622610"/>
              <a:gd name="connsiteY92" fmla="*/ 1647825 h 3552825"/>
              <a:gd name="connsiteX93" fmla="*/ 3841185 w 7622610"/>
              <a:gd name="connsiteY93" fmla="*/ 1719263 h 3552825"/>
              <a:gd name="connsiteX94" fmla="*/ 3784035 w 7622610"/>
              <a:gd name="connsiteY94" fmla="*/ 1752600 h 3552825"/>
              <a:gd name="connsiteX95" fmla="*/ 3803085 w 7622610"/>
              <a:gd name="connsiteY95" fmla="*/ 1809750 h 3552825"/>
              <a:gd name="connsiteX96" fmla="*/ 3793560 w 7622610"/>
              <a:gd name="connsiteY96" fmla="*/ 1885950 h 3552825"/>
              <a:gd name="connsiteX97" fmla="*/ 3784035 w 7622610"/>
              <a:gd name="connsiteY97" fmla="*/ 2000250 h 3552825"/>
              <a:gd name="connsiteX98" fmla="*/ 3755460 w 7622610"/>
              <a:gd name="connsiteY98" fmla="*/ 2009775 h 3552825"/>
              <a:gd name="connsiteX99" fmla="*/ 3688785 w 7622610"/>
              <a:gd name="connsiteY99" fmla="*/ 1981200 h 3552825"/>
              <a:gd name="connsiteX100" fmla="*/ 3650685 w 7622610"/>
              <a:gd name="connsiteY100" fmla="*/ 1971675 h 3552825"/>
              <a:gd name="connsiteX101" fmla="*/ 3584010 w 7622610"/>
              <a:gd name="connsiteY101" fmla="*/ 1952625 h 3552825"/>
              <a:gd name="connsiteX102" fmla="*/ 3488760 w 7622610"/>
              <a:gd name="connsiteY102" fmla="*/ 1962150 h 3552825"/>
              <a:gd name="connsiteX103" fmla="*/ 3441135 w 7622610"/>
              <a:gd name="connsiteY103" fmla="*/ 2009775 h 3552825"/>
              <a:gd name="connsiteX104" fmla="*/ 3412560 w 7622610"/>
              <a:gd name="connsiteY104" fmla="*/ 2019300 h 3552825"/>
              <a:gd name="connsiteX105" fmla="*/ 3383985 w 7622610"/>
              <a:gd name="connsiteY105" fmla="*/ 2038350 h 3552825"/>
              <a:gd name="connsiteX106" fmla="*/ 3345885 w 7622610"/>
              <a:gd name="connsiteY106" fmla="*/ 2028825 h 3552825"/>
              <a:gd name="connsiteX107" fmla="*/ 3317310 w 7622610"/>
              <a:gd name="connsiteY107" fmla="*/ 2019300 h 3552825"/>
              <a:gd name="connsiteX108" fmla="*/ 3241110 w 7622610"/>
              <a:gd name="connsiteY108" fmla="*/ 2000250 h 3552825"/>
              <a:gd name="connsiteX109" fmla="*/ 3212535 w 7622610"/>
              <a:gd name="connsiteY109" fmla="*/ 1981200 h 3552825"/>
              <a:gd name="connsiteX110" fmla="*/ 3174435 w 7622610"/>
              <a:gd name="connsiteY110" fmla="*/ 1933575 h 3552825"/>
              <a:gd name="connsiteX111" fmla="*/ 3126810 w 7622610"/>
              <a:gd name="connsiteY111" fmla="*/ 1885950 h 3552825"/>
              <a:gd name="connsiteX112" fmla="*/ 3079185 w 7622610"/>
              <a:gd name="connsiteY112" fmla="*/ 1847850 h 3552825"/>
              <a:gd name="connsiteX113" fmla="*/ 2945835 w 7622610"/>
              <a:gd name="connsiteY113" fmla="*/ 1857375 h 3552825"/>
              <a:gd name="connsiteX114" fmla="*/ 2917260 w 7622610"/>
              <a:gd name="connsiteY114" fmla="*/ 1866900 h 3552825"/>
              <a:gd name="connsiteX115" fmla="*/ 2869635 w 7622610"/>
              <a:gd name="connsiteY115" fmla="*/ 1876425 h 3552825"/>
              <a:gd name="connsiteX116" fmla="*/ 2802960 w 7622610"/>
              <a:gd name="connsiteY116" fmla="*/ 1857375 h 3552825"/>
              <a:gd name="connsiteX117" fmla="*/ 2755335 w 7622610"/>
              <a:gd name="connsiteY117" fmla="*/ 1800225 h 3552825"/>
              <a:gd name="connsiteX118" fmla="*/ 2726760 w 7622610"/>
              <a:gd name="connsiteY118" fmla="*/ 1781175 h 3552825"/>
              <a:gd name="connsiteX119" fmla="*/ 2669610 w 7622610"/>
              <a:gd name="connsiteY119" fmla="*/ 1762125 h 3552825"/>
              <a:gd name="connsiteX120" fmla="*/ 2593410 w 7622610"/>
              <a:gd name="connsiteY120" fmla="*/ 1743075 h 3552825"/>
              <a:gd name="connsiteX121" fmla="*/ 2526735 w 7622610"/>
              <a:gd name="connsiteY121" fmla="*/ 1724025 h 3552825"/>
              <a:gd name="connsiteX122" fmla="*/ 2479110 w 7622610"/>
              <a:gd name="connsiteY122" fmla="*/ 1685925 h 3552825"/>
              <a:gd name="connsiteX123" fmla="*/ 2460060 w 7622610"/>
              <a:gd name="connsiteY123" fmla="*/ 1657350 h 3552825"/>
              <a:gd name="connsiteX124" fmla="*/ 2431485 w 7622610"/>
              <a:gd name="connsiteY124" fmla="*/ 1638300 h 3552825"/>
              <a:gd name="connsiteX125" fmla="*/ 2441010 w 7622610"/>
              <a:gd name="connsiteY125" fmla="*/ 1609725 h 3552825"/>
              <a:gd name="connsiteX126" fmla="*/ 2469585 w 7622610"/>
              <a:gd name="connsiteY126" fmla="*/ 1590675 h 3552825"/>
              <a:gd name="connsiteX127" fmla="*/ 2441010 w 7622610"/>
              <a:gd name="connsiteY127" fmla="*/ 1485900 h 3552825"/>
              <a:gd name="connsiteX128" fmla="*/ 2383860 w 7622610"/>
              <a:gd name="connsiteY128" fmla="*/ 1466850 h 3552825"/>
              <a:gd name="connsiteX129" fmla="*/ 2355285 w 7622610"/>
              <a:gd name="connsiteY129" fmla="*/ 1447800 h 3552825"/>
              <a:gd name="connsiteX130" fmla="*/ 2326710 w 7622610"/>
              <a:gd name="connsiteY130" fmla="*/ 1419225 h 3552825"/>
              <a:gd name="connsiteX131" fmla="*/ 2298135 w 7622610"/>
              <a:gd name="connsiteY131" fmla="*/ 1409700 h 3552825"/>
              <a:gd name="connsiteX132" fmla="*/ 2212410 w 7622610"/>
              <a:gd name="connsiteY132" fmla="*/ 1371600 h 3552825"/>
              <a:gd name="connsiteX133" fmla="*/ 2183835 w 7622610"/>
              <a:gd name="connsiteY133" fmla="*/ 1362075 h 3552825"/>
              <a:gd name="connsiteX134" fmla="*/ 2155260 w 7622610"/>
              <a:gd name="connsiteY134" fmla="*/ 1352550 h 3552825"/>
              <a:gd name="connsiteX135" fmla="*/ 2098110 w 7622610"/>
              <a:gd name="connsiteY135" fmla="*/ 1371600 h 3552825"/>
              <a:gd name="connsiteX136" fmla="*/ 2079060 w 7622610"/>
              <a:gd name="connsiteY136" fmla="*/ 1343025 h 3552825"/>
              <a:gd name="connsiteX137" fmla="*/ 2050485 w 7622610"/>
              <a:gd name="connsiteY137" fmla="*/ 1285875 h 3552825"/>
              <a:gd name="connsiteX138" fmla="*/ 2021910 w 7622610"/>
              <a:gd name="connsiteY138" fmla="*/ 1276350 h 3552825"/>
              <a:gd name="connsiteX139" fmla="*/ 1993335 w 7622610"/>
              <a:gd name="connsiteY139" fmla="*/ 1257300 h 3552825"/>
              <a:gd name="connsiteX140" fmla="*/ 1983810 w 7622610"/>
              <a:gd name="connsiteY140" fmla="*/ 1085850 h 3552825"/>
              <a:gd name="connsiteX141" fmla="*/ 1974285 w 7622610"/>
              <a:gd name="connsiteY141" fmla="*/ 1057275 h 3552825"/>
              <a:gd name="connsiteX142" fmla="*/ 1936185 w 7622610"/>
              <a:gd name="connsiteY142" fmla="*/ 1047750 h 3552825"/>
              <a:gd name="connsiteX143" fmla="*/ 1850460 w 7622610"/>
              <a:gd name="connsiteY143" fmla="*/ 1019175 h 3552825"/>
              <a:gd name="connsiteX144" fmla="*/ 1821885 w 7622610"/>
              <a:gd name="connsiteY144" fmla="*/ 1009650 h 3552825"/>
              <a:gd name="connsiteX145" fmla="*/ 1793310 w 7622610"/>
              <a:gd name="connsiteY145" fmla="*/ 1000125 h 3552825"/>
              <a:gd name="connsiteX146" fmla="*/ 1764735 w 7622610"/>
              <a:gd name="connsiteY146" fmla="*/ 981075 h 3552825"/>
              <a:gd name="connsiteX147" fmla="*/ 1707585 w 7622610"/>
              <a:gd name="connsiteY147" fmla="*/ 1009650 h 3552825"/>
              <a:gd name="connsiteX148" fmla="*/ 1688535 w 7622610"/>
              <a:gd name="connsiteY148" fmla="*/ 1038225 h 3552825"/>
              <a:gd name="connsiteX149" fmla="*/ 1631385 w 7622610"/>
              <a:gd name="connsiteY149" fmla="*/ 1057275 h 3552825"/>
              <a:gd name="connsiteX150" fmla="*/ 1393260 w 7622610"/>
              <a:gd name="connsiteY150" fmla="*/ 1038225 h 3552825"/>
              <a:gd name="connsiteX151" fmla="*/ 1307535 w 7622610"/>
              <a:gd name="connsiteY151" fmla="*/ 1009650 h 3552825"/>
              <a:gd name="connsiteX152" fmla="*/ 1278960 w 7622610"/>
              <a:gd name="connsiteY152" fmla="*/ 1000125 h 3552825"/>
              <a:gd name="connsiteX153" fmla="*/ 1250385 w 7622610"/>
              <a:gd name="connsiteY153" fmla="*/ 990600 h 3552825"/>
              <a:gd name="connsiteX154" fmla="*/ 1269435 w 7622610"/>
              <a:gd name="connsiteY154" fmla="*/ 962025 h 3552825"/>
              <a:gd name="connsiteX155" fmla="*/ 1307535 w 7622610"/>
              <a:gd name="connsiteY155" fmla="*/ 952500 h 3552825"/>
              <a:gd name="connsiteX156" fmla="*/ 1336110 w 7622610"/>
              <a:gd name="connsiteY156" fmla="*/ 942975 h 3552825"/>
              <a:gd name="connsiteX157" fmla="*/ 1364685 w 7622610"/>
              <a:gd name="connsiteY157" fmla="*/ 914400 h 3552825"/>
              <a:gd name="connsiteX158" fmla="*/ 1374210 w 7622610"/>
              <a:gd name="connsiteY158" fmla="*/ 885825 h 3552825"/>
              <a:gd name="connsiteX159" fmla="*/ 1459935 w 7622610"/>
              <a:gd name="connsiteY159" fmla="*/ 838200 h 3552825"/>
              <a:gd name="connsiteX160" fmla="*/ 1536135 w 7622610"/>
              <a:gd name="connsiteY160" fmla="*/ 828675 h 3552825"/>
              <a:gd name="connsiteX161" fmla="*/ 1593285 w 7622610"/>
              <a:gd name="connsiteY161" fmla="*/ 800100 h 3552825"/>
              <a:gd name="connsiteX162" fmla="*/ 1602810 w 7622610"/>
              <a:gd name="connsiteY162" fmla="*/ 771525 h 3552825"/>
              <a:gd name="connsiteX163" fmla="*/ 1612335 w 7622610"/>
              <a:gd name="connsiteY163" fmla="*/ 695325 h 3552825"/>
              <a:gd name="connsiteX164" fmla="*/ 1602810 w 7622610"/>
              <a:gd name="connsiteY164" fmla="*/ 647700 h 3552825"/>
              <a:gd name="connsiteX165" fmla="*/ 1574235 w 7622610"/>
              <a:gd name="connsiteY165" fmla="*/ 628650 h 3552825"/>
              <a:gd name="connsiteX166" fmla="*/ 1517085 w 7622610"/>
              <a:gd name="connsiteY166" fmla="*/ 609600 h 3552825"/>
              <a:gd name="connsiteX167" fmla="*/ 1488510 w 7622610"/>
              <a:gd name="connsiteY167" fmla="*/ 600075 h 3552825"/>
              <a:gd name="connsiteX168" fmla="*/ 1459935 w 7622610"/>
              <a:gd name="connsiteY168" fmla="*/ 581025 h 3552825"/>
              <a:gd name="connsiteX169" fmla="*/ 1412310 w 7622610"/>
              <a:gd name="connsiteY169" fmla="*/ 495300 h 3552825"/>
              <a:gd name="connsiteX170" fmla="*/ 1383735 w 7622610"/>
              <a:gd name="connsiteY170" fmla="*/ 476250 h 3552825"/>
              <a:gd name="connsiteX171" fmla="*/ 1364685 w 7622610"/>
              <a:gd name="connsiteY171" fmla="*/ 447675 h 3552825"/>
              <a:gd name="connsiteX172" fmla="*/ 1336110 w 7622610"/>
              <a:gd name="connsiteY172" fmla="*/ 438150 h 3552825"/>
              <a:gd name="connsiteX173" fmla="*/ 1278960 w 7622610"/>
              <a:gd name="connsiteY173" fmla="*/ 400050 h 3552825"/>
              <a:gd name="connsiteX174" fmla="*/ 1278960 w 7622610"/>
              <a:gd name="connsiteY174" fmla="*/ 400050 h 3552825"/>
              <a:gd name="connsiteX175" fmla="*/ 1221810 w 7622610"/>
              <a:gd name="connsiteY175" fmla="*/ 342900 h 3552825"/>
              <a:gd name="connsiteX176" fmla="*/ 1193235 w 7622610"/>
              <a:gd name="connsiteY176" fmla="*/ 314325 h 3552825"/>
              <a:gd name="connsiteX177" fmla="*/ 1174185 w 7622610"/>
              <a:gd name="connsiteY177" fmla="*/ 285750 h 3552825"/>
              <a:gd name="connsiteX178" fmla="*/ 1145610 w 7622610"/>
              <a:gd name="connsiteY178" fmla="*/ 276225 h 3552825"/>
              <a:gd name="connsiteX179" fmla="*/ 1126560 w 7622610"/>
              <a:gd name="connsiteY179" fmla="*/ 247650 h 3552825"/>
              <a:gd name="connsiteX180" fmla="*/ 1069410 w 7622610"/>
              <a:gd name="connsiteY180" fmla="*/ 219075 h 3552825"/>
              <a:gd name="connsiteX181" fmla="*/ 1021785 w 7622610"/>
              <a:gd name="connsiteY181" fmla="*/ 180975 h 3552825"/>
              <a:gd name="connsiteX182" fmla="*/ 1002735 w 7622610"/>
              <a:gd name="connsiteY182" fmla="*/ 152400 h 3552825"/>
              <a:gd name="connsiteX183" fmla="*/ 974160 w 7622610"/>
              <a:gd name="connsiteY183" fmla="*/ 123825 h 3552825"/>
              <a:gd name="connsiteX184" fmla="*/ 955110 w 7622610"/>
              <a:gd name="connsiteY184" fmla="*/ 95250 h 3552825"/>
              <a:gd name="connsiteX185" fmla="*/ 897960 w 7622610"/>
              <a:gd name="connsiteY185" fmla="*/ 47625 h 3552825"/>
              <a:gd name="connsiteX186" fmla="*/ 878910 w 7622610"/>
              <a:gd name="connsiteY186" fmla="*/ 19050 h 3552825"/>
              <a:gd name="connsiteX187" fmla="*/ 821760 w 7622610"/>
              <a:gd name="connsiteY187" fmla="*/ 9525 h 3552825"/>
              <a:gd name="connsiteX188" fmla="*/ 783660 w 7622610"/>
              <a:gd name="connsiteY188" fmla="*/ 0 h 3552825"/>
              <a:gd name="connsiteX189" fmla="*/ 640785 w 7622610"/>
              <a:gd name="connsiteY189" fmla="*/ 9525 h 3552825"/>
              <a:gd name="connsiteX190" fmla="*/ 583635 w 7622610"/>
              <a:gd name="connsiteY190" fmla="*/ 57150 h 3552825"/>
              <a:gd name="connsiteX191" fmla="*/ 488385 w 7622610"/>
              <a:gd name="connsiteY191" fmla="*/ 66675 h 3552825"/>
              <a:gd name="connsiteX192" fmla="*/ 412185 w 7622610"/>
              <a:gd name="connsiteY192" fmla="*/ 85725 h 3552825"/>
              <a:gd name="connsiteX193" fmla="*/ 402660 w 7622610"/>
              <a:gd name="connsiteY193" fmla="*/ 114300 h 3552825"/>
              <a:gd name="connsiteX194" fmla="*/ 431235 w 7622610"/>
              <a:gd name="connsiteY194" fmla="*/ 180975 h 3552825"/>
              <a:gd name="connsiteX195" fmla="*/ 488385 w 7622610"/>
              <a:gd name="connsiteY195" fmla="*/ 219075 h 3552825"/>
              <a:gd name="connsiteX196" fmla="*/ 478860 w 7622610"/>
              <a:gd name="connsiteY196" fmla="*/ 295275 h 3552825"/>
              <a:gd name="connsiteX197" fmla="*/ 450285 w 7622610"/>
              <a:gd name="connsiteY197" fmla="*/ 381000 h 3552825"/>
              <a:gd name="connsiteX198" fmla="*/ 440760 w 7622610"/>
              <a:gd name="connsiteY198" fmla="*/ 419100 h 3552825"/>
              <a:gd name="connsiteX199" fmla="*/ 383610 w 7622610"/>
              <a:gd name="connsiteY199" fmla="*/ 447675 h 3552825"/>
              <a:gd name="connsiteX200" fmla="*/ 288360 w 7622610"/>
              <a:gd name="connsiteY200" fmla="*/ 419100 h 3552825"/>
              <a:gd name="connsiteX201" fmla="*/ 259785 w 7622610"/>
              <a:gd name="connsiteY201" fmla="*/ 409575 h 3552825"/>
              <a:gd name="connsiteX202" fmla="*/ 59760 w 7622610"/>
              <a:gd name="connsiteY202" fmla="*/ 419100 h 3552825"/>
              <a:gd name="connsiteX203" fmla="*/ 40710 w 7622610"/>
              <a:gd name="connsiteY203" fmla="*/ 447675 h 3552825"/>
              <a:gd name="connsiteX204" fmla="*/ 50235 w 7622610"/>
              <a:gd name="connsiteY204" fmla="*/ 476250 h 3552825"/>
              <a:gd name="connsiteX205" fmla="*/ 40710 w 7622610"/>
              <a:gd name="connsiteY205" fmla="*/ 561975 h 3552825"/>
              <a:gd name="connsiteX206" fmla="*/ 21660 w 7622610"/>
              <a:gd name="connsiteY206" fmla="*/ 619125 h 3552825"/>
              <a:gd name="connsiteX207" fmla="*/ 31185 w 7622610"/>
              <a:gd name="connsiteY207" fmla="*/ 666750 h 3552825"/>
              <a:gd name="connsiteX208" fmla="*/ 50235 w 7622610"/>
              <a:gd name="connsiteY208" fmla="*/ 723900 h 3552825"/>
              <a:gd name="connsiteX209" fmla="*/ 126435 w 7622610"/>
              <a:gd name="connsiteY209" fmla="*/ 742950 h 3552825"/>
              <a:gd name="connsiteX210" fmla="*/ 183585 w 7622610"/>
              <a:gd name="connsiteY210" fmla="*/ 762000 h 3552825"/>
              <a:gd name="connsiteX211" fmla="*/ 240735 w 7622610"/>
              <a:gd name="connsiteY211" fmla="*/ 781050 h 3552825"/>
              <a:gd name="connsiteX212" fmla="*/ 269310 w 7622610"/>
              <a:gd name="connsiteY212" fmla="*/ 790575 h 3552825"/>
              <a:gd name="connsiteX213" fmla="*/ 288360 w 7622610"/>
              <a:gd name="connsiteY213" fmla="*/ 847725 h 3552825"/>
              <a:gd name="connsiteX214" fmla="*/ 307410 w 7622610"/>
              <a:gd name="connsiteY214" fmla="*/ 885825 h 3552825"/>
              <a:gd name="connsiteX0" fmla="*/ 7184460 w 7622610"/>
              <a:gd name="connsiteY0" fmla="*/ 3552825 h 3552825"/>
              <a:gd name="connsiteX1" fmla="*/ 7160648 w 7622610"/>
              <a:gd name="connsiteY1" fmla="*/ 3548063 h 3552825"/>
              <a:gd name="connsiteX2" fmla="*/ 7213035 w 7622610"/>
              <a:gd name="connsiteY2" fmla="*/ 3495675 h 3552825"/>
              <a:gd name="connsiteX3" fmla="*/ 7203510 w 7622610"/>
              <a:gd name="connsiteY3" fmla="*/ 3457575 h 3552825"/>
              <a:gd name="connsiteX4" fmla="*/ 7208272 w 7622610"/>
              <a:gd name="connsiteY4" fmla="*/ 3352800 h 3552825"/>
              <a:gd name="connsiteX5" fmla="*/ 7232085 w 7622610"/>
              <a:gd name="connsiteY5" fmla="*/ 3343275 h 3552825"/>
              <a:gd name="connsiteX6" fmla="*/ 7243991 w 7622610"/>
              <a:gd name="connsiteY6" fmla="*/ 3257550 h 3552825"/>
              <a:gd name="connsiteX7" fmla="*/ 7308285 w 7622610"/>
              <a:gd name="connsiteY7" fmla="*/ 3219450 h 3552825"/>
              <a:gd name="connsiteX8" fmla="*/ 7317810 w 7622610"/>
              <a:gd name="connsiteY8" fmla="*/ 3190875 h 3552825"/>
              <a:gd name="connsiteX9" fmla="*/ 7329716 w 7622610"/>
              <a:gd name="connsiteY9" fmla="*/ 2988469 h 3552825"/>
              <a:gd name="connsiteX10" fmla="*/ 7410679 w 7622610"/>
              <a:gd name="connsiteY10" fmla="*/ 2924175 h 3552825"/>
              <a:gd name="connsiteX11" fmla="*/ 7472591 w 7622610"/>
              <a:gd name="connsiteY11" fmla="*/ 2962275 h 3552825"/>
              <a:gd name="connsiteX12" fmla="*/ 7527360 w 7622610"/>
              <a:gd name="connsiteY12" fmla="*/ 2947988 h 3552825"/>
              <a:gd name="connsiteX13" fmla="*/ 7574985 w 7622610"/>
              <a:gd name="connsiteY13" fmla="*/ 2867025 h 3552825"/>
              <a:gd name="connsiteX14" fmla="*/ 7584510 w 7622610"/>
              <a:gd name="connsiteY14" fmla="*/ 2838450 h 3552825"/>
              <a:gd name="connsiteX15" fmla="*/ 7613085 w 7622610"/>
              <a:gd name="connsiteY15" fmla="*/ 2819400 h 3552825"/>
              <a:gd name="connsiteX16" fmla="*/ 7622610 w 7622610"/>
              <a:gd name="connsiteY16" fmla="*/ 2790825 h 3552825"/>
              <a:gd name="connsiteX17" fmla="*/ 7613085 w 7622610"/>
              <a:gd name="connsiteY17" fmla="*/ 2752725 h 3552825"/>
              <a:gd name="connsiteX18" fmla="*/ 7489260 w 7622610"/>
              <a:gd name="connsiteY18" fmla="*/ 2714625 h 3552825"/>
              <a:gd name="connsiteX19" fmla="*/ 7460685 w 7622610"/>
              <a:gd name="connsiteY19" fmla="*/ 2705100 h 3552825"/>
              <a:gd name="connsiteX20" fmla="*/ 7432110 w 7622610"/>
              <a:gd name="connsiteY20" fmla="*/ 2676525 h 3552825"/>
              <a:gd name="connsiteX21" fmla="*/ 7403535 w 7622610"/>
              <a:gd name="connsiteY21" fmla="*/ 2657475 h 3552825"/>
              <a:gd name="connsiteX22" fmla="*/ 7241610 w 7622610"/>
              <a:gd name="connsiteY22" fmla="*/ 2619375 h 3552825"/>
              <a:gd name="connsiteX23" fmla="*/ 7174935 w 7622610"/>
              <a:gd name="connsiteY23" fmla="*/ 2600325 h 3552825"/>
              <a:gd name="connsiteX24" fmla="*/ 7070160 w 7622610"/>
              <a:gd name="connsiteY24" fmla="*/ 2571750 h 3552825"/>
              <a:gd name="connsiteX25" fmla="*/ 7041585 w 7622610"/>
              <a:gd name="connsiteY25" fmla="*/ 2552700 h 3552825"/>
              <a:gd name="connsiteX26" fmla="*/ 6965385 w 7622610"/>
              <a:gd name="connsiteY26" fmla="*/ 2543175 h 3552825"/>
              <a:gd name="connsiteX27" fmla="*/ 6936810 w 7622610"/>
              <a:gd name="connsiteY27" fmla="*/ 2533650 h 3552825"/>
              <a:gd name="connsiteX28" fmla="*/ 6841560 w 7622610"/>
              <a:gd name="connsiteY28" fmla="*/ 2552700 h 3552825"/>
              <a:gd name="connsiteX29" fmla="*/ 6812985 w 7622610"/>
              <a:gd name="connsiteY29" fmla="*/ 2571750 h 3552825"/>
              <a:gd name="connsiteX30" fmla="*/ 6755835 w 7622610"/>
              <a:gd name="connsiteY30" fmla="*/ 2590800 h 3552825"/>
              <a:gd name="connsiteX31" fmla="*/ 6727260 w 7622610"/>
              <a:gd name="connsiteY31" fmla="*/ 2609850 h 3552825"/>
              <a:gd name="connsiteX32" fmla="*/ 6698685 w 7622610"/>
              <a:gd name="connsiteY32" fmla="*/ 2619375 h 3552825"/>
              <a:gd name="connsiteX33" fmla="*/ 6641535 w 7622610"/>
              <a:gd name="connsiteY33" fmla="*/ 2657475 h 3552825"/>
              <a:gd name="connsiteX34" fmla="*/ 6584385 w 7622610"/>
              <a:gd name="connsiteY34" fmla="*/ 2619375 h 3552825"/>
              <a:gd name="connsiteX35" fmla="*/ 6527235 w 7622610"/>
              <a:gd name="connsiteY35" fmla="*/ 2581275 h 3552825"/>
              <a:gd name="connsiteX36" fmla="*/ 6498660 w 7622610"/>
              <a:gd name="connsiteY36" fmla="*/ 2562225 h 3552825"/>
              <a:gd name="connsiteX37" fmla="*/ 6412935 w 7622610"/>
              <a:gd name="connsiteY37" fmla="*/ 2543175 h 3552825"/>
              <a:gd name="connsiteX38" fmla="*/ 6231960 w 7622610"/>
              <a:gd name="connsiteY38" fmla="*/ 2533650 h 3552825"/>
              <a:gd name="connsiteX39" fmla="*/ 6155760 w 7622610"/>
              <a:gd name="connsiteY39" fmla="*/ 2552700 h 3552825"/>
              <a:gd name="connsiteX40" fmla="*/ 6127185 w 7622610"/>
              <a:gd name="connsiteY40" fmla="*/ 2571750 h 3552825"/>
              <a:gd name="connsiteX41" fmla="*/ 6117660 w 7622610"/>
              <a:gd name="connsiteY41" fmla="*/ 2619375 h 3552825"/>
              <a:gd name="connsiteX42" fmla="*/ 6060510 w 7622610"/>
              <a:gd name="connsiteY42" fmla="*/ 2647950 h 3552825"/>
              <a:gd name="connsiteX43" fmla="*/ 5860485 w 7622610"/>
              <a:gd name="connsiteY43" fmla="*/ 2647950 h 3552825"/>
              <a:gd name="connsiteX44" fmla="*/ 5822385 w 7622610"/>
              <a:gd name="connsiteY44" fmla="*/ 2657475 h 3552825"/>
              <a:gd name="connsiteX45" fmla="*/ 5765235 w 7622610"/>
              <a:gd name="connsiteY45" fmla="*/ 2676525 h 3552825"/>
              <a:gd name="connsiteX46" fmla="*/ 5755710 w 7622610"/>
              <a:gd name="connsiteY46" fmla="*/ 2781300 h 3552825"/>
              <a:gd name="connsiteX47" fmla="*/ 5715229 w 7622610"/>
              <a:gd name="connsiteY47" fmla="*/ 2831306 h 3552825"/>
              <a:gd name="connsiteX48" fmla="*/ 5593785 w 7622610"/>
              <a:gd name="connsiteY48" fmla="*/ 2781300 h 3552825"/>
              <a:gd name="connsiteX49" fmla="*/ 5536635 w 7622610"/>
              <a:gd name="connsiteY49" fmla="*/ 2762250 h 3552825"/>
              <a:gd name="connsiteX50" fmla="*/ 5508060 w 7622610"/>
              <a:gd name="connsiteY50" fmla="*/ 2752725 h 3552825"/>
              <a:gd name="connsiteX51" fmla="*/ 5450910 w 7622610"/>
              <a:gd name="connsiteY51" fmla="*/ 2714625 h 3552825"/>
              <a:gd name="connsiteX52" fmla="*/ 5393760 w 7622610"/>
              <a:gd name="connsiteY52" fmla="*/ 2695575 h 3552825"/>
              <a:gd name="connsiteX53" fmla="*/ 5365185 w 7622610"/>
              <a:gd name="connsiteY53" fmla="*/ 2686050 h 3552825"/>
              <a:gd name="connsiteX54" fmla="*/ 5165160 w 7622610"/>
              <a:gd name="connsiteY54" fmla="*/ 2590800 h 3552825"/>
              <a:gd name="connsiteX55" fmla="*/ 5184210 w 7622610"/>
              <a:gd name="connsiteY55" fmla="*/ 2562225 h 3552825"/>
              <a:gd name="connsiteX56" fmla="*/ 5241360 w 7622610"/>
              <a:gd name="connsiteY56" fmla="*/ 2543175 h 3552825"/>
              <a:gd name="connsiteX57" fmla="*/ 5279460 w 7622610"/>
              <a:gd name="connsiteY57" fmla="*/ 2486025 h 3552825"/>
              <a:gd name="connsiteX58" fmla="*/ 5298510 w 7622610"/>
              <a:gd name="connsiteY58" fmla="*/ 2457450 h 3552825"/>
              <a:gd name="connsiteX59" fmla="*/ 5288985 w 7622610"/>
              <a:gd name="connsiteY59" fmla="*/ 2400300 h 3552825"/>
              <a:gd name="connsiteX60" fmla="*/ 5250885 w 7622610"/>
              <a:gd name="connsiteY60" fmla="*/ 2390775 h 3552825"/>
              <a:gd name="connsiteX61" fmla="*/ 5193735 w 7622610"/>
              <a:gd name="connsiteY61" fmla="*/ 2371725 h 3552825"/>
              <a:gd name="connsiteX62" fmla="*/ 5165160 w 7622610"/>
              <a:gd name="connsiteY62" fmla="*/ 2362200 h 3552825"/>
              <a:gd name="connsiteX63" fmla="*/ 5136585 w 7622610"/>
              <a:gd name="connsiteY63" fmla="*/ 2352675 h 3552825"/>
              <a:gd name="connsiteX64" fmla="*/ 5108010 w 7622610"/>
              <a:gd name="connsiteY64" fmla="*/ 2295525 h 3552825"/>
              <a:gd name="connsiteX65" fmla="*/ 5117535 w 7622610"/>
              <a:gd name="connsiteY65" fmla="*/ 2257425 h 3552825"/>
              <a:gd name="connsiteX66" fmla="*/ 5108010 w 7622610"/>
              <a:gd name="connsiteY66" fmla="*/ 2143125 h 3552825"/>
              <a:gd name="connsiteX67" fmla="*/ 5079435 w 7622610"/>
              <a:gd name="connsiteY67" fmla="*/ 2124075 h 3552825"/>
              <a:gd name="connsiteX68" fmla="*/ 4993710 w 7622610"/>
              <a:gd name="connsiteY68" fmla="*/ 2114550 h 3552825"/>
              <a:gd name="connsiteX69" fmla="*/ 5022285 w 7622610"/>
              <a:gd name="connsiteY69" fmla="*/ 2028825 h 3552825"/>
              <a:gd name="connsiteX70" fmla="*/ 5031810 w 7622610"/>
              <a:gd name="connsiteY70" fmla="*/ 2000250 h 3552825"/>
              <a:gd name="connsiteX71" fmla="*/ 5022285 w 7622610"/>
              <a:gd name="connsiteY71" fmla="*/ 1895475 h 3552825"/>
              <a:gd name="connsiteX72" fmla="*/ 4936560 w 7622610"/>
              <a:gd name="connsiteY72" fmla="*/ 1847850 h 3552825"/>
              <a:gd name="connsiteX73" fmla="*/ 4907985 w 7622610"/>
              <a:gd name="connsiteY73" fmla="*/ 1828800 h 3552825"/>
              <a:gd name="connsiteX74" fmla="*/ 4793685 w 7622610"/>
              <a:gd name="connsiteY74" fmla="*/ 1819275 h 3552825"/>
              <a:gd name="connsiteX75" fmla="*/ 4765110 w 7622610"/>
              <a:gd name="connsiteY75" fmla="*/ 1809750 h 3552825"/>
              <a:gd name="connsiteX76" fmla="*/ 4707960 w 7622610"/>
              <a:gd name="connsiteY76" fmla="*/ 1781175 h 3552825"/>
              <a:gd name="connsiteX77" fmla="*/ 4688910 w 7622610"/>
              <a:gd name="connsiteY77" fmla="*/ 1752600 h 3552825"/>
              <a:gd name="connsiteX78" fmla="*/ 4669860 w 7622610"/>
              <a:gd name="connsiteY78" fmla="*/ 1676400 h 3552825"/>
              <a:gd name="connsiteX79" fmla="*/ 4631760 w 7622610"/>
              <a:gd name="connsiteY79" fmla="*/ 1619250 h 3552825"/>
              <a:gd name="connsiteX80" fmla="*/ 4574610 w 7622610"/>
              <a:gd name="connsiteY80" fmla="*/ 1600200 h 3552825"/>
              <a:gd name="connsiteX81" fmla="*/ 4355535 w 7622610"/>
              <a:gd name="connsiteY81" fmla="*/ 1609725 h 3552825"/>
              <a:gd name="connsiteX82" fmla="*/ 4336485 w 7622610"/>
              <a:gd name="connsiteY82" fmla="*/ 1638300 h 3552825"/>
              <a:gd name="connsiteX83" fmla="*/ 4326960 w 7622610"/>
              <a:gd name="connsiteY83" fmla="*/ 1704975 h 3552825"/>
              <a:gd name="connsiteX84" fmla="*/ 4298385 w 7622610"/>
              <a:gd name="connsiteY84" fmla="*/ 1724025 h 3552825"/>
              <a:gd name="connsiteX85" fmla="*/ 4212660 w 7622610"/>
              <a:gd name="connsiteY85" fmla="*/ 1714500 h 3552825"/>
              <a:gd name="connsiteX86" fmla="*/ 4184085 w 7622610"/>
              <a:gd name="connsiteY86" fmla="*/ 1619250 h 3552825"/>
              <a:gd name="connsiteX87" fmla="*/ 4174560 w 7622610"/>
              <a:gd name="connsiteY87" fmla="*/ 1590675 h 3552825"/>
              <a:gd name="connsiteX88" fmla="*/ 4107885 w 7622610"/>
              <a:gd name="connsiteY88" fmla="*/ 1571625 h 3552825"/>
              <a:gd name="connsiteX89" fmla="*/ 3919767 w 7622610"/>
              <a:gd name="connsiteY89" fmla="*/ 1631156 h 3552825"/>
              <a:gd name="connsiteX90" fmla="*/ 3841185 w 7622610"/>
              <a:gd name="connsiteY90" fmla="*/ 1631156 h 3552825"/>
              <a:gd name="connsiteX91" fmla="*/ 3812610 w 7622610"/>
              <a:gd name="connsiteY91" fmla="*/ 1619250 h 3552825"/>
              <a:gd name="connsiteX92" fmla="*/ 3743554 w 7622610"/>
              <a:gd name="connsiteY92" fmla="*/ 1626394 h 3552825"/>
              <a:gd name="connsiteX93" fmla="*/ 3841185 w 7622610"/>
              <a:gd name="connsiteY93" fmla="*/ 1719263 h 3552825"/>
              <a:gd name="connsiteX94" fmla="*/ 3784035 w 7622610"/>
              <a:gd name="connsiteY94" fmla="*/ 1752600 h 3552825"/>
              <a:gd name="connsiteX95" fmla="*/ 3803085 w 7622610"/>
              <a:gd name="connsiteY95" fmla="*/ 1809750 h 3552825"/>
              <a:gd name="connsiteX96" fmla="*/ 3793560 w 7622610"/>
              <a:gd name="connsiteY96" fmla="*/ 1885950 h 3552825"/>
              <a:gd name="connsiteX97" fmla="*/ 3784035 w 7622610"/>
              <a:gd name="connsiteY97" fmla="*/ 2000250 h 3552825"/>
              <a:gd name="connsiteX98" fmla="*/ 3755460 w 7622610"/>
              <a:gd name="connsiteY98" fmla="*/ 2009775 h 3552825"/>
              <a:gd name="connsiteX99" fmla="*/ 3688785 w 7622610"/>
              <a:gd name="connsiteY99" fmla="*/ 1981200 h 3552825"/>
              <a:gd name="connsiteX100" fmla="*/ 3650685 w 7622610"/>
              <a:gd name="connsiteY100" fmla="*/ 1971675 h 3552825"/>
              <a:gd name="connsiteX101" fmla="*/ 3584010 w 7622610"/>
              <a:gd name="connsiteY101" fmla="*/ 1952625 h 3552825"/>
              <a:gd name="connsiteX102" fmla="*/ 3488760 w 7622610"/>
              <a:gd name="connsiteY102" fmla="*/ 1962150 h 3552825"/>
              <a:gd name="connsiteX103" fmla="*/ 3441135 w 7622610"/>
              <a:gd name="connsiteY103" fmla="*/ 2009775 h 3552825"/>
              <a:gd name="connsiteX104" fmla="*/ 3412560 w 7622610"/>
              <a:gd name="connsiteY104" fmla="*/ 2019300 h 3552825"/>
              <a:gd name="connsiteX105" fmla="*/ 3383985 w 7622610"/>
              <a:gd name="connsiteY105" fmla="*/ 2038350 h 3552825"/>
              <a:gd name="connsiteX106" fmla="*/ 3345885 w 7622610"/>
              <a:gd name="connsiteY106" fmla="*/ 2028825 h 3552825"/>
              <a:gd name="connsiteX107" fmla="*/ 3317310 w 7622610"/>
              <a:gd name="connsiteY107" fmla="*/ 2019300 h 3552825"/>
              <a:gd name="connsiteX108" fmla="*/ 3241110 w 7622610"/>
              <a:gd name="connsiteY108" fmla="*/ 2000250 h 3552825"/>
              <a:gd name="connsiteX109" fmla="*/ 3212535 w 7622610"/>
              <a:gd name="connsiteY109" fmla="*/ 1981200 h 3552825"/>
              <a:gd name="connsiteX110" fmla="*/ 3174435 w 7622610"/>
              <a:gd name="connsiteY110" fmla="*/ 1933575 h 3552825"/>
              <a:gd name="connsiteX111" fmla="*/ 3126810 w 7622610"/>
              <a:gd name="connsiteY111" fmla="*/ 1885950 h 3552825"/>
              <a:gd name="connsiteX112" fmla="*/ 3079185 w 7622610"/>
              <a:gd name="connsiteY112" fmla="*/ 1847850 h 3552825"/>
              <a:gd name="connsiteX113" fmla="*/ 2945835 w 7622610"/>
              <a:gd name="connsiteY113" fmla="*/ 1857375 h 3552825"/>
              <a:gd name="connsiteX114" fmla="*/ 2917260 w 7622610"/>
              <a:gd name="connsiteY114" fmla="*/ 1866900 h 3552825"/>
              <a:gd name="connsiteX115" fmla="*/ 2869635 w 7622610"/>
              <a:gd name="connsiteY115" fmla="*/ 1876425 h 3552825"/>
              <a:gd name="connsiteX116" fmla="*/ 2802960 w 7622610"/>
              <a:gd name="connsiteY116" fmla="*/ 1857375 h 3552825"/>
              <a:gd name="connsiteX117" fmla="*/ 2755335 w 7622610"/>
              <a:gd name="connsiteY117" fmla="*/ 1800225 h 3552825"/>
              <a:gd name="connsiteX118" fmla="*/ 2726760 w 7622610"/>
              <a:gd name="connsiteY118" fmla="*/ 1781175 h 3552825"/>
              <a:gd name="connsiteX119" fmla="*/ 2669610 w 7622610"/>
              <a:gd name="connsiteY119" fmla="*/ 1762125 h 3552825"/>
              <a:gd name="connsiteX120" fmla="*/ 2593410 w 7622610"/>
              <a:gd name="connsiteY120" fmla="*/ 1743075 h 3552825"/>
              <a:gd name="connsiteX121" fmla="*/ 2526735 w 7622610"/>
              <a:gd name="connsiteY121" fmla="*/ 1724025 h 3552825"/>
              <a:gd name="connsiteX122" fmla="*/ 2479110 w 7622610"/>
              <a:gd name="connsiteY122" fmla="*/ 1685925 h 3552825"/>
              <a:gd name="connsiteX123" fmla="*/ 2460060 w 7622610"/>
              <a:gd name="connsiteY123" fmla="*/ 1657350 h 3552825"/>
              <a:gd name="connsiteX124" fmla="*/ 2431485 w 7622610"/>
              <a:gd name="connsiteY124" fmla="*/ 1638300 h 3552825"/>
              <a:gd name="connsiteX125" fmla="*/ 2441010 w 7622610"/>
              <a:gd name="connsiteY125" fmla="*/ 1609725 h 3552825"/>
              <a:gd name="connsiteX126" fmla="*/ 2469585 w 7622610"/>
              <a:gd name="connsiteY126" fmla="*/ 1590675 h 3552825"/>
              <a:gd name="connsiteX127" fmla="*/ 2441010 w 7622610"/>
              <a:gd name="connsiteY127" fmla="*/ 1485900 h 3552825"/>
              <a:gd name="connsiteX128" fmla="*/ 2383860 w 7622610"/>
              <a:gd name="connsiteY128" fmla="*/ 1466850 h 3552825"/>
              <a:gd name="connsiteX129" fmla="*/ 2355285 w 7622610"/>
              <a:gd name="connsiteY129" fmla="*/ 1447800 h 3552825"/>
              <a:gd name="connsiteX130" fmla="*/ 2326710 w 7622610"/>
              <a:gd name="connsiteY130" fmla="*/ 1419225 h 3552825"/>
              <a:gd name="connsiteX131" fmla="*/ 2298135 w 7622610"/>
              <a:gd name="connsiteY131" fmla="*/ 1409700 h 3552825"/>
              <a:gd name="connsiteX132" fmla="*/ 2212410 w 7622610"/>
              <a:gd name="connsiteY132" fmla="*/ 1371600 h 3552825"/>
              <a:gd name="connsiteX133" fmla="*/ 2183835 w 7622610"/>
              <a:gd name="connsiteY133" fmla="*/ 1362075 h 3552825"/>
              <a:gd name="connsiteX134" fmla="*/ 2155260 w 7622610"/>
              <a:gd name="connsiteY134" fmla="*/ 1352550 h 3552825"/>
              <a:gd name="connsiteX135" fmla="*/ 2098110 w 7622610"/>
              <a:gd name="connsiteY135" fmla="*/ 1371600 h 3552825"/>
              <a:gd name="connsiteX136" fmla="*/ 2079060 w 7622610"/>
              <a:gd name="connsiteY136" fmla="*/ 1343025 h 3552825"/>
              <a:gd name="connsiteX137" fmla="*/ 2050485 w 7622610"/>
              <a:gd name="connsiteY137" fmla="*/ 1285875 h 3552825"/>
              <a:gd name="connsiteX138" fmla="*/ 2021910 w 7622610"/>
              <a:gd name="connsiteY138" fmla="*/ 1276350 h 3552825"/>
              <a:gd name="connsiteX139" fmla="*/ 1993335 w 7622610"/>
              <a:gd name="connsiteY139" fmla="*/ 1257300 h 3552825"/>
              <a:gd name="connsiteX140" fmla="*/ 1983810 w 7622610"/>
              <a:gd name="connsiteY140" fmla="*/ 1085850 h 3552825"/>
              <a:gd name="connsiteX141" fmla="*/ 1974285 w 7622610"/>
              <a:gd name="connsiteY141" fmla="*/ 1057275 h 3552825"/>
              <a:gd name="connsiteX142" fmla="*/ 1936185 w 7622610"/>
              <a:gd name="connsiteY142" fmla="*/ 1047750 h 3552825"/>
              <a:gd name="connsiteX143" fmla="*/ 1850460 w 7622610"/>
              <a:gd name="connsiteY143" fmla="*/ 1019175 h 3552825"/>
              <a:gd name="connsiteX144" fmla="*/ 1821885 w 7622610"/>
              <a:gd name="connsiteY144" fmla="*/ 1009650 h 3552825"/>
              <a:gd name="connsiteX145" fmla="*/ 1793310 w 7622610"/>
              <a:gd name="connsiteY145" fmla="*/ 1000125 h 3552825"/>
              <a:gd name="connsiteX146" fmla="*/ 1764735 w 7622610"/>
              <a:gd name="connsiteY146" fmla="*/ 981075 h 3552825"/>
              <a:gd name="connsiteX147" fmla="*/ 1707585 w 7622610"/>
              <a:gd name="connsiteY147" fmla="*/ 1009650 h 3552825"/>
              <a:gd name="connsiteX148" fmla="*/ 1688535 w 7622610"/>
              <a:gd name="connsiteY148" fmla="*/ 1038225 h 3552825"/>
              <a:gd name="connsiteX149" fmla="*/ 1631385 w 7622610"/>
              <a:gd name="connsiteY149" fmla="*/ 1057275 h 3552825"/>
              <a:gd name="connsiteX150" fmla="*/ 1393260 w 7622610"/>
              <a:gd name="connsiteY150" fmla="*/ 1038225 h 3552825"/>
              <a:gd name="connsiteX151" fmla="*/ 1307535 w 7622610"/>
              <a:gd name="connsiteY151" fmla="*/ 1009650 h 3552825"/>
              <a:gd name="connsiteX152" fmla="*/ 1278960 w 7622610"/>
              <a:gd name="connsiteY152" fmla="*/ 1000125 h 3552825"/>
              <a:gd name="connsiteX153" fmla="*/ 1250385 w 7622610"/>
              <a:gd name="connsiteY153" fmla="*/ 990600 h 3552825"/>
              <a:gd name="connsiteX154" fmla="*/ 1269435 w 7622610"/>
              <a:gd name="connsiteY154" fmla="*/ 962025 h 3552825"/>
              <a:gd name="connsiteX155" fmla="*/ 1307535 w 7622610"/>
              <a:gd name="connsiteY155" fmla="*/ 952500 h 3552825"/>
              <a:gd name="connsiteX156" fmla="*/ 1336110 w 7622610"/>
              <a:gd name="connsiteY156" fmla="*/ 942975 h 3552825"/>
              <a:gd name="connsiteX157" fmla="*/ 1364685 w 7622610"/>
              <a:gd name="connsiteY157" fmla="*/ 914400 h 3552825"/>
              <a:gd name="connsiteX158" fmla="*/ 1374210 w 7622610"/>
              <a:gd name="connsiteY158" fmla="*/ 885825 h 3552825"/>
              <a:gd name="connsiteX159" fmla="*/ 1459935 w 7622610"/>
              <a:gd name="connsiteY159" fmla="*/ 838200 h 3552825"/>
              <a:gd name="connsiteX160" fmla="*/ 1536135 w 7622610"/>
              <a:gd name="connsiteY160" fmla="*/ 828675 h 3552825"/>
              <a:gd name="connsiteX161" fmla="*/ 1593285 w 7622610"/>
              <a:gd name="connsiteY161" fmla="*/ 800100 h 3552825"/>
              <a:gd name="connsiteX162" fmla="*/ 1602810 w 7622610"/>
              <a:gd name="connsiteY162" fmla="*/ 771525 h 3552825"/>
              <a:gd name="connsiteX163" fmla="*/ 1612335 w 7622610"/>
              <a:gd name="connsiteY163" fmla="*/ 695325 h 3552825"/>
              <a:gd name="connsiteX164" fmla="*/ 1602810 w 7622610"/>
              <a:gd name="connsiteY164" fmla="*/ 647700 h 3552825"/>
              <a:gd name="connsiteX165" fmla="*/ 1574235 w 7622610"/>
              <a:gd name="connsiteY165" fmla="*/ 628650 h 3552825"/>
              <a:gd name="connsiteX166" fmla="*/ 1517085 w 7622610"/>
              <a:gd name="connsiteY166" fmla="*/ 609600 h 3552825"/>
              <a:gd name="connsiteX167" fmla="*/ 1488510 w 7622610"/>
              <a:gd name="connsiteY167" fmla="*/ 600075 h 3552825"/>
              <a:gd name="connsiteX168" fmla="*/ 1459935 w 7622610"/>
              <a:gd name="connsiteY168" fmla="*/ 581025 h 3552825"/>
              <a:gd name="connsiteX169" fmla="*/ 1412310 w 7622610"/>
              <a:gd name="connsiteY169" fmla="*/ 495300 h 3552825"/>
              <a:gd name="connsiteX170" fmla="*/ 1383735 w 7622610"/>
              <a:gd name="connsiteY170" fmla="*/ 476250 h 3552825"/>
              <a:gd name="connsiteX171" fmla="*/ 1364685 w 7622610"/>
              <a:gd name="connsiteY171" fmla="*/ 447675 h 3552825"/>
              <a:gd name="connsiteX172" fmla="*/ 1336110 w 7622610"/>
              <a:gd name="connsiteY172" fmla="*/ 438150 h 3552825"/>
              <a:gd name="connsiteX173" fmla="*/ 1278960 w 7622610"/>
              <a:gd name="connsiteY173" fmla="*/ 400050 h 3552825"/>
              <a:gd name="connsiteX174" fmla="*/ 1278960 w 7622610"/>
              <a:gd name="connsiteY174" fmla="*/ 400050 h 3552825"/>
              <a:gd name="connsiteX175" fmla="*/ 1221810 w 7622610"/>
              <a:gd name="connsiteY175" fmla="*/ 342900 h 3552825"/>
              <a:gd name="connsiteX176" fmla="*/ 1193235 w 7622610"/>
              <a:gd name="connsiteY176" fmla="*/ 314325 h 3552825"/>
              <a:gd name="connsiteX177" fmla="*/ 1174185 w 7622610"/>
              <a:gd name="connsiteY177" fmla="*/ 285750 h 3552825"/>
              <a:gd name="connsiteX178" fmla="*/ 1145610 w 7622610"/>
              <a:gd name="connsiteY178" fmla="*/ 276225 h 3552825"/>
              <a:gd name="connsiteX179" fmla="*/ 1126560 w 7622610"/>
              <a:gd name="connsiteY179" fmla="*/ 247650 h 3552825"/>
              <a:gd name="connsiteX180" fmla="*/ 1069410 w 7622610"/>
              <a:gd name="connsiteY180" fmla="*/ 219075 h 3552825"/>
              <a:gd name="connsiteX181" fmla="*/ 1021785 w 7622610"/>
              <a:gd name="connsiteY181" fmla="*/ 180975 h 3552825"/>
              <a:gd name="connsiteX182" fmla="*/ 1002735 w 7622610"/>
              <a:gd name="connsiteY182" fmla="*/ 152400 h 3552825"/>
              <a:gd name="connsiteX183" fmla="*/ 974160 w 7622610"/>
              <a:gd name="connsiteY183" fmla="*/ 123825 h 3552825"/>
              <a:gd name="connsiteX184" fmla="*/ 955110 w 7622610"/>
              <a:gd name="connsiteY184" fmla="*/ 95250 h 3552825"/>
              <a:gd name="connsiteX185" fmla="*/ 897960 w 7622610"/>
              <a:gd name="connsiteY185" fmla="*/ 47625 h 3552825"/>
              <a:gd name="connsiteX186" fmla="*/ 878910 w 7622610"/>
              <a:gd name="connsiteY186" fmla="*/ 19050 h 3552825"/>
              <a:gd name="connsiteX187" fmla="*/ 821760 w 7622610"/>
              <a:gd name="connsiteY187" fmla="*/ 9525 h 3552825"/>
              <a:gd name="connsiteX188" fmla="*/ 783660 w 7622610"/>
              <a:gd name="connsiteY188" fmla="*/ 0 h 3552825"/>
              <a:gd name="connsiteX189" fmla="*/ 640785 w 7622610"/>
              <a:gd name="connsiteY189" fmla="*/ 9525 h 3552825"/>
              <a:gd name="connsiteX190" fmla="*/ 583635 w 7622610"/>
              <a:gd name="connsiteY190" fmla="*/ 57150 h 3552825"/>
              <a:gd name="connsiteX191" fmla="*/ 488385 w 7622610"/>
              <a:gd name="connsiteY191" fmla="*/ 66675 h 3552825"/>
              <a:gd name="connsiteX192" fmla="*/ 412185 w 7622610"/>
              <a:gd name="connsiteY192" fmla="*/ 85725 h 3552825"/>
              <a:gd name="connsiteX193" fmla="*/ 402660 w 7622610"/>
              <a:gd name="connsiteY193" fmla="*/ 114300 h 3552825"/>
              <a:gd name="connsiteX194" fmla="*/ 431235 w 7622610"/>
              <a:gd name="connsiteY194" fmla="*/ 180975 h 3552825"/>
              <a:gd name="connsiteX195" fmla="*/ 488385 w 7622610"/>
              <a:gd name="connsiteY195" fmla="*/ 219075 h 3552825"/>
              <a:gd name="connsiteX196" fmla="*/ 478860 w 7622610"/>
              <a:gd name="connsiteY196" fmla="*/ 295275 h 3552825"/>
              <a:gd name="connsiteX197" fmla="*/ 450285 w 7622610"/>
              <a:gd name="connsiteY197" fmla="*/ 381000 h 3552825"/>
              <a:gd name="connsiteX198" fmla="*/ 440760 w 7622610"/>
              <a:gd name="connsiteY198" fmla="*/ 419100 h 3552825"/>
              <a:gd name="connsiteX199" fmla="*/ 383610 w 7622610"/>
              <a:gd name="connsiteY199" fmla="*/ 447675 h 3552825"/>
              <a:gd name="connsiteX200" fmla="*/ 288360 w 7622610"/>
              <a:gd name="connsiteY200" fmla="*/ 419100 h 3552825"/>
              <a:gd name="connsiteX201" fmla="*/ 259785 w 7622610"/>
              <a:gd name="connsiteY201" fmla="*/ 409575 h 3552825"/>
              <a:gd name="connsiteX202" fmla="*/ 59760 w 7622610"/>
              <a:gd name="connsiteY202" fmla="*/ 419100 h 3552825"/>
              <a:gd name="connsiteX203" fmla="*/ 40710 w 7622610"/>
              <a:gd name="connsiteY203" fmla="*/ 447675 h 3552825"/>
              <a:gd name="connsiteX204" fmla="*/ 50235 w 7622610"/>
              <a:gd name="connsiteY204" fmla="*/ 476250 h 3552825"/>
              <a:gd name="connsiteX205" fmla="*/ 40710 w 7622610"/>
              <a:gd name="connsiteY205" fmla="*/ 561975 h 3552825"/>
              <a:gd name="connsiteX206" fmla="*/ 21660 w 7622610"/>
              <a:gd name="connsiteY206" fmla="*/ 619125 h 3552825"/>
              <a:gd name="connsiteX207" fmla="*/ 31185 w 7622610"/>
              <a:gd name="connsiteY207" fmla="*/ 666750 h 3552825"/>
              <a:gd name="connsiteX208" fmla="*/ 50235 w 7622610"/>
              <a:gd name="connsiteY208" fmla="*/ 723900 h 3552825"/>
              <a:gd name="connsiteX209" fmla="*/ 126435 w 7622610"/>
              <a:gd name="connsiteY209" fmla="*/ 742950 h 3552825"/>
              <a:gd name="connsiteX210" fmla="*/ 183585 w 7622610"/>
              <a:gd name="connsiteY210" fmla="*/ 762000 h 3552825"/>
              <a:gd name="connsiteX211" fmla="*/ 240735 w 7622610"/>
              <a:gd name="connsiteY211" fmla="*/ 781050 h 3552825"/>
              <a:gd name="connsiteX212" fmla="*/ 269310 w 7622610"/>
              <a:gd name="connsiteY212" fmla="*/ 790575 h 3552825"/>
              <a:gd name="connsiteX213" fmla="*/ 288360 w 7622610"/>
              <a:gd name="connsiteY213" fmla="*/ 847725 h 3552825"/>
              <a:gd name="connsiteX214" fmla="*/ 307410 w 7622610"/>
              <a:gd name="connsiteY214" fmla="*/ 885825 h 3552825"/>
              <a:gd name="connsiteX0" fmla="*/ 7184460 w 7622610"/>
              <a:gd name="connsiteY0" fmla="*/ 3552825 h 3552825"/>
              <a:gd name="connsiteX1" fmla="*/ 7160648 w 7622610"/>
              <a:gd name="connsiteY1" fmla="*/ 3548063 h 3552825"/>
              <a:gd name="connsiteX2" fmla="*/ 7213035 w 7622610"/>
              <a:gd name="connsiteY2" fmla="*/ 3495675 h 3552825"/>
              <a:gd name="connsiteX3" fmla="*/ 7203510 w 7622610"/>
              <a:gd name="connsiteY3" fmla="*/ 3457575 h 3552825"/>
              <a:gd name="connsiteX4" fmla="*/ 7208272 w 7622610"/>
              <a:gd name="connsiteY4" fmla="*/ 3352800 h 3552825"/>
              <a:gd name="connsiteX5" fmla="*/ 7232085 w 7622610"/>
              <a:gd name="connsiteY5" fmla="*/ 3343275 h 3552825"/>
              <a:gd name="connsiteX6" fmla="*/ 7243991 w 7622610"/>
              <a:gd name="connsiteY6" fmla="*/ 3257550 h 3552825"/>
              <a:gd name="connsiteX7" fmla="*/ 7308285 w 7622610"/>
              <a:gd name="connsiteY7" fmla="*/ 3219450 h 3552825"/>
              <a:gd name="connsiteX8" fmla="*/ 7317810 w 7622610"/>
              <a:gd name="connsiteY8" fmla="*/ 3190875 h 3552825"/>
              <a:gd name="connsiteX9" fmla="*/ 7329716 w 7622610"/>
              <a:gd name="connsiteY9" fmla="*/ 2988469 h 3552825"/>
              <a:gd name="connsiteX10" fmla="*/ 7410679 w 7622610"/>
              <a:gd name="connsiteY10" fmla="*/ 2924175 h 3552825"/>
              <a:gd name="connsiteX11" fmla="*/ 7472591 w 7622610"/>
              <a:gd name="connsiteY11" fmla="*/ 2962275 h 3552825"/>
              <a:gd name="connsiteX12" fmla="*/ 7527360 w 7622610"/>
              <a:gd name="connsiteY12" fmla="*/ 2947988 h 3552825"/>
              <a:gd name="connsiteX13" fmla="*/ 7574985 w 7622610"/>
              <a:gd name="connsiteY13" fmla="*/ 2867025 h 3552825"/>
              <a:gd name="connsiteX14" fmla="*/ 7584510 w 7622610"/>
              <a:gd name="connsiteY14" fmla="*/ 2838450 h 3552825"/>
              <a:gd name="connsiteX15" fmla="*/ 7613085 w 7622610"/>
              <a:gd name="connsiteY15" fmla="*/ 2819400 h 3552825"/>
              <a:gd name="connsiteX16" fmla="*/ 7622610 w 7622610"/>
              <a:gd name="connsiteY16" fmla="*/ 2790825 h 3552825"/>
              <a:gd name="connsiteX17" fmla="*/ 7613085 w 7622610"/>
              <a:gd name="connsiteY17" fmla="*/ 2752725 h 3552825"/>
              <a:gd name="connsiteX18" fmla="*/ 7489260 w 7622610"/>
              <a:gd name="connsiteY18" fmla="*/ 2714625 h 3552825"/>
              <a:gd name="connsiteX19" fmla="*/ 7460685 w 7622610"/>
              <a:gd name="connsiteY19" fmla="*/ 2705100 h 3552825"/>
              <a:gd name="connsiteX20" fmla="*/ 7432110 w 7622610"/>
              <a:gd name="connsiteY20" fmla="*/ 2676525 h 3552825"/>
              <a:gd name="connsiteX21" fmla="*/ 7403535 w 7622610"/>
              <a:gd name="connsiteY21" fmla="*/ 2657475 h 3552825"/>
              <a:gd name="connsiteX22" fmla="*/ 7241610 w 7622610"/>
              <a:gd name="connsiteY22" fmla="*/ 2619375 h 3552825"/>
              <a:gd name="connsiteX23" fmla="*/ 7174935 w 7622610"/>
              <a:gd name="connsiteY23" fmla="*/ 2600325 h 3552825"/>
              <a:gd name="connsiteX24" fmla="*/ 7070160 w 7622610"/>
              <a:gd name="connsiteY24" fmla="*/ 2571750 h 3552825"/>
              <a:gd name="connsiteX25" fmla="*/ 7041585 w 7622610"/>
              <a:gd name="connsiteY25" fmla="*/ 2552700 h 3552825"/>
              <a:gd name="connsiteX26" fmla="*/ 6965385 w 7622610"/>
              <a:gd name="connsiteY26" fmla="*/ 2543175 h 3552825"/>
              <a:gd name="connsiteX27" fmla="*/ 6936810 w 7622610"/>
              <a:gd name="connsiteY27" fmla="*/ 2533650 h 3552825"/>
              <a:gd name="connsiteX28" fmla="*/ 6841560 w 7622610"/>
              <a:gd name="connsiteY28" fmla="*/ 2552700 h 3552825"/>
              <a:gd name="connsiteX29" fmla="*/ 6812985 w 7622610"/>
              <a:gd name="connsiteY29" fmla="*/ 2571750 h 3552825"/>
              <a:gd name="connsiteX30" fmla="*/ 6755835 w 7622610"/>
              <a:gd name="connsiteY30" fmla="*/ 2590800 h 3552825"/>
              <a:gd name="connsiteX31" fmla="*/ 6727260 w 7622610"/>
              <a:gd name="connsiteY31" fmla="*/ 2609850 h 3552825"/>
              <a:gd name="connsiteX32" fmla="*/ 6698685 w 7622610"/>
              <a:gd name="connsiteY32" fmla="*/ 2619375 h 3552825"/>
              <a:gd name="connsiteX33" fmla="*/ 6641535 w 7622610"/>
              <a:gd name="connsiteY33" fmla="*/ 2657475 h 3552825"/>
              <a:gd name="connsiteX34" fmla="*/ 6584385 w 7622610"/>
              <a:gd name="connsiteY34" fmla="*/ 2619375 h 3552825"/>
              <a:gd name="connsiteX35" fmla="*/ 6527235 w 7622610"/>
              <a:gd name="connsiteY35" fmla="*/ 2581275 h 3552825"/>
              <a:gd name="connsiteX36" fmla="*/ 6498660 w 7622610"/>
              <a:gd name="connsiteY36" fmla="*/ 2562225 h 3552825"/>
              <a:gd name="connsiteX37" fmla="*/ 6412935 w 7622610"/>
              <a:gd name="connsiteY37" fmla="*/ 2543175 h 3552825"/>
              <a:gd name="connsiteX38" fmla="*/ 6231960 w 7622610"/>
              <a:gd name="connsiteY38" fmla="*/ 2533650 h 3552825"/>
              <a:gd name="connsiteX39" fmla="*/ 6155760 w 7622610"/>
              <a:gd name="connsiteY39" fmla="*/ 2552700 h 3552825"/>
              <a:gd name="connsiteX40" fmla="*/ 6127185 w 7622610"/>
              <a:gd name="connsiteY40" fmla="*/ 2571750 h 3552825"/>
              <a:gd name="connsiteX41" fmla="*/ 6117660 w 7622610"/>
              <a:gd name="connsiteY41" fmla="*/ 2619375 h 3552825"/>
              <a:gd name="connsiteX42" fmla="*/ 6060510 w 7622610"/>
              <a:gd name="connsiteY42" fmla="*/ 2647950 h 3552825"/>
              <a:gd name="connsiteX43" fmla="*/ 5860485 w 7622610"/>
              <a:gd name="connsiteY43" fmla="*/ 2647950 h 3552825"/>
              <a:gd name="connsiteX44" fmla="*/ 5822385 w 7622610"/>
              <a:gd name="connsiteY44" fmla="*/ 2657475 h 3552825"/>
              <a:gd name="connsiteX45" fmla="*/ 5765235 w 7622610"/>
              <a:gd name="connsiteY45" fmla="*/ 2676525 h 3552825"/>
              <a:gd name="connsiteX46" fmla="*/ 5755710 w 7622610"/>
              <a:gd name="connsiteY46" fmla="*/ 2781300 h 3552825"/>
              <a:gd name="connsiteX47" fmla="*/ 5715229 w 7622610"/>
              <a:gd name="connsiteY47" fmla="*/ 2831306 h 3552825"/>
              <a:gd name="connsiteX48" fmla="*/ 5593785 w 7622610"/>
              <a:gd name="connsiteY48" fmla="*/ 2781300 h 3552825"/>
              <a:gd name="connsiteX49" fmla="*/ 5536635 w 7622610"/>
              <a:gd name="connsiteY49" fmla="*/ 2762250 h 3552825"/>
              <a:gd name="connsiteX50" fmla="*/ 5508060 w 7622610"/>
              <a:gd name="connsiteY50" fmla="*/ 2752725 h 3552825"/>
              <a:gd name="connsiteX51" fmla="*/ 5450910 w 7622610"/>
              <a:gd name="connsiteY51" fmla="*/ 2714625 h 3552825"/>
              <a:gd name="connsiteX52" fmla="*/ 5393760 w 7622610"/>
              <a:gd name="connsiteY52" fmla="*/ 2695575 h 3552825"/>
              <a:gd name="connsiteX53" fmla="*/ 5365185 w 7622610"/>
              <a:gd name="connsiteY53" fmla="*/ 2686050 h 3552825"/>
              <a:gd name="connsiteX54" fmla="*/ 5165160 w 7622610"/>
              <a:gd name="connsiteY54" fmla="*/ 2590800 h 3552825"/>
              <a:gd name="connsiteX55" fmla="*/ 5184210 w 7622610"/>
              <a:gd name="connsiteY55" fmla="*/ 2562225 h 3552825"/>
              <a:gd name="connsiteX56" fmla="*/ 5241360 w 7622610"/>
              <a:gd name="connsiteY56" fmla="*/ 2543175 h 3552825"/>
              <a:gd name="connsiteX57" fmla="*/ 5279460 w 7622610"/>
              <a:gd name="connsiteY57" fmla="*/ 2486025 h 3552825"/>
              <a:gd name="connsiteX58" fmla="*/ 5298510 w 7622610"/>
              <a:gd name="connsiteY58" fmla="*/ 2457450 h 3552825"/>
              <a:gd name="connsiteX59" fmla="*/ 5288985 w 7622610"/>
              <a:gd name="connsiteY59" fmla="*/ 2400300 h 3552825"/>
              <a:gd name="connsiteX60" fmla="*/ 5250885 w 7622610"/>
              <a:gd name="connsiteY60" fmla="*/ 2390775 h 3552825"/>
              <a:gd name="connsiteX61" fmla="*/ 5193735 w 7622610"/>
              <a:gd name="connsiteY61" fmla="*/ 2371725 h 3552825"/>
              <a:gd name="connsiteX62" fmla="*/ 5165160 w 7622610"/>
              <a:gd name="connsiteY62" fmla="*/ 2362200 h 3552825"/>
              <a:gd name="connsiteX63" fmla="*/ 5136585 w 7622610"/>
              <a:gd name="connsiteY63" fmla="*/ 2352675 h 3552825"/>
              <a:gd name="connsiteX64" fmla="*/ 5108010 w 7622610"/>
              <a:gd name="connsiteY64" fmla="*/ 2295525 h 3552825"/>
              <a:gd name="connsiteX65" fmla="*/ 5117535 w 7622610"/>
              <a:gd name="connsiteY65" fmla="*/ 2257425 h 3552825"/>
              <a:gd name="connsiteX66" fmla="*/ 5108010 w 7622610"/>
              <a:gd name="connsiteY66" fmla="*/ 2143125 h 3552825"/>
              <a:gd name="connsiteX67" fmla="*/ 5079435 w 7622610"/>
              <a:gd name="connsiteY67" fmla="*/ 2124075 h 3552825"/>
              <a:gd name="connsiteX68" fmla="*/ 4993710 w 7622610"/>
              <a:gd name="connsiteY68" fmla="*/ 2114550 h 3552825"/>
              <a:gd name="connsiteX69" fmla="*/ 5022285 w 7622610"/>
              <a:gd name="connsiteY69" fmla="*/ 2028825 h 3552825"/>
              <a:gd name="connsiteX70" fmla="*/ 5031810 w 7622610"/>
              <a:gd name="connsiteY70" fmla="*/ 2000250 h 3552825"/>
              <a:gd name="connsiteX71" fmla="*/ 5022285 w 7622610"/>
              <a:gd name="connsiteY71" fmla="*/ 1895475 h 3552825"/>
              <a:gd name="connsiteX72" fmla="*/ 4936560 w 7622610"/>
              <a:gd name="connsiteY72" fmla="*/ 1847850 h 3552825"/>
              <a:gd name="connsiteX73" fmla="*/ 4907985 w 7622610"/>
              <a:gd name="connsiteY73" fmla="*/ 1828800 h 3552825"/>
              <a:gd name="connsiteX74" fmla="*/ 4793685 w 7622610"/>
              <a:gd name="connsiteY74" fmla="*/ 1819275 h 3552825"/>
              <a:gd name="connsiteX75" fmla="*/ 4765110 w 7622610"/>
              <a:gd name="connsiteY75" fmla="*/ 1809750 h 3552825"/>
              <a:gd name="connsiteX76" fmla="*/ 4707960 w 7622610"/>
              <a:gd name="connsiteY76" fmla="*/ 1781175 h 3552825"/>
              <a:gd name="connsiteX77" fmla="*/ 4688910 w 7622610"/>
              <a:gd name="connsiteY77" fmla="*/ 1752600 h 3552825"/>
              <a:gd name="connsiteX78" fmla="*/ 4669860 w 7622610"/>
              <a:gd name="connsiteY78" fmla="*/ 1676400 h 3552825"/>
              <a:gd name="connsiteX79" fmla="*/ 4631760 w 7622610"/>
              <a:gd name="connsiteY79" fmla="*/ 1619250 h 3552825"/>
              <a:gd name="connsiteX80" fmla="*/ 4574610 w 7622610"/>
              <a:gd name="connsiteY80" fmla="*/ 1600200 h 3552825"/>
              <a:gd name="connsiteX81" fmla="*/ 4355535 w 7622610"/>
              <a:gd name="connsiteY81" fmla="*/ 1609725 h 3552825"/>
              <a:gd name="connsiteX82" fmla="*/ 4336485 w 7622610"/>
              <a:gd name="connsiteY82" fmla="*/ 1638300 h 3552825"/>
              <a:gd name="connsiteX83" fmla="*/ 4326960 w 7622610"/>
              <a:gd name="connsiteY83" fmla="*/ 1704975 h 3552825"/>
              <a:gd name="connsiteX84" fmla="*/ 4298385 w 7622610"/>
              <a:gd name="connsiteY84" fmla="*/ 1724025 h 3552825"/>
              <a:gd name="connsiteX85" fmla="*/ 4212660 w 7622610"/>
              <a:gd name="connsiteY85" fmla="*/ 1714500 h 3552825"/>
              <a:gd name="connsiteX86" fmla="*/ 4184085 w 7622610"/>
              <a:gd name="connsiteY86" fmla="*/ 1619250 h 3552825"/>
              <a:gd name="connsiteX87" fmla="*/ 4174560 w 7622610"/>
              <a:gd name="connsiteY87" fmla="*/ 1590675 h 3552825"/>
              <a:gd name="connsiteX88" fmla="*/ 4107885 w 7622610"/>
              <a:gd name="connsiteY88" fmla="*/ 1571625 h 3552825"/>
              <a:gd name="connsiteX89" fmla="*/ 3919767 w 7622610"/>
              <a:gd name="connsiteY89" fmla="*/ 1631156 h 3552825"/>
              <a:gd name="connsiteX90" fmla="*/ 3841185 w 7622610"/>
              <a:gd name="connsiteY90" fmla="*/ 1631156 h 3552825"/>
              <a:gd name="connsiteX91" fmla="*/ 3812610 w 7622610"/>
              <a:gd name="connsiteY91" fmla="*/ 1619250 h 3552825"/>
              <a:gd name="connsiteX92" fmla="*/ 3743554 w 7622610"/>
              <a:gd name="connsiteY92" fmla="*/ 1626394 h 3552825"/>
              <a:gd name="connsiteX93" fmla="*/ 3841185 w 7622610"/>
              <a:gd name="connsiteY93" fmla="*/ 1719263 h 3552825"/>
              <a:gd name="connsiteX94" fmla="*/ 3819754 w 7622610"/>
              <a:gd name="connsiteY94" fmla="*/ 1774032 h 3552825"/>
              <a:gd name="connsiteX95" fmla="*/ 3803085 w 7622610"/>
              <a:gd name="connsiteY95" fmla="*/ 1809750 h 3552825"/>
              <a:gd name="connsiteX96" fmla="*/ 3793560 w 7622610"/>
              <a:gd name="connsiteY96" fmla="*/ 1885950 h 3552825"/>
              <a:gd name="connsiteX97" fmla="*/ 3784035 w 7622610"/>
              <a:gd name="connsiteY97" fmla="*/ 2000250 h 3552825"/>
              <a:gd name="connsiteX98" fmla="*/ 3755460 w 7622610"/>
              <a:gd name="connsiteY98" fmla="*/ 2009775 h 3552825"/>
              <a:gd name="connsiteX99" fmla="*/ 3688785 w 7622610"/>
              <a:gd name="connsiteY99" fmla="*/ 1981200 h 3552825"/>
              <a:gd name="connsiteX100" fmla="*/ 3650685 w 7622610"/>
              <a:gd name="connsiteY100" fmla="*/ 1971675 h 3552825"/>
              <a:gd name="connsiteX101" fmla="*/ 3584010 w 7622610"/>
              <a:gd name="connsiteY101" fmla="*/ 1952625 h 3552825"/>
              <a:gd name="connsiteX102" fmla="*/ 3488760 w 7622610"/>
              <a:gd name="connsiteY102" fmla="*/ 1962150 h 3552825"/>
              <a:gd name="connsiteX103" fmla="*/ 3441135 w 7622610"/>
              <a:gd name="connsiteY103" fmla="*/ 2009775 h 3552825"/>
              <a:gd name="connsiteX104" fmla="*/ 3412560 w 7622610"/>
              <a:gd name="connsiteY104" fmla="*/ 2019300 h 3552825"/>
              <a:gd name="connsiteX105" fmla="*/ 3383985 w 7622610"/>
              <a:gd name="connsiteY105" fmla="*/ 2038350 h 3552825"/>
              <a:gd name="connsiteX106" fmla="*/ 3345885 w 7622610"/>
              <a:gd name="connsiteY106" fmla="*/ 2028825 h 3552825"/>
              <a:gd name="connsiteX107" fmla="*/ 3317310 w 7622610"/>
              <a:gd name="connsiteY107" fmla="*/ 2019300 h 3552825"/>
              <a:gd name="connsiteX108" fmla="*/ 3241110 w 7622610"/>
              <a:gd name="connsiteY108" fmla="*/ 2000250 h 3552825"/>
              <a:gd name="connsiteX109" fmla="*/ 3212535 w 7622610"/>
              <a:gd name="connsiteY109" fmla="*/ 1981200 h 3552825"/>
              <a:gd name="connsiteX110" fmla="*/ 3174435 w 7622610"/>
              <a:gd name="connsiteY110" fmla="*/ 1933575 h 3552825"/>
              <a:gd name="connsiteX111" fmla="*/ 3126810 w 7622610"/>
              <a:gd name="connsiteY111" fmla="*/ 1885950 h 3552825"/>
              <a:gd name="connsiteX112" fmla="*/ 3079185 w 7622610"/>
              <a:gd name="connsiteY112" fmla="*/ 1847850 h 3552825"/>
              <a:gd name="connsiteX113" fmla="*/ 2945835 w 7622610"/>
              <a:gd name="connsiteY113" fmla="*/ 1857375 h 3552825"/>
              <a:gd name="connsiteX114" fmla="*/ 2917260 w 7622610"/>
              <a:gd name="connsiteY114" fmla="*/ 1866900 h 3552825"/>
              <a:gd name="connsiteX115" fmla="*/ 2869635 w 7622610"/>
              <a:gd name="connsiteY115" fmla="*/ 1876425 h 3552825"/>
              <a:gd name="connsiteX116" fmla="*/ 2802960 w 7622610"/>
              <a:gd name="connsiteY116" fmla="*/ 1857375 h 3552825"/>
              <a:gd name="connsiteX117" fmla="*/ 2755335 w 7622610"/>
              <a:gd name="connsiteY117" fmla="*/ 1800225 h 3552825"/>
              <a:gd name="connsiteX118" fmla="*/ 2726760 w 7622610"/>
              <a:gd name="connsiteY118" fmla="*/ 1781175 h 3552825"/>
              <a:gd name="connsiteX119" fmla="*/ 2669610 w 7622610"/>
              <a:gd name="connsiteY119" fmla="*/ 1762125 h 3552825"/>
              <a:gd name="connsiteX120" fmla="*/ 2593410 w 7622610"/>
              <a:gd name="connsiteY120" fmla="*/ 1743075 h 3552825"/>
              <a:gd name="connsiteX121" fmla="*/ 2526735 w 7622610"/>
              <a:gd name="connsiteY121" fmla="*/ 1724025 h 3552825"/>
              <a:gd name="connsiteX122" fmla="*/ 2479110 w 7622610"/>
              <a:gd name="connsiteY122" fmla="*/ 1685925 h 3552825"/>
              <a:gd name="connsiteX123" fmla="*/ 2460060 w 7622610"/>
              <a:gd name="connsiteY123" fmla="*/ 1657350 h 3552825"/>
              <a:gd name="connsiteX124" fmla="*/ 2431485 w 7622610"/>
              <a:gd name="connsiteY124" fmla="*/ 1638300 h 3552825"/>
              <a:gd name="connsiteX125" fmla="*/ 2441010 w 7622610"/>
              <a:gd name="connsiteY125" fmla="*/ 1609725 h 3552825"/>
              <a:gd name="connsiteX126" fmla="*/ 2469585 w 7622610"/>
              <a:gd name="connsiteY126" fmla="*/ 1590675 h 3552825"/>
              <a:gd name="connsiteX127" fmla="*/ 2441010 w 7622610"/>
              <a:gd name="connsiteY127" fmla="*/ 1485900 h 3552825"/>
              <a:gd name="connsiteX128" fmla="*/ 2383860 w 7622610"/>
              <a:gd name="connsiteY128" fmla="*/ 1466850 h 3552825"/>
              <a:gd name="connsiteX129" fmla="*/ 2355285 w 7622610"/>
              <a:gd name="connsiteY129" fmla="*/ 1447800 h 3552825"/>
              <a:gd name="connsiteX130" fmla="*/ 2326710 w 7622610"/>
              <a:gd name="connsiteY130" fmla="*/ 1419225 h 3552825"/>
              <a:gd name="connsiteX131" fmla="*/ 2298135 w 7622610"/>
              <a:gd name="connsiteY131" fmla="*/ 1409700 h 3552825"/>
              <a:gd name="connsiteX132" fmla="*/ 2212410 w 7622610"/>
              <a:gd name="connsiteY132" fmla="*/ 1371600 h 3552825"/>
              <a:gd name="connsiteX133" fmla="*/ 2183835 w 7622610"/>
              <a:gd name="connsiteY133" fmla="*/ 1362075 h 3552825"/>
              <a:gd name="connsiteX134" fmla="*/ 2155260 w 7622610"/>
              <a:gd name="connsiteY134" fmla="*/ 1352550 h 3552825"/>
              <a:gd name="connsiteX135" fmla="*/ 2098110 w 7622610"/>
              <a:gd name="connsiteY135" fmla="*/ 1371600 h 3552825"/>
              <a:gd name="connsiteX136" fmla="*/ 2079060 w 7622610"/>
              <a:gd name="connsiteY136" fmla="*/ 1343025 h 3552825"/>
              <a:gd name="connsiteX137" fmla="*/ 2050485 w 7622610"/>
              <a:gd name="connsiteY137" fmla="*/ 1285875 h 3552825"/>
              <a:gd name="connsiteX138" fmla="*/ 2021910 w 7622610"/>
              <a:gd name="connsiteY138" fmla="*/ 1276350 h 3552825"/>
              <a:gd name="connsiteX139" fmla="*/ 1993335 w 7622610"/>
              <a:gd name="connsiteY139" fmla="*/ 1257300 h 3552825"/>
              <a:gd name="connsiteX140" fmla="*/ 1983810 w 7622610"/>
              <a:gd name="connsiteY140" fmla="*/ 1085850 h 3552825"/>
              <a:gd name="connsiteX141" fmla="*/ 1974285 w 7622610"/>
              <a:gd name="connsiteY141" fmla="*/ 1057275 h 3552825"/>
              <a:gd name="connsiteX142" fmla="*/ 1936185 w 7622610"/>
              <a:gd name="connsiteY142" fmla="*/ 1047750 h 3552825"/>
              <a:gd name="connsiteX143" fmla="*/ 1850460 w 7622610"/>
              <a:gd name="connsiteY143" fmla="*/ 1019175 h 3552825"/>
              <a:gd name="connsiteX144" fmla="*/ 1821885 w 7622610"/>
              <a:gd name="connsiteY144" fmla="*/ 1009650 h 3552825"/>
              <a:gd name="connsiteX145" fmla="*/ 1793310 w 7622610"/>
              <a:gd name="connsiteY145" fmla="*/ 1000125 h 3552825"/>
              <a:gd name="connsiteX146" fmla="*/ 1764735 w 7622610"/>
              <a:gd name="connsiteY146" fmla="*/ 981075 h 3552825"/>
              <a:gd name="connsiteX147" fmla="*/ 1707585 w 7622610"/>
              <a:gd name="connsiteY147" fmla="*/ 1009650 h 3552825"/>
              <a:gd name="connsiteX148" fmla="*/ 1688535 w 7622610"/>
              <a:gd name="connsiteY148" fmla="*/ 1038225 h 3552825"/>
              <a:gd name="connsiteX149" fmla="*/ 1631385 w 7622610"/>
              <a:gd name="connsiteY149" fmla="*/ 1057275 h 3552825"/>
              <a:gd name="connsiteX150" fmla="*/ 1393260 w 7622610"/>
              <a:gd name="connsiteY150" fmla="*/ 1038225 h 3552825"/>
              <a:gd name="connsiteX151" fmla="*/ 1307535 w 7622610"/>
              <a:gd name="connsiteY151" fmla="*/ 1009650 h 3552825"/>
              <a:gd name="connsiteX152" fmla="*/ 1278960 w 7622610"/>
              <a:gd name="connsiteY152" fmla="*/ 1000125 h 3552825"/>
              <a:gd name="connsiteX153" fmla="*/ 1250385 w 7622610"/>
              <a:gd name="connsiteY153" fmla="*/ 990600 h 3552825"/>
              <a:gd name="connsiteX154" fmla="*/ 1269435 w 7622610"/>
              <a:gd name="connsiteY154" fmla="*/ 962025 h 3552825"/>
              <a:gd name="connsiteX155" fmla="*/ 1307535 w 7622610"/>
              <a:gd name="connsiteY155" fmla="*/ 952500 h 3552825"/>
              <a:gd name="connsiteX156" fmla="*/ 1336110 w 7622610"/>
              <a:gd name="connsiteY156" fmla="*/ 942975 h 3552825"/>
              <a:gd name="connsiteX157" fmla="*/ 1364685 w 7622610"/>
              <a:gd name="connsiteY157" fmla="*/ 914400 h 3552825"/>
              <a:gd name="connsiteX158" fmla="*/ 1374210 w 7622610"/>
              <a:gd name="connsiteY158" fmla="*/ 885825 h 3552825"/>
              <a:gd name="connsiteX159" fmla="*/ 1459935 w 7622610"/>
              <a:gd name="connsiteY159" fmla="*/ 838200 h 3552825"/>
              <a:gd name="connsiteX160" fmla="*/ 1536135 w 7622610"/>
              <a:gd name="connsiteY160" fmla="*/ 828675 h 3552825"/>
              <a:gd name="connsiteX161" fmla="*/ 1593285 w 7622610"/>
              <a:gd name="connsiteY161" fmla="*/ 800100 h 3552825"/>
              <a:gd name="connsiteX162" fmla="*/ 1602810 w 7622610"/>
              <a:gd name="connsiteY162" fmla="*/ 771525 h 3552825"/>
              <a:gd name="connsiteX163" fmla="*/ 1612335 w 7622610"/>
              <a:gd name="connsiteY163" fmla="*/ 695325 h 3552825"/>
              <a:gd name="connsiteX164" fmla="*/ 1602810 w 7622610"/>
              <a:gd name="connsiteY164" fmla="*/ 647700 h 3552825"/>
              <a:gd name="connsiteX165" fmla="*/ 1574235 w 7622610"/>
              <a:gd name="connsiteY165" fmla="*/ 628650 h 3552825"/>
              <a:gd name="connsiteX166" fmla="*/ 1517085 w 7622610"/>
              <a:gd name="connsiteY166" fmla="*/ 609600 h 3552825"/>
              <a:gd name="connsiteX167" fmla="*/ 1488510 w 7622610"/>
              <a:gd name="connsiteY167" fmla="*/ 600075 h 3552825"/>
              <a:gd name="connsiteX168" fmla="*/ 1459935 w 7622610"/>
              <a:gd name="connsiteY168" fmla="*/ 581025 h 3552825"/>
              <a:gd name="connsiteX169" fmla="*/ 1412310 w 7622610"/>
              <a:gd name="connsiteY169" fmla="*/ 495300 h 3552825"/>
              <a:gd name="connsiteX170" fmla="*/ 1383735 w 7622610"/>
              <a:gd name="connsiteY170" fmla="*/ 476250 h 3552825"/>
              <a:gd name="connsiteX171" fmla="*/ 1364685 w 7622610"/>
              <a:gd name="connsiteY171" fmla="*/ 447675 h 3552825"/>
              <a:gd name="connsiteX172" fmla="*/ 1336110 w 7622610"/>
              <a:gd name="connsiteY172" fmla="*/ 438150 h 3552825"/>
              <a:gd name="connsiteX173" fmla="*/ 1278960 w 7622610"/>
              <a:gd name="connsiteY173" fmla="*/ 400050 h 3552825"/>
              <a:gd name="connsiteX174" fmla="*/ 1278960 w 7622610"/>
              <a:gd name="connsiteY174" fmla="*/ 400050 h 3552825"/>
              <a:gd name="connsiteX175" fmla="*/ 1221810 w 7622610"/>
              <a:gd name="connsiteY175" fmla="*/ 342900 h 3552825"/>
              <a:gd name="connsiteX176" fmla="*/ 1193235 w 7622610"/>
              <a:gd name="connsiteY176" fmla="*/ 314325 h 3552825"/>
              <a:gd name="connsiteX177" fmla="*/ 1174185 w 7622610"/>
              <a:gd name="connsiteY177" fmla="*/ 285750 h 3552825"/>
              <a:gd name="connsiteX178" fmla="*/ 1145610 w 7622610"/>
              <a:gd name="connsiteY178" fmla="*/ 276225 h 3552825"/>
              <a:gd name="connsiteX179" fmla="*/ 1126560 w 7622610"/>
              <a:gd name="connsiteY179" fmla="*/ 247650 h 3552825"/>
              <a:gd name="connsiteX180" fmla="*/ 1069410 w 7622610"/>
              <a:gd name="connsiteY180" fmla="*/ 219075 h 3552825"/>
              <a:gd name="connsiteX181" fmla="*/ 1021785 w 7622610"/>
              <a:gd name="connsiteY181" fmla="*/ 180975 h 3552825"/>
              <a:gd name="connsiteX182" fmla="*/ 1002735 w 7622610"/>
              <a:gd name="connsiteY182" fmla="*/ 152400 h 3552825"/>
              <a:gd name="connsiteX183" fmla="*/ 974160 w 7622610"/>
              <a:gd name="connsiteY183" fmla="*/ 123825 h 3552825"/>
              <a:gd name="connsiteX184" fmla="*/ 955110 w 7622610"/>
              <a:gd name="connsiteY184" fmla="*/ 95250 h 3552825"/>
              <a:gd name="connsiteX185" fmla="*/ 897960 w 7622610"/>
              <a:gd name="connsiteY185" fmla="*/ 47625 h 3552825"/>
              <a:gd name="connsiteX186" fmla="*/ 878910 w 7622610"/>
              <a:gd name="connsiteY186" fmla="*/ 19050 h 3552825"/>
              <a:gd name="connsiteX187" fmla="*/ 821760 w 7622610"/>
              <a:gd name="connsiteY187" fmla="*/ 9525 h 3552825"/>
              <a:gd name="connsiteX188" fmla="*/ 783660 w 7622610"/>
              <a:gd name="connsiteY188" fmla="*/ 0 h 3552825"/>
              <a:gd name="connsiteX189" fmla="*/ 640785 w 7622610"/>
              <a:gd name="connsiteY189" fmla="*/ 9525 h 3552825"/>
              <a:gd name="connsiteX190" fmla="*/ 583635 w 7622610"/>
              <a:gd name="connsiteY190" fmla="*/ 57150 h 3552825"/>
              <a:gd name="connsiteX191" fmla="*/ 488385 w 7622610"/>
              <a:gd name="connsiteY191" fmla="*/ 66675 h 3552825"/>
              <a:gd name="connsiteX192" fmla="*/ 412185 w 7622610"/>
              <a:gd name="connsiteY192" fmla="*/ 85725 h 3552825"/>
              <a:gd name="connsiteX193" fmla="*/ 402660 w 7622610"/>
              <a:gd name="connsiteY193" fmla="*/ 114300 h 3552825"/>
              <a:gd name="connsiteX194" fmla="*/ 431235 w 7622610"/>
              <a:gd name="connsiteY194" fmla="*/ 180975 h 3552825"/>
              <a:gd name="connsiteX195" fmla="*/ 488385 w 7622610"/>
              <a:gd name="connsiteY195" fmla="*/ 219075 h 3552825"/>
              <a:gd name="connsiteX196" fmla="*/ 478860 w 7622610"/>
              <a:gd name="connsiteY196" fmla="*/ 295275 h 3552825"/>
              <a:gd name="connsiteX197" fmla="*/ 450285 w 7622610"/>
              <a:gd name="connsiteY197" fmla="*/ 381000 h 3552825"/>
              <a:gd name="connsiteX198" fmla="*/ 440760 w 7622610"/>
              <a:gd name="connsiteY198" fmla="*/ 419100 h 3552825"/>
              <a:gd name="connsiteX199" fmla="*/ 383610 w 7622610"/>
              <a:gd name="connsiteY199" fmla="*/ 447675 h 3552825"/>
              <a:gd name="connsiteX200" fmla="*/ 288360 w 7622610"/>
              <a:gd name="connsiteY200" fmla="*/ 419100 h 3552825"/>
              <a:gd name="connsiteX201" fmla="*/ 259785 w 7622610"/>
              <a:gd name="connsiteY201" fmla="*/ 409575 h 3552825"/>
              <a:gd name="connsiteX202" fmla="*/ 59760 w 7622610"/>
              <a:gd name="connsiteY202" fmla="*/ 419100 h 3552825"/>
              <a:gd name="connsiteX203" fmla="*/ 40710 w 7622610"/>
              <a:gd name="connsiteY203" fmla="*/ 447675 h 3552825"/>
              <a:gd name="connsiteX204" fmla="*/ 50235 w 7622610"/>
              <a:gd name="connsiteY204" fmla="*/ 476250 h 3552825"/>
              <a:gd name="connsiteX205" fmla="*/ 40710 w 7622610"/>
              <a:gd name="connsiteY205" fmla="*/ 561975 h 3552825"/>
              <a:gd name="connsiteX206" fmla="*/ 21660 w 7622610"/>
              <a:gd name="connsiteY206" fmla="*/ 619125 h 3552825"/>
              <a:gd name="connsiteX207" fmla="*/ 31185 w 7622610"/>
              <a:gd name="connsiteY207" fmla="*/ 666750 h 3552825"/>
              <a:gd name="connsiteX208" fmla="*/ 50235 w 7622610"/>
              <a:gd name="connsiteY208" fmla="*/ 723900 h 3552825"/>
              <a:gd name="connsiteX209" fmla="*/ 126435 w 7622610"/>
              <a:gd name="connsiteY209" fmla="*/ 742950 h 3552825"/>
              <a:gd name="connsiteX210" fmla="*/ 183585 w 7622610"/>
              <a:gd name="connsiteY210" fmla="*/ 762000 h 3552825"/>
              <a:gd name="connsiteX211" fmla="*/ 240735 w 7622610"/>
              <a:gd name="connsiteY211" fmla="*/ 781050 h 3552825"/>
              <a:gd name="connsiteX212" fmla="*/ 269310 w 7622610"/>
              <a:gd name="connsiteY212" fmla="*/ 790575 h 3552825"/>
              <a:gd name="connsiteX213" fmla="*/ 288360 w 7622610"/>
              <a:gd name="connsiteY213" fmla="*/ 847725 h 3552825"/>
              <a:gd name="connsiteX214" fmla="*/ 307410 w 7622610"/>
              <a:gd name="connsiteY214" fmla="*/ 885825 h 3552825"/>
              <a:gd name="connsiteX0" fmla="*/ 7184460 w 7622610"/>
              <a:gd name="connsiteY0" fmla="*/ 3552825 h 3552825"/>
              <a:gd name="connsiteX1" fmla="*/ 7160648 w 7622610"/>
              <a:gd name="connsiteY1" fmla="*/ 3548063 h 3552825"/>
              <a:gd name="connsiteX2" fmla="*/ 7213035 w 7622610"/>
              <a:gd name="connsiteY2" fmla="*/ 3495675 h 3552825"/>
              <a:gd name="connsiteX3" fmla="*/ 7203510 w 7622610"/>
              <a:gd name="connsiteY3" fmla="*/ 3457575 h 3552825"/>
              <a:gd name="connsiteX4" fmla="*/ 7208272 w 7622610"/>
              <a:gd name="connsiteY4" fmla="*/ 3352800 h 3552825"/>
              <a:gd name="connsiteX5" fmla="*/ 7232085 w 7622610"/>
              <a:gd name="connsiteY5" fmla="*/ 3343275 h 3552825"/>
              <a:gd name="connsiteX6" fmla="*/ 7243991 w 7622610"/>
              <a:gd name="connsiteY6" fmla="*/ 3257550 h 3552825"/>
              <a:gd name="connsiteX7" fmla="*/ 7308285 w 7622610"/>
              <a:gd name="connsiteY7" fmla="*/ 3219450 h 3552825"/>
              <a:gd name="connsiteX8" fmla="*/ 7317810 w 7622610"/>
              <a:gd name="connsiteY8" fmla="*/ 3190875 h 3552825"/>
              <a:gd name="connsiteX9" fmla="*/ 7329716 w 7622610"/>
              <a:gd name="connsiteY9" fmla="*/ 2988469 h 3552825"/>
              <a:gd name="connsiteX10" fmla="*/ 7410679 w 7622610"/>
              <a:gd name="connsiteY10" fmla="*/ 2924175 h 3552825"/>
              <a:gd name="connsiteX11" fmla="*/ 7472591 w 7622610"/>
              <a:gd name="connsiteY11" fmla="*/ 2962275 h 3552825"/>
              <a:gd name="connsiteX12" fmla="*/ 7527360 w 7622610"/>
              <a:gd name="connsiteY12" fmla="*/ 2947988 h 3552825"/>
              <a:gd name="connsiteX13" fmla="*/ 7574985 w 7622610"/>
              <a:gd name="connsiteY13" fmla="*/ 2867025 h 3552825"/>
              <a:gd name="connsiteX14" fmla="*/ 7584510 w 7622610"/>
              <a:gd name="connsiteY14" fmla="*/ 2838450 h 3552825"/>
              <a:gd name="connsiteX15" fmla="*/ 7613085 w 7622610"/>
              <a:gd name="connsiteY15" fmla="*/ 2819400 h 3552825"/>
              <a:gd name="connsiteX16" fmla="*/ 7622610 w 7622610"/>
              <a:gd name="connsiteY16" fmla="*/ 2790825 h 3552825"/>
              <a:gd name="connsiteX17" fmla="*/ 7613085 w 7622610"/>
              <a:gd name="connsiteY17" fmla="*/ 2752725 h 3552825"/>
              <a:gd name="connsiteX18" fmla="*/ 7489260 w 7622610"/>
              <a:gd name="connsiteY18" fmla="*/ 2714625 h 3552825"/>
              <a:gd name="connsiteX19" fmla="*/ 7460685 w 7622610"/>
              <a:gd name="connsiteY19" fmla="*/ 2705100 h 3552825"/>
              <a:gd name="connsiteX20" fmla="*/ 7432110 w 7622610"/>
              <a:gd name="connsiteY20" fmla="*/ 2676525 h 3552825"/>
              <a:gd name="connsiteX21" fmla="*/ 7403535 w 7622610"/>
              <a:gd name="connsiteY21" fmla="*/ 2657475 h 3552825"/>
              <a:gd name="connsiteX22" fmla="*/ 7241610 w 7622610"/>
              <a:gd name="connsiteY22" fmla="*/ 2619375 h 3552825"/>
              <a:gd name="connsiteX23" fmla="*/ 7174935 w 7622610"/>
              <a:gd name="connsiteY23" fmla="*/ 2600325 h 3552825"/>
              <a:gd name="connsiteX24" fmla="*/ 7070160 w 7622610"/>
              <a:gd name="connsiteY24" fmla="*/ 2571750 h 3552825"/>
              <a:gd name="connsiteX25" fmla="*/ 7041585 w 7622610"/>
              <a:gd name="connsiteY25" fmla="*/ 2552700 h 3552825"/>
              <a:gd name="connsiteX26" fmla="*/ 6965385 w 7622610"/>
              <a:gd name="connsiteY26" fmla="*/ 2543175 h 3552825"/>
              <a:gd name="connsiteX27" fmla="*/ 6936810 w 7622610"/>
              <a:gd name="connsiteY27" fmla="*/ 2533650 h 3552825"/>
              <a:gd name="connsiteX28" fmla="*/ 6841560 w 7622610"/>
              <a:gd name="connsiteY28" fmla="*/ 2552700 h 3552825"/>
              <a:gd name="connsiteX29" fmla="*/ 6812985 w 7622610"/>
              <a:gd name="connsiteY29" fmla="*/ 2571750 h 3552825"/>
              <a:gd name="connsiteX30" fmla="*/ 6755835 w 7622610"/>
              <a:gd name="connsiteY30" fmla="*/ 2590800 h 3552825"/>
              <a:gd name="connsiteX31" fmla="*/ 6727260 w 7622610"/>
              <a:gd name="connsiteY31" fmla="*/ 2609850 h 3552825"/>
              <a:gd name="connsiteX32" fmla="*/ 6698685 w 7622610"/>
              <a:gd name="connsiteY32" fmla="*/ 2619375 h 3552825"/>
              <a:gd name="connsiteX33" fmla="*/ 6641535 w 7622610"/>
              <a:gd name="connsiteY33" fmla="*/ 2657475 h 3552825"/>
              <a:gd name="connsiteX34" fmla="*/ 6584385 w 7622610"/>
              <a:gd name="connsiteY34" fmla="*/ 2619375 h 3552825"/>
              <a:gd name="connsiteX35" fmla="*/ 6527235 w 7622610"/>
              <a:gd name="connsiteY35" fmla="*/ 2581275 h 3552825"/>
              <a:gd name="connsiteX36" fmla="*/ 6498660 w 7622610"/>
              <a:gd name="connsiteY36" fmla="*/ 2562225 h 3552825"/>
              <a:gd name="connsiteX37" fmla="*/ 6412935 w 7622610"/>
              <a:gd name="connsiteY37" fmla="*/ 2543175 h 3552825"/>
              <a:gd name="connsiteX38" fmla="*/ 6231960 w 7622610"/>
              <a:gd name="connsiteY38" fmla="*/ 2533650 h 3552825"/>
              <a:gd name="connsiteX39" fmla="*/ 6155760 w 7622610"/>
              <a:gd name="connsiteY39" fmla="*/ 2552700 h 3552825"/>
              <a:gd name="connsiteX40" fmla="*/ 6127185 w 7622610"/>
              <a:gd name="connsiteY40" fmla="*/ 2571750 h 3552825"/>
              <a:gd name="connsiteX41" fmla="*/ 6117660 w 7622610"/>
              <a:gd name="connsiteY41" fmla="*/ 2619375 h 3552825"/>
              <a:gd name="connsiteX42" fmla="*/ 6060510 w 7622610"/>
              <a:gd name="connsiteY42" fmla="*/ 2647950 h 3552825"/>
              <a:gd name="connsiteX43" fmla="*/ 5860485 w 7622610"/>
              <a:gd name="connsiteY43" fmla="*/ 2647950 h 3552825"/>
              <a:gd name="connsiteX44" fmla="*/ 5822385 w 7622610"/>
              <a:gd name="connsiteY44" fmla="*/ 2657475 h 3552825"/>
              <a:gd name="connsiteX45" fmla="*/ 5765235 w 7622610"/>
              <a:gd name="connsiteY45" fmla="*/ 2676525 h 3552825"/>
              <a:gd name="connsiteX46" fmla="*/ 5755710 w 7622610"/>
              <a:gd name="connsiteY46" fmla="*/ 2781300 h 3552825"/>
              <a:gd name="connsiteX47" fmla="*/ 5715229 w 7622610"/>
              <a:gd name="connsiteY47" fmla="*/ 2831306 h 3552825"/>
              <a:gd name="connsiteX48" fmla="*/ 5593785 w 7622610"/>
              <a:gd name="connsiteY48" fmla="*/ 2781300 h 3552825"/>
              <a:gd name="connsiteX49" fmla="*/ 5536635 w 7622610"/>
              <a:gd name="connsiteY49" fmla="*/ 2762250 h 3552825"/>
              <a:gd name="connsiteX50" fmla="*/ 5508060 w 7622610"/>
              <a:gd name="connsiteY50" fmla="*/ 2752725 h 3552825"/>
              <a:gd name="connsiteX51" fmla="*/ 5450910 w 7622610"/>
              <a:gd name="connsiteY51" fmla="*/ 2714625 h 3552825"/>
              <a:gd name="connsiteX52" fmla="*/ 5393760 w 7622610"/>
              <a:gd name="connsiteY52" fmla="*/ 2695575 h 3552825"/>
              <a:gd name="connsiteX53" fmla="*/ 5365185 w 7622610"/>
              <a:gd name="connsiteY53" fmla="*/ 2686050 h 3552825"/>
              <a:gd name="connsiteX54" fmla="*/ 5165160 w 7622610"/>
              <a:gd name="connsiteY54" fmla="*/ 2590800 h 3552825"/>
              <a:gd name="connsiteX55" fmla="*/ 5184210 w 7622610"/>
              <a:gd name="connsiteY55" fmla="*/ 2562225 h 3552825"/>
              <a:gd name="connsiteX56" fmla="*/ 5241360 w 7622610"/>
              <a:gd name="connsiteY56" fmla="*/ 2543175 h 3552825"/>
              <a:gd name="connsiteX57" fmla="*/ 5279460 w 7622610"/>
              <a:gd name="connsiteY57" fmla="*/ 2486025 h 3552825"/>
              <a:gd name="connsiteX58" fmla="*/ 5298510 w 7622610"/>
              <a:gd name="connsiteY58" fmla="*/ 2457450 h 3552825"/>
              <a:gd name="connsiteX59" fmla="*/ 5288985 w 7622610"/>
              <a:gd name="connsiteY59" fmla="*/ 2400300 h 3552825"/>
              <a:gd name="connsiteX60" fmla="*/ 5250885 w 7622610"/>
              <a:gd name="connsiteY60" fmla="*/ 2390775 h 3552825"/>
              <a:gd name="connsiteX61" fmla="*/ 5193735 w 7622610"/>
              <a:gd name="connsiteY61" fmla="*/ 2371725 h 3552825"/>
              <a:gd name="connsiteX62" fmla="*/ 5165160 w 7622610"/>
              <a:gd name="connsiteY62" fmla="*/ 2362200 h 3552825"/>
              <a:gd name="connsiteX63" fmla="*/ 5136585 w 7622610"/>
              <a:gd name="connsiteY63" fmla="*/ 2352675 h 3552825"/>
              <a:gd name="connsiteX64" fmla="*/ 5108010 w 7622610"/>
              <a:gd name="connsiteY64" fmla="*/ 2295525 h 3552825"/>
              <a:gd name="connsiteX65" fmla="*/ 5117535 w 7622610"/>
              <a:gd name="connsiteY65" fmla="*/ 2257425 h 3552825"/>
              <a:gd name="connsiteX66" fmla="*/ 5108010 w 7622610"/>
              <a:gd name="connsiteY66" fmla="*/ 2143125 h 3552825"/>
              <a:gd name="connsiteX67" fmla="*/ 5079435 w 7622610"/>
              <a:gd name="connsiteY67" fmla="*/ 2124075 h 3552825"/>
              <a:gd name="connsiteX68" fmla="*/ 4993710 w 7622610"/>
              <a:gd name="connsiteY68" fmla="*/ 2114550 h 3552825"/>
              <a:gd name="connsiteX69" fmla="*/ 5022285 w 7622610"/>
              <a:gd name="connsiteY69" fmla="*/ 2028825 h 3552825"/>
              <a:gd name="connsiteX70" fmla="*/ 5031810 w 7622610"/>
              <a:gd name="connsiteY70" fmla="*/ 2000250 h 3552825"/>
              <a:gd name="connsiteX71" fmla="*/ 5022285 w 7622610"/>
              <a:gd name="connsiteY71" fmla="*/ 1895475 h 3552825"/>
              <a:gd name="connsiteX72" fmla="*/ 4936560 w 7622610"/>
              <a:gd name="connsiteY72" fmla="*/ 1847850 h 3552825"/>
              <a:gd name="connsiteX73" fmla="*/ 4907985 w 7622610"/>
              <a:gd name="connsiteY73" fmla="*/ 1828800 h 3552825"/>
              <a:gd name="connsiteX74" fmla="*/ 4793685 w 7622610"/>
              <a:gd name="connsiteY74" fmla="*/ 1819275 h 3552825"/>
              <a:gd name="connsiteX75" fmla="*/ 4765110 w 7622610"/>
              <a:gd name="connsiteY75" fmla="*/ 1809750 h 3552825"/>
              <a:gd name="connsiteX76" fmla="*/ 4707960 w 7622610"/>
              <a:gd name="connsiteY76" fmla="*/ 1781175 h 3552825"/>
              <a:gd name="connsiteX77" fmla="*/ 4688910 w 7622610"/>
              <a:gd name="connsiteY77" fmla="*/ 1752600 h 3552825"/>
              <a:gd name="connsiteX78" fmla="*/ 4669860 w 7622610"/>
              <a:gd name="connsiteY78" fmla="*/ 1676400 h 3552825"/>
              <a:gd name="connsiteX79" fmla="*/ 4631760 w 7622610"/>
              <a:gd name="connsiteY79" fmla="*/ 1619250 h 3552825"/>
              <a:gd name="connsiteX80" fmla="*/ 4574610 w 7622610"/>
              <a:gd name="connsiteY80" fmla="*/ 1600200 h 3552825"/>
              <a:gd name="connsiteX81" fmla="*/ 4355535 w 7622610"/>
              <a:gd name="connsiteY81" fmla="*/ 1609725 h 3552825"/>
              <a:gd name="connsiteX82" fmla="*/ 4336485 w 7622610"/>
              <a:gd name="connsiteY82" fmla="*/ 1638300 h 3552825"/>
              <a:gd name="connsiteX83" fmla="*/ 4326960 w 7622610"/>
              <a:gd name="connsiteY83" fmla="*/ 1704975 h 3552825"/>
              <a:gd name="connsiteX84" fmla="*/ 4298385 w 7622610"/>
              <a:gd name="connsiteY84" fmla="*/ 1724025 h 3552825"/>
              <a:gd name="connsiteX85" fmla="*/ 4212660 w 7622610"/>
              <a:gd name="connsiteY85" fmla="*/ 1714500 h 3552825"/>
              <a:gd name="connsiteX86" fmla="*/ 4184085 w 7622610"/>
              <a:gd name="connsiteY86" fmla="*/ 1619250 h 3552825"/>
              <a:gd name="connsiteX87" fmla="*/ 4174560 w 7622610"/>
              <a:gd name="connsiteY87" fmla="*/ 1590675 h 3552825"/>
              <a:gd name="connsiteX88" fmla="*/ 4107885 w 7622610"/>
              <a:gd name="connsiteY88" fmla="*/ 1571625 h 3552825"/>
              <a:gd name="connsiteX89" fmla="*/ 3919767 w 7622610"/>
              <a:gd name="connsiteY89" fmla="*/ 1631156 h 3552825"/>
              <a:gd name="connsiteX90" fmla="*/ 3841185 w 7622610"/>
              <a:gd name="connsiteY90" fmla="*/ 1631156 h 3552825"/>
              <a:gd name="connsiteX91" fmla="*/ 3812610 w 7622610"/>
              <a:gd name="connsiteY91" fmla="*/ 1619250 h 3552825"/>
              <a:gd name="connsiteX92" fmla="*/ 3743554 w 7622610"/>
              <a:gd name="connsiteY92" fmla="*/ 1626394 h 3552825"/>
              <a:gd name="connsiteX93" fmla="*/ 3841185 w 7622610"/>
              <a:gd name="connsiteY93" fmla="*/ 1719263 h 3552825"/>
              <a:gd name="connsiteX94" fmla="*/ 3819754 w 7622610"/>
              <a:gd name="connsiteY94" fmla="*/ 1774032 h 3552825"/>
              <a:gd name="connsiteX95" fmla="*/ 3803085 w 7622610"/>
              <a:gd name="connsiteY95" fmla="*/ 1809750 h 3552825"/>
              <a:gd name="connsiteX96" fmla="*/ 3793560 w 7622610"/>
              <a:gd name="connsiteY96" fmla="*/ 1885950 h 3552825"/>
              <a:gd name="connsiteX97" fmla="*/ 3784035 w 7622610"/>
              <a:gd name="connsiteY97" fmla="*/ 2000250 h 3552825"/>
              <a:gd name="connsiteX98" fmla="*/ 3755460 w 7622610"/>
              <a:gd name="connsiteY98" fmla="*/ 2009775 h 3552825"/>
              <a:gd name="connsiteX99" fmla="*/ 3688785 w 7622610"/>
              <a:gd name="connsiteY99" fmla="*/ 1981200 h 3552825"/>
              <a:gd name="connsiteX100" fmla="*/ 3650685 w 7622610"/>
              <a:gd name="connsiteY100" fmla="*/ 1971675 h 3552825"/>
              <a:gd name="connsiteX101" fmla="*/ 3488760 w 7622610"/>
              <a:gd name="connsiteY101" fmla="*/ 1962150 h 3552825"/>
              <a:gd name="connsiteX102" fmla="*/ 3441135 w 7622610"/>
              <a:gd name="connsiteY102" fmla="*/ 2009775 h 3552825"/>
              <a:gd name="connsiteX103" fmla="*/ 3412560 w 7622610"/>
              <a:gd name="connsiteY103" fmla="*/ 2019300 h 3552825"/>
              <a:gd name="connsiteX104" fmla="*/ 3383985 w 7622610"/>
              <a:gd name="connsiteY104" fmla="*/ 2038350 h 3552825"/>
              <a:gd name="connsiteX105" fmla="*/ 3345885 w 7622610"/>
              <a:gd name="connsiteY105" fmla="*/ 2028825 h 3552825"/>
              <a:gd name="connsiteX106" fmla="*/ 3317310 w 7622610"/>
              <a:gd name="connsiteY106" fmla="*/ 2019300 h 3552825"/>
              <a:gd name="connsiteX107" fmla="*/ 3241110 w 7622610"/>
              <a:gd name="connsiteY107" fmla="*/ 2000250 h 3552825"/>
              <a:gd name="connsiteX108" fmla="*/ 3212535 w 7622610"/>
              <a:gd name="connsiteY108" fmla="*/ 1981200 h 3552825"/>
              <a:gd name="connsiteX109" fmla="*/ 3174435 w 7622610"/>
              <a:gd name="connsiteY109" fmla="*/ 1933575 h 3552825"/>
              <a:gd name="connsiteX110" fmla="*/ 3126810 w 7622610"/>
              <a:gd name="connsiteY110" fmla="*/ 1885950 h 3552825"/>
              <a:gd name="connsiteX111" fmla="*/ 3079185 w 7622610"/>
              <a:gd name="connsiteY111" fmla="*/ 1847850 h 3552825"/>
              <a:gd name="connsiteX112" fmla="*/ 2945835 w 7622610"/>
              <a:gd name="connsiteY112" fmla="*/ 1857375 h 3552825"/>
              <a:gd name="connsiteX113" fmla="*/ 2917260 w 7622610"/>
              <a:gd name="connsiteY113" fmla="*/ 1866900 h 3552825"/>
              <a:gd name="connsiteX114" fmla="*/ 2869635 w 7622610"/>
              <a:gd name="connsiteY114" fmla="*/ 1876425 h 3552825"/>
              <a:gd name="connsiteX115" fmla="*/ 2802960 w 7622610"/>
              <a:gd name="connsiteY115" fmla="*/ 1857375 h 3552825"/>
              <a:gd name="connsiteX116" fmla="*/ 2755335 w 7622610"/>
              <a:gd name="connsiteY116" fmla="*/ 1800225 h 3552825"/>
              <a:gd name="connsiteX117" fmla="*/ 2726760 w 7622610"/>
              <a:gd name="connsiteY117" fmla="*/ 1781175 h 3552825"/>
              <a:gd name="connsiteX118" fmla="*/ 2669610 w 7622610"/>
              <a:gd name="connsiteY118" fmla="*/ 1762125 h 3552825"/>
              <a:gd name="connsiteX119" fmla="*/ 2593410 w 7622610"/>
              <a:gd name="connsiteY119" fmla="*/ 1743075 h 3552825"/>
              <a:gd name="connsiteX120" fmla="*/ 2526735 w 7622610"/>
              <a:gd name="connsiteY120" fmla="*/ 1724025 h 3552825"/>
              <a:gd name="connsiteX121" fmla="*/ 2479110 w 7622610"/>
              <a:gd name="connsiteY121" fmla="*/ 1685925 h 3552825"/>
              <a:gd name="connsiteX122" fmla="*/ 2460060 w 7622610"/>
              <a:gd name="connsiteY122" fmla="*/ 1657350 h 3552825"/>
              <a:gd name="connsiteX123" fmla="*/ 2431485 w 7622610"/>
              <a:gd name="connsiteY123" fmla="*/ 1638300 h 3552825"/>
              <a:gd name="connsiteX124" fmla="*/ 2441010 w 7622610"/>
              <a:gd name="connsiteY124" fmla="*/ 1609725 h 3552825"/>
              <a:gd name="connsiteX125" fmla="*/ 2469585 w 7622610"/>
              <a:gd name="connsiteY125" fmla="*/ 1590675 h 3552825"/>
              <a:gd name="connsiteX126" fmla="*/ 2441010 w 7622610"/>
              <a:gd name="connsiteY126" fmla="*/ 1485900 h 3552825"/>
              <a:gd name="connsiteX127" fmla="*/ 2383860 w 7622610"/>
              <a:gd name="connsiteY127" fmla="*/ 1466850 h 3552825"/>
              <a:gd name="connsiteX128" fmla="*/ 2355285 w 7622610"/>
              <a:gd name="connsiteY128" fmla="*/ 1447800 h 3552825"/>
              <a:gd name="connsiteX129" fmla="*/ 2326710 w 7622610"/>
              <a:gd name="connsiteY129" fmla="*/ 1419225 h 3552825"/>
              <a:gd name="connsiteX130" fmla="*/ 2298135 w 7622610"/>
              <a:gd name="connsiteY130" fmla="*/ 1409700 h 3552825"/>
              <a:gd name="connsiteX131" fmla="*/ 2212410 w 7622610"/>
              <a:gd name="connsiteY131" fmla="*/ 1371600 h 3552825"/>
              <a:gd name="connsiteX132" fmla="*/ 2183835 w 7622610"/>
              <a:gd name="connsiteY132" fmla="*/ 1362075 h 3552825"/>
              <a:gd name="connsiteX133" fmla="*/ 2155260 w 7622610"/>
              <a:gd name="connsiteY133" fmla="*/ 1352550 h 3552825"/>
              <a:gd name="connsiteX134" fmla="*/ 2098110 w 7622610"/>
              <a:gd name="connsiteY134" fmla="*/ 1371600 h 3552825"/>
              <a:gd name="connsiteX135" fmla="*/ 2079060 w 7622610"/>
              <a:gd name="connsiteY135" fmla="*/ 1343025 h 3552825"/>
              <a:gd name="connsiteX136" fmla="*/ 2050485 w 7622610"/>
              <a:gd name="connsiteY136" fmla="*/ 1285875 h 3552825"/>
              <a:gd name="connsiteX137" fmla="*/ 2021910 w 7622610"/>
              <a:gd name="connsiteY137" fmla="*/ 1276350 h 3552825"/>
              <a:gd name="connsiteX138" fmla="*/ 1993335 w 7622610"/>
              <a:gd name="connsiteY138" fmla="*/ 1257300 h 3552825"/>
              <a:gd name="connsiteX139" fmla="*/ 1983810 w 7622610"/>
              <a:gd name="connsiteY139" fmla="*/ 1085850 h 3552825"/>
              <a:gd name="connsiteX140" fmla="*/ 1974285 w 7622610"/>
              <a:gd name="connsiteY140" fmla="*/ 1057275 h 3552825"/>
              <a:gd name="connsiteX141" fmla="*/ 1936185 w 7622610"/>
              <a:gd name="connsiteY141" fmla="*/ 1047750 h 3552825"/>
              <a:gd name="connsiteX142" fmla="*/ 1850460 w 7622610"/>
              <a:gd name="connsiteY142" fmla="*/ 1019175 h 3552825"/>
              <a:gd name="connsiteX143" fmla="*/ 1821885 w 7622610"/>
              <a:gd name="connsiteY143" fmla="*/ 1009650 h 3552825"/>
              <a:gd name="connsiteX144" fmla="*/ 1793310 w 7622610"/>
              <a:gd name="connsiteY144" fmla="*/ 1000125 h 3552825"/>
              <a:gd name="connsiteX145" fmla="*/ 1764735 w 7622610"/>
              <a:gd name="connsiteY145" fmla="*/ 981075 h 3552825"/>
              <a:gd name="connsiteX146" fmla="*/ 1707585 w 7622610"/>
              <a:gd name="connsiteY146" fmla="*/ 1009650 h 3552825"/>
              <a:gd name="connsiteX147" fmla="*/ 1688535 w 7622610"/>
              <a:gd name="connsiteY147" fmla="*/ 1038225 h 3552825"/>
              <a:gd name="connsiteX148" fmla="*/ 1631385 w 7622610"/>
              <a:gd name="connsiteY148" fmla="*/ 1057275 h 3552825"/>
              <a:gd name="connsiteX149" fmla="*/ 1393260 w 7622610"/>
              <a:gd name="connsiteY149" fmla="*/ 1038225 h 3552825"/>
              <a:gd name="connsiteX150" fmla="*/ 1307535 w 7622610"/>
              <a:gd name="connsiteY150" fmla="*/ 1009650 h 3552825"/>
              <a:gd name="connsiteX151" fmla="*/ 1278960 w 7622610"/>
              <a:gd name="connsiteY151" fmla="*/ 1000125 h 3552825"/>
              <a:gd name="connsiteX152" fmla="*/ 1250385 w 7622610"/>
              <a:gd name="connsiteY152" fmla="*/ 990600 h 3552825"/>
              <a:gd name="connsiteX153" fmla="*/ 1269435 w 7622610"/>
              <a:gd name="connsiteY153" fmla="*/ 962025 h 3552825"/>
              <a:gd name="connsiteX154" fmla="*/ 1307535 w 7622610"/>
              <a:gd name="connsiteY154" fmla="*/ 952500 h 3552825"/>
              <a:gd name="connsiteX155" fmla="*/ 1336110 w 7622610"/>
              <a:gd name="connsiteY155" fmla="*/ 942975 h 3552825"/>
              <a:gd name="connsiteX156" fmla="*/ 1364685 w 7622610"/>
              <a:gd name="connsiteY156" fmla="*/ 914400 h 3552825"/>
              <a:gd name="connsiteX157" fmla="*/ 1374210 w 7622610"/>
              <a:gd name="connsiteY157" fmla="*/ 885825 h 3552825"/>
              <a:gd name="connsiteX158" fmla="*/ 1459935 w 7622610"/>
              <a:gd name="connsiteY158" fmla="*/ 838200 h 3552825"/>
              <a:gd name="connsiteX159" fmla="*/ 1536135 w 7622610"/>
              <a:gd name="connsiteY159" fmla="*/ 828675 h 3552825"/>
              <a:gd name="connsiteX160" fmla="*/ 1593285 w 7622610"/>
              <a:gd name="connsiteY160" fmla="*/ 800100 h 3552825"/>
              <a:gd name="connsiteX161" fmla="*/ 1602810 w 7622610"/>
              <a:gd name="connsiteY161" fmla="*/ 771525 h 3552825"/>
              <a:gd name="connsiteX162" fmla="*/ 1612335 w 7622610"/>
              <a:gd name="connsiteY162" fmla="*/ 695325 h 3552825"/>
              <a:gd name="connsiteX163" fmla="*/ 1602810 w 7622610"/>
              <a:gd name="connsiteY163" fmla="*/ 647700 h 3552825"/>
              <a:gd name="connsiteX164" fmla="*/ 1574235 w 7622610"/>
              <a:gd name="connsiteY164" fmla="*/ 628650 h 3552825"/>
              <a:gd name="connsiteX165" fmla="*/ 1517085 w 7622610"/>
              <a:gd name="connsiteY165" fmla="*/ 609600 h 3552825"/>
              <a:gd name="connsiteX166" fmla="*/ 1488510 w 7622610"/>
              <a:gd name="connsiteY166" fmla="*/ 600075 h 3552825"/>
              <a:gd name="connsiteX167" fmla="*/ 1459935 w 7622610"/>
              <a:gd name="connsiteY167" fmla="*/ 581025 h 3552825"/>
              <a:gd name="connsiteX168" fmla="*/ 1412310 w 7622610"/>
              <a:gd name="connsiteY168" fmla="*/ 495300 h 3552825"/>
              <a:gd name="connsiteX169" fmla="*/ 1383735 w 7622610"/>
              <a:gd name="connsiteY169" fmla="*/ 476250 h 3552825"/>
              <a:gd name="connsiteX170" fmla="*/ 1364685 w 7622610"/>
              <a:gd name="connsiteY170" fmla="*/ 447675 h 3552825"/>
              <a:gd name="connsiteX171" fmla="*/ 1336110 w 7622610"/>
              <a:gd name="connsiteY171" fmla="*/ 438150 h 3552825"/>
              <a:gd name="connsiteX172" fmla="*/ 1278960 w 7622610"/>
              <a:gd name="connsiteY172" fmla="*/ 400050 h 3552825"/>
              <a:gd name="connsiteX173" fmla="*/ 1278960 w 7622610"/>
              <a:gd name="connsiteY173" fmla="*/ 400050 h 3552825"/>
              <a:gd name="connsiteX174" fmla="*/ 1221810 w 7622610"/>
              <a:gd name="connsiteY174" fmla="*/ 342900 h 3552825"/>
              <a:gd name="connsiteX175" fmla="*/ 1193235 w 7622610"/>
              <a:gd name="connsiteY175" fmla="*/ 314325 h 3552825"/>
              <a:gd name="connsiteX176" fmla="*/ 1174185 w 7622610"/>
              <a:gd name="connsiteY176" fmla="*/ 285750 h 3552825"/>
              <a:gd name="connsiteX177" fmla="*/ 1145610 w 7622610"/>
              <a:gd name="connsiteY177" fmla="*/ 276225 h 3552825"/>
              <a:gd name="connsiteX178" fmla="*/ 1126560 w 7622610"/>
              <a:gd name="connsiteY178" fmla="*/ 247650 h 3552825"/>
              <a:gd name="connsiteX179" fmla="*/ 1069410 w 7622610"/>
              <a:gd name="connsiteY179" fmla="*/ 219075 h 3552825"/>
              <a:gd name="connsiteX180" fmla="*/ 1021785 w 7622610"/>
              <a:gd name="connsiteY180" fmla="*/ 180975 h 3552825"/>
              <a:gd name="connsiteX181" fmla="*/ 1002735 w 7622610"/>
              <a:gd name="connsiteY181" fmla="*/ 152400 h 3552825"/>
              <a:gd name="connsiteX182" fmla="*/ 974160 w 7622610"/>
              <a:gd name="connsiteY182" fmla="*/ 123825 h 3552825"/>
              <a:gd name="connsiteX183" fmla="*/ 955110 w 7622610"/>
              <a:gd name="connsiteY183" fmla="*/ 95250 h 3552825"/>
              <a:gd name="connsiteX184" fmla="*/ 897960 w 7622610"/>
              <a:gd name="connsiteY184" fmla="*/ 47625 h 3552825"/>
              <a:gd name="connsiteX185" fmla="*/ 878910 w 7622610"/>
              <a:gd name="connsiteY185" fmla="*/ 19050 h 3552825"/>
              <a:gd name="connsiteX186" fmla="*/ 821760 w 7622610"/>
              <a:gd name="connsiteY186" fmla="*/ 9525 h 3552825"/>
              <a:gd name="connsiteX187" fmla="*/ 783660 w 7622610"/>
              <a:gd name="connsiteY187" fmla="*/ 0 h 3552825"/>
              <a:gd name="connsiteX188" fmla="*/ 640785 w 7622610"/>
              <a:gd name="connsiteY188" fmla="*/ 9525 h 3552825"/>
              <a:gd name="connsiteX189" fmla="*/ 583635 w 7622610"/>
              <a:gd name="connsiteY189" fmla="*/ 57150 h 3552825"/>
              <a:gd name="connsiteX190" fmla="*/ 488385 w 7622610"/>
              <a:gd name="connsiteY190" fmla="*/ 66675 h 3552825"/>
              <a:gd name="connsiteX191" fmla="*/ 412185 w 7622610"/>
              <a:gd name="connsiteY191" fmla="*/ 85725 h 3552825"/>
              <a:gd name="connsiteX192" fmla="*/ 402660 w 7622610"/>
              <a:gd name="connsiteY192" fmla="*/ 114300 h 3552825"/>
              <a:gd name="connsiteX193" fmla="*/ 431235 w 7622610"/>
              <a:gd name="connsiteY193" fmla="*/ 180975 h 3552825"/>
              <a:gd name="connsiteX194" fmla="*/ 488385 w 7622610"/>
              <a:gd name="connsiteY194" fmla="*/ 219075 h 3552825"/>
              <a:gd name="connsiteX195" fmla="*/ 478860 w 7622610"/>
              <a:gd name="connsiteY195" fmla="*/ 295275 h 3552825"/>
              <a:gd name="connsiteX196" fmla="*/ 450285 w 7622610"/>
              <a:gd name="connsiteY196" fmla="*/ 381000 h 3552825"/>
              <a:gd name="connsiteX197" fmla="*/ 440760 w 7622610"/>
              <a:gd name="connsiteY197" fmla="*/ 419100 h 3552825"/>
              <a:gd name="connsiteX198" fmla="*/ 383610 w 7622610"/>
              <a:gd name="connsiteY198" fmla="*/ 447675 h 3552825"/>
              <a:gd name="connsiteX199" fmla="*/ 288360 w 7622610"/>
              <a:gd name="connsiteY199" fmla="*/ 419100 h 3552825"/>
              <a:gd name="connsiteX200" fmla="*/ 259785 w 7622610"/>
              <a:gd name="connsiteY200" fmla="*/ 409575 h 3552825"/>
              <a:gd name="connsiteX201" fmla="*/ 59760 w 7622610"/>
              <a:gd name="connsiteY201" fmla="*/ 419100 h 3552825"/>
              <a:gd name="connsiteX202" fmla="*/ 40710 w 7622610"/>
              <a:gd name="connsiteY202" fmla="*/ 447675 h 3552825"/>
              <a:gd name="connsiteX203" fmla="*/ 50235 w 7622610"/>
              <a:gd name="connsiteY203" fmla="*/ 476250 h 3552825"/>
              <a:gd name="connsiteX204" fmla="*/ 40710 w 7622610"/>
              <a:gd name="connsiteY204" fmla="*/ 561975 h 3552825"/>
              <a:gd name="connsiteX205" fmla="*/ 21660 w 7622610"/>
              <a:gd name="connsiteY205" fmla="*/ 619125 h 3552825"/>
              <a:gd name="connsiteX206" fmla="*/ 31185 w 7622610"/>
              <a:gd name="connsiteY206" fmla="*/ 666750 h 3552825"/>
              <a:gd name="connsiteX207" fmla="*/ 50235 w 7622610"/>
              <a:gd name="connsiteY207" fmla="*/ 723900 h 3552825"/>
              <a:gd name="connsiteX208" fmla="*/ 126435 w 7622610"/>
              <a:gd name="connsiteY208" fmla="*/ 742950 h 3552825"/>
              <a:gd name="connsiteX209" fmla="*/ 183585 w 7622610"/>
              <a:gd name="connsiteY209" fmla="*/ 762000 h 3552825"/>
              <a:gd name="connsiteX210" fmla="*/ 240735 w 7622610"/>
              <a:gd name="connsiteY210" fmla="*/ 781050 h 3552825"/>
              <a:gd name="connsiteX211" fmla="*/ 269310 w 7622610"/>
              <a:gd name="connsiteY211" fmla="*/ 790575 h 3552825"/>
              <a:gd name="connsiteX212" fmla="*/ 288360 w 7622610"/>
              <a:gd name="connsiteY212" fmla="*/ 847725 h 3552825"/>
              <a:gd name="connsiteX213" fmla="*/ 307410 w 7622610"/>
              <a:gd name="connsiteY213" fmla="*/ 885825 h 3552825"/>
              <a:gd name="connsiteX0" fmla="*/ 7184460 w 7622610"/>
              <a:gd name="connsiteY0" fmla="*/ 3552825 h 3552825"/>
              <a:gd name="connsiteX1" fmla="*/ 7160648 w 7622610"/>
              <a:gd name="connsiteY1" fmla="*/ 3548063 h 3552825"/>
              <a:gd name="connsiteX2" fmla="*/ 7213035 w 7622610"/>
              <a:gd name="connsiteY2" fmla="*/ 3495675 h 3552825"/>
              <a:gd name="connsiteX3" fmla="*/ 7203510 w 7622610"/>
              <a:gd name="connsiteY3" fmla="*/ 3457575 h 3552825"/>
              <a:gd name="connsiteX4" fmla="*/ 7208272 w 7622610"/>
              <a:gd name="connsiteY4" fmla="*/ 3352800 h 3552825"/>
              <a:gd name="connsiteX5" fmla="*/ 7232085 w 7622610"/>
              <a:gd name="connsiteY5" fmla="*/ 3343275 h 3552825"/>
              <a:gd name="connsiteX6" fmla="*/ 7243991 w 7622610"/>
              <a:gd name="connsiteY6" fmla="*/ 3257550 h 3552825"/>
              <a:gd name="connsiteX7" fmla="*/ 7308285 w 7622610"/>
              <a:gd name="connsiteY7" fmla="*/ 3219450 h 3552825"/>
              <a:gd name="connsiteX8" fmla="*/ 7317810 w 7622610"/>
              <a:gd name="connsiteY8" fmla="*/ 3190875 h 3552825"/>
              <a:gd name="connsiteX9" fmla="*/ 7329716 w 7622610"/>
              <a:gd name="connsiteY9" fmla="*/ 2988469 h 3552825"/>
              <a:gd name="connsiteX10" fmla="*/ 7410679 w 7622610"/>
              <a:gd name="connsiteY10" fmla="*/ 2924175 h 3552825"/>
              <a:gd name="connsiteX11" fmla="*/ 7472591 w 7622610"/>
              <a:gd name="connsiteY11" fmla="*/ 2962275 h 3552825"/>
              <a:gd name="connsiteX12" fmla="*/ 7527360 w 7622610"/>
              <a:gd name="connsiteY12" fmla="*/ 2947988 h 3552825"/>
              <a:gd name="connsiteX13" fmla="*/ 7574985 w 7622610"/>
              <a:gd name="connsiteY13" fmla="*/ 2867025 h 3552825"/>
              <a:gd name="connsiteX14" fmla="*/ 7584510 w 7622610"/>
              <a:gd name="connsiteY14" fmla="*/ 2838450 h 3552825"/>
              <a:gd name="connsiteX15" fmla="*/ 7613085 w 7622610"/>
              <a:gd name="connsiteY15" fmla="*/ 2819400 h 3552825"/>
              <a:gd name="connsiteX16" fmla="*/ 7622610 w 7622610"/>
              <a:gd name="connsiteY16" fmla="*/ 2790825 h 3552825"/>
              <a:gd name="connsiteX17" fmla="*/ 7613085 w 7622610"/>
              <a:gd name="connsiteY17" fmla="*/ 2752725 h 3552825"/>
              <a:gd name="connsiteX18" fmla="*/ 7489260 w 7622610"/>
              <a:gd name="connsiteY18" fmla="*/ 2714625 h 3552825"/>
              <a:gd name="connsiteX19" fmla="*/ 7460685 w 7622610"/>
              <a:gd name="connsiteY19" fmla="*/ 2705100 h 3552825"/>
              <a:gd name="connsiteX20" fmla="*/ 7432110 w 7622610"/>
              <a:gd name="connsiteY20" fmla="*/ 2676525 h 3552825"/>
              <a:gd name="connsiteX21" fmla="*/ 7403535 w 7622610"/>
              <a:gd name="connsiteY21" fmla="*/ 2657475 h 3552825"/>
              <a:gd name="connsiteX22" fmla="*/ 7241610 w 7622610"/>
              <a:gd name="connsiteY22" fmla="*/ 2619375 h 3552825"/>
              <a:gd name="connsiteX23" fmla="*/ 7174935 w 7622610"/>
              <a:gd name="connsiteY23" fmla="*/ 2600325 h 3552825"/>
              <a:gd name="connsiteX24" fmla="*/ 7070160 w 7622610"/>
              <a:gd name="connsiteY24" fmla="*/ 2571750 h 3552825"/>
              <a:gd name="connsiteX25" fmla="*/ 7041585 w 7622610"/>
              <a:gd name="connsiteY25" fmla="*/ 2552700 h 3552825"/>
              <a:gd name="connsiteX26" fmla="*/ 6965385 w 7622610"/>
              <a:gd name="connsiteY26" fmla="*/ 2543175 h 3552825"/>
              <a:gd name="connsiteX27" fmla="*/ 6936810 w 7622610"/>
              <a:gd name="connsiteY27" fmla="*/ 2533650 h 3552825"/>
              <a:gd name="connsiteX28" fmla="*/ 6841560 w 7622610"/>
              <a:gd name="connsiteY28" fmla="*/ 2552700 h 3552825"/>
              <a:gd name="connsiteX29" fmla="*/ 6812985 w 7622610"/>
              <a:gd name="connsiteY29" fmla="*/ 2571750 h 3552825"/>
              <a:gd name="connsiteX30" fmla="*/ 6755835 w 7622610"/>
              <a:gd name="connsiteY30" fmla="*/ 2590800 h 3552825"/>
              <a:gd name="connsiteX31" fmla="*/ 6727260 w 7622610"/>
              <a:gd name="connsiteY31" fmla="*/ 2609850 h 3552825"/>
              <a:gd name="connsiteX32" fmla="*/ 6698685 w 7622610"/>
              <a:gd name="connsiteY32" fmla="*/ 2619375 h 3552825"/>
              <a:gd name="connsiteX33" fmla="*/ 6641535 w 7622610"/>
              <a:gd name="connsiteY33" fmla="*/ 2657475 h 3552825"/>
              <a:gd name="connsiteX34" fmla="*/ 6584385 w 7622610"/>
              <a:gd name="connsiteY34" fmla="*/ 2619375 h 3552825"/>
              <a:gd name="connsiteX35" fmla="*/ 6527235 w 7622610"/>
              <a:gd name="connsiteY35" fmla="*/ 2581275 h 3552825"/>
              <a:gd name="connsiteX36" fmla="*/ 6498660 w 7622610"/>
              <a:gd name="connsiteY36" fmla="*/ 2562225 h 3552825"/>
              <a:gd name="connsiteX37" fmla="*/ 6412935 w 7622610"/>
              <a:gd name="connsiteY37" fmla="*/ 2543175 h 3552825"/>
              <a:gd name="connsiteX38" fmla="*/ 6231960 w 7622610"/>
              <a:gd name="connsiteY38" fmla="*/ 2533650 h 3552825"/>
              <a:gd name="connsiteX39" fmla="*/ 6155760 w 7622610"/>
              <a:gd name="connsiteY39" fmla="*/ 2552700 h 3552825"/>
              <a:gd name="connsiteX40" fmla="*/ 6127185 w 7622610"/>
              <a:gd name="connsiteY40" fmla="*/ 2571750 h 3552825"/>
              <a:gd name="connsiteX41" fmla="*/ 6117660 w 7622610"/>
              <a:gd name="connsiteY41" fmla="*/ 2619375 h 3552825"/>
              <a:gd name="connsiteX42" fmla="*/ 6060510 w 7622610"/>
              <a:gd name="connsiteY42" fmla="*/ 2647950 h 3552825"/>
              <a:gd name="connsiteX43" fmla="*/ 5860485 w 7622610"/>
              <a:gd name="connsiteY43" fmla="*/ 2647950 h 3552825"/>
              <a:gd name="connsiteX44" fmla="*/ 5822385 w 7622610"/>
              <a:gd name="connsiteY44" fmla="*/ 2657475 h 3552825"/>
              <a:gd name="connsiteX45" fmla="*/ 5765235 w 7622610"/>
              <a:gd name="connsiteY45" fmla="*/ 2676525 h 3552825"/>
              <a:gd name="connsiteX46" fmla="*/ 5755710 w 7622610"/>
              <a:gd name="connsiteY46" fmla="*/ 2781300 h 3552825"/>
              <a:gd name="connsiteX47" fmla="*/ 5715229 w 7622610"/>
              <a:gd name="connsiteY47" fmla="*/ 2831306 h 3552825"/>
              <a:gd name="connsiteX48" fmla="*/ 5593785 w 7622610"/>
              <a:gd name="connsiteY48" fmla="*/ 2781300 h 3552825"/>
              <a:gd name="connsiteX49" fmla="*/ 5536635 w 7622610"/>
              <a:gd name="connsiteY49" fmla="*/ 2762250 h 3552825"/>
              <a:gd name="connsiteX50" fmla="*/ 5508060 w 7622610"/>
              <a:gd name="connsiteY50" fmla="*/ 2752725 h 3552825"/>
              <a:gd name="connsiteX51" fmla="*/ 5450910 w 7622610"/>
              <a:gd name="connsiteY51" fmla="*/ 2714625 h 3552825"/>
              <a:gd name="connsiteX52" fmla="*/ 5393760 w 7622610"/>
              <a:gd name="connsiteY52" fmla="*/ 2695575 h 3552825"/>
              <a:gd name="connsiteX53" fmla="*/ 5365185 w 7622610"/>
              <a:gd name="connsiteY53" fmla="*/ 2686050 h 3552825"/>
              <a:gd name="connsiteX54" fmla="*/ 5165160 w 7622610"/>
              <a:gd name="connsiteY54" fmla="*/ 2590800 h 3552825"/>
              <a:gd name="connsiteX55" fmla="*/ 5184210 w 7622610"/>
              <a:gd name="connsiteY55" fmla="*/ 2562225 h 3552825"/>
              <a:gd name="connsiteX56" fmla="*/ 5241360 w 7622610"/>
              <a:gd name="connsiteY56" fmla="*/ 2543175 h 3552825"/>
              <a:gd name="connsiteX57" fmla="*/ 5279460 w 7622610"/>
              <a:gd name="connsiteY57" fmla="*/ 2486025 h 3552825"/>
              <a:gd name="connsiteX58" fmla="*/ 5298510 w 7622610"/>
              <a:gd name="connsiteY58" fmla="*/ 2457450 h 3552825"/>
              <a:gd name="connsiteX59" fmla="*/ 5288985 w 7622610"/>
              <a:gd name="connsiteY59" fmla="*/ 2400300 h 3552825"/>
              <a:gd name="connsiteX60" fmla="*/ 5250885 w 7622610"/>
              <a:gd name="connsiteY60" fmla="*/ 2390775 h 3552825"/>
              <a:gd name="connsiteX61" fmla="*/ 5193735 w 7622610"/>
              <a:gd name="connsiteY61" fmla="*/ 2371725 h 3552825"/>
              <a:gd name="connsiteX62" fmla="*/ 5165160 w 7622610"/>
              <a:gd name="connsiteY62" fmla="*/ 2362200 h 3552825"/>
              <a:gd name="connsiteX63" fmla="*/ 5136585 w 7622610"/>
              <a:gd name="connsiteY63" fmla="*/ 2352675 h 3552825"/>
              <a:gd name="connsiteX64" fmla="*/ 5108010 w 7622610"/>
              <a:gd name="connsiteY64" fmla="*/ 2295525 h 3552825"/>
              <a:gd name="connsiteX65" fmla="*/ 5117535 w 7622610"/>
              <a:gd name="connsiteY65" fmla="*/ 2257425 h 3552825"/>
              <a:gd name="connsiteX66" fmla="*/ 5108010 w 7622610"/>
              <a:gd name="connsiteY66" fmla="*/ 2143125 h 3552825"/>
              <a:gd name="connsiteX67" fmla="*/ 5079435 w 7622610"/>
              <a:gd name="connsiteY67" fmla="*/ 2124075 h 3552825"/>
              <a:gd name="connsiteX68" fmla="*/ 4993710 w 7622610"/>
              <a:gd name="connsiteY68" fmla="*/ 2114550 h 3552825"/>
              <a:gd name="connsiteX69" fmla="*/ 5022285 w 7622610"/>
              <a:gd name="connsiteY69" fmla="*/ 2028825 h 3552825"/>
              <a:gd name="connsiteX70" fmla="*/ 5031810 w 7622610"/>
              <a:gd name="connsiteY70" fmla="*/ 2000250 h 3552825"/>
              <a:gd name="connsiteX71" fmla="*/ 5022285 w 7622610"/>
              <a:gd name="connsiteY71" fmla="*/ 1895475 h 3552825"/>
              <a:gd name="connsiteX72" fmla="*/ 4936560 w 7622610"/>
              <a:gd name="connsiteY72" fmla="*/ 1847850 h 3552825"/>
              <a:gd name="connsiteX73" fmla="*/ 4907985 w 7622610"/>
              <a:gd name="connsiteY73" fmla="*/ 1828800 h 3552825"/>
              <a:gd name="connsiteX74" fmla="*/ 4793685 w 7622610"/>
              <a:gd name="connsiteY74" fmla="*/ 1819275 h 3552825"/>
              <a:gd name="connsiteX75" fmla="*/ 4765110 w 7622610"/>
              <a:gd name="connsiteY75" fmla="*/ 1809750 h 3552825"/>
              <a:gd name="connsiteX76" fmla="*/ 4707960 w 7622610"/>
              <a:gd name="connsiteY76" fmla="*/ 1781175 h 3552825"/>
              <a:gd name="connsiteX77" fmla="*/ 4688910 w 7622610"/>
              <a:gd name="connsiteY77" fmla="*/ 1752600 h 3552825"/>
              <a:gd name="connsiteX78" fmla="*/ 4669860 w 7622610"/>
              <a:gd name="connsiteY78" fmla="*/ 1676400 h 3552825"/>
              <a:gd name="connsiteX79" fmla="*/ 4631760 w 7622610"/>
              <a:gd name="connsiteY79" fmla="*/ 1619250 h 3552825"/>
              <a:gd name="connsiteX80" fmla="*/ 4574610 w 7622610"/>
              <a:gd name="connsiteY80" fmla="*/ 1600200 h 3552825"/>
              <a:gd name="connsiteX81" fmla="*/ 4355535 w 7622610"/>
              <a:gd name="connsiteY81" fmla="*/ 1609725 h 3552825"/>
              <a:gd name="connsiteX82" fmla="*/ 4336485 w 7622610"/>
              <a:gd name="connsiteY82" fmla="*/ 1638300 h 3552825"/>
              <a:gd name="connsiteX83" fmla="*/ 4326960 w 7622610"/>
              <a:gd name="connsiteY83" fmla="*/ 1704975 h 3552825"/>
              <a:gd name="connsiteX84" fmla="*/ 4298385 w 7622610"/>
              <a:gd name="connsiteY84" fmla="*/ 1724025 h 3552825"/>
              <a:gd name="connsiteX85" fmla="*/ 4212660 w 7622610"/>
              <a:gd name="connsiteY85" fmla="*/ 1714500 h 3552825"/>
              <a:gd name="connsiteX86" fmla="*/ 4184085 w 7622610"/>
              <a:gd name="connsiteY86" fmla="*/ 1619250 h 3552825"/>
              <a:gd name="connsiteX87" fmla="*/ 4174560 w 7622610"/>
              <a:gd name="connsiteY87" fmla="*/ 1590675 h 3552825"/>
              <a:gd name="connsiteX88" fmla="*/ 4107885 w 7622610"/>
              <a:gd name="connsiteY88" fmla="*/ 1571625 h 3552825"/>
              <a:gd name="connsiteX89" fmla="*/ 3919767 w 7622610"/>
              <a:gd name="connsiteY89" fmla="*/ 1631156 h 3552825"/>
              <a:gd name="connsiteX90" fmla="*/ 3841185 w 7622610"/>
              <a:gd name="connsiteY90" fmla="*/ 1631156 h 3552825"/>
              <a:gd name="connsiteX91" fmla="*/ 3812610 w 7622610"/>
              <a:gd name="connsiteY91" fmla="*/ 1619250 h 3552825"/>
              <a:gd name="connsiteX92" fmla="*/ 3743554 w 7622610"/>
              <a:gd name="connsiteY92" fmla="*/ 1626394 h 3552825"/>
              <a:gd name="connsiteX93" fmla="*/ 3841185 w 7622610"/>
              <a:gd name="connsiteY93" fmla="*/ 1719263 h 3552825"/>
              <a:gd name="connsiteX94" fmla="*/ 3819754 w 7622610"/>
              <a:gd name="connsiteY94" fmla="*/ 1774032 h 3552825"/>
              <a:gd name="connsiteX95" fmla="*/ 3803085 w 7622610"/>
              <a:gd name="connsiteY95" fmla="*/ 1809750 h 3552825"/>
              <a:gd name="connsiteX96" fmla="*/ 3793560 w 7622610"/>
              <a:gd name="connsiteY96" fmla="*/ 1885950 h 3552825"/>
              <a:gd name="connsiteX97" fmla="*/ 3784035 w 7622610"/>
              <a:gd name="connsiteY97" fmla="*/ 2000250 h 3552825"/>
              <a:gd name="connsiteX98" fmla="*/ 3755460 w 7622610"/>
              <a:gd name="connsiteY98" fmla="*/ 2009775 h 3552825"/>
              <a:gd name="connsiteX99" fmla="*/ 3688785 w 7622610"/>
              <a:gd name="connsiteY99" fmla="*/ 1981200 h 3552825"/>
              <a:gd name="connsiteX100" fmla="*/ 3650685 w 7622610"/>
              <a:gd name="connsiteY100" fmla="*/ 1971675 h 3552825"/>
              <a:gd name="connsiteX101" fmla="*/ 3488760 w 7622610"/>
              <a:gd name="connsiteY101" fmla="*/ 1962150 h 3552825"/>
              <a:gd name="connsiteX102" fmla="*/ 3441135 w 7622610"/>
              <a:gd name="connsiteY102" fmla="*/ 2009775 h 3552825"/>
              <a:gd name="connsiteX103" fmla="*/ 3412560 w 7622610"/>
              <a:gd name="connsiteY103" fmla="*/ 2019300 h 3552825"/>
              <a:gd name="connsiteX104" fmla="*/ 3383985 w 7622610"/>
              <a:gd name="connsiteY104" fmla="*/ 2038350 h 3552825"/>
              <a:gd name="connsiteX105" fmla="*/ 3345885 w 7622610"/>
              <a:gd name="connsiteY105" fmla="*/ 2028825 h 3552825"/>
              <a:gd name="connsiteX106" fmla="*/ 3317310 w 7622610"/>
              <a:gd name="connsiteY106" fmla="*/ 2019300 h 3552825"/>
              <a:gd name="connsiteX107" fmla="*/ 3241110 w 7622610"/>
              <a:gd name="connsiteY107" fmla="*/ 2000250 h 3552825"/>
              <a:gd name="connsiteX108" fmla="*/ 3212535 w 7622610"/>
              <a:gd name="connsiteY108" fmla="*/ 1981200 h 3552825"/>
              <a:gd name="connsiteX109" fmla="*/ 3126810 w 7622610"/>
              <a:gd name="connsiteY109" fmla="*/ 1885950 h 3552825"/>
              <a:gd name="connsiteX110" fmla="*/ 3079185 w 7622610"/>
              <a:gd name="connsiteY110" fmla="*/ 1847850 h 3552825"/>
              <a:gd name="connsiteX111" fmla="*/ 2945835 w 7622610"/>
              <a:gd name="connsiteY111" fmla="*/ 1857375 h 3552825"/>
              <a:gd name="connsiteX112" fmla="*/ 2917260 w 7622610"/>
              <a:gd name="connsiteY112" fmla="*/ 1866900 h 3552825"/>
              <a:gd name="connsiteX113" fmla="*/ 2869635 w 7622610"/>
              <a:gd name="connsiteY113" fmla="*/ 1876425 h 3552825"/>
              <a:gd name="connsiteX114" fmla="*/ 2802960 w 7622610"/>
              <a:gd name="connsiteY114" fmla="*/ 1857375 h 3552825"/>
              <a:gd name="connsiteX115" fmla="*/ 2755335 w 7622610"/>
              <a:gd name="connsiteY115" fmla="*/ 1800225 h 3552825"/>
              <a:gd name="connsiteX116" fmla="*/ 2726760 w 7622610"/>
              <a:gd name="connsiteY116" fmla="*/ 1781175 h 3552825"/>
              <a:gd name="connsiteX117" fmla="*/ 2669610 w 7622610"/>
              <a:gd name="connsiteY117" fmla="*/ 1762125 h 3552825"/>
              <a:gd name="connsiteX118" fmla="*/ 2593410 w 7622610"/>
              <a:gd name="connsiteY118" fmla="*/ 1743075 h 3552825"/>
              <a:gd name="connsiteX119" fmla="*/ 2526735 w 7622610"/>
              <a:gd name="connsiteY119" fmla="*/ 1724025 h 3552825"/>
              <a:gd name="connsiteX120" fmla="*/ 2479110 w 7622610"/>
              <a:gd name="connsiteY120" fmla="*/ 1685925 h 3552825"/>
              <a:gd name="connsiteX121" fmla="*/ 2460060 w 7622610"/>
              <a:gd name="connsiteY121" fmla="*/ 1657350 h 3552825"/>
              <a:gd name="connsiteX122" fmla="*/ 2431485 w 7622610"/>
              <a:gd name="connsiteY122" fmla="*/ 1638300 h 3552825"/>
              <a:gd name="connsiteX123" fmla="*/ 2441010 w 7622610"/>
              <a:gd name="connsiteY123" fmla="*/ 1609725 h 3552825"/>
              <a:gd name="connsiteX124" fmla="*/ 2469585 w 7622610"/>
              <a:gd name="connsiteY124" fmla="*/ 1590675 h 3552825"/>
              <a:gd name="connsiteX125" fmla="*/ 2441010 w 7622610"/>
              <a:gd name="connsiteY125" fmla="*/ 1485900 h 3552825"/>
              <a:gd name="connsiteX126" fmla="*/ 2383860 w 7622610"/>
              <a:gd name="connsiteY126" fmla="*/ 1466850 h 3552825"/>
              <a:gd name="connsiteX127" fmla="*/ 2355285 w 7622610"/>
              <a:gd name="connsiteY127" fmla="*/ 1447800 h 3552825"/>
              <a:gd name="connsiteX128" fmla="*/ 2326710 w 7622610"/>
              <a:gd name="connsiteY128" fmla="*/ 1419225 h 3552825"/>
              <a:gd name="connsiteX129" fmla="*/ 2298135 w 7622610"/>
              <a:gd name="connsiteY129" fmla="*/ 1409700 h 3552825"/>
              <a:gd name="connsiteX130" fmla="*/ 2212410 w 7622610"/>
              <a:gd name="connsiteY130" fmla="*/ 1371600 h 3552825"/>
              <a:gd name="connsiteX131" fmla="*/ 2183835 w 7622610"/>
              <a:gd name="connsiteY131" fmla="*/ 1362075 h 3552825"/>
              <a:gd name="connsiteX132" fmla="*/ 2155260 w 7622610"/>
              <a:gd name="connsiteY132" fmla="*/ 1352550 h 3552825"/>
              <a:gd name="connsiteX133" fmla="*/ 2098110 w 7622610"/>
              <a:gd name="connsiteY133" fmla="*/ 1371600 h 3552825"/>
              <a:gd name="connsiteX134" fmla="*/ 2079060 w 7622610"/>
              <a:gd name="connsiteY134" fmla="*/ 1343025 h 3552825"/>
              <a:gd name="connsiteX135" fmla="*/ 2050485 w 7622610"/>
              <a:gd name="connsiteY135" fmla="*/ 1285875 h 3552825"/>
              <a:gd name="connsiteX136" fmla="*/ 2021910 w 7622610"/>
              <a:gd name="connsiteY136" fmla="*/ 1276350 h 3552825"/>
              <a:gd name="connsiteX137" fmla="*/ 1993335 w 7622610"/>
              <a:gd name="connsiteY137" fmla="*/ 1257300 h 3552825"/>
              <a:gd name="connsiteX138" fmla="*/ 1983810 w 7622610"/>
              <a:gd name="connsiteY138" fmla="*/ 1085850 h 3552825"/>
              <a:gd name="connsiteX139" fmla="*/ 1974285 w 7622610"/>
              <a:gd name="connsiteY139" fmla="*/ 1057275 h 3552825"/>
              <a:gd name="connsiteX140" fmla="*/ 1936185 w 7622610"/>
              <a:gd name="connsiteY140" fmla="*/ 1047750 h 3552825"/>
              <a:gd name="connsiteX141" fmla="*/ 1850460 w 7622610"/>
              <a:gd name="connsiteY141" fmla="*/ 1019175 h 3552825"/>
              <a:gd name="connsiteX142" fmla="*/ 1821885 w 7622610"/>
              <a:gd name="connsiteY142" fmla="*/ 1009650 h 3552825"/>
              <a:gd name="connsiteX143" fmla="*/ 1793310 w 7622610"/>
              <a:gd name="connsiteY143" fmla="*/ 1000125 h 3552825"/>
              <a:gd name="connsiteX144" fmla="*/ 1764735 w 7622610"/>
              <a:gd name="connsiteY144" fmla="*/ 981075 h 3552825"/>
              <a:gd name="connsiteX145" fmla="*/ 1707585 w 7622610"/>
              <a:gd name="connsiteY145" fmla="*/ 1009650 h 3552825"/>
              <a:gd name="connsiteX146" fmla="*/ 1688535 w 7622610"/>
              <a:gd name="connsiteY146" fmla="*/ 1038225 h 3552825"/>
              <a:gd name="connsiteX147" fmla="*/ 1631385 w 7622610"/>
              <a:gd name="connsiteY147" fmla="*/ 1057275 h 3552825"/>
              <a:gd name="connsiteX148" fmla="*/ 1393260 w 7622610"/>
              <a:gd name="connsiteY148" fmla="*/ 1038225 h 3552825"/>
              <a:gd name="connsiteX149" fmla="*/ 1307535 w 7622610"/>
              <a:gd name="connsiteY149" fmla="*/ 1009650 h 3552825"/>
              <a:gd name="connsiteX150" fmla="*/ 1278960 w 7622610"/>
              <a:gd name="connsiteY150" fmla="*/ 1000125 h 3552825"/>
              <a:gd name="connsiteX151" fmla="*/ 1250385 w 7622610"/>
              <a:gd name="connsiteY151" fmla="*/ 990600 h 3552825"/>
              <a:gd name="connsiteX152" fmla="*/ 1269435 w 7622610"/>
              <a:gd name="connsiteY152" fmla="*/ 962025 h 3552825"/>
              <a:gd name="connsiteX153" fmla="*/ 1307535 w 7622610"/>
              <a:gd name="connsiteY153" fmla="*/ 952500 h 3552825"/>
              <a:gd name="connsiteX154" fmla="*/ 1336110 w 7622610"/>
              <a:gd name="connsiteY154" fmla="*/ 942975 h 3552825"/>
              <a:gd name="connsiteX155" fmla="*/ 1364685 w 7622610"/>
              <a:gd name="connsiteY155" fmla="*/ 914400 h 3552825"/>
              <a:gd name="connsiteX156" fmla="*/ 1374210 w 7622610"/>
              <a:gd name="connsiteY156" fmla="*/ 885825 h 3552825"/>
              <a:gd name="connsiteX157" fmla="*/ 1459935 w 7622610"/>
              <a:gd name="connsiteY157" fmla="*/ 838200 h 3552825"/>
              <a:gd name="connsiteX158" fmla="*/ 1536135 w 7622610"/>
              <a:gd name="connsiteY158" fmla="*/ 828675 h 3552825"/>
              <a:gd name="connsiteX159" fmla="*/ 1593285 w 7622610"/>
              <a:gd name="connsiteY159" fmla="*/ 800100 h 3552825"/>
              <a:gd name="connsiteX160" fmla="*/ 1602810 w 7622610"/>
              <a:gd name="connsiteY160" fmla="*/ 771525 h 3552825"/>
              <a:gd name="connsiteX161" fmla="*/ 1612335 w 7622610"/>
              <a:gd name="connsiteY161" fmla="*/ 695325 h 3552825"/>
              <a:gd name="connsiteX162" fmla="*/ 1602810 w 7622610"/>
              <a:gd name="connsiteY162" fmla="*/ 647700 h 3552825"/>
              <a:gd name="connsiteX163" fmla="*/ 1574235 w 7622610"/>
              <a:gd name="connsiteY163" fmla="*/ 628650 h 3552825"/>
              <a:gd name="connsiteX164" fmla="*/ 1517085 w 7622610"/>
              <a:gd name="connsiteY164" fmla="*/ 609600 h 3552825"/>
              <a:gd name="connsiteX165" fmla="*/ 1488510 w 7622610"/>
              <a:gd name="connsiteY165" fmla="*/ 600075 h 3552825"/>
              <a:gd name="connsiteX166" fmla="*/ 1459935 w 7622610"/>
              <a:gd name="connsiteY166" fmla="*/ 581025 h 3552825"/>
              <a:gd name="connsiteX167" fmla="*/ 1412310 w 7622610"/>
              <a:gd name="connsiteY167" fmla="*/ 495300 h 3552825"/>
              <a:gd name="connsiteX168" fmla="*/ 1383735 w 7622610"/>
              <a:gd name="connsiteY168" fmla="*/ 476250 h 3552825"/>
              <a:gd name="connsiteX169" fmla="*/ 1364685 w 7622610"/>
              <a:gd name="connsiteY169" fmla="*/ 447675 h 3552825"/>
              <a:gd name="connsiteX170" fmla="*/ 1336110 w 7622610"/>
              <a:gd name="connsiteY170" fmla="*/ 438150 h 3552825"/>
              <a:gd name="connsiteX171" fmla="*/ 1278960 w 7622610"/>
              <a:gd name="connsiteY171" fmla="*/ 400050 h 3552825"/>
              <a:gd name="connsiteX172" fmla="*/ 1278960 w 7622610"/>
              <a:gd name="connsiteY172" fmla="*/ 400050 h 3552825"/>
              <a:gd name="connsiteX173" fmla="*/ 1221810 w 7622610"/>
              <a:gd name="connsiteY173" fmla="*/ 342900 h 3552825"/>
              <a:gd name="connsiteX174" fmla="*/ 1193235 w 7622610"/>
              <a:gd name="connsiteY174" fmla="*/ 314325 h 3552825"/>
              <a:gd name="connsiteX175" fmla="*/ 1174185 w 7622610"/>
              <a:gd name="connsiteY175" fmla="*/ 285750 h 3552825"/>
              <a:gd name="connsiteX176" fmla="*/ 1145610 w 7622610"/>
              <a:gd name="connsiteY176" fmla="*/ 276225 h 3552825"/>
              <a:gd name="connsiteX177" fmla="*/ 1126560 w 7622610"/>
              <a:gd name="connsiteY177" fmla="*/ 247650 h 3552825"/>
              <a:gd name="connsiteX178" fmla="*/ 1069410 w 7622610"/>
              <a:gd name="connsiteY178" fmla="*/ 219075 h 3552825"/>
              <a:gd name="connsiteX179" fmla="*/ 1021785 w 7622610"/>
              <a:gd name="connsiteY179" fmla="*/ 180975 h 3552825"/>
              <a:gd name="connsiteX180" fmla="*/ 1002735 w 7622610"/>
              <a:gd name="connsiteY180" fmla="*/ 152400 h 3552825"/>
              <a:gd name="connsiteX181" fmla="*/ 974160 w 7622610"/>
              <a:gd name="connsiteY181" fmla="*/ 123825 h 3552825"/>
              <a:gd name="connsiteX182" fmla="*/ 955110 w 7622610"/>
              <a:gd name="connsiteY182" fmla="*/ 95250 h 3552825"/>
              <a:gd name="connsiteX183" fmla="*/ 897960 w 7622610"/>
              <a:gd name="connsiteY183" fmla="*/ 47625 h 3552825"/>
              <a:gd name="connsiteX184" fmla="*/ 878910 w 7622610"/>
              <a:gd name="connsiteY184" fmla="*/ 19050 h 3552825"/>
              <a:gd name="connsiteX185" fmla="*/ 821760 w 7622610"/>
              <a:gd name="connsiteY185" fmla="*/ 9525 h 3552825"/>
              <a:gd name="connsiteX186" fmla="*/ 783660 w 7622610"/>
              <a:gd name="connsiteY186" fmla="*/ 0 h 3552825"/>
              <a:gd name="connsiteX187" fmla="*/ 640785 w 7622610"/>
              <a:gd name="connsiteY187" fmla="*/ 9525 h 3552825"/>
              <a:gd name="connsiteX188" fmla="*/ 583635 w 7622610"/>
              <a:gd name="connsiteY188" fmla="*/ 57150 h 3552825"/>
              <a:gd name="connsiteX189" fmla="*/ 488385 w 7622610"/>
              <a:gd name="connsiteY189" fmla="*/ 66675 h 3552825"/>
              <a:gd name="connsiteX190" fmla="*/ 412185 w 7622610"/>
              <a:gd name="connsiteY190" fmla="*/ 85725 h 3552825"/>
              <a:gd name="connsiteX191" fmla="*/ 402660 w 7622610"/>
              <a:gd name="connsiteY191" fmla="*/ 114300 h 3552825"/>
              <a:gd name="connsiteX192" fmla="*/ 431235 w 7622610"/>
              <a:gd name="connsiteY192" fmla="*/ 180975 h 3552825"/>
              <a:gd name="connsiteX193" fmla="*/ 488385 w 7622610"/>
              <a:gd name="connsiteY193" fmla="*/ 219075 h 3552825"/>
              <a:gd name="connsiteX194" fmla="*/ 478860 w 7622610"/>
              <a:gd name="connsiteY194" fmla="*/ 295275 h 3552825"/>
              <a:gd name="connsiteX195" fmla="*/ 450285 w 7622610"/>
              <a:gd name="connsiteY195" fmla="*/ 381000 h 3552825"/>
              <a:gd name="connsiteX196" fmla="*/ 440760 w 7622610"/>
              <a:gd name="connsiteY196" fmla="*/ 419100 h 3552825"/>
              <a:gd name="connsiteX197" fmla="*/ 383610 w 7622610"/>
              <a:gd name="connsiteY197" fmla="*/ 447675 h 3552825"/>
              <a:gd name="connsiteX198" fmla="*/ 288360 w 7622610"/>
              <a:gd name="connsiteY198" fmla="*/ 419100 h 3552825"/>
              <a:gd name="connsiteX199" fmla="*/ 259785 w 7622610"/>
              <a:gd name="connsiteY199" fmla="*/ 409575 h 3552825"/>
              <a:gd name="connsiteX200" fmla="*/ 59760 w 7622610"/>
              <a:gd name="connsiteY200" fmla="*/ 419100 h 3552825"/>
              <a:gd name="connsiteX201" fmla="*/ 40710 w 7622610"/>
              <a:gd name="connsiteY201" fmla="*/ 447675 h 3552825"/>
              <a:gd name="connsiteX202" fmla="*/ 50235 w 7622610"/>
              <a:gd name="connsiteY202" fmla="*/ 476250 h 3552825"/>
              <a:gd name="connsiteX203" fmla="*/ 40710 w 7622610"/>
              <a:gd name="connsiteY203" fmla="*/ 561975 h 3552825"/>
              <a:gd name="connsiteX204" fmla="*/ 21660 w 7622610"/>
              <a:gd name="connsiteY204" fmla="*/ 619125 h 3552825"/>
              <a:gd name="connsiteX205" fmla="*/ 31185 w 7622610"/>
              <a:gd name="connsiteY205" fmla="*/ 666750 h 3552825"/>
              <a:gd name="connsiteX206" fmla="*/ 50235 w 7622610"/>
              <a:gd name="connsiteY206" fmla="*/ 723900 h 3552825"/>
              <a:gd name="connsiteX207" fmla="*/ 126435 w 7622610"/>
              <a:gd name="connsiteY207" fmla="*/ 742950 h 3552825"/>
              <a:gd name="connsiteX208" fmla="*/ 183585 w 7622610"/>
              <a:gd name="connsiteY208" fmla="*/ 762000 h 3552825"/>
              <a:gd name="connsiteX209" fmla="*/ 240735 w 7622610"/>
              <a:gd name="connsiteY209" fmla="*/ 781050 h 3552825"/>
              <a:gd name="connsiteX210" fmla="*/ 269310 w 7622610"/>
              <a:gd name="connsiteY210" fmla="*/ 790575 h 3552825"/>
              <a:gd name="connsiteX211" fmla="*/ 288360 w 7622610"/>
              <a:gd name="connsiteY211" fmla="*/ 847725 h 3552825"/>
              <a:gd name="connsiteX212" fmla="*/ 307410 w 7622610"/>
              <a:gd name="connsiteY212" fmla="*/ 885825 h 3552825"/>
              <a:gd name="connsiteX0" fmla="*/ 7184460 w 7622610"/>
              <a:gd name="connsiteY0" fmla="*/ 3552825 h 3552825"/>
              <a:gd name="connsiteX1" fmla="*/ 7160648 w 7622610"/>
              <a:gd name="connsiteY1" fmla="*/ 3548063 h 3552825"/>
              <a:gd name="connsiteX2" fmla="*/ 7213035 w 7622610"/>
              <a:gd name="connsiteY2" fmla="*/ 3495675 h 3552825"/>
              <a:gd name="connsiteX3" fmla="*/ 7203510 w 7622610"/>
              <a:gd name="connsiteY3" fmla="*/ 3457575 h 3552825"/>
              <a:gd name="connsiteX4" fmla="*/ 7208272 w 7622610"/>
              <a:gd name="connsiteY4" fmla="*/ 3352800 h 3552825"/>
              <a:gd name="connsiteX5" fmla="*/ 7232085 w 7622610"/>
              <a:gd name="connsiteY5" fmla="*/ 3343275 h 3552825"/>
              <a:gd name="connsiteX6" fmla="*/ 7243991 w 7622610"/>
              <a:gd name="connsiteY6" fmla="*/ 3257550 h 3552825"/>
              <a:gd name="connsiteX7" fmla="*/ 7308285 w 7622610"/>
              <a:gd name="connsiteY7" fmla="*/ 3219450 h 3552825"/>
              <a:gd name="connsiteX8" fmla="*/ 7317810 w 7622610"/>
              <a:gd name="connsiteY8" fmla="*/ 3190875 h 3552825"/>
              <a:gd name="connsiteX9" fmla="*/ 7329716 w 7622610"/>
              <a:gd name="connsiteY9" fmla="*/ 2988469 h 3552825"/>
              <a:gd name="connsiteX10" fmla="*/ 7410679 w 7622610"/>
              <a:gd name="connsiteY10" fmla="*/ 2924175 h 3552825"/>
              <a:gd name="connsiteX11" fmla="*/ 7472591 w 7622610"/>
              <a:gd name="connsiteY11" fmla="*/ 2962275 h 3552825"/>
              <a:gd name="connsiteX12" fmla="*/ 7527360 w 7622610"/>
              <a:gd name="connsiteY12" fmla="*/ 2947988 h 3552825"/>
              <a:gd name="connsiteX13" fmla="*/ 7574985 w 7622610"/>
              <a:gd name="connsiteY13" fmla="*/ 2867025 h 3552825"/>
              <a:gd name="connsiteX14" fmla="*/ 7584510 w 7622610"/>
              <a:gd name="connsiteY14" fmla="*/ 2838450 h 3552825"/>
              <a:gd name="connsiteX15" fmla="*/ 7613085 w 7622610"/>
              <a:gd name="connsiteY15" fmla="*/ 2819400 h 3552825"/>
              <a:gd name="connsiteX16" fmla="*/ 7622610 w 7622610"/>
              <a:gd name="connsiteY16" fmla="*/ 2790825 h 3552825"/>
              <a:gd name="connsiteX17" fmla="*/ 7613085 w 7622610"/>
              <a:gd name="connsiteY17" fmla="*/ 2752725 h 3552825"/>
              <a:gd name="connsiteX18" fmla="*/ 7489260 w 7622610"/>
              <a:gd name="connsiteY18" fmla="*/ 2714625 h 3552825"/>
              <a:gd name="connsiteX19" fmla="*/ 7460685 w 7622610"/>
              <a:gd name="connsiteY19" fmla="*/ 2705100 h 3552825"/>
              <a:gd name="connsiteX20" fmla="*/ 7432110 w 7622610"/>
              <a:gd name="connsiteY20" fmla="*/ 2676525 h 3552825"/>
              <a:gd name="connsiteX21" fmla="*/ 7403535 w 7622610"/>
              <a:gd name="connsiteY21" fmla="*/ 2657475 h 3552825"/>
              <a:gd name="connsiteX22" fmla="*/ 7241610 w 7622610"/>
              <a:gd name="connsiteY22" fmla="*/ 2619375 h 3552825"/>
              <a:gd name="connsiteX23" fmla="*/ 7174935 w 7622610"/>
              <a:gd name="connsiteY23" fmla="*/ 2600325 h 3552825"/>
              <a:gd name="connsiteX24" fmla="*/ 7070160 w 7622610"/>
              <a:gd name="connsiteY24" fmla="*/ 2571750 h 3552825"/>
              <a:gd name="connsiteX25" fmla="*/ 7041585 w 7622610"/>
              <a:gd name="connsiteY25" fmla="*/ 2552700 h 3552825"/>
              <a:gd name="connsiteX26" fmla="*/ 6965385 w 7622610"/>
              <a:gd name="connsiteY26" fmla="*/ 2543175 h 3552825"/>
              <a:gd name="connsiteX27" fmla="*/ 6936810 w 7622610"/>
              <a:gd name="connsiteY27" fmla="*/ 2533650 h 3552825"/>
              <a:gd name="connsiteX28" fmla="*/ 6841560 w 7622610"/>
              <a:gd name="connsiteY28" fmla="*/ 2552700 h 3552825"/>
              <a:gd name="connsiteX29" fmla="*/ 6812985 w 7622610"/>
              <a:gd name="connsiteY29" fmla="*/ 2571750 h 3552825"/>
              <a:gd name="connsiteX30" fmla="*/ 6755835 w 7622610"/>
              <a:gd name="connsiteY30" fmla="*/ 2590800 h 3552825"/>
              <a:gd name="connsiteX31" fmla="*/ 6727260 w 7622610"/>
              <a:gd name="connsiteY31" fmla="*/ 2609850 h 3552825"/>
              <a:gd name="connsiteX32" fmla="*/ 6698685 w 7622610"/>
              <a:gd name="connsiteY32" fmla="*/ 2619375 h 3552825"/>
              <a:gd name="connsiteX33" fmla="*/ 6641535 w 7622610"/>
              <a:gd name="connsiteY33" fmla="*/ 2657475 h 3552825"/>
              <a:gd name="connsiteX34" fmla="*/ 6584385 w 7622610"/>
              <a:gd name="connsiteY34" fmla="*/ 2619375 h 3552825"/>
              <a:gd name="connsiteX35" fmla="*/ 6527235 w 7622610"/>
              <a:gd name="connsiteY35" fmla="*/ 2581275 h 3552825"/>
              <a:gd name="connsiteX36" fmla="*/ 6498660 w 7622610"/>
              <a:gd name="connsiteY36" fmla="*/ 2562225 h 3552825"/>
              <a:gd name="connsiteX37" fmla="*/ 6412935 w 7622610"/>
              <a:gd name="connsiteY37" fmla="*/ 2543175 h 3552825"/>
              <a:gd name="connsiteX38" fmla="*/ 6231960 w 7622610"/>
              <a:gd name="connsiteY38" fmla="*/ 2533650 h 3552825"/>
              <a:gd name="connsiteX39" fmla="*/ 6155760 w 7622610"/>
              <a:gd name="connsiteY39" fmla="*/ 2552700 h 3552825"/>
              <a:gd name="connsiteX40" fmla="*/ 6127185 w 7622610"/>
              <a:gd name="connsiteY40" fmla="*/ 2571750 h 3552825"/>
              <a:gd name="connsiteX41" fmla="*/ 6117660 w 7622610"/>
              <a:gd name="connsiteY41" fmla="*/ 2619375 h 3552825"/>
              <a:gd name="connsiteX42" fmla="*/ 6060510 w 7622610"/>
              <a:gd name="connsiteY42" fmla="*/ 2647950 h 3552825"/>
              <a:gd name="connsiteX43" fmla="*/ 5860485 w 7622610"/>
              <a:gd name="connsiteY43" fmla="*/ 2647950 h 3552825"/>
              <a:gd name="connsiteX44" fmla="*/ 5822385 w 7622610"/>
              <a:gd name="connsiteY44" fmla="*/ 2657475 h 3552825"/>
              <a:gd name="connsiteX45" fmla="*/ 5765235 w 7622610"/>
              <a:gd name="connsiteY45" fmla="*/ 2676525 h 3552825"/>
              <a:gd name="connsiteX46" fmla="*/ 5755710 w 7622610"/>
              <a:gd name="connsiteY46" fmla="*/ 2781300 h 3552825"/>
              <a:gd name="connsiteX47" fmla="*/ 5715229 w 7622610"/>
              <a:gd name="connsiteY47" fmla="*/ 2831306 h 3552825"/>
              <a:gd name="connsiteX48" fmla="*/ 5593785 w 7622610"/>
              <a:gd name="connsiteY48" fmla="*/ 2781300 h 3552825"/>
              <a:gd name="connsiteX49" fmla="*/ 5536635 w 7622610"/>
              <a:gd name="connsiteY49" fmla="*/ 2762250 h 3552825"/>
              <a:gd name="connsiteX50" fmla="*/ 5508060 w 7622610"/>
              <a:gd name="connsiteY50" fmla="*/ 2752725 h 3552825"/>
              <a:gd name="connsiteX51" fmla="*/ 5450910 w 7622610"/>
              <a:gd name="connsiteY51" fmla="*/ 2714625 h 3552825"/>
              <a:gd name="connsiteX52" fmla="*/ 5393760 w 7622610"/>
              <a:gd name="connsiteY52" fmla="*/ 2695575 h 3552825"/>
              <a:gd name="connsiteX53" fmla="*/ 5365185 w 7622610"/>
              <a:gd name="connsiteY53" fmla="*/ 2686050 h 3552825"/>
              <a:gd name="connsiteX54" fmla="*/ 5165160 w 7622610"/>
              <a:gd name="connsiteY54" fmla="*/ 2590800 h 3552825"/>
              <a:gd name="connsiteX55" fmla="*/ 5184210 w 7622610"/>
              <a:gd name="connsiteY55" fmla="*/ 2562225 h 3552825"/>
              <a:gd name="connsiteX56" fmla="*/ 5241360 w 7622610"/>
              <a:gd name="connsiteY56" fmla="*/ 2543175 h 3552825"/>
              <a:gd name="connsiteX57" fmla="*/ 5279460 w 7622610"/>
              <a:gd name="connsiteY57" fmla="*/ 2486025 h 3552825"/>
              <a:gd name="connsiteX58" fmla="*/ 5298510 w 7622610"/>
              <a:gd name="connsiteY58" fmla="*/ 2457450 h 3552825"/>
              <a:gd name="connsiteX59" fmla="*/ 5288985 w 7622610"/>
              <a:gd name="connsiteY59" fmla="*/ 2400300 h 3552825"/>
              <a:gd name="connsiteX60" fmla="*/ 5250885 w 7622610"/>
              <a:gd name="connsiteY60" fmla="*/ 2390775 h 3552825"/>
              <a:gd name="connsiteX61" fmla="*/ 5193735 w 7622610"/>
              <a:gd name="connsiteY61" fmla="*/ 2371725 h 3552825"/>
              <a:gd name="connsiteX62" fmla="*/ 5165160 w 7622610"/>
              <a:gd name="connsiteY62" fmla="*/ 2362200 h 3552825"/>
              <a:gd name="connsiteX63" fmla="*/ 5136585 w 7622610"/>
              <a:gd name="connsiteY63" fmla="*/ 2352675 h 3552825"/>
              <a:gd name="connsiteX64" fmla="*/ 5108010 w 7622610"/>
              <a:gd name="connsiteY64" fmla="*/ 2295525 h 3552825"/>
              <a:gd name="connsiteX65" fmla="*/ 5117535 w 7622610"/>
              <a:gd name="connsiteY65" fmla="*/ 2257425 h 3552825"/>
              <a:gd name="connsiteX66" fmla="*/ 5108010 w 7622610"/>
              <a:gd name="connsiteY66" fmla="*/ 2143125 h 3552825"/>
              <a:gd name="connsiteX67" fmla="*/ 5079435 w 7622610"/>
              <a:gd name="connsiteY67" fmla="*/ 2124075 h 3552825"/>
              <a:gd name="connsiteX68" fmla="*/ 4993710 w 7622610"/>
              <a:gd name="connsiteY68" fmla="*/ 2114550 h 3552825"/>
              <a:gd name="connsiteX69" fmla="*/ 5022285 w 7622610"/>
              <a:gd name="connsiteY69" fmla="*/ 2028825 h 3552825"/>
              <a:gd name="connsiteX70" fmla="*/ 5031810 w 7622610"/>
              <a:gd name="connsiteY70" fmla="*/ 2000250 h 3552825"/>
              <a:gd name="connsiteX71" fmla="*/ 5022285 w 7622610"/>
              <a:gd name="connsiteY71" fmla="*/ 1895475 h 3552825"/>
              <a:gd name="connsiteX72" fmla="*/ 4936560 w 7622610"/>
              <a:gd name="connsiteY72" fmla="*/ 1847850 h 3552825"/>
              <a:gd name="connsiteX73" fmla="*/ 4907985 w 7622610"/>
              <a:gd name="connsiteY73" fmla="*/ 1828800 h 3552825"/>
              <a:gd name="connsiteX74" fmla="*/ 4793685 w 7622610"/>
              <a:gd name="connsiteY74" fmla="*/ 1819275 h 3552825"/>
              <a:gd name="connsiteX75" fmla="*/ 4765110 w 7622610"/>
              <a:gd name="connsiteY75" fmla="*/ 1809750 h 3552825"/>
              <a:gd name="connsiteX76" fmla="*/ 4707960 w 7622610"/>
              <a:gd name="connsiteY76" fmla="*/ 1781175 h 3552825"/>
              <a:gd name="connsiteX77" fmla="*/ 4688910 w 7622610"/>
              <a:gd name="connsiteY77" fmla="*/ 1752600 h 3552825"/>
              <a:gd name="connsiteX78" fmla="*/ 4669860 w 7622610"/>
              <a:gd name="connsiteY78" fmla="*/ 1676400 h 3552825"/>
              <a:gd name="connsiteX79" fmla="*/ 4631760 w 7622610"/>
              <a:gd name="connsiteY79" fmla="*/ 1619250 h 3552825"/>
              <a:gd name="connsiteX80" fmla="*/ 4574610 w 7622610"/>
              <a:gd name="connsiteY80" fmla="*/ 1600200 h 3552825"/>
              <a:gd name="connsiteX81" fmla="*/ 4355535 w 7622610"/>
              <a:gd name="connsiteY81" fmla="*/ 1609725 h 3552825"/>
              <a:gd name="connsiteX82" fmla="*/ 4336485 w 7622610"/>
              <a:gd name="connsiteY82" fmla="*/ 1638300 h 3552825"/>
              <a:gd name="connsiteX83" fmla="*/ 4326960 w 7622610"/>
              <a:gd name="connsiteY83" fmla="*/ 1704975 h 3552825"/>
              <a:gd name="connsiteX84" fmla="*/ 4298385 w 7622610"/>
              <a:gd name="connsiteY84" fmla="*/ 1724025 h 3552825"/>
              <a:gd name="connsiteX85" fmla="*/ 4212660 w 7622610"/>
              <a:gd name="connsiteY85" fmla="*/ 1714500 h 3552825"/>
              <a:gd name="connsiteX86" fmla="*/ 4184085 w 7622610"/>
              <a:gd name="connsiteY86" fmla="*/ 1619250 h 3552825"/>
              <a:gd name="connsiteX87" fmla="*/ 4174560 w 7622610"/>
              <a:gd name="connsiteY87" fmla="*/ 1590675 h 3552825"/>
              <a:gd name="connsiteX88" fmla="*/ 4107885 w 7622610"/>
              <a:gd name="connsiteY88" fmla="*/ 1571625 h 3552825"/>
              <a:gd name="connsiteX89" fmla="*/ 3919767 w 7622610"/>
              <a:gd name="connsiteY89" fmla="*/ 1631156 h 3552825"/>
              <a:gd name="connsiteX90" fmla="*/ 3841185 w 7622610"/>
              <a:gd name="connsiteY90" fmla="*/ 1631156 h 3552825"/>
              <a:gd name="connsiteX91" fmla="*/ 3812610 w 7622610"/>
              <a:gd name="connsiteY91" fmla="*/ 1619250 h 3552825"/>
              <a:gd name="connsiteX92" fmla="*/ 3743554 w 7622610"/>
              <a:gd name="connsiteY92" fmla="*/ 1626394 h 3552825"/>
              <a:gd name="connsiteX93" fmla="*/ 3841185 w 7622610"/>
              <a:gd name="connsiteY93" fmla="*/ 1719263 h 3552825"/>
              <a:gd name="connsiteX94" fmla="*/ 3819754 w 7622610"/>
              <a:gd name="connsiteY94" fmla="*/ 1774032 h 3552825"/>
              <a:gd name="connsiteX95" fmla="*/ 3803085 w 7622610"/>
              <a:gd name="connsiteY95" fmla="*/ 1809750 h 3552825"/>
              <a:gd name="connsiteX96" fmla="*/ 3793560 w 7622610"/>
              <a:gd name="connsiteY96" fmla="*/ 1885950 h 3552825"/>
              <a:gd name="connsiteX97" fmla="*/ 3784035 w 7622610"/>
              <a:gd name="connsiteY97" fmla="*/ 2000250 h 3552825"/>
              <a:gd name="connsiteX98" fmla="*/ 3755460 w 7622610"/>
              <a:gd name="connsiteY98" fmla="*/ 2009775 h 3552825"/>
              <a:gd name="connsiteX99" fmla="*/ 3688785 w 7622610"/>
              <a:gd name="connsiteY99" fmla="*/ 1981200 h 3552825"/>
              <a:gd name="connsiteX100" fmla="*/ 3650685 w 7622610"/>
              <a:gd name="connsiteY100" fmla="*/ 1971675 h 3552825"/>
              <a:gd name="connsiteX101" fmla="*/ 3488760 w 7622610"/>
              <a:gd name="connsiteY101" fmla="*/ 1962150 h 3552825"/>
              <a:gd name="connsiteX102" fmla="*/ 3441135 w 7622610"/>
              <a:gd name="connsiteY102" fmla="*/ 2009775 h 3552825"/>
              <a:gd name="connsiteX103" fmla="*/ 3412560 w 7622610"/>
              <a:gd name="connsiteY103" fmla="*/ 2019300 h 3552825"/>
              <a:gd name="connsiteX104" fmla="*/ 3383985 w 7622610"/>
              <a:gd name="connsiteY104" fmla="*/ 2038350 h 3552825"/>
              <a:gd name="connsiteX105" fmla="*/ 3345885 w 7622610"/>
              <a:gd name="connsiteY105" fmla="*/ 2028825 h 3552825"/>
              <a:gd name="connsiteX106" fmla="*/ 3317310 w 7622610"/>
              <a:gd name="connsiteY106" fmla="*/ 2019300 h 3552825"/>
              <a:gd name="connsiteX107" fmla="*/ 3241110 w 7622610"/>
              <a:gd name="connsiteY107" fmla="*/ 2000250 h 3552825"/>
              <a:gd name="connsiteX108" fmla="*/ 3212535 w 7622610"/>
              <a:gd name="connsiteY108" fmla="*/ 1981200 h 3552825"/>
              <a:gd name="connsiteX109" fmla="*/ 3126810 w 7622610"/>
              <a:gd name="connsiteY109" fmla="*/ 1885950 h 3552825"/>
              <a:gd name="connsiteX110" fmla="*/ 3079185 w 7622610"/>
              <a:gd name="connsiteY110" fmla="*/ 1847850 h 3552825"/>
              <a:gd name="connsiteX111" fmla="*/ 2945835 w 7622610"/>
              <a:gd name="connsiteY111" fmla="*/ 1857375 h 3552825"/>
              <a:gd name="connsiteX112" fmla="*/ 2917260 w 7622610"/>
              <a:gd name="connsiteY112" fmla="*/ 1866900 h 3552825"/>
              <a:gd name="connsiteX113" fmla="*/ 2869635 w 7622610"/>
              <a:gd name="connsiteY113" fmla="*/ 1876425 h 3552825"/>
              <a:gd name="connsiteX114" fmla="*/ 2802960 w 7622610"/>
              <a:gd name="connsiteY114" fmla="*/ 1857375 h 3552825"/>
              <a:gd name="connsiteX115" fmla="*/ 2755335 w 7622610"/>
              <a:gd name="connsiteY115" fmla="*/ 1800225 h 3552825"/>
              <a:gd name="connsiteX116" fmla="*/ 2726760 w 7622610"/>
              <a:gd name="connsiteY116" fmla="*/ 1781175 h 3552825"/>
              <a:gd name="connsiteX117" fmla="*/ 2669610 w 7622610"/>
              <a:gd name="connsiteY117" fmla="*/ 1762125 h 3552825"/>
              <a:gd name="connsiteX118" fmla="*/ 2593410 w 7622610"/>
              <a:gd name="connsiteY118" fmla="*/ 1743075 h 3552825"/>
              <a:gd name="connsiteX119" fmla="*/ 2526735 w 7622610"/>
              <a:gd name="connsiteY119" fmla="*/ 1724025 h 3552825"/>
              <a:gd name="connsiteX120" fmla="*/ 2479110 w 7622610"/>
              <a:gd name="connsiteY120" fmla="*/ 1685925 h 3552825"/>
              <a:gd name="connsiteX121" fmla="*/ 2460060 w 7622610"/>
              <a:gd name="connsiteY121" fmla="*/ 1657350 h 3552825"/>
              <a:gd name="connsiteX122" fmla="*/ 2431485 w 7622610"/>
              <a:gd name="connsiteY122" fmla="*/ 1638300 h 3552825"/>
              <a:gd name="connsiteX123" fmla="*/ 2441010 w 7622610"/>
              <a:gd name="connsiteY123" fmla="*/ 1609725 h 3552825"/>
              <a:gd name="connsiteX124" fmla="*/ 2441010 w 7622610"/>
              <a:gd name="connsiteY124" fmla="*/ 1485900 h 3552825"/>
              <a:gd name="connsiteX125" fmla="*/ 2383860 w 7622610"/>
              <a:gd name="connsiteY125" fmla="*/ 1466850 h 3552825"/>
              <a:gd name="connsiteX126" fmla="*/ 2355285 w 7622610"/>
              <a:gd name="connsiteY126" fmla="*/ 1447800 h 3552825"/>
              <a:gd name="connsiteX127" fmla="*/ 2326710 w 7622610"/>
              <a:gd name="connsiteY127" fmla="*/ 1419225 h 3552825"/>
              <a:gd name="connsiteX128" fmla="*/ 2298135 w 7622610"/>
              <a:gd name="connsiteY128" fmla="*/ 1409700 h 3552825"/>
              <a:gd name="connsiteX129" fmla="*/ 2212410 w 7622610"/>
              <a:gd name="connsiteY129" fmla="*/ 1371600 h 3552825"/>
              <a:gd name="connsiteX130" fmla="*/ 2183835 w 7622610"/>
              <a:gd name="connsiteY130" fmla="*/ 1362075 h 3552825"/>
              <a:gd name="connsiteX131" fmla="*/ 2155260 w 7622610"/>
              <a:gd name="connsiteY131" fmla="*/ 1352550 h 3552825"/>
              <a:gd name="connsiteX132" fmla="*/ 2098110 w 7622610"/>
              <a:gd name="connsiteY132" fmla="*/ 1371600 h 3552825"/>
              <a:gd name="connsiteX133" fmla="*/ 2079060 w 7622610"/>
              <a:gd name="connsiteY133" fmla="*/ 1343025 h 3552825"/>
              <a:gd name="connsiteX134" fmla="*/ 2050485 w 7622610"/>
              <a:gd name="connsiteY134" fmla="*/ 1285875 h 3552825"/>
              <a:gd name="connsiteX135" fmla="*/ 2021910 w 7622610"/>
              <a:gd name="connsiteY135" fmla="*/ 1276350 h 3552825"/>
              <a:gd name="connsiteX136" fmla="*/ 1993335 w 7622610"/>
              <a:gd name="connsiteY136" fmla="*/ 1257300 h 3552825"/>
              <a:gd name="connsiteX137" fmla="*/ 1983810 w 7622610"/>
              <a:gd name="connsiteY137" fmla="*/ 1085850 h 3552825"/>
              <a:gd name="connsiteX138" fmla="*/ 1974285 w 7622610"/>
              <a:gd name="connsiteY138" fmla="*/ 1057275 h 3552825"/>
              <a:gd name="connsiteX139" fmla="*/ 1936185 w 7622610"/>
              <a:gd name="connsiteY139" fmla="*/ 1047750 h 3552825"/>
              <a:gd name="connsiteX140" fmla="*/ 1850460 w 7622610"/>
              <a:gd name="connsiteY140" fmla="*/ 1019175 h 3552825"/>
              <a:gd name="connsiteX141" fmla="*/ 1821885 w 7622610"/>
              <a:gd name="connsiteY141" fmla="*/ 1009650 h 3552825"/>
              <a:gd name="connsiteX142" fmla="*/ 1793310 w 7622610"/>
              <a:gd name="connsiteY142" fmla="*/ 1000125 h 3552825"/>
              <a:gd name="connsiteX143" fmla="*/ 1764735 w 7622610"/>
              <a:gd name="connsiteY143" fmla="*/ 981075 h 3552825"/>
              <a:gd name="connsiteX144" fmla="*/ 1707585 w 7622610"/>
              <a:gd name="connsiteY144" fmla="*/ 1009650 h 3552825"/>
              <a:gd name="connsiteX145" fmla="*/ 1688535 w 7622610"/>
              <a:gd name="connsiteY145" fmla="*/ 1038225 h 3552825"/>
              <a:gd name="connsiteX146" fmla="*/ 1631385 w 7622610"/>
              <a:gd name="connsiteY146" fmla="*/ 1057275 h 3552825"/>
              <a:gd name="connsiteX147" fmla="*/ 1393260 w 7622610"/>
              <a:gd name="connsiteY147" fmla="*/ 1038225 h 3552825"/>
              <a:gd name="connsiteX148" fmla="*/ 1307535 w 7622610"/>
              <a:gd name="connsiteY148" fmla="*/ 1009650 h 3552825"/>
              <a:gd name="connsiteX149" fmla="*/ 1278960 w 7622610"/>
              <a:gd name="connsiteY149" fmla="*/ 1000125 h 3552825"/>
              <a:gd name="connsiteX150" fmla="*/ 1250385 w 7622610"/>
              <a:gd name="connsiteY150" fmla="*/ 990600 h 3552825"/>
              <a:gd name="connsiteX151" fmla="*/ 1269435 w 7622610"/>
              <a:gd name="connsiteY151" fmla="*/ 962025 h 3552825"/>
              <a:gd name="connsiteX152" fmla="*/ 1307535 w 7622610"/>
              <a:gd name="connsiteY152" fmla="*/ 952500 h 3552825"/>
              <a:gd name="connsiteX153" fmla="*/ 1336110 w 7622610"/>
              <a:gd name="connsiteY153" fmla="*/ 942975 h 3552825"/>
              <a:gd name="connsiteX154" fmla="*/ 1364685 w 7622610"/>
              <a:gd name="connsiteY154" fmla="*/ 914400 h 3552825"/>
              <a:gd name="connsiteX155" fmla="*/ 1374210 w 7622610"/>
              <a:gd name="connsiteY155" fmla="*/ 885825 h 3552825"/>
              <a:gd name="connsiteX156" fmla="*/ 1459935 w 7622610"/>
              <a:gd name="connsiteY156" fmla="*/ 838200 h 3552825"/>
              <a:gd name="connsiteX157" fmla="*/ 1536135 w 7622610"/>
              <a:gd name="connsiteY157" fmla="*/ 828675 h 3552825"/>
              <a:gd name="connsiteX158" fmla="*/ 1593285 w 7622610"/>
              <a:gd name="connsiteY158" fmla="*/ 800100 h 3552825"/>
              <a:gd name="connsiteX159" fmla="*/ 1602810 w 7622610"/>
              <a:gd name="connsiteY159" fmla="*/ 771525 h 3552825"/>
              <a:gd name="connsiteX160" fmla="*/ 1612335 w 7622610"/>
              <a:gd name="connsiteY160" fmla="*/ 695325 h 3552825"/>
              <a:gd name="connsiteX161" fmla="*/ 1602810 w 7622610"/>
              <a:gd name="connsiteY161" fmla="*/ 647700 h 3552825"/>
              <a:gd name="connsiteX162" fmla="*/ 1574235 w 7622610"/>
              <a:gd name="connsiteY162" fmla="*/ 628650 h 3552825"/>
              <a:gd name="connsiteX163" fmla="*/ 1517085 w 7622610"/>
              <a:gd name="connsiteY163" fmla="*/ 609600 h 3552825"/>
              <a:gd name="connsiteX164" fmla="*/ 1488510 w 7622610"/>
              <a:gd name="connsiteY164" fmla="*/ 600075 h 3552825"/>
              <a:gd name="connsiteX165" fmla="*/ 1459935 w 7622610"/>
              <a:gd name="connsiteY165" fmla="*/ 581025 h 3552825"/>
              <a:gd name="connsiteX166" fmla="*/ 1412310 w 7622610"/>
              <a:gd name="connsiteY166" fmla="*/ 495300 h 3552825"/>
              <a:gd name="connsiteX167" fmla="*/ 1383735 w 7622610"/>
              <a:gd name="connsiteY167" fmla="*/ 476250 h 3552825"/>
              <a:gd name="connsiteX168" fmla="*/ 1364685 w 7622610"/>
              <a:gd name="connsiteY168" fmla="*/ 447675 h 3552825"/>
              <a:gd name="connsiteX169" fmla="*/ 1336110 w 7622610"/>
              <a:gd name="connsiteY169" fmla="*/ 438150 h 3552825"/>
              <a:gd name="connsiteX170" fmla="*/ 1278960 w 7622610"/>
              <a:gd name="connsiteY170" fmla="*/ 400050 h 3552825"/>
              <a:gd name="connsiteX171" fmla="*/ 1278960 w 7622610"/>
              <a:gd name="connsiteY171" fmla="*/ 400050 h 3552825"/>
              <a:gd name="connsiteX172" fmla="*/ 1221810 w 7622610"/>
              <a:gd name="connsiteY172" fmla="*/ 342900 h 3552825"/>
              <a:gd name="connsiteX173" fmla="*/ 1193235 w 7622610"/>
              <a:gd name="connsiteY173" fmla="*/ 314325 h 3552825"/>
              <a:gd name="connsiteX174" fmla="*/ 1174185 w 7622610"/>
              <a:gd name="connsiteY174" fmla="*/ 285750 h 3552825"/>
              <a:gd name="connsiteX175" fmla="*/ 1145610 w 7622610"/>
              <a:gd name="connsiteY175" fmla="*/ 276225 h 3552825"/>
              <a:gd name="connsiteX176" fmla="*/ 1126560 w 7622610"/>
              <a:gd name="connsiteY176" fmla="*/ 247650 h 3552825"/>
              <a:gd name="connsiteX177" fmla="*/ 1069410 w 7622610"/>
              <a:gd name="connsiteY177" fmla="*/ 219075 h 3552825"/>
              <a:gd name="connsiteX178" fmla="*/ 1021785 w 7622610"/>
              <a:gd name="connsiteY178" fmla="*/ 180975 h 3552825"/>
              <a:gd name="connsiteX179" fmla="*/ 1002735 w 7622610"/>
              <a:gd name="connsiteY179" fmla="*/ 152400 h 3552825"/>
              <a:gd name="connsiteX180" fmla="*/ 974160 w 7622610"/>
              <a:gd name="connsiteY180" fmla="*/ 123825 h 3552825"/>
              <a:gd name="connsiteX181" fmla="*/ 955110 w 7622610"/>
              <a:gd name="connsiteY181" fmla="*/ 95250 h 3552825"/>
              <a:gd name="connsiteX182" fmla="*/ 897960 w 7622610"/>
              <a:gd name="connsiteY182" fmla="*/ 47625 h 3552825"/>
              <a:gd name="connsiteX183" fmla="*/ 878910 w 7622610"/>
              <a:gd name="connsiteY183" fmla="*/ 19050 h 3552825"/>
              <a:gd name="connsiteX184" fmla="*/ 821760 w 7622610"/>
              <a:gd name="connsiteY184" fmla="*/ 9525 h 3552825"/>
              <a:gd name="connsiteX185" fmla="*/ 783660 w 7622610"/>
              <a:gd name="connsiteY185" fmla="*/ 0 h 3552825"/>
              <a:gd name="connsiteX186" fmla="*/ 640785 w 7622610"/>
              <a:gd name="connsiteY186" fmla="*/ 9525 h 3552825"/>
              <a:gd name="connsiteX187" fmla="*/ 583635 w 7622610"/>
              <a:gd name="connsiteY187" fmla="*/ 57150 h 3552825"/>
              <a:gd name="connsiteX188" fmla="*/ 488385 w 7622610"/>
              <a:gd name="connsiteY188" fmla="*/ 66675 h 3552825"/>
              <a:gd name="connsiteX189" fmla="*/ 412185 w 7622610"/>
              <a:gd name="connsiteY189" fmla="*/ 85725 h 3552825"/>
              <a:gd name="connsiteX190" fmla="*/ 402660 w 7622610"/>
              <a:gd name="connsiteY190" fmla="*/ 114300 h 3552825"/>
              <a:gd name="connsiteX191" fmla="*/ 431235 w 7622610"/>
              <a:gd name="connsiteY191" fmla="*/ 180975 h 3552825"/>
              <a:gd name="connsiteX192" fmla="*/ 488385 w 7622610"/>
              <a:gd name="connsiteY192" fmla="*/ 219075 h 3552825"/>
              <a:gd name="connsiteX193" fmla="*/ 478860 w 7622610"/>
              <a:gd name="connsiteY193" fmla="*/ 295275 h 3552825"/>
              <a:gd name="connsiteX194" fmla="*/ 450285 w 7622610"/>
              <a:gd name="connsiteY194" fmla="*/ 381000 h 3552825"/>
              <a:gd name="connsiteX195" fmla="*/ 440760 w 7622610"/>
              <a:gd name="connsiteY195" fmla="*/ 419100 h 3552825"/>
              <a:gd name="connsiteX196" fmla="*/ 383610 w 7622610"/>
              <a:gd name="connsiteY196" fmla="*/ 447675 h 3552825"/>
              <a:gd name="connsiteX197" fmla="*/ 288360 w 7622610"/>
              <a:gd name="connsiteY197" fmla="*/ 419100 h 3552825"/>
              <a:gd name="connsiteX198" fmla="*/ 259785 w 7622610"/>
              <a:gd name="connsiteY198" fmla="*/ 409575 h 3552825"/>
              <a:gd name="connsiteX199" fmla="*/ 59760 w 7622610"/>
              <a:gd name="connsiteY199" fmla="*/ 419100 h 3552825"/>
              <a:gd name="connsiteX200" fmla="*/ 40710 w 7622610"/>
              <a:gd name="connsiteY200" fmla="*/ 447675 h 3552825"/>
              <a:gd name="connsiteX201" fmla="*/ 50235 w 7622610"/>
              <a:gd name="connsiteY201" fmla="*/ 476250 h 3552825"/>
              <a:gd name="connsiteX202" fmla="*/ 40710 w 7622610"/>
              <a:gd name="connsiteY202" fmla="*/ 561975 h 3552825"/>
              <a:gd name="connsiteX203" fmla="*/ 21660 w 7622610"/>
              <a:gd name="connsiteY203" fmla="*/ 619125 h 3552825"/>
              <a:gd name="connsiteX204" fmla="*/ 31185 w 7622610"/>
              <a:gd name="connsiteY204" fmla="*/ 666750 h 3552825"/>
              <a:gd name="connsiteX205" fmla="*/ 50235 w 7622610"/>
              <a:gd name="connsiteY205" fmla="*/ 723900 h 3552825"/>
              <a:gd name="connsiteX206" fmla="*/ 126435 w 7622610"/>
              <a:gd name="connsiteY206" fmla="*/ 742950 h 3552825"/>
              <a:gd name="connsiteX207" fmla="*/ 183585 w 7622610"/>
              <a:gd name="connsiteY207" fmla="*/ 762000 h 3552825"/>
              <a:gd name="connsiteX208" fmla="*/ 240735 w 7622610"/>
              <a:gd name="connsiteY208" fmla="*/ 781050 h 3552825"/>
              <a:gd name="connsiteX209" fmla="*/ 269310 w 7622610"/>
              <a:gd name="connsiteY209" fmla="*/ 790575 h 3552825"/>
              <a:gd name="connsiteX210" fmla="*/ 288360 w 7622610"/>
              <a:gd name="connsiteY210" fmla="*/ 847725 h 3552825"/>
              <a:gd name="connsiteX211" fmla="*/ 307410 w 7622610"/>
              <a:gd name="connsiteY211" fmla="*/ 885825 h 3552825"/>
              <a:gd name="connsiteX0" fmla="*/ 7184460 w 7622610"/>
              <a:gd name="connsiteY0" fmla="*/ 3552825 h 3552825"/>
              <a:gd name="connsiteX1" fmla="*/ 7160648 w 7622610"/>
              <a:gd name="connsiteY1" fmla="*/ 3548063 h 3552825"/>
              <a:gd name="connsiteX2" fmla="*/ 7213035 w 7622610"/>
              <a:gd name="connsiteY2" fmla="*/ 3495675 h 3552825"/>
              <a:gd name="connsiteX3" fmla="*/ 7203510 w 7622610"/>
              <a:gd name="connsiteY3" fmla="*/ 3457575 h 3552825"/>
              <a:gd name="connsiteX4" fmla="*/ 7208272 w 7622610"/>
              <a:gd name="connsiteY4" fmla="*/ 3352800 h 3552825"/>
              <a:gd name="connsiteX5" fmla="*/ 7232085 w 7622610"/>
              <a:gd name="connsiteY5" fmla="*/ 3343275 h 3552825"/>
              <a:gd name="connsiteX6" fmla="*/ 7243991 w 7622610"/>
              <a:gd name="connsiteY6" fmla="*/ 3257550 h 3552825"/>
              <a:gd name="connsiteX7" fmla="*/ 7308285 w 7622610"/>
              <a:gd name="connsiteY7" fmla="*/ 3219450 h 3552825"/>
              <a:gd name="connsiteX8" fmla="*/ 7317810 w 7622610"/>
              <a:gd name="connsiteY8" fmla="*/ 3190875 h 3552825"/>
              <a:gd name="connsiteX9" fmla="*/ 7329716 w 7622610"/>
              <a:gd name="connsiteY9" fmla="*/ 2988469 h 3552825"/>
              <a:gd name="connsiteX10" fmla="*/ 7410679 w 7622610"/>
              <a:gd name="connsiteY10" fmla="*/ 2924175 h 3552825"/>
              <a:gd name="connsiteX11" fmla="*/ 7472591 w 7622610"/>
              <a:gd name="connsiteY11" fmla="*/ 2962275 h 3552825"/>
              <a:gd name="connsiteX12" fmla="*/ 7527360 w 7622610"/>
              <a:gd name="connsiteY12" fmla="*/ 2947988 h 3552825"/>
              <a:gd name="connsiteX13" fmla="*/ 7574985 w 7622610"/>
              <a:gd name="connsiteY13" fmla="*/ 2867025 h 3552825"/>
              <a:gd name="connsiteX14" fmla="*/ 7584510 w 7622610"/>
              <a:gd name="connsiteY14" fmla="*/ 2838450 h 3552825"/>
              <a:gd name="connsiteX15" fmla="*/ 7613085 w 7622610"/>
              <a:gd name="connsiteY15" fmla="*/ 2819400 h 3552825"/>
              <a:gd name="connsiteX16" fmla="*/ 7622610 w 7622610"/>
              <a:gd name="connsiteY16" fmla="*/ 2790825 h 3552825"/>
              <a:gd name="connsiteX17" fmla="*/ 7613085 w 7622610"/>
              <a:gd name="connsiteY17" fmla="*/ 2752725 h 3552825"/>
              <a:gd name="connsiteX18" fmla="*/ 7489260 w 7622610"/>
              <a:gd name="connsiteY18" fmla="*/ 2714625 h 3552825"/>
              <a:gd name="connsiteX19" fmla="*/ 7460685 w 7622610"/>
              <a:gd name="connsiteY19" fmla="*/ 2705100 h 3552825"/>
              <a:gd name="connsiteX20" fmla="*/ 7432110 w 7622610"/>
              <a:gd name="connsiteY20" fmla="*/ 2676525 h 3552825"/>
              <a:gd name="connsiteX21" fmla="*/ 7403535 w 7622610"/>
              <a:gd name="connsiteY21" fmla="*/ 2657475 h 3552825"/>
              <a:gd name="connsiteX22" fmla="*/ 7241610 w 7622610"/>
              <a:gd name="connsiteY22" fmla="*/ 2619375 h 3552825"/>
              <a:gd name="connsiteX23" fmla="*/ 7174935 w 7622610"/>
              <a:gd name="connsiteY23" fmla="*/ 2600325 h 3552825"/>
              <a:gd name="connsiteX24" fmla="*/ 7070160 w 7622610"/>
              <a:gd name="connsiteY24" fmla="*/ 2571750 h 3552825"/>
              <a:gd name="connsiteX25" fmla="*/ 7041585 w 7622610"/>
              <a:gd name="connsiteY25" fmla="*/ 2552700 h 3552825"/>
              <a:gd name="connsiteX26" fmla="*/ 6965385 w 7622610"/>
              <a:gd name="connsiteY26" fmla="*/ 2543175 h 3552825"/>
              <a:gd name="connsiteX27" fmla="*/ 6936810 w 7622610"/>
              <a:gd name="connsiteY27" fmla="*/ 2533650 h 3552825"/>
              <a:gd name="connsiteX28" fmla="*/ 6841560 w 7622610"/>
              <a:gd name="connsiteY28" fmla="*/ 2552700 h 3552825"/>
              <a:gd name="connsiteX29" fmla="*/ 6812985 w 7622610"/>
              <a:gd name="connsiteY29" fmla="*/ 2571750 h 3552825"/>
              <a:gd name="connsiteX30" fmla="*/ 6755835 w 7622610"/>
              <a:gd name="connsiteY30" fmla="*/ 2590800 h 3552825"/>
              <a:gd name="connsiteX31" fmla="*/ 6727260 w 7622610"/>
              <a:gd name="connsiteY31" fmla="*/ 2609850 h 3552825"/>
              <a:gd name="connsiteX32" fmla="*/ 6698685 w 7622610"/>
              <a:gd name="connsiteY32" fmla="*/ 2619375 h 3552825"/>
              <a:gd name="connsiteX33" fmla="*/ 6641535 w 7622610"/>
              <a:gd name="connsiteY33" fmla="*/ 2657475 h 3552825"/>
              <a:gd name="connsiteX34" fmla="*/ 6584385 w 7622610"/>
              <a:gd name="connsiteY34" fmla="*/ 2619375 h 3552825"/>
              <a:gd name="connsiteX35" fmla="*/ 6527235 w 7622610"/>
              <a:gd name="connsiteY35" fmla="*/ 2581275 h 3552825"/>
              <a:gd name="connsiteX36" fmla="*/ 6498660 w 7622610"/>
              <a:gd name="connsiteY36" fmla="*/ 2562225 h 3552825"/>
              <a:gd name="connsiteX37" fmla="*/ 6412935 w 7622610"/>
              <a:gd name="connsiteY37" fmla="*/ 2543175 h 3552825"/>
              <a:gd name="connsiteX38" fmla="*/ 6231960 w 7622610"/>
              <a:gd name="connsiteY38" fmla="*/ 2533650 h 3552825"/>
              <a:gd name="connsiteX39" fmla="*/ 6155760 w 7622610"/>
              <a:gd name="connsiteY39" fmla="*/ 2552700 h 3552825"/>
              <a:gd name="connsiteX40" fmla="*/ 6127185 w 7622610"/>
              <a:gd name="connsiteY40" fmla="*/ 2571750 h 3552825"/>
              <a:gd name="connsiteX41" fmla="*/ 6117660 w 7622610"/>
              <a:gd name="connsiteY41" fmla="*/ 2619375 h 3552825"/>
              <a:gd name="connsiteX42" fmla="*/ 6060510 w 7622610"/>
              <a:gd name="connsiteY42" fmla="*/ 2647950 h 3552825"/>
              <a:gd name="connsiteX43" fmla="*/ 5860485 w 7622610"/>
              <a:gd name="connsiteY43" fmla="*/ 2647950 h 3552825"/>
              <a:gd name="connsiteX44" fmla="*/ 5822385 w 7622610"/>
              <a:gd name="connsiteY44" fmla="*/ 2657475 h 3552825"/>
              <a:gd name="connsiteX45" fmla="*/ 5765235 w 7622610"/>
              <a:gd name="connsiteY45" fmla="*/ 2676525 h 3552825"/>
              <a:gd name="connsiteX46" fmla="*/ 5755710 w 7622610"/>
              <a:gd name="connsiteY46" fmla="*/ 2781300 h 3552825"/>
              <a:gd name="connsiteX47" fmla="*/ 5715229 w 7622610"/>
              <a:gd name="connsiteY47" fmla="*/ 2831306 h 3552825"/>
              <a:gd name="connsiteX48" fmla="*/ 5593785 w 7622610"/>
              <a:gd name="connsiteY48" fmla="*/ 2781300 h 3552825"/>
              <a:gd name="connsiteX49" fmla="*/ 5536635 w 7622610"/>
              <a:gd name="connsiteY49" fmla="*/ 2762250 h 3552825"/>
              <a:gd name="connsiteX50" fmla="*/ 5508060 w 7622610"/>
              <a:gd name="connsiteY50" fmla="*/ 2752725 h 3552825"/>
              <a:gd name="connsiteX51" fmla="*/ 5450910 w 7622610"/>
              <a:gd name="connsiteY51" fmla="*/ 2714625 h 3552825"/>
              <a:gd name="connsiteX52" fmla="*/ 5393760 w 7622610"/>
              <a:gd name="connsiteY52" fmla="*/ 2695575 h 3552825"/>
              <a:gd name="connsiteX53" fmla="*/ 5365185 w 7622610"/>
              <a:gd name="connsiteY53" fmla="*/ 2686050 h 3552825"/>
              <a:gd name="connsiteX54" fmla="*/ 5165160 w 7622610"/>
              <a:gd name="connsiteY54" fmla="*/ 2590800 h 3552825"/>
              <a:gd name="connsiteX55" fmla="*/ 5184210 w 7622610"/>
              <a:gd name="connsiteY55" fmla="*/ 2562225 h 3552825"/>
              <a:gd name="connsiteX56" fmla="*/ 5241360 w 7622610"/>
              <a:gd name="connsiteY56" fmla="*/ 2543175 h 3552825"/>
              <a:gd name="connsiteX57" fmla="*/ 5279460 w 7622610"/>
              <a:gd name="connsiteY57" fmla="*/ 2486025 h 3552825"/>
              <a:gd name="connsiteX58" fmla="*/ 5298510 w 7622610"/>
              <a:gd name="connsiteY58" fmla="*/ 2457450 h 3552825"/>
              <a:gd name="connsiteX59" fmla="*/ 5288985 w 7622610"/>
              <a:gd name="connsiteY59" fmla="*/ 2400300 h 3552825"/>
              <a:gd name="connsiteX60" fmla="*/ 5250885 w 7622610"/>
              <a:gd name="connsiteY60" fmla="*/ 2390775 h 3552825"/>
              <a:gd name="connsiteX61" fmla="*/ 5193735 w 7622610"/>
              <a:gd name="connsiteY61" fmla="*/ 2371725 h 3552825"/>
              <a:gd name="connsiteX62" fmla="*/ 5165160 w 7622610"/>
              <a:gd name="connsiteY62" fmla="*/ 2362200 h 3552825"/>
              <a:gd name="connsiteX63" fmla="*/ 5136585 w 7622610"/>
              <a:gd name="connsiteY63" fmla="*/ 2352675 h 3552825"/>
              <a:gd name="connsiteX64" fmla="*/ 5108010 w 7622610"/>
              <a:gd name="connsiteY64" fmla="*/ 2295525 h 3552825"/>
              <a:gd name="connsiteX65" fmla="*/ 5117535 w 7622610"/>
              <a:gd name="connsiteY65" fmla="*/ 2257425 h 3552825"/>
              <a:gd name="connsiteX66" fmla="*/ 5108010 w 7622610"/>
              <a:gd name="connsiteY66" fmla="*/ 2143125 h 3552825"/>
              <a:gd name="connsiteX67" fmla="*/ 5079435 w 7622610"/>
              <a:gd name="connsiteY67" fmla="*/ 2124075 h 3552825"/>
              <a:gd name="connsiteX68" fmla="*/ 4993710 w 7622610"/>
              <a:gd name="connsiteY68" fmla="*/ 2114550 h 3552825"/>
              <a:gd name="connsiteX69" fmla="*/ 5022285 w 7622610"/>
              <a:gd name="connsiteY69" fmla="*/ 2028825 h 3552825"/>
              <a:gd name="connsiteX70" fmla="*/ 5031810 w 7622610"/>
              <a:gd name="connsiteY70" fmla="*/ 2000250 h 3552825"/>
              <a:gd name="connsiteX71" fmla="*/ 5022285 w 7622610"/>
              <a:gd name="connsiteY71" fmla="*/ 1895475 h 3552825"/>
              <a:gd name="connsiteX72" fmla="*/ 4936560 w 7622610"/>
              <a:gd name="connsiteY72" fmla="*/ 1847850 h 3552825"/>
              <a:gd name="connsiteX73" fmla="*/ 4907985 w 7622610"/>
              <a:gd name="connsiteY73" fmla="*/ 1828800 h 3552825"/>
              <a:gd name="connsiteX74" fmla="*/ 4793685 w 7622610"/>
              <a:gd name="connsiteY74" fmla="*/ 1819275 h 3552825"/>
              <a:gd name="connsiteX75" fmla="*/ 4765110 w 7622610"/>
              <a:gd name="connsiteY75" fmla="*/ 1809750 h 3552825"/>
              <a:gd name="connsiteX76" fmla="*/ 4707960 w 7622610"/>
              <a:gd name="connsiteY76" fmla="*/ 1781175 h 3552825"/>
              <a:gd name="connsiteX77" fmla="*/ 4688910 w 7622610"/>
              <a:gd name="connsiteY77" fmla="*/ 1752600 h 3552825"/>
              <a:gd name="connsiteX78" fmla="*/ 4669860 w 7622610"/>
              <a:gd name="connsiteY78" fmla="*/ 1676400 h 3552825"/>
              <a:gd name="connsiteX79" fmla="*/ 4631760 w 7622610"/>
              <a:gd name="connsiteY79" fmla="*/ 1619250 h 3552825"/>
              <a:gd name="connsiteX80" fmla="*/ 4574610 w 7622610"/>
              <a:gd name="connsiteY80" fmla="*/ 1600200 h 3552825"/>
              <a:gd name="connsiteX81" fmla="*/ 4355535 w 7622610"/>
              <a:gd name="connsiteY81" fmla="*/ 1609725 h 3552825"/>
              <a:gd name="connsiteX82" fmla="*/ 4336485 w 7622610"/>
              <a:gd name="connsiteY82" fmla="*/ 1638300 h 3552825"/>
              <a:gd name="connsiteX83" fmla="*/ 4326960 w 7622610"/>
              <a:gd name="connsiteY83" fmla="*/ 1704975 h 3552825"/>
              <a:gd name="connsiteX84" fmla="*/ 4298385 w 7622610"/>
              <a:gd name="connsiteY84" fmla="*/ 1724025 h 3552825"/>
              <a:gd name="connsiteX85" fmla="*/ 4212660 w 7622610"/>
              <a:gd name="connsiteY85" fmla="*/ 1714500 h 3552825"/>
              <a:gd name="connsiteX86" fmla="*/ 4184085 w 7622610"/>
              <a:gd name="connsiteY86" fmla="*/ 1619250 h 3552825"/>
              <a:gd name="connsiteX87" fmla="*/ 4174560 w 7622610"/>
              <a:gd name="connsiteY87" fmla="*/ 1590675 h 3552825"/>
              <a:gd name="connsiteX88" fmla="*/ 4107885 w 7622610"/>
              <a:gd name="connsiteY88" fmla="*/ 1571625 h 3552825"/>
              <a:gd name="connsiteX89" fmla="*/ 3919767 w 7622610"/>
              <a:gd name="connsiteY89" fmla="*/ 1631156 h 3552825"/>
              <a:gd name="connsiteX90" fmla="*/ 3841185 w 7622610"/>
              <a:gd name="connsiteY90" fmla="*/ 1631156 h 3552825"/>
              <a:gd name="connsiteX91" fmla="*/ 3812610 w 7622610"/>
              <a:gd name="connsiteY91" fmla="*/ 1619250 h 3552825"/>
              <a:gd name="connsiteX92" fmla="*/ 3743554 w 7622610"/>
              <a:gd name="connsiteY92" fmla="*/ 1626394 h 3552825"/>
              <a:gd name="connsiteX93" fmla="*/ 3841185 w 7622610"/>
              <a:gd name="connsiteY93" fmla="*/ 1719263 h 3552825"/>
              <a:gd name="connsiteX94" fmla="*/ 3819754 w 7622610"/>
              <a:gd name="connsiteY94" fmla="*/ 1774032 h 3552825"/>
              <a:gd name="connsiteX95" fmla="*/ 3803085 w 7622610"/>
              <a:gd name="connsiteY95" fmla="*/ 1809750 h 3552825"/>
              <a:gd name="connsiteX96" fmla="*/ 3793560 w 7622610"/>
              <a:gd name="connsiteY96" fmla="*/ 1885950 h 3552825"/>
              <a:gd name="connsiteX97" fmla="*/ 3784035 w 7622610"/>
              <a:gd name="connsiteY97" fmla="*/ 2000250 h 3552825"/>
              <a:gd name="connsiteX98" fmla="*/ 3755460 w 7622610"/>
              <a:gd name="connsiteY98" fmla="*/ 2009775 h 3552825"/>
              <a:gd name="connsiteX99" fmla="*/ 3688785 w 7622610"/>
              <a:gd name="connsiteY99" fmla="*/ 1981200 h 3552825"/>
              <a:gd name="connsiteX100" fmla="*/ 3650685 w 7622610"/>
              <a:gd name="connsiteY100" fmla="*/ 1971675 h 3552825"/>
              <a:gd name="connsiteX101" fmla="*/ 3488760 w 7622610"/>
              <a:gd name="connsiteY101" fmla="*/ 1962150 h 3552825"/>
              <a:gd name="connsiteX102" fmla="*/ 3441135 w 7622610"/>
              <a:gd name="connsiteY102" fmla="*/ 2009775 h 3552825"/>
              <a:gd name="connsiteX103" fmla="*/ 3412560 w 7622610"/>
              <a:gd name="connsiteY103" fmla="*/ 2019300 h 3552825"/>
              <a:gd name="connsiteX104" fmla="*/ 3383985 w 7622610"/>
              <a:gd name="connsiteY104" fmla="*/ 2038350 h 3552825"/>
              <a:gd name="connsiteX105" fmla="*/ 3345885 w 7622610"/>
              <a:gd name="connsiteY105" fmla="*/ 2028825 h 3552825"/>
              <a:gd name="connsiteX106" fmla="*/ 3317310 w 7622610"/>
              <a:gd name="connsiteY106" fmla="*/ 2019300 h 3552825"/>
              <a:gd name="connsiteX107" fmla="*/ 3241110 w 7622610"/>
              <a:gd name="connsiteY107" fmla="*/ 2000250 h 3552825"/>
              <a:gd name="connsiteX108" fmla="*/ 3212535 w 7622610"/>
              <a:gd name="connsiteY108" fmla="*/ 1981200 h 3552825"/>
              <a:gd name="connsiteX109" fmla="*/ 3126810 w 7622610"/>
              <a:gd name="connsiteY109" fmla="*/ 1885950 h 3552825"/>
              <a:gd name="connsiteX110" fmla="*/ 3079185 w 7622610"/>
              <a:gd name="connsiteY110" fmla="*/ 1847850 h 3552825"/>
              <a:gd name="connsiteX111" fmla="*/ 2945835 w 7622610"/>
              <a:gd name="connsiteY111" fmla="*/ 1857375 h 3552825"/>
              <a:gd name="connsiteX112" fmla="*/ 2917260 w 7622610"/>
              <a:gd name="connsiteY112" fmla="*/ 1866900 h 3552825"/>
              <a:gd name="connsiteX113" fmla="*/ 2869635 w 7622610"/>
              <a:gd name="connsiteY113" fmla="*/ 1876425 h 3552825"/>
              <a:gd name="connsiteX114" fmla="*/ 2802960 w 7622610"/>
              <a:gd name="connsiteY114" fmla="*/ 1857375 h 3552825"/>
              <a:gd name="connsiteX115" fmla="*/ 2755335 w 7622610"/>
              <a:gd name="connsiteY115" fmla="*/ 1800225 h 3552825"/>
              <a:gd name="connsiteX116" fmla="*/ 2726760 w 7622610"/>
              <a:gd name="connsiteY116" fmla="*/ 1781175 h 3552825"/>
              <a:gd name="connsiteX117" fmla="*/ 2669610 w 7622610"/>
              <a:gd name="connsiteY117" fmla="*/ 1762125 h 3552825"/>
              <a:gd name="connsiteX118" fmla="*/ 2593410 w 7622610"/>
              <a:gd name="connsiteY118" fmla="*/ 1743075 h 3552825"/>
              <a:gd name="connsiteX119" fmla="*/ 2526735 w 7622610"/>
              <a:gd name="connsiteY119" fmla="*/ 1724025 h 3552825"/>
              <a:gd name="connsiteX120" fmla="*/ 2479110 w 7622610"/>
              <a:gd name="connsiteY120" fmla="*/ 1685925 h 3552825"/>
              <a:gd name="connsiteX121" fmla="*/ 2460060 w 7622610"/>
              <a:gd name="connsiteY121" fmla="*/ 1657350 h 3552825"/>
              <a:gd name="connsiteX122" fmla="*/ 2431485 w 7622610"/>
              <a:gd name="connsiteY122" fmla="*/ 1638300 h 3552825"/>
              <a:gd name="connsiteX123" fmla="*/ 2441010 w 7622610"/>
              <a:gd name="connsiteY123" fmla="*/ 1485900 h 3552825"/>
              <a:gd name="connsiteX124" fmla="*/ 2383860 w 7622610"/>
              <a:gd name="connsiteY124" fmla="*/ 1466850 h 3552825"/>
              <a:gd name="connsiteX125" fmla="*/ 2355285 w 7622610"/>
              <a:gd name="connsiteY125" fmla="*/ 1447800 h 3552825"/>
              <a:gd name="connsiteX126" fmla="*/ 2326710 w 7622610"/>
              <a:gd name="connsiteY126" fmla="*/ 1419225 h 3552825"/>
              <a:gd name="connsiteX127" fmla="*/ 2298135 w 7622610"/>
              <a:gd name="connsiteY127" fmla="*/ 1409700 h 3552825"/>
              <a:gd name="connsiteX128" fmla="*/ 2212410 w 7622610"/>
              <a:gd name="connsiteY128" fmla="*/ 1371600 h 3552825"/>
              <a:gd name="connsiteX129" fmla="*/ 2183835 w 7622610"/>
              <a:gd name="connsiteY129" fmla="*/ 1362075 h 3552825"/>
              <a:gd name="connsiteX130" fmla="*/ 2155260 w 7622610"/>
              <a:gd name="connsiteY130" fmla="*/ 1352550 h 3552825"/>
              <a:gd name="connsiteX131" fmla="*/ 2098110 w 7622610"/>
              <a:gd name="connsiteY131" fmla="*/ 1371600 h 3552825"/>
              <a:gd name="connsiteX132" fmla="*/ 2079060 w 7622610"/>
              <a:gd name="connsiteY132" fmla="*/ 1343025 h 3552825"/>
              <a:gd name="connsiteX133" fmla="*/ 2050485 w 7622610"/>
              <a:gd name="connsiteY133" fmla="*/ 1285875 h 3552825"/>
              <a:gd name="connsiteX134" fmla="*/ 2021910 w 7622610"/>
              <a:gd name="connsiteY134" fmla="*/ 1276350 h 3552825"/>
              <a:gd name="connsiteX135" fmla="*/ 1993335 w 7622610"/>
              <a:gd name="connsiteY135" fmla="*/ 1257300 h 3552825"/>
              <a:gd name="connsiteX136" fmla="*/ 1983810 w 7622610"/>
              <a:gd name="connsiteY136" fmla="*/ 1085850 h 3552825"/>
              <a:gd name="connsiteX137" fmla="*/ 1974285 w 7622610"/>
              <a:gd name="connsiteY137" fmla="*/ 1057275 h 3552825"/>
              <a:gd name="connsiteX138" fmla="*/ 1936185 w 7622610"/>
              <a:gd name="connsiteY138" fmla="*/ 1047750 h 3552825"/>
              <a:gd name="connsiteX139" fmla="*/ 1850460 w 7622610"/>
              <a:gd name="connsiteY139" fmla="*/ 1019175 h 3552825"/>
              <a:gd name="connsiteX140" fmla="*/ 1821885 w 7622610"/>
              <a:gd name="connsiteY140" fmla="*/ 1009650 h 3552825"/>
              <a:gd name="connsiteX141" fmla="*/ 1793310 w 7622610"/>
              <a:gd name="connsiteY141" fmla="*/ 1000125 h 3552825"/>
              <a:gd name="connsiteX142" fmla="*/ 1764735 w 7622610"/>
              <a:gd name="connsiteY142" fmla="*/ 981075 h 3552825"/>
              <a:gd name="connsiteX143" fmla="*/ 1707585 w 7622610"/>
              <a:gd name="connsiteY143" fmla="*/ 1009650 h 3552825"/>
              <a:gd name="connsiteX144" fmla="*/ 1688535 w 7622610"/>
              <a:gd name="connsiteY144" fmla="*/ 1038225 h 3552825"/>
              <a:gd name="connsiteX145" fmla="*/ 1631385 w 7622610"/>
              <a:gd name="connsiteY145" fmla="*/ 1057275 h 3552825"/>
              <a:gd name="connsiteX146" fmla="*/ 1393260 w 7622610"/>
              <a:gd name="connsiteY146" fmla="*/ 1038225 h 3552825"/>
              <a:gd name="connsiteX147" fmla="*/ 1307535 w 7622610"/>
              <a:gd name="connsiteY147" fmla="*/ 1009650 h 3552825"/>
              <a:gd name="connsiteX148" fmla="*/ 1278960 w 7622610"/>
              <a:gd name="connsiteY148" fmla="*/ 1000125 h 3552825"/>
              <a:gd name="connsiteX149" fmla="*/ 1250385 w 7622610"/>
              <a:gd name="connsiteY149" fmla="*/ 990600 h 3552825"/>
              <a:gd name="connsiteX150" fmla="*/ 1269435 w 7622610"/>
              <a:gd name="connsiteY150" fmla="*/ 962025 h 3552825"/>
              <a:gd name="connsiteX151" fmla="*/ 1307535 w 7622610"/>
              <a:gd name="connsiteY151" fmla="*/ 952500 h 3552825"/>
              <a:gd name="connsiteX152" fmla="*/ 1336110 w 7622610"/>
              <a:gd name="connsiteY152" fmla="*/ 942975 h 3552825"/>
              <a:gd name="connsiteX153" fmla="*/ 1364685 w 7622610"/>
              <a:gd name="connsiteY153" fmla="*/ 914400 h 3552825"/>
              <a:gd name="connsiteX154" fmla="*/ 1374210 w 7622610"/>
              <a:gd name="connsiteY154" fmla="*/ 885825 h 3552825"/>
              <a:gd name="connsiteX155" fmla="*/ 1459935 w 7622610"/>
              <a:gd name="connsiteY155" fmla="*/ 838200 h 3552825"/>
              <a:gd name="connsiteX156" fmla="*/ 1536135 w 7622610"/>
              <a:gd name="connsiteY156" fmla="*/ 828675 h 3552825"/>
              <a:gd name="connsiteX157" fmla="*/ 1593285 w 7622610"/>
              <a:gd name="connsiteY157" fmla="*/ 800100 h 3552825"/>
              <a:gd name="connsiteX158" fmla="*/ 1602810 w 7622610"/>
              <a:gd name="connsiteY158" fmla="*/ 771525 h 3552825"/>
              <a:gd name="connsiteX159" fmla="*/ 1612335 w 7622610"/>
              <a:gd name="connsiteY159" fmla="*/ 695325 h 3552825"/>
              <a:gd name="connsiteX160" fmla="*/ 1602810 w 7622610"/>
              <a:gd name="connsiteY160" fmla="*/ 647700 h 3552825"/>
              <a:gd name="connsiteX161" fmla="*/ 1574235 w 7622610"/>
              <a:gd name="connsiteY161" fmla="*/ 628650 h 3552825"/>
              <a:gd name="connsiteX162" fmla="*/ 1517085 w 7622610"/>
              <a:gd name="connsiteY162" fmla="*/ 609600 h 3552825"/>
              <a:gd name="connsiteX163" fmla="*/ 1488510 w 7622610"/>
              <a:gd name="connsiteY163" fmla="*/ 600075 h 3552825"/>
              <a:gd name="connsiteX164" fmla="*/ 1459935 w 7622610"/>
              <a:gd name="connsiteY164" fmla="*/ 581025 h 3552825"/>
              <a:gd name="connsiteX165" fmla="*/ 1412310 w 7622610"/>
              <a:gd name="connsiteY165" fmla="*/ 495300 h 3552825"/>
              <a:gd name="connsiteX166" fmla="*/ 1383735 w 7622610"/>
              <a:gd name="connsiteY166" fmla="*/ 476250 h 3552825"/>
              <a:gd name="connsiteX167" fmla="*/ 1364685 w 7622610"/>
              <a:gd name="connsiteY167" fmla="*/ 447675 h 3552825"/>
              <a:gd name="connsiteX168" fmla="*/ 1336110 w 7622610"/>
              <a:gd name="connsiteY168" fmla="*/ 438150 h 3552825"/>
              <a:gd name="connsiteX169" fmla="*/ 1278960 w 7622610"/>
              <a:gd name="connsiteY169" fmla="*/ 400050 h 3552825"/>
              <a:gd name="connsiteX170" fmla="*/ 1278960 w 7622610"/>
              <a:gd name="connsiteY170" fmla="*/ 400050 h 3552825"/>
              <a:gd name="connsiteX171" fmla="*/ 1221810 w 7622610"/>
              <a:gd name="connsiteY171" fmla="*/ 342900 h 3552825"/>
              <a:gd name="connsiteX172" fmla="*/ 1193235 w 7622610"/>
              <a:gd name="connsiteY172" fmla="*/ 314325 h 3552825"/>
              <a:gd name="connsiteX173" fmla="*/ 1174185 w 7622610"/>
              <a:gd name="connsiteY173" fmla="*/ 285750 h 3552825"/>
              <a:gd name="connsiteX174" fmla="*/ 1145610 w 7622610"/>
              <a:gd name="connsiteY174" fmla="*/ 276225 h 3552825"/>
              <a:gd name="connsiteX175" fmla="*/ 1126560 w 7622610"/>
              <a:gd name="connsiteY175" fmla="*/ 247650 h 3552825"/>
              <a:gd name="connsiteX176" fmla="*/ 1069410 w 7622610"/>
              <a:gd name="connsiteY176" fmla="*/ 219075 h 3552825"/>
              <a:gd name="connsiteX177" fmla="*/ 1021785 w 7622610"/>
              <a:gd name="connsiteY177" fmla="*/ 180975 h 3552825"/>
              <a:gd name="connsiteX178" fmla="*/ 1002735 w 7622610"/>
              <a:gd name="connsiteY178" fmla="*/ 152400 h 3552825"/>
              <a:gd name="connsiteX179" fmla="*/ 974160 w 7622610"/>
              <a:gd name="connsiteY179" fmla="*/ 123825 h 3552825"/>
              <a:gd name="connsiteX180" fmla="*/ 955110 w 7622610"/>
              <a:gd name="connsiteY180" fmla="*/ 95250 h 3552825"/>
              <a:gd name="connsiteX181" fmla="*/ 897960 w 7622610"/>
              <a:gd name="connsiteY181" fmla="*/ 47625 h 3552825"/>
              <a:gd name="connsiteX182" fmla="*/ 878910 w 7622610"/>
              <a:gd name="connsiteY182" fmla="*/ 19050 h 3552825"/>
              <a:gd name="connsiteX183" fmla="*/ 821760 w 7622610"/>
              <a:gd name="connsiteY183" fmla="*/ 9525 h 3552825"/>
              <a:gd name="connsiteX184" fmla="*/ 783660 w 7622610"/>
              <a:gd name="connsiteY184" fmla="*/ 0 h 3552825"/>
              <a:gd name="connsiteX185" fmla="*/ 640785 w 7622610"/>
              <a:gd name="connsiteY185" fmla="*/ 9525 h 3552825"/>
              <a:gd name="connsiteX186" fmla="*/ 583635 w 7622610"/>
              <a:gd name="connsiteY186" fmla="*/ 57150 h 3552825"/>
              <a:gd name="connsiteX187" fmla="*/ 488385 w 7622610"/>
              <a:gd name="connsiteY187" fmla="*/ 66675 h 3552825"/>
              <a:gd name="connsiteX188" fmla="*/ 412185 w 7622610"/>
              <a:gd name="connsiteY188" fmla="*/ 85725 h 3552825"/>
              <a:gd name="connsiteX189" fmla="*/ 402660 w 7622610"/>
              <a:gd name="connsiteY189" fmla="*/ 114300 h 3552825"/>
              <a:gd name="connsiteX190" fmla="*/ 431235 w 7622610"/>
              <a:gd name="connsiteY190" fmla="*/ 180975 h 3552825"/>
              <a:gd name="connsiteX191" fmla="*/ 488385 w 7622610"/>
              <a:gd name="connsiteY191" fmla="*/ 219075 h 3552825"/>
              <a:gd name="connsiteX192" fmla="*/ 478860 w 7622610"/>
              <a:gd name="connsiteY192" fmla="*/ 295275 h 3552825"/>
              <a:gd name="connsiteX193" fmla="*/ 450285 w 7622610"/>
              <a:gd name="connsiteY193" fmla="*/ 381000 h 3552825"/>
              <a:gd name="connsiteX194" fmla="*/ 440760 w 7622610"/>
              <a:gd name="connsiteY194" fmla="*/ 419100 h 3552825"/>
              <a:gd name="connsiteX195" fmla="*/ 383610 w 7622610"/>
              <a:gd name="connsiteY195" fmla="*/ 447675 h 3552825"/>
              <a:gd name="connsiteX196" fmla="*/ 288360 w 7622610"/>
              <a:gd name="connsiteY196" fmla="*/ 419100 h 3552825"/>
              <a:gd name="connsiteX197" fmla="*/ 259785 w 7622610"/>
              <a:gd name="connsiteY197" fmla="*/ 409575 h 3552825"/>
              <a:gd name="connsiteX198" fmla="*/ 59760 w 7622610"/>
              <a:gd name="connsiteY198" fmla="*/ 419100 h 3552825"/>
              <a:gd name="connsiteX199" fmla="*/ 40710 w 7622610"/>
              <a:gd name="connsiteY199" fmla="*/ 447675 h 3552825"/>
              <a:gd name="connsiteX200" fmla="*/ 50235 w 7622610"/>
              <a:gd name="connsiteY200" fmla="*/ 476250 h 3552825"/>
              <a:gd name="connsiteX201" fmla="*/ 40710 w 7622610"/>
              <a:gd name="connsiteY201" fmla="*/ 561975 h 3552825"/>
              <a:gd name="connsiteX202" fmla="*/ 21660 w 7622610"/>
              <a:gd name="connsiteY202" fmla="*/ 619125 h 3552825"/>
              <a:gd name="connsiteX203" fmla="*/ 31185 w 7622610"/>
              <a:gd name="connsiteY203" fmla="*/ 666750 h 3552825"/>
              <a:gd name="connsiteX204" fmla="*/ 50235 w 7622610"/>
              <a:gd name="connsiteY204" fmla="*/ 723900 h 3552825"/>
              <a:gd name="connsiteX205" fmla="*/ 126435 w 7622610"/>
              <a:gd name="connsiteY205" fmla="*/ 742950 h 3552825"/>
              <a:gd name="connsiteX206" fmla="*/ 183585 w 7622610"/>
              <a:gd name="connsiteY206" fmla="*/ 762000 h 3552825"/>
              <a:gd name="connsiteX207" fmla="*/ 240735 w 7622610"/>
              <a:gd name="connsiteY207" fmla="*/ 781050 h 3552825"/>
              <a:gd name="connsiteX208" fmla="*/ 269310 w 7622610"/>
              <a:gd name="connsiteY208" fmla="*/ 790575 h 3552825"/>
              <a:gd name="connsiteX209" fmla="*/ 288360 w 7622610"/>
              <a:gd name="connsiteY209" fmla="*/ 847725 h 3552825"/>
              <a:gd name="connsiteX210" fmla="*/ 307410 w 7622610"/>
              <a:gd name="connsiteY210" fmla="*/ 885825 h 3552825"/>
              <a:gd name="connsiteX0" fmla="*/ 7184460 w 7622610"/>
              <a:gd name="connsiteY0" fmla="*/ 3552825 h 3552825"/>
              <a:gd name="connsiteX1" fmla="*/ 7160648 w 7622610"/>
              <a:gd name="connsiteY1" fmla="*/ 3548063 h 3552825"/>
              <a:gd name="connsiteX2" fmla="*/ 7213035 w 7622610"/>
              <a:gd name="connsiteY2" fmla="*/ 3495675 h 3552825"/>
              <a:gd name="connsiteX3" fmla="*/ 7203510 w 7622610"/>
              <a:gd name="connsiteY3" fmla="*/ 3457575 h 3552825"/>
              <a:gd name="connsiteX4" fmla="*/ 7208272 w 7622610"/>
              <a:gd name="connsiteY4" fmla="*/ 3352800 h 3552825"/>
              <a:gd name="connsiteX5" fmla="*/ 7232085 w 7622610"/>
              <a:gd name="connsiteY5" fmla="*/ 3343275 h 3552825"/>
              <a:gd name="connsiteX6" fmla="*/ 7243991 w 7622610"/>
              <a:gd name="connsiteY6" fmla="*/ 3257550 h 3552825"/>
              <a:gd name="connsiteX7" fmla="*/ 7308285 w 7622610"/>
              <a:gd name="connsiteY7" fmla="*/ 3219450 h 3552825"/>
              <a:gd name="connsiteX8" fmla="*/ 7317810 w 7622610"/>
              <a:gd name="connsiteY8" fmla="*/ 3190875 h 3552825"/>
              <a:gd name="connsiteX9" fmla="*/ 7329716 w 7622610"/>
              <a:gd name="connsiteY9" fmla="*/ 2988469 h 3552825"/>
              <a:gd name="connsiteX10" fmla="*/ 7410679 w 7622610"/>
              <a:gd name="connsiteY10" fmla="*/ 2924175 h 3552825"/>
              <a:gd name="connsiteX11" fmla="*/ 7472591 w 7622610"/>
              <a:gd name="connsiteY11" fmla="*/ 2962275 h 3552825"/>
              <a:gd name="connsiteX12" fmla="*/ 7527360 w 7622610"/>
              <a:gd name="connsiteY12" fmla="*/ 2947988 h 3552825"/>
              <a:gd name="connsiteX13" fmla="*/ 7574985 w 7622610"/>
              <a:gd name="connsiteY13" fmla="*/ 2867025 h 3552825"/>
              <a:gd name="connsiteX14" fmla="*/ 7584510 w 7622610"/>
              <a:gd name="connsiteY14" fmla="*/ 2838450 h 3552825"/>
              <a:gd name="connsiteX15" fmla="*/ 7613085 w 7622610"/>
              <a:gd name="connsiteY15" fmla="*/ 2819400 h 3552825"/>
              <a:gd name="connsiteX16" fmla="*/ 7622610 w 7622610"/>
              <a:gd name="connsiteY16" fmla="*/ 2790825 h 3552825"/>
              <a:gd name="connsiteX17" fmla="*/ 7613085 w 7622610"/>
              <a:gd name="connsiteY17" fmla="*/ 2752725 h 3552825"/>
              <a:gd name="connsiteX18" fmla="*/ 7489260 w 7622610"/>
              <a:gd name="connsiteY18" fmla="*/ 2714625 h 3552825"/>
              <a:gd name="connsiteX19" fmla="*/ 7460685 w 7622610"/>
              <a:gd name="connsiteY19" fmla="*/ 2705100 h 3552825"/>
              <a:gd name="connsiteX20" fmla="*/ 7432110 w 7622610"/>
              <a:gd name="connsiteY20" fmla="*/ 2676525 h 3552825"/>
              <a:gd name="connsiteX21" fmla="*/ 7403535 w 7622610"/>
              <a:gd name="connsiteY21" fmla="*/ 2657475 h 3552825"/>
              <a:gd name="connsiteX22" fmla="*/ 7241610 w 7622610"/>
              <a:gd name="connsiteY22" fmla="*/ 2619375 h 3552825"/>
              <a:gd name="connsiteX23" fmla="*/ 7174935 w 7622610"/>
              <a:gd name="connsiteY23" fmla="*/ 2600325 h 3552825"/>
              <a:gd name="connsiteX24" fmla="*/ 7070160 w 7622610"/>
              <a:gd name="connsiteY24" fmla="*/ 2571750 h 3552825"/>
              <a:gd name="connsiteX25" fmla="*/ 7041585 w 7622610"/>
              <a:gd name="connsiteY25" fmla="*/ 2552700 h 3552825"/>
              <a:gd name="connsiteX26" fmla="*/ 6965385 w 7622610"/>
              <a:gd name="connsiteY26" fmla="*/ 2543175 h 3552825"/>
              <a:gd name="connsiteX27" fmla="*/ 6936810 w 7622610"/>
              <a:gd name="connsiteY27" fmla="*/ 2533650 h 3552825"/>
              <a:gd name="connsiteX28" fmla="*/ 6841560 w 7622610"/>
              <a:gd name="connsiteY28" fmla="*/ 2552700 h 3552825"/>
              <a:gd name="connsiteX29" fmla="*/ 6812985 w 7622610"/>
              <a:gd name="connsiteY29" fmla="*/ 2571750 h 3552825"/>
              <a:gd name="connsiteX30" fmla="*/ 6755835 w 7622610"/>
              <a:gd name="connsiteY30" fmla="*/ 2590800 h 3552825"/>
              <a:gd name="connsiteX31" fmla="*/ 6727260 w 7622610"/>
              <a:gd name="connsiteY31" fmla="*/ 2609850 h 3552825"/>
              <a:gd name="connsiteX32" fmla="*/ 6698685 w 7622610"/>
              <a:gd name="connsiteY32" fmla="*/ 2619375 h 3552825"/>
              <a:gd name="connsiteX33" fmla="*/ 6641535 w 7622610"/>
              <a:gd name="connsiteY33" fmla="*/ 2657475 h 3552825"/>
              <a:gd name="connsiteX34" fmla="*/ 6584385 w 7622610"/>
              <a:gd name="connsiteY34" fmla="*/ 2619375 h 3552825"/>
              <a:gd name="connsiteX35" fmla="*/ 6527235 w 7622610"/>
              <a:gd name="connsiteY35" fmla="*/ 2581275 h 3552825"/>
              <a:gd name="connsiteX36" fmla="*/ 6498660 w 7622610"/>
              <a:gd name="connsiteY36" fmla="*/ 2562225 h 3552825"/>
              <a:gd name="connsiteX37" fmla="*/ 6412935 w 7622610"/>
              <a:gd name="connsiteY37" fmla="*/ 2543175 h 3552825"/>
              <a:gd name="connsiteX38" fmla="*/ 6231960 w 7622610"/>
              <a:gd name="connsiteY38" fmla="*/ 2533650 h 3552825"/>
              <a:gd name="connsiteX39" fmla="*/ 6155760 w 7622610"/>
              <a:gd name="connsiteY39" fmla="*/ 2552700 h 3552825"/>
              <a:gd name="connsiteX40" fmla="*/ 6127185 w 7622610"/>
              <a:gd name="connsiteY40" fmla="*/ 2571750 h 3552825"/>
              <a:gd name="connsiteX41" fmla="*/ 6117660 w 7622610"/>
              <a:gd name="connsiteY41" fmla="*/ 2619375 h 3552825"/>
              <a:gd name="connsiteX42" fmla="*/ 6060510 w 7622610"/>
              <a:gd name="connsiteY42" fmla="*/ 2647950 h 3552825"/>
              <a:gd name="connsiteX43" fmla="*/ 5860485 w 7622610"/>
              <a:gd name="connsiteY43" fmla="*/ 2647950 h 3552825"/>
              <a:gd name="connsiteX44" fmla="*/ 5822385 w 7622610"/>
              <a:gd name="connsiteY44" fmla="*/ 2657475 h 3552825"/>
              <a:gd name="connsiteX45" fmla="*/ 5765235 w 7622610"/>
              <a:gd name="connsiteY45" fmla="*/ 2676525 h 3552825"/>
              <a:gd name="connsiteX46" fmla="*/ 5755710 w 7622610"/>
              <a:gd name="connsiteY46" fmla="*/ 2781300 h 3552825"/>
              <a:gd name="connsiteX47" fmla="*/ 5715229 w 7622610"/>
              <a:gd name="connsiteY47" fmla="*/ 2831306 h 3552825"/>
              <a:gd name="connsiteX48" fmla="*/ 5593785 w 7622610"/>
              <a:gd name="connsiteY48" fmla="*/ 2781300 h 3552825"/>
              <a:gd name="connsiteX49" fmla="*/ 5536635 w 7622610"/>
              <a:gd name="connsiteY49" fmla="*/ 2762250 h 3552825"/>
              <a:gd name="connsiteX50" fmla="*/ 5508060 w 7622610"/>
              <a:gd name="connsiteY50" fmla="*/ 2752725 h 3552825"/>
              <a:gd name="connsiteX51" fmla="*/ 5450910 w 7622610"/>
              <a:gd name="connsiteY51" fmla="*/ 2714625 h 3552825"/>
              <a:gd name="connsiteX52" fmla="*/ 5393760 w 7622610"/>
              <a:gd name="connsiteY52" fmla="*/ 2695575 h 3552825"/>
              <a:gd name="connsiteX53" fmla="*/ 5365185 w 7622610"/>
              <a:gd name="connsiteY53" fmla="*/ 2686050 h 3552825"/>
              <a:gd name="connsiteX54" fmla="*/ 5165160 w 7622610"/>
              <a:gd name="connsiteY54" fmla="*/ 2590800 h 3552825"/>
              <a:gd name="connsiteX55" fmla="*/ 5184210 w 7622610"/>
              <a:gd name="connsiteY55" fmla="*/ 2562225 h 3552825"/>
              <a:gd name="connsiteX56" fmla="*/ 5241360 w 7622610"/>
              <a:gd name="connsiteY56" fmla="*/ 2543175 h 3552825"/>
              <a:gd name="connsiteX57" fmla="*/ 5279460 w 7622610"/>
              <a:gd name="connsiteY57" fmla="*/ 2486025 h 3552825"/>
              <a:gd name="connsiteX58" fmla="*/ 5298510 w 7622610"/>
              <a:gd name="connsiteY58" fmla="*/ 2457450 h 3552825"/>
              <a:gd name="connsiteX59" fmla="*/ 5288985 w 7622610"/>
              <a:gd name="connsiteY59" fmla="*/ 2400300 h 3552825"/>
              <a:gd name="connsiteX60" fmla="*/ 5250885 w 7622610"/>
              <a:gd name="connsiteY60" fmla="*/ 2390775 h 3552825"/>
              <a:gd name="connsiteX61" fmla="*/ 5193735 w 7622610"/>
              <a:gd name="connsiteY61" fmla="*/ 2371725 h 3552825"/>
              <a:gd name="connsiteX62" fmla="*/ 5165160 w 7622610"/>
              <a:gd name="connsiteY62" fmla="*/ 2362200 h 3552825"/>
              <a:gd name="connsiteX63" fmla="*/ 5136585 w 7622610"/>
              <a:gd name="connsiteY63" fmla="*/ 2352675 h 3552825"/>
              <a:gd name="connsiteX64" fmla="*/ 5108010 w 7622610"/>
              <a:gd name="connsiteY64" fmla="*/ 2295525 h 3552825"/>
              <a:gd name="connsiteX65" fmla="*/ 5117535 w 7622610"/>
              <a:gd name="connsiteY65" fmla="*/ 2257425 h 3552825"/>
              <a:gd name="connsiteX66" fmla="*/ 5108010 w 7622610"/>
              <a:gd name="connsiteY66" fmla="*/ 2143125 h 3552825"/>
              <a:gd name="connsiteX67" fmla="*/ 5079435 w 7622610"/>
              <a:gd name="connsiteY67" fmla="*/ 2124075 h 3552825"/>
              <a:gd name="connsiteX68" fmla="*/ 4993710 w 7622610"/>
              <a:gd name="connsiteY68" fmla="*/ 2114550 h 3552825"/>
              <a:gd name="connsiteX69" fmla="*/ 5022285 w 7622610"/>
              <a:gd name="connsiteY69" fmla="*/ 2028825 h 3552825"/>
              <a:gd name="connsiteX70" fmla="*/ 5031810 w 7622610"/>
              <a:gd name="connsiteY70" fmla="*/ 2000250 h 3552825"/>
              <a:gd name="connsiteX71" fmla="*/ 5022285 w 7622610"/>
              <a:gd name="connsiteY71" fmla="*/ 1895475 h 3552825"/>
              <a:gd name="connsiteX72" fmla="*/ 4936560 w 7622610"/>
              <a:gd name="connsiteY72" fmla="*/ 1847850 h 3552825"/>
              <a:gd name="connsiteX73" fmla="*/ 4907985 w 7622610"/>
              <a:gd name="connsiteY73" fmla="*/ 1828800 h 3552825"/>
              <a:gd name="connsiteX74" fmla="*/ 4793685 w 7622610"/>
              <a:gd name="connsiteY74" fmla="*/ 1819275 h 3552825"/>
              <a:gd name="connsiteX75" fmla="*/ 4765110 w 7622610"/>
              <a:gd name="connsiteY75" fmla="*/ 1809750 h 3552825"/>
              <a:gd name="connsiteX76" fmla="*/ 4707960 w 7622610"/>
              <a:gd name="connsiteY76" fmla="*/ 1781175 h 3552825"/>
              <a:gd name="connsiteX77" fmla="*/ 4688910 w 7622610"/>
              <a:gd name="connsiteY77" fmla="*/ 1752600 h 3552825"/>
              <a:gd name="connsiteX78" fmla="*/ 4669860 w 7622610"/>
              <a:gd name="connsiteY78" fmla="*/ 1676400 h 3552825"/>
              <a:gd name="connsiteX79" fmla="*/ 4631760 w 7622610"/>
              <a:gd name="connsiteY79" fmla="*/ 1619250 h 3552825"/>
              <a:gd name="connsiteX80" fmla="*/ 4574610 w 7622610"/>
              <a:gd name="connsiteY80" fmla="*/ 1600200 h 3552825"/>
              <a:gd name="connsiteX81" fmla="*/ 4355535 w 7622610"/>
              <a:gd name="connsiteY81" fmla="*/ 1609725 h 3552825"/>
              <a:gd name="connsiteX82" fmla="*/ 4336485 w 7622610"/>
              <a:gd name="connsiteY82" fmla="*/ 1638300 h 3552825"/>
              <a:gd name="connsiteX83" fmla="*/ 4326960 w 7622610"/>
              <a:gd name="connsiteY83" fmla="*/ 1704975 h 3552825"/>
              <a:gd name="connsiteX84" fmla="*/ 4298385 w 7622610"/>
              <a:gd name="connsiteY84" fmla="*/ 1724025 h 3552825"/>
              <a:gd name="connsiteX85" fmla="*/ 4212660 w 7622610"/>
              <a:gd name="connsiteY85" fmla="*/ 1714500 h 3552825"/>
              <a:gd name="connsiteX86" fmla="*/ 4184085 w 7622610"/>
              <a:gd name="connsiteY86" fmla="*/ 1619250 h 3552825"/>
              <a:gd name="connsiteX87" fmla="*/ 4174560 w 7622610"/>
              <a:gd name="connsiteY87" fmla="*/ 1590675 h 3552825"/>
              <a:gd name="connsiteX88" fmla="*/ 4107885 w 7622610"/>
              <a:gd name="connsiteY88" fmla="*/ 1571625 h 3552825"/>
              <a:gd name="connsiteX89" fmla="*/ 3919767 w 7622610"/>
              <a:gd name="connsiteY89" fmla="*/ 1631156 h 3552825"/>
              <a:gd name="connsiteX90" fmla="*/ 3841185 w 7622610"/>
              <a:gd name="connsiteY90" fmla="*/ 1631156 h 3552825"/>
              <a:gd name="connsiteX91" fmla="*/ 3812610 w 7622610"/>
              <a:gd name="connsiteY91" fmla="*/ 1619250 h 3552825"/>
              <a:gd name="connsiteX92" fmla="*/ 3743554 w 7622610"/>
              <a:gd name="connsiteY92" fmla="*/ 1626394 h 3552825"/>
              <a:gd name="connsiteX93" fmla="*/ 3841185 w 7622610"/>
              <a:gd name="connsiteY93" fmla="*/ 1719263 h 3552825"/>
              <a:gd name="connsiteX94" fmla="*/ 3819754 w 7622610"/>
              <a:gd name="connsiteY94" fmla="*/ 1774032 h 3552825"/>
              <a:gd name="connsiteX95" fmla="*/ 3803085 w 7622610"/>
              <a:gd name="connsiteY95" fmla="*/ 1809750 h 3552825"/>
              <a:gd name="connsiteX96" fmla="*/ 3793560 w 7622610"/>
              <a:gd name="connsiteY96" fmla="*/ 1885950 h 3552825"/>
              <a:gd name="connsiteX97" fmla="*/ 3784035 w 7622610"/>
              <a:gd name="connsiteY97" fmla="*/ 2000250 h 3552825"/>
              <a:gd name="connsiteX98" fmla="*/ 3755460 w 7622610"/>
              <a:gd name="connsiteY98" fmla="*/ 2009775 h 3552825"/>
              <a:gd name="connsiteX99" fmla="*/ 3688785 w 7622610"/>
              <a:gd name="connsiteY99" fmla="*/ 1981200 h 3552825"/>
              <a:gd name="connsiteX100" fmla="*/ 3650685 w 7622610"/>
              <a:gd name="connsiteY100" fmla="*/ 1971675 h 3552825"/>
              <a:gd name="connsiteX101" fmla="*/ 3488760 w 7622610"/>
              <a:gd name="connsiteY101" fmla="*/ 1962150 h 3552825"/>
              <a:gd name="connsiteX102" fmla="*/ 3441135 w 7622610"/>
              <a:gd name="connsiteY102" fmla="*/ 2009775 h 3552825"/>
              <a:gd name="connsiteX103" fmla="*/ 3412560 w 7622610"/>
              <a:gd name="connsiteY103" fmla="*/ 2019300 h 3552825"/>
              <a:gd name="connsiteX104" fmla="*/ 3383985 w 7622610"/>
              <a:gd name="connsiteY104" fmla="*/ 2038350 h 3552825"/>
              <a:gd name="connsiteX105" fmla="*/ 3345885 w 7622610"/>
              <a:gd name="connsiteY105" fmla="*/ 2028825 h 3552825"/>
              <a:gd name="connsiteX106" fmla="*/ 3317310 w 7622610"/>
              <a:gd name="connsiteY106" fmla="*/ 2019300 h 3552825"/>
              <a:gd name="connsiteX107" fmla="*/ 3241110 w 7622610"/>
              <a:gd name="connsiteY107" fmla="*/ 2000250 h 3552825"/>
              <a:gd name="connsiteX108" fmla="*/ 3212535 w 7622610"/>
              <a:gd name="connsiteY108" fmla="*/ 1981200 h 3552825"/>
              <a:gd name="connsiteX109" fmla="*/ 3126810 w 7622610"/>
              <a:gd name="connsiteY109" fmla="*/ 1885950 h 3552825"/>
              <a:gd name="connsiteX110" fmla="*/ 3079185 w 7622610"/>
              <a:gd name="connsiteY110" fmla="*/ 1847850 h 3552825"/>
              <a:gd name="connsiteX111" fmla="*/ 2945835 w 7622610"/>
              <a:gd name="connsiteY111" fmla="*/ 1857375 h 3552825"/>
              <a:gd name="connsiteX112" fmla="*/ 2917260 w 7622610"/>
              <a:gd name="connsiteY112" fmla="*/ 1866900 h 3552825"/>
              <a:gd name="connsiteX113" fmla="*/ 2869635 w 7622610"/>
              <a:gd name="connsiteY113" fmla="*/ 1876425 h 3552825"/>
              <a:gd name="connsiteX114" fmla="*/ 2802960 w 7622610"/>
              <a:gd name="connsiteY114" fmla="*/ 1857375 h 3552825"/>
              <a:gd name="connsiteX115" fmla="*/ 2755335 w 7622610"/>
              <a:gd name="connsiteY115" fmla="*/ 1800225 h 3552825"/>
              <a:gd name="connsiteX116" fmla="*/ 2726760 w 7622610"/>
              <a:gd name="connsiteY116" fmla="*/ 1781175 h 3552825"/>
              <a:gd name="connsiteX117" fmla="*/ 2669610 w 7622610"/>
              <a:gd name="connsiteY117" fmla="*/ 1762125 h 3552825"/>
              <a:gd name="connsiteX118" fmla="*/ 2593410 w 7622610"/>
              <a:gd name="connsiteY118" fmla="*/ 1743075 h 3552825"/>
              <a:gd name="connsiteX119" fmla="*/ 2479110 w 7622610"/>
              <a:gd name="connsiteY119" fmla="*/ 1685925 h 3552825"/>
              <a:gd name="connsiteX120" fmla="*/ 2460060 w 7622610"/>
              <a:gd name="connsiteY120" fmla="*/ 1657350 h 3552825"/>
              <a:gd name="connsiteX121" fmla="*/ 2431485 w 7622610"/>
              <a:gd name="connsiteY121" fmla="*/ 1638300 h 3552825"/>
              <a:gd name="connsiteX122" fmla="*/ 2441010 w 7622610"/>
              <a:gd name="connsiteY122" fmla="*/ 1485900 h 3552825"/>
              <a:gd name="connsiteX123" fmla="*/ 2383860 w 7622610"/>
              <a:gd name="connsiteY123" fmla="*/ 1466850 h 3552825"/>
              <a:gd name="connsiteX124" fmla="*/ 2355285 w 7622610"/>
              <a:gd name="connsiteY124" fmla="*/ 1447800 h 3552825"/>
              <a:gd name="connsiteX125" fmla="*/ 2326710 w 7622610"/>
              <a:gd name="connsiteY125" fmla="*/ 1419225 h 3552825"/>
              <a:gd name="connsiteX126" fmla="*/ 2298135 w 7622610"/>
              <a:gd name="connsiteY126" fmla="*/ 1409700 h 3552825"/>
              <a:gd name="connsiteX127" fmla="*/ 2212410 w 7622610"/>
              <a:gd name="connsiteY127" fmla="*/ 1371600 h 3552825"/>
              <a:gd name="connsiteX128" fmla="*/ 2183835 w 7622610"/>
              <a:gd name="connsiteY128" fmla="*/ 1362075 h 3552825"/>
              <a:gd name="connsiteX129" fmla="*/ 2155260 w 7622610"/>
              <a:gd name="connsiteY129" fmla="*/ 1352550 h 3552825"/>
              <a:gd name="connsiteX130" fmla="*/ 2098110 w 7622610"/>
              <a:gd name="connsiteY130" fmla="*/ 1371600 h 3552825"/>
              <a:gd name="connsiteX131" fmla="*/ 2079060 w 7622610"/>
              <a:gd name="connsiteY131" fmla="*/ 1343025 h 3552825"/>
              <a:gd name="connsiteX132" fmla="*/ 2050485 w 7622610"/>
              <a:gd name="connsiteY132" fmla="*/ 1285875 h 3552825"/>
              <a:gd name="connsiteX133" fmla="*/ 2021910 w 7622610"/>
              <a:gd name="connsiteY133" fmla="*/ 1276350 h 3552825"/>
              <a:gd name="connsiteX134" fmla="*/ 1993335 w 7622610"/>
              <a:gd name="connsiteY134" fmla="*/ 1257300 h 3552825"/>
              <a:gd name="connsiteX135" fmla="*/ 1983810 w 7622610"/>
              <a:gd name="connsiteY135" fmla="*/ 1085850 h 3552825"/>
              <a:gd name="connsiteX136" fmla="*/ 1974285 w 7622610"/>
              <a:gd name="connsiteY136" fmla="*/ 1057275 h 3552825"/>
              <a:gd name="connsiteX137" fmla="*/ 1936185 w 7622610"/>
              <a:gd name="connsiteY137" fmla="*/ 1047750 h 3552825"/>
              <a:gd name="connsiteX138" fmla="*/ 1850460 w 7622610"/>
              <a:gd name="connsiteY138" fmla="*/ 1019175 h 3552825"/>
              <a:gd name="connsiteX139" fmla="*/ 1821885 w 7622610"/>
              <a:gd name="connsiteY139" fmla="*/ 1009650 h 3552825"/>
              <a:gd name="connsiteX140" fmla="*/ 1793310 w 7622610"/>
              <a:gd name="connsiteY140" fmla="*/ 1000125 h 3552825"/>
              <a:gd name="connsiteX141" fmla="*/ 1764735 w 7622610"/>
              <a:gd name="connsiteY141" fmla="*/ 981075 h 3552825"/>
              <a:gd name="connsiteX142" fmla="*/ 1707585 w 7622610"/>
              <a:gd name="connsiteY142" fmla="*/ 1009650 h 3552825"/>
              <a:gd name="connsiteX143" fmla="*/ 1688535 w 7622610"/>
              <a:gd name="connsiteY143" fmla="*/ 1038225 h 3552825"/>
              <a:gd name="connsiteX144" fmla="*/ 1631385 w 7622610"/>
              <a:gd name="connsiteY144" fmla="*/ 1057275 h 3552825"/>
              <a:gd name="connsiteX145" fmla="*/ 1393260 w 7622610"/>
              <a:gd name="connsiteY145" fmla="*/ 1038225 h 3552825"/>
              <a:gd name="connsiteX146" fmla="*/ 1307535 w 7622610"/>
              <a:gd name="connsiteY146" fmla="*/ 1009650 h 3552825"/>
              <a:gd name="connsiteX147" fmla="*/ 1278960 w 7622610"/>
              <a:gd name="connsiteY147" fmla="*/ 1000125 h 3552825"/>
              <a:gd name="connsiteX148" fmla="*/ 1250385 w 7622610"/>
              <a:gd name="connsiteY148" fmla="*/ 990600 h 3552825"/>
              <a:gd name="connsiteX149" fmla="*/ 1269435 w 7622610"/>
              <a:gd name="connsiteY149" fmla="*/ 962025 h 3552825"/>
              <a:gd name="connsiteX150" fmla="*/ 1307535 w 7622610"/>
              <a:gd name="connsiteY150" fmla="*/ 952500 h 3552825"/>
              <a:gd name="connsiteX151" fmla="*/ 1336110 w 7622610"/>
              <a:gd name="connsiteY151" fmla="*/ 942975 h 3552825"/>
              <a:gd name="connsiteX152" fmla="*/ 1364685 w 7622610"/>
              <a:gd name="connsiteY152" fmla="*/ 914400 h 3552825"/>
              <a:gd name="connsiteX153" fmla="*/ 1374210 w 7622610"/>
              <a:gd name="connsiteY153" fmla="*/ 885825 h 3552825"/>
              <a:gd name="connsiteX154" fmla="*/ 1459935 w 7622610"/>
              <a:gd name="connsiteY154" fmla="*/ 838200 h 3552825"/>
              <a:gd name="connsiteX155" fmla="*/ 1536135 w 7622610"/>
              <a:gd name="connsiteY155" fmla="*/ 828675 h 3552825"/>
              <a:gd name="connsiteX156" fmla="*/ 1593285 w 7622610"/>
              <a:gd name="connsiteY156" fmla="*/ 800100 h 3552825"/>
              <a:gd name="connsiteX157" fmla="*/ 1602810 w 7622610"/>
              <a:gd name="connsiteY157" fmla="*/ 771525 h 3552825"/>
              <a:gd name="connsiteX158" fmla="*/ 1612335 w 7622610"/>
              <a:gd name="connsiteY158" fmla="*/ 695325 h 3552825"/>
              <a:gd name="connsiteX159" fmla="*/ 1602810 w 7622610"/>
              <a:gd name="connsiteY159" fmla="*/ 647700 h 3552825"/>
              <a:gd name="connsiteX160" fmla="*/ 1574235 w 7622610"/>
              <a:gd name="connsiteY160" fmla="*/ 628650 h 3552825"/>
              <a:gd name="connsiteX161" fmla="*/ 1517085 w 7622610"/>
              <a:gd name="connsiteY161" fmla="*/ 609600 h 3552825"/>
              <a:gd name="connsiteX162" fmla="*/ 1488510 w 7622610"/>
              <a:gd name="connsiteY162" fmla="*/ 600075 h 3552825"/>
              <a:gd name="connsiteX163" fmla="*/ 1459935 w 7622610"/>
              <a:gd name="connsiteY163" fmla="*/ 581025 h 3552825"/>
              <a:gd name="connsiteX164" fmla="*/ 1412310 w 7622610"/>
              <a:gd name="connsiteY164" fmla="*/ 495300 h 3552825"/>
              <a:gd name="connsiteX165" fmla="*/ 1383735 w 7622610"/>
              <a:gd name="connsiteY165" fmla="*/ 476250 h 3552825"/>
              <a:gd name="connsiteX166" fmla="*/ 1364685 w 7622610"/>
              <a:gd name="connsiteY166" fmla="*/ 447675 h 3552825"/>
              <a:gd name="connsiteX167" fmla="*/ 1336110 w 7622610"/>
              <a:gd name="connsiteY167" fmla="*/ 438150 h 3552825"/>
              <a:gd name="connsiteX168" fmla="*/ 1278960 w 7622610"/>
              <a:gd name="connsiteY168" fmla="*/ 400050 h 3552825"/>
              <a:gd name="connsiteX169" fmla="*/ 1278960 w 7622610"/>
              <a:gd name="connsiteY169" fmla="*/ 400050 h 3552825"/>
              <a:gd name="connsiteX170" fmla="*/ 1221810 w 7622610"/>
              <a:gd name="connsiteY170" fmla="*/ 342900 h 3552825"/>
              <a:gd name="connsiteX171" fmla="*/ 1193235 w 7622610"/>
              <a:gd name="connsiteY171" fmla="*/ 314325 h 3552825"/>
              <a:gd name="connsiteX172" fmla="*/ 1174185 w 7622610"/>
              <a:gd name="connsiteY172" fmla="*/ 285750 h 3552825"/>
              <a:gd name="connsiteX173" fmla="*/ 1145610 w 7622610"/>
              <a:gd name="connsiteY173" fmla="*/ 276225 h 3552825"/>
              <a:gd name="connsiteX174" fmla="*/ 1126560 w 7622610"/>
              <a:gd name="connsiteY174" fmla="*/ 247650 h 3552825"/>
              <a:gd name="connsiteX175" fmla="*/ 1069410 w 7622610"/>
              <a:gd name="connsiteY175" fmla="*/ 219075 h 3552825"/>
              <a:gd name="connsiteX176" fmla="*/ 1021785 w 7622610"/>
              <a:gd name="connsiteY176" fmla="*/ 180975 h 3552825"/>
              <a:gd name="connsiteX177" fmla="*/ 1002735 w 7622610"/>
              <a:gd name="connsiteY177" fmla="*/ 152400 h 3552825"/>
              <a:gd name="connsiteX178" fmla="*/ 974160 w 7622610"/>
              <a:gd name="connsiteY178" fmla="*/ 123825 h 3552825"/>
              <a:gd name="connsiteX179" fmla="*/ 955110 w 7622610"/>
              <a:gd name="connsiteY179" fmla="*/ 95250 h 3552825"/>
              <a:gd name="connsiteX180" fmla="*/ 897960 w 7622610"/>
              <a:gd name="connsiteY180" fmla="*/ 47625 h 3552825"/>
              <a:gd name="connsiteX181" fmla="*/ 878910 w 7622610"/>
              <a:gd name="connsiteY181" fmla="*/ 19050 h 3552825"/>
              <a:gd name="connsiteX182" fmla="*/ 821760 w 7622610"/>
              <a:gd name="connsiteY182" fmla="*/ 9525 h 3552825"/>
              <a:gd name="connsiteX183" fmla="*/ 783660 w 7622610"/>
              <a:gd name="connsiteY183" fmla="*/ 0 h 3552825"/>
              <a:gd name="connsiteX184" fmla="*/ 640785 w 7622610"/>
              <a:gd name="connsiteY184" fmla="*/ 9525 h 3552825"/>
              <a:gd name="connsiteX185" fmla="*/ 583635 w 7622610"/>
              <a:gd name="connsiteY185" fmla="*/ 57150 h 3552825"/>
              <a:gd name="connsiteX186" fmla="*/ 488385 w 7622610"/>
              <a:gd name="connsiteY186" fmla="*/ 66675 h 3552825"/>
              <a:gd name="connsiteX187" fmla="*/ 412185 w 7622610"/>
              <a:gd name="connsiteY187" fmla="*/ 85725 h 3552825"/>
              <a:gd name="connsiteX188" fmla="*/ 402660 w 7622610"/>
              <a:gd name="connsiteY188" fmla="*/ 114300 h 3552825"/>
              <a:gd name="connsiteX189" fmla="*/ 431235 w 7622610"/>
              <a:gd name="connsiteY189" fmla="*/ 180975 h 3552825"/>
              <a:gd name="connsiteX190" fmla="*/ 488385 w 7622610"/>
              <a:gd name="connsiteY190" fmla="*/ 219075 h 3552825"/>
              <a:gd name="connsiteX191" fmla="*/ 478860 w 7622610"/>
              <a:gd name="connsiteY191" fmla="*/ 295275 h 3552825"/>
              <a:gd name="connsiteX192" fmla="*/ 450285 w 7622610"/>
              <a:gd name="connsiteY192" fmla="*/ 381000 h 3552825"/>
              <a:gd name="connsiteX193" fmla="*/ 440760 w 7622610"/>
              <a:gd name="connsiteY193" fmla="*/ 419100 h 3552825"/>
              <a:gd name="connsiteX194" fmla="*/ 383610 w 7622610"/>
              <a:gd name="connsiteY194" fmla="*/ 447675 h 3552825"/>
              <a:gd name="connsiteX195" fmla="*/ 288360 w 7622610"/>
              <a:gd name="connsiteY195" fmla="*/ 419100 h 3552825"/>
              <a:gd name="connsiteX196" fmla="*/ 259785 w 7622610"/>
              <a:gd name="connsiteY196" fmla="*/ 409575 h 3552825"/>
              <a:gd name="connsiteX197" fmla="*/ 59760 w 7622610"/>
              <a:gd name="connsiteY197" fmla="*/ 419100 h 3552825"/>
              <a:gd name="connsiteX198" fmla="*/ 40710 w 7622610"/>
              <a:gd name="connsiteY198" fmla="*/ 447675 h 3552825"/>
              <a:gd name="connsiteX199" fmla="*/ 50235 w 7622610"/>
              <a:gd name="connsiteY199" fmla="*/ 476250 h 3552825"/>
              <a:gd name="connsiteX200" fmla="*/ 40710 w 7622610"/>
              <a:gd name="connsiteY200" fmla="*/ 561975 h 3552825"/>
              <a:gd name="connsiteX201" fmla="*/ 21660 w 7622610"/>
              <a:gd name="connsiteY201" fmla="*/ 619125 h 3552825"/>
              <a:gd name="connsiteX202" fmla="*/ 31185 w 7622610"/>
              <a:gd name="connsiteY202" fmla="*/ 666750 h 3552825"/>
              <a:gd name="connsiteX203" fmla="*/ 50235 w 7622610"/>
              <a:gd name="connsiteY203" fmla="*/ 723900 h 3552825"/>
              <a:gd name="connsiteX204" fmla="*/ 126435 w 7622610"/>
              <a:gd name="connsiteY204" fmla="*/ 742950 h 3552825"/>
              <a:gd name="connsiteX205" fmla="*/ 183585 w 7622610"/>
              <a:gd name="connsiteY205" fmla="*/ 762000 h 3552825"/>
              <a:gd name="connsiteX206" fmla="*/ 240735 w 7622610"/>
              <a:gd name="connsiteY206" fmla="*/ 781050 h 3552825"/>
              <a:gd name="connsiteX207" fmla="*/ 269310 w 7622610"/>
              <a:gd name="connsiteY207" fmla="*/ 790575 h 3552825"/>
              <a:gd name="connsiteX208" fmla="*/ 288360 w 7622610"/>
              <a:gd name="connsiteY208" fmla="*/ 847725 h 3552825"/>
              <a:gd name="connsiteX209" fmla="*/ 307410 w 7622610"/>
              <a:gd name="connsiteY209" fmla="*/ 885825 h 3552825"/>
              <a:gd name="connsiteX0" fmla="*/ 7184460 w 7622610"/>
              <a:gd name="connsiteY0" fmla="*/ 3552825 h 3552825"/>
              <a:gd name="connsiteX1" fmla="*/ 7160648 w 7622610"/>
              <a:gd name="connsiteY1" fmla="*/ 3548063 h 3552825"/>
              <a:gd name="connsiteX2" fmla="*/ 7213035 w 7622610"/>
              <a:gd name="connsiteY2" fmla="*/ 3495675 h 3552825"/>
              <a:gd name="connsiteX3" fmla="*/ 7203510 w 7622610"/>
              <a:gd name="connsiteY3" fmla="*/ 3457575 h 3552825"/>
              <a:gd name="connsiteX4" fmla="*/ 7208272 w 7622610"/>
              <a:gd name="connsiteY4" fmla="*/ 3352800 h 3552825"/>
              <a:gd name="connsiteX5" fmla="*/ 7232085 w 7622610"/>
              <a:gd name="connsiteY5" fmla="*/ 3343275 h 3552825"/>
              <a:gd name="connsiteX6" fmla="*/ 7243991 w 7622610"/>
              <a:gd name="connsiteY6" fmla="*/ 3257550 h 3552825"/>
              <a:gd name="connsiteX7" fmla="*/ 7308285 w 7622610"/>
              <a:gd name="connsiteY7" fmla="*/ 3219450 h 3552825"/>
              <a:gd name="connsiteX8" fmla="*/ 7317810 w 7622610"/>
              <a:gd name="connsiteY8" fmla="*/ 3190875 h 3552825"/>
              <a:gd name="connsiteX9" fmla="*/ 7329716 w 7622610"/>
              <a:gd name="connsiteY9" fmla="*/ 2988469 h 3552825"/>
              <a:gd name="connsiteX10" fmla="*/ 7410679 w 7622610"/>
              <a:gd name="connsiteY10" fmla="*/ 2924175 h 3552825"/>
              <a:gd name="connsiteX11" fmla="*/ 7472591 w 7622610"/>
              <a:gd name="connsiteY11" fmla="*/ 2962275 h 3552825"/>
              <a:gd name="connsiteX12" fmla="*/ 7527360 w 7622610"/>
              <a:gd name="connsiteY12" fmla="*/ 2947988 h 3552825"/>
              <a:gd name="connsiteX13" fmla="*/ 7574985 w 7622610"/>
              <a:gd name="connsiteY13" fmla="*/ 2867025 h 3552825"/>
              <a:gd name="connsiteX14" fmla="*/ 7584510 w 7622610"/>
              <a:gd name="connsiteY14" fmla="*/ 2838450 h 3552825"/>
              <a:gd name="connsiteX15" fmla="*/ 7613085 w 7622610"/>
              <a:gd name="connsiteY15" fmla="*/ 2819400 h 3552825"/>
              <a:gd name="connsiteX16" fmla="*/ 7622610 w 7622610"/>
              <a:gd name="connsiteY16" fmla="*/ 2790825 h 3552825"/>
              <a:gd name="connsiteX17" fmla="*/ 7613085 w 7622610"/>
              <a:gd name="connsiteY17" fmla="*/ 2752725 h 3552825"/>
              <a:gd name="connsiteX18" fmla="*/ 7489260 w 7622610"/>
              <a:gd name="connsiteY18" fmla="*/ 2714625 h 3552825"/>
              <a:gd name="connsiteX19" fmla="*/ 7460685 w 7622610"/>
              <a:gd name="connsiteY19" fmla="*/ 2705100 h 3552825"/>
              <a:gd name="connsiteX20" fmla="*/ 7432110 w 7622610"/>
              <a:gd name="connsiteY20" fmla="*/ 2676525 h 3552825"/>
              <a:gd name="connsiteX21" fmla="*/ 7403535 w 7622610"/>
              <a:gd name="connsiteY21" fmla="*/ 2657475 h 3552825"/>
              <a:gd name="connsiteX22" fmla="*/ 7241610 w 7622610"/>
              <a:gd name="connsiteY22" fmla="*/ 2619375 h 3552825"/>
              <a:gd name="connsiteX23" fmla="*/ 7174935 w 7622610"/>
              <a:gd name="connsiteY23" fmla="*/ 2600325 h 3552825"/>
              <a:gd name="connsiteX24" fmla="*/ 7070160 w 7622610"/>
              <a:gd name="connsiteY24" fmla="*/ 2571750 h 3552825"/>
              <a:gd name="connsiteX25" fmla="*/ 7041585 w 7622610"/>
              <a:gd name="connsiteY25" fmla="*/ 2552700 h 3552825"/>
              <a:gd name="connsiteX26" fmla="*/ 6965385 w 7622610"/>
              <a:gd name="connsiteY26" fmla="*/ 2543175 h 3552825"/>
              <a:gd name="connsiteX27" fmla="*/ 6936810 w 7622610"/>
              <a:gd name="connsiteY27" fmla="*/ 2533650 h 3552825"/>
              <a:gd name="connsiteX28" fmla="*/ 6841560 w 7622610"/>
              <a:gd name="connsiteY28" fmla="*/ 2552700 h 3552825"/>
              <a:gd name="connsiteX29" fmla="*/ 6812985 w 7622610"/>
              <a:gd name="connsiteY29" fmla="*/ 2571750 h 3552825"/>
              <a:gd name="connsiteX30" fmla="*/ 6755835 w 7622610"/>
              <a:gd name="connsiteY30" fmla="*/ 2590800 h 3552825"/>
              <a:gd name="connsiteX31" fmla="*/ 6727260 w 7622610"/>
              <a:gd name="connsiteY31" fmla="*/ 2609850 h 3552825"/>
              <a:gd name="connsiteX32" fmla="*/ 6698685 w 7622610"/>
              <a:gd name="connsiteY32" fmla="*/ 2619375 h 3552825"/>
              <a:gd name="connsiteX33" fmla="*/ 6641535 w 7622610"/>
              <a:gd name="connsiteY33" fmla="*/ 2657475 h 3552825"/>
              <a:gd name="connsiteX34" fmla="*/ 6584385 w 7622610"/>
              <a:gd name="connsiteY34" fmla="*/ 2619375 h 3552825"/>
              <a:gd name="connsiteX35" fmla="*/ 6527235 w 7622610"/>
              <a:gd name="connsiteY35" fmla="*/ 2581275 h 3552825"/>
              <a:gd name="connsiteX36" fmla="*/ 6498660 w 7622610"/>
              <a:gd name="connsiteY36" fmla="*/ 2562225 h 3552825"/>
              <a:gd name="connsiteX37" fmla="*/ 6412935 w 7622610"/>
              <a:gd name="connsiteY37" fmla="*/ 2543175 h 3552825"/>
              <a:gd name="connsiteX38" fmla="*/ 6231960 w 7622610"/>
              <a:gd name="connsiteY38" fmla="*/ 2533650 h 3552825"/>
              <a:gd name="connsiteX39" fmla="*/ 6155760 w 7622610"/>
              <a:gd name="connsiteY39" fmla="*/ 2552700 h 3552825"/>
              <a:gd name="connsiteX40" fmla="*/ 6127185 w 7622610"/>
              <a:gd name="connsiteY40" fmla="*/ 2571750 h 3552825"/>
              <a:gd name="connsiteX41" fmla="*/ 6117660 w 7622610"/>
              <a:gd name="connsiteY41" fmla="*/ 2619375 h 3552825"/>
              <a:gd name="connsiteX42" fmla="*/ 6060510 w 7622610"/>
              <a:gd name="connsiteY42" fmla="*/ 2647950 h 3552825"/>
              <a:gd name="connsiteX43" fmla="*/ 5860485 w 7622610"/>
              <a:gd name="connsiteY43" fmla="*/ 2647950 h 3552825"/>
              <a:gd name="connsiteX44" fmla="*/ 5822385 w 7622610"/>
              <a:gd name="connsiteY44" fmla="*/ 2657475 h 3552825"/>
              <a:gd name="connsiteX45" fmla="*/ 5765235 w 7622610"/>
              <a:gd name="connsiteY45" fmla="*/ 2676525 h 3552825"/>
              <a:gd name="connsiteX46" fmla="*/ 5755710 w 7622610"/>
              <a:gd name="connsiteY46" fmla="*/ 2781300 h 3552825"/>
              <a:gd name="connsiteX47" fmla="*/ 5715229 w 7622610"/>
              <a:gd name="connsiteY47" fmla="*/ 2831306 h 3552825"/>
              <a:gd name="connsiteX48" fmla="*/ 5593785 w 7622610"/>
              <a:gd name="connsiteY48" fmla="*/ 2781300 h 3552825"/>
              <a:gd name="connsiteX49" fmla="*/ 5536635 w 7622610"/>
              <a:gd name="connsiteY49" fmla="*/ 2762250 h 3552825"/>
              <a:gd name="connsiteX50" fmla="*/ 5508060 w 7622610"/>
              <a:gd name="connsiteY50" fmla="*/ 2752725 h 3552825"/>
              <a:gd name="connsiteX51" fmla="*/ 5450910 w 7622610"/>
              <a:gd name="connsiteY51" fmla="*/ 2714625 h 3552825"/>
              <a:gd name="connsiteX52" fmla="*/ 5393760 w 7622610"/>
              <a:gd name="connsiteY52" fmla="*/ 2695575 h 3552825"/>
              <a:gd name="connsiteX53" fmla="*/ 5365185 w 7622610"/>
              <a:gd name="connsiteY53" fmla="*/ 2686050 h 3552825"/>
              <a:gd name="connsiteX54" fmla="*/ 5165160 w 7622610"/>
              <a:gd name="connsiteY54" fmla="*/ 2590800 h 3552825"/>
              <a:gd name="connsiteX55" fmla="*/ 5184210 w 7622610"/>
              <a:gd name="connsiteY55" fmla="*/ 2562225 h 3552825"/>
              <a:gd name="connsiteX56" fmla="*/ 5241360 w 7622610"/>
              <a:gd name="connsiteY56" fmla="*/ 2543175 h 3552825"/>
              <a:gd name="connsiteX57" fmla="*/ 5279460 w 7622610"/>
              <a:gd name="connsiteY57" fmla="*/ 2486025 h 3552825"/>
              <a:gd name="connsiteX58" fmla="*/ 5298510 w 7622610"/>
              <a:gd name="connsiteY58" fmla="*/ 2457450 h 3552825"/>
              <a:gd name="connsiteX59" fmla="*/ 5288985 w 7622610"/>
              <a:gd name="connsiteY59" fmla="*/ 2400300 h 3552825"/>
              <a:gd name="connsiteX60" fmla="*/ 5250885 w 7622610"/>
              <a:gd name="connsiteY60" fmla="*/ 2390775 h 3552825"/>
              <a:gd name="connsiteX61" fmla="*/ 5193735 w 7622610"/>
              <a:gd name="connsiteY61" fmla="*/ 2371725 h 3552825"/>
              <a:gd name="connsiteX62" fmla="*/ 5165160 w 7622610"/>
              <a:gd name="connsiteY62" fmla="*/ 2362200 h 3552825"/>
              <a:gd name="connsiteX63" fmla="*/ 5136585 w 7622610"/>
              <a:gd name="connsiteY63" fmla="*/ 2352675 h 3552825"/>
              <a:gd name="connsiteX64" fmla="*/ 5108010 w 7622610"/>
              <a:gd name="connsiteY64" fmla="*/ 2295525 h 3552825"/>
              <a:gd name="connsiteX65" fmla="*/ 5117535 w 7622610"/>
              <a:gd name="connsiteY65" fmla="*/ 2257425 h 3552825"/>
              <a:gd name="connsiteX66" fmla="*/ 5108010 w 7622610"/>
              <a:gd name="connsiteY66" fmla="*/ 2143125 h 3552825"/>
              <a:gd name="connsiteX67" fmla="*/ 5079435 w 7622610"/>
              <a:gd name="connsiteY67" fmla="*/ 2124075 h 3552825"/>
              <a:gd name="connsiteX68" fmla="*/ 4993710 w 7622610"/>
              <a:gd name="connsiteY68" fmla="*/ 2114550 h 3552825"/>
              <a:gd name="connsiteX69" fmla="*/ 5022285 w 7622610"/>
              <a:gd name="connsiteY69" fmla="*/ 2028825 h 3552825"/>
              <a:gd name="connsiteX70" fmla="*/ 5031810 w 7622610"/>
              <a:gd name="connsiteY70" fmla="*/ 2000250 h 3552825"/>
              <a:gd name="connsiteX71" fmla="*/ 5022285 w 7622610"/>
              <a:gd name="connsiteY71" fmla="*/ 1895475 h 3552825"/>
              <a:gd name="connsiteX72" fmla="*/ 4936560 w 7622610"/>
              <a:gd name="connsiteY72" fmla="*/ 1847850 h 3552825"/>
              <a:gd name="connsiteX73" fmla="*/ 4907985 w 7622610"/>
              <a:gd name="connsiteY73" fmla="*/ 1828800 h 3552825"/>
              <a:gd name="connsiteX74" fmla="*/ 4793685 w 7622610"/>
              <a:gd name="connsiteY74" fmla="*/ 1819275 h 3552825"/>
              <a:gd name="connsiteX75" fmla="*/ 4765110 w 7622610"/>
              <a:gd name="connsiteY75" fmla="*/ 1809750 h 3552825"/>
              <a:gd name="connsiteX76" fmla="*/ 4707960 w 7622610"/>
              <a:gd name="connsiteY76" fmla="*/ 1781175 h 3552825"/>
              <a:gd name="connsiteX77" fmla="*/ 4688910 w 7622610"/>
              <a:gd name="connsiteY77" fmla="*/ 1752600 h 3552825"/>
              <a:gd name="connsiteX78" fmla="*/ 4669860 w 7622610"/>
              <a:gd name="connsiteY78" fmla="*/ 1676400 h 3552825"/>
              <a:gd name="connsiteX79" fmla="*/ 4631760 w 7622610"/>
              <a:gd name="connsiteY79" fmla="*/ 1619250 h 3552825"/>
              <a:gd name="connsiteX80" fmla="*/ 4574610 w 7622610"/>
              <a:gd name="connsiteY80" fmla="*/ 1600200 h 3552825"/>
              <a:gd name="connsiteX81" fmla="*/ 4355535 w 7622610"/>
              <a:gd name="connsiteY81" fmla="*/ 1609725 h 3552825"/>
              <a:gd name="connsiteX82" fmla="*/ 4336485 w 7622610"/>
              <a:gd name="connsiteY82" fmla="*/ 1638300 h 3552825"/>
              <a:gd name="connsiteX83" fmla="*/ 4326960 w 7622610"/>
              <a:gd name="connsiteY83" fmla="*/ 1704975 h 3552825"/>
              <a:gd name="connsiteX84" fmla="*/ 4298385 w 7622610"/>
              <a:gd name="connsiteY84" fmla="*/ 1724025 h 3552825"/>
              <a:gd name="connsiteX85" fmla="*/ 4212660 w 7622610"/>
              <a:gd name="connsiteY85" fmla="*/ 1714500 h 3552825"/>
              <a:gd name="connsiteX86" fmla="*/ 4184085 w 7622610"/>
              <a:gd name="connsiteY86" fmla="*/ 1619250 h 3552825"/>
              <a:gd name="connsiteX87" fmla="*/ 4174560 w 7622610"/>
              <a:gd name="connsiteY87" fmla="*/ 1590675 h 3552825"/>
              <a:gd name="connsiteX88" fmla="*/ 4107885 w 7622610"/>
              <a:gd name="connsiteY88" fmla="*/ 1571625 h 3552825"/>
              <a:gd name="connsiteX89" fmla="*/ 3919767 w 7622610"/>
              <a:gd name="connsiteY89" fmla="*/ 1631156 h 3552825"/>
              <a:gd name="connsiteX90" fmla="*/ 3841185 w 7622610"/>
              <a:gd name="connsiteY90" fmla="*/ 1631156 h 3552825"/>
              <a:gd name="connsiteX91" fmla="*/ 3812610 w 7622610"/>
              <a:gd name="connsiteY91" fmla="*/ 1619250 h 3552825"/>
              <a:gd name="connsiteX92" fmla="*/ 3743554 w 7622610"/>
              <a:gd name="connsiteY92" fmla="*/ 1626394 h 3552825"/>
              <a:gd name="connsiteX93" fmla="*/ 3841185 w 7622610"/>
              <a:gd name="connsiteY93" fmla="*/ 1719263 h 3552825"/>
              <a:gd name="connsiteX94" fmla="*/ 3819754 w 7622610"/>
              <a:gd name="connsiteY94" fmla="*/ 1774032 h 3552825"/>
              <a:gd name="connsiteX95" fmla="*/ 3803085 w 7622610"/>
              <a:gd name="connsiteY95" fmla="*/ 1809750 h 3552825"/>
              <a:gd name="connsiteX96" fmla="*/ 3793560 w 7622610"/>
              <a:gd name="connsiteY96" fmla="*/ 1885950 h 3552825"/>
              <a:gd name="connsiteX97" fmla="*/ 3784035 w 7622610"/>
              <a:gd name="connsiteY97" fmla="*/ 2000250 h 3552825"/>
              <a:gd name="connsiteX98" fmla="*/ 3755460 w 7622610"/>
              <a:gd name="connsiteY98" fmla="*/ 2009775 h 3552825"/>
              <a:gd name="connsiteX99" fmla="*/ 3688785 w 7622610"/>
              <a:gd name="connsiteY99" fmla="*/ 1981200 h 3552825"/>
              <a:gd name="connsiteX100" fmla="*/ 3650685 w 7622610"/>
              <a:gd name="connsiteY100" fmla="*/ 1971675 h 3552825"/>
              <a:gd name="connsiteX101" fmla="*/ 3488760 w 7622610"/>
              <a:gd name="connsiteY101" fmla="*/ 1962150 h 3552825"/>
              <a:gd name="connsiteX102" fmla="*/ 3441135 w 7622610"/>
              <a:gd name="connsiteY102" fmla="*/ 2009775 h 3552825"/>
              <a:gd name="connsiteX103" fmla="*/ 3412560 w 7622610"/>
              <a:gd name="connsiteY103" fmla="*/ 2019300 h 3552825"/>
              <a:gd name="connsiteX104" fmla="*/ 3383985 w 7622610"/>
              <a:gd name="connsiteY104" fmla="*/ 2038350 h 3552825"/>
              <a:gd name="connsiteX105" fmla="*/ 3345885 w 7622610"/>
              <a:gd name="connsiteY105" fmla="*/ 2028825 h 3552825"/>
              <a:gd name="connsiteX106" fmla="*/ 3317310 w 7622610"/>
              <a:gd name="connsiteY106" fmla="*/ 2019300 h 3552825"/>
              <a:gd name="connsiteX107" fmla="*/ 3241110 w 7622610"/>
              <a:gd name="connsiteY107" fmla="*/ 2000250 h 3552825"/>
              <a:gd name="connsiteX108" fmla="*/ 3212535 w 7622610"/>
              <a:gd name="connsiteY108" fmla="*/ 1981200 h 3552825"/>
              <a:gd name="connsiteX109" fmla="*/ 3126810 w 7622610"/>
              <a:gd name="connsiteY109" fmla="*/ 1885950 h 3552825"/>
              <a:gd name="connsiteX110" fmla="*/ 3079185 w 7622610"/>
              <a:gd name="connsiteY110" fmla="*/ 1847850 h 3552825"/>
              <a:gd name="connsiteX111" fmla="*/ 2945835 w 7622610"/>
              <a:gd name="connsiteY111" fmla="*/ 1857375 h 3552825"/>
              <a:gd name="connsiteX112" fmla="*/ 2917260 w 7622610"/>
              <a:gd name="connsiteY112" fmla="*/ 1866900 h 3552825"/>
              <a:gd name="connsiteX113" fmla="*/ 2869635 w 7622610"/>
              <a:gd name="connsiteY113" fmla="*/ 1876425 h 3552825"/>
              <a:gd name="connsiteX114" fmla="*/ 2802960 w 7622610"/>
              <a:gd name="connsiteY114" fmla="*/ 1857375 h 3552825"/>
              <a:gd name="connsiteX115" fmla="*/ 2755335 w 7622610"/>
              <a:gd name="connsiteY115" fmla="*/ 1800225 h 3552825"/>
              <a:gd name="connsiteX116" fmla="*/ 2726760 w 7622610"/>
              <a:gd name="connsiteY116" fmla="*/ 1781175 h 3552825"/>
              <a:gd name="connsiteX117" fmla="*/ 2669610 w 7622610"/>
              <a:gd name="connsiteY117" fmla="*/ 1762125 h 3552825"/>
              <a:gd name="connsiteX118" fmla="*/ 2593410 w 7622610"/>
              <a:gd name="connsiteY118" fmla="*/ 1743075 h 3552825"/>
              <a:gd name="connsiteX119" fmla="*/ 2479110 w 7622610"/>
              <a:gd name="connsiteY119" fmla="*/ 1685925 h 3552825"/>
              <a:gd name="connsiteX120" fmla="*/ 2460060 w 7622610"/>
              <a:gd name="connsiteY120" fmla="*/ 1657350 h 3552825"/>
              <a:gd name="connsiteX121" fmla="*/ 2431485 w 7622610"/>
              <a:gd name="connsiteY121" fmla="*/ 1638300 h 3552825"/>
              <a:gd name="connsiteX122" fmla="*/ 2441010 w 7622610"/>
              <a:gd name="connsiteY122" fmla="*/ 1485900 h 3552825"/>
              <a:gd name="connsiteX123" fmla="*/ 2383860 w 7622610"/>
              <a:gd name="connsiteY123" fmla="*/ 1466850 h 3552825"/>
              <a:gd name="connsiteX124" fmla="*/ 2355285 w 7622610"/>
              <a:gd name="connsiteY124" fmla="*/ 1447800 h 3552825"/>
              <a:gd name="connsiteX125" fmla="*/ 2326710 w 7622610"/>
              <a:gd name="connsiteY125" fmla="*/ 1419225 h 3552825"/>
              <a:gd name="connsiteX126" fmla="*/ 2298135 w 7622610"/>
              <a:gd name="connsiteY126" fmla="*/ 1409700 h 3552825"/>
              <a:gd name="connsiteX127" fmla="*/ 2183835 w 7622610"/>
              <a:gd name="connsiteY127" fmla="*/ 1362075 h 3552825"/>
              <a:gd name="connsiteX128" fmla="*/ 2155260 w 7622610"/>
              <a:gd name="connsiteY128" fmla="*/ 1352550 h 3552825"/>
              <a:gd name="connsiteX129" fmla="*/ 2098110 w 7622610"/>
              <a:gd name="connsiteY129" fmla="*/ 1371600 h 3552825"/>
              <a:gd name="connsiteX130" fmla="*/ 2079060 w 7622610"/>
              <a:gd name="connsiteY130" fmla="*/ 1343025 h 3552825"/>
              <a:gd name="connsiteX131" fmla="*/ 2050485 w 7622610"/>
              <a:gd name="connsiteY131" fmla="*/ 1285875 h 3552825"/>
              <a:gd name="connsiteX132" fmla="*/ 2021910 w 7622610"/>
              <a:gd name="connsiteY132" fmla="*/ 1276350 h 3552825"/>
              <a:gd name="connsiteX133" fmla="*/ 1993335 w 7622610"/>
              <a:gd name="connsiteY133" fmla="*/ 1257300 h 3552825"/>
              <a:gd name="connsiteX134" fmla="*/ 1983810 w 7622610"/>
              <a:gd name="connsiteY134" fmla="*/ 1085850 h 3552825"/>
              <a:gd name="connsiteX135" fmla="*/ 1974285 w 7622610"/>
              <a:gd name="connsiteY135" fmla="*/ 1057275 h 3552825"/>
              <a:gd name="connsiteX136" fmla="*/ 1936185 w 7622610"/>
              <a:gd name="connsiteY136" fmla="*/ 1047750 h 3552825"/>
              <a:gd name="connsiteX137" fmla="*/ 1850460 w 7622610"/>
              <a:gd name="connsiteY137" fmla="*/ 1019175 h 3552825"/>
              <a:gd name="connsiteX138" fmla="*/ 1821885 w 7622610"/>
              <a:gd name="connsiteY138" fmla="*/ 1009650 h 3552825"/>
              <a:gd name="connsiteX139" fmla="*/ 1793310 w 7622610"/>
              <a:gd name="connsiteY139" fmla="*/ 1000125 h 3552825"/>
              <a:gd name="connsiteX140" fmla="*/ 1764735 w 7622610"/>
              <a:gd name="connsiteY140" fmla="*/ 981075 h 3552825"/>
              <a:gd name="connsiteX141" fmla="*/ 1707585 w 7622610"/>
              <a:gd name="connsiteY141" fmla="*/ 1009650 h 3552825"/>
              <a:gd name="connsiteX142" fmla="*/ 1688535 w 7622610"/>
              <a:gd name="connsiteY142" fmla="*/ 1038225 h 3552825"/>
              <a:gd name="connsiteX143" fmla="*/ 1631385 w 7622610"/>
              <a:gd name="connsiteY143" fmla="*/ 1057275 h 3552825"/>
              <a:gd name="connsiteX144" fmla="*/ 1393260 w 7622610"/>
              <a:gd name="connsiteY144" fmla="*/ 1038225 h 3552825"/>
              <a:gd name="connsiteX145" fmla="*/ 1307535 w 7622610"/>
              <a:gd name="connsiteY145" fmla="*/ 1009650 h 3552825"/>
              <a:gd name="connsiteX146" fmla="*/ 1278960 w 7622610"/>
              <a:gd name="connsiteY146" fmla="*/ 1000125 h 3552825"/>
              <a:gd name="connsiteX147" fmla="*/ 1250385 w 7622610"/>
              <a:gd name="connsiteY147" fmla="*/ 990600 h 3552825"/>
              <a:gd name="connsiteX148" fmla="*/ 1269435 w 7622610"/>
              <a:gd name="connsiteY148" fmla="*/ 962025 h 3552825"/>
              <a:gd name="connsiteX149" fmla="*/ 1307535 w 7622610"/>
              <a:gd name="connsiteY149" fmla="*/ 952500 h 3552825"/>
              <a:gd name="connsiteX150" fmla="*/ 1336110 w 7622610"/>
              <a:gd name="connsiteY150" fmla="*/ 942975 h 3552825"/>
              <a:gd name="connsiteX151" fmla="*/ 1364685 w 7622610"/>
              <a:gd name="connsiteY151" fmla="*/ 914400 h 3552825"/>
              <a:gd name="connsiteX152" fmla="*/ 1374210 w 7622610"/>
              <a:gd name="connsiteY152" fmla="*/ 885825 h 3552825"/>
              <a:gd name="connsiteX153" fmla="*/ 1459935 w 7622610"/>
              <a:gd name="connsiteY153" fmla="*/ 838200 h 3552825"/>
              <a:gd name="connsiteX154" fmla="*/ 1536135 w 7622610"/>
              <a:gd name="connsiteY154" fmla="*/ 828675 h 3552825"/>
              <a:gd name="connsiteX155" fmla="*/ 1593285 w 7622610"/>
              <a:gd name="connsiteY155" fmla="*/ 800100 h 3552825"/>
              <a:gd name="connsiteX156" fmla="*/ 1602810 w 7622610"/>
              <a:gd name="connsiteY156" fmla="*/ 771525 h 3552825"/>
              <a:gd name="connsiteX157" fmla="*/ 1612335 w 7622610"/>
              <a:gd name="connsiteY157" fmla="*/ 695325 h 3552825"/>
              <a:gd name="connsiteX158" fmla="*/ 1602810 w 7622610"/>
              <a:gd name="connsiteY158" fmla="*/ 647700 h 3552825"/>
              <a:gd name="connsiteX159" fmla="*/ 1574235 w 7622610"/>
              <a:gd name="connsiteY159" fmla="*/ 628650 h 3552825"/>
              <a:gd name="connsiteX160" fmla="*/ 1517085 w 7622610"/>
              <a:gd name="connsiteY160" fmla="*/ 609600 h 3552825"/>
              <a:gd name="connsiteX161" fmla="*/ 1488510 w 7622610"/>
              <a:gd name="connsiteY161" fmla="*/ 600075 h 3552825"/>
              <a:gd name="connsiteX162" fmla="*/ 1459935 w 7622610"/>
              <a:gd name="connsiteY162" fmla="*/ 581025 h 3552825"/>
              <a:gd name="connsiteX163" fmla="*/ 1412310 w 7622610"/>
              <a:gd name="connsiteY163" fmla="*/ 495300 h 3552825"/>
              <a:gd name="connsiteX164" fmla="*/ 1383735 w 7622610"/>
              <a:gd name="connsiteY164" fmla="*/ 476250 h 3552825"/>
              <a:gd name="connsiteX165" fmla="*/ 1364685 w 7622610"/>
              <a:gd name="connsiteY165" fmla="*/ 447675 h 3552825"/>
              <a:gd name="connsiteX166" fmla="*/ 1336110 w 7622610"/>
              <a:gd name="connsiteY166" fmla="*/ 438150 h 3552825"/>
              <a:gd name="connsiteX167" fmla="*/ 1278960 w 7622610"/>
              <a:gd name="connsiteY167" fmla="*/ 400050 h 3552825"/>
              <a:gd name="connsiteX168" fmla="*/ 1278960 w 7622610"/>
              <a:gd name="connsiteY168" fmla="*/ 400050 h 3552825"/>
              <a:gd name="connsiteX169" fmla="*/ 1221810 w 7622610"/>
              <a:gd name="connsiteY169" fmla="*/ 342900 h 3552825"/>
              <a:gd name="connsiteX170" fmla="*/ 1193235 w 7622610"/>
              <a:gd name="connsiteY170" fmla="*/ 314325 h 3552825"/>
              <a:gd name="connsiteX171" fmla="*/ 1174185 w 7622610"/>
              <a:gd name="connsiteY171" fmla="*/ 285750 h 3552825"/>
              <a:gd name="connsiteX172" fmla="*/ 1145610 w 7622610"/>
              <a:gd name="connsiteY172" fmla="*/ 276225 h 3552825"/>
              <a:gd name="connsiteX173" fmla="*/ 1126560 w 7622610"/>
              <a:gd name="connsiteY173" fmla="*/ 247650 h 3552825"/>
              <a:gd name="connsiteX174" fmla="*/ 1069410 w 7622610"/>
              <a:gd name="connsiteY174" fmla="*/ 219075 h 3552825"/>
              <a:gd name="connsiteX175" fmla="*/ 1021785 w 7622610"/>
              <a:gd name="connsiteY175" fmla="*/ 180975 h 3552825"/>
              <a:gd name="connsiteX176" fmla="*/ 1002735 w 7622610"/>
              <a:gd name="connsiteY176" fmla="*/ 152400 h 3552825"/>
              <a:gd name="connsiteX177" fmla="*/ 974160 w 7622610"/>
              <a:gd name="connsiteY177" fmla="*/ 123825 h 3552825"/>
              <a:gd name="connsiteX178" fmla="*/ 955110 w 7622610"/>
              <a:gd name="connsiteY178" fmla="*/ 95250 h 3552825"/>
              <a:gd name="connsiteX179" fmla="*/ 897960 w 7622610"/>
              <a:gd name="connsiteY179" fmla="*/ 47625 h 3552825"/>
              <a:gd name="connsiteX180" fmla="*/ 878910 w 7622610"/>
              <a:gd name="connsiteY180" fmla="*/ 19050 h 3552825"/>
              <a:gd name="connsiteX181" fmla="*/ 821760 w 7622610"/>
              <a:gd name="connsiteY181" fmla="*/ 9525 h 3552825"/>
              <a:gd name="connsiteX182" fmla="*/ 783660 w 7622610"/>
              <a:gd name="connsiteY182" fmla="*/ 0 h 3552825"/>
              <a:gd name="connsiteX183" fmla="*/ 640785 w 7622610"/>
              <a:gd name="connsiteY183" fmla="*/ 9525 h 3552825"/>
              <a:gd name="connsiteX184" fmla="*/ 583635 w 7622610"/>
              <a:gd name="connsiteY184" fmla="*/ 57150 h 3552825"/>
              <a:gd name="connsiteX185" fmla="*/ 488385 w 7622610"/>
              <a:gd name="connsiteY185" fmla="*/ 66675 h 3552825"/>
              <a:gd name="connsiteX186" fmla="*/ 412185 w 7622610"/>
              <a:gd name="connsiteY186" fmla="*/ 85725 h 3552825"/>
              <a:gd name="connsiteX187" fmla="*/ 402660 w 7622610"/>
              <a:gd name="connsiteY187" fmla="*/ 114300 h 3552825"/>
              <a:gd name="connsiteX188" fmla="*/ 431235 w 7622610"/>
              <a:gd name="connsiteY188" fmla="*/ 180975 h 3552825"/>
              <a:gd name="connsiteX189" fmla="*/ 488385 w 7622610"/>
              <a:gd name="connsiteY189" fmla="*/ 219075 h 3552825"/>
              <a:gd name="connsiteX190" fmla="*/ 478860 w 7622610"/>
              <a:gd name="connsiteY190" fmla="*/ 295275 h 3552825"/>
              <a:gd name="connsiteX191" fmla="*/ 450285 w 7622610"/>
              <a:gd name="connsiteY191" fmla="*/ 381000 h 3552825"/>
              <a:gd name="connsiteX192" fmla="*/ 440760 w 7622610"/>
              <a:gd name="connsiteY192" fmla="*/ 419100 h 3552825"/>
              <a:gd name="connsiteX193" fmla="*/ 383610 w 7622610"/>
              <a:gd name="connsiteY193" fmla="*/ 447675 h 3552825"/>
              <a:gd name="connsiteX194" fmla="*/ 288360 w 7622610"/>
              <a:gd name="connsiteY194" fmla="*/ 419100 h 3552825"/>
              <a:gd name="connsiteX195" fmla="*/ 259785 w 7622610"/>
              <a:gd name="connsiteY195" fmla="*/ 409575 h 3552825"/>
              <a:gd name="connsiteX196" fmla="*/ 59760 w 7622610"/>
              <a:gd name="connsiteY196" fmla="*/ 419100 h 3552825"/>
              <a:gd name="connsiteX197" fmla="*/ 40710 w 7622610"/>
              <a:gd name="connsiteY197" fmla="*/ 447675 h 3552825"/>
              <a:gd name="connsiteX198" fmla="*/ 50235 w 7622610"/>
              <a:gd name="connsiteY198" fmla="*/ 476250 h 3552825"/>
              <a:gd name="connsiteX199" fmla="*/ 40710 w 7622610"/>
              <a:gd name="connsiteY199" fmla="*/ 561975 h 3552825"/>
              <a:gd name="connsiteX200" fmla="*/ 21660 w 7622610"/>
              <a:gd name="connsiteY200" fmla="*/ 619125 h 3552825"/>
              <a:gd name="connsiteX201" fmla="*/ 31185 w 7622610"/>
              <a:gd name="connsiteY201" fmla="*/ 666750 h 3552825"/>
              <a:gd name="connsiteX202" fmla="*/ 50235 w 7622610"/>
              <a:gd name="connsiteY202" fmla="*/ 723900 h 3552825"/>
              <a:gd name="connsiteX203" fmla="*/ 126435 w 7622610"/>
              <a:gd name="connsiteY203" fmla="*/ 742950 h 3552825"/>
              <a:gd name="connsiteX204" fmla="*/ 183585 w 7622610"/>
              <a:gd name="connsiteY204" fmla="*/ 762000 h 3552825"/>
              <a:gd name="connsiteX205" fmla="*/ 240735 w 7622610"/>
              <a:gd name="connsiteY205" fmla="*/ 781050 h 3552825"/>
              <a:gd name="connsiteX206" fmla="*/ 269310 w 7622610"/>
              <a:gd name="connsiteY206" fmla="*/ 790575 h 3552825"/>
              <a:gd name="connsiteX207" fmla="*/ 288360 w 7622610"/>
              <a:gd name="connsiteY207" fmla="*/ 847725 h 3552825"/>
              <a:gd name="connsiteX208" fmla="*/ 307410 w 7622610"/>
              <a:gd name="connsiteY208" fmla="*/ 885825 h 3552825"/>
              <a:gd name="connsiteX0" fmla="*/ 7184460 w 7622610"/>
              <a:gd name="connsiteY0" fmla="*/ 3552825 h 3552825"/>
              <a:gd name="connsiteX1" fmla="*/ 7160648 w 7622610"/>
              <a:gd name="connsiteY1" fmla="*/ 3548063 h 3552825"/>
              <a:gd name="connsiteX2" fmla="*/ 7213035 w 7622610"/>
              <a:gd name="connsiteY2" fmla="*/ 3495675 h 3552825"/>
              <a:gd name="connsiteX3" fmla="*/ 7203510 w 7622610"/>
              <a:gd name="connsiteY3" fmla="*/ 3457575 h 3552825"/>
              <a:gd name="connsiteX4" fmla="*/ 7208272 w 7622610"/>
              <a:gd name="connsiteY4" fmla="*/ 3352800 h 3552825"/>
              <a:gd name="connsiteX5" fmla="*/ 7232085 w 7622610"/>
              <a:gd name="connsiteY5" fmla="*/ 3343275 h 3552825"/>
              <a:gd name="connsiteX6" fmla="*/ 7243991 w 7622610"/>
              <a:gd name="connsiteY6" fmla="*/ 3257550 h 3552825"/>
              <a:gd name="connsiteX7" fmla="*/ 7308285 w 7622610"/>
              <a:gd name="connsiteY7" fmla="*/ 3219450 h 3552825"/>
              <a:gd name="connsiteX8" fmla="*/ 7317810 w 7622610"/>
              <a:gd name="connsiteY8" fmla="*/ 3190875 h 3552825"/>
              <a:gd name="connsiteX9" fmla="*/ 7329716 w 7622610"/>
              <a:gd name="connsiteY9" fmla="*/ 2988469 h 3552825"/>
              <a:gd name="connsiteX10" fmla="*/ 7410679 w 7622610"/>
              <a:gd name="connsiteY10" fmla="*/ 2924175 h 3552825"/>
              <a:gd name="connsiteX11" fmla="*/ 7472591 w 7622610"/>
              <a:gd name="connsiteY11" fmla="*/ 2962275 h 3552825"/>
              <a:gd name="connsiteX12" fmla="*/ 7527360 w 7622610"/>
              <a:gd name="connsiteY12" fmla="*/ 2947988 h 3552825"/>
              <a:gd name="connsiteX13" fmla="*/ 7574985 w 7622610"/>
              <a:gd name="connsiteY13" fmla="*/ 2867025 h 3552825"/>
              <a:gd name="connsiteX14" fmla="*/ 7584510 w 7622610"/>
              <a:gd name="connsiteY14" fmla="*/ 2838450 h 3552825"/>
              <a:gd name="connsiteX15" fmla="*/ 7613085 w 7622610"/>
              <a:gd name="connsiteY15" fmla="*/ 2819400 h 3552825"/>
              <a:gd name="connsiteX16" fmla="*/ 7622610 w 7622610"/>
              <a:gd name="connsiteY16" fmla="*/ 2790825 h 3552825"/>
              <a:gd name="connsiteX17" fmla="*/ 7613085 w 7622610"/>
              <a:gd name="connsiteY17" fmla="*/ 2752725 h 3552825"/>
              <a:gd name="connsiteX18" fmla="*/ 7489260 w 7622610"/>
              <a:gd name="connsiteY18" fmla="*/ 2714625 h 3552825"/>
              <a:gd name="connsiteX19" fmla="*/ 7460685 w 7622610"/>
              <a:gd name="connsiteY19" fmla="*/ 2705100 h 3552825"/>
              <a:gd name="connsiteX20" fmla="*/ 7432110 w 7622610"/>
              <a:gd name="connsiteY20" fmla="*/ 2676525 h 3552825"/>
              <a:gd name="connsiteX21" fmla="*/ 7403535 w 7622610"/>
              <a:gd name="connsiteY21" fmla="*/ 2657475 h 3552825"/>
              <a:gd name="connsiteX22" fmla="*/ 7241610 w 7622610"/>
              <a:gd name="connsiteY22" fmla="*/ 2619375 h 3552825"/>
              <a:gd name="connsiteX23" fmla="*/ 7174935 w 7622610"/>
              <a:gd name="connsiteY23" fmla="*/ 2600325 h 3552825"/>
              <a:gd name="connsiteX24" fmla="*/ 7070160 w 7622610"/>
              <a:gd name="connsiteY24" fmla="*/ 2571750 h 3552825"/>
              <a:gd name="connsiteX25" fmla="*/ 7041585 w 7622610"/>
              <a:gd name="connsiteY25" fmla="*/ 2552700 h 3552825"/>
              <a:gd name="connsiteX26" fmla="*/ 6965385 w 7622610"/>
              <a:gd name="connsiteY26" fmla="*/ 2543175 h 3552825"/>
              <a:gd name="connsiteX27" fmla="*/ 6936810 w 7622610"/>
              <a:gd name="connsiteY27" fmla="*/ 2533650 h 3552825"/>
              <a:gd name="connsiteX28" fmla="*/ 6841560 w 7622610"/>
              <a:gd name="connsiteY28" fmla="*/ 2552700 h 3552825"/>
              <a:gd name="connsiteX29" fmla="*/ 6812985 w 7622610"/>
              <a:gd name="connsiteY29" fmla="*/ 2571750 h 3552825"/>
              <a:gd name="connsiteX30" fmla="*/ 6755835 w 7622610"/>
              <a:gd name="connsiteY30" fmla="*/ 2590800 h 3552825"/>
              <a:gd name="connsiteX31" fmla="*/ 6727260 w 7622610"/>
              <a:gd name="connsiteY31" fmla="*/ 2609850 h 3552825"/>
              <a:gd name="connsiteX32" fmla="*/ 6698685 w 7622610"/>
              <a:gd name="connsiteY32" fmla="*/ 2619375 h 3552825"/>
              <a:gd name="connsiteX33" fmla="*/ 6641535 w 7622610"/>
              <a:gd name="connsiteY33" fmla="*/ 2657475 h 3552825"/>
              <a:gd name="connsiteX34" fmla="*/ 6584385 w 7622610"/>
              <a:gd name="connsiteY34" fmla="*/ 2619375 h 3552825"/>
              <a:gd name="connsiteX35" fmla="*/ 6527235 w 7622610"/>
              <a:gd name="connsiteY35" fmla="*/ 2581275 h 3552825"/>
              <a:gd name="connsiteX36" fmla="*/ 6498660 w 7622610"/>
              <a:gd name="connsiteY36" fmla="*/ 2562225 h 3552825"/>
              <a:gd name="connsiteX37" fmla="*/ 6412935 w 7622610"/>
              <a:gd name="connsiteY37" fmla="*/ 2543175 h 3552825"/>
              <a:gd name="connsiteX38" fmla="*/ 6231960 w 7622610"/>
              <a:gd name="connsiteY38" fmla="*/ 2533650 h 3552825"/>
              <a:gd name="connsiteX39" fmla="*/ 6155760 w 7622610"/>
              <a:gd name="connsiteY39" fmla="*/ 2552700 h 3552825"/>
              <a:gd name="connsiteX40" fmla="*/ 6127185 w 7622610"/>
              <a:gd name="connsiteY40" fmla="*/ 2571750 h 3552825"/>
              <a:gd name="connsiteX41" fmla="*/ 6117660 w 7622610"/>
              <a:gd name="connsiteY41" fmla="*/ 2619375 h 3552825"/>
              <a:gd name="connsiteX42" fmla="*/ 6060510 w 7622610"/>
              <a:gd name="connsiteY42" fmla="*/ 2647950 h 3552825"/>
              <a:gd name="connsiteX43" fmla="*/ 5860485 w 7622610"/>
              <a:gd name="connsiteY43" fmla="*/ 2647950 h 3552825"/>
              <a:gd name="connsiteX44" fmla="*/ 5822385 w 7622610"/>
              <a:gd name="connsiteY44" fmla="*/ 2657475 h 3552825"/>
              <a:gd name="connsiteX45" fmla="*/ 5765235 w 7622610"/>
              <a:gd name="connsiteY45" fmla="*/ 2676525 h 3552825"/>
              <a:gd name="connsiteX46" fmla="*/ 5755710 w 7622610"/>
              <a:gd name="connsiteY46" fmla="*/ 2781300 h 3552825"/>
              <a:gd name="connsiteX47" fmla="*/ 5715229 w 7622610"/>
              <a:gd name="connsiteY47" fmla="*/ 2831306 h 3552825"/>
              <a:gd name="connsiteX48" fmla="*/ 5593785 w 7622610"/>
              <a:gd name="connsiteY48" fmla="*/ 2781300 h 3552825"/>
              <a:gd name="connsiteX49" fmla="*/ 5536635 w 7622610"/>
              <a:gd name="connsiteY49" fmla="*/ 2762250 h 3552825"/>
              <a:gd name="connsiteX50" fmla="*/ 5508060 w 7622610"/>
              <a:gd name="connsiteY50" fmla="*/ 2752725 h 3552825"/>
              <a:gd name="connsiteX51" fmla="*/ 5450910 w 7622610"/>
              <a:gd name="connsiteY51" fmla="*/ 2714625 h 3552825"/>
              <a:gd name="connsiteX52" fmla="*/ 5393760 w 7622610"/>
              <a:gd name="connsiteY52" fmla="*/ 2695575 h 3552825"/>
              <a:gd name="connsiteX53" fmla="*/ 5365185 w 7622610"/>
              <a:gd name="connsiteY53" fmla="*/ 2686050 h 3552825"/>
              <a:gd name="connsiteX54" fmla="*/ 5165160 w 7622610"/>
              <a:gd name="connsiteY54" fmla="*/ 2590800 h 3552825"/>
              <a:gd name="connsiteX55" fmla="*/ 5184210 w 7622610"/>
              <a:gd name="connsiteY55" fmla="*/ 2562225 h 3552825"/>
              <a:gd name="connsiteX56" fmla="*/ 5241360 w 7622610"/>
              <a:gd name="connsiteY56" fmla="*/ 2543175 h 3552825"/>
              <a:gd name="connsiteX57" fmla="*/ 5279460 w 7622610"/>
              <a:gd name="connsiteY57" fmla="*/ 2486025 h 3552825"/>
              <a:gd name="connsiteX58" fmla="*/ 5298510 w 7622610"/>
              <a:gd name="connsiteY58" fmla="*/ 2457450 h 3552825"/>
              <a:gd name="connsiteX59" fmla="*/ 5288985 w 7622610"/>
              <a:gd name="connsiteY59" fmla="*/ 2400300 h 3552825"/>
              <a:gd name="connsiteX60" fmla="*/ 5250885 w 7622610"/>
              <a:gd name="connsiteY60" fmla="*/ 2390775 h 3552825"/>
              <a:gd name="connsiteX61" fmla="*/ 5193735 w 7622610"/>
              <a:gd name="connsiteY61" fmla="*/ 2371725 h 3552825"/>
              <a:gd name="connsiteX62" fmla="*/ 5165160 w 7622610"/>
              <a:gd name="connsiteY62" fmla="*/ 2362200 h 3552825"/>
              <a:gd name="connsiteX63" fmla="*/ 5136585 w 7622610"/>
              <a:gd name="connsiteY63" fmla="*/ 2352675 h 3552825"/>
              <a:gd name="connsiteX64" fmla="*/ 5108010 w 7622610"/>
              <a:gd name="connsiteY64" fmla="*/ 2295525 h 3552825"/>
              <a:gd name="connsiteX65" fmla="*/ 5117535 w 7622610"/>
              <a:gd name="connsiteY65" fmla="*/ 2257425 h 3552825"/>
              <a:gd name="connsiteX66" fmla="*/ 5108010 w 7622610"/>
              <a:gd name="connsiteY66" fmla="*/ 2143125 h 3552825"/>
              <a:gd name="connsiteX67" fmla="*/ 5079435 w 7622610"/>
              <a:gd name="connsiteY67" fmla="*/ 2124075 h 3552825"/>
              <a:gd name="connsiteX68" fmla="*/ 4993710 w 7622610"/>
              <a:gd name="connsiteY68" fmla="*/ 2114550 h 3552825"/>
              <a:gd name="connsiteX69" fmla="*/ 5022285 w 7622610"/>
              <a:gd name="connsiteY69" fmla="*/ 2028825 h 3552825"/>
              <a:gd name="connsiteX70" fmla="*/ 5031810 w 7622610"/>
              <a:gd name="connsiteY70" fmla="*/ 2000250 h 3552825"/>
              <a:gd name="connsiteX71" fmla="*/ 5022285 w 7622610"/>
              <a:gd name="connsiteY71" fmla="*/ 1895475 h 3552825"/>
              <a:gd name="connsiteX72" fmla="*/ 4936560 w 7622610"/>
              <a:gd name="connsiteY72" fmla="*/ 1847850 h 3552825"/>
              <a:gd name="connsiteX73" fmla="*/ 4907985 w 7622610"/>
              <a:gd name="connsiteY73" fmla="*/ 1828800 h 3552825"/>
              <a:gd name="connsiteX74" fmla="*/ 4793685 w 7622610"/>
              <a:gd name="connsiteY74" fmla="*/ 1819275 h 3552825"/>
              <a:gd name="connsiteX75" fmla="*/ 4765110 w 7622610"/>
              <a:gd name="connsiteY75" fmla="*/ 1809750 h 3552825"/>
              <a:gd name="connsiteX76" fmla="*/ 4707960 w 7622610"/>
              <a:gd name="connsiteY76" fmla="*/ 1781175 h 3552825"/>
              <a:gd name="connsiteX77" fmla="*/ 4688910 w 7622610"/>
              <a:gd name="connsiteY77" fmla="*/ 1752600 h 3552825"/>
              <a:gd name="connsiteX78" fmla="*/ 4669860 w 7622610"/>
              <a:gd name="connsiteY78" fmla="*/ 1676400 h 3552825"/>
              <a:gd name="connsiteX79" fmla="*/ 4631760 w 7622610"/>
              <a:gd name="connsiteY79" fmla="*/ 1619250 h 3552825"/>
              <a:gd name="connsiteX80" fmla="*/ 4574610 w 7622610"/>
              <a:gd name="connsiteY80" fmla="*/ 1600200 h 3552825"/>
              <a:gd name="connsiteX81" fmla="*/ 4355535 w 7622610"/>
              <a:gd name="connsiteY81" fmla="*/ 1609725 h 3552825"/>
              <a:gd name="connsiteX82" fmla="*/ 4336485 w 7622610"/>
              <a:gd name="connsiteY82" fmla="*/ 1638300 h 3552825"/>
              <a:gd name="connsiteX83" fmla="*/ 4326960 w 7622610"/>
              <a:gd name="connsiteY83" fmla="*/ 1704975 h 3552825"/>
              <a:gd name="connsiteX84" fmla="*/ 4298385 w 7622610"/>
              <a:gd name="connsiteY84" fmla="*/ 1724025 h 3552825"/>
              <a:gd name="connsiteX85" fmla="*/ 4212660 w 7622610"/>
              <a:gd name="connsiteY85" fmla="*/ 1714500 h 3552825"/>
              <a:gd name="connsiteX86" fmla="*/ 4184085 w 7622610"/>
              <a:gd name="connsiteY86" fmla="*/ 1619250 h 3552825"/>
              <a:gd name="connsiteX87" fmla="*/ 4174560 w 7622610"/>
              <a:gd name="connsiteY87" fmla="*/ 1590675 h 3552825"/>
              <a:gd name="connsiteX88" fmla="*/ 4107885 w 7622610"/>
              <a:gd name="connsiteY88" fmla="*/ 1571625 h 3552825"/>
              <a:gd name="connsiteX89" fmla="*/ 3919767 w 7622610"/>
              <a:gd name="connsiteY89" fmla="*/ 1631156 h 3552825"/>
              <a:gd name="connsiteX90" fmla="*/ 3841185 w 7622610"/>
              <a:gd name="connsiteY90" fmla="*/ 1631156 h 3552825"/>
              <a:gd name="connsiteX91" fmla="*/ 3812610 w 7622610"/>
              <a:gd name="connsiteY91" fmla="*/ 1619250 h 3552825"/>
              <a:gd name="connsiteX92" fmla="*/ 3743554 w 7622610"/>
              <a:gd name="connsiteY92" fmla="*/ 1626394 h 3552825"/>
              <a:gd name="connsiteX93" fmla="*/ 3841185 w 7622610"/>
              <a:gd name="connsiteY93" fmla="*/ 1719263 h 3552825"/>
              <a:gd name="connsiteX94" fmla="*/ 3819754 w 7622610"/>
              <a:gd name="connsiteY94" fmla="*/ 1774032 h 3552825"/>
              <a:gd name="connsiteX95" fmla="*/ 3803085 w 7622610"/>
              <a:gd name="connsiteY95" fmla="*/ 1809750 h 3552825"/>
              <a:gd name="connsiteX96" fmla="*/ 3793560 w 7622610"/>
              <a:gd name="connsiteY96" fmla="*/ 1885950 h 3552825"/>
              <a:gd name="connsiteX97" fmla="*/ 3784035 w 7622610"/>
              <a:gd name="connsiteY97" fmla="*/ 2000250 h 3552825"/>
              <a:gd name="connsiteX98" fmla="*/ 3755460 w 7622610"/>
              <a:gd name="connsiteY98" fmla="*/ 2009775 h 3552825"/>
              <a:gd name="connsiteX99" fmla="*/ 3688785 w 7622610"/>
              <a:gd name="connsiteY99" fmla="*/ 1981200 h 3552825"/>
              <a:gd name="connsiteX100" fmla="*/ 3650685 w 7622610"/>
              <a:gd name="connsiteY100" fmla="*/ 1971675 h 3552825"/>
              <a:gd name="connsiteX101" fmla="*/ 3488760 w 7622610"/>
              <a:gd name="connsiteY101" fmla="*/ 1962150 h 3552825"/>
              <a:gd name="connsiteX102" fmla="*/ 3441135 w 7622610"/>
              <a:gd name="connsiteY102" fmla="*/ 2009775 h 3552825"/>
              <a:gd name="connsiteX103" fmla="*/ 3412560 w 7622610"/>
              <a:gd name="connsiteY103" fmla="*/ 2019300 h 3552825"/>
              <a:gd name="connsiteX104" fmla="*/ 3383985 w 7622610"/>
              <a:gd name="connsiteY104" fmla="*/ 2038350 h 3552825"/>
              <a:gd name="connsiteX105" fmla="*/ 3345885 w 7622610"/>
              <a:gd name="connsiteY105" fmla="*/ 2028825 h 3552825"/>
              <a:gd name="connsiteX106" fmla="*/ 3317310 w 7622610"/>
              <a:gd name="connsiteY106" fmla="*/ 2019300 h 3552825"/>
              <a:gd name="connsiteX107" fmla="*/ 3241110 w 7622610"/>
              <a:gd name="connsiteY107" fmla="*/ 2000250 h 3552825"/>
              <a:gd name="connsiteX108" fmla="*/ 3212535 w 7622610"/>
              <a:gd name="connsiteY108" fmla="*/ 1981200 h 3552825"/>
              <a:gd name="connsiteX109" fmla="*/ 3126810 w 7622610"/>
              <a:gd name="connsiteY109" fmla="*/ 1885950 h 3552825"/>
              <a:gd name="connsiteX110" fmla="*/ 3079185 w 7622610"/>
              <a:gd name="connsiteY110" fmla="*/ 1847850 h 3552825"/>
              <a:gd name="connsiteX111" fmla="*/ 2945835 w 7622610"/>
              <a:gd name="connsiteY111" fmla="*/ 1857375 h 3552825"/>
              <a:gd name="connsiteX112" fmla="*/ 2917260 w 7622610"/>
              <a:gd name="connsiteY112" fmla="*/ 1866900 h 3552825"/>
              <a:gd name="connsiteX113" fmla="*/ 2869635 w 7622610"/>
              <a:gd name="connsiteY113" fmla="*/ 1876425 h 3552825"/>
              <a:gd name="connsiteX114" fmla="*/ 2802960 w 7622610"/>
              <a:gd name="connsiteY114" fmla="*/ 1857375 h 3552825"/>
              <a:gd name="connsiteX115" fmla="*/ 2755335 w 7622610"/>
              <a:gd name="connsiteY115" fmla="*/ 1800225 h 3552825"/>
              <a:gd name="connsiteX116" fmla="*/ 2726760 w 7622610"/>
              <a:gd name="connsiteY116" fmla="*/ 1781175 h 3552825"/>
              <a:gd name="connsiteX117" fmla="*/ 2669610 w 7622610"/>
              <a:gd name="connsiteY117" fmla="*/ 1762125 h 3552825"/>
              <a:gd name="connsiteX118" fmla="*/ 2593410 w 7622610"/>
              <a:gd name="connsiteY118" fmla="*/ 1743075 h 3552825"/>
              <a:gd name="connsiteX119" fmla="*/ 2479110 w 7622610"/>
              <a:gd name="connsiteY119" fmla="*/ 1685925 h 3552825"/>
              <a:gd name="connsiteX120" fmla="*/ 2460060 w 7622610"/>
              <a:gd name="connsiteY120" fmla="*/ 1657350 h 3552825"/>
              <a:gd name="connsiteX121" fmla="*/ 2431485 w 7622610"/>
              <a:gd name="connsiteY121" fmla="*/ 1638300 h 3552825"/>
              <a:gd name="connsiteX122" fmla="*/ 2441010 w 7622610"/>
              <a:gd name="connsiteY122" fmla="*/ 1485900 h 3552825"/>
              <a:gd name="connsiteX123" fmla="*/ 2383860 w 7622610"/>
              <a:gd name="connsiteY123" fmla="*/ 1466850 h 3552825"/>
              <a:gd name="connsiteX124" fmla="*/ 2355285 w 7622610"/>
              <a:gd name="connsiteY124" fmla="*/ 1447800 h 3552825"/>
              <a:gd name="connsiteX125" fmla="*/ 2326710 w 7622610"/>
              <a:gd name="connsiteY125" fmla="*/ 1419225 h 3552825"/>
              <a:gd name="connsiteX126" fmla="*/ 2298135 w 7622610"/>
              <a:gd name="connsiteY126" fmla="*/ 1409700 h 3552825"/>
              <a:gd name="connsiteX127" fmla="*/ 2183835 w 7622610"/>
              <a:gd name="connsiteY127" fmla="*/ 1362075 h 3552825"/>
              <a:gd name="connsiteX128" fmla="*/ 2155260 w 7622610"/>
              <a:gd name="connsiteY128" fmla="*/ 1352550 h 3552825"/>
              <a:gd name="connsiteX129" fmla="*/ 2098110 w 7622610"/>
              <a:gd name="connsiteY129" fmla="*/ 1371600 h 3552825"/>
              <a:gd name="connsiteX130" fmla="*/ 2079060 w 7622610"/>
              <a:gd name="connsiteY130" fmla="*/ 1343025 h 3552825"/>
              <a:gd name="connsiteX131" fmla="*/ 2050485 w 7622610"/>
              <a:gd name="connsiteY131" fmla="*/ 1285875 h 3552825"/>
              <a:gd name="connsiteX132" fmla="*/ 2021910 w 7622610"/>
              <a:gd name="connsiteY132" fmla="*/ 1276350 h 3552825"/>
              <a:gd name="connsiteX133" fmla="*/ 1993335 w 7622610"/>
              <a:gd name="connsiteY133" fmla="*/ 1257300 h 3552825"/>
              <a:gd name="connsiteX134" fmla="*/ 1983810 w 7622610"/>
              <a:gd name="connsiteY134" fmla="*/ 1085850 h 3552825"/>
              <a:gd name="connsiteX135" fmla="*/ 1974285 w 7622610"/>
              <a:gd name="connsiteY135" fmla="*/ 1057275 h 3552825"/>
              <a:gd name="connsiteX136" fmla="*/ 1936185 w 7622610"/>
              <a:gd name="connsiteY136" fmla="*/ 1047750 h 3552825"/>
              <a:gd name="connsiteX137" fmla="*/ 1850460 w 7622610"/>
              <a:gd name="connsiteY137" fmla="*/ 1019175 h 3552825"/>
              <a:gd name="connsiteX138" fmla="*/ 1821885 w 7622610"/>
              <a:gd name="connsiteY138" fmla="*/ 1009650 h 3552825"/>
              <a:gd name="connsiteX139" fmla="*/ 1793310 w 7622610"/>
              <a:gd name="connsiteY139" fmla="*/ 1000125 h 3552825"/>
              <a:gd name="connsiteX140" fmla="*/ 1764735 w 7622610"/>
              <a:gd name="connsiteY140" fmla="*/ 981075 h 3552825"/>
              <a:gd name="connsiteX141" fmla="*/ 1707585 w 7622610"/>
              <a:gd name="connsiteY141" fmla="*/ 1009650 h 3552825"/>
              <a:gd name="connsiteX142" fmla="*/ 1688535 w 7622610"/>
              <a:gd name="connsiteY142" fmla="*/ 1038225 h 3552825"/>
              <a:gd name="connsiteX143" fmla="*/ 1631385 w 7622610"/>
              <a:gd name="connsiteY143" fmla="*/ 1057275 h 3552825"/>
              <a:gd name="connsiteX144" fmla="*/ 1393260 w 7622610"/>
              <a:gd name="connsiteY144" fmla="*/ 1038225 h 3552825"/>
              <a:gd name="connsiteX145" fmla="*/ 1307535 w 7622610"/>
              <a:gd name="connsiteY145" fmla="*/ 1009650 h 3552825"/>
              <a:gd name="connsiteX146" fmla="*/ 1274198 w 7622610"/>
              <a:gd name="connsiteY146" fmla="*/ 1045369 h 3552825"/>
              <a:gd name="connsiteX147" fmla="*/ 1250385 w 7622610"/>
              <a:gd name="connsiteY147" fmla="*/ 990600 h 3552825"/>
              <a:gd name="connsiteX148" fmla="*/ 1269435 w 7622610"/>
              <a:gd name="connsiteY148" fmla="*/ 962025 h 3552825"/>
              <a:gd name="connsiteX149" fmla="*/ 1307535 w 7622610"/>
              <a:gd name="connsiteY149" fmla="*/ 952500 h 3552825"/>
              <a:gd name="connsiteX150" fmla="*/ 1336110 w 7622610"/>
              <a:gd name="connsiteY150" fmla="*/ 942975 h 3552825"/>
              <a:gd name="connsiteX151" fmla="*/ 1364685 w 7622610"/>
              <a:gd name="connsiteY151" fmla="*/ 914400 h 3552825"/>
              <a:gd name="connsiteX152" fmla="*/ 1374210 w 7622610"/>
              <a:gd name="connsiteY152" fmla="*/ 885825 h 3552825"/>
              <a:gd name="connsiteX153" fmla="*/ 1459935 w 7622610"/>
              <a:gd name="connsiteY153" fmla="*/ 838200 h 3552825"/>
              <a:gd name="connsiteX154" fmla="*/ 1536135 w 7622610"/>
              <a:gd name="connsiteY154" fmla="*/ 828675 h 3552825"/>
              <a:gd name="connsiteX155" fmla="*/ 1593285 w 7622610"/>
              <a:gd name="connsiteY155" fmla="*/ 800100 h 3552825"/>
              <a:gd name="connsiteX156" fmla="*/ 1602810 w 7622610"/>
              <a:gd name="connsiteY156" fmla="*/ 771525 h 3552825"/>
              <a:gd name="connsiteX157" fmla="*/ 1612335 w 7622610"/>
              <a:gd name="connsiteY157" fmla="*/ 695325 h 3552825"/>
              <a:gd name="connsiteX158" fmla="*/ 1602810 w 7622610"/>
              <a:gd name="connsiteY158" fmla="*/ 647700 h 3552825"/>
              <a:gd name="connsiteX159" fmla="*/ 1574235 w 7622610"/>
              <a:gd name="connsiteY159" fmla="*/ 628650 h 3552825"/>
              <a:gd name="connsiteX160" fmla="*/ 1517085 w 7622610"/>
              <a:gd name="connsiteY160" fmla="*/ 609600 h 3552825"/>
              <a:gd name="connsiteX161" fmla="*/ 1488510 w 7622610"/>
              <a:gd name="connsiteY161" fmla="*/ 600075 h 3552825"/>
              <a:gd name="connsiteX162" fmla="*/ 1459935 w 7622610"/>
              <a:gd name="connsiteY162" fmla="*/ 581025 h 3552825"/>
              <a:gd name="connsiteX163" fmla="*/ 1412310 w 7622610"/>
              <a:gd name="connsiteY163" fmla="*/ 495300 h 3552825"/>
              <a:gd name="connsiteX164" fmla="*/ 1383735 w 7622610"/>
              <a:gd name="connsiteY164" fmla="*/ 476250 h 3552825"/>
              <a:gd name="connsiteX165" fmla="*/ 1364685 w 7622610"/>
              <a:gd name="connsiteY165" fmla="*/ 447675 h 3552825"/>
              <a:gd name="connsiteX166" fmla="*/ 1336110 w 7622610"/>
              <a:gd name="connsiteY166" fmla="*/ 438150 h 3552825"/>
              <a:gd name="connsiteX167" fmla="*/ 1278960 w 7622610"/>
              <a:gd name="connsiteY167" fmla="*/ 400050 h 3552825"/>
              <a:gd name="connsiteX168" fmla="*/ 1278960 w 7622610"/>
              <a:gd name="connsiteY168" fmla="*/ 400050 h 3552825"/>
              <a:gd name="connsiteX169" fmla="*/ 1221810 w 7622610"/>
              <a:gd name="connsiteY169" fmla="*/ 342900 h 3552825"/>
              <a:gd name="connsiteX170" fmla="*/ 1193235 w 7622610"/>
              <a:gd name="connsiteY170" fmla="*/ 314325 h 3552825"/>
              <a:gd name="connsiteX171" fmla="*/ 1174185 w 7622610"/>
              <a:gd name="connsiteY171" fmla="*/ 285750 h 3552825"/>
              <a:gd name="connsiteX172" fmla="*/ 1145610 w 7622610"/>
              <a:gd name="connsiteY172" fmla="*/ 276225 h 3552825"/>
              <a:gd name="connsiteX173" fmla="*/ 1126560 w 7622610"/>
              <a:gd name="connsiteY173" fmla="*/ 247650 h 3552825"/>
              <a:gd name="connsiteX174" fmla="*/ 1069410 w 7622610"/>
              <a:gd name="connsiteY174" fmla="*/ 219075 h 3552825"/>
              <a:gd name="connsiteX175" fmla="*/ 1021785 w 7622610"/>
              <a:gd name="connsiteY175" fmla="*/ 180975 h 3552825"/>
              <a:gd name="connsiteX176" fmla="*/ 1002735 w 7622610"/>
              <a:gd name="connsiteY176" fmla="*/ 152400 h 3552825"/>
              <a:gd name="connsiteX177" fmla="*/ 974160 w 7622610"/>
              <a:gd name="connsiteY177" fmla="*/ 123825 h 3552825"/>
              <a:gd name="connsiteX178" fmla="*/ 955110 w 7622610"/>
              <a:gd name="connsiteY178" fmla="*/ 95250 h 3552825"/>
              <a:gd name="connsiteX179" fmla="*/ 897960 w 7622610"/>
              <a:gd name="connsiteY179" fmla="*/ 47625 h 3552825"/>
              <a:gd name="connsiteX180" fmla="*/ 878910 w 7622610"/>
              <a:gd name="connsiteY180" fmla="*/ 19050 h 3552825"/>
              <a:gd name="connsiteX181" fmla="*/ 821760 w 7622610"/>
              <a:gd name="connsiteY181" fmla="*/ 9525 h 3552825"/>
              <a:gd name="connsiteX182" fmla="*/ 783660 w 7622610"/>
              <a:gd name="connsiteY182" fmla="*/ 0 h 3552825"/>
              <a:gd name="connsiteX183" fmla="*/ 640785 w 7622610"/>
              <a:gd name="connsiteY183" fmla="*/ 9525 h 3552825"/>
              <a:gd name="connsiteX184" fmla="*/ 583635 w 7622610"/>
              <a:gd name="connsiteY184" fmla="*/ 57150 h 3552825"/>
              <a:gd name="connsiteX185" fmla="*/ 488385 w 7622610"/>
              <a:gd name="connsiteY185" fmla="*/ 66675 h 3552825"/>
              <a:gd name="connsiteX186" fmla="*/ 412185 w 7622610"/>
              <a:gd name="connsiteY186" fmla="*/ 85725 h 3552825"/>
              <a:gd name="connsiteX187" fmla="*/ 402660 w 7622610"/>
              <a:gd name="connsiteY187" fmla="*/ 114300 h 3552825"/>
              <a:gd name="connsiteX188" fmla="*/ 431235 w 7622610"/>
              <a:gd name="connsiteY188" fmla="*/ 180975 h 3552825"/>
              <a:gd name="connsiteX189" fmla="*/ 488385 w 7622610"/>
              <a:gd name="connsiteY189" fmla="*/ 219075 h 3552825"/>
              <a:gd name="connsiteX190" fmla="*/ 478860 w 7622610"/>
              <a:gd name="connsiteY190" fmla="*/ 295275 h 3552825"/>
              <a:gd name="connsiteX191" fmla="*/ 450285 w 7622610"/>
              <a:gd name="connsiteY191" fmla="*/ 381000 h 3552825"/>
              <a:gd name="connsiteX192" fmla="*/ 440760 w 7622610"/>
              <a:gd name="connsiteY192" fmla="*/ 419100 h 3552825"/>
              <a:gd name="connsiteX193" fmla="*/ 383610 w 7622610"/>
              <a:gd name="connsiteY193" fmla="*/ 447675 h 3552825"/>
              <a:gd name="connsiteX194" fmla="*/ 288360 w 7622610"/>
              <a:gd name="connsiteY194" fmla="*/ 419100 h 3552825"/>
              <a:gd name="connsiteX195" fmla="*/ 259785 w 7622610"/>
              <a:gd name="connsiteY195" fmla="*/ 409575 h 3552825"/>
              <a:gd name="connsiteX196" fmla="*/ 59760 w 7622610"/>
              <a:gd name="connsiteY196" fmla="*/ 419100 h 3552825"/>
              <a:gd name="connsiteX197" fmla="*/ 40710 w 7622610"/>
              <a:gd name="connsiteY197" fmla="*/ 447675 h 3552825"/>
              <a:gd name="connsiteX198" fmla="*/ 50235 w 7622610"/>
              <a:gd name="connsiteY198" fmla="*/ 476250 h 3552825"/>
              <a:gd name="connsiteX199" fmla="*/ 40710 w 7622610"/>
              <a:gd name="connsiteY199" fmla="*/ 561975 h 3552825"/>
              <a:gd name="connsiteX200" fmla="*/ 21660 w 7622610"/>
              <a:gd name="connsiteY200" fmla="*/ 619125 h 3552825"/>
              <a:gd name="connsiteX201" fmla="*/ 31185 w 7622610"/>
              <a:gd name="connsiteY201" fmla="*/ 666750 h 3552825"/>
              <a:gd name="connsiteX202" fmla="*/ 50235 w 7622610"/>
              <a:gd name="connsiteY202" fmla="*/ 723900 h 3552825"/>
              <a:gd name="connsiteX203" fmla="*/ 126435 w 7622610"/>
              <a:gd name="connsiteY203" fmla="*/ 742950 h 3552825"/>
              <a:gd name="connsiteX204" fmla="*/ 183585 w 7622610"/>
              <a:gd name="connsiteY204" fmla="*/ 762000 h 3552825"/>
              <a:gd name="connsiteX205" fmla="*/ 240735 w 7622610"/>
              <a:gd name="connsiteY205" fmla="*/ 781050 h 3552825"/>
              <a:gd name="connsiteX206" fmla="*/ 269310 w 7622610"/>
              <a:gd name="connsiteY206" fmla="*/ 790575 h 3552825"/>
              <a:gd name="connsiteX207" fmla="*/ 288360 w 7622610"/>
              <a:gd name="connsiteY207" fmla="*/ 847725 h 3552825"/>
              <a:gd name="connsiteX208" fmla="*/ 307410 w 7622610"/>
              <a:gd name="connsiteY208" fmla="*/ 885825 h 3552825"/>
              <a:gd name="connsiteX0" fmla="*/ 7184460 w 7622610"/>
              <a:gd name="connsiteY0" fmla="*/ 3552825 h 3552825"/>
              <a:gd name="connsiteX1" fmla="*/ 7160648 w 7622610"/>
              <a:gd name="connsiteY1" fmla="*/ 3548063 h 3552825"/>
              <a:gd name="connsiteX2" fmla="*/ 7213035 w 7622610"/>
              <a:gd name="connsiteY2" fmla="*/ 3495675 h 3552825"/>
              <a:gd name="connsiteX3" fmla="*/ 7203510 w 7622610"/>
              <a:gd name="connsiteY3" fmla="*/ 3457575 h 3552825"/>
              <a:gd name="connsiteX4" fmla="*/ 7208272 w 7622610"/>
              <a:gd name="connsiteY4" fmla="*/ 3352800 h 3552825"/>
              <a:gd name="connsiteX5" fmla="*/ 7232085 w 7622610"/>
              <a:gd name="connsiteY5" fmla="*/ 3343275 h 3552825"/>
              <a:gd name="connsiteX6" fmla="*/ 7243991 w 7622610"/>
              <a:gd name="connsiteY6" fmla="*/ 3257550 h 3552825"/>
              <a:gd name="connsiteX7" fmla="*/ 7308285 w 7622610"/>
              <a:gd name="connsiteY7" fmla="*/ 3219450 h 3552825"/>
              <a:gd name="connsiteX8" fmla="*/ 7317810 w 7622610"/>
              <a:gd name="connsiteY8" fmla="*/ 3190875 h 3552825"/>
              <a:gd name="connsiteX9" fmla="*/ 7329716 w 7622610"/>
              <a:gd name="connsiteY9" fmla="*/ 2988469 h 3552825"/>
              <a:gd name="connsiteX10" fmla="*/ 7410679 w 7622610"/>
              <a:gd name="connsiteY10" fmla="*/ 2924175 h 3552825"/>
              <a:gd name="connsiteX11" fmla="*/ 7472591 w 7622610"/>
              <a:gd name="connsiteY11" fmla="*/ 2962275 h 3552825"/>
              <a:gd name="connsiteX12" fmla="*/ 7527360 w 7622610"/>
              <a:gd name="connsiteY12" fmla="*/ 2947988 h 3552825"/>
              <a:gd name="connsiteX13" fmla="*/ 7574985 w 7622610"/>
              <a:gd name="connsiteY13" fmla="*/ 2867025 h 3552825"/>
              <a:gd name="connsiteX14" fmla="*/ 7584510 w 7622610"/>
              <a:gd name="connsiteY14" fmla="*/ 2838450 h 3552825"/>
              <a:gd name="connsiteX15" fmla="*/ 7613085 w 7622610"/>
              <a:gd name="connsiteY15" fmla="*/ 2819400 h 3552825"/>
              <a:gd name="connsiteX16" fmla="*/ 7622610 w 7622610"/>
              <a:gd name="connsiteY16" fmla="*/ 2790825 h 3552825"/>
              <a:gd name="connsiteX17" fmla="*/ 7613085 w 7622610"/>
              <a:gd name="connsiteY17" fmla="*/ 2752725 h 3552825"/>
              <a:gd name="connsiteX18" fmla="*/ 7489260 w 7622610"/>
              <a:gd name="connsiteY18" fmla="*/ 2714625 h 3552825"/>
              <a:gd name="connsiteX19" fmla="*/ 7460685 w 7622610"/>
              <a:gd name="connsiteY19" fmla="*/ 2705100 h 3552825"/>
              <a:gd name="connsiteX20" fmla="*/ 7432110 w 7622610"/>
              <a:gd name="connsiteY20" fmla="*/ 2676525 h 3552825"/>
              <a:gd name="connsiteX21" fmla="*/ 7403535 w 7622610"/>
              <a:gd name="connsiteY21" fmla="*/ 2657475 h 3552825"/>
              <a:gd name="connsiteX22" fmla="*/ 7241610 w 7622610"/>
              <a:gd name="connsiteY22" fmla="*/ 2619375 h 3552825"/>
              <a:gd name="connsiteX23" fmla="*/ 7174935 w 7622610"/>
              <a:gd name="connsiteY23" fmla="*/ 2600325 h 3552825"/>
              <a:gd name="connsiteX24" fmla="*/ 7070160 w 7622610"/>
              <a:gd name="connsiteY24" fmla="*/ 2571750 h 3552825"/>
              <a:gd name="connsiteX25" fmla="*/ 7041585 w 7622610"/>
              <a:gd name="connsiteY25" fmla="*/ 2552700 h 3552825"/>
              <a:gd name="connsiteX26" fmla="*/ 6965385 w 7622610"/>
              <a:gd name="connsiteY26" fmla="*/ 2543175 h 3552825"/>
              <a:gd name="connsiteX27" fmla="*/ 6936810 w 7622610"/>
              <a:gd name="connsiteY27" fmla="*/ 2533650 h 3552825"/>
              <a:gd name="connsiteX28" fmla="*/ 6841560 w 7622610"/>
              <a:gd name="connsiteY28" fmla="*/ 2552700 h 3552825"/>
              <a:gd name="connsiteX29" fmla="*/ 6812985 w 7622610"/>
              <a:gd name="connsiteY29" fmla="*/ 2571750 h 3552825"/>
              <a:gd name="connsiteX30" fmla="*/ 6755835 w 7622610"/>
              <a:gd name="connsiteY30" fmla="*/ 2590800 h 3552825"/>
              <a:gd name="connsiteX31" fmla="*/ 6727260 w 7622610"/>
              <a:gd name="connsiteY31" fmla="*/ 2609850 h 3552825"/>
              <a:gd name="connsiteX32" fmla="*/ 6698685 w 7622610"/>
              <a:gd name="connsiteY32" fmla="*/ 2619375 h 3552825"/>
              <a:gd name="connsiteX33" fmla="*/ 6641535 w 7622610"/>
              <a:gd name="connsiteY33" fmla="*/ 2657475 h 3552825"/>
              <a:gd name="connsiteX34" fmla="*/ 6584385 w 7622610"/>
              <a:gd name="connsiteY34" fmla="*/ 2619375 h 3552825"/>
              <a:gd name="connsiteX35" fmla="*/ 6527235 w 7622610"/>
              <a:gd name="connsiteY35" fmla="*/ 2581275 h 3552825"/>
              <a:gd name="connsiteX36" fmla="*/ 6498660 w 7622610"/>
              <a:gd name="connsiteY36" fmla="*/ 2562225 h 3552825"/>
              <a:gd name="connsiteX37" fmla="*/ 6412935 w 7622610"/>
              <a:gd name="connsiteY37" fmla="*/ 2543175 h 3552825"/>
              <a:gd name="connsiteX38" fmla="*/ 6231960 w 7622610"/>
              <a:gd name="connsiteY38" fmla="*/ 2533650 h 3552825"/>
              <a:gd name="connsiteX39" fmla="*/ 6155760 w 7622610"/>
              <a:gd name="connsiteY39" fmla="*/ 2552700 h 3552825"/>
              <a:gd name="connsiteX40" fmla="*/ 6127185 w 7622610"/>
              <a:gd name="connsiteY40" fmla="*/ 2571750 h 3552825"/>
              <a:gd name="connsiteX41" fmla="*/ 6117660 w 7622610"/>
              <a:gd name="connsiteY41" fmla="*/ 2619375 h 3552825"/>
              <a:gd name="connsiteX42" fmla="*/ 6060510 w 7622610"/>
              <a:gd name="connsiteY42" fmla="*/ 2647950 h 3552825"/>
              <a:gd name="connsiteX43" fmla="*/ 5860485 w 7622610"/>
              <a:gd name="connsiteY43" fmla="*/ 2647950 h 3552825"/>
              <a:gd name="connsiteX44" fmla="*/ 5822385 w 7622610"/>
              <a:gd name="connsiteY44" fmla="*/ 2657475 h 3552825"/>
              <a:gd name="connsiteX45" fmla="*/ 5765235 w 7622610"/>
              <a:gd name="connsiteY45" fmla="*/ 2676525 h 3552825"/>
              <a:gd name="connsiteX46" fmla="*/ 5755710 w 7622610"/>
              <a:gd name="connsiteY46" fmla="*/ 2781300 h 3552825"/>
              <a:gd name="connsiteX47" fmla="*/ 5715229 w 7622610"/>
              <a:gd name="connsiteY47" fmla="*/ 2831306 h 3552825"/>
              <a:gd name="connsiteX48" fmla="*/ 5593785 w 7622610"/>
              <a:gd name="connsiteY48" fmla="*/ 2781300 h 3552825"/>
              <a:gd name="connsiteX49" fmla="*/ 5536635 w 7622610"/>
              <a:gd name="connsiteY49" fmla="*/ 2762250 h 3552825"/>
              <a:gd name="connsiteX50" fmla="*/ 5508060 w 7622610"/>
              <a:gd name="connsiteY50" fmla="*/ 2752725 h 3552825"/>
              <a:gd name="connsiteX51" fmla="*/ 5450910 w 7622610"/>
              <a:gd name="connsiteY51" fmla="*/ 2714625 h 3552825"/>
              <a:gd name="connsiteX52" fmla="*/ 5393760 w 7622610"/>
              <a:gd name="connsiteY52" fmla="*/ 2695575 h 3552825"/>
              <a:gd name="connsiteX53" fmla="*/ 5365185 w 7622610"/>
              <a:gd name="connsiteY53" fmla="*/ 2686050 h 3552825"/>
              <a:gd name="connsiteX54" fmla="*/ 5165160 w 7622610"/>
              <a:gd name="connsiteY54" fmla="*/ 2590800 h 3552825"/>
              <a:gd name="connsiteX55" fmla="*/ 5184210 w 7622610"/>
              <a:gd name="connsiteY55" fmla="*/ 2562225 h 3552825"/>
              <a:gd name="connsiteX56" fmla="*/ 5241360 w 7622610"/>
              <a:gd name="connsiteY56" fmla="*/ 2543175 h 3552825"/>
              <a:gd name="connsiteX57" fmla="*/ 5279460 w 7622610"/>
              <a:gd name="connsiteY57" fmla="*/ 2486025 h 3552825"/>
              <a:gd name="connsiteX58" fmla="*/ 5298510 w 7622610"/>
              <a:gd name="connsiteY58" fmla="*/ 2457450 h 3552825"/>
              <a:gd name="connsiteX59" fmla="*/ 5288985 w 7622610"/>
              <a:gd name="connsiteY59" fmla="*/ 2400300 h 3552825"/>
              <a:gd name="connsiteX60" fmla="*/ 5250885 w 7622610"/>
              <a:gd name="connsiteY60" fmla="*/ 2390775 h 3552825"/>
              <a:gd name="connsiteX61" fmla="*/ 5193735 w 7622610"/>
              <a:gd name="connsiteY61" fmla="*/ 2371725 h 3552825"/>
              <a:gd name="connsiteX62" fmla="*/ 5165160 w 7622610"/>
              <a:gd name="connsiteY62" fmla="*/ 2362200 h 3552825"/>
              <a:gd name="connsiteX63" fmla="*/ 5136585 w 7622610"/>
              <a:gd name="connsiteY63" fmla="*/ 2352675 h 3552825"/>
              <a:gd name="connsiteX64" fmla="*/ 5108010 w 7622610"/>
              <a:gd name="connsiteY64" fmla="*/ 2295525 h 3552825"/>
              <a:gd name="connsiteX65" fmla="*/ 5117535 w 7622610"/>
              <a:gd name="connsiteY65" fmla="*/ 2257425 h 3552825"/>
              <a:gd name="connsiteX66" fmla="*/ 5108010 w 7622610"/>
              <a:gd name="connsiteY66" fmla="*/ 2143125 h 3552825"/>
              <a:gd name="connsiteX67" fmla="*/ 5079435 w 7622610"/>
              <a:gd name="connsiteY67" fmla="*/ 2124075 h 3552825"/>
              <a:gd name="connsiteX68" fmla="*/ 4993710 w 7622610"/>
              <a:gd name="connsiteY68" fmla="*/ 2114550 h 3552825"/>
              <a:gd name="connsiteX69" fmla="*/ 5022285 w 7622610"/>
              <a:gd name="connsiteY69" fmla="*/ 2028825 h 3552825"/>
              <a:gd name="connsiteX70" fmla="*/ 5031810 w 7622610"/>
              <a:gd name="connsiteY70" fmla="*/ 2000250 h 3552825"/>
              <a:gd name="connsiteX71" fmla="*/ 5022285 w 7622610"/>
              <a:gd name="connsiteY71" fmla="*/ 1895475 h 3552825"/>
              <a:gd name="connsiteX72" fmla="*/ 4936560 w 7622610"/>
              <a:gd name="connsiteY72" fmla="*/ 1847850 h 3552825"/>
              <a:gd name="connsiteX73" fmla="*/ 4907985 w 7622610"/>
              <a:gd name="connsiteY73" fmla="*/ 1828800 h 3552825"/>
              <a:gd name="connsiteX74" fmla="*/ 4793685 w 7622610"/>
              <a:gd name="connsiteY74" fmla="*/ 1819275 h 3552825"/>
              <a:gd name="connsiteX75" fmla="*/ 4765110 w 7622610"/>
              <a:gd name="connsiteY75" fmla="*/ 1809750 h 3552825"/>
              <a:gd name="connsiteX76" fmla="*/ 4707960 w 7622610"/>
              <a:gd name="connsiteY76" fmla="*/ 1781175 h 3552825"/>
              <a:gd name="connsiteX77" fmla="*/ 4688910 w 7622610"/>
              <a:gd name="connsiteY77" fmla="*/ 1752600 h 3552825"/>
              <a:gd name="connsiteX78" fmla="*/ 4669860 w 7622610"/>
              <a:gd name="connsiteY78" fmla="*/ 1676400 h 3552825"/>
              <a:gd name="connsiteX79" fmla="*/ 4631760 w 7622610"/>
              <a:gd name="connsiteY79" fmla="*/ 1619250 h 3552825"/>
              <a:gd name="connsiteX80" fmla="*/ 4574610 w 7622610"/>
              <a:gd name="connsiteY80" fmla="*/ 1600200 h 3552825"/>
              <a:gd name="connsiteX81" fmla="*/ 4355535 w 7622610"/>
              <a:gd name="connsiteY81" fmla="*/ 1609725 h 3552825"/>
              <a:gd name="connsiteX82" fmla="*/ 4336485 w 7622610"/>
              <a:gd name="connsiteY82" fmla="*/ 1638300 h 3552825"/>
              <a:gd name="connsiteX83" fmla="*/ 4326960 w 7622610"/>
              <a:gd name="connsiteY83" fmla="*/ 1704975 h 3552825"/>
              <a:gd name="connsiteX84" fmla="*/ 4298385 w 7622610"/>
              <a:gd name="connsiteY84" fmla="*/ 1724025 h 3552825"/>
              <a:gd name="connsiteX85" fmla="*/ 4212660 w 7622610"/>
              <a:gd name="connsiteY85" fmla="*/ 1714500 h 3552825"/>
              <a:gd name="connsiteX86" fmla="*/ 4184085 w 7622610"/>
              <a:gd name="connsiteY86" fmla="*/ 1619250 h 3552825"/>
              <a:gd name="connsiteX87" fmla="*/ 4174560 w 7622610"/>
              <a:gd name="connsiteY87" fmla="*/ 1590675 h 3552825"/>
              <a:gd name="connsiteX88" fmla="*/ 4107885 w 7622610"/>
              <a:gd name="connsiteY88" fmla="*/ 1571625 h 3552825"/>
              <a:gd name="connsiteX89" fmla="*/ 3919767 w 7622610"/>
              <a:gd name="connsiteY89" fmla="*/ 1631156 h 3552825"/>
              <a:gd name="connsiteX90" fmla="*/ 3841185 w 7622610"/>
              <a:gd name="connsiteY90" fmla="*/ 1631156 h 3552825"/>
              <a:gd name="connsiteX91" fmla="*/ 3812610 w 7622610"/>
              <a:gd name="connsiteY91" fmla="*/ 1619250 h 3552825"/>
              <a:gd name="connsiteX92" fmla="*/ 3743554 w 7622610"/>
              <a:gd name="connsiteY92" fmla="*/ 1626394 h 3552825"/>
              <a:gd name="connsiteX93" fmla="*/ 3841185 w 7622610"/>
              <a:gd name="connsiteY93" fmla="*/ 1719263 h 3552825"/>
              <a:gd name="connsiteX94" fmla="*/ 3819754 w 7622610"/>
              <a:gd name="connsiteY94" fmla="*/ 1774032 h 3552825"/>
              <a:gd name="connsiteX95" fmla="*/ 3803085 w 7622610"/>
              <a:gd name="connsiteY95" fmla="*/ 1809750 h 3552825"/>
              <a:gd name="connsiteX96" fmla="*/ 3793560 w 7622610"/>
              <a:gd name="connsiteY96" fmla="*/ 1885950 h 3552825"/>
              <a:gd name="connsiteX97" fmla="*/ 3784035 w 7622610"/>
              <a:gd name="connsiteY97" fmla="*/ 2000250 h 3552825"/>
              <a:gd name="connsiteX98" fmla="*/ 3755460 w 7622610"/>
              <a:gd name="connsiteY98" fmla="*/ 2009775 h 3552825"/>
              <a:gd name="connsiteX99" fmla="*/ 3688785 w 7622610"/>
              <a:gd name="connsiteY99" fmla="*/ 1981200 h 3552825"/>
              <a:gd name="connsiteX100" fmla="*/ 3650685 w 7622610"/>
              <a:gd name="connsiteY100" fmla="*/ 1971675 h 3552825"/>
              <a:gd name="connsiteX101" fmla="*/ 3488760 w 7622610"/>
              <a:gd name="connsiteY101" fmla="*/ 1962150 h 3552825"/>
              <a:gd name="connsiteX102" fmla="*/ 3441135 w 7622610"/>
              <a:gd name="connsiteY102" fmla="*/ 2009775 h 3552825"/>
              <a:gd name="connsiteX103" fmla="*/ 3412560 w 7622610"/>
              <a:gd name="connsiteY103" fmla="*/ 2019300 h 3552825"/>
              <a:gd name="connsiteX104" fmla="*/ 3383985 w 7622610"/>
              <a:gd name="connsiteY104" fmla="*/ 2038350 h 3552825"/>
              <a:gd name="connsiteX105" fmla="*/ 3345885 w 7622610"/>
              <a:gd name="connsiteY105" fmla="*/ 2028825 h 3552825"/>
              <a:gd name="connsiteX106" fmla="*/ 3317310 w 7622610"/>
              <a:gd name="connsiteY106" fmla="*/ 2019300 h 3552825"/>
              <a:gd name="connsiteX107" fmla="*/ 3241110 w 7622610"/>
              <a:gd name="connsiteY107" fmla="*/ 2000250 h 3552825"/>
              <a:gd name="connsiteX108" fmla="*/ 3212535 w 7622610"/>
              <a:gd name="connsiteY108" fmla="*/ 1981200 h 3552825"/>
              <a:gd name="connsiteX109" fmla="*/ 3126810 w 7622610"/>
              <a:gd name="connsiteY109" fmla="*/ 1885950 h 3552825"/>
              <a:gd name="connsiteX110" fmla="*/ 3079185 w 7622610"/>
              <a:gd name="connsiteY110" fmla="*/ 1847850 h 3552825"/>
              <a:gd name="connsiteX111" fmla="*/ 2945835 w 7622610"/>
              <a:gd name="connsiteY111" fmla="*/ 1857375 h 3552825"/>
              <a:gd name="connsiteX112" fmla="*/ 2917260 w 7622610"/>
              <a:gd name="connsiteY112" fmla="*/ 1866900 h 3552825"/>
              <a:gd name="connsiteX113" fmla="*/ 2869635 w 7622610"/>
              <a:gd name="connsiteY113" fmla="*/ 1876425 h 3552825"/>
              <a:gd name="connsiteX114" fmla="*/ 2802960 w 7622610"/>
              <a:gd name="connsiteY114" fmla="*/ 1857375 h 3552825"/>
              <a:gd name="connsiteX115" fmla="*/ 2755335 w 7622610"/>
              <a:gd name="connsiteY115" fmla="*/ 1800225 h 3552825"/>
              <a:gd name="connsiteX116" fmla="*/ 2726760 w 7622610"/>
              <a:gd name="connsiteY116" fmla="*/ 1781175 h 3552825"/>
              <a:gd name="connsiteX117" fmla="*/ 2669610 w 7622610"/>
              <a:gd name="connsiteY117" fmla="*/ 1762125 h 3552825"/>
              <a:gd name="connsiteX118" fmla="*/ 2593410 w 7622610"/>
              <a:gd name="connsiteY118" fmla="*/ 1743075 h 3552825"/>
              <a:gd name="connsiteX119" fmla="*/ 2479110 w 7622610"/>
              <a:gd name="connsiteY119" fmla="*/ 1685925 h 3552825"/>
              <a:gd name="connsiteX120" fmla="*/ 2460060 w 7622610"/>
              <a:gd name="connsiteY120" fmla="*/ 1657350 h 3552825"/>
              <a:gd name="connsiteX121" fmla="*/ 2431485 w 7622610"/>
              <a:gd name="connsiteY121" fmla="*/ 1638300 h 3552825"/>
              <a:gd name="connsiteX122" fmla="*/ 2441010 w 7622610"/>
              <a:gd name="connsiteY122" fmla="*/ 1485900 h 3552825"/>
              <a:gd name="connsiteX123" fmla="*/ 2383860 w 7622610"/>
              <a:gd name="connsiteY123" fmla="*/ 1466850 h 3552825"/>
              <a:gd name="connsiteX124" fmla="*/ 2355285 w 7622610"/>
              <a:gd name="connsiteY124" fmla="*/ 1447800 h 3552825"/>
              <a:gd name="connsiteX125" fmla="*/ 2326710 w 7622610"/>
              <a:gd name="connsiteY125" fmla="*/ 1419225 h 3552825"/>
              <a:gd name="connsiteX126" fmla="*/ 2298135 w 7622610"/>
              <a:gd name="connsiteY126" fmla="*/ 1409700 h 3552825"/>
              <a:gd name="connsiteX127" fmla="*/ 2183835 w 7622610"/>
              <a:gd name="connsiteY127" fmla="*/ 1362075 h 3552825"/>
              <a:gd name="connsiteX128" fmla="*/ 2155260 w 7622610"/>
              <a:gd name="connsiteY128" fmla="*/ 1352550 h 3552825"/>
              <a:gd name="connsiteX129" fmla="*/ 2098110 w 7622610"/>
              <a:gd name="connsiteY129" fmla="*/ 1371600 h 3552825"/>
              <a:gd name="connsiteX130" fmla="*/ 2079060 w 7622610"/>
              <a:gd name="connsiteY130" fmla="*/ 1343025 h 3552825"/>
              <a:gd name="connsiteX131" fmla="*/ 2050485 w 7622610"/>
              <a:gd name="connsiteY131" fmla="*/ 1285875 h 3552825"/>
              <a:gd name="connsiteX132" fmla="*/ 2021910 w 7622610"/>
              <a:gd name="connsiteY132" fmla="*/ 1276350 h 3552825"/>
              <a:gd name="connsiteX133" fmla="*/ 1993335 w 7622610"/>
              <a:gd name="connsiteY133" fmla="*/ 1257300 h 3552825"/>
              <a:gd name="connsiteX134" fmla="*/ 1983810 w 7622610"/>
              <a:gd name="connsiteY134" fmla="*/ 1085850 h 3552825"/>
              <a:gd name="connsiteX135" fmla="*/ 1974285 w 7622610"/>
              <a:gd name="connsiteY135" fmla="*/ 1057275 h 3552825"/>
              <a:gd name="connsiteX136" fmla="*/ 1936185 w 7622610"/>
              <a:gd name="connsiteY136" fmla="*/ 1047750 h 3552825"/>
              <a:gd name="connsiteX137" fmla="*/ 1850460 w 7622610"/>
              <a:gd name="connsiteY137" fmla="*/ 1019175 h 3552825"/>
              <a:gd name="connsiteX138" fmla="*/ 1821885 w 7622610"/>
              <a:gd name="connsiteY138" fmla="*/ 1009650 h 3552825"/>
              <a:gd name="connsiteX139" fmla="*/ 1793310 w 7622610"/>
              <a:gd name="connsiteY139" fmla="*/ 1000125 h 3552825"/>
              <a:gd name="connsiteX140" fmla="*/ 1764735 w 7622610"/>
              <a:gd name="connsiteY140" fmla="*/ 981075 h 3552825"/>
              <a:gd name="connsiteX141" fmla="*/ 1707585 w 7622610"/>
              <a:gd name="connsiteY141" fmla="*/ 1009650 h 3552825"/>
              <a:gd name="connsiteX142" fmla="*/ 1688535 w 7622610"/>
              <a:gd name="connsiteY142" fmla="*/ 1038225 h 3552825"/>
              <a:gd name="connsiteX143" fmla="*/ 1631385 w 7622610"/>
              <a:gd name="connsiteY143" fmla="*/ 1057275 h 3552825"/>
              <a:gd name="connsiteX144" fmla="*/ 1393260 w 7622610"/>
              <a:gd name="connsiteY144" fmla="*/ 1038225 h 3552825"/>
              <a:gd name="connsiteX145" fmla="*/ 1319441 w 7622610"/>
              <a:gd name="connsiteY145" fmla="*/ 1050132 h 3552825"/>
              <a:gd name="connsiteX146" fmla="*/ 1274198 w 7622610"/>
              <a:gd name="connsiteY146" fmla="*/ 1045369 h 3552825"/>
              <a:gd name="connsiteX147" fmla="*/ 1250385 w 7622610"/>
              <a:gd name="connsiteY147" fmla="*/ 990600 h 3552825"/>
              <a:gd name="connsiteX148" fmla="*/ 1269435 w 7622610"/>
              <a:gd name="connsiteY148" fmla="*/ 962025 h 3552825"/>
              <a:gd name="connsiteX149" fmla="*/ 1307535 w 7622610"/>
              <a:gd name="connsiteY149" fmla="*/ 952500 h 3552825"/>
              <a:gd name="connsiteX150" fmla="*/ 1336110 w 7622610"/>
              <a:gd name="connsiteY150" fmla="*/ 942975 h 3552825"/>
              <a:gd name="connsiteX151" fmla="*/ 1364685 w 7622610"/>
              <a:gd name="connsiteY151" fmla="*/ 914400 h 3552825"/>
              <a:gd name="connsiteX152" fmla="*/ 1374210 w 7622610"/>
              <a:gd name="connsiteY152" fmla="*/ 885825 h 3552825"/>
              <a:gd name="connsiteX153" fmla="*/ 1459935 w 7622610"/>
              <a:gd name="connsiteY153" fmla="*/ 838200 h 3552825"/>
              <a:gd name="connsiteX154" fmla="*/ 1536135 w 7622610"/>
              <a:gd name="connsiteY154" fmla="*/ 828675 h 3552825"/>
              <a:gd name="connsiteX155" fmla="*/ 1593285 w 7622610"/>
              <a:gd name="connsiteY155" fmla="*/ 800100 h 3552825"/>
              <a:gd name="connsiteX156" fmla="*/ 1602810 w 7622610"/>
              <a:gd name="connsiteY156" fmla="*/ 771525 h 3552825"/>
              <a:gd name="connsiteX157" fmla="*/ 1612335 w 7622610"/>
              <a:gd name="connsiteY157" fmla="*/ 695325 h 3552825"/>
              <a:gd name="connsiteX158" fmla="*/ 1602810 w 7622610"/>
              <a:gd name="connsiteY158" fmla="*/ 647700 h 3552825"/>
              <a:gd name="connsiteX159" fmla="*/ 1574235 w 7622610"/>
              <a:gd name="connsiteY159" fmla="*/ 628650 h 3552825"/>
              <a:gd name="connsiteX160" fmla="*/ 1517085 w 7622610"/>
              <a:gd name="connsiteY160" fmla="*/ 609600 h 3552825"/>
              <a:gd name="connsiteX161" fmla="*/ 1488510 w 7622610"/>
              <a:gd name="connsiteY161" fmla="*/ 600075 h 3552825"/>
              <a:gd name="connsiteX162" fmla="*/ 1459935 w 7622610"/>
              <a:gd name="connsiteY162" fmla="*/ 581025 h 3552825"/>
              <a:gd name="connsiteX163" fmla="*/ 1412310 w 7622610"/>
              <a:gd name="connsiteY163" fmla="*/ 495300 h 3552825"/>
              <a:gd name="connsiteX164" fmla="*/ 1383735 w 7622610"/>
              <a:gd name="connsiteY164" fmla="*/ 476250 h 3552825"/>
              <a:gd name="connsiteX165" fmla="*/ 1364685 w 7622610"/>
              <a:gd name="connsiteY165" fmla="*/ 447675 h 3552825"/>
              <a:gd name="connsiteX166" fmla="*/ 1336110 w 7622610"/>
              <a:gd name="connsiteY166" fmla="*/ 438150 h 3552825"/>
              <a:gd name="connsiteX167" fmla="*/ 1278960 w 7622610"/>
              <a:gd name="connsiteY167" fmla="*/ 400050 h 3552825"/>
              <a:gd name="connsiteX168" fmla="*/ 1278960 w 7622610"/>
              <a:gd name="connsiteY168" fmla="*/ 400050 h 3552825"/>
              <a:gd name="connsiteX169" fmla="*/ 1221810 w 7622610"/>
              <a:gd name="connsiteY169" fmla="*/ 342900 h 3552825"/>
              <a:gd name="connsiteX170" fmla="*/ 1193235 w 7622610"/>
              <a:gd name="connsiteY170" fmla="*/ 314325 h 3552825"/>
              <a:gd name="connsiteX171" fmla="*/ 1174185 w 7622610"/>
              <a:gd name="connsiteY171" fmla="*/ 285750 h 3552825"/>
              <a:gd name="connsiteX172" fmla="*/ 1145610 w 7622610"/>
              <a:gd name="connsiteY172" fmla="*/ 276225 h 3552825"/>
              <a:gd name="connsiteX173" fmla="*/ 1126560 w 7622610"/>
              <a:gd name="connsiteY173" fmla="*/ 247650 h 3552825"/>
              <a:gd name="connsiteX174" fmla="*/ 1069410 w 7622610"/>
              <a:gd name="connsiteY174" fmla="*/ 219075 h 3552825"/>
              <a:gd name="connsiteX175" fmla="*/ 1021785 w 7622610"/>
              <a:gd name="connsiteY175" fmla="*/ 180975 h 3552825"/>
              <a:gd name="connsiteX176" fmla="*/ 1002735 w 7622610"/>
              <a:gd name="connsiteY176" fmla="*/ 152400 h 3552825"/>
              <a:gd name="connsiteX177" fmla="*/ 974160 w 7622610"/>
              <a:gd name="connsiteY177" fmla="*/ 123825 h 3552825"/>
              <a:gd name="connsiteX178" fmla="*/ 955110 w 7622610"/>
              <a:gd name="connsiteY178" fmla="*/ 95250 h 3552825"/>
              <a:gd name="connsiteX179" fmla="*/ 897960 w 7622610"/>
              <a:gd name="connsiteY179" fmla="*/ 47625 h 3552825"/>
              <a:gd name="connsiteX180" fmla="*/ 878910 w 7622610"/>
              <a:gd name="connsiteY180" fmla="*/ 19050 h 3552825"/>
              <a:gd name="connsiteX181" fmla="*/ 821760 w 7622610"/>
              <a:gd name="connsiteY181" fmla="*/ 9525 h 3552825"/>
              <a:gd name="connsiteX182" fmla="*/ 783660 w 7622610"/>
              <a:gd name="connsiteY182" fmla="*/ 0 h 3552825"/>
              <a:gd name="connsiteX183" fmla="*/ 640785 w 7622610"/>
              <a:gd name="connsiteY183" fmla="*/ 9525 h 3552825"/>
              <a:gd name="connsiteX184" fmla="*/ 583635 w 7622610"/>
              <a:gd name="connsiteY184" fmla="*/ 57150 h 3552825"/>
              <a:gd name="connsiteX185" fmla="*/ 488385 w 7622610"/>
              <a:gd name="connsiteY185" fmla="*/ 66675 h 3552825"/>
              <a:gd name="connsiteX186" fmla="*/ 412185 w 7622610"/>
              <a:gd name="connsiteY186" fmla="*/ 85725 h 3552825"/>
              <a:gd name="connsiteX187" fmla="*/ 402660 w 7622610"/>
              <a:gd name="connsiteY187" fmla="*/ 114300 h 3552825"/>
              <a:gd name="connsiteX188" fmla="*/ 431235 w 7622610"/>
              <a:gd name="connsiteY188" fmla="*/ 180975 h 3552825"/>
              <a:gd name="connsiteX189" fmla="*/ 488385 w 7622610"/>
              <a:gd name="connsiteY189" fmla="*/ 219075 h 3552825"/>
              <a:gd name="connsiteX190" fmla="*/ 478860 w 7622610"/>
              <a:gd name="connsiteY190" fmla="*/ 295275 h 3552825"/>
              <a:gd name="connsiteX191" fmla="*/ 450285 w 7622610"/>
              <a:gd name="connsiteY191" fmla="*/ 381000 h 3552825"/>
              <a:gd name="connsiteX192" fmla="*/ 440760 w 7622610"/>
              <a:gd name="connsiteY192" fmla="*/ 419100 h 3552825"/>
              <a:gd name="connsiteX193" fmla="*/ 383610 w 7622610"/>
              <a:gd name="connsiteY193" fmla="*/ 447675 h 3552825"/>
              <a:gd name="connsiteX194" fmla="*/ 288360 w 7622610"/>
              <a:gd name="connsiteY194" fmla="*/ 419100 h 3552825"/>
              <a:gd name="connsiteX195" fmla="*/ 259785 w 7622610"/>
              <a:gd name="connsiteY195" fmla="*/ 409575 h 3552825"/>
              <a:gd name="connsiteX196" fmla="*/ 59760 w 7622610"/>
              <a:gd name="connsiteY196" fmla="*/ 419100 h 3552825"/>
              <a:gd name="connsiteX197" fmla="*/ 40710 w 7622610"/>
              <a:gd name="connsiteY197" fmla="*/ 447675 h 3552825"/>
              <a:gd name="connsiteX198" fmla="*/ 50235 w 7622610"/>
              <a:gd name="connsiteY198" fmla="*/ 476250 h 3552825"/>
              <a:gd name="connsiteX199" fmla="*/ 40710 w 7622610"/>
              <a:gd name="connsiteY199" fmla="*/ 561975 h 3552825"/>
              <a:gd name="connsiteX200" fmla="*/ 21660 w 7622610"/>
              <a:gd name="connsiteY200" fmla="*/ 619125 h 3552825"/>
              <a:gd name="connsiteX201" fmla="*/ 31185 w 7622610"/>
              <a:gd name="connsiteY201" fmla="*/ 666750 h 3552825"/>
              <a:gd name="connsiteX202" fmla="*/ 50235 w 7622610"/>
              <a:gd name="connsiteY202" fmla="*/ 723900 h 3552825"/>
              <a:gd name="connsiteX203" fmla="*/ 126435 w 7622610"/>
              <a:gd name="connsiteY203" fmla="*/ 742950 h 3552825"/>
              <a:gd name="connsiteX204" fmla="*/ 183585 w 7622610"/>
              <a:gd name="connsiteY204" fmla="*/ 762000 h 3552825"/>
              <a:gd name="connsiteX205" fmla="*/ 240735 w 7622610"/>
              <a:gd name="connsiteY205" fmla="*/ 781050 h 3552825"/>
              <a:gd name="connsiteX206" fmla="*/ 269310 w 7622610"/>
              <a:gd name="connsiteY206" fmla="*/ 790575 h 3552825"/>
              <a:gd name="connsiteX207" fmla="*/ 288360 w 7622610"/>
              <a:gd name="connsiteY207" fmla="*/ 847725 h 3552825"/>
              <a:gd name="connsiteX208" fmla="*/ 307410 w 7622610"/>
              <a:gd name="connsiteY208" fmla="*/ 885825 h 3552825"/>
              <a:gd name="connsiteX0" fmla="*/ 7184460 w 7622610"/>
              <a:gd name="connsiteY0" fmla="*/ 3552825 h 3552825"/>
              <a:gd name="connsiteX1" fmla="*/ 7160648 w 7622610"/>
              <a:gd name="connsiteY1" fmla="*/ 3548063 h 3552825"/>
              <a:gd name="connsiteX2" fmla="*/ 7213035 w 7622610"/>
              <a:gd name="connsiteY2" fmla="*/ 3495675 h 3552825"/>
              <a:gd name="connsiteX3" fmla="*/ 7203510 w 7622610"/>
              <a:gd name="connsiteY3" fmla="*/ 3457575 h 3552825"/>
              <a:gd name="connsiteX4" fmla="*/ 7208272 w 7622610"/>
              <a:gd name="connsiteY4" fmla="*/ 3352800 h 3552825"/>
              <a:gd name="connsiteX5" fmla="*/ 7232085 w 7622610"/>
              <a:gd name="connsiteY5" fmla="*/ 3343275 h 3552825"/>
              <a:gd name="connsiteX6" fmla="*/ 7243991 w 7622610"/>
              <a:gd name="connsiteY6" fmla="*/ 3257550 h 3552825"/>
              <a:gd name="connsiteX7" fmla="*/ 7308285 w 7622610"/>
              <a:gd name="connsiteY7" fmla="*/ 3219450 h 3552825"/>
              <a:gd name="connsiteX8" fmla="*/ 7317810 w 7622610"/>
              <a:gd name="connsiteY8" fmla="*/ 3190875 h 3552825"/>
              <a:gd name="connsiteX9" fmla="*/ 7329716 w 7622610"/>
              <a:gd name="connsiteY9" fmla="*/ 2988469 h 3552825"/>
              <a:gd name="connsiteX10" fmla="*/ 7410679 w 7622610"/>
              <a:gd name="connsiteY10" fmla="*/ 2924175 h 3552825"/>
              <a:gd name="connsiteX11" fmla="*/ 7472591 w 7622610"/>
              <a:gd name="connsiteY11" fmla="*/ 2962275 h 3552825"/>
              <a:gd name="connsiteX12" fmla="*/ 7527360 w 7622610"/>
              <a:gd name="connsiteY12" fmla="*/ 2947988 h 3552825"/>
              <a:gd name="connsiteX13" fmla="*/ 7574985 w 7622610"/>
              <a:gd name="connsiteY13" fmla="*/ 2867025 h 3552825"/>
              <a:gd name="connsiteX14" fmla="*/ 7584510 w 7622610"/>
              <a:gd name="connsiteY14" fmla="*/ 2838450 h 3552825"/>
              <a:gd name="connsiteX15" fmla="*/ 7613085 w 7622610"/>
              <a:gd name="connsiteY15" fmla="*/ 2819400 h 3552825"/>
              <a:gd name="connsiteX16" fmla="*/ 7622610 w 7622610"/>
              <a:gd name="connsiteY16" fmla="*/ 2790825 h 3552825"/>
              <a:gd name="connsiteX17" fmla="*/ 7613085 w 7622610"/>
              <a:gd name="connsiteY17" fmla="*/ 2752725 h 3552825"/>
              <a:gd name="connsiteX18" fmla="*/ 7489260 w 7622610"/>
              <a:gd name="connsiteY18" fmla="*/ 2714625 h 3552825"/>
              <a:gd name="connsiteX19" fmla="*/ 7460685 w 7622610"/>
              <a:gd name="connsiteY19" fmla="*/ 2705100 h 3552825"/>
              <a:gd name="connsiteX20" fmla="*/ 7432110 w 7622610"/>
              <a:gd name="connsiteY20" fmla="*/ 2676525 h 3552825"/>
              <a:gd name="connsiteX21" fmla="*/ 7403535 w 7622610"/>
              <a:gd name="connsiteY21" fmla="*/ 2657475 h 3552825"/>
              <a:gd name="connsiteX22" fmla="*/ 7241610 w 7622610"/>
              <a:gd name="connsiteY22" fmla="*/ 2619375 h 3552825"/>
              <a:gd name="connsiteX23" fmla="*/ 7174935 w 7622610"/>
              <a:gd name="connsiteY23" fmla="*/ 2600325 h 3552825"/>
              <a:gd name="connsiteX24" fmla="*/ 7070160 w 7622610"/>
              <a:gd name="connsiteY24" fmla="*/ 2571750 h 3552825"/>
              <a:gd name="connsiteX25" fmla="*/ 7041585 w 7622610"/>
              <a:gd name="connsiteY25" fmla="*/ 2552700 h 3552825"/>
              <a:gd name="connsiteX26" fmla="*/ 6965385 w 7622610"/>
              <a:gd name="connsiteY26" fmla="*/ 2543175 h 3552825"/>
              <a:gd name="connsiteX27" fmla="*/ 6936810 w 7622610"/>
              <a:gd name="connsiteY27" fmla="*/ 2533650 h 3552825"/>
              <a:gd name="connsiteX28" fmla="*/ 6841560 w 7622610"/>
              <a:gd name="connsiteY28" fmla="*/ 2552700 h 3552825"/>
              <a:gd name="connsiteX29" fmla="*/ 6812985 w 7622610"/>
              <a:gd name="connsiteY29" fmla="*/ 2571750 h 3552825"/>
              <a:gd name="connsiteX30" fmla="*/ 6755835 w 7622610"/>
              <a:gd name="connsiteY30" fmla="*/ 2590800 h 3552825"/>
              <a:gd name="connsiteX31" fmla="*/ 6727260 w 7622610"/>
              <a:gd name="connsiteY31" fmla="*/ 2609850 h 3552825"/>
              <a:gd name="connsiteX32" fmla="*/ 6698685 w 7622610"/>
              <a:gd name="connsiteY32" fmla="*/ 2619375 h 3552825"/>
              <a:gd name="connsiteX33" fmla="*/ 6641535 w 7622610"/>
              <a:gd name="connsiteY33" fmla="*/ 2657475 h 3552825"/>
              <a:gd name="connsiteX34" fmla="*/ 6584385 w 7622610"/>
              <a:gd name="connsiteY34" fmla="*/ 2619375 h 3552825"/>
              <a:gd name="connsiteX35" fmla="*/ 6527235 w 7622610"/>
              <a:gd name="connsiteY35" fmla="*/ 2581275 h 3552825"/>
              <a:gd name="connsiteX36" fmla="*/ 6498660 w 7622610"/>
              <a:gd name="connsiteY36" fmla="*/ 2562225 h 3552825"/>
              <a:gd name="connsiteX37" fmla="*/ 6412935 w 7622610"/>
              <a:gd name="connsiteY37" fmla="*/ 2543175 h 3552825"/>
              <a:gd name="connsiteX38" fmla="*/ 6231960 w 7622610"/>
              <a:gd name="connsiteY38" fmla="*/ 2533650 h 3552825"/>
              <a:gd name="connsiteX39" fmla="*/ 6155760 w 7622610"/>
              <a:gd name="connsiteY39" fmla="*/ 2552700 h 3552825"/>
              <a:gd name="connsiteX40" fmla="*/ 6127185 w 7622610"/>
              <a:gd name="connsiteY40" fmla="*/ 2571750 h 3552825"/>
              <a:gd name="connsiteX41" fmla="*/ 6117660 w 7622610"/>
              <a:gd name="connsiteY41" fmla="*/ 2619375 h 3552825"/>
              <a:gd name="connsiteX42" fmla="*/ 6060510 w 7622610"/>
              <a:gd name="connsiteY42" fmla="*/ 2647950 h 3552825"/>
              <a:gd name="connsiteX43" fmla="*/ 5860485 w 7622610"/>
              <a:gd name="connsiteY43" fmla="*/ 2647950 h 3552825"/>
              <a:gd name="connsiteX44" fmla="*/ 5822385 w 7622610"/>
              <a:gd name="connsiteY44" fmla="*/ 2657475 h 3552825"/>
              <a:gd name="connsiteX45" fmla="*/ 5765235 w 7622610"/>
              <a:gd name="connsiteY45" fmla="*/ 2676525 h 3552825"/>
              <a:gd name="connsiteX46" fmla="*/ 5755710 w 7622610"/>
              <a:gd name="connsiteY46" fmla="*/ 2781300 h 3552825"/>
              <a:gd name="connsiteX47" fmla="*/ 5715229 w 7622610"/>
              <a:gd name="connsiteY47" fmla="*/ 2831306 h 3552825"/>
              <a:gd name="connsiteX48" fmla="*/ 5593785 w 7622610"/>
              <a:gd name="connsiteY48" fmla="*/ 2781300 h 3552825"/>
              <a:gd name="connsiteX49" fmla="*/ 5536635 w 7622610"/>
              <a:gd name="connsiteY49" fmla="*/ 2762250 h 3552825"/>
              <a:gd name="connsiteX50" fmla="*/ 5508060 w 7622610"/>
              <a:gd name="connsiteY50" fmla="*/ 2752725 h 3552825"/>
              <a:gd name="connsiteX51" fmla="*/ 5450910 w 7622610"/>
              <a:gd name="connsiteY51" fmla="*/ 2714625 h 3552825"/>
              <a:gd name="connsiteX52" fmla="*/ 5393760 w 7622610"/>
              <a:gd name="connsiteY52" fmla="*/ 2695575 h 3552825"/>
              <a:gd name="connsiteX53" fmla="*/ 5365185 w 7622610"/>
              <a:gd name="connsiteY53" fmla="*/ 2686050 h 3552825"/>
              <a:gd name="connsiteX54" fmla="*/ 5165160 w 7622610"/>
              <a:gd name="connsiteY54" fmla="*/ 2590800 h 3552825"/>
              <a:gd name="connsiteX55" fmla="*/ 5184210 w 7622610"/>
              <a:gd name="connsiteY55" fmla="*/ 2562225 h 3552825"/>
              <a:gd name="connsiteX56" fmla="*/ 5241360 w 7622610"/>
              <a:gd name="connsiteY56" fmla="*/ 2543175 h 3552825"/>
              <a:gd name="connsiteX57" fmla="*/ 5279460 w 7622610"/>
              <a:gd name="connsiteY57" fmla="*/ 2486025 h 3552825"/>
              <a:gd name="connsiteX58" fmla="*/ 5298510 w 7622610"/>
              <a:gd name="connsiteY58" fmla="*/ 2457450 h 3552825"/>
              <a:gd name="connsiteX59" fmla="*/ 5288985 w 7622610"/>
              <a:gd name="connsiteY59" fmla="*/ 2400300 h 3552825"/>
              <a:gd name="connsiteX60" fmla="*/ 5250885 w 7622610"/>
              <a:gd name="connsiteY60" fmla="*/ 2390775 h 3552825"/>
              <a:gd name="connsiteX61" fmla="*/ 5193735 w 7622610"/>
              <a:gd name="connsiteY61" fmla="*/ 2371725 h 3552825"/>
              <a:gd name="connsiteX62" fmla="*/ 5165160 w 7622610"/>
              <a:gd name="connsiteY62" fmla="*/ 2362200 h 3552825"/>
              <a:gd name="connsiteX63" fmla="*/ 5136585 w 7622610"/>
              <a:gd name="connsiteY63" fmla="*/ 2352675 h 3552825"/>
              <a:gd name="connsiteX64" fmla="*/ 5108010 w 7622610"/>
              <a:gd name="connsiteY64" fmla="*/ 2295525 h 3552825"/>
              <a:gd name="connsiteX65" fmla="*/ 5117535 w 7622610"/>
              <a:gd name="connsiteY65" fmla="*/ 2257425 h 3552825"/>
              <a:gd name="connsiteX66" fmla="*/ 5108010 w 7622610"/>
              <a:gd name="connsiteY66" fmla="*/ 2143125 h 3552825"/>
              <a:gd name="connsiteX67" fmla="*/ 5079435 w 7622610"/>
              <a:gd name="connsiteY67" fmla="*/ 2124075 h 3552825"/>
              <a:gd name="connsiteX68" fmla="*/ 4993710 w 7622610"/>
              <a:gd name="connsiteY68" fmla="*/ 2114550 h 3552825"/>
              <a:gd name="connsiteX69" fmla="*/ 5022285 w 7622610"/>
              <a:gd name="connsiteY69" fmla="*/ 2028825 h 3552825"/>
              <a:gd name="connsiteX70" fmla="*/ 5031810 w 7622610"/>
              <a:gd name="connsiteY70" fmla="*/ 2000250 h 3552825"/>
              <a:gd name="connsiteX71" fmla="*/ 5022285 w 7622610"/>
              <a:gd name="connsiteY71" fmla="*/ 1895475 h 3552825"/>
              <a:gd name="connsiteX72" fmla="*/ 4936560 w 7622610"/>
              <a:gd name="connsiteY72" fmla="*/ 1847850 h 3552825"/>
              <a:gd name="connsiteX73" fmla="*/ 4907985 w 7622610"/>
              <a:gd name="connsiteY73" fmla="*/ 1828800 h 3552825"/>
              <a:gd name="connsiteX74" fmla="*/ 4793685 w 7622610"/>
              <a:gd name="connsiteY74" fmla="*/ 1819275 h 3552825"/>
              <a:gd name="connsiteX75" fmla="*/ 4765110 w 7622610"/>
              <a:gd name="connsiteY75" fmla="*/ 1809750 h 3552825"/>
              <a:gd name="connsiteX76" fmla="*/ 4707960 w 7622610"/>
              <a:gd name="connsiteY76" fmla="*/ 1781175 h 3552825"/>
              <a:gd name="connsiteX77" fmla="*/ 4688910 w 7622610"/>
              <a:gd name="connsiteY77" fmla="*/ 1752600 h 3552825"/>
              <a:gd name="connsiteX78" fmla="*/ 4669860 w 7622610"/>
              <a:gd name="connsiteY78" fmla="*/ 1676400 h 3552825"/>
              <a:gd name="connsiteX79" fmla="*/ 4631760 w 7622610"/>
              <a:gd name="connsiteY79" fmla="*/ 1619250 h 3552825"/>
              <a:gd name="connsiteX80" fmla="*/ 4574610 w 7622610"/>
              <a:gd name="connsiteY80" fmla="*/ 1600200 h 3552825"/>
              <a:gd name="connsiteX81" fmla="*/ 4355535 w 7622610"/>
              <a:gd name="connsiteY81" fmla="*/ 1609725 h 3552825"/>
              <a:gd name="connsiteX82" fmla="*/ 4336485 w 7622610"/>
              <a:gd name="connsiteY82" fmla="*/ 1638300 h 3552825"/>
              <a:gd name="connsiteX83" fmla="*/ 4326960 w 7622610"/>
              <a:gd name="connsiteY83" fmla="*/ 1704975 h 3552825"/>
              <a:gd name="connsiteX84" fmla="*/ 4298385 w 7622610"/>
              <a:gd name="connsiteY84" fmla="*/ 1724025 h 3552825"/>
              <a:gd name="connsiteX85" fmla="*/ 4212660 w 7622610"/>
              <a:gd name="connsiteY85" fmla="*/ 1714500 h 3552825"/>
              <a:gd name="connsiteX86" fmla="*/ 4184085 w 7622610"/>
              <a:gd name="connsiteY86" fmla="*/ 1619250 h 3552825"/>
              <a:gd name="connsiteX87" fmla="*/ 4174560 w 7622610"/>
              <a:gd name="connsiteY87" fmla="*/ 1590675 h 3552825"/>
              <a:gd name="connsiteX88" fmla="*/ 4107885 w 7622610"/>
              <a:gd name="connsiteY88" fmla="*/ 1571625 h 3552825"/>
              <a:gd name="connsiteX89" fmla="*/ 3919767 w 7622610"/>
              <a:gd name="connsiteY89" fmla="*/ 1631156 h 3552825"/>
              <a:gd name="connsiteX90" fmla="*/ 3841185 w 7622610"/>
              <a:gd name="connsiteY90" fmla="*/ 1631156 h 3552825"/>
              <a:gd name="connsiteX91" fmla="*/ 3812610 w 7622610"/>
              <a:gd name="connsiteY91" fmla="*/ 1619250 h 3552825"/>
              <a:gd name="connsiteX92" fmla="*/ 3743554 w 7622610"/>
              <a:gd name="connsiteY92" fmla="*/ 1626394 h 3552825"/>
              <a:gd name="connsiteX93" fmla="*/ 3841185 w 7622610"/>
              <a:gd name="connsiteY93" fmla="*/ 1719263 h 3552825"/>
              <a:gd name="connsiteX94" fmla="*/ 3819754 w 7622610"/>
              <a:gd name="connsiteY94" fmla="*/ 1774032 h 3552825"/>
              <a:gd name="connsiteX95" fmla="*/ 3803085 w 7622610"/>
              <a:gd name="connsiteY95" fmla="*/ 1809750 h 3552825"/>
              <a:gd name="connsiteX96" fmla="*/ 3793560 w 7622610"/>
              <a:gd name="connsiteY96" fmla="*/ 1885950 h 3552825"/>
              <a:gd name="connsiteX97" fmla="*/ 3784035 w 7622610"/>
              <a:gd name="connsiteY97" fmla="*/ 2000250 h 3552825"/>
              <a:gd name="connsiteX98" fmla="*/ 3755460 w 7622610"/>
              <a:gd name="connsiteY98" fmla="*/ 2009775 h 3552825"/>
              <a:gd name="connsiteX99" fmla="*/ 3688785 w 7622610"/>
              <a:gd name="connsiteY99" fmla="*/ 1981200 h 3552825"/>
              <a:gd name="connsiteX100" fmla="*/ 3650685 w 7622610"/>
              <a:gd name="connsiteY100" fmla="*/ 1971675 h 3552825"/>
              <a:gd name="connsiteX101" fmla="*/ 3488760 w 7622610"/>
              <a:gd name="connsiteY101" fmla="*/ 1962150 h 3552825"/>
              <a:gd name="connsiteX102" fmla="*/ 3441135 w 7622610"/>
              <a:gd name="connsiteY102" fmla="*/ 2009775 h 3552825"/>
              <a:gd name="connsiteX103" fmla="*/ 3412560 w 7622610"/>
              <a:gd name="connsiteY103" fmla="*/ 2019300 h 3552825"/>
              <a:gd name="connsiteX104" fmla="*/ 3383985 w 7622610"/>
              <a:gd name="connsiteY104" fmla="*/ 2038350 h 3552825"/>
              <a:gd name="connsiteX105" fmla="*/ 3345885 w 7622610"/>
              <a:gd name="connsiteY105" fmla="*/ 2028825 h 3552825"/>
              <a:gd name="connsiteX106" fmla="*/ 3317310 w 7622610"/>
              <a:gd name="connsiteY106" fmla="*/ 2019300 h 3552825"/>
              <a:gd name="connsiteX107" fmla="*/ 3241110 w 7622610"/>
              <a:gd name="connsiteY107" fmla="*/ 2000250 h 3552825"/>
              <a:gd name="connsiteX108" fmla="*/ 3212535 w 7622610"/>
              <a:gd name="connsiteY108" fmla="*/ 1981200 h 3552825"/>
              <a:gd name="connsiteX109" fmla="*/ 3126810 w 7622610"/>
              <a:gd name="connsiteY109" fmla="*/ 1885950 h 3552825"/>
              <a:gd name="connsiteX110" fmla="*/ 3079185 w 7622610"/>
              <a:gd name="connsiteY110" fmla="*/ 1847850 h 3552825"/>
              <a:gd name="connsiteX111" fmla="*/ 2945835 w 7622610"/>
              <a:gd name="connsiteY111" fmla="*/ 1857375 h 3552825"/>
              <a:gd name="connsiteX112" fmla="*/ 2917260 w 7622610"/>
              <a:gd name="connsiteY112" fmla="*/ 1866900 h 3552825"/>
              <a:gd name="connsiteX113" fmla="*/ 2869635 w 7622610"/>
              <a:gd name="connsiteY113" fmla="*/ 1876425 h 3552825"/>
              <a:gd name="connsiteX114" fmla="*/ 2802960 w 7622610"/>
              <a:gd name="connsiteY114" fmla="*/ 1857375 h 3552825"/>
              <a:gd name="connsiteX115" fmla="*/ 2755335 w 7622610"/>
              <a:gd name="connsiteY115" fmla="*/ 1800225 h 3552825"/>
              <a:gd name="connsiteX116" fmla="*/ 2726760 w 7622610"/>
              <a:gd name="connsiteY116" fmla="*/ 1781175 h 3552825"/>
              <a:gd name="connsiteX117" fmla="*/ 2669610 w 7622610"/>
              <a:gd name="connsiteY117" fmla="*/ 1762125 h 3552825"/>
              <a:gd name="connsiteX118" fmla="*/ 2593410 w 7622610"/>
              <a:gd name="connsiteY118" fmla="*/ 1743075 h 3552825"/>
              <a:gd name="connsiteX119" fmla="*/ 2479110 w 7622610"/>
              <a:gd name="connsiteY119" fmla="*/ 1685925 h 3552825"/>
              <a:gd name="connsiteX120" fmla="*/ 2460060 w 7622610"/>
              <a:gd name="connsiteY120" fmla="*/ 1657350 h 3552825"/>
              <a:gd name="connsiteX121" fmla="*/ 2431485 w 7622610"/>
              <a:gd name="connsiteY121" fmla="*/ 1638300 h 3552825"/>
              <a:gd name="connsiteX122" fmla="*/ 2441010 w 7622610"/>
              <a:gd name="connsiteY122" fmla="*/ 1485900 h 3552825"/>
              <a:gd name="connsiteX123" fmla="*/ 2383860 w 7622610"/>
              <a:gd name="connsiteY123" fmla="*/ 1466850 h 3552825"/>
              <a:gd name="connsiteX124" fmla="*/ 2355285 w 7622610"/>
              <a:gd name="connsiteY124" fmla="*/ 1447800 h 3552825"/>
              <a:gd name="connsiteX125" fmla="*/ 2326710 w 7622610"/>
              <a:gd name="connsiteY125" fmla="*/ 1419225 h 3552825"/>
              <a:gd name="connsiteX126" fmla="*/ 2298135 w 7622610"/>
              <a:gd name="connsiteY126" fmla="*/ 1409700 h 3552825"/>
              <a:gd name="connsiteX127" fmla="*/ 2183835 w 7622610"/>
              <a:gd name="connsiteY127" fmla="*/ 1362075 h 3552825"/>
              <a:gd name="connsiteX128" fmla="*/ 2155260 w 7622610"/>
              <a:gd name="connsiteY128" fmla="*/ 1352550 h 3552825"/>
              <a:gd name="connsiteX129" fmla="*/ 2098110 w 7622610"/>
              <a:gd name="connsiteY129" fmla="*/ 1371600 h 3552825"/>
              <a:gd name="connsiteX130" fmla="*/ 2079060 w 7622610"/>
              <a:gd name="connsiteY130" fmla="*/ 1343025 h 3552825"/>
              <a:gd name="connsiteX131" fmla="*/ 2050485 w 7622610"/>
              <a:gd name="connsiteY131" fmla="*/ 1285875 h 3552825"/>
              <a:gd name="connsiteX132" fmla="*/ 2021910 w 7622610"/>
              <a:gd name="connsiteY132" fmla="*/ 1276350 h 3552825"/>
              <a:gd name="connsiteX133" fmla="*/ 1993335 w 7622610"/>
              <a:gd name="connsiteY133" fmla="*/ 1257300 h 3552825"/>
              <a:gd name="connsiteX134" fmla="*/ 1983810 w 7622610"/>
              <a:gd name="connsiteY134" fmla="*/ 1085850 h 3552825"/>
              <a:gd name="connsiteX135" fmla="*/ 1974285 w 7622610"/>
              <a:gd name="connsiteY135" fmla="*/ 1057275 h 3552825"/>
              <a:gd name="connsiteX136" fmla="*/ 1936185 w 7622610"/>
              <a:gd name="connsiteY136" fmla="*/ 1047750 h 3552825"/>
              <a:gd name="connsiteX137" fmla="*/ 1850460 w 7622610"/>
              <a:gd name="connsiteY137" fmla="*/ 1019175 h 3552825"/>
              <a:gd name="connsiteX138" fmla="*/ 1821885 w 7622610"/>
              <a:gd name="connsiteY138" fmla="*/ 1009650 h 3552825"/>
              <a:gd name="connsiteX139" fmla="*/ 1793310 w 7622610"/>
              <a:gd name="connsiteY139" fmla="*/ 1000125 h 3552825"/>
              <a:gd name="connsiteX140" fmla="*/ 1764735 w 7622610"/>
              <a:gd name="connsiteY140" fmla="*/ 981075 h 3552825"/>
              <a:gd name="connsiteX141" fmla="*/ 1707585 w 7622610"/>
              <a:gd name="connsiteY141" fmla="*/ 1009650 h 3552825"/>
              <a:gd name="connsiteX142" fmla="*/ 1688535 w 7622610"/>
              <a:gd name="connsiteY142" fmla="*/ 1038225 h 3552825"/>
              <a:gd name="connsiteX143" fmla="*/ 1578997 w 7622610"/>
              <a:gd name="connsiteY143" fmla="*/ 1090613 h 3552825"/>
              <a:gd name="connsiteX144" fmla="*/ 1393260 w 7622610"/>
              <a:gd name="connsiteY144" fmla="*/ 1038225 h 3552825"/>
              <a:gd name="connsiteX145" fmla="*/ 1319441 w 7622610"/>
              <a:gd name="connsiteY145" fmla="*/ 1050132 h 3552825"/>
              <a:gd name="connsiteX146" fmla="*/ 1274198 w 7622610"/>
              <a:gd name="connsiteY146" fmla="*/ 1045369 h 3552825"/>
              <a:gd name="connsiteX147" fmla="*/ 1250385 w 7622610"/>
              <a:gd name="connsiteY147" fmla="*/ 990600 h 3552825"/>
              <a:gd name="connsiteX148" fmla="*/ 1269435 w 7622610"/>
              <a:gd name="connsiteY148" fmla="*/ 962025 h 3552825"/>
              <a:gd name="connsiteX149" fmla="*/ 1307535 w 7622610"/>
              <a:gd name="connsiteY149" fmla="*/ 952500 h 3552825"/>
              <a:gd name="connsiteX150" fmla="*/ 1336110 w 7622610"/>
              <a:gd name="connsiteY150" fmla="*/ 942975 h 3552825"/>
              <a:gd name="connsiteX151" fmla="*/ 1364685 w 7622610"/>
              <a:gd name="connsiteY151" fmla="*/ 914400 h 3552825"/>
              <a:gd name="connsiteX152" fmla="*/ 1374210 w 7622610"/>
              <a:gd name="connsiteY152" fmla="*/ 885825 h 3552825"/>
              <a:gd name="connsiteX153" fmla="*/ 1459935 w 7622610"/>
              <a:gd name="connsiteY153" fmla="*/ 838200 h 3552825"/>
              <a:gd name="connsiteX154" fmla="*/ 1536135 w 7622610"/>
              <a:gd name="connsiteY154" fmla="*/ 828675 h 3552825"/>
              <a:gd name="connsiteX155" fmla="*/ 1593285 w 7622610"/>
              <a:gd name="connsiteY155" fmla="*/ 800100 h 3552825"/>
              <a:gd name="connsiteX156" fmla="*/ 1602810 w 7622610"/>
              <a:gd name="connsiteY156" fmla="*/ 771525 h 3552825"/>
              <a:gd name="connsiteX157" fmla="*/ 1612335 w 7622610"/>
              <a:gd name="connsiteY157" fmla="*/ 695325 h 3552825"/>
              <a:gd name="connsiteX158" fmla="*/ 1602810 w 7622610"/>
              <a:gd name="connsiteY158" fmla="*/ 647700 h 3552825"/>
              <a:gd name="connsiteX159" fmla="*/ 1574235 w 7622610"/>
              <a:gd name="connsiteY159" fmla="*/ 628650 h 3552825"/>
              <a:gd name="connsiteX160" fmla="*/ 1517085 w 7622610"/>
              <a:gd name="connsiteY160" fmla="*/ 609600 h 3552825"/>
              <a:gd name="connsiteX161" fmla="*/ 1488510 w 7622610"/>
              <a:gd name="connsiteY161" fmla="*/ 600075 h 3552825"/>
              <a:gd name="connsiteX162" fmla="*/ 1459935 w 7622610"/>
              <a:gd name="connsiteY162" fmla="*/ 581025 h 3552825"/>
              <a:gd name="connsiteX163" fmla="*/ 1412310 w 7622610"/>
              <a:gd name="connsiteY163" fmla="*/ 495300 h 3552825"/>
              <a:gd name="connsiteX164" fmla="*/ 1383735 w 7622610"/>
              <a:gd name="connsiteY164" fmla="*/ 476250 h 3552825"/>
              <a:gd name="connsiteX165" fmla="*/ 1364685 w 7622610"/>
              <a:gd name="connsiteY165" fmla="*/ 447675 h 3552825"/>
              <a:gd name="connsiteX166" fmla="*/ 1336110 w 7622610"/>
              <a:gd name="connsiteY166" fmla="*/ 438150 h 3552825"/>
              <a:gd name="connsiteX167" fmla="*/ 1278960 w 7622610"/>
              <a:gd name="connsiteY167" fmla="*/ 400050 h 3552825"/>
              <a:gd name="connsiteX168" fmla="*/ 1278960 w 7622610"/>
              <a:gd name="connsiteY168" fmla="*/ 400050 h 3552825"/>
              <a:gd name="connsiteX169" fmla="*/ 1221810 w 7622610"/>
              <a:gd name="connsiteY169" fmla="*/ 342900 h 3552825"/>
              <a:gd name="connsiteX170" fmla="*/ 1193235 w 7622610"/>
              <a:gd name="connsiteY170" fmla="*/ 314325 h 3552825"/>
              <a:gd name="connsiteX171" fmla="*/ 1174185 w 7622610"/>
              <a:gd name="connsiteY171" fmla="*/ 285750 h 3552825"/>
              <a:gd name="connsiteX172" fmla="*/ 1145610 w 7622610"/>
              <a:gd name="connsiteY172" fmla="*/ 276225 h 3552825"/>
              <a:gd name="connsiteX173" fmla="*/ 1126560 w 7622610"/>
              <a:gd name="connsiteY173" fmla="*/ 247650 h 3552825"/>
              <a:gd name="connsiteX174" fmla="*/ 1069410 w 7622610"/>
              <a:gd name="connsiteY174" fmla="*/ 219075 h 3552825"/>
              <a:gd name="connsiteX175" fmla="*/ 1021785 w 7622610"/>
              <a:gd name="connsiteY175" fmla="*/ 180975 h 3552825"/>
              <a:gd name="connsiteX176" fmla="*/ 1002735 w 7622610"/>
              <a:gd name="connsiteY176" fmla="*/ 152400 h 3552825"/>
              <a:gd name="connsiteX177" fmla="*/ 974160 w 7622610"/>
              <a:gd name="connsiteY177" fmla="*/ 123825 h 3552825"/>
              <a:gd name="connsiteX178" fmla="*/ 955110 w 7622610"/>
              <a:gd name="connsiteY178" fmla="*/ 95250 h 3552825"/>
              <a:gd name="connsiteX179" fmla="*/ 897960 w 7622610"/>
              <a:gd name="connsiteY179" fmla="*/ 47625 h 3552825"/>
              <a:gd name="connsiteX180" fmla="*/ 878910 w 7622610"/>
              <a:gd name="connsiteY180" fmla="*/ 19050 h 3552825"/>
              <a:gd name="connsiteX181" fmla="*/ 821760 w 7622610"/>
              <a:gd name="connsiteY181" fmla="*/ 9525 h 3552825"/>
              <a:gd name="connsiteX182" fmla="*/ 783660 w 7622610"/>
              <a:gd name="connsiteY182" fmla="*/ 0 h 3552825"/>
              <a:gd name="connsiteX183" fmla="*/ 640785 w 7622610"/>
              <a:gd name="connsiteY183" fmla="*/ 9525 h 3552825"/>
              <a:gd name="connsiteX184" fmla="*/ 583635 w 7622610"/>
              <a:gd name="connsiteY184" fmla="*/ 57150 h 3552825"/>
              <a:gd name="connsiteX185" fmla="*/ 488385 w 7622610"/>
              <a:gd name="connsiteY185" fmla="*/ 66675 h 3552825"/>
              <a:gd name="connsiteX186" fmla="*/ 412185 w 7622610"/>
              <a:gd name="connsiteY186" fmla="*/ 85725 h 3552825"/>
              <a:gd name="connsiteX187" fmla="*/ 402660 w 7622610"/>
              <a:gd name="connsiteY187" fmla="*/ 114300 h 3552825"/>
              <a:gd name="connsiteX188" fmla="*/ 431235 w 7622610"/>
              <a:gd name="connsiteY188" fmla="*/ 180975 h 3552825"/>
              <a:gd name="connsiteX189" fmla="*/ 488385 w 7622610"/>
              <a:gd name="connsiteY189" fmla="*/ 219075 h 3552825"/>
              <a:gd name="connsiteX190" fmla="*/ 478860 w 7622610"/>
              <a:gd name="connsiteY190" fmla="*/ 295275 h 3552825"/>
              <a:gd name="connsiteX191" fmla="*/ 450285 w 7622610"/>
              <a:gd name="connsiteY191" fmla="*/ 381000 h 3552825"/>
              <a:gd name="connsiteX192" fmla="*/ 440760 w 7622610"/>
              <a:gd name="connsiteY192" fmla="*/ 419100 h 3552825"/>
              <a:gd name="connsiteX193" fmla="*/ 383610 w 7622610"/>
              <a:gd name="connsiteY193" fmla="*/ 447675 h 3552825"/>
              <a:gd name="connsiteX194" fmla="*/ 288360 w 7622610"/>
              <a:gd name="connsiteY194" fmla="*/ 419100 h 3552825"/>
              <a:gd name="connsiteX195" fmla="*/ 259785 w 7622610"/>
              <a:gd name="connsiteY195" fmla="*/ 409575 h 3552825"/>
              <a:gd name="connsiteX196" fmla="*/ 59760 w 7622610"/>
              <a:gd name="connsiteY196" fmla="*/ 419100 h 3552825"/>
              <a:gd name="connsiteX197" fmla="*/ 40710 w 7622610"/>
              <a:gd name="connsiteY197" fmla="*/ 447675 h 3552825"/>
              <a:gd name="connsiteX198" fmla="*/ 50235 w 7622610"/>
              <a:gd name="connsiteY198" fmla="*/ 476250 h 3552825"/>
              <a:gd name="connsiteX199" fmla="*/ 40710 w 7622610"/>
              <a:gd name="connsiteY199" fmla="*/ 561975 h 3552825"/>
              <a:gd name="connsiteX200" fmla="*/ 21660 w 7622610"/>
              <a:gd name="connsiteY200" fmla="*/ 619125 h 3552825"/>
              <a:gd name="connsiteX201" fmla="*/ 31185 w 7622610"/>
              <a:gd name="connsiteY201" fmla="*/ 666750 h 3552825"/>
              <a:gd name="connsiteX202" fmla="*/ 50235 w 7622610"/>
              <a:gd name="connsiteY202" fmla="*/ 723900 h 3552825"/>
              <a:gd name="connsiteX203" fmla="*/ 126435 w 7622610"/>
              <a:gd name="connsiteY203" fmla="*/ 742950 h 3552825"/>
              <a:gd name="connsiteX204" fmla="*/ 183585 w 7622610"/>
              <a:gd name="connsiteY204" fmla="*/ 762000 h 3552825"/>
              <a:gd name="connsiteX205" fmla="*/ 240735 w 7622610"/>
              <a:gd name="connsiteY205" fmla="*/ 781050 h 3552825"/>
              <a:gd name="connsiteX206" fmla="*/ 269310 w 7622610"/>
              <a:gd name="connsiteY206" fmla="*/ 790575 h 3552825"/>
              <a:gd name="connsiteX207" fmla="*/ 288360 w 7622610"/>
              <a:gd name="connsiteY207" fmla="*/ 847725 h 3552825"/>
              <a:gd name="connsiteX208" fmla="*/ 307410 w 7622610"/>
              <a:gd name="connsiteY208" fmla="*/ 885825 h 3552825"/>
              <a:gd name="connsiteX0" fmla="*/ 7184460 w 7622610"/>
              <a:gd name="connsiteY0" fmla="*/ 3552825 h 3552825"/>
              <a:gd name="connsiteX1" fmla="*/ 7160648 w 7622610"/>
              <a:gd name="connsiteY1" fmla="*/ 3548063 h 3552825"/>
              <a:gd name="connsiteX2" fmla="*/ 7213035 w 7622610"/>
              <a:gd name="connsiteY2" fmla="*/ 3495675 h 3552825"/>
              <a:gd name="connsiteX3" fmla="*/ 7203510 w 7622610"/>
              <a:gd name="connsiteY3" fmla="*/ 3457575 h 3552825"/>
              <a:gd name="connsiteX4" fmla="*/ 7208272 w 7622610"/>
              <a:gd name="connsiteY4" fmla="*/ 3352800 h 3552825"/>
              <a:gd name="connsiteX5" fmla="*/ 7232085 w 7622610"/>
              <a:gd name="connsiteY5" fmla="*/ 3343275 h 3552825"/>
              <a:gd name="connsiteX6" fmla="*/ 7243991 w 7622610"/>
              <a:gd name="connsiteY6" fmla="*/ 3257550 h 3552825"/>
              <a:gd name="connsiteX7" fmla="*/ 7308285 w 7622610"/>
              <a:gd name="connsiteY7" fmla="*/ 3219450 h 3552825"/>
              <a:gd name="connsiteX8" fmla="*/ 7317810 w 7622610"/>
              <a:gd name="connsiteY8" fmla="*/ 3190875 h 3552825"/>
              <a:gd name="connsiteX9" fmla="*/ 7329716 w 7622610"/>
              <a:gd name="connsiteY9" fmla="*/ 2988469 h 3552825"/>
              <a:gd name="connsiteX10" fmla="*/ 7410679 w 7622610"/>
              <a:gd name="connsiteY10" fmla="*/ 2924175 h 3552825"/>
              <a:gd name="connsiteX11" fmla="*/ 7472591 w 7622610"/>
              <a:gd name="connsiteY11" fmla="*/ 2962275 h 3552825"/>
              <a:gd name="connsiteX12" fmla="*/ 7527360 w 7622610"/>
              <a:gd name="connsiteY12" fmla="*/ 2947988 h 3552825"/>
              <a:gd name="connsiteX13" fmla="*/ 7574985 w 7622610"/>
              <a:gd name="connsiteY13" fmla="*/ 2867025 h 3552825"/>
              <a:gd name="connsiteX14" fmla="*/ 7584510 w 7622610"/>
              <a:gd name="connsiteY14" fmla="*/ 2838450 h 3552825"/>
              <a:gd name="connsiteX15" fmla="*/ 7613085 w 7622610"/>
              <a:gd name="connsiteY15" fmla="*/ 2819400 h 3552825"/>
              <a:gd name="connsiteX16" fmla="*/ 7622610 w 7622610"/>
              <a:gd name="connsiteY16" fmla="*/ 2790825 h 3552825"/>
              <a:gd name="connsiteX17" fmla="*/ 7613085 w 7622610"/>
              <a:gd name="connsiteY17" fmla="*/ 2752725 h 3552825"/>
              <a:gd name="connsiteX18" fmla="*/ 7489260 w 7622610"/>
              <a:gd name="connsiteY18" fmla="*/ 2714625 h 3552825"/>
              <a:gd name="connsiteX19" fmla="*/ 7460685 w 7622610"/>
              <a:gd name="connsiteY19" fmla="*/ 2705100 h 3552825"/>
              <a:gd name="connsiteX20" fmla="*/ 7432110 w 7622610"/>
              <a:gd name="connsiteY20" fmla="*/ 2676525 h 3552825"/>
              <a:gd name="connsiteX21" fmla="*/ 7403535 w 7622610"/>
              <a:gd name="connsiteY21" fmla="*/ 2657475 h 3552825"/>
              <a:gd name="connsiteX22" fmla="*/ 7241610 w 7622610"/>
              <a:gd name="connsiteY22" fmla="*/ 2619375 h 3552825"/>
              <a:gd name="connsiteX23" fmla="*/ 7174935 w 7622610"/>
              <a:gd name="connsiteY23" fmla="*/ 2600325 h 3552825"/>
              <a:gd name="connsiteX24" fmla="*/ 7070160 w 7622610"/>
              <a:gd name="connsiteY24" fmla="*/ 2571750 h 3552825"/>
              <a:gd name="connsiteX25" fmla="*/ 7041585 w 7622610"/>
              <a:gd name="connsiteY25" fmla="*/ 2552700 h 3552825"/>
              <a:gd name="connsiteX26" fmla="*/ 6965385 w 7622610"/>
              <a:gd name="connsiteY26" fmla="*/ 2543175 h 3552825"/>
              <a:gd name="connsiteX27" fmla="*/ 6936810 w 7622610"/>
              <a:gd name="connsiteY27" fmla="*/ 2533650 h 3552825"/>
              <a:gd name="connsiteX28" fmla="*/ 6841560 w 7622610"/>
              <a:gd name="connsiteY28" fmla="*/ 2552700 h 3552825"/>
              <a:gd name="connsiteX29" fmla="*/ 6812985 w 7622610"/>
              <a:gd name="connsiteY29" fmla="*/ 2571750 h 3552825"/>
              <a:gd name="connsiteX30" fmla="*/ 6755835 w 7622610"/>
              <a:gd name="connsiteY30" fmla="*/ 2590800 h 3552825"/>
              <a:gd name="connsiteX31" fmla="*/ 6727260 w 7622610"/>
              <a:gd name="connsiteY31" fmla="*/ 2609850 h 3552825"/>
              <a:gd name="connsiteX32" fmla="*/ 6698685 w 7622610"/>
              <a:gd name="connsiteY32" fmla="*/ 2619375 h 3552825"/>
              <a:gd name="connsiteX33" fmla="*/ 6641535 w 7622610"/>
              <a:gd name="connsiteY33" fmla="*/ 2657475 h 3552825"/>
              <a:gd name="connsiteX34" fmla="*/ 6584385 w 7622610"/>
              <a:gd name="connsiteY34" fmla="*/ 2619375 h 3552825"/>
              <a:gd name="connsiteX35" fmla="*/ 6527235 w 7622610"/>
              <a:gd name="connsiteY35" fmla="*/ 2581275 h 3552825"/>
              <a:gd name="connsiteX36" fmla="*/ 6498660 w 7622610"/>
              <a:gd name="connsiteY36" fmla="*/ 2562225 h 3552825"/>
              <a:gd name="connsiteX37" fmla="*/ 6412935 w 7622610"/>
              <a:gd name="connsiteY37" fmla="*/ 2543175 h 3552825"/>
              <a:gd name="connsiteX38" fmla="*/ 6231960 w 7622610"/>
              <a:gd name="connsiteY38" fmla="*/ 2533650 h 3552825"/>
              <a:gd name="connsiteX39" fmla="*/ 6155760 w 7622610"/>
              <a:gd name="connsiteY39" fmla="*/ 2552700 h 3552825"/>
              <a:gd name="connsiteX40" fmla="*/ 6127185 w 7622610"/>
              <a:gd name="connsiteY40" fmla="*/ 2571750 h 3552825"/>
              <a:gd name="connsiteX41" fmla="*/ 6117660 w 7622610"/>
              <a:gd name="connsiteY41" fmla="*/ 2619375 h 3552825"/>
              <a:gd name="connsiteX42" fmla="*/ 6060510 w 7622610"/>
              <a:gd name="connsiteY42" fmla="*/ 2647950 h 3552825"/>
              <a:gd name="connsiteX43" fmla="*/ 5860485 w 7622610"/>
              <a:gd name="connsiteY43" fmla="*/ 2647950 h 3552825"/>
              <a:gd name="connsiteX44" fmla="*/ 5822385 w 7622610"/>
              <a:gd name="connsiteY44" fmla="*/ 2657475 h 3552825"/>
              <a:gd name="connsiteX45" fmla="*/ 5765235 w 7622610"/>
              <a:gd name="connsiteY45" fmla="*/ 2676525 h 3552825"/>
              <a:gd name="connsiteX46" fmla="*/ 5755710 w 7622610"/>
              <a:gd name="connsiteY46" fmla="*/ 2781300 h 3552825"/>
              <a:gd name="connsiteX47" fmla="*/ 5715229 w 7622610"/>
              <a:gd name="connsiteY47" fmla="*/ 2831306 h 3552825"/>
              <a:gd name="connsiteX48" fmla="*/ 5593785 w 7622610"/>
              <a:gd name="connsiteY48" fmla="*/ 2781300 h 3552825"/>
              <a:gd name="connsiteX49" fmla="*/ 5536635 w 7622610"/>
              <a:gd name="connsiteY49" fmla="*/ 2762250 h 3552825"/>
              <a:gd name="connsiteX50" fmla="*/ 5508060 w 7622610"/>
              <a:gd name="connsiteY50" fmla="*/ 2752725 h 3552825"/>
              <a:gd name="connsiteX51" fmla="*/ 5450910 w 7622610"/>
              <a:gd name="connsiteY51" fmla="*/ 2714625 h 3552825"/>
              <a:gd name="connsiteX52" fmla="*/ 5393760 w 7622610"/>
              <a:gd name="connsiteY52" fmla="*/ 2695575 h 3552825"/>
              <a:gd name="connsiteX53" fmla="*/ 5365185 w 7622610"/>
              <a:gd name="connsiteY53" fmla="*/ 2686050 h 3552825"/>
              <a:gd name="connsiteX54" fmla="*/ 5165160 w 7622610"/>
              <a:gd name="connsiteY54" fmla="*/ 2590800 h 3552825"/>
              <a:gd name="connsiteX55" fmla="*/ 5184210 w 7622610"/>
              <a:gd name="connsiteY55" fmla="*/ 2562225 h 3552825"/>
              <a:gd name="connsiteX56" fmla="*/ 5241360 w 7622610"/>
              <a:gd name="connsiteY56" fmla="*/ 2543175 h 3552825"/>
              <a:gd name="connsiteX57" fmla="*/ 5279460 w 7622610"/>
              <a:gd name="connsiteY57" fmla="*/ 2486025 h 3552825"/>
              <a:gd name="connsiteX58" fmla="*/ 5298510 w 7622610"/>
              <a:gd name="connsiteY58" fmla="*/ 2457450 h 3552825"/>
              <a:gd name="connsiteX59" fmla="*/ 5288985 w 7622610"/>
              <a:gd name="connsiteY59" fmla="*/ 2400300 h 3552825"/>
              <a:gd name="connsiteX60" fmla="*/ 5250885 w 7622610"/>
              <a:gd name="connsiteY60" fmla="*/ 2390775 h 3552825"/>
              <a:gd name="connsiteX61" fmla="*/ 5193735 w 7622610"/>
              <a:gd name="connsiteY61" fmla="*/ 2371725 h 3552825"/>
              <a:gd name="connsiteX62" fmla="*/ 5165160 w 7622610"/>
              <a:gd name="connsiteY62" fmla="*/ 2362200 h 3552825"/>
              <a:gd name="connsiteX63" fmla="*/ 5136585 w 7622610"/>
              <a:gd name="connsiteY63" fmla="*/ 2352675 h 3552825"/>
              <a:gd name="connsiteX64" fmla="*/ 5108010 w 7622610"/>
              <a:gd name="connsiteY64" fmla="*/ 2295525 h 3552825"/>
              <a:gd name="connsiteX65" fmla="*/ 5117535 w 7622610"/>
              <a:gd name="connsiteY65" fmla="*/ 2257425 h 3552825"/>
              <a:gd name="connsiteX66" fmla="*/ 5108010 w 7622610"/>
              <a:gd name="connsiteY66" fmla="*/ 2143125 h 3552825"/>
              <a:gd name="connsiteX67" fmla="*/ 5079435 w 7622610"/>
              <a:gd name="connsiteY67" fmla="*/ 2124075 h 3552825"/>
              <a:gd name="connsiteX68" fmla="*/ 4993710 w 7622610"/>
              <a:gd name="connsiteY68" fmla="*/ 2114550 h 3552825"/>
              <a:gd name="connsiteX69" fmla="*/ 5022285 w 7622610"/>
              <a:gd name="connsiteY69" fmla="*/ 2028825 h 3552825"/>
              <a:gd name="connsiteX70" fmla="*/ 5031810 w 7622610"/>
              <a:gd name="connsiteY70" fmla="*/ 2000250 h 3552825"/>
              <a:gd name="connsiteX71" fmla="*/ 5022285 w 7622610"/>
              <a:gd name="connsiteY71" fmla="*/ 1895475 h 3552825"/>
              <a:gd name="connsiteX72" fmla="*/ 4936560 w 7622610"/>
              <a:gd name="connsiteY72" fmla="*/ 1847850 h 3552825"/>
              <a:gd name="connsiteX73" fmla="*/ 4907985 w 7622610"/>
              <a:gd name="connsiteY73" fmla="*/ 1828800 h 3552825"/>
              <a:gd name="connsiteX74" fmla="*/ 4793685 w 7622610"/>
              <a:gd name="connsiteY74" fmla="*/ 1819275 h 3552825"/>
              <a:gd name="connsiteX75" fmla="*/ 4765110 w 7622610"/>
              <a:gd name="connsiteY75" fmla="*/ 1809750 h 3552825"/>
              <a:gd name="connsiteX76" fmla="*/ 4707960 w 7622610"/>
              <a:gd name="connsiteY76" fmla="*/ 1781175 h 3552825"/>
              <a:gd name="connsiteX77" fmla="*/ 4688910 w 7622610"/>
              <a:gd name="connsiteY77" fmla="*/ 1752600 h 3552825"/>
              <a:gd name="connsiteX78" fmla="*/ 4669860 w 7622610"/>
              <a:gd name="connsiteY78" fmla="*/ 1676400 h 3552825"/>
              <a:gd name="connsiteX79" fmla="*/ 4631760 w 7622610"/>
              <a:gd name="connsiteY79" fmla="*/ 1619250 h 3552825"/>
              <a:gd name="connsiteX80" fmla="*/ 4574610 w 7622610"/>
              <a:gd name="connsiteY80" fmla="*/ 1600200 h 3552825"/>
              <a:gd name="connsiteX81" fmla="*/ 4355535 w 7622610"/>
              <a:gd name="connsiteY81" fmla="*/ 1609725 h 3552825"/>
              <a:gd name="connsiteX82" fmla="*/ 4336485 w 7622610"/>
              <a:gd name="connsiteY82" fmla="*/ 1638300 h 3552825"/>
              <a:gd name="connsiteX83" fmla="*/ 4326960 w 7622610"/>
              <a:gd name="connsiteY83" fmla="*/ 1704975 h 3552825"/>
              <a:gd name="connsiteX84" fmla="*/ 4298385 w 7622610"/>
              <a:gd name="connsiteY84" fmla="*/ 1724025 h 3552825"/>
              <a:gd name="connsiteX85" fmla="*/ 4212660 w 7622610"/>
              <a:gd name="connsiteY85" fmla="*/ 1714500 h 3552825"/>
              <a:gd name="connsiteX86" fmla="*/ 4184085 w 7622610"/>
              <a:gd name="connsiteY86" fmla="*/ 1619250 h 3552825"/>
              <a:gd name="connsiteX87" fmla="*/ 4174560 w 7622610"/>
              <a:gd name="connsiteY87" fmla="*/ 1590675 h 3552825"/>
              <a:gd name="connsiteX88" fmla="*/ 4107885 w 7622610"/>
              <a:gd name="connsiteY88" fmla="*/ 1571625 h 3552825"/>
              <a:gd name="connsiteX89" fmla="*/ 3919767 w 7622610"/>
              <a:gd name="connsiteY89" fmla="*/ 1631156 h 3552825"/>
              <a:gd name="connsiteX90" fmla="*/ 3841185 w 7622610"/>
              <a:gd name="connsiteY90" fmla="*/ 1631156 h 3552825"/>
              <a:gd name="connsiteX91" fmla="*/ 3812610 w 7622610"/>
              <a:gd name="connsiteY91" fmla="*/ 1619250 h 3552825"/>
              <a:gd name="connsiteX92" fmla="*/ 3743554 w 7622610"/>
              <a:gd name="connsiteY92" fmla="*/ 1626394 h 3552825"/>
              <a:gd name="connsiteX93" fmla="*/ 3841185 w 7622610"/>
              <a:gd name="connsiteY93" fmla="*/ 1719263 h 3552825"/>
              <a:gd name="connsiteX94" fmla="*/ 3819754 w 7622610"/>
              <a:gd name="connsiteY94" fmla="*/ 1774032 h 3552825"/>
              <a:gd name="connsiteX95" fmla="*/ 3803085 w 7622610"/>
              <a:gd name="connsiteY95" fmla="*/ 1809750 h 3552825"/>
              <a:gd name="connsiteX96" fmla="*/ 3793560 w 7622610"/>
              <a:gd name="connsiteY96" fmla="*/ 1885950 h 3552825"/>
              <a:gd name="connsiteX97" fmla="*/ 3784035 w 7622610"/>
              <a:gd name="connsiteY97" fmla="*/ 2000250 h 3552825"/>
              <a:gd name="connsiteX98" fmla="*/ 3755460 w 7622610"/>
              <a:gd name="connsiteY98" fmla="*/ 2009775 h 3552825"/>
              <a:gd name="connsiteX99" fmla="*/ 3688785 w 7622610"/>
              <a:gd name="connsiteY99" fmla="*/ 1981200 h 3552825"/>
              <a:gd name="connsiteX100" fmla="*/ 3650685 w 7622610"/>
              <a:gd name="connsiteY100" fmla="*/ 1971675 h 3552825"/>
              <a:gd name="connsiteX101" fmla="*/ 3488760 w 7622610"/>
              <a:gd name="connsiteY101" fmla="*/ 1962150 h 3552825"/>
              <a:gd name="connsiteX102" fmla="*/ 3441135 w 7622610"/>
              <a:gd name="connsiteY102" fmla="*/ 2009775 h 3552825"/>
              <a:gd name="connsiteX103" fmla="*/ 3412560 w 7622610"/>
              <a:gd name="connsiteY103" fmla="*/ 2019300 h 3552825"/>
              <a:gd name="connsiteX104" fmla="*/ 3383985 w 7622610"/>
              <a:gd name="connsiteY104" fmla="*/ 2038350 h 3552825"/>
              <a:gd name="connsiteX105" fmla="*/ 3345885 w 7622610"/>
              <a:gd name="connsiteY105" fmla="*/ 2028825 h 3552825"/>
              <a:gd name="connsiteX106" fmla="*/ 3317310 w 7622610"/>
              <a:gd name="connsiteY106" fmla="*/ 2019300 h 3552825"/>
              <a:gd name="connsiteX107" fmla="*/ 3241110 w 7622610"/>
              <a:gd name="connsiteY107" fmla="*/ 2000250 h 3552825"/>
              <a:gd name="connsiteX108" fmla="*/ 3212535 w 7622610"/>
              <a:gd name="connsiteY108" fmla="*/ 1981200 h 3552825"/>
              <a:gd name="connsiteX109" fmla="*/ 3126810 w 7622610"/>
              <a:gd name="connsiteY109" fmla="*/ 1885950 h 3552825"/>
              <a:gd name="connsiteX110" fmla="*/ 3079185 w 7622610"/>
              <a:gd name="connsiteY110" fmla="*/ 1847850 h 3552825"/>
              <a:gd name="connsiteX111" fmla="*/ 2945835 w 7622610"/>
              <a:gd name="connsiteY111" fmla="*/ 1857375 h 3552825"/>
              <a:gd name="connsiteX112" fmla="*/ 2917260 w 7622610"/>
              <a:gd name="connsiteY112" fmla="*/ 1866900 h 3552825"/>
              <a:gd name="connsiteX113" fmla="*/ 2869635 w 7622610"/>
              <a:gd name="connsiteY113" fmla="*/ 1876425 h 3552825"/>
              <a:gd name="connsiteX114" fmla="*/ 2802960 w 7622610"/>
              <a:gd name="connsiteY114" fmla="*/ 1857375 h 3552825"/>
              <a:gd name="connsiteX115" fmla="*/ 2755335 w 7622610"/>
              <a:gd name="connsiteY115" fmla="*/ 1800225 h 3552825"/>
              <a:gd name="connsiteX116" fmla="*/ 2726760 w 7622610"/>
              <a:gd name="connsiteY116" fmla="*/ 1781175 h 3552825"/>
              <a:gd name="connsiteX117" fmla="*/ 2669610 w 7622610"/>
              <a:gd name="connsiteY117" fmla="*/ 1762125 h 3552825"/>
              <a:gd name="connsiteX118" fmla="*/ 2593410 w 7622610"/>
              <a:gd name="connsiteY118" fmla="*/ 1743075 h 3552825"/>
              <a:gd name="connsiteX119" fmla="*/ 2479110 w 7622610"/>
              <a:gd name="connsiteY119" fmla="*/ 1685925 h 3552825"/>
              <a:gd name="connsiteX120" fmla="*/ 2460060 w 7622610"/>
              <a:gd name="connsiteY120" fmla="*/ 1657350 h 3552825"/>
              <a:gd name="connsiteX121" fmla="*/ 2431485 w 7622610"/>
              <a:gd name="connsiteY121" fmla="*/ 1638300 h 3552825"/>
              <a:gd name="connsiteX122" fmla="*/ 2441010 w 7622610"/>
              <a:gd name="connsiteY122" fmla="*/ 1485900 h 3552825"/>
              <a:gd name="connsiteX123" fmla="*/ 2383860 w 7622610"/>
              <a:gd name="connsiteY123" fmla="*/ 1466850 h 3552825"/>
              <a:gd name="connsiteX124" fmla="*/ 2355285 w 7622610"/>
              <a:gd name="connsiteY124" fmla="*/ 1447800 h 3552825"/>
              <a:gd name="connsiteX125" fmla="*/ 2326710 w 7622610"/>
              <a:gd name="connsiteY125" fmla="*/ 1419225 h 3552825"/>
              <a:gd name="connsiteX126" fmla="*/ 2298135 w 7622610"/>
              <a:gd name="connsiteY126" fmla="*/ 1409700 h 3552825"/>
              <a:gd name="connsiteX127" fmla="*/ 2183835 w 7622610"/>
              <a:gd name="connsiteY127" fmla="*/ 1362075 h 3552825"/>
              <a:gd name="connsiteX128" fmla="*/ 2155260 w 7622610"/>
              <a:gd name="connsiteY128" fmla="*/ 1352550 h 3552825"/>
              <a:gd name="connsiteX129" fmla="*/ 2098110 w 7622610"/>
              <a:gd name="connsiteY129" fmla="*/ 1371600 h 3552825"/>
              <a:gd name="connsiteX130" fmla="*/ 2079060 w 7622610"/>
              <a:gd name="connsiteY130" fmla="*/ 1343025 h 3552825"/>
              <a:gd name="connsiteX131" fmla="*/ 2050485 w 7622610"/>
              <a:gd name="connsiteY131" fmla="*/ 1285875 h 3552825"/>
              <a:gd name="connsiteX132" fmla="*/ 2021910 w 7622610"/>
              <a:gd name="connsiteY132" fmla="*/ 1276350 h 3552825"/>
              <a:gd name="connsiteX133" fmla="*/ 1993335 w 7622610"/>
              <a:gd name="connsiteY133" fmla="*/ 1257300 h 3552825"/>
              <a:gd name="connsiteX134" fmla="*/ 1983810 w 7622610"/>
              <a:gd name="connsiteY134" fmla="*/ 1085850 h 3552825"/>
              <a:gd name="connsiteX135" fmla="*/ 1974285 w 7622610"/>
              <a:gd name="connsiteY135" fmla="*/ 1057275 h 3552825"/>
              <a:gd name="connsiteX136" fmla="*/ 1936185 w 7622610"/>
              <a:gd name="connsiteY136" fmla="*/ 1047750 h 3552825"/>
              <a:gd name="connsiteX137" fmla="*/ 1850460 w 7622610"/>
              <a:gd name="connsiteY137" fmla="*/ 1019175 h 3552825"/>
              <a:gd name="connsiteX138" fmla="*/ 1821885 w 7622610"/>
              <a:gd name="connsiteY138" fmla="*/ 1009650 h 3552825"/>
              <a:gd name="connsiteX139" fmla="*/ 1793310 w 7622610"/>
              <a:gd name="connsiteY139" fmla="*/ 1000125 h 3552825"/>
              <a:gd name="connsiteX140" fmla="*/ 1764735 w 7622610"/>
              <a:gd name="connsiteY140" fmla="*/ 981075 h 3552825"/>
              <a:gd name="connsiteX141" fmla="*/ 1707585 w 7622610"/>
              <a:gd name="connsiteY141" fmla="*/ 1009650 h 3552825"/>
              <a:gd name="connsiteX142" fmla="*/ 1688535 w 7622610"/>
              <a:gd name="connsiteY142" fmla="*/ 1038225 h 3552825"/>
              <a:gd name="connsiteX143" fmla="*/ 1578997 w 7622610"/>
              <a:gd name="connsiteY143" fmla="*/ 1090613 h 3552825"/>
              <a:gd name="connsiteX144" fmla="*/ 1393260 w 7622610"/>
              <a:gd name="connsiteY144" fmla="*/ 1038225 h 3552825"/>
              <a:gd name="connsiteX145" fmla="*/ 1319441 w 7622610"/>
              <a:gd name="connsiteY145" fmla="*/ 1050132 h 3552825"/>
              <a:gd name="connsiteX146" fmla="*/ 1274198 w 7622610"/>
              <a:gd name="connsiteY146" fmla="*/ 1045369 h 3552825"/>
              <a:gd name="connsiteX147" fmla="*/ 1288485 w 7622610"/>
              <a:gd name="connsiteY147" fmla="*/ 981075 h 3552825"/>
              <a:gd name="connsiteX148" fmla="*/ 1269435 w 7622610"/>
              <a:gd name="connsiteY148" fmla="*/ 962025 h 3552825"/>
              <a:gd name="connsiteX149" fmla="*/ 1307535 w 7622610"/>
              <a:gd name="connsiteY149" fmla="*/ 952500 h 3552825"/>
              <a:gd name="connsiteX150" fmla="*/ 1336110 w 7622610"/>
              <a:gd name="connsiteY150" fmla="*/ 942975 h 3552825"/>
              <a:gd name="connsiteX151" fmla="*/ 1364685 w 7622610"/>
              <a:gd name="connsiteY151" fmla="*/ 914400 h 3552825"/>
              <a:gd name="connsiteX152" fmla="*/ 1374210 w 7622610"/>
              <a:gd name="connsiteY152" fmla="*/ 885825 h 3552825"/>
              <a:gd name="connsiteX153" fmla="*/ 1459935 w 7622610"/>
              <a:gd name="connsiteY153" fmla="*/ 838200 h 3552825"/>
              <a:gd name="connsiteX154" fmla="*/ 1536135 w 7622610"/>
              <a:gd name="connsiteY154" fmla="*/ 828675 h 3552825"/>
              <a:gd name="connsiteX155" fmla="*/ 1593285 w 7622610"/>
              <a:gd name="connsiteY155" fmla="*/ 800100 h 3552825"/>
              <a:gd name="connsiteX156" fmla="*/ 1602810 w 7622610"/>
              <a:gd name="connsiteY156" fmla="*/ 771525 h 3552825"/>
              <a:gd name="connsiteX157" fmla="*/ 1612335 w 7622610"/>
              <a:gd name="connsiteY157" fmla="*/ 695325 h 3552825"/>
              <a:gd name="connsiteX158" fmla="*/ 1602810 w 7622610"/>
              <a:gd name="connsiteY158" fmla="*/ 647700 h 3552825"/>
              <a:gd name="connsiteX159" fmla="*/ 1574235 w 7622610"/>
              <a:gd name="connsiteY159" fmla="*/ 628650 h 3552825"/>
              <a:gd name="connsiteX160" fmla="*/ 1517085 w 7622610"/>
              <a:gd name="connsiteY160" fmla="*/ 609600 h 3552825"/>
              <a:gd name="connsiteX161" fmla="*/ 1488510 w 7622610"/>
              <a:gd name="connsiteY161" fmla="*/ 600075 h 3552825"/>
              <a:gd name="connsiteX162" fmla="*/ 1459935 w 7622610"/>
              <a:gd name="connsiteY162" fmla="*/ 581025 h 3552825"/>
              <a:gd name="connsiteX163" fmla="*/ 1412310 w 7622610"/>
              <a:gd name="connsiteY163" fmla="*/ 495300 h 3552825"/>
              <a:gd name="connsiteX164" fmla="*/ 1383735 w 7622610"/>
              <a:gd name="connsiteY164" fmla="*/ 476250 h 3552825"/>
              <a:gd name="connsiteX165" fmla="*/ 1364685 w 7622610"/>
              <a:gd name="connsiteY165" fmla="*/ 447675 h 3552825"/>
              <a:gd name="connsiteX166" fmla="*/ 1336110 w 7622610"/>
              <a:gd name="connsiteY166" fmla="*/ 438150 h 3552825"/>
              <a:gd name="connsiteX167" fmla="*/ 1278960 w 7622610"/>
              <a:gd name="connsiteY167" fmla="*/ 400050 h 3552825"/>
              <a:gd name="connsiteX168" fmla="*/ 1278960 w 7622610"/>
              <a:gd name="connsiteY168" fmla="*/ 400050 h 3552825"/>
              <a:gd name="connsiteX169" fmla="*/ 1221810 w 7622610"/>
              <a:gd name="connsiteY169" fmla="*/ 342900 h 3552825"/>
              <a:gd name="connsiteX170" fmla="*/ 1193235 w 7622610"/>
              <a:gd name="connsiteY170" fmla="*/ 314325 h 3552825"/>
              <a:gd name="connsiteX171" fmla="*/ 1174185 w 7622610"/>
              <a:gd name="connsiteY171" fmla="*/ 285750 h 3552825"/>
              <a:gd name="connsiteX172" fmla="*/ 1145610 w 7622610"/>
              <a:gd name="connsiteY172" fmla="*/ 276225 h 3552825"/>
              <a:gd name="connsiteX173" fmla="*/ 1126560 w 7622610"/>
              <a:gd name="connsiteY173" fmla="*/ 247650 h 3552825"/>
              <a:gd name="connsiteX174" fmla="*/ 1069410 w 7622610"/>
              <a:gd name="connsiteY174" fmla="*/ 219075 h 3552825"/>
              <a:gd name="connsiteX175" fmla="*/ 1021785 w 7622610"/>
              <a:gd name="connsiteY175" fmla="*/ 180975 h 3552825"/>
              <a:gd name="connsiteX176" fmla="*/ 1002735 w 7622610"/>
              <a:gd name="connsiteY176" fmla="*/ 152400 h 3552825"/>
              <a:gd name="connsiteX177" fmla="*/ 974160 w 7622610"/>
              <a:gd name="connsiteY177" fmla="*/ 123825 h 3552825"/>
              <a:gd name="connsiteX178" fmla="*/ 955110 w 7622610"/>
              <a:gd name="connsiteY178" fmla="*/ 95250 h 3552825"/>
              <a:gd name="connsiteX179" fmla="*/ 897960 w 7622610"/>
              <a:gd name="connsiteY179" fmla="*/ 47625 h 3552825"/>
              <a:gd name="connsiteX180" fmla="*/ 878910 w 7622610"/>
              <a:gd name="connsiteY180" fmla="*/ 19050 h 3552825"/>
              <a:gd name="connsiteX181" fmla="*/ 821760 w 7622610"/>
              <a:gd name="connsiteY181" fmla="*/ 9525 h 3552825"/>
              <a:gd name="connsiteX182" fmla="*/ 783660 w 7622610"/>
              <a:gd name="connsiteY182" fmla="*/ 0 h 3552825"/>
              <a:gd name="connsiteX183" fmla="*/ 640785 w 7622610"/>
              <a:gd name="connsiteY183" fmla="*/ 9525 h 3552825"/>
              <a:gd name="connsiteX184" fmla="*/ 583635 w 7622610"/>
              <a:gd name="connsiteY184" fmla="*/ 57150 h 3552825"/>
              <a:gd name="connsiteX185" fmla="*/ 488385 w 7622610"/>
              <a:gd name="connsiteY185" fmla="*/ 66675 h 3552825"/>
              <a:gd name="connsiteX186" fmla="*/ 412185 w 7622610"/>
              <a:gd name="connsiteY186" fmla="*/ 85725 h 3552825"/>
              <a:gd name="connsiteX187" fmla="*/ 402660 w 7622610"/>
              <a:gd name="connsiteY187" fmla="*/ 114300 h 3552825"/>
              <a:gd name="connsiteX188" fmla="*/ 431235 w 7622610"/>
              <a:gd name="connsiteY188" fmla="*/ 180975 h 3552825"/>
              <a:gd name="connsiteX189" fmla="*/ 488385 w 7622610"/>
              <a:gd name="connsiteY189" fmla="*/ 219075 h 3552825"/>
              <a:gd name="connsiteX190" fmla="*/ 478860 w 7622610"/>
              <a:gd name="connsiteY190" fmla="*/ 295275 h 3552825"/>
              <a:gd name="connsiteX191" fmla="*/ 450285 w 7622610"/>
              <a:gd name="connsiteY191" fmla="*/ 381000 h 3552825"/>
              <a:gd name="connsiteX192" fmla="*/ 440760 w 7622610"/>
              <a:gd name="connsiteY192" fmla="*/ 419100 h 3552825"/>
              <a:gd name="connsiteX193" fmla="*/ 383610 w 7622610"/>
              <a:gd name="connsiteY193" fmla="*/ 447675 h 3552825"/>
              <a:gd name="connsiteX194" fmla="*/ 288360 w 7622610"/>
              <a:gd name="connsiteY194" fmla="*/ 419100 h 3552825"/>
              <a:gd name="connsiteX195" fmla="*/ 259785 w 7622610"/>
              <a:gd name="connsiteY195" fmla="*/ 409575 h 3552825"/>
              <a:gd name="connsiteX196" fmla="*/ 59760 w 7622610"/>
              <a:gd name="connsiteY196" fmla="*/ 419100 h 3552825"/>
              <a:gd name="connsiteX197" fmla="*/ 40710 w 7622610"/>
              <a:gd name="connsiteY197" fmla="*/ 447675 h 3552825"/>
              <a:gd name="connsiteX198" fmla="*/ 50235 w 7622610"/>
              <a:gd name="connsiteY198" fmla="*/ 476250 h 3552825"/>
              <a:gd name="connsiteX199" fmla="*/ 40710 w 7622610"/>
              <a:gd name="connsiteY199" fmla="*/ 561975 h 3552825"/>
              <a:gd name="connsiteX200" fmla="*/ 21660 w 7622610"/>
              <a:gd name="connsiteY200" fmla="*/ 619125 h 3552825"/>
              <a:gd name="connsiteX201" fmla="*/ 31185 w 7622610"/>
              <a:gd name="connsiteY201" fmla="*/ 666750 h 3552825"/>
              <a:gd name="connsiteX202" fmla="*/ 50235 w 7622610"/>
              <a:gd name="connsiteY202" fmla="*/ 723900 h 3552825"/>
              <a:gd name="connsiteX203" fmla="*/ 126435 w 7622610"/>
              <a:gd name="connsiteY203" fmla="*/ 742950 h 3552825"/>
              <a:gd name="connsiteX204" fmla="*/ 183585 w 7622610"/>
              <a:gd name="connsiteY204" fmla="*/ 762000 h 3552825"/>
              <a:gd name="connsiteX205" fmla="*/ 240735 w 7622610"/>
              <a:gd name="connsiteY205" fmla="*/ 781050 h 3552825"/>
              <a:gd name="connsiteX206" fmla="*/ 269310 w 7622610"/>
              <a:gd name="connsiteY206" fmla="*/ 790575 h 3552825"/>
              <a:gd name="connsiteX207" fmla="*/ 288360 w 7622610"/>
              <a:gd name="connsiteY207" fmla="*/ 847725 h 3552825"/>
              <a:gd name="connsiteX208" fmla="*/ 307410 w 7622610"/>
              <a:gd name="connsiteY208" fmla="*/ 885825 h 3552825"/>
              <a:gd name="connsiteX0" fmla="*/ 7184460 w 7622610"/>
              <a:gd name="connsiteY0" fmla="*/ 3552825 h 3552825"/>
              <a:gd name="connsiteX1" fmla="*/ 7160648 w 7622610"/>
              <a:gd name="connsiteY1" fmla="*/ 3548063 h 3552825"/>
              <a:gd name="connsiteX2" fmla="*/ 7213035 w 7622610"/>
              <a:gd name="connsiteY2" fmla="*/ 3495675 h 3552825"/>
              <a:gd name="connsiteX3" fmla="*/ 7203510 w 7622610"/>
              <a:gd name="connsiteY3" fmla="*/ 3457575 h 3552825"/>
              <a:gd name="connsiteX4" fmla="*/ 7208272 w 7622610"/>
              <a:gd name="connsiteY4" fmla="*/ 3352800 h 3552825"/>
              <a:gd name="connsiteX5" fmla="*/ 7232085 w 7622610"/>
              <a:gd name="connsiteY5" fmla="*/ 3343275 h 3552825"/>
              <a:gd name="connsiteX6" fmla="*/ 7243991 w 7622610"/>
              <a:gd name="connsiteY6" fmla="*/ 3257550 h 3552825"/>
              <a:gd name="connsiteX7" fmla="*/ 7308285 w 7622610"/>
              <a:gd name="connsiteY7" fmla="*/ 3219450 h 3552825"/>
              <a:gd name="connsiteX8" fmla="*/ 7317810 w 7622610"/>
              <a:gd name="connsiteY8" fmla="*/ 3190875 h 3552825"/>
              <a:gd name="connsiteX9" fmla="*/ 7329716 w 7622610"/>
              <a:gd name="connsiteY9" fmla="*/ 2988469 h 3552825"/>
              <a:gd name="connsiteX10" fmla="*/ 7410679 w 7622610"/>
              <a:gd name="connsiteY10" fmla="*/ 2924175 h 3552825"/>
              <a:gd name="connsiteX11" fmla="*/ 7472591 w 7622610"/>
              <a:gd name="connsiteY11" fmla="*/ 2962275 h 3552825"/>
              <a:gd name="connsiteX12" fmla="*/ 7527360 w 7622610"/>
              <a:gd name="connsiteY12" fmla="*/ 2947988 h 3552825"/>
              <a:gd name="connsiteX13" fmla="*/ 7574985 w 7622610"/>
              <a:gd name="connsiteY13" fmla="*/ 2867025 h 3552825"/>
              <a:gd name="connsiteX14" fmla="*/ 7584510 w 7622610"/>
              <a:gd name="connsiteY14" fmla="*/ 2838450 h 3552825"/>
              <a:gd name="connsiteX15" fmla="*/ 7613085 w 7622610"/>
              <a:gd name="connsiteY15" fmla="*/ 2819400 h 3552825"/>
              <a:gd name="connsiteX16" fmla="*/ 7622610 w 7622610"/>
              <a:gd name="connsiteY16" fmla="*/ 2790825 h 3552825"/>
              <a:gd name="connsiteX17" fmla="*/ 7613085 w 7622610"/>
              <a:gd name="connsiteY17" fmla="*/ 2752725 h 3552825"/>
              <a:gd name="connsiteX18" fmla="*/ 7489260 w 7622610"/>
              <a:gd name="connsiteY18" fmla="*/ 2714625 h 3552825"/>
              <a:gd name="connsiteX19" fmla="*/ 7460685 w 7622610"/>
              <a:gd name="connsiteY19" fmla="*/ 2705100 h 3552825"/>
              <a:gd name="connsiteX20" fmla="*/ 7432110 w 7622610"/>
              <a:gd name="connsiteY20" fmla="*/ 2676525 h 3552825"/>
              <a:gd name="connsiteX21" fmla="*/ 7403535 w 7622610"/>
              <a:gd name="connsiteY21" fmla="*/ 2657475 h 3552825"/>
              <a:gd name="connsiteX22" fmla="*/ 7241610 w 7622610"/>
              <a:gd name="connsiteY22" fmla="*/ 2619375 h 3552825"/>
              <a:gd name="connsiteX23" fmla="*/ 7174935 w 7622610"/>
              <a:gd name="connsiteY23" fmla="*/ 2600325 h 3552825"/>
              <a:gd name="connsiteX24" fmla="*/ 7070160 w 7622610"/>
              <a:gd name="connsiteY24" fmla="*/ 2571750 h 3552825"/>
              <a:gd name="connsiteX25" fmla="*/ 7041585 w 7622610"/>
              <a:gd name="connsiteY25" fmla="*/ 2552700 h 3552825"/>
              <a:gd name="connsiteX26" fmla="*/ 6965385 w 7622610"/>
              <a:gd name="connsiteY26" fmla="*/ 2543175 h 3552825"/>
              <a:gd name="connsiteX27" fmla="*/ 6936810 w 7622610"/>
              <a:gd name="connsiteY27" fmla="*/ 2533650 h 3552825"/>
              <a:gd name="connsiteX28" fmla="*/ 6841560 w 7622610"/>
              <a:gd name="connsiteY28" fmla="*/ 2552700 h 3552825"/>
              <a:gd name="connsiteX29" fmla="*/ 6812985 w 7622610"/>
              <a:gd name="connsiteY29" fmla="*/ 2571750 h 3552825"/>
              <a:gd name="connsiteX30" fmla="*/ 6755835 w 7622610"/>
              <a:gd name="connsiteY30" fmla="*/ 2590800 h 3552825"/>
              <a:gd name="connsiteX31" fmla="*/ 6727260 w 7622610"/>
              <a:gd name="connsiteY31" fmla="*/ 2609850 h 3552825"/>
              <a:gd name="connsiteX32" fmla="*/ 6698685 w 7622610"/>
              <a:gd name="connsiteY32" fmla="*/ 2619375 h 3552825"/>
              <a:gd name="connsiteX33" fmla="*/ 6641535 w 7622610"/>
              <a:gd name="connsiteY33" fmla="*/ 2657475 h 3552825"/>
              <a:gd name="connsiteX34" fmla="*/ 6584385 w 7622610"/>
              <a:gd name="connsiteY34" fmla="*/ 2619375 h 3552825"/>
              <a:gd name="connsiteX35" fmla="*/ 6527235 w 7622610"/>
              <a:gd name="connsiteY35" fmla="*/ 2581275 h 3552825"/>
              <a:gd name="connsiteX36" fmla="*/ 6498660 w 7622610"/>
              <a:gd name="connsiteY36" fmla="*/ 2562225 h 3552825"/>
              <a:gd name="connsiteX37" fmla="*/ 6412935 w 7622610"/>
              <a:gd name="connsiteY37" fmla="*/ 2543175 h 3552825"/>
              <a:gd name="connsiteX38" fmla="*/ 6231960 w 7622610"/>
              <a:gd name="connsiteY38" fmla="*/ 2533650 h 3552825"/>
              <a:gd name="connsiteX39" fmla="*/ 6155760 w 7622610"/>
              <a:gd name="connsiteY39" fmla="*/ 2552700 h 3552825"/>
              <a:gd name="connsiteX40" fmla="*/ 6127185 w 7622610"/>
              <a:gd name="connsiteY40" fmla="*/ 2571750 h 3552825"/>
              <a:gd name="connsiteX41" fmla="*/ 6117660 w 7622610"/>
              <a:gd name="connsiteY41" fmla="*/ 2619375 h 3552825"/>
              <a:gd name="connsiteX42" fmla="*/ 6060510 w 7622610"/>
              <a:gd name="connsiteY42" fmla="*/ 2647950 h 3552825"/>
              <a:gd name="connsiteX43" fmla="*/ 5860485 w 7622610"/>
              <a:gd name="connsiteY43" fmla="*/ 2647950 h 3552825"/>
              <a:gd name="connsiteX44" fmla="*/ 5822385 w 7622610"/>
              <a:gd name="connsiteY44" fmla="*/ 2657475 h 3552825"/>
              <a:gd name="connsiteX45" fmla="*/ 5765235 w 7622610"/>
              <a:gd name="connsiteY45" fmla="*/ 2676525 h 3552825"/>
              <a:gd name="connsiteX46" fmla="*/ 5755710 w 7622610"/>
              <a:gd name="connsiteY46" fmla="*/ 2781300 h 3552825"/>
              <a:gd name="connsiteX47" fmla="*/ 5715229 w 7622610"/>
              <a:gd name="connsiteY47" fmla="*/ 2831306 h 3552825"/>
              <a:gd name="connsiteX48" fmla="*/ 5593785 w 7622610"/>
              <a:gd name="connsiteY48" fmla="*/ 2781300 h 3552825"/>
              <a:gd name="connsiteX49" fmla="*/ 5536635 w 7622610"/>
              <a:gd name="connsiteY49" fmla="*/ 2762250 h 3552825"/>
              <a:gd name="connsiteX50" fmla="*/ 5508060 w 7622610"/>
              <a:gd name="connsiteY50" fmla="*/ 2752725 h 3552825"/>
              <a:gd name="connsiteX51" fmla="*/ 5450910 w 7622610"/>
              <a:gd name="connsiteY51" fmla="*/ 2714625 h 3552825"/>
              <a:gd name="connsiteX52" fmla="*/ 5393760 w 7622610"/>
              <a:gd name="connsiteY52" fmla="*/ 2695575 h 3552825"/>
              <a:gd name="connsiteX53" fmla="*/ 5365185 w 7622610"/>
              <a:gd name="connsiteY53" fmla="*/ 2686050 h 3552825"/>
              <a:gd name="connsiteX54" fmla="*/ 5165160 w 7622610"/>
              <a:gd name="connsiteY54" fmla="*/ 2590800 h 3552825"/>
              <a:gd name="connsiteX55" fmla="*/ 5184210 w 7622610"/>
              <a:gd name="connsiteY55" fmla="*/ 2562225 h 3552825"/>
              <a:gd name="connsiteX56" fmla="*/ 5241360 w 7622610"/>
              <a:gd name="connsiteY56" fmla="*/ 2543175 h 3552825"/>
              <a:gd name="connsiteX57" fmla="*/ 5279460 w 7622610"/>
              <a:gd name="connsiteY57" fmla="*/ 2486025 h 3552825"/>
              <a:gd name="connsiteX58" fmla="*/ 5298510 w 7622610"/>
              <a:gd name="connsiteY58" fmla="*/ 2457450 h 3552825"/>
              <a:gd name="connsiteX59" fmla="*/ 5288985 w 7622610"/>
              <a:gd name="connsiteY59" fmla="*/ 2400300 h 3552825"/>
              <a:gd name="connsiteX60" fmla="*/ 5250885 w 7622610"/>
              <a:gd name="connsiteY60" fmla="*/ 2390775 h 3552825"/>
              <a:gd name="connsiteX61" fmla="*/ 5193735 w 7622610"/>
              <a:gd name="connsiteY61" fmla="*/ 2371725 h 3552825"/>
              <a:gd name="connsiteX62" fmla="*/ 5165160 w 7622610"/>
              <a:gd name="connsiteY62" fmla="*/ 2362200 h 3552825"/>
              <a:gd name="connsiteX63" fmla="*/ 5136585 w 7622610"/>
              <a:gd name="connsiteY63" fmla="*/ 2352675 h 3552825"/>
              <a:gd name="connsiteX64" fmla="*/ 5108010 w 7622610"/>
              <a:gd name="connsiteY64" fmla="*/ 2295525 h 3552825"/>
              <a:gd name="connsiteX65" fmla="*/ 5117535 w 7622610"/>
              <a:gd name="connsiteY65" fmla="*/ 2257425 h 3552825"/>
              <a:gd name="connsiteX66" fmla="*/ 5108010 w 7622610"/>
              <a:gd name="connsiteY66" fmla="*/ 2143125 h 3552825"/>
              <a:gd name="connsiteX67" fmla="*/ 5079435 w 7622610"/>
              <a:gd name="connsiteY67" fmla="*/ 2124075 h 3552825"/>
              <a:gd name="connsiteX68" fmla="*/ 4993710 w 7622610"/>
              <a:gd name="connsiteY68" fmla="*/ 2114550 h 3552825"/>
              <a:gd name="connsiteX69" fmla="*/ 5022285 w 7622610"/>
              <a:gd name="connsiteY69" fmla="*/ 2028825 h 3552825"/>
              <a:gd name="connsiteX70" fmla="*/ 5031810 w 7622610"/>
              <a:gd name="connsiteY70" fmla="*/ 2000250 h 3552825"/>
              <a:gd name="connsiteX71" fmla="*/ 5022285 w 7622610"/>
              <a:gd name="connsiteY71" fmla="*/ 1895475 h 3552825"/>
              <a:gd name="connsiteX72" fmla="*/ 4936560 w 7622610"/>
              <a:gd name="connsiteY72" fmla="*/ 1847850 h 3552825"/>
              <a:gd name="connsiteX73" fmla="*/ 4907985 w 7622610"/>
              <a:gd name="connsiteY73" fmla="*/ 1828800 h 3552825"/>
              <a:gd name="connsiteX74" fmla="*/ 4793685 w 7622610"/>
              <a:gd name="connsiteY74" fmla="*/ 1819275 h 3552825"/>
              <a:gd name="connsiteX75" fmla="*/ 4765110 w 7622610"/>
              <a:gd name="connsiteY75" fmla="*/ 1809750 h 3552825"/>
              <a:gd name="connsiteX76" fmla="*/ 4707960 w 7622610"/>
              <a:gd name="connsiteY76" fmla="*/ 1781175 h 3552825"/>
              <a:gd name="connsiteX77" fmla="*/ 4688910 w 7622610"/>
              <a:gd name="connsiteY77" fmla="*/ 1752600 h 3552825"/>
              <a:gd name="connsiteX78" fmla="*/ 4669860 w 7622610"/>
              <a:gd name="connsiteY78" fmla="*/ 1676400 h 3552825"/>
              <a:gd name="connsiteX79" fmla="*/ 4631760 w 7622610"/>
              <a:gd name="connsiteY79" fmla="*/ 1619250 h 3552825"/>
              <a:gd name="connsiteX80" fmla="*/ 4574610 w 7622610"/>
              <a:gd name="connsiteY80" fmla="*/ 1600200 h 3552825"/>
              <a:gd name="connsiteX81" fmla="*/ 4355535 w 7622610"/>
              <a:gd name="connsiteY81" fmla="*/ 1609725 h 3552825"/>
              <a:gd name="connsiteX82" fmla="*/ 4336485 w 7622610"/>
              <a:gd name="connsiteY82" fmla="*/ 1638300 h 3552825"/>
              <a:gd name="connsiteX83" fmla="*/ 4326960 w 7622610"/>
              <a:gd name="connsiteY83" fmla="*/ 1704975 h 3552825"/>
              <a:gd name="connsiteX84" fmla="*/ 4298385 w 7622610"/>
              <a:gd name="connsiteY84" fmla="*/ 1724025 h 3552825"/>
              <a:gd name="connsiteX85" fmla="*/ 4212660 w 7622610"/>
              <a:gd name="connsiteY85" fmla="*/ 1714500 h 3552825"/>
              <a:gd name="connsiteX86" fmla="*/ 4184085 w 7622610"/>
              <a:gd name="connsiteY86" fmla="*/ 1619250 h 3552825"/>
              <a:gd name="connsiteX87" fmla="*/ 4174560 w 7622610"/>
              <a:gd name="connsiteY87" fmla="*/ 1590675 h 3552825"/>
              <a:gd name="connsiteX88" fmla="*/ 4107885 w 7622610"/>
              <a:gd name="connsiteY88" fmla="*/ 1571625 h 3552825"/>
              <a:gd name="connsiteX89" fmla="*/ 3919767 w 7622610"/>
              <a:gd name="connsiteY89" fmla="*/ 1631156 h 3552825"/>
              <a:gd name="connsiteX90" fmla="*/ 3841185 w 7622610"/>
              <a:gd name="connsiteY90" fmla="*/ 1631156 h 3552825"/>
              <a:gd name="connsiteX91" fmla="*/ 3812610 w 7622610"/>
              <a:gd name="connsiteY91" fmla="*/ 1619250 h 3552825"/>
              <a:gd name="connsiteX92" fmla="*/ 3743554 w 7622610"/>
              <a:gd name="connsiteY92" fmla="*/ 1626394 h 3552825"/>
              <a:gd name="connsiteX93" fmla="*/ 3841185 w 7622610"/>
              <a:gd name="connsiteY93" fmla="*/ 1719263 h 3552825"/>
              <a:gd name="connsiteX94" fmla="*/ 3819754 w 7622610"/>
              <a:gd name="connsiteY94" fmla="*/ 1774032 h 3552825"/>
              <a:gd name="connsiteX95" fmla="*/ 3803085 w 7622610"/>
              <a:gd name="connsiteY95" fmla="*/ 1809750 h 3552825"/>
              <a:gd name="connsiteX96" fmla="*/ 3793560 w 7622610"/>
              <a:gd name="connsiteY96" fmla="*/ 1885950 h 3552825"/>
              <a:gd name="connsiteX97" fmla="*/ 3784035 w 7622610"/>
              <a:gd name="connsiteY97" fmla="*/ 2000250 h 3552825"/>
              <a:gd name="connsiteX98" fmla="*/ 3755460 w 7622610"/>
              <a:gd name="connsiteY98" fmla="*/ 2009775 h 3552825"/>
              <a:gd name="connsiteX99" fmla="*/ 3688785 w 7622610"/>
              <a:gd name="connsiteY99" fmla="*/ 1981200 h 3552825"/>
              <a:gd name="connsiteX100" fmla="*/ 3650685 w 7622610"/>
              <a:gd name="connsiteY100" fmla="*/ 1971675 h 3552825"/>
              <a:gd name="connsiteX101" fmla="*/ 3488760 w 7622610"/>
              <a:gd name="connsiteY101" fmla="*/ 1962150 h 3552825"/>
              <a:gd name="connsiteX102" fmla="*/ 3441135 w 7622610"/>
              <a:gd name="connsiteY102" fmla="*/ 2009775 h 3552825"/>
              <a:gd name="connsiteX103" fmla="*/ 3412560 w 7622610"/>
              <a:gd name="connsiteY103" fmla="*/ 2019300 h 3552825"/>
              <a:gd name="connsiteX104" fmla="*/ 3383985 w 7622610"/>
              <a:gd name="connsiteY104" fmla="*/ 2038350 h 3552825"/>
              <a:gd name="connsiteX105" fmla="*/ 3345885 w 7622610"/>
              <a:gd name="connsiteY105" fmla="*/ 2028825 h 3552825"/>
              <a:gd name="connsiteX106" fmla="*/ 3317310 w 7622610"/>
              <a:gd name="connsiteY106" fmla="*/ 2019300 h 3552825"/>
              <a:gd name="connsiteX107" fmla="*/ 3241110 w 7622610"/>
              <a:gd name="connsiteY107" fmla="*/ 2000250 h 3552825"/>
              <a:gd name="connsiteX108" fmla="*/ 3212535 w 7622610"/>
              <a:gd name="connsiteY108" fmla="*/ 1981200 h 3552825"/>
              <a:gd name="connsiteX109" fmla="*/ 3126810 w 7622610"/>
              <a:gd name="connsiteY109" fmla="*/ 1885950 h 3552825"/>
              <a:gd name="connsiteX110" fmla="*/ 3079185 w 7622610"/>
              <a:gd name="connsiteY110" fmla="*/ 1847850 h 3552825"/>
              <a:gd name="connsiteX111" fmla="*/ 2945835 w 7622610"/>
              <a:gd name="connsiteY111" fmla="*/ 1857375 h 3552825"/>
              <a:gd name="connsiteX112" fmla="*/ 2917260 w 7622610"/>
              <a:gd name="connsiteY112" fmla="*/ 1866900 h 3552825"/>
              <a:gd name="connsiteX113" fmla="*/ 2869635 w 7622610"/>
              <a:gd name="connsiteY113" fmla="*/ 1876425 h 3552825"/>
              <a:gd name="connsiteX114" fmla="*/ 2802960 w 7622610"/>
              <a:gd name="connsiteY114" fmla="*/ 1857375 h 3552825"/>
              <a:gd name="connsiteX115" fmla="*/ 2755335 w 7622610"/>
              <a:gd name="connsiteY115" fmla="*/ 1800225 h 3552825"/>
              <a:gd name="connsiteX116" fmla="*/ 2726760 w 7622610"/>
              <a:gd name="connsiteY116" fmla="*/ 1781175 h 3552825"/>
              <a:gd name="connsiteX117" fmla="*/ 2669610 w 7622610"/>
              <a:gd name="connsiteY117" fmla="*/ 1762125 h 3552825"/>
              <a:gd name="connsiteX118" fmla="*/ 2593410 w 7622610"/>
              <a:gd name="connsiteY118" fmla="*/ 1743075 h 3552825"/>
              <a:gd name="connsiteX119" fmla="*/ 2479110 w 7622610"/>
              <a:gd name="connsiteY119" fmla="*/ 1685925 h 3552825"/>
              <a:gd name="connsiteX120" fmla="*/ 2460060 w 7622610"/>
              <a:gd name="connsiteY120" fmla="*/ 1657350 h 3552825"/>
              <a:gd name="connsiteX121" fmla="*/ 2431485 w 7622610"/>
              <a:gd name="connsiteY121" fmla="*/ 1638300 h 3552825"/>
              <a:gd name="connsiteX122" fmla="*/ 2441010 w 7622610"/>
              <a:gd name="connsiteY122" fmla="*/ 1485900 h 3552825"/>
              <a:gd name="connsiteX123" fmla="*/ 2383860 w 7622610"/>
              <a:gd name="connsiteY123" fmla="*/ 1466850 h 3552825"/>
              <a:gd name="connsiteX124" fmla="*/ 2355285 w 7622610"/>
              <a:gd name="connsiteY124" fmla="*/ 1447800 h 3552825"/>
              <a:gd name="connsiteX125" fmla="*/ 2326710 w 7622610"/>
              <a:gd name="connsiteY125" fmla="*/ 1419225 h 3552825"/>
              <a:gd name="connsiteX126" fmla="*/ 2298135 w 7622610"/>
              <a:gd name="connsiteY126" fmla="*/ 1409700 h 3552825"/>
              <a:gd name="connsiteX127" fmla="*/ 2183835 w 7622610"/>
              <a:gd name="connsiteY127" fmla="*/ 1362075 h 3552825"/>
              <a:gd name="connsiteX128" fmla="*/ 2155260 w 7622610"/>
              <a:gd name="connsiteY128" fmla="*/ 1352550 h 3552825"/>
              <a:gd name="connsiteX129" fmla="*/ 2098110 w 7622610"/>
              <a:gd name="connsiteY129" fmla="*/ 1371600 h 3552825"/>
              <a:gd name="connsiteX130" fmla="*/ 2079060 w 7622610"/>
              <a:gd name="connsiteY130" fmla="*/ 1343025 h 3552825"/>
              <a:gd name="connsiteX131" fmla="*/ 2050485 w 7622610"/>
              <a:gd name="connsiteY131" fmla="*/ 1285875 h 3552825"/>
              <a:gd name="connsiteX132" fmla="*/ 2021910 w 7622610"/>
              <a:gd name="connsiteY132" fmla="*/ 1276350 h 3552825"/>
              <a:gd name="connsiteX133" fmla="*/ 1993335 w 7622610"/>
              <a:gd name="connsiteY133" fmla="*/ 1257300 h 3552825"/>
              <a:gd name="connsiteX134" fmla="*/ 1983810 w 7622610"/>
              <a:gd name="connsiteY134" fmla="*/ 1085850 h 3552825"/>
              <a:gd name="connsiteX135" fmla="*/ 1974285 w 7622610"/>
              <a:gd name="connsiteY135" fmla="*/ 1057275 h 3552825"/>
              <a:gd name="connsiteX136" fmla="*/ 1936185 w 7622610"/>
              <a:gd name="connsiteY136" fmla="*/ 1047750 h 3552825"/>
              <a:gd name="connsiteX137" fmla="*/ 1850460 w 7622610"/>
              <a:gd name="connsiteY137" fmla="*/ 1019175 h 3552825"/>
              <a:gd name="connsiteX138" fmla="*/ 1821885 w 7622610"/>
              <a:gd name="connsiteY138" fmla="*/ 1009650 h 3552825"/>
              <a:gd name="connsiteX139" fmla="*/ 1793310 w 7622610"/>
              <a:gd name="connsiteY139" fmla="*/ 1000125 h 3552825"/>
              <a:gd name="connsiteX140" fmla="*/ 1764735 w 7622610"/>
              <a:gd name="connsiteY140" fmla="*/ 981075 h 3552825"/>
              <a:gd name="connsiteX141" fmla="*/ 1707585 w 7622610"/>
              <a:gd name="connsiteY141" fmla="*/ 1009650 h 3552825"/>
              <a:gd name="connsiteX142" fmla="*/ 1688535 w 7622610"/>
              <a:gd name="connsiteY142" fmla="*/ 1038225 h 3552825"/>
              <a:gd name="connsiteX143" fmla="*/ 1578997 w 7622610"/>
              <a:gd name="connsiteY143" fmla="*/ 1090613 h 3552825"/>
              <a:gd name="connsiteX144" fmla="*/ 1393260 w 7622610"/>
              <a:gd name="connsiteY144" fmla="*/ 1038225 h 3552825"/>
              <a:gd name="connsiteX145" fmla="*/ 1319441 w 7622610"/>
              <a:gd name="connsiteY145" fmla="*/ 1050132 h 3552825"/>
              <a:gd name="connsiteX146" fmla="*/ 1274198 w 7622610"/>
              <a:gd name="connsiteY146" fmla="*/ 1045369 h 3552825"/>
              <a:gd name="connsiteX147" fmla="*/ 1288485 w 7622610"/>
              <a:gd name="connsiteY147" fmla="*/ 981075 h 3552825"/>
              <a:gd name="connsiteX148" fmla="*/ 1212285 w 7622610"/>
              <a:gd name="connsiteY148" fmla="*/ 957263 h 3552825"/>
              <a:gd name="connsiteX149" fmla="*/ 1307535 w 7622610"/>
              <a:gd name="connsiteY149" fmla="*/ 952500 h 3552825"/>
              <a:gd name="connsiteX150" fmla="*/ 1336110 w 7622610"/>
              <a:gd name="connsiteY150" fmla="*/ 942975 h 3552825"/>
              <a:gd name="connsiteX151" fmla="*/ 1364685 w 7622610"/>
              <a:gd name="connsiteY151" fmla="*/ 914400 h 3552825"/>
              <a:gd name="connsiteX152" fmla="*/ 1374210 w 7622610"/>
              <a:gd name="connsiteY152" fmla="*/ 885825 h 3552825"/>
              <a:gd name="connsiteX153" fmla="*/ 1459935 w 7622610"/>
              <a:gd name="connsiteY153" fmla="*/ 838200 h 3552825"/>
              <a:gd name="connsiteX154" fmla="*/ 1536135 w 7622610"/>
              <a:gd name="connsiteY154" fmla="*/ 828675 h 3552825"/>
              <a:gd name="connsiteX155" fmla="*/ 1593285 w 7622610"/>
              <a:gd name="connsiteY155" fmla="*/ 800100 h 3552825"/>
              <a:gd name="connsiteX156" fmla="*/ 1602810 w 7622610"/>
              <a:gd name="connsiteY156" fmla="*/ 771525 h 3552825"/>
              <a:gd name="connsiteX157" fmla="*/ 1612335 w 7622610"/>
              <a:gd name="connsiteY157" fmla="*/ 695325 h 3552825"/>
              <a:gd name="connsiteX158" fmla="*/ 1602810 w 7622610"/>
              <a:gd name="connsiteY158" fmla="*/ 647700 h 3552825"/>
              <a:gd name="connsiteX159" fmla="*/ 1574235 w 7622610"/>
              <a:gd name="connsiteY159" fmla="*/ 628650 h 3552825"/>
              <a:gd name="connsiteX160" fmla="*/ 1517085 w 7622610"/>
              <a:gd name="connsiteY160" fmla="*/ 609600 h 3552825"/>
              <a:gd name="connsiteX161" fmla="*/ 1488510 w 7622610"/>
              <a:gd name="connsiteY161" fmla="*/ 600075 h 3552825"/>
              <a:gd name="connsiteX162" fmla="*/ 1459935 w 7622610"/>
              <a:gd name="connsiteY162" fmla="*/ 581025 h 3552825"/>
              <a:gd name="connsiteX163" fmla="*/ 1412310 w 7622610"/>
              <a:gd name="connsiteY163" fmla="*/ 495300 h 3552825"/>
              <a:gd name="connsiteX164" fmla="*/ 1383735 w 7622610"/>
              <a:gd name="connsiteY164" fmla="*/ 476250 h 3552825"/>
              <a:gd name="connsiteX165" fmla="*/ 1364685 w 7622610"/>
              <a:gd name="connsiteY165" fmla="*/ 447675 h 3552825"/>
              <a:gd name="connsiteX166" fmla="*/ 1336110 w 7622610"/>
              <a:gd name="connsiteY166" fmla="*/ 438150 h 3552825"/>
              <a:gd name="connsiteX167" fmla="*/ 1278960 w 7622610"/>
              <a:gd name="connsiteY167" fmla="*/ 400050 h 3552825"/>
              <a:gd name="connsiteX168" fmla="*/ 1278960 w 7622610"/>
              <a:gd name="connsiteY168" fmla="*/ 400050 h 3552825"/>
              <a:gd name="connsiteX169" fmla="*/ 1221810 w 7622610"/>
              <a:gd name="connsiteY169" fmla="*/ 342900 h 3552825"/>
              <a:gd name="connsiteX170" fmla="*/ 1193235 w 7622610"/>
              <a:gd name="connsiteY170" fmla="*/ 314325 h 3552825"/>
              <a:gd name="connsiteX171" fmla="*/ 1174185 w 7622610"/>
              <a:gd name="connsiteY171" fmla="*/ 285750 h 3552825"/>
              <a:gd name="connsiteX172" fmla="*/ 1145610 w 7622610"/>
              <a:gd name="connsiteY172" fmla="*/ 276225 h 3552825"/>
              <a:gd name="connsiteX173" fmla="*/ 1126560 w 7622610"/>
              <a:gd name="connsiteY173" fmla="*/ 247650 h 3552825"/>
              <a:gd name="connsiteX174" fmla="*/ 1069410 w 7622610"/>
              <a:gd name="connsiteY174" fmla="*/ 219075 h 3552825"/>
              <a:gd name="connsiteX175" fmla="*/ 1021785 w 7622610"/>
              <a:gd name="connsiteY175" fmla="*/ 180975 h 3552825"/>
              <a:gd name="connsiteX176" fmla="*/ 1002735 w 7622610"/>
              <a:gd name="connsiteY176" fmla="*/ 152400 h 3552825"/>
              <a:gd name="connsiteX177" fmla="*/ 974160 w 7622610"/>
              <a:gd name="connsiteY177" fmla="*/ 123825 h 3552825"/>
              <a:gd name="connsiteX178" fmla="*/ 955110 w 7622610"/>
              <a:gd name="connsiteY178" fmla="*/ 95250 h 3552825"/>
              <a:gd name="connsiteX179" fmla="*/ 897960 w 7622610"/>
              <a:gd name="connsiteY179" fmla="*/ 47625 h 3552825"/>
              <a:gd name="connsiteX180" fmla="*/ 878910 w 7622610"/>
              <a:gd name="connsiteY180" fmla="*/ 19050 h 3552825"/>
              <a:gd name="connsiteX181" fmla="*/ 821760 w 7622610"/>
              <a:gd name="connsiteY181" fmla="*/ 9525 h 3552825"/>
              <a:gd name="connsiteX182" fmla="*/ 783660 w 7622610"/>
              <a:gd name="connsiteY182" fmla="*/ 0 h 3552825"/>
              <a:gd name="connsiteX183" fmla="*/ 640785 w 7622610"/>
              <a:gd name="connsiteY183" fmla="*/ 9525 h 3552825"/>
              <a:gd name="connsiteX184" fmla="*/ 583635 w 7622610"/>
              <a:gd name="connsiteY184" fmla="*/ 57150 h 3552825"/>
              <a:gd name="connsiteX185" fmla="*/ 488385 w 7622610"/>
              <a:gd name="connsiteY185" fmla="*/ 66675 h 3552825"/>
              <a:gd name="connsiteX186" fmla="*/ 412185 w 7622610"/>
              <a:gd name="connsiteY186" fmla="*/ 85725 h 3552825"/>
              <a:gd name="connsiteX187" fmla="*/ 402660 w 7622610"/>
              <a:gd name="connsiteY187" fmla="*/ 114300 h 3552825"/>
              <a:gd name="connsiteX188" fmla="*/ 431235 w 7622610"/>
              <a:gd name="connsiteY188" fmla="*/ 180975 h 3552825"/>
              <a:gd name="connsiteX189" fmla="*/ 488385 w 7622610"/>
              <a:gd name="connsiteY189" fmla="*/ 219075 h 3552825"/>
              <a:gd name="connsiteX190" fmla="*/ 478860 w 7622610"/>
              <a:gd name="connsiteY190" fmla="*/ 295275 h 3552825"/>
              <a:gd name="connsiteX191" fmla="*/ 450285 w 7622610"/>
              <a:gd name="connsiteY191" fmla="*/ 381000 h 3552825"/>
              <a:gd name="connsiteX192" fmla="*/ 440760 w 7622610"/>
              <a:gd name="connsiteY192" fmla="*/ 419100 h 3552825"/>
              <a:gd name="connsiteX193" fmla="*/ 383610 w 7622610"/>
              <a:gd name="connsiteY193" fmla="*/ 447675 h 3552825"/>
              <a:gd name="connsiteX194" fmla="*/ 288360 w 7622610"/>
              <a:gd name="connsiteY194" fmla="*/ 419100 h 3552825"/>
              <a:gd name="connsiteX195" fmla="*/ 259785 w 7622610"/>
              <a:gd name="connsiteY195" fmla="*/ 409575 h 3552825"/>
              <a:gd name="connsiteX196" fmla="*/ 59760 w 7622610"/>
              <a:gd name="connsiteY196" fmla="*/ 419100 h 3552825"/>
              <a:gd name="connsiteX197" fmla="*/ 40710 w 7622610"/>
              <a:gd name="connsiteY197" fmla="*/ 447675 h 3552825"/>
              <a:gd name="connsiteX198" fmla="*/ 50235 w 7622610"/>
              <a:gd name="connsiteY198" fmla="*/ 476250 h 3552825"/>
              <a:gd name="connsiteX199" fmla="*/ 40710 w 7622610"/>
              <a:gd name="connsiteY199" fmla="*/ 561975 h 3552825"/>
              <a:gd name="connsiteX200" fmla="*/ 21660 w 7622610"/>
              <a:gd name="connsiteY200" fmla="*/ 619125 h 3552825"/>
              <a:gd name="connsiteX201" fmla="*/ 31185 w 7622610"/>
              <a:gd name="connsiteY201" fmla="*/ 666750 h 3552825"/>
              <a:gd name="connsiteX202" fmla="*/ 50235 w 7622610"/>
              <a:gd name="connsiteY202" fmla="*/ 723900 h 3552825"/>
              <a:gd name="connsiteX203" fmla="*/ 126435 w 7622610"/>
              <a:gd name="connsiteY203" fmla="*/ 742950 h 3552825"/>
              <a:gd name="connsiteX204" fmla="*/ 183585 w 7622610"/>
              <a:gd name="connsiteY204" fmla="*/ 762000 h 3552825"/>
              <a:gd name="connsiteX205" fmla="*/ 240735 w 7622610"/>
              <a:gd name="connsiteY205" fmla="*/ 781050 h 3552825"/>
              <a:gd name="connsiteX206" fmla="*/ 269310 w 7622610"/>
              <a:gd name="connsiteY206" fmla="*/ 790575 h 3552825"/>
              <a:gd name="connsiteX207" fmla="*/ 288360 w 7622610"/>
              <a:gd name="connsiteY207" fmla="*/ 847725 h 3552825"/>
              <a:gd name="connsiteX208" fmla="*/ 307410 w 7622610"/>
              <a:gd name="connsiteY208" fmla="*/ 885825 h 3552825"/>
              <a:gd name="connsiteX0" fmla="*/ 7184460 w 7622610"/>
              <a:gd name="connsiteY0" fmla="*/ 3552825 h 3552825"/>
              <a:gd name="connsiteX1" fmla="*/ 7160648 w 7622610"/>
              <a:gd name="connsiteY1" fmla="*/ 3548063 h 3552825"/>
              <a:gd name="connsiteX2" fmla="*/ 7213035 w 7622610"/>
              <a:gd name="connsiteY2" fmla="*/ 3495675 h 3552825"/>
              <a:gd name="connsiteX3" fmla="*/ 7203510 w 7622610"/>
              <a:gd name="connsiteY3" fmla="*/ 3457575 h 3552825"/>
              <a:gd name="connsiteX4" fmla="*/ 7208272 w 7622610"/>
              <a:gd name="connsiteY4" fmla="*/ 3352800 h 3552825"/>
              <a:gd name="connsiteX5" fmla="*/ 7232085 w 7622610"/>
              <a:gd name="connsiteY5" fmla="*/ 3343275 h 3552825"/>
              <a:gd name="connsiteX6" fmla="*/ 7243991 w 7622610"/>
              <a:gd name="connsiteY6" fmla="*/ 3257550 h 3552825"/>
              <a:gd name="connsiteX7" fmla="*/ 7308285 w 7622610"/>
              <a:gd name="connsiteY7" fmla="*/ 3219450 h 3552825"/>
              <a:gd name="connsiteX8" fmla="*/ 7317810 w 7622610"/>
              <a:gd name="connsiteY8" fmla="*/ 3190875 h 3552825"/>
              <a:gd name="connsiteX9" fmla="*/ 7329716 w 7622610"/>
              <a:gd name="connsiteY9" fmla="*/ 2988469 h 3552825"/>
              <a:gd name="connsiteX10" fmla="*/ 7410679 w 7622610"/>
              <a:gd name="connsiteY10" fmla="*/ 2924175 h 3552825"/>
              <a:gd name="connsiteX11" fmla="*/ 7472591 w 7622610"/>
              <a:gd name="connsiteY11" fmla="*/ 2962275 h 3552825"/>
              <a:gd name="connsiteX12" fmla="*/ 7527360 w 7622610"/>
              <a:gd name="connsiteY12" fmla="*/ 2947988 h 3552825"/>
              <a:gd name="connsiteX13" fmla="*/ 7574985 w 7622610"/>
              <a:gd name="connsiteY13" fmla="*/ 2867025 h 3552825"/>
              <a:gd name="connsiteX14" fmla="*/ 7584510 w 7622610"/>
              <a:gd name="connsiteY14" fmla="*/ 2838450 h 3552825"/>
              <a:gd name="connsiteX15" fmla="*/ 7613085 w 7622610"/>
              <a:gd name="connsiteY15" fmla="*/ 2819400 h 3552825"/>
              <a:gd name="connsiteX16" fmla="*/ 7622610 w 7622610"/>
              <a:gd name="connsiteY16" fmla="*/ 2790825 h 3552825"/>
              <a:gd name="connsiteX17" fmla="*/ 7613085 w 7622610"/>
              <a:gd name="connsiteY17" fmla="*/ 2752725 h 3552825"/>
              <a:gd name="connsiteX18" fmla="*/ 7489260 w 7622610"/>
              <a:gd name="connsiteY18" fmla="*/ 2714625 h 3552825"/>
              <a:gd name="connsiteX19" fmla="*/ 7460685 w 7622610"/>
              <a:gd name="connsiteY19" fmla="*/ 2705100 h 3552825"/>
              <a:gd name="connsiteX20" fmla="*/ 7432110 w 7622610"/>
              <a:gd name="connsiteY20" fmla="*/ 2676525 h 3552825"/>
              <a:gd name="connsiteX21" fmla="*/ 7403535 w 7622610"/>
              <a:gd name="connsiteY21" fmla="*/ 2657475 h 3552825"/>
              <a:gd name="connsiteX22" fmla="*/ 7241610 w 7622610"/>
              <a:gd name="connsiteY22" fmla="*/ 2619375 h 3552825"/>
              <a:gd name="connsiteX23" fmla="*/ 7174935 w 7622610"/>
              <a:gd name="connsiteY23" fmla="*/ 2600325 h 3552825"/>
              <a:gd name="connsiteX24" fmla="*/ 7070160 w 7622610"/>
              <a:gd name="connsiteY24" fmla="*/ 2571750 h 3552825"/>
              <a:gd name="connsiteX25" fmla="*/ 7041585 w 7622610"/>
              <a:gd name="connsiteY25" fmla="*/ 2552700 h 3552825"/>
              <a:gd name="connsiteX26" fmla="*/ 6965385 w 7622610"/>
              <a:gd name="connsiteY26" fmla="*/ 2543175 h 3552825"/>
              <a:gd name="connsiteX27" fmla="*/ 6936810 w 7622610"/>
              <a:gd name="connsiteY27" fmla="*/ 2533650 h 3552825"/>
              <a:gd name="connsiteX28" fmla="*/ 6841560 w 7622610"/>
              <a:gd name="connsiteY28" fmla="*/ 2552700 h 3552825"/>
              <a:gd name="connsiteX29" fmla="*/ 6812985 w 7622610"/>
              <a:gd name="connsiteY29" fmla="*/ 2571750 h 3552825"/>
              <a:gd name="connsiteX30" fmla="*/ 6755835 w 7622610"/>
              <a:gd name="connsiteY30" fmla="*/ 2590800 h 3552825"/>
              <a:gd name="connsiteX31" fmla="*/ 6727260 w 7622610"/>
              <a:gd name="connsiteY31" fmla="*/ 2609850 h 3552825"/>
              <a:gd name="connsiteX32" fmla="*/ 6698685 w 7622610"/>
              <a:gd name="connsiteY32" fmla="*/ 2619375 h 3552825"/>
              <a:gd name="connsiteX33" fmla="*/ 6641535 w 7622610"/>
              <a:gd name="connsiteY33" fmla="*/ 2657475 h 3552825"/>
              <a:gd name="connsiteX34" fmla="*/ 6584385 w 7622610"/>
              <a:gd name="connsiteY34" fmla="*/ 2619375 h 3552825"/>
              <a:gd name="connsiteX35" fmla="*/ 6527235 w 7622610"/>
              <a:gd name="connsiteY35" fmla="*/ 2581275 h 3552825"/>
              <a:gd name="connsiteX36" fmla="*/ 6498660 w 7622610"/>
              <a:gd name="connsiteY36" fmla="*/ 2562225 h 3552825"/>
              <a:gd name="connsiteX37" fmla="*/ 6412935 w 7622610"/>
              <a:gd name="connsiteY37" fmla="*/ 2543175 h 3552825"/>
              <a:gd name="connsiteX38" fmla="*/ 6231960 w 7622610"/>
              <a:gd name="connsiteY38" fmla="*/ 2533650 h 3552825"/>
              <a:gd name="connsiteX39" fmla="*/ 6155760 w 7622610"/>
              <a:gd name="connsiteY39" fmla="*/ 2552700 h 3552825"/>
              <a:gd name="connsiteX40" fmla="*/ 6127185 w 7622610"/>
              <a:gd name="connsiteY40" fmla="*/ 2571750 h 3552825"/>
              <a:gd name="connsiteX41" fmla="*/ 6117660 w 7622610"/>
              <a:gd name="connsiteY41" fmla="*/ 2619375 h 3552825"/>
              <a:gd name="connsiteX42" fmla="*/ 6060510 w 7622610"/>
              <a:gd name="connsiteY42" fmla="*/ 2647950 h 3552825"/>
              <a:gd name="connsiteX43" fmla="*/ 5860485 w 7622610"/>
              <a:gd name="connsiteY43" fmla="*/ 2647950 h 3552825"/>
              <a:gd name="connsiteX44" fmla="*/ 5822385 w 7622610"/>
              <a:gd name="connsiteY44" fmla="*/ 2657475 h 3552825"/>
              <a:gd name="connsiteX45" fmla="*/ 5765235 w 7622610"/>
              <a:gd name="connsiteY45" fmla="*/ 2676525 h 3552825"/>
              <a:gd name="connsiteX46" fmla="*/ 5755710 w 7622610"/>
              <a:gd name="connsiteY46" fmla="*/ 2781300 h 3552825"/>
              <a:gd name="connsiteX47" fmla="*/ 5715229 w 7622610"/>
              <a:gd name="connsiteY47" fmla="*/ 2831306 h 3552825"/>
              <a:gd name="connsiteX48" fmla="*/ 5593785 w 7622610"/>
              <a:gd name="connsiteY48" fmla="*/ 2781300 h 3552825"/>
              <a:gd name="connsiteX49" fmla="*/ 5536635 w 7622610"/>
              <a:gd name="connsiteY49" fmla="*/ 2762250 h 3552825"/>
              <a:gd name="connsiteX50" fmla="*/ 5508060 w 7622610"/>
              <a:gd name="connsiteY50" fmla="*/ 2752725 h 3552825"/>
              <a:gd name="connsiteX51" fmla="*/ 5450910 w 7622610"/>
              <a:gd name="connsiteY51" fmla="*/ 2714625 h 3552825"/>
              <a:gd name="connsiteX52" fmla="*/ 5393760 w 7622610"/>
              <a:gd name="connsiteY52" fmla="*/ 2695575 h 3552825"/>
              <a:gd name="connsiteX53" fmla="*/ 5365185 w 7622610"/>
              <a:gd name="connsiteY53" fmla="*/ 2686050 h 3552825"/>
              <a:gd name="connsiteX54" fmla="*/ 5165160 w 7622610"/>
              <a:gd name="connsiteY54" fmla="*/ 2590800 h 3552825"/>
              <a:gd name="connsiteX55" fmla="*/ 5184210 w 7622610"/>
              <a:gd name="connsiteY55" fmla="*/ 2562225 h 3552825"/>
              <a:gd name="connsiteX56" fmla="*/ 5241360 w 7622610"/>
              <a:gd name="connsiteY56" fmla="*/ 2543175 h 3552825"/>
              <a:gd name="connsiteX57" fmla="*/ 5279460 w 7622610"/>
              <a:gd name="connsiteY57" fmla="*/ 2486025 h 3552825"/>
              <a:gd name="connsiteX58" fmla="*/ 5298510 w 7622610"/>
              <a:gd name="connsiteY58" fmla="*/ 2457450 h 3552825"/>
              <a:gd name="connsiteX59" fmla="*/ 5288985 w 7622610"/>
              <a:gd name="connsiteY59" fmla="*/ 2400300 h 3552825"/>
              <a:gd name="connsiteX60" fmla="*/ 5250885 w 7622610"/>
              <a:gd name="connsiteY60" fmla="*/ 2390775 h 3552825"/>
              <a:gd name="connsiteX61" fmla="*/ 5193735 w 7622610"/>
              <a:gd name="connsiteY61" fmla="*/ 2371725 h 3552825"/>
              <a:gd name="connsiteX62" fmla="*/ 5165160 w 7622610"/>
              <a:gd name="connsiteY62" fmla="*/ 2362200 h 3552825"/>
              <a:gd name="connsiteX63" fmla="*/ 5136585 w 7622610"/>
              <a:gd name="connsiteY63" fmla="*/ 2352675 h 3552825"/>
              <a:gd name="connsiteX64" fmla="*/ 5108010 w 7622610"/>
              <a:gd name="connsiteY64" fmla="*/ 2295525 h 3552825"/>
              <a:gd name="connsiteX65" fmla="*/ 5117535 w 7622610"/>
              <a:gd name="connsiteY65" fmla="*/ 2257425 h 3552825"/>
              <a:gd name="connsiteX66" fmla="*/ 5108010 w 7622610"/>
              <a:gd name="connsiteY66" fmla="*/ 2143125 h 3552825"/>
              <a:gd name="connsiteX67" fmla="*/ 5079435 w 7622610"/>
              <a:gd name="connsiteY67" fmla="*/ 2124075 h 3552825"/>
              <a:gd name="connsiteX68" fmla="*/ 4993710 w 7622610"/>
              <a:gd name="connsiteY68" fmla="*/ 2114550 h 3552825"/>
              <a:gd name="connsiteX69" fmla="*/ 5022285 w 7622610"/>
              <a:gd name="connsiteY69" fmla="*/ 2028825 h 3552825"/>
              <a:gd name="connsiteX70" fmla="*/ 5031810 w 7622610"/>
              <a:gd name="connsiteY70" fmla="*/ 2000250 h 3552825"/>
              <a:gd name="connsiteX71" fmla="*/ 5022285 w 7622610"/>
              <a:gd name="connsiteY71" fmla="*/ 1895475 h 3552825"/>
              <a:gd name="connsiteX72" fmla="*/ 4936560 w 7622610"/>
              <a:gd name="connsiteY72" fmla="*/ 1847850 h 3552825"/>
              <a:gd name="connsiteX73" fmla="*/ 4907985 w 7622610"/>
              <a:gd name="connsiteY73" fmla="*/ 1828800 h 3552825"/>
              <a:gd name="connsiteX74" fmla="*/ 4793685 w 7622610"/>
              <a:gd name="connsiteY74" fmla="*/ 1819275 h 3552825"/>
              <a:gd name="connsiteX75" fmla="*/ 4765110 w 7622610"/>
              <a:gd name="connsiteY75" fmla="*/ 1809750 h 3552825"/>
              <a:gd name="connsiteX76" fmla="*/ 4707960 w 7622610"/>
              <a:gd name="connsiteY76" fmla="*/ 1781175 h 3552825"/>
              <a:gd name="connsiteX77" fmla="*/ 4688910 w 7622610"/>
              <a:gd name="connsiteY77" fmla="*/ 1752600 h 3552825"/>
              <a:gd name="connsiteX78" fmla="*/ 4669860 w 7622610"/>
              <a:gd name="connsiteY78" fmla="*/ 1676400 h 3552825"/>
              <a:gd name="connsiteX79" fmla="*/ 4631760 w 7622610"/>
              <a:gd name="connsiteY79" fmla="*/ 1619250 h 3552825"/>
              <a:gd name="connsiteX80" fmla="*/ 4574610 w 7622610"/>
              <a:gd name="connsiteY80" fmla="*/ 1600200 h 3552825"/>
              <a:gd name="connsiteX81" fmla="*/ 4355535 w 7622610"/>
              <a:gd name="connsiteY81" fmla="*/ 1609725 h 3552825"/>
              <a:gd name="connsiteX82" fmla="*/ 4336485 w 7622610"/>
              <a:gd name="connsiteY82" fmla="*/ 1638300 h 3552825"/>
              <a:gd name="connsiteX83" fmla="*/ 4326960 w 7622610"/>
              <a:gd name="connsiteY83" fmla="*/ 1704975 h 3552825"/>
              <a:gd name="connsiteX84" fmla="*/ 4298385 w 7622610"/>
              <a:gd name="connsiteY84" fmla="*/ 1724025 h 3552825"/>
              <a:gd name="connsiteX85" fmla="*/ 4212660 w 7622610"/>
              <a:gd name="connsiteY85" fmla="*/ 1714500 h 3552825"/>
              <a:gd name="connsiteX86" fmla="*/ 4184085 w 7622610"/>
              <a:gd name="connsiteY86" fmla="*/ 1619250 h 3552825"/>
              <a:gd name="connsiteX87" fmla="*/ 4174560 w 7622610"/>
              <a:gd name="connsiteY87" fmla="*/ 1590675 h 3552825"/>
              <a:gd name="connsiteX88" fmla="*/ 4107885 w 7622610"/>
              <a:gd name="connsiteY88" fmla="*/ 1571625 h 3552825"/>
              <a:gd name="connsiteX89" fmla="*/ 3919767 w 7622610"/>
              <a:gd name="connsiteY89" fmla="*/ 1631156 h 3552825"/>
              <a:gd name="connsiteX90" fmla="*/ 3841185 w 7622610"/>
              <a:gd name="connsiteY90" fmla="*/ 1631156 h 3552825"/>
              <a:gd name="connsiteX91" fmla="*/ 3812610 w 7622610"/>
              <a:gd name="connsiteY91" fmla="*/ 1619250 h 3552825"/>
              <a:gd name="connsiteX92" fmla="*/ 3743554 w 7622610"/>
              <a:gd name="connsiteY92" fmla="*/ 1626394 h 3552825"/>
              <a:gd name="connsiteX93" fmla="*/ 3841185 w 7622610"/>
              <a:gd name="connsiteY93" fmla="*/ 1719263 h 3552825"/>
              <a:gd name="connsiteX94" fmla="*/ 3819754 w 7622610"/>
              <a:gd name="connsiteY94" fmla="*/ 1774032 h 3552825"/>
              <a:gd name="connsiteX95" fmla="*/ 3803085 w 7622610"/>
              <a:gd name="connsiteY95" fmla="*/ 1809750 h 3552825"/>
              <a:gd name="connsiteX96" fmla="*/ 3793560 w 7622610"/>
              <a:gd name="connsiteY96" fmla="*/ 1885950 h 3552825"/>
              <a:gd name="connsiteX97" fmla="*/ 3784035 w 7622610"/>
              <a:gd name="connsiteY97" fmla="*/ 2000250 h 3552825"/>
              <a:gd name="connsiteX98" fmla="*/ 3755460 w 7622610"/>
              <a:gd name="connsiteY98" fmla="*/ 2009775 h 3552825"/>
              <a:gd name="connsiteX99" fmla="*/ 3688785 w 7622610"/>
              <a:gd name="connsiteY99" fmla="*/ 1981200 h 3552825"/>
              <a:gd name="connsiteX100" fmla="*/ 3650685 w 7622610"/>
              <a:gd name="connsiteY100" fmla="*/ 1971675 h 3552825"/>
              <a:gd name="connsiteX101" fmla="*/ 3488760 w 7622610"/>
              <a:gd name="connsiteY101" fmla="*/ 1962150 h 3552825"/>
              <a:gd name="connsiteX102" fmla="*/ 3441135 w 7622610"/>
              <a:gd name="connsiteY102" fmla="*/ 2009775 h 3552825"/>
              <a:gd name="connsiteX103" fmla="*/ 3412560 w 7622610"/>
              <a:gd name="connsiteY103" fmla="*/ 2019300 h 3552825"/>
              <a:gd name="connsiteX104" fmla="*/ 3383985 w 7622610"/>
              <a:gd name="connsiteY104" fmla="*/ 2038350 h 3552825"/>
              <a:gd name="connsiteX105" fmla="*/ 3345885 w 7622610"/>
              <a:gd name="connsiteY105" fmla="*/ 2028825 h 3552825"/>
              <a:gd name="connsiteX106" fmla="*/ 3317310 w 7622610"/>
              <a:gd name="connsiteY106" fmla="*/ 2019300 h 3552825"/>
              <a:gd name="connsiteX107" fmla="*/ 3241110 w 7622610"/>
              <a:gd name="connsiteY107" fmla="*/ 2000250 h 3552825"/>
              <a:gd name="connsiteX108" fmla="*/ 3212535 w 7622610"/>
              <a:gd name="connsiteY108" fmla="*/ 1981200 h 3552825"/>
              <a:gd name="connsiteX109" fmla="*/ 3126810 w 7622610"/>
              <a:gd name="connsiteY109" fmla="*/ 1885950 h 3552825"/>
              <a:gd name="connsiteX110" fmla="*/ 3079185 w 7622610"/>
              <a:gd name="connsiteY110" fmla="*/ 1847850 h 3552825"/>
              <a:gd name="connsiteX111" fmla="*/ 2945835 w 7622610"/>
              <a:gd name="connsiteY111" fmla="*/ 1857375 h 3552825"/>
              <a:gd name="connsiteX112" fmla="*/ 2917260 w 7622610"/>
              <a:gd name="connsiteY112" fmla="*/ 1866900 h 3552825"/>
              <a:gd name="connsiteX113" fmla="*/ 2869635 w 7622610"/>
              <a:gd name="connsiteY113" fmla="*/ 1876425 h 3552825"/>
              <a:gd name="connsiteX114" fmla="*/ 2802960 w 7622610"/>
              <a:gd name="connsiteY114" fmla="*/ 1857375 h 3552825"/>
              <a:gd name="connsiteX115" fmla="*/ 2755335 w 7622610"/>
              <a:gd name="connsiteY115" fmla="*/ 1800225 h 3552825"/>
              <a:gd name="connsiteX116" fmla="*/ 2726760 w 7622610"/>
              <a:gd name="connsiteY116" fmla="*/ 1781175 h 3552825"/>
              <a:gd name="connsiteX117" fmla="*/ 2669610 w 7622610"/>
              <a:gd name="connsiteY117" fmla="*/ 1762125 h 3552825"/>
              <a:gd name="connsiteX118" fmla="*/ 2593410 w 7622610"/>
              <a:gd name="connsiteY118" fmla="*/ 1743075 h 3552825"/>
              <a:gd name="connsiteX119" fmla="*/ 2479110 w 7622610"/>
              <a:gd name="connsiteY119" fmla="*/ 1685925 h 3552825"/>
              <a:gd name="connsiteX120" fmla="*/ 2460060 w 7622610"/>
              <a:gd name="connsiteY120" fmla="*/ 1657350 h 3552825"/>
              <a:gd name="connsiteX121" fmla="*/ 2431485 w 7622610"/>
              <a:gd name="connsiteY121" fmla="*/ 1638300 h 3552825"/>
              <a:gd name="connsiteX122" fmla="*/ 2441010 w 7622610"/>
              <a:gd name="connsiteY122" fmla="*/ 1485900 h 3552825"/>
              <a:gd name="connsiteX123" fmla="*/ 2383860 w 7622610"/>
              <a:gd name="connsiteY123" fmla="*/ 1466850 h 3552825"/>
              <a:gd name="connsiteX124" fmla="*/ 2355285 w 7622610"/>
              <a:gd name="connsiteY124" fmla="*/ 1447800 h 3552825"/>
              <a:gd name="connsiteX125" fmla="*/ 2326710 w 7622610"/>
              <a:gd name="connsiteY125" fmla="*/ 1419225 h 3552825"/>
              <a:gd name="connsiteX126" fmla="*/ 2298135 w 7622610"/>
              <a:gd name="connsiteY126" fmla="*/ 1409700 h 3552825"/>
              <a:gd name="connsiteX127" fmla="*/ 2183835 w 7622610"/>
              <a:gd name="connsiteY127" fmla="*/ 1362075 h 3552825"/>
              <a:gd name="connsiteX128" fmla="*/ 2155260 w 7622610"/>
              <a:gd name="connsiteY128" fmla="*/ 1352550 h 3552825"/>
              <a:gd name="connsiteX129" fmla="*/ 2098110 w 7622610"/>
              <a:gd name="connsiteY129" fmla="*/ 1371600 h 3552825"/>
              <a:gd name="connsiteX130" fmla="*/ 2079060 w 7622610"/>
              <a:gd name="connsiteY130" fmla="*/ 1343025 h 3552825"/>
              <a:gd name="connsiteX131" fmla="*/ 2050485 w 7622610"/>
              <a:gd name="connsiteY131" fmla="*/ 1285875 h 3552825"/>
              <a:gd name="connsiteX132" fmla="*/ 2021910 w 7622610"/>
              <a:gd name="connsiteY132" fmla="*/ 1276350 h 3552825"/>
              <a:gd name="connsiteX133" fmla="*/ 1993335 w 7622610"/>
              <a:gd name="connsiteY133" fmla="*/ 1257300 h 3552825"/>
              <a:gd name="connsiteX134" fmla="*/ 1983810 w 7622610"/>
              <a:gd name="connsiteY134" fmla="*/ 1085850 h 3552825"/>
              <a:gd name="connsiteX135" fmla="*/ 1974285 w 7622610"/>
              <a:gd name="connsiteY135" fmla="*/ 1057275 h 3552825"/>
              <a:gd name="connsiteX136" fmla="*/ 1936185 w 7622610"/>
              <a:gd name="connsiteY136" fmla="*/ 1047750 h 3552825"/>
              <a:gd name="connsiteX137" fmla="*/ 1850460 w 7622610"/>
              <a:gd name="connsiteY137" fmla="*/ 1019175 h 3552825"/>
              <a:gd name="connsiteX138" fmla="*/ 1821885 w 7622610"/>
              <a:gd name="connsiteY138" fmla="*/ 1009650 h 3552825"/>
              <a:gd name="connsiteX139" fmla="*/ 1793310 w 7622610"/>
              <a:gd name="connsiteY139" fmla="*/ 1000125 h 3552825"/>
              <a:gd name="connsiteX140" fmla="*/ 1764735 w 7622610"/>
              <a:gd name="connsiteY140" fmla="*/ 981075 h 3552825"/>
              <a:gd name="connsiteX141" fmla="*/ 1707585 w 7622610"/>
              <a:gd name="connsiteY141" fmla="*/ 1009650 h 3552825"/>
              <a:gd name="connsiteX142" fmla="*/ 1688535 w 7622610"/>
              <a:gd name="connsiteY142" fmla="*/ 1038225 h 3552825"/>
              <a:gd name="connsiteX143" fmla="*/ 1578997 w 7622610"/>
              <a:gd name="connsiteY143" fmla="*/ 1090613 h 3552825"/>
              <a:gd name="connsiteX144" fmla="*/ 1393260 w 7622610"/>
              <a:gd name="connsiteY144" fmla="*/ 1038225 h 3552825"/>
              <a:gd name="connsiteX145" fmla="*/ 1319441 w 7622610"/>
              <a:gd name="connsiteY145" fmla="*/ 1050132 h 3552825"/>
              <a:gd name="connsiteX146" fmla="*/ 1274198 w 7622610"/>
              <a:gd name="connsiteY146" fmla="*/ 1045369 h 3552825"/>
              <a:gd name="connsiteX147" fmla="*/ 1248004 w 7622610"/>
              <a:gd name="connsiteY147" fmla="*/ 995362 h 3552825"/>
              <a:gd name="connsiteX148" fmla="*/ 1212285 w 7622610"/>
              <a:gd name="connsiteY148" fmla="*/ 957263 h 3552825"/>
              <a:gd name="connsiteX149" fmla="*/ 1307535 w 7622610"/>
              <a:gd name="connsiteY149" fmla="*/ 952500 h 3552825"/>
              <a:gd name="connsiteX150" fmla="*/ 1336110 w 7622610"/>
              <a:gd name="connsiteY150" fmla="*/ 942975 h 3552825"/>
              <a:gd name="connsiteX151" fmla="*/ 1364685 w 7622610"/>
              <a:gd name="connsiteY151" fmla="*/ 914400 h 3552825"/>
              <a:gd name="connsiteX152" fmla="*/ 1374210 w 7622610"/>
              <a:gd name="connsiteY152" fmla="*/ 885825 h 3552825"/>
              <a:gd name="connsiteX153" fmla="*/ 1459935 w 7622610"/>
              <a:gd name="connsiteY153" fmla="*/ 838200 h 3552825"/>
              <a:gd name="connsiteX154" fmla="*/ 1536135 w 7622610"/>
              <a:gd name="connsiteY154" fmla="*/ 828675 h 3552825"/>
              <a:gd name="connsiteX155" fmla="*/ 1593285 w 7622610"/>
              <a:gd name="connsiteY155" fmla="*/ 800100 h 3552825"/>
              <a:gd name="connsiteX156" fmla="*/ 1602810 w 7622610"/>
              <a:gd name="connsiteY156" fmla="*/ 771525 h 3552825"/>
              <a:gd name="connsiteX157" fmla="*/ 1612335 w 7622610"/>
              <a:gd name="connsiteY157" fmla="*/ 695325 h 3552825"/>
              <a:gd name="connsiteX158" fmla="*/ 1602810 w 7622610"/>
              <a:gd name="connsiteY158" fmla="*/ 647700 h 3552825"/>
              <a:gd name="connsiteX159" fmla="*/ 1574235 w 7622610"/>
              <a:gd name="connsiteY159" fmla="*/ 628650 h 3552825"/>
              <a:gd name="connsiteX160" fmla="*/ 1517085 w 7622610"/>
              <a:gd name="connsiteY160" fmla="*/ 609600 h 3552825"/>
              <a:gd name="connsiteX161" fmla="*/ 1488510 w 7622610"/>
              <a:gd name="connsiteY161" fmla="*/ 600075 h 3552825"/>
              <a:gd name="connsiteX162" fmla="*/ 1459935 w 7622610"/>
              <a:gd name="connsiteY162" fmla="*/ 581025 h 3552825"/>
              <a:gd name="connsiteX163" fmla="*/ 1412310 w 7622610"/>
              <a:gd name="connsiteY163" fmla="*/ 495300 h 3552825"/>
              <a:gd name="connsiteX164" fmla="*/ 1383735 w 7622610"/>
              <a:gd name="connsiteY164" fmla="*/ 476250 h 3552825"/>
              <a:gd name="connsiteX165" fmla="*/ 1364685 w 7622610"/>
              <a:gd name="connsiteY165" fmla="*/ 447675 h 3552825"/>
              <a:gd name="connsiteX166" fmla="*/ 1336110 w 7622610"/>
              <a:gd name="connsiteY166" fmla="*/ 438150 h 3552825"/>
              <a:gd name="connsiteX167" fmla="*/ 1278960 w 7622610"/>
              <a:gd name="connsiteY167" fmla="*/ 400050 h 3552825"/>
              <a:gd name="connsiteX168" fmla="*/ 1278960 w 7622610"/>
              <a:gd name="connsiteY168" fmla="*/ 400050 h 3552825"/>
              <a:gd name="connsiteX169" fmla="*/ 1221810 w 7622610"/>
              <a:gd name="connsiteY169" fmla="*/ 342900 h 3552825"/>
              <a:gd name="connsiteX170" fmla="*/ 1193235 w 7622610"/>
              <a:gd name="connsiteY170" fmla="*/ 314325 h 3552825"/>
              <a:gd name="connsiteX171" fmla="*/ 1174185 w 7622610"/>
              <a:gd name="connsiteY171" fmla="*/ 285750 h 3552825"/>
              <a:gd name="connsiteX172" fmla="*/ 1145610 w 7622610"/>
              <a:gd name="connsiteY172" fmla="*/ 276225 h 3552825"/>
              <a:gd name="connsiteX173" fmla="*/ 1126560 w 7622610"/>
              <a:gd name="connsiteY173" fmla="*/ 247650 h 3552825"/>
              <a:gd name="connsiteX174" fmla="*/ 1069410 w 7622610"/>
              <a:gd name="connsiteY174" fmla="*/ 219075 h 3552825"/>
              <a:gd name="connsiteX175" fmla="*/ 1021785 w 7622610"/>
              <a:gd name="connsiteY175" fmla="*/ 180975 h 3552825"/>
              <a:gd name="connsiteX176" fmla="*/ 1002735 w 7622610"/>
              <a:gd name="connsiteY176" fmla="*/ 152400 h 3552825"/>
              <a:gd name="connsiteX177" fmla="*/ 974160 w 7622610"/>
              <a:gd name="connsiteY177" fmla="*/ 123825 h 3552825"/>
              <a:gd name="connsiteX178" fmla="*/ 955110 w 7622610"/>
              <a:gd name="connsiteY178" fmla="*/ 95250 h 3552825"/>
              <a:gd name="connsiteX179" fmla="*/ 897960 w 7622610"/>
              <a:gd name="connsiteY179" fmla="*/ 47625 h 3552825"/>
              <a:gd name="connsiteX180" fmla="*/ 878910 w 7622610"/>
              <a:gd name="connsiteY180" fmla="*/ 19050 h 3552825"/>
              <a:gd name="connsiteX181" fmla="*/ 821760 w 7622610"/>
              <a:gd name="connsiteY181" fmla="*/ 9525 h 3552825"/>
              <a:gd name="connsiteX182" fmla="*/ 783660 w 7622610"/>
              <a:gd name="connsiteY182" fmla="*/ 0 h 3552825"/>
              <a:gd name="connsiteX183" fmla="*/ 640785 w 7622610"/>
              <a:gd name="connsiteY183" fmla="*/ 9525 h 3552825"/>
              <a:gd name="connsiteX184" fmla="*/ 583635 w 7622610"/>
              <a:gd name="connsiteY184" fmla="*/ 57150 h 3552825"/>
              <a:gd name="connsiteX185" fmla="*/ 488385 w 7622610"/>
              <a:gd name="connsiteY185" fmla="*/ 66675 h 3552825"/>
              <a:gd name="connsiteX186" fmla="*/ 412185 w 7622610"/>
              <a:gd name="connsiteY186" fmla="*/ 85725 h 3552825"/>
              <a:gd name="connsiteX187" fmla="*/ 402660 w 7622610"/>
              <a:gd name="connsiteY187" fmla="*/ 114300 h 3552825"/>
              <a:gd name="connsiteX188" fmla="*/ 431235 w 7622610"/>
              <a:gd name="connsiteY188" fmla="*/ 180975 h 3552825"/>
              <a:gd name="connsiteX189" fmla="*/ 488385 w 7622610"/>
              <a:gd name="connsiteY189" fmla="*/ 219075 h 3552825"/>
              <a:gd name="connsiteX190" fmla="*/ 478860 w 7622610"/>
              <a:gd name="connsiteY190" fmla="*/ 295275 h 3552825"/>
              <a:gd name="connsiteX191" fmla="*/ 450285 w 7622610"/>
              <a:gd name="connsiteY191" fmla="*/ 381000 h 3552825"/>
              <a:gd name="connsiteX192" fmla="*/ 440760 w 7622610"/>
              <a:gd name="connsiteY192" fmla="*/ 419100 h 3552825"/>
              <a:gd name="connsiteX193" fmla="*/ 383610 w 7622610"/>
              <a:gd name="connsiteY193" fmla="*/ 447675 h 3552825"/>
              <a:gd name="connsiteX194" fmla="*/ 288360 w 7622610"/>
              <a:gd name="connsiteY194" fmla="*/ 419100 h 3552825"/>
              <a:gd name="connsiteX195" fmla="*/ 259785 w 7622610"/>
              <a:gd name="connsiteY195" fmla="*/ 409575 h 3552825"/>
              <a:gd name="connsiteX196" fmla="*/ 59760 w 7622610"/>
              <a:gd name="connsiteY196" fmla="*/ 419100 h 3552825"/>
              <a:gd name="connsiteX197" fmla="*/ 40710 w 7622610"/>
              <a:gd name="connsiteY197" fmla="*/ 447675 h 3552825"/>
              <a:gd name="connsiteX198" fmla="*/ 50235 w 7622610"/>
              <a:gd name="connsiteY198" fmla="*/ 476250 h 3552825"/>
              <a:gd name="connsiteX199" fmla="*/ 40710 w 7622610"/>
              <a:gd name="connsiteY199" fmla="*/ 561975 h 3552825"/>
              <a:gd name="connsiteX200" fmla="*/ 21660 w 7622610"/>
              <a:gd name="connsiteY200" fmla="*/ 619125 h 3552825"/>
              <a:gd name="connsiteX201" fmla="*/ 31185 w 7622610"/>
              <a:gd name="connsiteY201" fmla="*/ 666750 h 3552825"/>
              <a:gd name="connsiteX202" fmla="*/ 50235 w 7622610"/>
              <a:gd name="connsiteY202" fmla="*/ 723900 h 3552825"/>
              <a:gd name="connsiteX203" fmla="*/ 126435 w 7622610"/>
              <a:gd name="connsiteY203" fmla="*/ 742950 h 3552825"/>
              <a:gd name="connsiteX204" fmla="*/ 183585 w 7622610"/>
              <a:gd name="connsiteY204" fmla="*/ 762000 h 3552825"/>
              <a:gd name="connsiteX205" fmla="*/ 240735 w 7622610"/>
              <a:gd name="connsiteY205" fmla="*/ 781050 h 3552825"/>
              <a:gd name="connsiteX206" fmla="*/ 269310 w 7622610"/>
              <a:gd name="connsiteY206" fmla="*/ 790575 h 3552825"/>
              <a:gd name="connsiteX207" fmla="*/ 288360 w 7622610"/>
              <a:gd name="connsiteY207" fmla="*/ 847725 h 3552825"/>
              <a:gd name="connsiteX208" fmla="*/ 307410 w 7622610"/>
              <a:gd name="connsiteY208" fmla="*/ 885825 h 3552825"/>
              <a:gd name="connsiteX0" fmla="*/ 7184460 w 7622610"/>
              <a:gd name="connsiteY0" fmla="*/ 3552825 h 3552825"/>
              <a:gd name="connsiteX1" fmla="*/ 7160648 w 7622610"/>
              <a:gd name="connsiteY1" fmla="*/ 3548063 h 3552825"/>
              <a:gd name="connsiteX2" fmla="*/ 7213035 w 7622610"/>
              <a:gd name="connsiteY2" fmla="*/ 3495675 h 3552825"/>
              <a:gd name="connsiteX3" fmla="*/ 7203510 w 7622610"/>
              <a:gd name="connsiteY3" fmla="*/ 3457575 h 3552825"/>
              <a:gd name="connsiteX4" fmla="*/ 7208272 w 7622610"/>
              <a:gd name="connsiteY4" fmla="*/ 3352800 h 3552825"/>
              <a:gd name="connsiteX5" fmla="*/ 7232085 w 7622610"/>
              <a:gd name="connsiteY5" fmla="*/ 3343275 h 3552825"/>
              <a:gd name="connsiteX6" fmla="*/ 7243991 w 7622610"/>
              <a:gd name="connsiteY6" fmla="*/ 3257550 h 3552825"/>
              <a:gd name="connsiteX7" fmla="*/ 7308285 w 7622610"/>
              <a:gd name="connsiteY7" fmla="*/ 3219450 h 3552825"/>
              <a:gd name="connsiteX8" fmla="*/ 7317810 w 7622610"/>
              <a:gd name="connsiteY8" fmla="*/ 3190875 h 3552825"/>
              <a:gd name="connsiteX9" fmla="*/ 7329716 w 7622610"/>
              <a:gd name="connsiteY9" fmla="*/ 2988469 h 3552825"/>
              <a:gd name="connsiteX10" fmla="*/ 7410679 w 7622610"/>
              <a:gd name="connsiteY10" fmla="*/ 2924175 h 3552825"/>
              <a:gd name="connsiteX11" fmla="*/ 7472591 w 7622610"/>
              <a:gd name="connsiteY11" fmla="*/ 2962275 h 3552825"/>
              <a:gd name="connsiteX12" fmla="*/ 7527360 w 7622610"/>
              <a:gd name="connsiteY12" fmla="*/ 2947988 h 3552825"/>
              <a:gd name="connsiteX13" fmla="*/ 7574985 w 7622610"/>
              <a:gd name="connsiteY13" fmla="*/ 2867025 h 3552825"/>
              <a:gd name="connsiteX14" fmla="*/ 7584510 w 7622610"/>
              <a:gd name="connsiteY14" fmla="*/ 2838450 h 3552825"/>
              <a:gd name="connsiteX15" fmla="*/ 7613085 w 7622610"/>
              <a:gd name="connsiteY15" fmla="*/ 2819400 h 3552825"/>
              <a:gd name="connsiteX16" fmla="*/ 7622610 w 7622610"/>
              <a:gd name="connsiteY16" fmla="*/ 2790825 h 3552825"/>
              <a:gd name="connsiteX17" fmla="*/ 7613085 w 7622610"/>
              <a:gd name="connsiteY17" fmla="*/ 2752725 h 3552825"/>
              <a:gd name="connsiteX18" fmla="*/ 7489260 w 7622610"/>
              <a:gd name="connsiteY18" fmla="*/ 2714625 h 3552825"/>
              <a:gd name="connsiteX19" fmla="*/ 7460685 w 7622610"/>
              <a:gd name="connsiteY19" fmla="*/ 2705100 h 3552825"/>
              <a:gd name="connsiteX20" fmla="*/ 7432110 w 7622610"/>
              <a:gd name="connsiteY20" fmla="*/ 2676525 h 3552825"/>
              <a:gd name="connsiteX21" fmla="*/ 7403535 w 7622610"/>
              <a:gd name="connsiteY21" fmla="*/ 2657475 h 3552825"/>
              <a:gd name="connsiteX22" fmla="*/ 7241610 w 7622610"/>
              <a:gd name="connsiteY22" fmla="*/ 2619375 h 3552825"/>
              <a:gd name="connsiteX23" fmla="*/ 7174935 w 7622610"/>
              <a:gd name="connsiteY23" fmla="*/ 2600325 h 3552825"/>
              <a:gd name="connsiteX24" fmla="*/ 7070160 w 7622610"/>
              <a:gd name="connsiteY24" fmla="*/ 2571750 h 3552825"/>
              <a:gd name="connsiteX25" fmla="*/ 7041585 w 7622610"/>
              <a:gd name="connsiteY25" fmla="*/ 2552700 h 3552825"/>
              <a:gd name="connsiteX26" fmla="*/ 6965385 w 7622610"/>
              <a:gd name="connsiteY26" fmla="*/ 2543175 h 3552825"/>
              <a:gd name="connsiteX27" fmla="*/ 6936810 w 7622610"/>
              <a:gd name="connsiteY27" fmla="*/ 2533650 h 3552825"/>
              <a:gd name="connsiteX28" fmla="*/ 6841560 w 7622610"/>
              <a:gd name="connsiteY28" fmla="*/ 2552700 h 3552825"/>
              <a:gd name="connsiteX29" fmla="*/ 6812985 w 7622610"/>
              <a:gd name="connsiteY29" fmla="*/ 2571750 h 3552825"/>
              <a:gd name="connsiteX30" fmla="*/ 6755835 w 7622610"/>
              <a:gd name="connsiteY30" fmla="*/ 2590800 h 3552825"/>
              <a:gd name="connsiteX31" fmla="*/ 6727260 w 7622610"/>
              <a:gd name="connsiteY31" fmla="*/ 2609850 h 3552825"/>
              <a:gd name="connsiteX32" fmla="*/ 6698685 w 7622610"/>
              <a:gd name="connsiteY32" fmla="*/ 2619375 h 3552825"/>
              <a:gd name="connsiteX33" fmla="*/ 6641535 w 7622610"/>
              <a:gd name="connsiteY33" fmla="*/ 2657475 h 3552825"/>
              <a:gd name="connsiteX34" fmla="*/ 6584385 w 7622610"/>
              <a:gd name="connsiteY34" fmla="*/ 2619375 h 3552825"/>
              <a:gd name="connsiteX35" fmla="*/ 6527235 w 7622610"/>
              <a:gd name="connsiteY35" fmla="*/ 2581275 h 3552825"/>
              <a:gd name="connsiteX36" fmla="*/ 6498660 w 7622610"/>
              <a:gd name="connsiteY36" fmla="*/ 2562225 h 3552825"/>
              <a:gd name="connsiteX37" fmla="*/ 6412935 w 7622610"/>
              <a:gd name="connsiteY37" fmla="*/ 2543175 h 3552825"/>
              <a:gd name="connsiteX38" fmla="*/ 6231960 w 7622610"/>
              <a:gd name="connsiteY38" fmla="*/ 2533650 h 3552825"/>
              <a:gd name="connsiteX39" fmla="*/ 6155760 w 7622610"/>
              <a:gd name="connsiteY39" fmla="*/ 2552700 h 3552825"/>
              <a:gd name="connsiteX40" fmla="*/ 6127185 w 7622610"/>
              <a:gd name="connsiteY40" fmla="*/ 2571750 h 3552825"/>
              <a:gd name="connsiteX41" fmla="*/ 6117660 w 7622610"/>
              <a:gd name="connsiteY41" fmla="*/ 2619375 h 3552825"/>
              <a:gd name="connsiteX42" fmla="*/ 6060510 w 7622610"/>
              <a:gd name="connsiteY42" fmla="*/ 2647950 h 3552825"/>
              <a:gd name="connsiteX43" fmla="*/ 5860485 w 7622610"/>
              <a:gd name="connsiteY43" fmla="*/ 2647950 h 3552825"/>
              <a:gd name="connsiteX44" fmla="*/ 5822385 w 7622610"/>
              <a:gd name="connsiteY44" fmla="*/ 2657475 h 3552825"/>
              <a:gd name="connsiteX45" fmla="*/ 5765235 w 7622610"/>
              <a:gd name="connsiteY45" fmla="*/ 2676525 h 3552825"/>
              <a:gd name="connsiteX46" fmla="*/ 5755710 w 7622610"/>
              <a:gd name="connsiteY46" fmla="*/ 2781300 h 3552825"/>
              <a:gd name="connsiteX47" fmla="*/ 5715229 w 7622610"/>
              <a:gd name="connsiteY47" fmla="*/ 2831306 h 3552825"/>
              <a:gd name="connsiteX48" fmla="*/ 5593785 w 7622610"/>
              <a:gd name="connsiteY48" fmla="*/ 2781300 h 3552825"/>
              <a:gd name="connsiteX49" fmla="*/ 5536635 w 7622610"/>
              <a:gd name="connsiteY49" fmla="*/ 2762250 h 3552825"/>
              <a:gd name="connsiteX50" fmla="*/ 5508060 w 7622610"/>
              <a:gd name="connsiteY50" fmla="*/ 2752725 h 3552825"/>
              <a:gd name="connsiteX51" fmla="*/ 5450910 w 7622610"/>
              <a:gd name="connsiteY51" fmla="*/ 2714625 h 3552825"/>
              <a:gd name="connsiteX52" fmla="*/ 5393760 w 7622610"/>
              <a:gd name="connsiteY52" fmla="*/ 2695575 h 3552825"/>
              <a:gd name="connsiteX53" fmla="*/ 5365185 w 7622610"/>
              <a:gd name="connsiteY53" fmla="*/ 2686050 h 3552825"/>
              <a:gd name="connsiteX54" fmla="*/ 5165160 w 7622610"/>
              <a:gd name="connsiteY54" fmla="*/ 2590800 h 3552825"/>
              <a:gd name="connsiteX55" fmla="*/ 5184210 w 7622610"/>
              <a:gd name="connsiteY55" fmla="*/ 2562225 h 3552825"/>
              <a:gd name="connsiteX56" fmla="*/ 5241360 w 7622610"/>
              <a:gd name="connsiteY56" fmla="*/ 2543175 h 3552825"/>
              <a:gd name="connsiteX57" fmla="*/ 5279460 w 7622610"/>
              <a:gd name="connsiteY57" fmla="*/ 2486025 h 3552825"/>
              <a:gd name="connsiteX58" fmla="*/ 5298510 w 7622610"/>
              <a:gd name="connsiteY58" fmla="*/ 2457450 h 3552825"/>
              <a:gd name="connsiteX59" fmla="*/ 5288985 w 7622610"/>
              <a:gd name="connsiteY59" fmla="*/ 2400300 h 3552825"/>
              <a:gd name="connsiteX60" fmla="*/ 5250885 w 7622610"/>
              <a:gd name="connsiteY60" fmla="*/ 2390775 h 3552825"/>
              <a:gd name="connsiteX61" fmla="*/ 5193735 w 7622610"/>
              <a:gd name="connsiteY61" fmla="*/ 2371725 h 3552825"/>
              <a:gd name="connsiteX62" fmla="*/ 5165160 w 7622610"/>
              <a:gd name="connsiteY62" fmla="*/ 2362200 h 3552825"/>
              <a:gd name="connsiteX63" fmla="*/ 5136585 w 7622610"/>
              <a:gd name="connsiteY63" fmla="*/ 2352675 h 3552825"/>
              <a:gd name="connsiteX64" fmla="*/ 5108010 w 7622610"/>
              <a:gd name="connsiteY64" fmla="*/ 2295525 h 3552825"/>
              <a:gd name="connsiteX65" fmla="*/ 5117535 w 7622610"/>
              <a:gd name="connsiteY65" fmla="*/ 2257425 h 3552825"/>
              <a:gd name="connsiteX66" fmla="*/ 5108010 w 7622610"/>
              <a:gd name="connsiteY66" fmla="*/ 2143125 h 3552825"/>
              <a:gd name="connsiteX67" fmla="*/ 5079435 w 7622610"/>
              <a:gd name="connsiteY67" fmla="*/ 2124075 h 3552825"/>
              <a:gd name="connsiteX68" fmla="*/ 4993710 w 7622610"/>
              <a:gd name="connsiteY68" fmla="*/ 2114550 h 3552825"/>
              <a:gd name="connsiteX69" fmla="*/ 5022285 w 7622610"/>
              <a:gd name="connsiteY69" fmla="*/ 2028825 h 3552825"/>
              <a:gd name="connsiteX70" fmla="*/ 5031810 w 7622610"/>
              <a:gd name="connsiteY70" fmla="*/ 2000250 h 3552825"/>
              <a:gd name="connsiteX71" fmla="*/ 5022285 w 7622610"/>
              <a:gd name="connsiteY71" fmla="*/ 1895475 h 3552825"/>
              <a:gd name="connsiteX72" fmla="*/ 4936560 w 7622610"/>
              <a:gd name="connsiteY72" fmla="*/ 1847850 h 3552825"/>
              <a:gd name="connsiteX73" fmla="*/ 4907985 w 7622610"/>
              <a:gd name="connsiteY73" fmla="*/ 1828800 h 3552825"/>
              <a:gd name="connsiteX74" fmla="*/ 4793685 w 7622610"/>
              <a:gd name="connsiteY74" fmla="*/ 1819275 h 3552825"/>
              <a:gd name="connsiteX75" fmla="*/ 4765110 w 7622610"/>
              <a:gd name="connsiteY75" fmla="*/ 1809750 h 3552825"/>
              <a:gd name="connsiteX76" fmla="*/ 4707960 w 7622610"/>
              <a:gd name="connsiteY76" fmla="*/ 1781175 h 3552825"/>
              <a:gd name="connsiteX77" fmla="*/ 4688910 w 7622610"/>
              <a:gd name="connsiteY77" fmla="*/ 1752600 h 3552825"/>
              <a:gd name="connsiteX78" fmla="*/ 4669860 w 7622610"/>
              <a:gd name="connsiteY78" fmla="*/ 1676400 h 3552825"/>
              <a:gd name="connsiteX79" fmla="*/ 4631760 w 7622610"/>
              <a:gd name="connsiteY79" fmla="*/ 1619250 h 3552825"/>
              <a:gd name="connsiteX80" fmla="*/ 4574610 w 7622610"/>
              <a:gd name="connsiteY80" fmla="*/ 1600200 h 3552825"/>
              <a:gd name="connsiteX81" fmla="*/ 4355535 w 7622610"/>
              <a:gd name="connsiteY81" fmla="*/ 1609725 h 3552825"/>
              <a:gd name="connsiteX82" fmla="*/ 4336485 w 7622610"/>
              <a:gd name="connsiteY82" fmla="*/ 1638300 h 3552825"/>
              <a:gd name="connsiteX83" fmla="*/ 4326960 w 7622610"/>
              <a:gd name="connsiteY83" fmla="*/ 1704975 h 3552825"/>
              <a:gd name="connsiteX84" fmla="*/ 4298385 w 7622610"/>
              <a:gd name="connsiteY84" fmla="*/ 1724025 h 3552825"/>
              <a:gd name="connsiteX85" fmla="*/ 4212660 w 7622610"/>
              <a:gd name="connsiteY85" fmla="*/ 1714500 h 3552825"/>
              <a:gd name="connsiteX86" fmla="*/ 4184085 w 7622610"/>
              <a:gd name="connsiteY86" fmla="*/ 1619250 h 3552825"/>
              <a:gd name="connsiteX87" fmla="*/ 4174560 w 7622610"/>
              <a:gd name="connsiteY87" fmla="*/ 1590675 h 3552825"/>
              <a:gd name="connsiteX88" fmla="*/ 4107885 w 7622610"/>
              <a:gd name="connsiteY88" fmla="*/ 1571625 h 3552825"/>
              <a:gd name="connsiteX89" fmla="*/ 3919767 w 7622610"/>
              <a:gd name="connsiteY89" fmla="*/ 1631156 h 3552825"/>
              <a:gd name="connsiteX90" fmla="*/ 3841185 w 7622610"/>
              <a:gd name="connsiteY90" fmla="*/ 1631156 h 3552825"/>
              <a:gd name="connsiteX91" fmla="*/ 3812610 w 7622610"/>
              <a:gd name="connsiteY91" fmla="*/ 1619250 h 3552825"/>
              <a:gd name="connsiteX92" fmla="*/ 3743554 w 7622610"/>
              <a:gd name="connsiteY92" fmla="*/ 1626394 h 3552825"/>
              <a:gd name="connsiteX93" fmla="*/ 3841185 w 7622610"/>
              <a:gd name="connsiteY93" fmla="*/ 1719263 h 3552825"/>
              <a:gd name="connsiteX94" fmla="*/ 3819754 w 7622610"/>
              <a:gd name="connsiteY94" fmla="*/ 1774032 h 3552825"/>
              <a:gd name="connsiteX95" fmla="*/ 3803085 w 7622610"/>
              <a:gd name="connsiteY95" fmla="*/ 1809750 h 3552825"/>
              <a:gd name="connsiteX96" fmla="*/ 3793560 w 7622610"/>
              <a:gd name="connsiteY96" fmla="*/ 1885950 h 3552825"/>
              <a:gd name="connsiteX97" fmla="*/ 3784035 w 7622610"/>
              <a:gd name="connsiteY97" fmla="*/ 2000250 h 3552825"/>
              <a:gd name="connsiteX98" fmla="*/ 3755460 w 7622610"/>
              <a:gd name="connsiteY98" fmla="*/ 2009775 h 3552825"/>
              <a:gd name="connsiteX99" fmla="*/ 3688785 w 7622610"/>
              <a:gd name="connsiteY99" fmla="*/ 1981200 h 3552825"/>
              <a:gd name="connsiteX100" fmla="*/ 3650685 w 7622610"/>
              <a:gd name="connsiteY100" fmla="*/ 1971675 h 3552825"/>
              <a:gd name="connsiteX101" fmla="*/ 3488760 w 7622610"/>
              <a:gd name="connsiteY101" fmla="*/ 1962150 h 3552825"/>
              <a:gd name="connsiteX102" fmla="*/ 3441135 w 7622610"/>
              <a:gd name="connsiteY102" fmla="*/ 2009775 h 3552825"/>
              <a:gd name="connsiteX103" fmla="*/ 3412560 w 7622610"/>
              <a:gd name="connsiteY103" fmla="*/ 2019300 h 3552825"/>
              <a:gd name="connsiteX104" fmla="*/ 3383985 w 7622610"/>
              <a:gd name="connsiteY104" fmla="*/ 2038350 h 3552825"/>
              <a:gd name="connsiteX105" fmla="*/ 3345885 w 7622610"/>
              <a:gd name="connsiteY105" fmla="*/ 2028825 h 3552825"/>
              <a:gd name="connsiteX106" fmla="*/ 3317310 w 7622610"/>
              <a:gd name="connsiteY106" fmla="*/ 2019300 h 3552825"/>
              <a:gd name="connsiteX107" fmla="*/ 3241110 w 7622610"/>
              <a:gd name="connsiteY107" fmla="*/ 2000250 h 3552825"/>
              <a:gd name="connsiteX108" fmla="*/ 3212535 w 7622610"/>
              <a:gd name="connsiteY108" fmla="*/ 1981200 h 3552825"/>
              <a:gd name="connsiteX109" fmla="*/ 3126810 w 7622610"/>
              <a:gd name="connsiteY109" fmla="*/ 1885950 h 3552825"/>
              <a:gd name="connsiteX110" fmla="*/ 3079185 w 7622610"/>
              <a:gd name="connsiteY110" fmla="*/ 1847850 h 3552825"/>
              <a:gd name="connsiteX111" fmla="*/ 2945835 w 7622610"/>
              <a:gd name="connsiteY111" fmla="*/ 1857375 h 3552825"/>
              <a:gd name="connsiteX112" fmla="*/ 2917260 w 7622610"/>
              <a:gd name="connsiteY112" fmla="*/ 1866900 h 3552825"/>
              <a:gd name="connsiteX113" fmla="*/ 2869635 w 7622610"/>
              <a:gd name="connsiteY113" fmla="*/ 1876425 h 3552825"/>
              <a:gd name="connsiteX114" fmla="*/ 2802960 w 7622610"/>
              <a:gd name="connsiteY114" fmla="*/ 1857375 h 3552825"/>
              <a:gd name="connsiteX115" fmla="*/ 2755335 w 7622610"/>
              <a:gd name="connsiteY115" fmla="*/ 1800225 h 3552825"/>
              <a:gd name="connsiteX116" fmla="*/ 2726760 w 7622610"/>
              <a:gd name="connsiteY116" fmla="*/ 1781175 h 3552825"/>
              <a:gd name="connsiteX117" fmla="*/ 2669610 w 7622610"/>
              <a:gd name="connsiteY117" fmla="*/ 1762125 h 3552825"/>
              <a:gd name="connsiteX118" fmla="*/ 2593410 w 7622610"/>
              <a:gd name="connsiteY118" fmla="*/ 1743075 h 3552825"/>
              <a:gd name="connsiteX119" fmla="*/ 2479110 w 7622610"/>
              <a:gd name="connsiteY119" fmla="*/ 1685925 h 3552825"/>
              <a:gd name="connsiteX120" fmla="*/ 2460060 w 7622610"/>
              <a:gd name="connsiteY120" fmla="*/ 1657350 h 3552825"/>
              <a:gd name="connsiteX121" fmla="*/ 2431485 w 7622610"/>
              <a:gd name="connsiteY121" fmla="*/ 1638300 h 3552825"/>
              <a:gd name="connsiteX122" fmla="*/ 2441010 w 7622610"/>
              <a:gd name="connsiteY122" fmla="*/ 1485900 h 3552825"/>
              <a:gd name="connsiteX123" fmla="*/ 2383860 w 7622610"/>
              <a:gd name="connsiteY123" fmla="*/ 1466850 h 3552825"/>
              <a:gd name="connsiteX124" fmla="*/ 2355285 w 7622610"/>
              <a:gd name="connsiteY124" fmla="*/ 1447800 h 3552825"/>
              <a:gd name="connsiteX125" fmla="*/ 2326710 w 7622610"/>
              <a:gd name="connsiteY125" fmla="*/ 1419225 h 3552825"/>
              <a:gd name="connsiteX126" fmla="*/ 2298135 w 7622610"/>
              <a:gd name="connsiteY126" fmla="*/ 1409700 h 3552825"/>
              <a:gd name="connsiteX127" fmla="*/ 2183835 w 7622610"/>
              <a:gd name="connsiteY127" fmla="*/ 1362075 h 3552825"/>
              <a:gd name="connsiteX128" fmla="*/ 2155260 w 7622610"/>
              <a:gd name="connsiteY128" fmla="*/ 1352550 h 3552825"/>
              <a:gd name="connsiteX129" fmla="*/ 2098110 w 7622610"/>
              <a:gd name="connsiteY129" fmla="*/ 1371600 h 3552825"/>
              <a:gd name="connsiteX130" fmla="*/ 2079060 w 7622610"/>
              <a:gd name="connsiteY130" fmla="*/ 1343025 h 3552825"/>
              <a:gd name="connsiteX131" fmla="*/ 2050485 w 7622610"/>
              <a:gd name="connsiteY131" fmla="*/ 1285875 h 3552825"/>
              <a:gd name="connsiteX132" fmla="*/ 2021910 w 7622610"/>
              <a:gd name="connsiteY132" fmla="*/ 1276350 h 3552825"/>
              <a:gd name="connsiteX133" fmla="*/ 1993335 w 7622610"/>
              <a:gd name="connsiteY133" fmla="*/ 1257300 h 3552825"/>
              <a:gd name="connsiteX134" fmla="*/ 1983810 w 7622610"/>
              <a:gd name="connsiteY134" fmla="*/ 1085850 h 3552825"/>
              <a:gd name="connsiteX135" fmla="*/ 1974285 w 7622610"/>
              <a:gd name="connsiteY135" fmla="*/ 1057275 h 3552825"/>
              <a:gd name="connsiteX136" fmla="*/ 1936185 w 7622610"/>
              <a:gd name="connsiteY136" fmla="*/ 1047750 h 3552825"/>
              <a:gd name="connsiteX137" fmla="*/ 1850460 w 7622610"/>
              <a:gd name="connsiteY137" fmla="*/ 1019175 h 3552825"/>
              <a:gd name="connsiteX138" fmla="*/ 1821885 w 7622610"/>
              <a:gd name="connsiteY138" fmla="*/ 1009650 h 3552825"/>
              <a:gd name="connsiteX139" fmla="*/ 1793310 w 7622610"/>
              <a:gd name="connsiteY139" fmla="*/ 1000125 h 3552825"/>
              <a:gd name="connsiteX140" fmla="*/ 1764735 w 7622610"/>
              <a:gd name="connsiteY140" fmla="*/ 981075 h 3552825"/>
              <a:gd name="connsiteX141" fmla="*/ 1707585 w 7622610"/>
              <a:gd name="connsiteY141" fmla="*/ 1009650 h 3552825"/>
              <a:gd name="connsiteX142" fmla="*/ 1688535 w 7622610"/>
              <a:gd name="connsiteY142" fmla="*/ 1038225 h 3552825"/>
              <a:gd name="connsiteX143" fmla="*/ 1578997 w 7622610"/>
              <a:gd name="connsiteY143" fmla="*/ 1090613 h 3552825"/>
              <a:gd name="connsiteX144" fmla="*/ 1393260 w 7622610"/>
              <a:gd name="connsiteY144" fmla="*/ 1038225 h 3552825"/>
              <a:gd name="connsiteX145" fmla="*/ 1319441 w 7622610"/>
              <a:gd name="connsiteY145" fmla="*/ 1050132 h 3552825"/>
              <a:gd name="connsiteX146" fmla="*/ 1274198 w 7622610"/>
              <a:gd name="connsiteY146" fmla="*/ 1045369 h 3552825"/>
              <a:gd name="connsiteX147" fmla="*/ 1248004 w 7622610"/>
              <a:gd name="connsiteY147" fmla="*/ 995362 h 3552825"/>
              <a:gd name="connsiteX148" fmla="*/ 1212285 w 7622610"/>
              <a:gd name="connsiteY148" fmla="*/ 957263 h 3552825"/>
              <a:gd name="connsiteX149" fmla="*/ 1307535 w 7622610"/>
              <a:gd name="connsiteY149" fmla="*/ 952500 h 3552825"/>
              <a:gd name="connsiteX150" fmla="*/ 1336110 w 7622610"/>
              <a:gd name="connsiteY150" fmla="*/ 942975 h 3552825"/>
              <a:gd name="connsiteX151" fmla="*/ 1364685 w 7622610"/>
              <a:gd name="connsiteY151" fmla="*/ 914400 h 3552825"/>
              <a:gd name="connsiteX152" fmla="*/ 1374210 w 7622610"/>
              <a:gd name="connsiteY152" fmla="*/ 885825 h 3552825"/>
              <a:gd name="connsiteX153" fmla="*/ 1459935 w 7622610"/>
              <a:gd name="connsiteY153" fmla="*/ 838200 h 3552825"/>
              <a:gd name="connsiteX154" fmla="*/ 1536135 w 7622610"/>
              <a:gd name="connsiteY154" fmla="*/ 828675 h 3552825"/>
              <a:gd name="connsiteX155" fmla="*/ 1593285 w 7622610"/>
              <a:gd name="connsiteY155" fmla="*/ 800100 h 3552825"/>
              <a:gd name="connsiteX156" fmla="*/ 1602810 w 7622610"/>
              <a:gd name="connsiteY156" fmla="*/ 771525 h 3552825"/>
              <a:gd name="connsiteX157" fmla="*/ 1612335 w 7622610"/>
              <a:gd name="connsiteY157" fmla="*/ 695325 h 3552825"/>
              <a:gd name="connsiteX158" fmla="*/ 1557567 w 7622610"/>
              <a:gd name="connsiteY158" fmla="*/ 681038 h 3552825"/>
              <a:gd name="connsiteX159" fmla="*/ 1574235 w 7622610"/>
              <a:gd name="connsiteY159" fmla="*/ 628650 h 3552825"/>
              <a:gd name="connsiteX160" fmla="*/ 1517085 w 7622610"/>
              <a:gd name="connsiteY160" fmla="*/ 609600 h 3552825"/>
              <a:gd name="connsiteX161" fmla="*/ 1488510 w 7622610"/>
              <a:gd name="connsiteY161" fmla="*/ 600075 h 3552825"/>
              <a:gd name="connsiteX162" fmla="*/ 1459935 w 7622610"/>
              <a:gd name="connsiteY162" fmla="*/ 581025 h 3552825"/>
              <a:gd name="connsiteX163" fmla="*/ 1412310 w 7622610"/>
              <a:gd name="connsiteY163" fmla="*/ 495300 h 3552825"/>
              <a:gd name="connsiteX164" fmla="*/ 1383735 w 7622610"/>
              <a:gd name="connsiteY164" fmla="*/ 476250 h 3552825"/>
              <a:gd name="connsiteX165" fmla="*/ 1364685 w 7622610"/>
              <a:gd name="connsiteY165" fmla="*/ 447675 h 3552825"/>
              <a:gd name="connsiteX166" fmla="*/ 1336110 w 7622610"/>
              <a:gd name="connsiteY166" fmla="*/ 438150 h 3552825"/>
              <a:gd name="connsiteX167" fmla="*/ 1278960 w 7622610"/>
              <a:gd name="connsiteY167" fmla="*/ 400050 h 3552825"/>
              <a:gd name="connsiteX168" fmla="*/ 1278960 w 7622610"/>
              <a:gd name="connsiteY168" fmla="*/ 400050 h 3552825"/>
              <a:gd name="connsiteX169" fmla="*/ 1221810 w 7622610"/>
              <a:gd name="connsiteY169" fmla="*/ 342900 h 3552825"/>
              <a:gd name="connsiteX170" fmla="*/ 1193235 w 7622610"/>
              <a:gd name="connsiteY170" fmla="*/ 314325 h 3552825"/>
              <a:gd name="connsiteX171" fmla="*/ 1174185 w 7622610"/>
              <a:gd name="connsiteY171" fmla="*/ 285750 h 3552825"/>
              <a:gd name="connsiteX172" fmla="*/ 1145610 w 7622610"/>
              <a:gd name="connsiteY172" fmla="*/ 276225 h 3552825"/>
              <a:gd name="connsiteX173" fmla="*/ 1126560 w 7622610"/>
              <a:gd name="connsiteY173" fmla="*/ 247650 h 3552825"/>
              <a:gd name="connsiteX174" fmla="*/ 1069410 w 7622610"/>
              <a:gd name="connsiteY174" fmla="*/ 219075 h 3552825"/>
              <a:gd name="connsiteX175" fmla="*/ 1021785 w 7622610"/>
              <a:gd name="connsiteY175" fmla="*/ 180975 h 3552825"/>
              <a:gd name="connsiteX176" fmla="*/ 1002735 w 7622610"/>
              <a:gd name="connsiteY176" fmla="*/ 152400 h 3552825"/>
              <a:gd name="connsiteX177" fmla="*/ 974160 w 7622610"/>
              <a:gd name="connsiteY177" fmla="*/ 123825 h 3552825"/>
              <a:gd name="connsiteX178" fmla="*/ 955110 w 7622610"/>
              <a:gd name="connsiteY178" fmla="*/ 95250 h 3552825"/>
              <a:gd name="connsiteX179" fmla="*/ 897960 w 7622610"/>
              <a:gd name="connsiteY179" fmla="*/ 47625 h 3552825"/>
              <a:gd name="connsiteX180" fmla="*/ 878910 w 7622610"/>
              <a:gd name="connsiteY180" fmla="*/ 19050 h 3552825"/>
              <a:gd name="connsiteX181" fmla="*/ 821760 w 7622610"/>
              <a:gd name="connsiteY181" fmla="*/ 9525 h 3552825"/>
              <a:gd name="connsiteX182" fmla="*/ 783660 w 7622610"/>
              <a:gd name="connsiteY182" fmla="*/ 0 h 3552825"/>
              <a:gd name="connsiteX183" fmla="*/ 640785 w 7622610"/>
              <a:gd name="connsiteY183" fmla="*/ 9525 h 3552825"/>
              <a:gd name="connsiteX184" fmla="*/ 583635 w 7622610"/>
              <a:gd name="connsiteY184" fmla="*/ 57150 h 3552825"/>
              <a:gd name="connsiteX185" fmla="*/ 488385 w 7622610"/>
              <a:gd name="connsiteY185" fmla="*/ 66675 h 3552825"/>
              <a:gd name="connsiteX186" fmla="*/ 412185 w 7622610"/>
              <a:gd name="connsiteY186" fmla="*/ 85725 h 3552825"/>
              <a:gd name="connsiteX187" fmla="*/ 402660 w 7622610"/>
              <a:gd name="connsiteY187" fmla="*/ 114300 h 3552825"/>
              <a:gd name="connsiteX188" fmla="*/ 431235 w 7622610"/>
              <a:gd name="connsiteY188" fmla="*/ 180975 h 3552825"/>
              <a:gd name="connsiteX189" fmla="*/ 488385 w 7622610"/>
              <a:gd name="connsiteY189" fmla="*/ 219075 h 3552825"/>
              <a:gd name="connsiteX190" fmla="*/ 478860 w 7622610"/>
              <a:gd name="connsiteY190" fmla="*/ 295275 h 3552825"/>
              <a:gd name="connsiteX191" fmla="*/ 450285 w 7622610"/>
              <a:gd name="connsiteY191" fmla="*/ 381000 h 3552825"/>
              <a:gd name="connsiteX192" fmla="*/ 440760 w 7622610"/>
              <a:gd name="connsiteY192" fmla="*/ 419100 h 3552825"/>
              <a:gd name="connsiteX193" fmla="*/ 383610 w 7622610"/>
              <a:gd name="connsiteY193" fmla="*/ 447675 h 3552825"/>
              <a:gd name="connsiteX194" fmla="*/ 288360 w 7622610"/>
              <a:gd name="connsiteY194" fmla="*/ 419100 h 3552825"/>
              <a:gd name="connsiteX195" fmla="*/ 259785 w 7622610"/>
              <a:gd name="connsiteY195" fmla="*/ 409575 h 3552825"/>
              <a:gd name="connsiteX196" fmla="*/ 59760 w 7622610"/>
              <a:gd name="connsiteY196" fmla="*/ 419100 h 3552825"/>
              <a:gd name="connsiteX197" fmla="*/ 40710 w 7622610"/>
              <a:gd name="connsiteY197" fmla="*/ 447675 h 3552825"/>
              <a:gd name="connsiteX198" fmla="*/ 50235 w 7622610"/>
              <a:gd name="connsiteY198" fmla="*/ 476250 h 3552825"/>
              <a:gd name="connsiteX199" fmla="*/ 40710 w 7622610"/>
              <a:gd name="connsiteY199" fmla="*/ 561975 h 3552825"/>
              <a:gd name="connsiteX200" fmla="*/ 21660 w 7622610"/>
              <a:gd name="connsiteY200" fmla="*/ 619125 h 3552825"/>
              <a:gd name="connsiteX201" fmla="*/ 31185 w 7622610"/>
              <a:gd name="connsiteY201" fmla="*/ 666750 h 3552825"/>
              <a:gd name="connsiteX202" fmla="*/ 50235 w 7622610"/>
              <a:gd name="connsiteY202" fmla="*/ 723900 h 3552825"/>
              <a:gd name="connsiteX203" fmla="*/ 126435 w 7622610"/>
              <a:gd name="connsiteY203" fmla="*/ 742950 h 3552825"/>
              <a:gd name="connsiteX204" fmla="*/ 183585 w 7622610"/>
              <a:gd name="connsiteY204" fmla="*/ 762000 h 3552825"/>
              <a:gd name="connsiteX205" fmla="*/ 240735 w 7622610"/>
              <a:gd name="connsiteY205" fmla="*/ 781050 h 3552825"/>
              <a:gd name="connsiteX206" fmla="*/ 269310 w 7622610"/>
              <a:gd name="connsiteY206" fmla="*/ 790575 h 3552825"/>
              <a:gd name="connsiteX207" fmla="*/ 288360 w 7622610"/>
              <a:gd name="connsiteY207" fmla="*/ 847725 h 3552825"/>
              <a:gd name="connsiteX208" fmla="*/ 307410 w 7622610"/>
              <a:gd name="connsiteY208" fmla="*/ 885825 h 3552825"/>
              <a:gd name="connsiteX0" fmla="*/ 7184460 w 7622610"/>
              <a:gd name="connsiteY0" fmla="*/ 3552825 h 3552825"/>
              <a:gd name="connsiteX1" fmla="*/ 7160648 w 7622610"/>
              <a:gd name="connsiteY1" fmla="*/ 3548063 h 3552825"/>
              <a:gd name="connsiteX2" fmla="*/ 7213035 w 7622610"/>
              <a:gd name="connsiteY2" fmla="*/ 3495675 h 3552825"/>
              <a:gd name="connsiteX3" fmla="*/ 7203510 w 7622610"/>
              <a:gd name="connsiteY3" fmla="*/ 3457575 h 3552825"/>
              <a:gd name="connsiteX4" fmla="*/ 7208272 w 7622610"/>
              <a:gd name="connsiteY4" fmla="*/ 3352800 h 3552825"/>
              <a:gd name="connsiteX5" fmla="*/ 7232085 w 7622610"/>
              <a:gd name="connsiteY5" fmla="*/ 3343275 h 3552825"/>
              <a:gd name="connsiteX6" fmla="*/ 7243991 w 7622610"/>
              <a:gd name="connsiteY6" fmla="*/ 3257550 h 3552825"/>
              <a:gd name="connsiteX7" fmla="*/ 7308285 w 7622610"/>
              <a:gd name="connsiteY7" fmla="*/ 3219450 h 3552825"/>
              <a:gd name="connsiteX8" fmla="*/ 7317810 w 7622610"/>
              <a:gd name="connsiteY8" fmla="*/ 3190875 h 3552825"/>
              <a:gd name="connsiteX9" fmla="*/ 7329716 w 7622610"/>
              <a:gd name="connsiteY9" fmla="*/ 2988469 h 3552825"/>
              <a:gd name="connsiteX10" fmla="*/ 7410679 w 7622610"/>
              <a:gd name="connsiteY10" fmla="*/ 2924175 h 3552825"/>
              <a:gd name="connsiteX11" fmla="*/ 7472591 w 7622610"/>
              <a:gd name="connsiteY11" fmla="*/ 2962275 h 3552825"/>
              <a:gd name="connsiteX12" fmla="*/ 7527360 w 7622610"/>
              <a:gd name="connsiteY12" fmla="*/ 2947988 h 3552825"/>
              <a:gd name="connsiteX13" fmla="*/ 7574985 w 7622610"/>
              <a:gd name="connsiteY13" fmla="*/ 2867025 h 3552825"/>
              <a:gd name="connsiteX14" fmla="*/ 7584510 w 7622610"/>
              <a:gd name="connsiteY14" fmla="*/ 2838450 h 3552825"/>
              <a:gd name="connsiteX15" fmla="*/ 7613085 w 7622610"/>
              <a:gd name="connsiteY15" fmla="*/ 2819400 h 3552825"/>
              <a:gd name="connsiteX16" fmla="*/ 7622610 w 7622610"/>
              <a:gd name="connsiteY16" fmla="*/ 2790825 h 3552825"/>
              <a:gd name="connsiteX17" fmla="*/ 7613085 w 7622610"/>
              <a:gd name="connsiteY17" fmla="*/ 2752725 h 3552825"/>
              <a:gd name="connsiteX18" fmla="*/ 7489260 w 7622610"/>
              <a:gd name="connsiteY18" fmla="*/ 2714625 h 3552825"/>
              <a:gd name="connsiteX19" fmla="*/ 7460685 w 7622610"/>
              <a:gd name="connsiteY19" fmla="*/ 2705100 h 3552825"/>
              <a:gd name="connsiteX20" fmla="*/ 7432110 w 7622610"/>
              <a:gd name="connsiteY20" fmla="*/ 2676525 h 3552825"/>
              <a:gd name="connsiteX21" fmla="*/ 7403535 w 7622610"/>
              <a:gd name="connsiteY21" fmla="*/ 2657475 h 3552825"/>
              <a:gd name="connsiteX22" fmla="*/ 7241610 w 7622610"/>
              <a:gd name="connsiteY22" fmla="*/ 2619375 h 3552825"/>
              <a:gd name="connsiteX23" fmla="*/ 7174935 w 7622610"/>
              <a:gd name="connsiteY23" fmla="*/ 2600325 h 3552825"/>
              <a:gd name="connsiteX24" fmla="*/ 7070160 w 7622610"/>
              <a:gd name="connsiteY24" fmla="*/ 2571750 h 3552825"/>
              <a:gd name="connsiteX25" fmla="*/ 7041585 w 7622610"/>
              <a:gd name="connsiteY25" fmla="*/ 2552700 h 3552825"/>
              <a:gd name="connsiteX26" fmla="*/ 6965385 w 7622610"/>
              <a:gd name="connsiteY26" fmla="*/ 2543175 h 3552825"/>
              <a:gd name="connsiteX27" fmla="*/ 6936810 w 7622610"/>
              <a:gd name="connsiteY27" fmla="*/ 2533650 h 3552825"/>
              <a:gd name="connsiteX28" fmla="*/ 6841560 w 7622610"/>
              <a:gd name="connsiteY28" fmla="*/ 2552700 h 3552825"/>
              <a:gd name="connsiteX29" fmla="*/ 6812985 w 7622610"/>
              <a:gd name="connsiteY29" fmla="*/ 2571750 h 3552825"/>
              <a:gd name="connsiteX30" fmla="*/ 6755835 w 7622610"/>
              <a:gd name="connsiteY30" fmla="*/ 2590800 h 3552825"/>
              <a:gd name="connsiteX31" fmla="*/ 6727260 w 7622610"/>
              <a:gd name="connsiteY31" fmla="*/ 2609850 h 3552825"/>
              <a:gd name="connsiteX32" fmla="*/ 6698685 w 7622610"/>
              <a:gd name="connsiteY32" fmla="*/ 2619375 h 3552825"/>
              <a:gd name="connsiteX33" fmla="*/ 6641535 w 7622610"/>
              <a:gd name="connsiteY33" fmla="*/ 2657475 h 3552825"/>
              <a:gd name="connsiteX34" fmla="*/ 6584385 w 7622610"/>
              <a:gd name="connsiteY34" fmla="*/ 2619375 h 3552825"/>
              <a:gd name="connsiteX35" fmla="*/ 6527235 w 7622610"/>
              <a:gd name="connsiteY35" fmla="*/ 2581275 h 3552825"/>
              <a:gd name="connsiteX36" fmla="*/ 6498660 w 7622610"/>
              <a:gd name="connsiteY36" fmla="*/ 2562225 h 3552825"/>
              <a:gd name="connsiteX37" fmla="*/ 6412935 w 7622610"/>
              <a:gd name="connsiteY37" fmla="*/ 2543175 h 3552825"/>
              <a:gd name="connsiteX38" fmla="*/ 6231960 w 7622610"/>
              <a:gd name="connsiteY38" fmla="*/ 2533650 h 3552825"/>
              <a:gd name="connsiteX39" fmla="*/ 6155760 w 7622610"/>
              <a:gd name="connsiteY39" fmla="*/ 2552700 h 3552825"/>
              <a:gd name="connsiteX40" fmla="*/ 6127185 w 7622610"/>
              <a:gd name="connsiteY40" fmla="*/ 2571750 h 3552825"/>
              <a:gd name="connsiteX41" fmla="*/ 6117660 w 7622610"/>
              <a:gd name="connsiteY41" fmla="*/ 2619375 h 3552825"/>
              <a:gd name="connsiteX42" fmla="*/ 6060510 w 7622610"/>
              <a:gd name="connsiteY42" fmla="*/ 2647950 h 3552825"/>
              <a:gd name="connsiteX43" fmla="*/ 5860485 w 7622610"/>
              <a:gd name="connsiteY43" fmla="*/ 2647950 h 3552825"/>
              <a:gd name="connsiteX44" fmla="*/ 5822385 w 7622610"/>
              <a:gd name="connsiteY44" fmla="*/ 2657475 h 3552825"/>
              <a:gd name="connsiteX45" fmla="*/ 5765235 w 7622610"/>
              <a:gd name="connsiteY45" fmla="*/ 2676525 h 3552825"/>
              <a:gd name="connsiteX46" fmla="*/ 5755710 w 7622610"/>
              <a:gd name="connsiteY46" fmla="*/ 2781300 h 3552825"/>
              <a:gd name="connsiteX47" fmla="*/ 5715229 w 7622610"/>
              <a:gd name="connsiteY47" fmla="*/ 2831306 h 3552825"/>
              <a:gd name="connsiteX48" fmla="*/ 5593785 w 7622610"/>
              <a:gd name="connsiteY48" fmla="*/ 2781300 h 3552825"/>
              <a:gd name="connsiteX49" fmla="*/ 5536635 w 7622610"/>
              <a:gd name="connsiteY49" fmla="*/ 2762250 h 3552825"/>
              <a:gd name="connsiteX50" fmla="*/ 5508060 w 7622610"/>
              <a:gd name="connsiteY50" fmla="*/ 2752725 h 3552825"/>
              <a:gd name="connsiteX51" fmla="*/ 5450910 w 7622610"/>
              <a:gd name="connsiteY51" fmla="*/ 2714625 h 3552825"/>
              <a:gd name="connsiteX52" fmla="*/ 5393760 w 7622610"/>
              <a:gd name="connsiteY52" fmla="*/ 2695575 h 3552825"/>
              <a:gd name="connsiteX53" fmla="*/ 5365185 w 7622610"/>
              <a:gd name="connsiteY53" fmla="*/ 2686050 h 3552825"/>
              <a:gd name="connsiteX54" fmla="*/ 5165160 w 7622610"/>
              <a:gd name="connsiteY54" fmla="*/ 2590800 h 3552825"/>
              <a:gd name="connsiteX55" fmla="*/ 5184210 w 7622610"/>
              <a:gd name="connsiteY55" fmla="*/ 2562225 h 3552825"/>
              <a:gd name="connsiteX56" fmla="*/ 5241360 w 7622610"/>
              <a:gd name="connsiteY56" fmla="*/ 2543175 h 3552825"/>
              <a:gd name="connsiteX57" fmla="*/ 5279460 w 7622610"/>
              <a:gd name="connsiteY57" fmla="*/ 2486025 h 3552825"/>
              <a:gd name="connsiteX58" fmla="*/ 5298510 w 7622610"/>
              <a:gd name="connsiteY58" fmla="*/ 2457450 h 3552825"/>
              <a:gd name="connsiteX59" fmla="*/ 5288985 w 7622610"/>
              <a:gd name="connsiteY59" fmla="*/ 2400300 h 3552825"/>
              <a:gd name="connsiteX60" fmla="*/ 5250885 w 7622610"/>
              <a:gd name="connsiteY60" fmla="*/ 2390775 h 3552825"/>
              <a:gd name="connsiteX61" fmla="*/ 5193735 w 7622610"/>
              <a:gd name="connsiteY61" fmla="*/ 2371725 h 3552825"/>
              <a:gd name="connsiteX62" fmla="*/ 5165160 w 7622610"/>
              <a:gd name="connsiteY62" fmla="*/ 2362200 h 3552825"/>
              <a:gd name="connsiteX63" fmla="*/ 5136585 w 7622610"/>
              <a:gd name="connsiteY63" fmla="*/ 2352675 h 3552825"/>
              <a:gd name="connsiteX64" fmla="*/ 5108010 w 7622610"/>
              <a:gd name="connsiteY64" fmla="*/ 2295525 h 3552825"/>
              <a:gd name="connsiteX65" fmla="*/ 5117535 w 7622610"/>
              <a:gd name="connsiteY65" fmla="*/ 2257425 h 3552825"/>
              <a:gd name="connsiteX66" fmla="*/ 5108010 w 7622610"/>
              <a:gd name="connsiteY66" fmla="*/ 2143125 h 3552825"/>
              <a:gd name="connsiteX67" fmla="*/ 5079435 w 7622610"/>
              <a:gd name="connsiteY67" fmla="*/ 2124075 h 3552825"/>
              <a:gd name="connsiteX68" fmla="*/ 4993710 w 7622610"/>
              <a:gd name="connsiteY68" fmla="*/ 2114550 h 3552825"/>
              <a:gd name="connsiteX69" fmla="*/ 5022285 w 7622610"/>
              <a:gd name="connsiteY69" fmla="*/ 2028825 h 3552825"/>
              <a:gd name="connsiteX70" fmla="*/ 5031810 w 7622610"/>
              <a:gd name="connsiteY70" fmla="*/ 2000250 h 3552825"/>
              <a:gd name="connsiteX71" fmla="*/ 5022285 w 7622610"/>
              <a:gd name="connsiteY71" fmla="*/ 1895475 h 3552825"/>
              <a:gd name="connsiteX72" fmla="*/ 4936560 w 7622610"/>
              <a:gd name="connsiteY72" fmla="*/ 1847850 h 3552825"/>
              <a:gd name="connsiteX73" fmla="*/ 4907985 w 7622610"/>
              <a:gd name="connsiteY73" fmla="*/ 1828800 h 3552825"/>
              <a:gd name="connsiteX74" fmla="*/ 4793685 w 7622610"/>
              <a:gd name="connsiteY74" fmla="*/ 1819275 h 3552825"/>
              <a:gd name="connsiteX75" fmla="*/ 4765110 w 7622610"/>
              <a:gd name="connsiteY75" fmla="*/ 1809750 h 3552825"/>
              <a:gd name="connsiteX76" fmla="*/ 4707960 w 7622610"/>
              <a:gd name="connsiteY76" fmla="*/ 1781175 h 3552825"/>
              <a:gd name="connsiteX77" fmla="*/ 4688910 w 7622610"/>
              <a:gd name="connsiteY77" fmla="*/ 1752600 h 3552825"/>
              <a:gd name="connsiteX78" fmla="*/ 4669860 w 7622610"/>
              <a:gd name="connsiteY78" fmla="*/ 1676400 h 3552825"/>
              <a:gd name="connsiteX79" fmla="*/ 4631760 w 7622610"/>
              <a:gd name="connsiteY79" fmla="*/ 1619250 h 3552825"/>
              <a:gd name="connsiteX80" fmla="*/ 4574610 w 7622610"/>
              <a:gd name="connsiteY80" fmla="*/ 1600200 h 3552825"/>
              <a:gd name="connsiteX81" fmla="*/ 4355535 w 7622610"/>
              <a:gd name="connsiteY81" fmla="*/ 1609725 h 3552825"/>
              <a:gd name="connsiteX82" fmla="*/ 4336485 w 7622610"/>
              <a:gd name="connsiteY82" fmla="*/ 1638300 h 3552825"/>
              <a:gd name="connsiteX83" fmla="*/ 4326960 w 7622610"/>
              <a:gd name="connsiteY83" fmla="*/ 1704975 h 3552825"/>
              <a:gd name="connsiteX84" fmla="*/ 4298385 w 7622610"/>
              <a:gd name="connsiteY84" fmla="*/ 1724025 h 3552825"/>
              <a:gd name="connsiteX85" fmla="*/ 4212660 w 7622610"/>
              <a:gd name="connsiteY85" fmla="*/ 1714500 h 3552825"/>
              <a:gd name="connsiteX86" fmla="*/ 4184085 w 7622610"/>
              <a:gd name="connsiteY86" fmla="*/ 1619250 h 3552825"/>
              <a:gd name="connsiteX87" fmla="*/ 4174560 w 7622610"/>
              <a:gd name="connsiteY87" fmla="*/ 1590675 h 3552825"/>
              <a:gd name="connsiteX88" fmla="*/ 4107885 w 7622610"/>
              <a:gd name="connsiteY88" fmla="*/ 1571625 h 3552825"/>
              <a:gd name="connsiteX89" fmla="*/ 3919767 w 7622610"/>
              <a:gd name="connsiteY89" fmla="*/ 1631156 h 3552825"/>
              <a:gd name="connsiteX90" fmla="*/ 3841185 w 7622610"/>
              <a:gd name="connsiteY90" fmla="*/ 1631156 h 3552825"/>
              <a:gd name="connsiteX91" fmla="*/ 3812610 w 7622610"/>
              <a:gd name="connsiteY91" fmla="*/ 1619250 h 3552825"/>
              <a:gd name="connsiteX92" fmla="*/ 3743554 w 7622610"/>
              <a:gd name="connsiteY92" fmla="*/ 1626394 h 3552825"/>
              <a:gd name="connsiteX93" fmla="*/ 3841185 w 7622610"/>
              <a:gd name="connsiteY93" fmla="*/ 1719263 h 3552825"/>
              <a:gd name="connsiteX94" fmla="*/ 3819754 w 7622610"/>
              <a:gd name="connsiteY94" fmla="*/ 1774032 h 3552825"/>
              <a:gd name="connsiteX95" fmla="*/ 3803085 w 7622610"/>
              <a:gd name="connsiteY95" fmla="*/ 1809750 h 3552825"/>
              <a:gd name="connsiteX96" fmla="*/ 3793560 w 7622610"/>
              <a:gd name="connsiteY96" fmla="*/ 1885950 h 3552825"/>
              <a:gd name="connsiteX97" fmla="*/ 3784035 w 7622610"/>
              <a:gd name="connsiteY97" fmla="*/ 2000250 h 3552825"/>
              <a:gd name="connsiteX98" fmla="*/ 3755460 w 7622610"/>
              <a:gd name="connsiteY98" fmla="*/ 2009775 h 3552825"/>
              <a:gd name="connsiteX99" fmla="*/ 3688785 w 7622610"/>
              <a:gd name="connsiteY99" fmla="*/ 1981200 h 3552825"/>
              <a:gd name="connsiteX100" fmla="*/ 3650685 w 7622610"/>
              <a:gd name="connsiteY100" fmla="*/ 1971675 h 3552825"/>
              <a:gd name="connsiteX101" fmla="*/ 3488760 w 7622610"/>
              <a:gd name="connsiteY101" fmla="*/ 1962150 h 3552825"/>
              <a:gd name="connsiteX102" fmla="*/ 3441135 w 7622610"/>
              <a:gd name="connsiteY102" fmla="*/ 2009775 h 3552825"/>
              <a:gd name="connsiteX103" fmla="*/ 3412560 w 7622610"/>
              <a:gd name="connsiteY103" fmla="*/ 2019300 h 3552825"/>
              <a:gd name="connsiteX104" fmla="*/ 3383985 w 7622610"/>
              <a:gd name="connsiteY104" fmla="*/ 2038350 h 3552825"/>
              <a:gd name="connsiteX105" fmla="*/ 3345885 w 7622610"/>
              <a:gd name="connsiteY105" fmla="*/ 2028825 h 3552825"/>
              <a:gd name="connsiteX106" fmla="*/ 3317310 w 7622610"/>
              <a:gd name="connsiteY106" fmla="*/ 2019300 h 3552825"/>
              <a:gd name="connsiteX107" fmla="*/ 3241110 w 7622610"/>
              <a:gd name="connsiteY107" fmla="*/ 2000250 h 3552825"/>
              <a:gd name="connsiteX108" fmla="*/ 3212535 w 7622610"/>
              <a:gd name="connsiteY108" fmla="*/ 1981200 h 3552825"/>
              <a:gd name="connsiteX109" fmla="*/ 3126810 w 7622610"/>
              <a:gd name="connsiteY109" fmla="*/ 1885950 h 3552825"/>
              <a:gd name="connsiteX110" fmla="*/ 3079185 w 7622610"/>
              <a:gd name="connsiteY110" fmla="*/ 1847850 h 3552825"/>
              <a:gd name="connsiteX111" fmla="*/ 2945835 w 7622610"/>
              <a:gd name="connsiteY111" fmla="*/ 1857375 h 3552825"/>
              <a:gd name="connsiteX112" fmla="*/ 2917260 w 7622610"/>
              <a:gd name="connsiteY112" fmla="*/ 1866900 h 3552825"/>
              <a:gd name="connsiteX113" fmla="*/ 2869635 w 7622610"/>
              <a:gd name="connsiteY113" fmla="*/ 1876425 h 3552825"/>
              <a:gd name="connsiteX114" fmla="*/ 2802960 w 7622610"/>
              <a:gd name="connsiteY114" fmla="*/ 1857375 h 3552825"/>
              <a:gd name="connsiteX115" fmla="*/ 2755335 w 7622610"/>
              <a:gd name="connsiteY115" fmla="*/ 1800225 h 3552825"/>
              <a:gd name="connsiteX116" fmla="*/ 2726760 w 7622610"/>
              <a:gd name="connsiteY116" fmla="*/ 1781175 h 3552825"/>
              <a:gd name="connsiteX117" fmla="*/ 2669610 w 7622610"/>
              <a:gd name="connsiteY117" fmla="*/ 1762125 h 3552825"/>
              <a:gd name="connsiteX118" fmla="*/ 2593410 w 7622610"/>
              <a:gd name="connsiteY118" fmla="*/ 1743075 h 3552825"/>
              <a:gd name="connsiteX119" fmla="*/ 2479110 w 7622610"/>
              <a:gd name="connsiteY119" fmla="*/ 1685925 h 3552825"/>
              <a:gd name="connsiteX120" fmla="*/ 2460060 w 7622610"/>
              <a:gd name="connsiteY120" fmla="*/ 1657350 h 3552825"/>
              <a:gd name="connsiteX121" fmla="*/ 2431485 w 7622610"/>
              <a:gd name="connsiteY121" fmla="*/ 1638300 h 3552825"/>
              <a:gd name="connsiteX122" fmla="*/ 2441010 w 7622610"/>
              <a:gd name="connsiteY122" fmla="*/ 1485900 h 3552825"/>
              <a:gd name="connsiteX123" fmla="*/ 2383860 w 7622610"/>
              <a:gd name="connsiteY123" fmla="*/ 1466850 h 3552825"/>
              <a:gd name="connsiteX124" fmla="*/ 2355285 w 7622610"/>
              <a:gd name="connsiteY124" fmla="*/ 1447800 h 3552825"/>
              <a:gd name="connsiteX125" fmla="*/ 2326710 w 7622610"/>
              <a:gd name="connsiteY125" fmla="*/ 1419225 h 3552825"/>
              <a:gd name="connsiteX126" fmla="*/ 2298135 w 7622610"/>
              <a:gd name="connsiteY126" fmla="*/ 1409700 h 3552825"/>
              <a:gd name="connsiteX127" fmla="*/ 2183835 w 7622610"/>
              <a:gd name="connsiteY127" fmla="*/ 1362075 h 3552825"/>
              <a:gd name="connsiteX128" fmla="*/ 2155260 w 7622610"/>
              <a:gd name="connsiteY128" fmla="*/ 1352550 h 3552825"/>
              <a:gd name="connsiteX129" fmla="*/ 2098110 w 7622610"/>
              <a:gd name="connsiteY129" fmla="*/ 1371600 h 3552825"/>
              <a:gd name="connsiteX130" fmla="*/ 2079060 w 7622610"/>
              <a:gd name="connsiteY130" fmla="*/ 1343025 h 3552825"/>
              <a:gd name="connsiteX131" fmla="*/ 2050485 w 7622610"/>
              <a:gd name="connsiteY131" fmla="*/ 1285875 h 3552825"/>
              <a:gd name="connsiteX132" fmla="*/ 2021910 w 7622610"/>
              <a:gd name="connsiteY132" fmla="*/ 1276350 h 3552825"/>
              <a:gd name="connsiteX133" fmla="*/ 1993335 w 7622610"/>
              <a:gd name="connsiteY133" fmla="*/ 1257300 h 3552825"/>
              <a:gd name="connsiteX134" fmla="*/ 1983810 w 7622610"/>
              <a:gd name="connsiteY134" fmla="*/ 1085850 h 3552825"/>
              <a:gd name="connsiteX135" fmla="*/ 1974285 w 7622610"/>
              <a:gd name="connsiteY135" fmla="*/ 1057275 h 3552825"/>
              <a:gd name="connsiteX136" fmla="*/ 1936185 w 7622610"/>
              <a:gd name="connsiteY136" fmla="*/ 1047750 h 3552825"/>
              <a:gd name="connsiteX137" fmla="*/ 1850460 w 7622610"/>
              <a:gd name="connsiteY137" fmla="*/ 1019175 h 3552825"/>
              <a:gd name="connsiteX138" fmla="*/ 1821885 w 7622610"/>
              <a:gd name="connsiteY138" fmla="*/ 1009650 h 3552825"/>
              <a:gd name="connsiteX139" fmla="*/ 1793310 w 7622610"/>
              <a:gd name="connsiteY139" fmla="*/ 1000125 h 3552825"/>
              <a:gd name="connsiteX140" fmla="*/ 1764735 w 7622610"/>
              <a:gd name="connsiteY140" fmla="*/ 981075 h 3552825"/>
              <a:gd name="connsiteX141" fmla="*/ 1707585 w 7622610"/>
              <a:gd name="connsiteY141" fmla="*/ 1009650 h 3552825"/>
              <a:gd name="connsiteX142" fmla="*/ 1688535 w 7622610"/>
              <a:gd name="connsiteY142" fmla="*/ 1038225 h 3552825"/>
              <a:gd name="connsiteX143" fmla="*/ 1578997 w 7622610"/>
              <a:gd name="connsiteY143" fmla="*/ 1090613 h 3552825"/>
              <a:gd name="connsiteX144" fmla="*/ 1393260 w 7622610"/>
              <a:gd name="connsiteY144" fmla="*/ 1038225 h 3552825"/>
              <a:gd name="connsiteX145" fmla="*/ 1319441 w 7622610"/>
              <a:gd name="connsiteY145" fmla="*/ 1050132 h 3552825"/>
              <a:gd name="connsiteX146" fmla="*/ 1274198 w 7622610"/>
              <a:gd name="connsiteY146" fmla="*/ 1045369 h 3552825"/>
              <a:gd name="connsiteX147" fmla="*/ 1248004 w 7622610"/>
              <a:gd name="connsiteY147" fmla="*/ 995362 h 3552825"/>
              <a:gd name="connsiteX148" fmla="*/ 1212285 w 7622610"/>
              <a:gd name="connsiteY148" fmla="*/ 957263 h 3552825"/>
              <a:gd name="connsiteX149" fmla="*/ 1307535 w 7622610"/>
              <a:gd name="connsiteY149" fmla="*/ 952500 h 3552825"/>
              <a:gd name="connsiteX150" fmla="*/ 1336110 w 7622610"/>
              <a:gd name="connsiteY150" fmla="*/ 942975 h 3552825"/>
              <a:gd name="connsiteX151" fmla="*/ 1364685 w 7622610"/>
              <a:gd name="connsiteY151" fmla="*/ 914400 h 3552825"/>
              <a:gd name="connsiteX152" fmla="*/ 1374210 w 7622610"/>
              <a:gd name="connsiteY152" fmla="*/ 885825 h 3552825"/>
              <a:gd name="connsiteX153" fmla="*/ 1459935 w 7622610"/>
              <a:gd name="connsiteY153" fmla="*/ 838200 h 3552825"/>
              <a:gd name="connsiteX154" fmla="*/ 1536135 w 7622610"/>
              <a:gd name="connsiteY154" fmla="*/ 828675 h 3552825"/>
              <a:gd name="connsiteX155" fmla="*/ 1593285 w 7622610"/>
              <a:gd name="connsiteY155" fmla="*/ 800100 h 3552825"/>
              <a:gd name="connsiteX156" fmla="*/ 1602810 w 7622610"/>
              <a:gd name="connsiteY156" fmla="*/ 771525 h 3552825"/>
              <a:gd name="connsiteX157" fmla="*/ 1576616 w 7622610"/>
              <a:gd name="connsiteY157" fmla="*/ 719138 h 3552825"/>
              <a:gd name="connsiteX158" fmla="*/ 1557567 w 7622610"/>
              <a:gd name="connsiteY158" fmla="*/ 681038 h 3552825"/>
              <a:gd name="connsiteX159" fmla="*/ 1574235 w 7622610"/>
              <a:gd name="connsiteY159" fmla="*/ 628650 h 3552825"/>
              <a:gd name="connsiteX160" fmla="*/ 1517085 w 7622610"/>
              <a:gd name="connsiteY160" fmla="*/ 609600 h 3552825"/>
              <a:gd name="connsiteX161" fmla="*/ 1488510 w 7622610"/>
              <a:gd name="connsiteY161" fmla="*/ 600075 h 3552825"/>
              <a:gd name="connsiteX162" fmla="*/ 1459935 w 7622610"/>
              <a:gd name="connsiteY162" fmla="*/ 581025 h 3552825"/>
              <a:gd name="connsiteX163" fmla="*/ 1412310 w 7622610"/>
              <a:gd name="connsiteY163" fmla="*/ 495300 h 3552825"/>
              <a:gd name="connsiteX164" fmla="*/ 1383735 w 7622610"/>
              <a:gd name="connsiteY164" fmla="*/ 476250 h 3552825"/>
              <a:gd name="connsiteX165" fmla="*/ 1364685 w 7622610"/>
              <a:gd name="connsiteY165" fmla="*/ 447675 h 3552825"/>
              <a:gd name="connsiteX166" fmla="*/ 1336110 w 7622610"/>
              <a:gd name="connsiteY166" fmla="*/ 438150 h 3552825"/>
              <a:gd name="connsiteX167" fmla="*/ 1278960 w 7622610"/>
              <a:gd name="connsiteY167" fmla="*/ 400050 h 3552825"/>
              <a:gd name="connsiteX168" fmla="*/ 1278960 w 7622610"/>
              <a:gd name="connsiteY168" fmla="*/ 400050 h 3552825"/>
              <a:gd name="connsiteX169" fmla="*/ 1221810 w 7622610"/>
              <a:gd name="connsiteY169" fmla="*/ 342900 h 3552825"/>
              <a:gd name="connsiteX170" fmla="*/ 1193235 w 7622610"/>
              <a:gd name="connsiteY170" fmla="*/ 314325 h 3552825"/>
              <a:gd name="connsiteX171" fmla="*/ 1174185 w 7622610"/>
              <a:gd name="connsiteY171" fmla="*/ 285750 h 3552825"/>
              <a:gd name="connsiteX172" fmla="*/ 1145610 w 7622610"/>
              <a:gd name="connsiteY172" fmla="*/ 276225 h 3552825"/>
              <a:gd name="connsiteX173" fmla="*/ 1126560 w 7622610"/>
              <a:gd name="connsiteY173" fmla="*/ 247650 h 3552825"/>
              <a:gd name="connsiteX174" fmla="*/ 1069410 w 7622610"/>
              <a:gd name="connsiteY174" fmla="*/ 219075 h 3552825"/>
              <a:gd name="connsiteX175" fmla="*/ 1021785 w 7622610"/>
              <a:gd name="connsiteY175" fmla="*/ 180975 h 3552825"/>
              <a:gd name="connsiteX176" fmla="*/ 1002735 w 7622610"/>
              <a:gd name="connsiteY176" fmla="*/ 152400 h 3552825"/>
              <a:gd name="connsiteX177" fmla="*/ 974160 w 7622610"/>
              <a:gd name="connsiteY177" fmla="*/ 123825 h 3552825"/>
              <a:gd name="connsiteX178" fmla="*/ 955110 w 7622610"/>
              <a:gd name="connsiteY178" fmla="*/ 95250 h 3552825"/>
              <a:gd name="connsiteX179" fmla="*/ 897960 w 7622610"/>
              <a:gd name="connsiteY179" fmla="*/ 47625 h 3552825"/>
              <a:gd name="connsiteX180" fmla="*/ 878910 w 7622610"/>
              <a:gd name="connsiteY180" fmla="*/ 19050 h 3552825"/>
              <a:gd name="connsiteX181" fmla="*/ 821760 w 7622610"/>
              <a:gd name="connsiteY181" fmla="*/ 9525 h 3552825"/>
              <a:gd name="connsiteX182" fmla="*/ 783660 w 7622610"/>
              <a:gd name="connsiteY182" fmla="*/ 0 h 3552825"/>
              <a:gd name="connsiteX183" fmla="*/ 640785 w 7622610"/>
              <a:gd name="connsiteY183" fmla="*/ 9525 h 3552825"/>
              <a:gd name="connsiteX184" fmla="*/ 583635 w 7622610"/>
              <a:gd name="connsiteY184" fmla="*/ 57150 h 3552825"/>
              <a:gd name="connsiteX185" fmla="*/ 488385 w 7622610"/>
              <a:gd name="connsiteY185" fmla="*/ 66675 h 3552825"/>
              <a:gd name="connsiteX186" fmla="*/ 412185 w 7622610"/>
              <a:gd name="connsiteY186" fmla="*/ 85725 h 3552825"/>
              <a:gd name="connsiteX187" fmla="*/ 402660 w 7622610"/>
              <a:gd name="connsiteY187" fmla="*/ 114300 h 3552825"/>
              <a:gd name="connsiteX188" fmla="*/ 431235 w 7622610"/>
              <a:gd name="connsiteY188" fmla="*/ 180975 h 3552825"/>
              <a:gd name="connsiteX189" fmla="*/ 488385 w 7622610"/>
              <a:gd name="connsiteY189" fmla="*/ 219075 h 3552825"/>
              <a:gd name="connsiteX190" fmla="*/ 478860 w 7622610"/>
              <a:gd name="connsiteY190" fmla="*/ 295275 h 3552825"/>
              <a:gd name="connsiteX191" fmla="*/ 450285 w 7622610"/>
              <a:gd name="connsiteY191" fmla="*/ 381000 h 3552825"/>
              <a:gd name="connsiteX192" fmla="*/ 440760 w 7622610"/>
              <a:gd name="connsiteY192" fmla="*/ 419100 h 3552825"/>
              <a:gd name="connsiteX193" fmla="*/ 383610 w 7622610"/>
              <a:gd name="connsiteY193" fmla="*/ 447675 h 3552825"/>
              <a:gd name="connsiteX194" fmla="*/ 288360 w 7622610"/>
              <a:gd name="connsiteY194" fmla="*/ 419100 h 3552825"/>
              <a:gd name="connsiteX195" fmla="*/ 259785 w 7622610"/>
              <a:gd name="connsiteY195" fmla="*/ 409575 h 3552825"/>
              <a:gd name="connsiteX196" fmla="*/ 59760 w 7622610"/>
              <a:gd name="connsiteY196" fmla="*/ 419100 h 3552825"/>
              <a:gd name="connsiteX197" fmla="*/ 40710 w 7622610"/>
              <a:gd name="connsiteY197" fmla="*/ 447675 h 3552825"/>
              <a:gd name="connsiteX198" fmla="*/ 50235 w 7622610"/>
              <a:gd name="connsiteY198" fmla="*/ 476250 h 3552825"/>
              <a:gd name="connsiteX199" fmla="*/ 40710 w 7622610"/>
              <a:gd name="connsiteY199" fmla="*/ 561975 h 3552825"/>
              <a:gd name="connsiteX200" fmla="*/ 21660 w 7622610"/>
              <a:gd name="connsiteY200" fmla="*/ 619125 h 3552825"/>
              <a:gd name="connsiteX201" fmla="*/ 31185 w 7622610"/>
              <a:gd name="connsiteY201" fmla="*/ 666750 h 3552825"/>
              <a:gd name="connsiteX202" fmla="*/ 50235 w 7622610"/>
              <a:gd name="connsiteY202" fmla="*/ 723900 h 3552825"/>
              <a:gd name="connsiteX203" fmla="*/ 126435 w 7622610"/>
              <a:gd name="connsiteY203" fmla="*/ 742950 h 3552825"/>
              <a:gd name="connsiteX204" fmla="*/ 183585 w 7622610"/>
              <a:gd name="connsiteY204" fmla="*/ 762000 h 3552825"/>
              <a:gd name="connsiteX205" fmla="*/ 240735 w 7622610"/>
              <a:gd name="connsiteY205" fmla="*/ 781050 h 3552825"/>
              <a:gd name="connsiteX206" fmla="*/ 269310 w 7622610"/>
              <a:gd name="connsiteY206" fmla="*/ 790575 h 3552825"/>
              <a:gd name="connsiteX207" fmla="*/ 288360 w 7622610"/>
              <a:gd name="connsiteY207" fmla="*/ 847725 h 3552825"/>
              <a:gd name="connsiteX208" fmla="*/ 307410 w 7622610"/>
              <a:gd name="connsiteY208" fmla="*/ 885825 h 3552825"/>
              <a:gd name="connsiteX0" fmla="*/ 7184460 w 7622610"/>
              <a:gd name="connsiteY0" fmla="*/ 3552825 h 3552825"/>
              <a:gd name="connsiteX1" fmla="*/ 7160648 w 7622610"/>
              <a:gd name="connsiteY1" fmla="*/ 3548063 h 3552825"/>
              <a:gd name="connsiteX2" fmla="*/ 7213035 w 7622610"/>
              <a:gd name="connsiteY2" fmla="*/ 3495675 h 3552825"/>
              <a:gd name="connsiteX3" fmla="*/ 7203510 w 7622610"/>
              <a:gd name="connsiteY3" fmla="*/ 3457575 h 3552825"/>
              <a:gd name="connsiteX4" fmla="*/ 7208272 w 7622610"/>
              <a:gd name="connsiteY4" fmla="*/ 3352800 h 3552825"/>
              <a:gd name="connsiteX5" fmla="*/ 7232085 w 7622610"/>
              <a:gd name="connsiteY5" fmla="*/ 3343275 h 3552825"/>
              <a:gd name="connsiteX6" fmla="*/ 7243991 w 7622610"/>
              <a:gd name="connsiteY6" fmla="*/ 3257550 h 3552825"/>
              <a:gd name="connsiteX7" fmla="*/ 7308285 w 7622610"/>
              <a:gd name="connsiteY7" fmla="*/ 3219450 h 3552825"/>
              <a:gd name="connsiteX8" fmla="*/ 7317810 w 7622610"/>
              <a:gd name="connsiteY8" fmla="*/ 3190875 h 3552825"/>
              <a:gd name="connsiteX9" fmla="*/ 7329716 w 7622610"/>
              <a:gd name="connsiteY9" fmla="*/ 2988469 h 3552825"/>
              <a:gd name="connsiteX10" fmla="*/ 7410679 w 7622610"/>
              <a:gd name="connsiteY10" fmla="*/ 2924175 h 3552825"/>
              <a:gd name="connsiteX11" fmla="*/ 7472591 w 7622610"/>
              <a:gd name="connsiteY11" fmla="*/ 2962275 h 3552825"/>
              <a:gd name="connsiteX12" fmla="*/ 7527360 w 7622610"/>
              <a:gd name="connsiteY12" fmla="*/ 2947988 h 3552825"/>
              <a:gd name="connsiteX13" fmla="*/ 7574985 w 7622610"/>
              <a:gd name="connsiteY13" fmla="*/ 2867025 h 3552825"/>
              <a:gd name="connsiteX14" fmla="*/ 7584510 w 7622610"/>
              <a:gd name="connsiteY14" fmla="*/ 2838450 h 3552825"/>
              <a:gd name="connsiteX15" fmla="*/ 7613085 w 7622610"/>
              <a:gd name="connsiteY15" fmla="*/ 2819400 h 3552825"/>
              <a:gd name="connsiteX16" fmla="*/ 7622610 w 7622610"/>
              <a:gd name="connsiteY16" fmla="*/ 2790825 h 3552825"/>
              <a:gd name="connsiteX17" fmla="*/ 7613085 w 7622610"/>
              <a:gd name="connsiteY17" fmla="*/ 2752725 h 3552825"/>
              <a:gd name="connsiteX18" fmla="*/ 7489260 w 7622610"/>
              <a:gd name="connsiteY18" fmla="*/ 2714625 h 3552825"/>
              <a:gd name="connsiteX19" fmla="*/ 7460685 w 7622610"/>
              <a:gd name="connsiteY19" fmla="*/ 2705100 h 3552825"/>
              <a:gd name="connsiteX20" fmla="*/ 7432110 w 7622610"/>
              <a:gd name="connsiteY20" fmla="*/ 2676525 h 3552825"/>
              <a:gd name="connsiteX21" fmla="*/ 7403535 w 7622610"/>
              <a:gd name="connsiteY21" fmla="*/ 2657475 h 3552825"/>
              <a:gd name="connsiteX22" fmla="*/ 7241610 w 7622610"/>
              <a:gd name="connsiteY22" fmla="*/ 2619375 h 3552825"/>
              <a:gd name="connsiteX23" fmla="*/ 7174935 w 7622610"/>
              <a:gd name="connsiteY23" fmla="*/ 2600325 h 3552825"/>
              <a:gd name="connsiteX24" fmla="*/ 7070160 w 7622610"/>
              <a:gd name="connsiteY24" fmla="*/ 2571750 h 3552825"/>
              <a:gd name="connsiteX25" fmla="*/ 7041585 w 7622610"/>
              <a:gd name="connsiteY25" fmla="*/ 2552700 h 3552825"/>
              <a:gd name="connsiteX26" fmla="*/ 6965385 w 7622610"/>
              <a:gd name="connsiteY26" fmla="*/ 2543175 h 3552825"/>
              <a:gd name="connsiteX27" fmla="*/ 6936810 w 7622610"/>
              <a:gd name="connsiteY27" fmla="*/ 2533650 h 3552825"/>
              <a:gd name="connsiteX28" fmla="*/ 6841560 w 7622610"/>
              <a:gd name="connsiteY28" fmla="*/ 2552700 h 3552825"/>
              <a:gd name="connsiteX29" fmla="*/ 6812985 w 7622610"/>
              <a:gd name="connsiteY29" fmla="*/ 2571750 h 3552825"/>
              <a:gd name="connsiteX30" fmla="*/ 6755835 w 7622610"/>
              <a:gd name="connsiteY30" fmla="*/ 2590800 h 3552825"/>
              <a:gd name="connsiteX31" fmla="*/ 6727260 w 7622610"/>
              <a:gd name="connsiteY31" fmla="*/ 2609850 h 3552825"/>
              <a:gd name="connsiteX32" fmla="*/ 6698685 w 7622610"/>
              <a:gd name="connsiteY32" fmla="*/ 2619375 h 3552825"/>
              <a:gd name="connsiteX33" fmla="*/ 6641535 w 7622610"/>
              <a:gd name="connsiteY33" fmla="*/ 2657475 h 3552825"/>
              <a:gd name="connsiteX34" fmla="*/ 6584385 w 7622610"/>
              <a:gd name="connsiteY34" fmla="*/ 2619375 h 3552825"/>
              <a:gd name="connsiteX35" fmla="*/ 6527235 w 7622610"/>
              <a:gd name="connsiteY35" fmla="*/ 2581275 h 3552825"/>
              <a:gd name="connsiteX36" fmla="*/ 6498660 w 7622610"/>
              <a:gd name="connsiteY36" fmla="*/ 2562225 h 3552825"/>
              <a:gd name="connsiteX37" fmla="*/ 6412935 w 7622610"/>
              <a:gd name="connsiteY37" fmla="*/ 2543175 h 3552825"/>
              <a:gd name="connsiteX38" fmla="*/ 6231960 w 7622610"/>
              <a:gd name="connsiteY38" fmla="*/ 2533650 h 3552825"/>
              <a:gd name="connsiteX39" fmla="*/ 6155760 w 7622610"/>
              <a:gd name="connsiteY39" fmla="*/ 2552700 h 3552825"/>
              <a:gd name="connsiteX40" fmla="*/ 6127185 w 7622610"/>
              <a:gd name="connsiteY40" fmla="*/ 2571750 h 3552825"/>
              <a:gd name="connsiteX41" fmla="*/ 6117660 w 7622610"/>
              <a:gd name="connsiteY41" fmla="*/ 2619375 h 3552825"/>
              <a:gd name="connsiteX42" fmla="*/ 6060510 w 7622610"/>
              <a:gd name="connsiteY42" fmla="*/ 2647950 h 3552825"/>
              <a:gd name="connsiteX43" fmla="*/ 5860485 w 7622610"/>
              <a:gd name="connsiteY43" fmla="*/ 2647950 h 3552825"/>
              <a:gd name="connsiteX44" fmla="*/ 5822385 w 7622610"/>
              <a:gd name="connsiteY44" fmla="*/ 2657475 h 3552825"/>
              <a:gd name="connsiteX45" fmla="*/ 5765235 w 7622610"/>
              <a:gd name="connsiteY45" fmla="*/ 2676525 h 3552825"/>
              <a:gd name="connsiteX46" fmla="*/ 5755710 w 7622610"/>
              <a:gd name="connsiteY46" fmla="*/ 2781300 h 3552825"/>
              <a:gd name="connsiteX47" fmla="*/ 5715229 w 7622610"/>
              <a:gd name="connsiteY47" fmla="*/ 2831306 h 3552825"/>
              <a:gd name="connsiteX48" fmla="*/ 5593785 w 7622610"/>
              <a:gd name="connsiteY48" fmla="*/ 2781300 h 3552825"/>
              <a:gd name="connsiteX49" fmla="*/ 5536635 w 7622610"/>
              <a:gd name="connsiteY49" fmla="*/ 2762250 h 3552825"/>
              <a:gd name="connsiteX50" fmla="*/ 5508060 w 7622610"/>
              <a:gd name="connsiteY50" fmla="*/ 2752725 h 3552825"/>
              <a:gd name="connsiteX51" fmla="*/ 5450910 w 7622610"/>
              <a:gd name="connsiteY51" fmla="*/ 2714625 h 3552825"/>
              <a:gd name="connsiteX52" fmla="*/ 5393760 w 7622610"/>
              <a:gd name="connsiteY52" fmla="*/ 2695575 h 3552825"/>
              <a:gd name="connsiteX53" fmla="*/ 5365185 w 7622610"/>
              <a:gd name="connsiteY53" fmla="*/ 2686050 h 3552825"/>
              <a:gd name="connsiteX54" fmla="*/ 5165160 w 7622610"/>
              <a:gd name="connsiteY54" fmla="*/ 2590800 h 3552825"/>
              <a:gd name="connsiteX55" fmla="*/ 5184210 w 7622610"/>
              <a:gd name="connsiteY55" fmla="*/ 2562225 h 3552825"/>
              <a:gd name="connsiteX56" fmla="*/ 5241360 w 7622610"/>
              <a:gd name="connsiteY56" fmla="*/ 2543175 h 3552825"/>
              <a:gd name="connsiteX57" fmla="*/ 5279460 w 7622610"/>
              <a:gd name="connsiteY57" fmla="*/ 2486025 h 3552825"/>
              <a:gd name="connsiteX58" fmla="*/ 5298510 w 7622610"/>
              <a:gd name="connsiteY58" fmla="*/ 2457450 h 3552825"/>
              <a:gd name="connsiteX59" fmla="*/ 5288985 w 7622610"/>
              <a:gd name="connsiteY59" fmla="*/ 2400300 h 3552825"/>
              <a:gd name="connsiteX60" fmla="*/ 5250885 w 7622610"/>
              <a:gd name="connsiteY60" fmla="*/ 2390775 h 3552825"/>
              <a:gd name="connsiteX61" fmla="*/ 5193735 w 7622610"/>
              <a:gd name="connsiteY61" fmla="*/ 2371725 h 3552825"/>
              <a:gd name="connsiteX62" fmla="*/ 5165160 w 7622610"/>
              <a:gd name="connsiteY62" fmla="*/ 2362200 h 3552825"/>
              <a:gd name="connsiteX63" fmla="*/ 5136585 w 7622610"/>
              <a:gd name="connsiteY63" fmla="*/ 2352675 h 3552825"/>
              <a:gd name="connsiteX64" fmla="*/ 5108010 w 7622610"/>
              <a:gd name="connsiteY64" fmla="*/ 2295525 h 3552825"/>
              <a:gd name="connsiteX65" fmla="*/ 5117535 w 7622610"/>
              <a:gd name="connsiteY65" fmla="*/ 2257425 h 3552825"/>
              <a:gd name="connsiteX66" fmla="*/ 5108010 w 7622610"/>
              <a:gd name="connsiteY66" fmla="*/ 2143125 h 3552825"/>
              <a:gd name="connsiteX67" fmla="*/ 5079435 w 7622610"/>
              <a:gd name="connsiteY67" fmla="*/ 2124075 h 3552825"/>
              <a:gd name="connsiteX68" fmla="*/ 4993710 w 7622610"/>
              <a:gd name="connsiteY68" fmla="*/ 2114550 h 3552825"/>
              <a:gd name="connsiteX69" fmla="*/ 5022285 w 7622610"/>
              <a:gd name="connsiteY69" fmla="*/ 2028825 h 3552825"/>
              <a:gd name="connsiteX70" fmla="*/ 5031810 w 7622610"/>
              <a:gd name="connsiteY70" fmla="*/ 2000250 h 3552825"/>
              <a:gd name="connsiteX71" fmla="*/ 5022285 w 7622610"/>
              <a:gd name="connsiteY71" fmla="*/ 1895475 h 3552825"/>
              <a:gd name="connsiteX72" fmla="*/ 4936560 w 7622610"/>
              <a:gd name="connsiteY72" fmla="*/ 1847850 h 3552825"/>
              <a:gd name="connsiteX73" fmla="*/ 4907985 w 7622610"/>
              <a:gd name="connsiteY73" fmla="*/ 1828800 h 3552825"/>
              <a:gd name="connsiteX74" fmla="*/ 4793685 w 7622610"/>
              <a:gd name="connsiteY74" fmla="*/ 1819275 h 3552825"/>
              <a:gd name="connsiteX75" fmla="*/ 4765110 w 7622610"/>
              <a:gd name="connsiteY75" fmla="*/ 1809750 h 3552825"/>
              <a:gd name="connsiteX76" fmla="*/ 4707960 w 7622610"/>
              <a:gd name="connsiteY76" fmla="*/ 1781175 h 3552825"/>
              <a:gd name="connsiteX77" fmla="*/ 4688910 w 7622610"/>
              <a:gd name="connsiteY77" fmla="*/ 1752600 h 3552825"/>
              <a:gd name="connsiteX78" fmla="*/ 4669860 w 7622610"/>
              <a:gd name="connsiteY78" fmla="*/ 1676400 h 3552825"/>
              <a:gd name="connsiteX79" fmla="*/ 4631760 w 7622610"/>
              <a:gd name="connsiteY79" fmla="*/ 1619250 h 3552825"/>
              <a:gd name="connsiteX80" fmla="*/ 4574610 w 7622610"/>
              <a:gd name="connsiteY80" fmla="*/ 1600200 h 3552825"/>
              <a:gd name="connsiteX81" fmla="*/ 4355535 w 7622610"/>
              <a:gd name="connsiteY81" fmla="*/ 1609725 h 3552825"/>
              <a:gd name="connsiteX82" fmla="*/ 4336485 w 7622610"/>
              <a:gd name="connsiteY82" fmla="*/ 1638300 h 3552825"/>
              <a:gd name="connsiteX83" fmla="*/ 4326960 w 7622610"/>
              <a:gd name="connsiteY83" fmla="*/ 1704975 h 3552825"/>
              <a:gd name="connsiteX84" fmla="*/ 4298385 w 7622610"/>
              <a:gd name="connsiteY84" fmla="*/ 1724025 h 3552825"/>
              <a:gd name="connsiteX85" fmla="*/ 4212660 w 7622610"/>
              <a:gd name="connsiteY85" fmla="*/ 1714500 h 3552825"/>
              <a:gd name="connsiteX86" fmla="*/ 4184085 w 7622610"/>
              <a:gd name="connsiteY86" fmla="*/ 1619250 h 3552825"/>
              <a:gd name="connsiteX87" fmla="*/ 4174560 w 7622610"/>
              <a:gd name="connsiteY87" fmla="*/ 1590675 h 3552825"/>
              <a:gd name="connsiteX88" fmla="*/ 4107885 w 7622610"/>
              <a:gd name="connsiteY88" fmla="*/ 1571625 h 3552825"/>
              <a:gd name="connsiteX89" fmla="*/ 3919767 w 7622610"/>
              <a:gd name="connsiteY89" fmla="*/ 1631156 h 3552825"/>
              <a:gd name="connsiteX90" fmla="*/ 3841185 w 7622610"/>
              <a:gd name="connsiteY90" fmla="*/ 1631156 h 3552825"/>
              <a:gd name="connsiteX91" fmla="*/ 3812610 w 7622610"/>
              <a:gd name="connsiteY91" fmla="*/ 1619250 h 3552825"/>
              <a:gd name="connsiteX92" fmla="*/ 3743554 w 7622610"/>
              <a:gd name="connsiteY92" fmla="*/ 1626394 h 3552825"/>
              <a:gd name="connsiteX93" fmla="*/ 3841185 w 7622610"/>
              <a:gd name="connsiteY93" fmla="*/ 1719263 h 3552825"/>
              <a:gd name="connsiteX94" fmla="*/ 3819754 w 7622610"/>
              <a:gd name="connsiteY94" fmla="*/ 1774032 h 3552825"/>
              <a:gd name="connsiteX95" fmla="*/ 3803085 w 7622610"/>
              <a:gd name="connsiteY95" fmla="*/ 1809750 h 3552825"/>
              <a:gd name="connsiteX96" fmla="*/ 3793560 w 7622610"/>
              <a:gd name="connsiteY96" fmla="*/ 1885950 h 3552825"/>
              <a:gd name="connsiteX97" fmla="*/ 3784035 w 7622610"/>
              <a:gd name="connsiteY97" fmla="*/ 2000250 h 3552825"/>
              <a:gd name="connsiteX98" fmla="*/ 3755460 w 7622610"/>
              <a:gd name="connsiteY98" fmla="*/ 2009775 h 3552825"/>
              <a:gd name="connsiteX99" fmla="*/ 3688785 w 7622610"/>
              <a:gd name="connsiteY99" fmla="*/ 1981200 h 3552825"/>
              <a:gd name="connsiteX100" fmla="*/ 3650685 w 7622610"/>
              <a:gd name="connsiteY100" fmla="*/ 1971675 h 3552825"/>
              <a:gd name="connsiteX101" fmla="*/ 3488760 w 7622610"/>
              <a:gd name="connsiteY101" fmla="*/ 1962150 h 3552825"/>
              <a:gd name="connsiteX102" fmla="*/ 3441135 w 7622610"/>
              <a:gd name="connsiteY102" fmla="*/ 2009775 h 3552825"/>
              <a:gd name="connsiteX103" fmla="*/ 3412560 w 7622610"/>
              <a:gd name="connsiteY103" fmla="*/ 2019300 h 3552825"/>
              <a:gd name="connsiteX104" fmla="*/ 3383985 w 7622610"/>
              <a:gd name="connsiteY104" fmla="*/ 2038350 h 3552825"/>
              <a:gd name="connsiteX105" fmla="*/ 3345885 w 7622610"/>
              <a:gd name="connsiteY105" fmla="*/ 2028825 h 3552825"/>
              <a:gd name="connsiteX106" fmla="*/ 3317310 w 7622610"/>
              <a:gd name="connsiteY106" fmla="*/ 2019300 h 3552825"/>
              <a:gd name="connsiteX107" fmla="*/ 3241110 w 7622610"/>
              <a:gd name="connsiteY107" fmla="*/ 2000250 h 3552825"/>
              <a:gd name="connsiteX108" fmla="*/ 3212535 w 7622610"/>
              <a:gd name="connsiteY108" fmla="*/ 1981200 h 3552825"/>
              <a:gd name="connsiteX109" fmla="*/ 3126810 w 7622610"/>
              <a:gd name="connsiteY109" fmla="*/ 1885950 h 3552825"/>
              <a:gd name="connsiteX110" fmla="*/ 3079185 w 7622610"/>
              <a:gd name="connsiteY110" fmla="*/ 1847850 h 3552825"/>
              <a:gd name="connsiteX111" fmla="*/ 2945835 w 7622610"/>
              <a:gd name="connsiteY111" fmla="*/ 1857375 h 3552825"/>
              <a:gd name="connsiteX112" fmla="*/ 2917260 w 7622610"/>
              <a:gd name="connsiteY112" fmla="*/ 1866900 h 3552825"/>
              <a:gd name="connsiteX113" fmla="*/ 2869635 w 7622610"/>
              <a:gd name="connsiteY113" fmla="*/ 1876425 h 3552825"/>
              <a:gd name="connsiteX114" fmla="*/ 2802960 w 7622610"/>
              <a:gd name="connsiteY114" fmla="*/ 1857375 h 3552825"/>
              <a:gd name="connsiteX115" fmla="*/ 2755335 w 7622610"/>
              <a:gd name="connsiteY115" fmla="*/ 1800225 h 3552825"/>
              <a:gd name="connsiteX116" fmla="*/ 2726760 w 7622610"/>
              <a:gd name="connsiteY116" fmla="*/ 1781175 h 3552825"/>
              <a:gd name="connsiteX117" fmla="*/ 2669610 w 7622610"/>
              <a:gd name="connsiteY117" fmla="*/ 1762125 h 3552825"/>
              <a:gd name="connsiteX118" fmla="*/ 2593410 w 7622610"/>
              <a:gd name="connsiteY118" fmla="*/ 1743075 h 3552825"/>
              <a:gd name="connsiteX119" fmla="*/ 2479110 w 7622610"/>
              <a:gd name="connsiteY119" fmla="*/ 1685925 h 3552825"/>
              <a:gd name="connsiteX120" fmla="*/ 2460060 w 7622610"/>
              <a:gd name="connsiteY120" fmla="*/ 1657350 h 3552825"/>
              <a:gd name="connsiteX121" fmla="*/ 2431485 w 7622610"/>
              <a:gd name="connsiteY121" fmla="*/ 1638300 h 3552825"/>
              <a:gd name="connsiteX122" fmla="*/ 2441010 w 7622610"/>
              <a:gd name="connsiteY122" fmla="*/ 1485900 h 3552825"/>
              <a:gd name="connsiteX123" fmla="*/ 2383860 w 7622610"/>
              <a:gd name="connsiteY123" fmla="*/ 1466850 h 3552825"/>
              <a:gd name="connsiteX124" fmla="*/ 2355285 w 7622610"/>
              <a:gd name="connsiteY124" fmla="*/ 1447800 h 3552825"/>
              <a:gd name="connsiteX125" fmla="*/ 2326710 w 7622610"/>
              <a:gd name="connsiteY125" fmla="*/ 1419225 h 3552825"/>
              <a:gd name="connsiteX126" fmla="*/ 2298135 w 7622610"/>
              <a:gd name="connsiteY126" fmla="*/ 1409700 h 3552825"/>
              <a:gd name="connsiteX127" fmla="*/ 2183835 w 7622610"/>
              <a:gd name="connsiteY127" fmla="*/ 1362075 h 3552825"/>
              <a:gd name="connsiteX128" fmla="*/ 2155260 w 7622610"/>
              <a:gd name="connsiteY128" fmla="*/ 1352550 h 3552825"/>
              <a:gd name="connsiteX129" fmla="*/ 2098110 w 7622610"/>
              <a:gd name="connsiteY129" fmla="*/ 1371600 h 3552825"/>
              <a:gd name="connsiteX130" fmla="*/ 2079060 w 7622610"/>
              <a:gd name="connsiteY130" fmla="*/ 1343025 h 3552825"/>
              <a:gd name="connsiteX131" fmla="*/ 2050485 w 7622610"/>
              <a:gd name="connsiteY131" fmla="*/ 1285875 h 3552825"/>
              <a:gd name="connsiteX132" fmla="*/ 2021910 w 7622610"/>
              <a:gd name="connsiteY132" fmla="*/ 1276350 h 3552825"/>
              <a:gd name="connsiteX133" fmla="*/ 1993335 w 7622610"/>
              <a:gd name="connsiteY133" fmla="*/ 1257300 h 3552825"/>
              <a:gd name="connsiteX134" fmla="*/ 1983810 w 7622610"/>
              <a:gd name="connsiteY134" fmla="*/ 1085850 h 3552825"/>
              <a:gd name="connsiteX135" fmla="*/ 1974285 w 7622610"/>
              <a:gd name="connsiteY135" fmla="*/ 1057275 h 3552825"/>
              <a:gd name="connsiteX136" fmla="*/ 1936185 w 7622610"/>
              <a:gd name="connsiteY136" fmla="*/ 1047750 h 3552825"/>
              <a:gd name="connsiteX137" fmla="*/ 1850460 w 7622610"/>
              <a:gd name="connsiteY137" fmla="*/ 1019175 h 3552825"/>
              <a:gd name="connsiteX138" fmla="*/ 1821885 w 7622610"/>
              <a:gd name="connsiteY138" fmla="*/ 1009650 h 3552825"/>
              <a:gd name="connsiteX139" fmla="*/ 1793310 w 7622610"/>
              <a:gd name="connsiteY139" fmla="*/ 1000125 h 3552825"/>
              <a:gd name="connsiteX140" fmla="*/ 1764735 w 7622610"/>
              <a:gd name="connsiteY140" fmla="*/ 981075 h 3552825"/>
              <a:gd name="connsiteX141" fmla="*/ 1707585 w 7622610"/>
              <a:gd name="connsiteY141" fmla="*/ 1009650 h 3552825"/>
              <a:gd name="connsiteX142" fmla="*/ 1688535 w 7622610"/>
              <a:gd name="connsiteY142" fmla="*/ 1038225 h 3552825"/>
              <a:gd name="connsiteX143" fmla="*/ 1578997 w 7622610"/>
              <a:gd name="connsiteY143" fmla="*/ 1090613 h 3552825"/>
              <a:gd name="connsiteX144" fmla="*/ 1393260 w 7622610"/>
              <a:gd name="connsiteY144" fmla="*/ 1038225 h 3552825"/>
              <a:gd name="connsiteX145" fmla="*/ 1319441 w 7622610"/>
              <a:gd name="connsiteY145" fmla="*/ 1050132 h 3552825"/>
              <a:gd name="connsiteX146" fmla="*/ 1274198 w 7622610"/>
              <a:gd name="connsiteY146" fmla="*/ 1045369 h 3552825"/>
              <a:gd name="connsiteX147" fmla="*/ 1248004 w 7622610"/>
              <a:gd name="connsiteY147" fmla="*/ 995362 h 3552825"/>
              <a:gd name="connsiteX148" fmla="*/ 1212285 w 7622610"/>
              <a:gd name="connsiteY148" fmla="*/ 957263 h 3552825"/>
              <a:gd name="connsiteX149" fmla="*/ 1307535 w 7622610"/>
              <a:gd name="connsiteY149" fmla="*/ 952500 h 3552825"/>
              <a:gd name="connsiteX150" fmla="*/ 1336110 w 7622610"/>
              <a:gd name="connsiteY150" fmla="*/ 942975 h 3552825"/>
              <a:gd name="connsiteX151" fmla="*/ 1364685 w 7622610"/>
              <a:gd name="connsiteY151" fmla="*/ 914400 h 3552825"/>
              <a:gd name="connsiteX152" fmla="*/ 1374210 w 7622610"/>
              <a:gd name="connsiteY152" fmla="*/ 885825 h 3552825"/>
              <a:gd name="connsiteX153" fmla="*/ 1459935 w 7622610"/>
              <a:gd name="connsiteY153" fmla="*/ 838200 h 3552825"/>
              <a:gd name="connsiteX154" fmla="*/ 1536135 w 7622610"/>
              <a:gd name="connsiteY154" fmla="*/ 828675 h 3552825"/>
              <a:gd name="connsiteX155" fmla="*/ 1593285 w 7622610"/>
              <a:gd name="connsiteY155" fmla="*/ 800100 h 3552825"/>
              <a:gd name="connsiteX156" fmla="*/ 1602810 w 7622610"/>
              <a:gd name="connsiteY156" fmla="*/ 771525 h 3552825"/>
              <a:gd name="connsiteX157" fmla="*/ 1576616 w 7622610"/>
              <a:gd name="connsiteY157" fmla="*/ 719138 h 3552825"/>
              <a:gd name="connsiteX158" fmla="*/ 1557567 w 7622610"/>
              <a:gd name="connsiteY158" fmla="*/ 681038 h 3552825"/>
              <a:gd name="connsiteX159" fmla="*/ 1531372 w 7622610"/>
              <a:gd name="connsiteY159" fmla="*/ 645318 h 3552825"/>
              <a:gd name="connsiteX160" fmla="*/ 1517085 w 7622610"/>
              <a:gd name="connsiteY160" fmla="*/ 609600 h 3552825"/>
              <a:gd name="connsiteX161" fmla="*/ 1488510 w 7622610"/>
              <a:gd name="connsiteY161" fmla="*/ 600075 h 3552825"/>
              <a:gd name="connsiteX162" fmla="*/ 1459935 w 7622610"/>
              <a:gd name="connsiteY162" fmla="*/ 581025 h 3552825"/>
              <a:gd name="connsiteX163" fmla="*/ 1412310 w 7622610"/>
              <a:gd name="connsiteY163" fmla="*/ 495300 h 3552825"/>
              <a:gd name="connsiteX164" fmla="*/ 1383735 w 7622610"/>
              <a:gd name="connsiteY164" fmla="*/ 476250 h 3552825"/>
              <a:gd name="connsiteX165" fmla="*/ 1364685 w 7622610"/>
              <a:gd name="connsiteY165" fmla="*/ 447675 h 3552825"/>
              <a:gd name="connsiteX166" fmla="*/ 1336110 w 7622610"/>
              <a:gd name="connsiteY166" fmla="*/ 438150 h 3552825"/>
              <a:gd name="connsiteX167" fmla="*/ 1278960 w 7622610"/>
              <a:gd name="connsiteY167" fmla="*/ 400050 h 3552825"/>
              <a:gd name="connsiteX168" fmla="*/ 1278960 w 7622610"/>
              <a:gd name="connsiteY168" fmla="*/ 400050 h 3552825"/>
              <a:gd name="connsiteX169" fmla="*/ 1221810 w 7622610"/>
              <a:gd name="connsiteY169" fmla="*/ 342900 h 3552825"/>
              <a:gd name="connsiteX170" fmla="*/ 1193235 w 7622610"/>
              <a:gd name="connsiteY170" fmla="*/ 314325 h 3552825"/>
              <a:gd name="connsiteX171" fmla="*/ 1174185 w 7622610"/>
              <a:gd name="connsiteY171" fmla="*/ 285750 h 3552825"/>
              <a:gd name="connsiteX172" fmla="*/ 1145610 w 7622610"/>
              <a:gd name="connsiteY172" fmla="*/ 276225 h 3552825"/>
              <a:gd name="connsiteX173" fmla="*/ 1126560 w 7622610"/>
              <a:gd name="connsiteY173" fmla="*/ 247650 h 3552825"/>
              <a:gd name="connsiteX174" fmla="*/ 1069410 w 7622610"/>
              <a:gd name="connsiteY174" fmla="*/ 219075 h 3552825"/>
              <a:gd name="connsiteX175" fmla="*/ 1021785 w 7622610"/>
              <a:gd name="connsiteY175" fmla="*/ 180975 h 3552825"/>
              <a:gd name="connsiteX176" fmla="*/ 1002735 w 7622610"/>
              <a:gd name="connsiteY176" fmla="*/ 152400 h 3552825"/>
              <a:gd name="connsiteX177" fmla="*/ 974160 w 7622610"/>
              <a:gd name="connsiteY177" fmla="*/ 123825 h 3552825"/>
              <a:gd name="connsiteX178" fmla="*/ 955110 w 7622610"/>
              <a:gd name="connsiteY178" fmla="*/ 95250 h 3552825"/>
              <a:gd name="connsiteX179" fmla="*/ 897960 w 7622610"/>
              <a:gd name="connsiteY179" fmla="*/ 47625 h 3552825"/>
              <a:gd name="connsiteX180" fmla="*/ 878910 w 7622610"/>
              <a:gd name="connsiteY180" fmla="*/ 19050 h 3552825"/>
              <a:gd name="connsiteX181" fmla="*/ 821760 w 7622610"/>
              <a:gd name="connsiteY181" fmla="*/ 9525 h 3552825"/>
              <a:gd name="connsiteX182" fmla="*/ 783660 w 7622610"/>
              <a:gd name="connsiteY182" fmla="*/ 0 h 3552825"/>
              <a:gd name="connsiteX183" fmla="*/ 640785 w 7622610"/>
              <a:gd name="connsiteY183" fmla="*/ 9525 h 3552825"/>
              <a:gd name="connsiteX184" fmla="*/ 583635 w 7622610"/>
              <a:gd name="connsiteY184" fmla="*/ 57150 h 3552825"/>
              <a:gd name="connsiteX185" fmla="*/ 488385 w 7622610"/>
              <a:gd name="connsiteY185" fmla="*/ 66675 h 3552825"/>
              <a:gd name="connsiteX186" fmla="*/ 412185 w 7622610"/>
              <a:gd name="connsiteY186" fmla="*/ 85725 h 3552825"/>
              <a:gd name="connsiteX187" fmla="*/ 402660 w 7622610"/>
              <a:gd name="connsiteY187" fmla="*/ 114300 h 3552825"/>
              <a:gd name="connsiteX188" fmla="*/ 431235 w 7622610"/>
              <a:gd name="connsiteY188" fmla="*/ 180975 h 3552825"/>
              <a:gd name="connsiteX189" fmla="*/ 488385 w 7622610"/>
              <a:gd name="connsiteY189" fmla="*/ 219075 h 3552825"/>
              <a:gd name="connsiteX190" fmla="*/ 478860 w 7622610"/>
              <a:gd name="connsiteY190" fmla="*/ 295275 h 3552825"/>
              <a:gd name="connsiteX191" fmla="*/ 450285 w 7622610"/>
              <a:gd name="connsiteY191" fmla="*/ 381000 h 3552825"/>
              <a:gd name="connsiteX192" fmla="*/ 440760 w 7622610"/>
              <a:gd name="connsiteY192" fmla="*/ 419100 h 3552825"/>
              <a:gd name="connsiteX193" fmla="*/ 383610 w 7622610"/>
              <a:gd name="connsiteY193" fmla="*/ 447675 h 3552825"/>
              <a:gd name="connsiteX194" fmla="*/ 288360 w 7622610"/>
              <a:gd name="connsiteY194" fmla="*/ 419100 h 3552825"/>
              <a:gd name="connsiteX195" fmla="*/ 259785 w 7622610"/>
              <a:gd name="connsiteY195" fmla="*/ 409575 h 3552825"/>
              <a:gd name="connsiteX196" fmla="*/ 59760 w 7622610"/>
              <a:gd name="connsiteY196" fmla="*/ 419100 h 3552825"/>
              <a:gd name="connsiteX197" fmla="*/ 40710 w 7622610"/>
              <a:gd name="connsiteY197" fmla="*/ 447675 h 3552825"/>
              <a:gd name="connsiteX198" fmla="*/ 50235 w 7622610"/>
              <a:gd name="connsiteY198" fmla="*/ 476250 h 3552825"/>
              <a:gd name="connsiteX199" fmla="*/ 40710 w 7622610"/>
              <a:gd name="connsiteY199" fmla="*/ 561975 h 3552825"/>
              <a:gd name="connsiteX200" fmla="*/ 21660 w 7622610"/>
              <a:gd name="connsiteY200" fmla="*/ 619125 h 3552825"/>
              <a:gd name="connsiteX201" fmla="*/ 31185 w 7622610"/>
              <a:gd name="connsiteY201" fmla="*/ 666750 h 3552825"/>
              <a:gd name="connsiteX202" fmla="*/ 50235 w 7622610"/>
              <a:gd name="connsiteY202" fmla="*/ 723900 h 3552825"/>
              <a:gd name="connsiteX203" fmla="*/ 126435 w 7622610"/>
              <a:gd name="connsiteY203" fmla="*/ 742950 h 3552825"/>
              <a:gd name="connsiteX204" fmla="*/ 183585 w 7622610"/>
              <a:gd name="connsiteY204" fmla="*/ 762000 h 3552825"/>
              <a:gd name="connsiteX205" fmla="*/ 240735 w 7622610"/>
              <a:gd name="connsiteY205" fmla="*/ 781050 h 3552825"/>
              <a:gd name="connsiteX206" fmla="*/ 269310 w 7622610"/>
              <a:gd name="connsiteY206" fmla="*/ 790575 h 3552825"/>
              <a:gd name="connsiteX207" fmla="*/ 288360 w 7622610"/>
              <a:gd name="connsiteY207" fmla="*/ 847725 h 3552825"/>
              <a:gd name="connsiteX208" fmla="*/ 307410 w 7622610"/>
              <a:gd name="connsiteY208" fmla="*/ 885825 h 3552825"/>
              <a:gd name="connsiteX0" fmla="*/ 7184460 w 7622610"/>
              <a:gd name="connsiteY0" fmla="*/ 3552825 h 3552825"/>
              <a:gd name="connsiteX1" fmla="*/ 7160648 w 7622610"/>
              <a:gd name="connsiteY1" fmla="*/ 3548063 h 3552825"/>
              <a:gd name="connsiteX2" fmla="*/ 7213035 w 7622610"/>
              <a:gd name="connsiteY2" fmla="*/ 3495675 h 3552825"/>
              <a:gd name="connsiteX3" fmla="*/ 7203510 w 7622610"/>
              <a:gd name="connsiteY3" fmla="*/ 3457575 h 3552825"/>
              <a:gd name="connsiteX4" fmla="*/ 7208272 w 7622610"/>
              <a:gd name="connsiteY4" fmla="*/ 3352800 h 3552825"/>
              <a:gd name="connsiteX5" fmla="*/ 7232085 w 7622610"/>
              <a:gd name="connsiteY5" fmla="*/ 3343275 h 3552825"/>
              <a:gd name="connsiteX6" fmla="*/ 7243991 w 7622610"/>
              <a:gd name="connsiteY6" fmla="*/ 3257550 h 3552825"/>
              <a:gd name="connsiteX7" fmla="*/ 7308285 w 7622610"/>
              <a:gd name="connsiteY7" fmla="*/ 3219450 h 3552825"/>
              <a:gd name="connsiteX8" fmla="*/ 7317810 w 7622610"/>
              <a:gd name="connsiteY8" fmla="*/ 3190875 h 3552825"/>
              <a:gd name="connsiteX9" fmla="*/ 7329716 w 7622610"/>
              <a:gd name="connsiteY9" fmla="*/ 2988469 h 3552825"/>
              <a:gd name="connsiteX10" fmla="*/ 7410679 w 7622610"/>
              <a:gd name="connsiteY10" fmla="*/ 2924175 h 3552825"/>
              <a:gd name="connsiteX11" fmla="*/ 7472591 w 7622610"/>
              <a:gd name="connsiteY11" fmla="*/ 2962275 h 3552825"/>
              <a:gd name="connsiteX12" fmla="*/ 7527360 w 7622610"/>
              <a:gd name="connsiteY12" fmla="*/ 2947988 h 3552825"/>
              <a:gd name="connsiteX13" fmla="*/ 7574985 w 7622610"/>
              <a:gd name="connsiteY13" fmla="*/ 2867025 h 3552825"/>
              <a:gd name="connsiteX14" fmla="*/ 7584510 w 7622610"/>
              <a:gd name="connsiteY14" fmla="*/ 2838450 h 3552825"/>
              <a:gd name="connsiteX15" fmla="*/ 7613085 w 7622610"/>
              <a:gd name="connsiteY15" fmla="*/ 2819400 h 3552825"/>
              <a:gd name="connsiteX16" fmla="*/ 7622610 w 7622610"/>
              <a:gd name="connsiteY16" fmla="*/ 2790825 h 3552825"/>
              <a:gd name="connsiteX17" fmla="*/ 7613085 w 7622610"/>
              <a:gd name="connsiteY17" fmla="*/ 2752725 h 3552825"/>
              <a:gd name="connsiteX18" fmla="*/ 7489260 w 7622610"/>
              <a:gd name="connsiteY18" fmla="*/ 2714625 h 3552825"/>
              <a:gd name="connsiteX19" fmla="*/ 7460685 w 7622610"/>
              <a:gd name="connsiteY19" fmla="*/ 2705100 h 3552825"/>
              <a:gd name="connsiteX20" fmla="*/ 7432110 w 7622610"/>
              <a:gd name="connsiteY20" fmla="*/ 2676525 h 3552825"/>
              <a:gd name="connsiteX21" fmla="*/ 7403535 w 7622610"/>
              <a:gd name="connsiteY21" fmla="*/ 2657475 h 3552825"/>
              <a:gd name="connsiteX22" fmla="*/ 7241610 w 7622610"/>
              <a:gd name="connsiteY22" fmla="*/ 2619375 h 3552825"/>
              <a:gd name="connsiteX23" fmla="*/ 7174935 w 7622610"/>
              <a:gd name="connsiteY23" fmla="*/ 2600325 h 3552825"/>
              <a:gd name="connsiteX24" fmla="*/ 7070160 w 7622610"/>
              <a:gd name="connsiteY24" fmla="*/ 2571750 h 3552825"/>
              <a:gd name="connsiteX25" fmla="*/ 7041585 w 7622610"/>
              <a:gd name="connsiteY25" fmla="*/ 2552700 h 3552825"/>
              <a:gd name="connsiteX26" fmla="*/ 6965385 w 7622610"/>
              <a:gd name="connsiteY26" fmla="*/ 2543175 h 3552825"/>
              <a:gd name="connsiteX27" fmla="*/ 6936810 w 7622610"/>
              <a:gd name="connsiteY27" fmla="*/ 2533650 h 3552825"/>
              <a:gd name="connsiteX28" fmla="*/ 6841560 w 7622610"/>
              <a:gd name="connsiteY28" fmla="*/ 2552700 h 3552825"/>
              <a:gd name="connsiteX29" fmla="*/ 6812985 w 7622610"/>
              <a:gd name="connsiteY29" fmla="*/ 2571750 h 3552825"/>
              <a:gd name="connsiteX30" fmla="*/ 6755835 w 7622610"/>
              <a:gd name="connsiteY30" fmla="*/ 2590800 h 3552825"/>
              <a:gd name="connsiteX31" fmla="*/ 6727260 w 7622610"/>
              <a:gd name="connsiteY31" fmla="*/ 2609850 h 3552825"/>
              <a:gd name="connsiteX32" fmla="*/ 6698685 w 7622610"/>
              <a:gd name="connsiteY32" fmla="*/ 2619375 h 3552825"/>
              <a:gd name="connsiteX33" fmla="*/ 6641535 w 7622610"/>
              <a:gd name="connsiteY33" fmla="*/ 2657475 h 3552825"/>
              <a:gd name="connsiteX34" fmla="*/ 6584385 w 7622610"/>
              <a:gd name="connsiteY34" fmla="*/ 2619375 h 3552825"/>
              <a:gd name="connsiteX35" fmla="*/ 6527235 w 7622610"/>
              <a:gd name="connsiteY35" fmla="*/ 2581275 h 3552825"/>
              <a:gd name="connsiteX36" fmla="*/ 6498660 w 7622610"/>
              <a:gd name="connsiteY36" fmla="*/ 2562225 h 3552825"/>
              <a:gd name="connsiteX37" fmla="*/ 6412935 w 7622610"/>
              <a:gd name="connsiteY37" fmla="*/ 2543175 h 3552825"/>
              <a:gd name="connsiteX38" fmla="*/ 6231960 w 7622610"/>
              <a:gd name="connsiteY38" fmla="*/ 2533650 h 3552825"/>
              <a:gd name="connsiteX39" fmla="*/ 6155760 w 7622610"/>
              <a:gd name="connsiteY39" fmla="*/ 2552700 h 3552825"/>
              <a:gd name="connsiteX40" fmla="*/ 6127185 w 7622610"/>
              <a:gd name="connsiteY40" fmla="*/ 2571750 h 3552825"/>
              <a:gd name="connsiteX41" fmla="*/ 6117660 w 7622610"/>
              <a:gd name="connsiteY41" fmla="*/ 2619375 h 3552825"/>
              <a:gd name="connsiteX42" fmla="*/ 6060510 w 7622610"/>
              <a:gd name="connsiteY42" fmla="*/ 2647950 h 3552825"/>
              <a:gd name="connsiteX43" fmla="*/ 5860485 w 7622610"/>
              <a:gd name="connsiteY43" fmla="*/ 2647950 h 3552825"/>
              <a:gd name="connsiteX44" fmla="*/ 5822385 w 7622610"/>
              <a:gd name="connsiteY44" fmla="*/ 2657475 h 3552825"/>
              <a:gd name="connsiteX45" fmla="*/ 5765235 w 7622610"/>
              <a:gd name="connsiteY45" fmla="*/ 2676525 h 3552825"/>
              <a:gd name="connsiteX46" fmla="*/ 5755710 w 7622610"/>
              <a:gd name="connsiteY46" fmla="*/ 2781300 h 3552825"/>
              <a:gd name="connsiteX47" fmla="*/ 5715229 w 7622610"/>
              <a:gd name="connsiteY47" fmla="*/ 2831306 h 3552825"/>
              <a:gd name="connsiteX48" fmla="*/ 5593785 w 7622610"/>
              <a:gd name="connsiteY48" fmla="*/ 2781300 h 3552825"/>
              <a:gd name="connsiteX49" fmla="*/ 5536635 w 7622610"/>
              <a:gd name="connsiteY49" fmla="*/ 2762250 h 3552825"/>
              <a:gd name="connsiteX50" fmla="*/ 5508060 w 7622610"/>
              <a:gd name="connsiteY50" fmla="*/ 2752725 h 3552825"/>
              <a:gd name="connsiteX51" fmla="*/ 5450910 w 7622610"/>
              <a:gd name="connsiteY51" fmla="*/ 2714625 h 3552825"/>
              <a:gd name="connsiteX52" fmla="*/ 5393760 w 7622610"/>
              <a:gd name="connsiteY52" fmla="*/ 2695575 h 3552825"/>
              <a:gd name="connsiteX53" fmla="*/ 5365185 w 7622610"/>
              <a:gd name="connsiteY53" fmla="*/ 2686050 h 3552825"/>
              <a:gd name="connsiteX54" fmla="*/ 5165160 w 7622610"/>
              <a:gd name="connsiteY54" fmla="*/ 2590800 h 3552825"/>
              <a:gd name="connsiteX55" fmla="*/ 5184210 w 7622610"/>
              <a:gd name="connsiteY55" fmla="*/ 2562225 h 3552825"/>
              <a:gd name="connsiteX56" fmla="*/ 5241360 w 7622610"/>
              <a:gd name="connsiteY56" fmla="*/ 2543175 h 3552825"/>
              <a:gd name="connsiteX57" fmla="*/ 5279460 w 7622610"/>
              <a:gd name="connsiteY57" fmla="*/ 2486025 h 3552825"/>
              <a:gd name="connsiteX58" fmla="*/ 5298510 w 7622610"/>
              <a:gd name="connsiteY58" fmla="*/ 2457450 h 3552825"/>
              <a:gd name="connsiteX59" fmla="*/ 5288985 w 7622610"/>
              <a:gd name="connsiteY59" fmla="*/ 2400300 h 3552825"/>
              <a:gd name="connsiteX60" fmla="*/ 5250885 w 7622610"/>
              <a:gd name="connsiteY60" fmla="*/ 2390775 h 3552825"/>
              <a:gd name="connsiteX61" fmla="*/ 5193735 w 7622610"/>
              <a:gd name="connsiteY61" fmla="*/ 2371725 h 3552825"/>
              <a:gd name="connsiteX62" fmla="*/ 5165160 w 7622610"/>
              <a:gd name="connsiteY62" fmla="*/ 2362200 h 3552825"/>
              <a:gd name="connsiteX63" fmla="*/ 5136585 w 7622610"/>
              <a:gd name="connsiteY63" fmla="*/ 2352675 h 3552825"/>
              <a:gd name="connsiteX64" fmla="*/ 5108010 w 7622610"/>
              <a:gd name="connsiteY64" fmla="*/ 2295525 h 3552825"/>
              <a:gd name="connsiteX65" fmla="*/ 5117535 w 7622610"/>
              <a:gd name="connsiteY65" fmla="*/ 2257425 h 3552825"/>
              <a:gd name="connsiteX66" fmla="*/ 5108010 w 7622610"/>
              <a:gd name="connsiteY66" fmla="*/ 2143125 h 3552825"/>
              <a:gd name="connsiteX67" fmla="*/ 5079435 w 7622610"/>
              <a:gd name="connsiteY67" fmla="*/ 2124075 h 3552825"/>
              <a:gd name="connsiteX68" fmla="*/ 4993710 w 7622610"/>
              <a:gd name="connsiteY68" fmla="*/ 2114550 h 3552825"/>
              <a:gd name="connsiteX69" fmla="*/ 5022285 w 7622610"/>
              <a:gd name="connsiteY69" fmla="*/ 2028825 h 3552825"/>
              <a:gd name="connsiteX70" fmla="*/ 5031810 w 7622610"/>
              <a:gd name="connsiteY70" fmla="*/ 2000250 h 3552825"/>
              <a:gd name="connsiteX71" fmla="*/ 5022285 w 7622610"/>
              <a:gd name="connsiteY71" fmla="*/ 1895475 h 3552825"/>
              <a:gd name="connsiteX72" fmla="*/ 4936560 w 7622610"/>
              <a:gd name="connsiteY72" fmla="*/ 1847850 h 3552825"/>
              <a:gd name="connsiteX73" fmla="*/ 4907985 w 7622610"/>
              <a:gd name="connsiteY73" fmla="*/ 1828800 h 3552825"/>
              <a:gd name="connsiteX74" fmla="*/ 4793685 w 7622610"/>
              <a:gd name="connsiteY74" fmla="*/ 1819275 h 3552825"/>
              <a:gd name="connsiteX75" fmla="*/ 4765110 w 7622610"/>
              <a:gd name="connsiteY75" fmla="*/ 1809750 h 3552825"/>
              <a:gd name="connsiteX76" fmla="*/ 4707960 w 7622610"/>
              <a:gd name="connsiteY76" fmla="*/ 1781175 h 3552825"/>
              <a:gd name="connsiteX77" fmla="*/ 4688910 w 7622610"/>
              <a:gd name="connsiteY77" fmla="*/ 1752600 h 3552825"/>
              <a:gd name="connsiteX78" fmla="*/ 4669860 w 7622610"/>
              <a:gd name="connsiteY78" fmla="*/ 1676400 h 3552825"/>
              <a:gd name="connsiteX79" fmla="*/ 4631760 w 7622610"/>
              <a:gd name="connsiteY79" fmla="*/ 1619250 h 3552825"/>
              <a:gd name="connsiteX80" fmla="*/ 4574610 w 7622610"/>
              <a:gd name="connsiteY80" fmla="*/ 1600200 h 3552825"/>
              <a:gd name="connsiteX81" fmla="*/ 4355535 w 7622610"/>
              <a:gd name="connsiteY81" fmla="*/ 1609725 h 3552825"/>
              <a:gd name="connsiteX82" fmla="*/ 4336485 w 7622610"/>
              <a:gd name="connsiteY82" fmla="*/ 1638300 h 3552825"/>
              <a:gd name="connsiteX83" fmla="*/ 4326960 w 7622610"/>
              <a:gd name="connsiteY83" fmla="*/ 1704975 h 3552825"/>
              <a:gd name="connsiteX84" fmla="*/ 4298385 w 7622610"/>
              <a:gd name="connsiteY84" fmla="*/ 1724025 h 3552825"/>
              <a:gd name="connsiteX85" fmla="*/ 4212660 w 7622610"/>
              <a:gd name="connsiteY85" fmla="*/ 1714500 h 3552825"/>
              <a:gd name="connsiteX86" fmla="*/ 4184085 w 7622610"/>
              <a:gd name="connsiteY86" fmla="*/ 1619250 h 3552825"/>
              <a:gd name="connsiteX87" fmla="*/ 4174560 w 7622610"/>
              <a:gd name="connsiteY87" fmla="*/ 1590675 h 3552825"/>
              <a:gd name="connsiteX88" fmla="*/ 4107885 w 7622610"/>
              <a:gd name="connsiteY88" fmla="*/ 1571625 h 3552825"/>
              <a:gd name="connsiteX89" fmla="*/ 3919767 w 7622610"/>
              <a:gd name="connsiteY89" fmla="*/ 1631156 h 3552825"/>
              <a:gd name="connsiteX90" fmla="*/ 3841185 w 7622610"/>
              <a:gd name="connsiteY90" fmla="*/ 1631156 h 3552825"/>
              <a:gd name="connsiteX91" fmla="*/ 3812610 w 7622610"/>
              <a:gd name="connsiteY91" fmla="*/ 1619250 h 3552825"/>
              <a:gd name="connsiteX92" fmla="*/ 3743554 w 7622610"/>
              <a:gd name="connsiteY92" fmla="*/ 1626394 h 3552825"/>
              <a:gd name="connsiteX93" fmla="*/ 3841185 w 7622610"/>
              <a:gd name="connsiteY93" fmla="*/ 1719263 h 3552825"/>
              <a:gd name="connsiteX94" fmla="*/ 3819754 w 7622610"/>
              <a:gd name="connsiteY94" fmla="*/ 1774032 h 3552825"/>
              <a:gd name="connsiteX95" fmla="*/ 3803085 w 7622610"/>
              <a:gd name="connsiteY95" fmla="*/ 1809750 h 3552825"/>
              <a:gd name="connsiteX96" fmla="*/ 3793560 w 7622610"/>
              <a:gd name="connsiteY96" fmla="*/ 1885950 h 3552825"/>
              <a:gd name="connsiteX97" fmla="*/ 3784035 w 7622610"/>
              <a:gd name="connsiteY97" fmla="*/ 2000250 h 3552825"/>
              <a:gd name="connsiteX98" fmla="*/ 3755460 w 7622610"/>
              <a:gd name="connsiteY98" fmla="*/ 2009775 h 3552825"/>
              <a:gd name="connsiteX99" fmla="*/ 3688785 w 7622610"/>
              <a:gd name="connsiteY99" fmla="*/ 1981200 h 3552825"/>
              <a:gd name="connsiteX100" fmla="*/ 3650685 w 7622610"/>
              <a:gd name="connsiteY100" fmla="*/ 1971675 h 3552825"/>
              <a:gd name="connsiteX101" fmla="*/ 3488760 w 7622610"/>
              <a:gd name="connsiteY101" fmla="*/ 1962150 h 3552825"/>
              <a:gd name="connsiteX102" fmla="*/ 3441135 w 7622610"/>
              <a:gd name="connsiteY102" fmla="*/ 2009775 h 3552825"/>
              <a:gd name="connsiteX103" fmla="*/ 3412560 w 7622610"/>
              <a:gd name="connsiteY103" fmla="*/ 2019300 h 3552825"/>
              <a:gd name="connsiteX104" fmla="*/ 3383985 w 7622610"/>
              <a:gd name="connsiteY104" fmla="*/ 2038350 h 3552825"/>
              <a:gd name="connsiteX105" fmla="*/ 3345885 w 7622610"/>
              <a:gd name="connsiteY105" fmla="*/ 2028825 h 3552825"/>
              <a:gd name="connsiteX106" fmla="*/ 3317310 w 7622610"/>
              <a:gd name="connsiteY106" fmla="*/ 2019300 h 3552825"/>
              <a:gd name="connsiteX107" fmla="*/ 3241110 w 7622610"/>
              <a:gd name="connsiteY107" fmla="*/ 2000250 h 3552825"/>
              <a:gd name="connsiteX108" fmla="*/ 3212535 w 7622610"/>
              <a:gd name="connsiteY108" fmla="*/ 1981200 h 3552825"/>
              <a:gd name="connsiteX109" fmla="*/ 3126810 w 7622610"/>
              <a:gd name="connsiteY109" fmla="*/ 1885950 h 3552825"/>
              <a:gd name="connsiteX110" fmla="*/ 3079185 w 7622610"/>
              <a:gd name="connsiteY110" fmla="*/ 1847850 h 3552825"/>
              <a:gd name="connsiteX111" fmla="*/ 2945835 w 7622610"/>
              <a:gd name="connsiteY111" fmla="*/ 1857375 h 3552825"/>
              <a:gd name="connsiteX112" fmla="*/ 2917260 w 7622610"/>
              <a:gd name="connsiteY112" fmla="*/ 1866900 h 3552825"/>
              <a:gd name="connsiteX113" fmla="*/ 2869635 w 7622610"/>
              <a:gd name="connsiteY113" fmla="*/ 1876425 h 3552825"/>
              <a:gd name="connsiteX114" fmla="*/ 2802960 w 7622610"/>
              <a:gd name="connsiteY114" fmla="*/ 1857375 h 3552825"/>
              <a:gd name="connsiteX115" fmla="*/ 2755335 w 7622610"/>
              <a:gd name="connsiteY115" fmla="*/ 1800225 h 3552825"/>
              <a:gd name="connsiteX116" fmla="*/ 2726760 w 7622610"/>
              <a:gd name="connsiteY116" fmla="*/ 1781175 h 3552825"/>
              <a:gd name="connsiteX117" fmla="*/ 2669610 w 7622610"/>
              <a:gd name="connsiteY117" fmla="*/ 1762125 h 3552825"/>
              <a:gd name="connsiteX118" fmla="*/ 2593410 w 7622610"/>
              <a:gd name="connsiteY118" fmla="*/ 1743075 h 3552825"/>
              <a:gd name="connsiteX119" fmla="*/ 2479110 w 7622610"/>
              <a:gd name="connsiteY119" fmla="*/ 1685925 h 3552825"/>
              <a:gd name="connsiteX120" fmla="*/ 2460060 w 7622610"/>
              <a:gd name="connsiteY120" fmla="*/ 1657350 h 3552825"/>
              <a:gd name="connsiteX121" fmla="*/ 2431485 w 7622610"/>
              <a:gd name="connsiteY121" fmla="*/ 1638300 h 3552825"/>
              <a:gd name="connsiteX122" fmla="*/ 2441010 w 7622610"/>
              <a:gd name="connsiteY122" fmla="*/ 1485900 h 3552825"/>
              <a:gd name="connsiteX123" fmla="*/ 2383860 w 7622610"/>
              <a:gd name="connsiteY123" fmla="*/ 1466850 h 3552825"/>
              <a:gd name="connsiteX124" fmla="*/ 2355285 w 7622610"/>
              <a:gd name="connsiteY124" fmla="*/ 1447800 h 3552825"/>
              <a:gd name="connsiteX125" fmla="*/ 2326710 w 7622610"/>
              <a:gd name="connsiteY125" fmla="*/ 1419225 h 3552825"/>
              <a:gd name="connsiteX126" fmla="*/ 2298135 w 7622610"/>
              <a:gd name="connsiteY126" fmla="*/ 1409700 h 3552825"/>
              <a:gd name="connsiteX127" fmla="*/ 2183835 w 7622610"/>
              <a:gd name="connsiteY127" fmla="*/ 1362075 h 3552825"/>
              <a:gd name="connsiteX128" fmla="*/ 2155260 w 7622610"/>
              <a:gd name="connsiteY128" fmla="*/ 1352550 h 3552825"/>
              <a:gd name="connsiteX129" fmla="*/ 2098110 w 7622610"/>
              <a:gd name="connsiteY129" fmla="*/ 1371600 h 3552825"/>
              <a:gd name="connsiteX130" fmla="*/ 2079060 w 7622610"/>
              <a:gd name="connsiteY130" fmla="*/ 1343025 h 3552825"/>
              <a:gd name="connsiteX131" fmla="*/ 2050485 w 7622610"/>
              <a:gd name="connsiteY131" fmla="*/ 1285875 h 3552825"/>
              <a:gd name="connsiteX132" fmla="*/ 2021910 w 7622610"/>
              <a:gd name="connsiteY132" fmla="*/ 1276350 h 3552825"/>
              <a:gd name="connsiteX133" fmla="*/ 1993335 w 7622610"/>
              <a:gd name="connsiteY133" fmla="*/ 1257300 h 3552825"/>
              <a:gd name="connsiteX134" fmla="*/ 1983810 w 7622610"/>
              <a:gd name="connsiteY134" fmla="*/ 1085850 h 3552825"/>
              <a:gd name="connsiteX135" fmla="*/ 1974285 w 7622610"/>
              <a:gd name="connsiteY135" fmla="*/ 1057275 h 3552825"/>
              <a:gd name="connsiteX136" fmla="*/ 1936185 w 7622610"/>
              <a:gd name="connsiteY136" fmla="*/ 1047750 h 3552825"/>
              <a:gd name="connsiteX137" fmla="*/ 1850460 w 7622610"/>
              <a:gd name="connsiteY137" fmla="*/ 1019175 h 3552825"/>
              <a:gd name="connsiteX138" fmla="*/ 1821885 w 7622610"/>
              <a:gd name="connsiteY138" fmla="*/ 1009650 h 3552825"/>
              <a:gd name="connsiteX139" fmla="*/ 1793310 w 7622610"/>
              <a:gd name="connsiteY139" fmla="*/ 1000125 h 3552825"/>
              <a:gd name="connsiteX140" fmla="*/ 1764735 w 7622610"/>
              <a:gd name="connsiteY140" fmla="*/ 981075 h 3552825"/>
              <a:gd name="connsiteX141" fmla="*/ 1707585 w 7622610"/>
              <a:gd name="connsiteY141" fmla="*/ 1009650 h 3552825"/>
              <a:gd name="connsiteX142" fmla="*/ 1688535 w 7622610"/>
              <a:gd name="connsiteY142" fmla="*/ 1038225 h 3552825"/>
              <a:gd name="connsiteX143" fmla="*/ 1578997 w 7622610"/>
              <a:gd name="connsiteY143" fmla="*/ 1090613 h 3552825"/>
              <a:gd name="connsiteX144" fmla="*/ 1393260 w 7622610"/>
              <a:gd name="connsiteY144" fmla="*/ 1038225 h 3552825"/>
              <a:gd name="connsiteX145" fmla="*/ 1319441 w 7622610"/>
              <a:gd name="connsiteY145" fmla="*/ 1050132 h 3552825"/>
              <a:gd name="connsiteX146" fmla="*/ 1274198 w 7622610"/>
              <a:gd name="connsiteY146" fmla="*/ 1045369 h 3552825"/>
              <a:gd name="connsiteX147" fmla="*/ 1248004 w 7622610"/>
              <a:gd name="connsiteY147" fmla="*/ 995362 h 3552825"/>
              <a:gd name="connsiteX148" fmla="*/ 1212285 w 7622610"/>
              <a:gd name="connsiteY148" fmla="*/ 957263 h 3552825"/>
              <a:gd name="connsiteX149" fmla="*/ 1307535 w 7622610"/>
              <a:gd name="connsiteY149" fmla="*/ 952500 h 3552825"/>
              <a:gd name="connsiteX150" fmla="*/ 1336110 w 7622610"/>
              <a:gd name="connsiteY150" fmla="*/ 942975 h 3552825"/>
              <a:gd name="connsiteX151" fmla="*/ 1364685 w 7622610"/>
              <a:gd name="connsiteY151" fmla="*/ 914400 h 3552825"/>
              <a:gd name="connsiteX152" fmla="*/ 1374210 w 7622610"/>
              <a:gd name="connsiteY152" fmla="*/ 885825 h 3552825"/>
              <a:gd name="connsiteX153" fmla="*/ 1459935 w 7622610"/>
              <a:gd name="connsiteY153" fmla="*/ 838200 h 3552825"/>
              <a:gd name="connsiteX154" fmla="*/ 1536135 w 7622610"/>
              <a:gd name="connsiteY154" fmla="*/ 828675 h 3552825"/>
              <a:gd name="connsiteX155" fmla="*/ 1593285 w 7622610"/>
              <a:gd name="connsiteY155" fmla="*/ 800100 h 3552825"/>
              <a:gd name="connsiteX156" fmla="*/ 1602810 w 7622610"/>
              <a:gd name="connsiteY156" fmla="*/ 771525 h 3552825"/>
              <a:gd name="connsiteX157" fmla="*/ 1576616 w 7622610"/>
              <a:gd name="connsiteY157" fmla="*/ 719138 h 3552825"/>
              <a:gd name="connsiteX158" fmla="*/ 1557567 w 7622610"/>
              <a:gd name="connsiteY158" fmla="*/ 681038 h 3552825"/>
              <a:gd name="connsiteX159" fmla="*/ 1531372 w 7622610"/>
              <a:gd name="connsiteY159" fmla="*/ 645318 h 3552825"/>
              <a:gd name="connsiteX160" fmla="*/ 1517085 w 7622610"/>
              <a:gd name="connsiteY160" fmla="*/ 609600 h 3552825"/>
              <a:gd name="connsiteX161" fmla="*/ 1488510 w 7622610"/>
              <a:gd name="connsiteY161" fmla="*/ 600075 h 3552825"/>
              <a:gd name="connsiteX162" fmla="*/ 1459935 w 7622610"/>
              <a:gd name="connsiteY162" fmla="*/ 581025 h 3552825"/>
              <a:gd name="connsiteX163" fmla="*/ 1412310 w 7622610"/>
              <a:gd name="connsiteY163" fmla="*/ 495300 h 3552825"/>
              <a:gd name="connsiteX164" fmla="*/ 1383735 w 7622610"/>
              <a:gd name="connsiteY164" fmla="*/ 476250 h 3552825"/>
              <a:gd name="connsiteX165" fmla="*/ 1364685 w 7622610"/>
              <a:gd name="connsiteY165" fmla="*/ 447675 h 3552825"/>
              <a:gd name="connsiteX166" fmla="*/ 1336110 w 7622610"/>
              <a:gd name="connsiteY166" fmla="*/ 438150 h 3552825"/>
              <a:gd name="connsiteX167" fmla="*/ 1278960 w 7622610"/>
              <a:gd name="connsiteY167" fmla="*/ 400050 h 3552825"/>
              <a:gd name="connsiteX168" fmla="*/ 1278960 w 7622610"/>
              <a:gd name="connsiteY168" fmla="*/ 400050 h 3552825"/>
              <a:gd name="connsiteX169" fmla="*/ 1221810 w 7622610"/>
              <a:gd name="connsiteY169" fmla="*/ 342900 h 3552825"/>
              <a:gd name="connsiteX170" fmla="*/ 1193235 w 7622610"/>
              <a:gd name="connsiteY170" fmla="*/ 314325 h 3552825"/>
              <a:gd name="connsiteX171" fmla="*/ 1174185 w 7622610"/>
              <a:gd name="connsiteY171" fmla="*/ 285750 h 3552825"/>
              <a:gd name="connsiteX172" fmla="*/ 1145610 w 7622610"/>
              <a:gd name="connsiteY172" fmla="*/ 276225 h 3552825"/>
              <a:gd name="connsiteX173" fmla="*/ 1126560 w 7622610"/>
              <a:gd name="connsiteY173" fmla="*/ 247650 h 3552825"/>
              <a:gd name="connsiteX174" fmla="*/ 1021785 w 7622610"/>
              <a:gd name="connsiteY174" fmla="*/ 180975 h 3552825"/>
              <a:gd name="connsiteX175" fmla="*/ 1002735 w 7622610"/>
              <a:gd name="connsiteY175" fmla="*/ 152400 h 3552825"/>
              <a:gd name="connsiteX176" fmla="*/ 974160 w 7622610"/>
              <a:gd name="connsiteY176" fmla="*/ 123825 h 3552825"/>
              <a:gd name="connsiteX177" fmla="*/ 955110 w 7622610"/>
              <a:gd name="connsiteY177" fmla="*/ 95250 h 3552825"/>
              <a:gd name="connsiteX178" fmla="*/ 897960 w 7622610"/>
              <a:gd name="connsiteY178" fmla="*/ 47625 h 3552825"/>
              <a:gd name="connsiteX179" fmla="*/ 878910 w 7622610"/>
              <a:gd name="connsiteY179" fmla="*/ 19050 h 3552825"/>
              <a:gd name="connsiteX180" fmla="*/ 821760 w 7622610"/>
              <a:gd name="connsiteY180" fmla="*/ 9525 h 3552825"/>
              <a:gd name="connsiteX181" fmla="*/ 783660 w 7622610"/>
              <a:gd name="connsiteY181" fmla="*/ 0 h 3552825"/>
              <a:gd name="connsiteX182" fmla="*/ 640785 w 7622610"/>
              <a:gd name="connsiteY182" fmla="*/ 9525 h 3552825"/>
              <a:gd name="connsiteX183" fmla="*/ 583635 w 7622610"/>
              <a:gd name="connsiteY183" fmla="*/ 57150 h 3552825"/>
              <a:gd name="connsiteX184" fmla="*/ 488385 w 7622610"/>
              <a:gd name="connsiteY184" fmla="*/ 66675 h 3552825"/>
              <a:gd name="connsiteX185" fmla="*/ 412185 w 7622610"/>
              <a:gd name="connsiteY185" fmla="*/ 85725 h 3552825"/>
              <a:gd name="connsiteX186" fmla="*/ 402660 w 7622610"/>
              <a:gd name="connsiteY186" fmla="*/ 114300 h 3552825"/>
              <a:gd name="connsiteX187" fmla="*/ 431235 w 7622610"/>
              <a:gd name="connsiteY187" fmla="*/ 180975 h 3552825"/>
              <a:gd name="connsiteX188" fmla="*/ 488385 w 7622610"/>
              <a:gd name="connsiteY188" fmla="*/ 219075 h 3552825"/>
              <a:gd name="connsiteX189" fmla="*/ 478860 w 7622610"/>
              <a:gd name="connsiteY189" fmla="*/ 295275 h 3552825"/>
              <a:gd name="connsiteX190" fmla="*/ 450285 w 7622610"/>
              <a:gd name="connsiteY190" fmla="*/ 381000 h 3552825"/>
              <a:gd name="connsiteX191" fmla="*/ 440760 w 7622610"/>
              <a:gd name="connsiteY191" fmla="*/ 419100 h 3552825"/>
              <a:gd name="connsiteX192" fmla="*/ 383610 w 7622610"/>
              <a:gd name="connsiteY192" fmla="*/ 447675 h 3552825"/>
              <a:gd name="connsiteX193" fmla="*/ 288360 w 7622610"/>
              <a:gd name="connsiteY193" fmla="*/ 419100 h 3552825"/>
              <a:gd name="connsiteX194" fmla="*/ 259785 w 7622610"/>
              <a:gd name="connsiteY194" fmla="*/ 409575 h 3552825"/>
              <a:gd name="connsiteX195" fmla="*/ 59760 w 7622610"/>
              <a:gd name="connsiteY195" fmla="*/ 419100 h 3552825"/>
              <a:gd name="connsiteX196" fmla="*/ 40710 w 7622610"/>
              <a:gd name="connsiteY196" fmla="*/ 447675 h 3552825"/>
              <a:gd name="connsiteX197" fmla="*/ 50235 w 7622610"/>
              <a:gd name="connsiteY197" fmla="*/ 476250 h 3552825"/>
              <a:gd name="connsiteX198" fmla="*/ 40710 w 7622610"/>
              <a:gd name="connsiteY198" fmla="*/ 561975 h 3552825"/>
              <a:gd name="connsiteX199" fmla="*/ 21660 w 7622610"/>
              <a:gd name="connsiteY199" fmla="*/ 619125 h 3552825"/>
              <a:gd name="connsiteX200" fmla="*/ 31185 w 7622610"/>
              <a:gd name="connsiteY200" fmla="*/ 666750 h 3552825"/>
              <a:gd name="connsiteX201" fmla="*/ 50235 w 7622610"/>
              <a:gd name="connsiteY201" fmla="*/ 723900 h 3552825"/>
              <a:gd name="connsiteX202" fmla="*/ 126435 w 7622610"/>
              <a:gd name="connsiteY202" fmla="*/ 742950 h 3552825"/>
              <a:gd name="connsiteX203" fmla="*/ 183585 w 7622610"/>
              <a:gd name="connsiteY203" fmla="*/ 762000 h 3552825"/>
              <a:gd name="connsiteX204" fmla="*/ 240735 w 7622610"/>
              <a:gd name="connsiteY204" fmla="*/ 781050 h 3552825"/>
              <a:gd name="connsiteX205" fmla="*/ 269310 w 7622610"/>
              <a:gd name="connsiteY205" fmla="*/ 790575 h 3552825"/>
              <a:gd name="connsiteX206" fmla="*/ 288360 w 7622610"/>
              <a:gd name="connsiteY206" fmla="*/ 847725 h 3552825"/>
              <a:gd name="connsiteX207" fmla="*/ 307410 w 7622610"/>
              <a:gd name="connsiteY207" fmla="*/ 885825 h 3552825"/>
              <a:gd name="connsiteX0" fmla="*/ 7184460 w 7622610"/>
              <a:gd name="connsiteY0" fmla="*/ 3552825 h 3552825"/>
              <a:gd name="connsiteX1" fmla="*/ 7160648 w 7622610"/>
              <a:gd name="connsiteY1" fmla="*/ 3548063 h 3552825"/>
              <a:gd name="connsiteX2" fmla="*/ 7213035 w 7622610"/>
              <a:gd name="connsiteY2" fmla="*/ 3495675 h 3552825"/>
              <a:gd name="connsiteX3" fmla="*/ 7203510 w 7622610"/>
              <a:gd name="connsiteY3" fmla="*/ 3457575 h 3552825"/>
              <a:gd name="connsiteX4" fmla="*/ 7208272 w 7622610"/>
              <a:gd name="connsiteY4" fmla="*/ 3352800 h 3552825"/>
              <a:gd name="connsiteX5" fmla="*/ 7232085 w 7622610"/>
              <a:gd name="connsiteY5" fmla="*/ 3343275 h 3552825"/>
              <a:gd name="connsiteX6" fmla="*/ 7243991 w 7622610"/>
              <a:gd name="connsiteY6" fmla="*/ 3257550 h 3552825"/>
              <a:gd name="connsiteX7" fmla="*/ 7308285 w 7622610"/>
              <a:gd name="connsiteY7" fmla="*/ 3219450 h 3552825"/>
              <a:gd name="connsiteX8" fmla="*/ 7317810 w 7622610"/>
              <a:gd name="connsiteY8" fmla="*/ 3190875 h 3552825"/>
              <a:gd name="connsiteX9" fmla="*/ 7329716 w 7622610"/>
              <a:gd name="connsiteY9" fmla="*/ 2988469 h 3552825"/>
              <a:gd name="connsiteX10" fmla="*/ 7410679 w 7622610"/>
              <a:gd name="connsiteY10" fmla="*/ 2924175 h 3552825"/>
              <a:gd name="connsiteX11" fmla="*/ 7472591 w 7622610"/>
              <a:gd name="connsiteY11" fmla="*/ 2962275 h 3552825"/>
              <a:gd name="connsiteX12" fmla="*/ 7527360 w 7622610"/>
              <a:gd name="connsiteY12" fmla="*/ 2947988 h 3552825"/>
              <a:gd name="connsiteX13" fmla="*/ 7574985 w 7622610"/>
              <a:gd name="connsiteY13" fmla="*/ 2867025 h 3552825"/>
              <a:gd name="connsiteX14" fmla="*/ 7584510 w 7622610"/>
              <a:gd name="connsiteY14" fmla="*/ 2838450 h 3552825"/>
              <a:gd name="connsiteX15" fmla="*/ 7613085 w 7622610"/>
              <a:gd name="connsiteY15" fmla="*/ 2819400 h 3552825"/>
              <a:gd name="connsiteX16" fmla="*/ 7622610 w 7622610"/>
              <a:gd name="connsiteY16" fmla="*/ 2790825 h 3552825"/>
              <a:gd name="connsiteX17" fmla="*/ 7613085 w 7622610"/>
              <a:gd name="connsiteY17" fmla="*/ 2752725 h 3552825"/>
              <a:gd name="connsiteX18" fmla="*/ 7489260 w 7622610"/>
              <a:gd name="connsiteY18" fmla="*/ 2714625 h 3552825"/>
              <a:gd name="connsiteX19" fmla="*/ 7460685 w 7622610"/>
              <a:gd name="connsiteY19" fmla="*/ 2705100 h 3552825"/>
              <a:gd name="connsiteX20" fmla="*/ 7432110 w 7622610"/>
              <a:gd name="connsiteY20" fmla="*/ 2676525 h 3552825"/>
              <a:gd name="connsiteX21" fmla="*/ 7403535 w 7622610"/>
              <a:gd name="connsiteY21" fmla="*/ 2657475 h 3552825"/>
              <a:gd name="connsiteX22" fmla="*/ 7241610 w 7622610"/>
              <a:gd name="connsiteY22" fmla="*/ 2619375 h 3552825"/>
              <a:gd name="connsiteX23" fmla="*/ 7174935 w 7622610"/>
              <a:gd name="connsiteY23" fmla="*/ 2600325 h 3552825"/>
              <a:gd name="connsiteX24" fmla="*/ 7070160 w 7622610"/>
              <a:gd name="connsiteY24" fmla="*/ 2571750 h 3552825"/>
              <a:gd name="connsiteX25" fmla="*/ 7041585 w 7622610"/>
              <a:gd name="connsiteY25" fmla="*/ 2552700 h 3552825"/>
              <a:gd name="connsiteX26" fmla="*/ 6965385 w 7622610"/>
              <a:gd name="connsiteY26" fmla="*/ 2543175 h 3552825"/>
              <a:gd name="connsiteX27" fmla="*/ 6936810 w 7622610"/>
              <a:gd name="connsiteY27" fmla="*/ 2533650 h 3552825"/>
              <a:gd name="connsiteX28" fmla="*/ 6841560 w 7622610"/>
              <a:gd name="connsiteY28" fmla="*/ 2552700 h 3552825"/>
              <a:gd name="connsiteX29" fmla="*/ 6812985 w 7622610"/>
              <a:gd name="connsiteY29" fmla="*/ 2571750 h 3552825"/>
              <a:gd name="connsiteX30" fmla="*/ 6755835 w 7622610"/>
              <a:gd name="connsiteY30" fmla="*/ 2590800 h 3552825"/>
              <a:gd name="connsiteX31" fmla="*/ 6727260 w 7622610"/>
              <a:gd name="connsiteY31" fmla="*/ 2609850 h 3552825"/>
              <a:gd name="connsiteX32" fmla="*/ 6698685 w 7622610"/>
              <a:gd name="connsiteY32" fmla="*/ 2619375 h 3552825"/>
              <a:gd name="connsiteX33" fmla="*/ 6641535 w 7622610"/>
              <a:gd name="connsiteY33" fmla="*/ 2657475 h 3552825"/>
              <a:gd name="connsiteX34" fmla="*/ 6584385 w 7622610"/>
              <a:gd name="connsiteY34" fmla="*/ 2619375 h 3552825"/>
              <a:gd name="connsiteX35" fmla="*/ 6527235 w 7622610"/>
              <a:gd name="connsiteY35" fmla="*/ 2581275 h 3552825"/>
              <a:gd name="connsiteX36" fmla="*/ 6498660 w 7622610"/>
              <a:gd name="connsiteY36" fmla="*/ 2562225 h 3552825"/>
              <a:gd name="connsiteX37" fmla="*/ 6412935 w 7622610"/>
              <a:gd name="connsiteY37" fmla="*/ 2543175 h 3552825"/>
              <a:gd name="connsiteX38" fmla="*/ 6231960 w 7622610"/>
              <a:gd name="connsiteY38" fmla="*/ 2533650 h 3552825"/>
              <a:gd name="connsiteX39" fmla="*/ 6155760 w 7622610"/>
              <a:gd name="connsiteY39" fmla="*/ 2552700 h 3552825"/>
              <a:gd name="connsiteX40" fmla="*/ 6127185 w 7622610"/>
              <a:gd name="connsiteY40" fmla="*/ 2571750 h 3552825"/>
              <a:gd name="connsiteX41" fmla="*/ 6117660 w 7622610"/>
              <a:gd name="connsiteY41" fmla="*/ 2619375 h 3552825"/>
              <a:gd name="connsiteX42" fmla="*/ 6060510 w 7622610"/>
              <a:gd name="connsiteY42" fmla="*/ 2647950 h 3552825"/>
              <a:gd name="connsiteX43" fmla="*/ 5860485 w 7622610"/>
              <a:gd name="connsiteY43" fmla="*/ 2647950 h 3552825"/>
              <a:gd name="connsiteX44" fmla="*/ 5822385 w 7622610"/>
              <a:gd name="connsiteY44" fmla="*/ 2657475 h 3552825"/>
              <a:gd name="connsiteX45" fmla="*/ 5765235 w 7622610"/>
              <a:gd name="connsiteY45" fmla="*/ 2676525 h 3552825"/>
              <a:gd name="connsiteX46" fmla="*/ 5755710 w 7622610"/>
              <a:gd name="connsiteY46" fmla="*/ 2781300 h 3552825"/>
              <a:gd name="connsiteX47" fmla="*/ 5715229 w 7622610"/>
              <a:gd name="connsiteY47" fmla="*/ 2831306 h 3552825"/>
              <a:gd name="connsiteX48" fmla="*/ 5593785 w 7622610"/>
              <a:gd name="connsiteY48" fmla="*/ 2781300 h 3552825"/>
              <a:gd name="connsiteX49" fmla="*/ 5536635 w 7622610"/>
              <a:gd name="connsiteY49" fmla="*/ 2762250 h 3552825"/>
              <a:gd name="connsiteX50" fmla="*/ 5508060 w 7622610"/>
              <a:gd name="connsiteY50" fmla="*/ 2752725 h 3552825"/>
              <a:gd name="connsiteX51" fmla="*/ 5450910 w 7622610"/>
              <a:gd name="connsiteY51" fmla="*/ 2714625 h 3552825"/>
              <a:gd name="connsiteX52" fmla="*/ 5393760 w 7622610"/>
              <a:gd name="connsiteY52" fmla="*/ 2695575 h 3552825"/>
              <a:gd name="connsiteX53" fmla="*/ 5365185 w 7622610"/>
              <a:gd name="connsiteY53" fmla="*/ 2686050 h 3552825"/>
              <a:gd name="connsiteX54" fmla="*/ 5165160 w 7622610"/>
              <a:gd name="connsiteY54" fmla="*/ 2590800 h 3552825"/>
              <a:gd name="connsiteX55" fmla="*/ 5184210 w 7622610"/>
              <a:gd name="connsiteY55" fmla="*/ 2562225 h 3552825"/>
              <a:gd name="connsiteX56" fmla="*/ 5241360 w 7622610"/>
              <a:gd name="connsiteY56" fmla="*/ 2543175 h 3552825"/>
              <a:gd name="connsiteX57" fmla="*/ 5279460 w 7622610"/>
              <a:gd name="connsiteY57" fmla="*/ 2486025 h 3552825"/>
              <a:gd name="connsiteX58" fmla="*/ 5298510 w 7622610"/>
              <a:gd name="connsiteY58" fmla="*/ 2457450 h 3552825"/>
              <a:gd name="connsiteX59" fmla="*/ 5288985 w 7622610"/>
              <a:gd name="connsiteY59" fmla="*/ 2400300 h 3552825"/>
              <a:gd name="connsiteX60" fmla="*/ 5250885 w 7622610"/>
              <a:gd name="connsiteY60" fmla="*/ 2390775 h 3552825"/>
              <a:gd name="connsiteX61" fmla="*/ 5193735 w 7622610"/>
              <a:gd name="connsiteY61" fmla="*/ 2371725 h 3552825"/>
              <a:gd name="connsiteX62" fmla="*/ 5165160 w 7622610"/>
              <a:gd name="connsiteY62" fmla="*/ 2362200 h 3552825"/>
              <a:gd name="connsiteX63" fmla="*/ 5136585 w 7622610"/>
              <a:gd name="connsiteY63" fmla="*/ 2352675 h 3552825"/>
              <a:gd name="connsiteX64" fmla="*/ 5108010 w 7622610"/>
              <a:gd name="connsiteY64" fmla="*/ 2295525 h 3552825"/>
              <a:gd name="connsiteX65" fmla="*/ 5117535 w 7622610"/>
              <a:gd name="connsiteY65" fmla="*/ 2257425 h 3552825"/>
              <a:gd name="connsiteX66" fmla="*/ 5108010 w 7622610"/>
              <a:gd name="connsiteY66" fmla="*/ 2143125 h 3552825"/>
              <a:gd name="connsiteX67" fmla="*/ 5079435 w 7622610"/>
              <a:gd name="connsiteY67" fmla="*/ 2124075 h 3552825"/>
              <a:gd name="connsiteX68" fmla="*/ 4993710 w 7622610"/>
              <a:gd name="connsiteY68" fmla="*/ 2114550 h 3552825"/>
              <a:gd name="connsiteX69" fmla="*/ 5022285 w 7622610"/>
              <a:gd name="connsiteY69" fmla="*/ 2028825 h 3552825"/>
              <a:gd name="connsiteX70" fmla="*/ 5031810 w 7622610"/>
              <a:gd name="connsiteY70" fmla="*/ 2000250 h 3552825"/>
              <a:gd name="connsiteX71" fmla="*/ 5022285 w 7622610"/>
              <a:gd name="connsiteY71" fmla="*/ 1895475 h 3552825"/>
              <a:gd name="connsiteX72" fmla="*/ 4936560 w 7622610"/>
              <a:gd name="connsiteY72" fmla="*/ 1847850 h 3552825"/>
              <a:gd name="connsiteX73" fmla="*/ 4907985 w 7622610"/>
              <a:gd name="connsiteY73" fmla="*/ 1828800 h 3552825"/>
              <a:gd name="connsiteX74" fmla="*/ 4793685 w 7622610"/>
              <a:gd name="connsiteY74" fmla="*/ 1819275 h 3552825"/>
              <a:gd name="connsiteX75" fmla="*/ 4765110 w 7622610"/>
              <a:gd name="connsiteY75" fmla="*/ 1809750 h 3552825"/>
              <a:gd name="connsiteX76" fmla="*/ 4707960 w 7622610"/>
              <a:gd name="connsiteY76" fmla="*/ 1781175 h 3552825"/>
              <a:gd name="connsiteX77" fmla="*/ 4688910 w 7622610"/>
              <a:gd name="connsiteY77" fmla="*/ 1752600 h 3552825"/>
              <a:gd name="connsiteX78" fmla="*/ 4669860 w 7622610"/>
              <a:gd name="connsiteY78" fmla="*/ 1676400 h 3552825"/>
              <a:gd name="connsiteX79" fmla="*/ 4631760 w 7622610"/>
              <a:gd name="connsiteY79" fmla="*/ 1619250 h 3552825"/>
              <a:gd name="connsiteX80" fmla="*/ 4574610 w 7622610"/>
              <a:gd name="connsiteY80" fmla="*/ 1600200 h 3552825"/>
              <a:gd name="connsiteX81" fmla="*/ 4355535 w 7622610"/>
              <a:gd name="connsiteY81" fmla="*/ 1609725 h 3552825"/>
              <a:gd name="connsiteX82" fmla="*/ 4336485 w 7622610"/>
              <a:gd name="connsiteY82" fmla="*/ 1638300 h 3552825"/>
              <a:gd name="connsiteX83" fmla="*/ 4326960 w 7622610"/>
              <a:gd name="connsiteY83" fmla="*/ 1704975 h 3552825"/>
              <a:gd name="connsiteX84" fmla="*/ 4298385 w 7622610"/>
              <a:gd name="connsiteY84" fmla="*/ 1724025 h 3552825"/>
              <a:gd name="connsiteX85" fmla="*/ 4212660 w 7622610"/>
              <a:gd name="connsiteY85" fmla="*/ 1714500 h 3552825"/>
              <a:gd name="connsiteX86" fmla="*/ 4184085 w 7622610"/>
              <a:gd name="connsiteY86" fmla="*/ 1619250 h 3552825"/>
              <a:gd name="connsiteX87" fmla="*/ 4174560 w 7622610"/>
              <a:gd name="connsiteY87" fmla="*/ 1590675 h 3552825"/>
              <a:gd name="connsiteX88" fmla="*/ 4107885 w 7622610"/>
              <a:gd name="connsiteY88" fmla="*/ 1571625 h 3552825"/>
              <a:gd name="connsiteX89" fmla="*/ 3919767 w 7622610"/>
              <a:gd name="connsiteY89" fmla="*/ 1631156 h 3552825"/>
              <a:gd name="connsiteX90" fmla="*/ 3841185 w 7622610"/>
              <a:gd name="connsiteY90" fmla="*/ 1631156 h 3552825"/>
              <a:gd name="connsiteX91" fmla="*/ 3812610 w 7622610"/>
              <a:gd name="connsiteY91" fmla="*/ 1619250 h 3552825"/>
              <a:gd name="connsiteX92" fmla="*/ 3743554 w 7622610"/>
              <a:gd name="connsiteY92" fmla="*/ 1626394 h 3552825"/>
              <a:gd name="connsiteX93" fmla="*/ 3841185 w 7622610"/>
              <a:gd name="connsiteY93" fmla="*/ 1719263 h 3552825"/>
              <a:gd name="connsiteX94" fmla="*/ 3819754 w 7622610"/>
              <a:gd name="connsiteY94" fmla="*/ 1774032 h 3552825"/>
              <a:gd name="connsiteX95" fmla="*/ 3803085 w 7622610"/>
              <a:gd name="connsiteY95" fmla="*/ 1809750 h 3552825"/>
              <a:gd name="connsiteX96" fmla="*/ 3793560 w 7622610"/>
              <a:gd name="connsiteY96" fmla="*/ 1885950 h 3552825"/>
              <a:gd name="connsiteX97" fmla="*/ 3784035 w 7622610"/>
              <a:gd name="connsiteY97" fmla="*/ 2000250 h 3552825"/>
              <a:gd name="connsiteX98" fmla="*/ 3755460 w 7622610"/>
              <a:gd name="connsiteY98" fmla="*/ 2009775 h 3552825"/>
              <a:gd name="connsiteX99" fmla="*/ 3688785 w 7622610"/>
              <a:gd name="connsiteY99" fmla="*/ 1981200 h 3552825"/>
              <a:gd name="connsiteX100" fmla="*/ 3650685 w 7622610"/>
              <a:gd name="connsiteY100" fmla="*/ 1971675 h 3552825"/>
              <a:gd name="connsiteX101" fmla="*/ 3488760 w 7622610"/>
              <a:gd name="connsiteY101" fmla="*/ 1962150 h 3552825"/>
              <a:gd name="connsiteX102" fmla="*/ 3441135 w 7622610"/>
              <a:gd name="connsiteY102" fmla="*/ 2009775 h 3552825"/>
              <a:gd name="connsiteX103" fmla="*/ 3412560 w 7622610"/>
              <a:gd name="connsiteY103" fmla="*/ 2019300 h 3552825"/>
              <a:gd name="connsiteX104" fmla="*/ 3383985 w 7622610"/>
              <a:gd name="connsiteY104" fmla="*/ 2038350 h 3552825"/>
              <a:gd name="connsiteX105" fmla="*/ 3345885 w 7622610"/>
              <a:gd name="connsiteY105" fmla="*/ 2028825 h 3552825"/>
              <a:gd name="connsiteX106" fmla="*/ 3317310 w 7622610"/>
              <a:gd name="connsiteY106" fmla="*/ 2019300 h 3552825"/>
              <a:gd name="connsiteX107" fmla="*/ 3241110 w 7622610"/>
              <a:gd name="connsiteY107" fmla="*/ 2000250 h 3552825"/>
              <a:gd name="connsiteX108" fmla="*/ 3212535 w 7622610"/>
              <a:gd name="connsiteY108" fmla="*/ 1981200 h 3552825"/>
              <a:gd name="connsiteX109" fmla="*/ 3126810 w 7622610"/>
              <a:gd name="connsiteY109" fmla="*/ 1885950 h 3552825"/>
              <a:gd name="connsiteX110" fmla="*/ 3079185 w 7622610"/>
              <a:gd name="connsiteY110" fmla="*/ 1847850 h 3552825"/>
              <a:gd name="connsiteX111" fmla="*/ 2945835 w 7622610"/>
              <a:gd name="connsiteY111" fmla="*/ 1857375 h 3552825"/>
              <a:gd name="connsiteX112" fmla="*/ 2917260 w 7622610"/>
              <a:gd name="connsiteY112" fmla="*/ 1866900 h 3552825"/>
              <a:gd name="connsiteX113" fmla="*/ 2869635 w 7622610"/>
              <a:gd name="connsiteY113" fmla="*/ 1876425 h 3552825"/>
              <a:gd name="connsiteX114" fmla="*/ 2802960 w 7622610"/>
              <a:gd name="connsiteY114" fmla="*/ 1857375 h 3552825"/>
              <a:gd name="connsiteX115" fmla="*/ 2755335 w 7622610"/>
              <a:gd name="connsiteY115" fmla="*/ 1800225 h 3552825"/>
              <a:gd name="connsiteX116" fmla="*/ 2726760 w 7622610"/>
              <a:gd name="connsiteY116" fmla="*/ 1781175 h 3552825"/>
              <a:gd name="connsiteX117" fmla="*/ 2669610 w 7622610"/>
              <a:gd name="connsiteY117" fmla="*/ 1762125 h 3552825"/>
              <a:gd name="connsiteX118" fmla="*/ 2593410 w 7622610"/>
              <a:gd name="connsiteY118" fmla="*/ 1743075 h 3552825"/>
              <a:gd name="connsiteX119" fmla="*/ 2479110 w 7622610"/>
              <a:gd name="connsiteY119" fmla="*/ 1685925 h 3552825"/>
              <a:gd name="connsiteX120" fmla="*/ 2460060 w 7622610"/>
              <a:gd name="connsiteY120" fmla="*/ 1657350 h 3552825"/>
              <a:gd name="connsiteX121" fmla="*/ 2431485 w 7622610"/>
              <a:gd name="connsiteY121" fmla="*/ 1638300 h 3552825"/>
              <a:gd name="connsiteX122" fmla="*/ 2441010 w 7622610"/>
              <a:gd name="connsiteY122" fmla="*/ 1485900 h 3552825"/>
              <a:gd name="connsiteX123" fmla="*/ 2383860 w 7622610"/>
              <a:gd name="connsiteY123" fmla="*/ 1466850 h 3552825"/>
              <a:gd name="connsiteX124" fmla="*/ 2355285 w 7622610"/>
              <a:gd name="connsiteY124" fmla="*/ 1447800 h 3552825"/>
              <a:gd name="connsiteX125" fmla="*/ 2326710 w 7622610"/>
              <a:gd name="connsiteY125" fmla="*/ 1419225 h 3552825"/>
              <a:gd name="connsiteX126" fmla="*/ 2298135 w 7622610"/>
              <a:gd name="connsiteY126" fmla="*/ 1409700 h 3552825"/>
              <a:gd name="connsiteX127" fmla="*/ 2183835 w 7622610"/>
              <a:gd name="connsiteY127" fmla="*/ 1362075 h 3552825"/>
              <a:gd name="connsiteX128" fmla="*/ 2155260 w 7622610"/>
              <a:gd name="connsiteY128" fmla="*/ 1352550 h 3552825"/>
              <a:gd name="connsiteX129" fmla="*/ 2098110 w 7622610"/>
              <a:gd name="connsiteY129" fmla="*/ 1371600 h 3552825"/>
              <a:gd name="connsiteX130" fmla="*/ 2079060 w 7622610"/>
              <a:gd name="connsiteY130" fmla="*/ 1343025 h 3552825"/>
              <a:gd name="connsiteX131" fmla="*/ 2050485 w 7622610"/>
              <a:gd name="connsiteY131" fmla="*/ 1285875 h 3552825"/>
              <a:gd name="connsiteX132" fmla="*/ 2021910 w 7622610"/>
              <a:gd name="connsiteY132" fmla="*/ 1276350 h 3552825"/>
              <a:gd name="connsiteX133" fmla="*/ 1993335 w 7622610"/>
              <a:gd name="connsiteY133" fmla="*/ 1257300 h 3552825"/>
              <a:gd name="connsiteX134" fmla="*/ 1983810 w 7622610"/>
              <a:gd name="connsiteY134" fmla="*/ 1085850 h 3552825"/>
              <a:gd name="connsiteX135" fmla="*/ 1974285 w 7622610"/>
              <a:gd name="connsiteY135" fmla="*/ 1057275 h 3552825"/>
              <a:gd name="connsiteX136" fmla="*/ 1936185 w 7622610"/>
              <a:gd name="connsiteY136" fmla="*/ 1047750 h 3552825"/>
              <a:gd name="connsiteX137" fmla="*/ 1850460 w 7622610"/>
              <a:gd name="connsiteY137" fmla="*/ 1019175 h 3552825"/>
              <a:gd name="connsiteX138" fmla="*/ 1821885 w 7622610"/>
              <a:gd name="connsiteY138" fmla="*/ 1009650 h 3552825"/>
              <a:gd name="connsiteX139" fmla="*/ 1793310 w 7622610"/>
              <a:gd name="connsiteY139" fmla="*/ 1000125 h 3552825"/>
              <a:gd name="connsiteX140" fmla="*/ 1764735 w 7622610"/>
              <a:gd name="connsiteY140" fmla="*/ 981075 h 3552825"/>
              <a:gd name="connsiteX141" fmla="*/ 1707585 w 7622610"/>
              <a:gd name="connsiteY141" fmla="*/ 1009650 h 3552825"/>
              <a:gd name="connsiteX142" fmla="*/ 1688535 w 7622610"/>
              <a:gd name="connsiteY142" fmla="*/ 1038225 h 3552825"/>
              <a:gd name="connsiteX143" fmla="*/ 1578997 w 7622610"/>
              <a:gd name="connsiteY143" fmla="*/ 1090613 h 3552825"/>
              <a:gd name="connsiteX144" fmla="*/ 1393260 w 7622610"/>
              <a:gd name="connsiteY144" fmla="*/ 1038225 h 3552825"/>
              <a:gd name="connsiteX145" fmla="*/ 1319441 w 7622610"/>
              <a:gd name="connsiteY145" fmla="*/ 1050132 h 3552825"/>
              <a:gd name="connsiteX146" fmla="*/ 1274198 w 7622610"/>
              <a:gd name="connsiteY146" fmla="*/ 1045369 h 3552825"/>
              <a:gd name="connsiteX147" fmla="*/ 1248004 w 7622610"/>
              <a:gd name="connsiteY147" fmla="*/ 995362 h 3552825"/>
              <a:gd name="connsiteX148" fmla="*/ 1212285 w 7622610"/>
              <a:gd name="connsiteY148" fmla="*/ 957263 h 3552825"/>
              <a:gd name="connsiteX149" fmla="*/ 1307535 w 7622610"/>
              <a:gd name="connsiteY149" fmla="*/ 952500 h 3552825"/>
              <a:gd name="connsiteX150" fmla="*/ 1336110 w 7622610"/>
              <a:gd name="connsiteY150" fmla="*/ 942975 h 3552825"/>
              <a:gd name="connsiteX151" fmla="*/ 1364685 w 7622610"/>
              <a:gd name="connsiteY151" fmla="*/ 914400 h 3552825"/>
              <a:gd name="connsiteX152" fmla="*/ 1374210 w 7622610"/>
              <a:gd name="connsiteY152" fmla="*/ 885825 h 3552825"/>
              <a:gd name="connsiteX153" fmla="*/ 1459935 w 7622610"/>
              <a:gd name="connsiteY153" fmla="*/ 838200 h 3552825"/>
              <a:gd name="connsiteX154" fmla="*/ 1536135 w 7622610"/>
              <a:gd name="connsiteY154" fmla="*/ 828675 h 3552825"/>
              <a:gd name="connsiteX155" fmla="*/ 1593285 w 7622610"/>
              <a:gd name="connsiteY155" fmla="*/ 800100 h 3552825"/>
              <a:gd name="connsiteX156" fmla="*/ 1602810 w 7622610"/>
              <a:gd name="connsiteY156" fmla="*/ 771525 h 3552825"/>
              <a:gd name="connsiteX157" fmla="*/ 1576616 w 7622610"/>
              <a:gd name="connsiteY157" fmla="*/ 719138 h 3552825"/>
              <a:gd name="connsiteX158" fmla="*/ 1557567 w 7622610"/>
              <a:gd name="connsiteY158" fmla="*/ 681038 h 3552825"/>
              <a:gd name="connsiteX159" fmla="*/ 1531372 w 7622610"/>
              <a:gd name="connsiteY159" fmla="*/ 645318 h 3552825"/>
              <a:gd name="connsiteX160" fmla="*/ 1517085 w 7622610"/>
              <a:gd name="connsiteY160" fmla="*/ 609600 h 3552825"/>
              <a:gd name="connsiteX161" fmla="*/ 1488510 w 7622610"/>
              <a:gd name="connsiteY161" fmla="*/ 600075 h 3552825"/>
              <a:gd name="connsiteX162" fmla="*/ 1459935 w 7622610"/>
              <a:gd name="connsiteY162" fmla="*/ 581025 h 3552825"/>
              <a:gd name="connsiteX163" fmla="*/ 1412310 w 7622610"/>
              <a:gd name="connsiteY163" fmla="*/ 495300 h 3552825"/>
              <a:gd name="connsiteX164" fmla="*/ 1383735 w 7622610"/>
              <a:gd name="connsiteY164" fmla="*/ 476250 h 3552825"/>
              <a:gd name="connsiteX165" fmla="*/ 1364685 w 7622610"/>
              <a:gd name="connsiteY165" fmla="*/ 447675 h 3552825"/>
              <a:gd name="connsiteX166" fmla="*/ 1336110 w 7622610"/>
              <a:gd name="connsiteY166" fmla="*/ 438150 h 3552825"/>
              <a:gd name="connsiteX167" fmla="*/ 1278960 w 7622610"/>
              <a:gd name="connsiteY167" fmla="*/ 400050 h 3552825"/>
              <a:gd name="connsiteX168" fmla="*/ 1278960 w 7622610"/>
              <a:gd name="connsiteY168" fmla="*/ 400050 h 3552825"/>
              <a:gd name="connsiteX169" fmla="*/ 1221810 w 7622610"/>
              <a:gd name="connsiteY169" fmla="*/ 342900 h 3552825"/>
              <a:gd name="connsiteX170" fmla="*/ 1193235 w 7622610"/>
              <a:gd name="connsiteY170" fmla="*/ 314325 h 3552825"/>
              <a:gd name="connsiteX171" fmla="*/ 1174185 w 7622610"/>
              <a:gd name="connsiteY171" fmla="*/ 285750 h 3552825"/>
              <a:gd name="connsiteX172" fmla="*/ 1145610 w 7622610"/>
              <a:gd name="connsiteY172" fmla="*/ 276225 h 3552825"/>
              <a:gd name="connsiteX173" fmla="*/ 1126560 w 7622610"/>
              <a:gd name="connsiteY173" fmla="*/ 247650 h 3552825"/>
              <a:gd name="connsiteX174" fmla="*/ 1021785 w 7622610"/>
              <a:gd name="connsiteY174" fmla="*/ 180975 h 3552825"/>
              <a:gd name="connsiteX175" fmla="*/ 1002735 w 7622610"/>
              <a:gd name="connsiteY175" fmla="*/ 152400 h 3552825"/>
              <a:gd name="connsiteX176" fmla="*/ 974160 w 7622610"/>
              <a:gd name="connsiteY176" fmla="*/ 123825 h 3552825"/>
              <a:gd name="connsiteX177" fmla="*/ 955110 w 7622610"/>
              <a:gd name="connsiteY177" fmla="*/ 95250 h 3552825"/>
              <a:gd name="connsiteX178" fmla="*/ 897960 w 7622610"/>
              <a:gd name="connsiteY178" fmla="*/ 47625 h 3552825"/>
              <a:gd name="connsiteX179" fmla="*/ 878910 w 7622610"/>
              <a:gd name="connsiteY179" fmla="*/ 19050 h 3552825"/>
              <a:gd name="connsiteX180" fmla="*/ 821760 w 7622610"/>
              <a:gd name="connsiteY180" fmla="*/ 9525 h 3552825"/>
              <a:gd name="connsiteX181" fmla="*/ 783660 w 7622610"/>
              <a:gd name="connsiteY181" fmla="*/ 0 h 3552825"/>
              <a:gd name="connsiteX182" fmla="*/ 640785 w 7622610"/>
              <a:gd name="connsiteY182" fmla="*/ 9525 h 3552825"/>
              <a:gd name="connsiteX183" fmla="*/ 583635 w 7622610"/>
              <a:gd name="connsiteY183" fmla="*/ 57150 h 3552825"/>
              <a:gd name="connsiteX184" fmla="*/ 488385 w 7622610"/>
              <a:gd name="connsiteY184" fmla="*/ 66675 h 3552825"/>
              <a:gd name="connsiteX185" fmla="*/ 412185 w 7622610"/>
              <a:gd name="connsiteY185" fmla="*/ 85725 h 3552825"/>
              <a:gd name="connsiteX186" fmla="*/ 402660 w 7622610"/>
              <a:gd name="connsiteY186" fmla="*/ 114300 h 3552825"/>
              <a:gd name="connsiteX187" fmla="*/ 431235 w 7622610"/>
              <a:gd name="connsiteY187" fmla="*/ 180975 h 3552825"/>
              <a:gd name="connsiteX188" fmla="*/ 488385 w 7622610"/>
              <a:gd name="connsiteY188" fmla="*/ 219075 h 3552825"/>
              <a:gd name="connsiteX189" fmla="*/ 497910 w 7622610"/>
              <a:gd name="connsiteY189" fmla="*/ 319087 h 3552825"/>
              <a:gd name="connsiteX190" fmla="*/ 450285 w 7622610"/>
              <a:gd name="connsiteY190" fmla="*/ 381000 h 3552825"/>
              <a:gd name="connsiteX191" fmla="*/ 440760 w 7622610"/>
              <a:gd name="connsiteY191" fmla="*/ 419100 h 3552825"/>
              <a:gd name="connsiteX192" fmla="*/ 383610 w 7622610"/>
              <a:gd name="connsiteY192" fmla="*/ 447675 h 3552825"/>
              <a:gd name="connsiteX193" fmla="*/ 288360 w 7622610"/>
              <a:gd name="connsiteY193" fmla="*/ 419100 h 3552825"/>
              <a:gd name="connsiteX194" fmla="*/ 259785 w 7622610"/>
              <a:gd name="connsiteY194" fmla="*/ 409575 h 3552825"/>
              <a:gd name="connsiteX195" fmla="*/ 59760 w 7622610"/>
              <a:gd name="connsiteY195" fmla="*/ 419100 h 3552825"/>
              <a:gd name="connsiteX196" fmla="*/ 40710 w 7622610"/>
              <a:gd name="connsiteY196" fmla="*/ 447675 h 3552825"/>
              <a:gd name="connsiteX197" fmla="*/ 50235 w 7622610"/>
              <a:gd name="connsiteY197" fmla="*/ 476250 h 3552825"/>
              <a:gd name="connsiteX198" fmla="*/ 40710 w 7622610"/>
              <a:gd name="connsiteY198" fmla="*/ 561975 h 3552825"/>
              <a:gd name="connsiteX199" fmla="*/ 21660 w 7622610"/>
              <a:gd name="connsiteY199" fmla="*/ 619125 h 3552825"/>
              <a:gd name="connsiteX200" fmla="*/ 31185 w 7622610"/>
              <a:gd name="connsiteY200" fmla="*/ 666750 h 3552825"/>
              <a:gd name="connsiteX201" fmla="*/ 50235 w 7622610"/>
              <a:gd name="connsiteY201" fmla="*/ 723900 h 3552825"/>
              <a:gd name="connsiteX202" fmla="*/ 126435 w 7622610"/>
              <a:gd name="connsiteY202" fmla="*/ 742950 h 3552825"/>
              <a:gd name="connsiteX203" fmla="*/ 183585 w 7622610"/>
              <a:gd name="connsiteY203" fmla="*/ 762000 h 3552825"/>
              <a:gd name="connsiteX204" fmla="*/ 240735 w 7622610"/>
              <a:gd name="connsiteY204" fmla="*/ 781050 h 3552825"/>
              <a:gd name="connsiteX205" fmla="*/ 269310 w 7622610"/>
              <a:gd name="connsiteY205" fmla="*/ 790575 h 3552825"/>
              <a:gd name="connsiteX206" fmla="*/ 288360 w 7622610"/>
              <a:gd name="connsiteY206" fmla="*/ 847725 h 3552825"/>
              <a:gd name="connsiteX207" fmla="*/ 307410 w 7622610"/>
              <a:gd name="connsiteY207" fmla="*/ 885825 h 3552825"/>
              <a:gd name="connsiteX0" fmla="*/ 7184460 w 7622610"/>
              <a:gd name="connsiteY0" fmla="*/ 3552825 h 3552825"/>
              <a:gd name="connsiteX1" fmla="*/ 7160648 w 7622610"/>
              <a:gd name="connsiteY1" fmla="*/ 3548063 h 3552825"/>
              <a:gd name="connsiteX2" fmla="*/ 7213035 w 7622610"/>
              <a:gd name="connsiteY2" fmla="*/ 3495675 h 3552825"/>
              <a:gd name="connsiteX3" fmla="*/ 7203510 w 7622610"/>
              <a:gd name="connsiteY3" fmla="*/ 3457575 h 3552825"/>
              <a:gd name="connsiteX4" fmla="*/ 7208272 w 7622610"/>
              <a:gd name="connsiteY4" fmla="*/ 3352800 h 3552825"/>
              <a:gd name="connsiteX5" fmla="*/ 7232085 w 7622610"/>
              <a:gd name="connsiteY5" fmla="*/ 3343275 h 3552825"/>
              <a:gd name="connsiteX6" fmla="*/ 7243991 w 7622610"/>
              <a:gd name="connsiteY6" fmla="*/ 3257550 h 3552825"/>
              <a:gd name="connsiteX7" fmla="*/ 7308285 w 7622610"/>
              <a:gd name="connsiteY7" fmla="*/ 3219450 h 3552825"/>
              <a:gd name="connsiteX8" fmla="*/ 7317810 w 7622610"/>
              <a:gd name="connsiteY8" fmla="*/ 3190875 h 3552825"/>
              <a:gd name="connsiteX9" fmla="*/ 7329716 w 7622610"/>
              <a:gd name="connsiteY9" fmla="*/ 2988469 h 3552825"/>
              <a:gd name="connsiteX10" fmla="*/ 7410679 w 7622610"/>
              <a:gd name="connsiteY10" fmla="*/ 2924175 h 3552825"/>
              <a:gd name="connsiteX11" fmla="*/ 7472591 w 7622610"/>
              <a:gd name="connsiteY11" fmla="*/ 2962275 h 3552825"/>
              <a:gd name="connsiteX12" fmla="*/ 7527360 w 7622610"/>
              <a:gd name="connsiteY12" fmla="*/ 2947988 h 3552825"/>
              <a:gd name="connsiteX13" fmla="*/ 7574985 w 7622610"/>
              <a:gd name="connsiteY13" fmla="*/ 2867025 h 3552825"/>
              <a:gd name="connsiteX14" fmla="*/ 7584510 w 7622610"/>
              <a:gd name="connsiteY14" fmla="*/ 2838450 h 3552825"/>
              <a:gd name="connsiteX15" fmla="*/ 7613085 w 7622610"/>
              <a:gd name="connsiteY15" fmla="*/ 2819400 h 3552825"/>
              <a:gd name="connsiteX16" fmla="*/ 7622610 w 7622610"/>
              <a:gd name="connsiteY16" fmla="*/ 2790825 h 3552825"/>
              <a:gd name="connsiteX17" fmla="*/ 7613085 w 7622610"/>
              <a:gd name="connsiteY17" fmla="*/ 2752725 h 3552825"/>
              <a:gd name="connsiteX18" fmla="*/ 7489260 w 7622610"/>
              <a:gd name="connsiteY18" fmla="*/ 2714625 h 3552825"/>
              <a:gd name="connsiteX19" fmla="*/ 7460685 w 7622610"/>
              <a:gd name="connsiteY19" fmla="*/ 2705100 h 3552825"/>
              <a:gd name="connsiteX20" fmla="*/ 7432110 w 7622610"/>
              <a:gd name="connsiteY20" fmla="*/ 2676525 h 3552825"/>
              <a:gd name="connsiteX21" fmla="*/ 7403535 w 7622610"/>
              <a:gd name="connsiteY21" fmla="*/ 2657475 h 3552825"/>
              <a:gd name="connsiteX22" fmla="*/ 7241610 w 7622610"/>
              <a:gd name="connsiteY22" fmla="*/ 2619375 h 3552825"/>
              <a:gd name="connsiteX23" fmla="*/ 7174935 w 7622610"/>
              <a:gd name="connsiteY23" fmla="*/ 2600325 h 3552825"/>
              <a:gd name="connsiteX24" fmla="*/ 7070160 w 7622610"/>
              <a:gd name="connsiteY24" fmla="*/ 2571750 h 3552825"/>
              <a:gd name="connsiteX25" fmla="*/ 7041585 w 7622610"/>
              <a:gd name="connsiteY25" fmla="*/ 2552700 h 3552825"/>
              <a:gd name="connsiteX26" fmla="*/ 6965385 w 7622610"/>
              <a:gd name="connsiteY26" fmla="*/ 2543175 h 3552825"/>
              <a:gd name="connsiteX27" fmla="*/ 6936810 w 7622610"/>
              <a:gd name="connsiteY27" fmla="*/ 2533650 h 3552825"/>
              <a:gd name="connsiteX28" fmla="*/ 6841560 w 7622610"/>
              <a:gd name="connsiteY28" fmla="*/ 2552700 h 3552825"/>
              <a:gd name="connsiteX29" fmla="*/ 6812985 w 7622610"/>
              <a:gd name="connsiteY29" fmla="*/ 2571750 h 3552825"/>
              <a:gd name="connsiteX30" fmla="*/ 6755835 w 7622610"/>
              <a:gd name="connsiteY30" fmla="*/ 2590800 h 3552825"/>
              <a:gd name="connsiteX31" fmla="*/ 6727260 w 7622610"/>
              <a:gd name="connsiteY31" fmla="*/ 2609850 h 3552825"/>
              <a:gd name="connsiteX32" fmla="*/ 6698685 w 7622610"/>
              <a:gd name="connsiteY32" fmla="*/ 2619375 h 3552825"/>
              <a:gd name="connsiteX33" fmla="*/ 6641535 w 7622610"/>
              <a:gd name="connsiteY33" fmla="*/ 2657475 h 3552825"/>
              <a:gd name="connsiteX34" fmla="*/ 6584385 w 7622610"/>
              <a:gd name="connsiteY34" fmla="*/ 2619375 h 3552825"/>
              <a:gd name="connsiteX35" fmla="*/ 6527235 w 7622610"/>
              <a:gd name="connsiteY35" fmla="*/ 2581275 h 3552825"/>
              <a:gd name="connsiteX36" fmla="*/ 6498660 w 7622610"/>
              <a:gd name="connsiteY36" fmla="*/ 2562225 h 3552825"/>
              <a:gd name="connsiteX37" fmla="*/ 6412935 w 7622610"/>
              <a:gd name="connsiteY37" fmla="*/ 2543175 h 3552825"/>
              <a:gd name="connsiteX38" fmla="*/ 6231960 w 7622610"/>
              <a:gd name="connsiteY38" fmla="*/ 2533650 h 3552825"/>
              <a:gd name="connsiteX39" fmla="*/ 6155760 w 7622610"/>
              <a:gd name="connsiteY39" fmla="*/ 2552700 h 3552825"/>
              <a:gd name="connsiteX40" fmla="*/ 6127185 w 7622610"/>
              <a:gd name="connsiteY40" fmla="*/ 2571750 h 3552825"/>
              <a:gd name="connsiteX41" fmla="*/ 6117660 w 7622610"/>
              <a:gd name="connsiteY41" fmla="*/ 2619375 h 3552825"/>
              <a:gd name="connsiteX42" fmla="*/ 6060510 w 7622610"/>
              <a:gd name="connsiteY42" fmla="*/ 2647950 h 3552825"/>
              <a:gd name="connsiteX43" fmla="*/ 5860485 w 7622610"/>
              <a:gd name="connsiteY43" fmla="*/ 2647950 h 3552825"/>
              <a:gd name="connsiteX44" fmla="*/ 5822385 w 7622610"/>
              <a:gd name="connsiteY44" fmla="*/ 2657475 h 3552825"/>
              <a:gd name="connsiteX45" fmla="*/ 5765235 w 7622610"/>
              <a:gd name="connsiteY45" fmla="*/ 2676525 h 3552825"/>
              <a:gd name="connsiteX46" fmla="*/ 5755710 w 7622610"/>
              <a:gd name="connsiteY46" fmla="*/ 2781300 h 3552825"/>
              <a:gd name="connsiteX47" fmla="*/ 5715229 w 7622610"/>
              <a:gd name="connsiteY47" fmla="*/ 2831306 h 3552825"/>
              <a:gd name="connsiteX48" fmla="*/ 5593785 w 7622610"/>
              <a:gd name="connsiteY48" fmla="*/ 2781300 h 3552825"/>
              <a:gd name="connsiteX49" fmla="*/ 5536635 w 7622610"/>
              <a:gd name="connsiteY49" fmla="*/ 2762250 h 3552825"/>
              <a:gd name="connsiteX50" fmla="*/ 5508060 w 7622610"/>
              <a:gd name="connsiteY50" fmla="*/ 2752725 h 3552825"/>
              <a:gd name="connsiteX51" fmla="*/ 5450910 w 7622610"/>
              <a:gd name="connsiteY51" fmla="*/ 2714625 h 3552825"/>
              <a:gd name="connsiteX52" fmla="*/ 5393760 w 7622610"/>
              <a:gd name="connsiteY52" fmla="*/ 2695575 h 3552825"/>
              <a:gd name="connsiteX53" fmla="*/ 5365185 w 7622610"/>
              <a:gd name="connsiteY53" fmla="*/ 2686050 h 3552825"/>
              <a:gd name="connsiteX54" fmla="*/ 5165160 w 7622610"/>
              <a:gd name="connsiteY54" fmla="*/ 2590800 h 3552825"/>
              <a:gd name="connsiteX55" fmla="*/ 5184210 w 7622610"/>
              <a:gd name="connsiteY55" fmla="*/ 2562225 h 3552825"/>
              <a:gd name="connsiteX56" fmla="*/ 5241360 w 7622610"/>
              <a:gd name="connsiteY56" fmla="*/ 2543175 h 3552825"/>
              <a:gd name="connsiteX57" fmla="*/ 5279460 w 7622610"/>
              <a:gd name="connsiteY57" fmla="*/ 2486025 h 3552825"/>
              <a:gd name="connsiteX58" fmla="*/ 5298510 w 7622610"/>
              <a:gd name="connsiteY58" fmla="*/ 2457450 h 3552825"/>
              <a:gd name="connsiteX59" fmla="*/ 5288985 w 7622610"/>
              <a:gd name="connsiteY59" fmla="*/ 2400300 h 3552825"/>
              <a:gd name="connsiteX60" fmla="*/ 5250885 w 7622610"/>
              <a:gd name="connsiteY60" fmla="*/ 2390775 h 3552825"/>
              <a:gd name="connsiteX61" fmla="*/ 5193735 w 7622610"/>
              <a:gd name="connsiteY61" fmla="*/ 2371725 h 3552825"/>
              <a:gd name="connsiteX62" fmla="*/ 5165160 w 7622610"/>
              <a:gd name="connsiteY62" fmla="*/ 2362200 h 3552825"/>
              <a:gd name="connsiteX63" fmla="*/ 5136585 w 7622610"/>
              <a:gd name="connsiteY63" fmla="*/ 2352675 h 3552825"/>
              <a:gd name="connsiteX64" fmla="*/ 5108010 w 7622610"/>
              <a:gd name="connsiteY64" fmla="*/ 2295525 h 3552825"/>
              <a:gd name="connsiteX65" fmla="*/ 5117535 w 7622610"/>
              <a:gd name="connsiteY65" fmla="*/ 2257425 h 3552825"/>
              <a:gd name="connsiteX66" fmla="*/ 5108010 w 7622610"/>
              <a:gd name="connsiteY66" fmla="*/ 2143125 h 3552825"/>
              <a:gd name="connsiteX67" fmla="*/ 5079435 w 7622610"/>
              <a:gd name="connsiteY67" fmla="*/ 2124075 h 3552825"/>
              <a:gd name="connsiteX68" fmla="*/ 4993710 w 7622610"/>
              <a:gd name="connsiteY68" fmla="*/ 2114550 h 3552825"/>
              <a:gd name="connsiteX69" fmla="*/ 5022285 w 7622610"/>
              <a:gd name="connsiteY69" fmla="*/ 2028825 h 3552825"/>
              <a:gd name="connsiteX70" fmla="*/ 5031810 w 7622610"/>
              <a:gd name="connsiteY70" fmla="*/ 2000250 h 3552825"/>
              <a:gd name="connsiteX71" fmla="*/ 5022285 w 7622610"/>
              <a:gd name="connsiteY71" fmla="*/ 1895475 h 3552825"/>
              <a:gd name="connsiteX72" fmla="*/ 4936560 w 7622610"/>
              <a:gd name="connsiteY72" fmla="*/ 1847850 h 3552825"/>
              <a:gd name="connsiteX73" fmla="*/ 4907985 w 7622610"/>
              <a:gd name="connsiteY73" fmla="*/ 1828800 h 3552825"/>
              <a:gd name="connsiteX74" fmla="*/ 4793685 w 7622610"/>
              <a:gd name="connsiteY74" fmla="*/ 1819275 h 3552825"/>
              <a:gd name="connsiteX75" fmla="*/ 4765110 w 7622610"/>
              <a:gd name="connsiteY75" fmla="*/ 1809750 h 3552825"/>
              <a:gd name="connsiteX76" fmla="*/ 4707960 w 7622610"/>
              <a:gd name="connsiteY76" fmla="*/ 1781175 h 3552825"/>
              <a:gd name="connsiteX77" fmla="*/ 4688910 w 7622610"/>
              <a:gd name="connsiteY77" fmla="*/ 1752600 h 3552825"/>
              <a:gd name="connsiteX78" fmla="*/ 4669860 w 7622610"/>
              <a:gd name="connsiteY78" fmla="*/ 1676400 h 3552825"/>
              <a:gd name="connsiteX79" fmla="*/ 4631760 w 7622610"/>
              <a:gd name="connsiteY79" fmla="*/ 1619250 h 3552825"/>
              <a:gd name="connsiteX80" fmla="*/ 4574610 w 7622610"/>
              <a:gd name="connsiteY80" fmla="*/ 1600200 h 3552825"/>
              <a:gd name="connsiteX81" fmla="*/ 4355535 w 7622610"/>
              <a:gd name="connsiteY81" fmla="*/ 1609725 h 3552825"/>
              <a:gd name="connsiteX82" fmla="*/ 4336485 w 7622610"/>
              <a:gd name="connsiteY82" fmla="*/ 1638300 h 3552825"/>
              <a:gd name="connsiteX83" fmla="*/ 4326960 w 7622610"/>
              <a:gd name="connsiteY83" fmla="*/ 1704975 h 3552825"/>
              <a:gd name="connsiteX84" fmla="*/ 4298385 w 7622610"/>
              <a:gd name="connsiteY84" fmla="*/ 1724025 h 3552825"/>
              <a:gd name="connsiteX85" fmla="*/ 4212660 w 7622610"/>
              <a:gd name="connsiteY85" fmla="*/ 1714500 h 3552825"/>
              <a:gd name="connsiteX86" fmla="*/ 4184085 w 7622610"/>
              <a:gd name="connsiteY86" fmla="*/ 1619250 h 3552825"/>
              <a:gd name="connsiteX87" fmla="*/ 4174560 w 7622610"/>
              <a:gd name="connsiteY87" fmla="*/ 1590675 h 3552825"/>
              <a:gd name="connsiteX88" fmla="*/ 4107885 w 7622610"/>
              <a:gd name="connsiteY88" fmla="*/ 1571625 h 3552825"/>
              <a:gd name="connsiteX89" fmla="*/ 3919767 w 7622610"/>
              <a:gd name="connsiteY89" fmla="*/ 1631156 h 3552825"/>
              <a:gd name="connsiteX90" fmla="*/ 3841185 w 7622610"/>
              <a:gd name="connsiteY90" fmla="*/ 1631156 h 3552825"/>
              <a:gd name="connsiteX91" fmla="*/ 3812610 w 7622610"/>
              <a:gd name="connsiteY91" fmla="*/ 1619250 h 3552825"/>
              <a:gd name="connsiteX92" fmla="*/ 3743554 w 7622610"/>
              <a:gd name="connsiteY92" fmla="*/ 1626394 h 3552825"/>
              <a:gd name="connsiteX93" fmla="*/ 3841185 w 7622610"/>
              <a:gd name="connsiteY93" fmla="*/ 1719263 h 3552825"/>
              <a:gd name="connsiteX94" fmla="*/ 3819754 w 7622610"/>
              <a:gd name="connsiteY94" fmla="*/ 1774032 h 3552825"/>
              <a:gd name="connsiteX95" fmla="*/ 3803085 w 7622610"/>
              <a:gd name="connsiteY95" fmla="*/ 1809750 h 3552825"/>
              <a:gd name="connsiteX96" fmla="*/ 3793560 w 7622610"/>
              <a:gd name="connsiteY96" fmla="*/ 1885950 h 3552825"/>
              <a:gd name="connsiteX97" fmla="*/ 3784035 w 7622610"/>
              <a:gd name="connsiteY97" fmla="*/ 2000250 h 3552825"/>
              <a:gd name="connsiteX98" fmla="*/ 3755460 w 7622610"/>
              <a:gd name="connsiteY98" fmla="*/ 2009775 h 3552825"/>
              <a:gd name="connsiteX99" fmla="*/ 3688785 w 7622610"/>
              <a:gd name="connsiteY99" fmla="*/ 1981200 h 3552825"/>
              <a:gd name="connsiteX100" fmla="*/ 3650685 w 7622610"/>
              <a:gd name="connsiteY100" fmla="*/ 1971675 h 3552825"/>
              <a:gd name="connsiteX101" fmla="*/ 3488760 w 7622610"/>
              <a:gd name="connsiteY101" fmla="*/ 1962150 h 3552825"/>
              <a:gd name="connsiteX102" fmla="*/ 3441135 w 7622610"/>
              <a:gd name="connsiteY102" fmla="*/ 2009775 h 3552825"/>
              <a:gd name="connsiteX103" fmla="*/ 3412560 w 7622610"/>
              <a:gd name="connsiteY103" fmla="*/ 2019300 h 3552825"/>
              <a:gd name="connsiteX104" fmla="*/ 3383985 w 7622610"/>
              <a:gd name="connsiteY104" fmla="*/ 2038350 h 3552825"/>
              <a:gd name="connsiteX105" fmla="*/ 3345885 w 7622610"/>
              <a:gd name="connsiteY105" fmla="*/ 2028825 h 3552825"/>
              <a:gd name="connsiteX106" fmla="*/ 3317310 w 7622610"/>
              <a:gd name="connsiteY106" fmla="*/ 2019300 h 3552825"/>
              <a:gd name="connsiteX107" fmla="*/ 3241110 w 7622610"/>
              <a:gd name="connsiteY107" fmla="*/ 2000250 h 3552825"/>
              <a:gd name="connsiteX108" fmla="*/ 3212535 w 7622610"/>
              <a:gd name="connsiteY108" fmla="*/ 1981200 h 3552825"/>
              <a:gd name="connsiteX109" fmla="*/ 3126810 w 7622610"/>
              <a:gd name="connsiteY109" fmla="*/ 1885950 h 3552825"/>
              <a:gd name="connsiteX110" fmla="*/ 3079185 w 7622610"/>
              <a:gd name="connsiteY110" fmla="*/ 1847850 h 3552825"/>
              <a:gd name="connsiteX111" fmla="*/ 2945835 w 7622610"/>
              <a:gd name="connsiteY111" fmla="*/ 1857375 h 3552825"/>
              <a:gd name="connsiteX112" fmla="*/ 2917260 w 7622610"/>
              <a:gd name="connsiteY112" fmla="*/ 1866900 h 3552825"/>
              <a:gd name="connsiteX113" fmla="*/ 2869635 w 7622610"/>
              <a:gd name="connsiteY113" fmla="*/ 1876425 h 3552825"/>
              <a:gd name="connsiteX114" fmla="*/ 2802960 w 7622610"/>
              <a:gd name="connsiteY114" fmla="*/ 1857375 h 3552825"/>
              <a:gd name="connsiteX115" fmla="*/ 2755335 w 7622610"/>
              <a:gd name="connsiteY115" fmla="*/ 1800225 h 3552825"/>
              <a:gd name="connsiteX116" fmla="*/ 2726760 w 7622610"/>
              <a:gd name="connsiteY116" fmla="*/ 1781175 h 3552825"/>
              <a:gd name="connsiteX117" fmla="*/ 2669610 w 7622610"/>
              <a:gd name="connsiteY117" fmla="*/ 1762125 h 3552825"/>
              <a:gd name="connsiteX118" fmla="*/ 2593410 w 7622610"/>
              <a:gd name="connsiteY118" fmla="*/ 1743075 h 3552825"/>
              <a:gd name="connsiteX119" fmla="*/ 2479110 w 7622610"/>
              <a:gd name="connsiteY119" fmla="*/ 1685925 h 3552825"/>
              <a:gd name="connsiteX120" fmla="*/ 2460060 w 7622610"/>
              <a:gd name="connsiteY120" fmla="*/ 1657350 h 3552825"/>
              <a:gd name="connsiteX121" fmla="*/ 2431485 w 7622610"/>
              <a:gd name="connsiteY121" fmla="*/ 1638300 h 3552825"/>
              <a:gd name="connsiteX122" fmla="*/ 2441010 w 7622610"/>
              <a:gd name="connsiteY122" fmla="*/ 1485900 h 3552825"/>
              <a:gd name="connsiteX123" fmla="*/ 2383860 w 7622610"/>
              <a:gd name="connsiteY123" fmla="*/ 1466850 h 3552825"/>
              <a:gd name="connsiteX124" fmla="*/ 2355285 w 7622610"/>
              <a:gd name="connsiteY124" fmla="*/ 1447800 h 3552825"/>
              <a:gd name="connsiteX125" fmla="*/ 2326710 w 7622610"/>
              <a:gd name="connsiteY125" fmla="*/ 1419225 h 3552825"/>
              <a:gd name="connsiteX126" fmla="*/ 2298135 w 7622610"/>
              <a:gd name="connsiteY126" fmla="*/ 1409700 h 3552825"/>
              <a:gd name="connsiteX127" fmla="*/ 2183835 w 7622610"/>
              <a:gd name="connsiteY127" fmla="*/ 1362075 h 3552825"/>
              <a:gd name="connsiteX128" fmla="*/ 2155260 w 7622610"/>
              <a:gd name="connsiteY128" fmla="*/ 1352550 h 3552825"/>
              <a:gd name="connsiteX129" fmla="*/ 2098110 w 7622610"/>
              <a:gd name="connsiteY129" fmla="*/ 1371600 h 3552825"/>
              <a:gd name="connsiteX130" fmla="*/ 2079060 w 7622610"/>
              <a:gd name="connsiteY130" fmla="*/ 1343025 h 3552825"/>
              <a:gd name="connsiteX131" fmla="*/ 2050485 w 7622610"/>
              <a:gd name="connsiteY131" fmla="*/ 1285875 h 3552825"/>
              <a:gd name="connsiteX132" fmla="*/ 2021910 w 7622610"/>
              <a:gd name="connsiteY132" fmla="*/ 1276350 h 3552825"/>
              <a:gd name="connsiteX133" fmla="*/ 1993335 w 7622610"/>
              <a:gd name="connsiteY133" fmla="*/ 1257300 h 3552825"/>
              <a:gd name="connsiteX134" fmla="*/ 1983810 w 7622610"/>
              <a:gd name="connsiteY134" fmla="*/ 1085850 h 3552825"/>
              <a:gd name="connsiteX135" fmla="*/ 1974285 w 7622610"/>
              <a:gd name="connsiteY135" fmla="*/ 1057275 h 3552825"/>
              <a:gd name="connsiteX136" fmla="*/ 1936185 w 7622610"/>
              <a:gd name="connsiteY136" fmla="*/ 1047750 h 3552825"/>
              <a:gd name="connsiteX137" fmla="*/ 1850460 w 7622610"/>
              <a:gd name="connsiteY137" fmla="*/ 1019175 h 3552825"/>
              <a:gd name="connsiteX138" fmla="*/ 1821885 w 7622610"/>
              <a:gd name="connsiteY138" fmla="*/ 1009650 h 3552825"/>
              <a:gd name="connsiteX139" fmla="*/ 1793310 w 7622610"/>
              <a:gd name="connsiteY139" fmla="*/ 1000125 h 3552825"/>
              <a:gd name="connsiteX140" fmla="*/ 1764735 w 7622610"/>
              <a:gd name="connsiteY140" fmla="*/ 981075 h 3552825"/>
              <a:gd name="connsiteX141" fmla="*/ 1707585 w 7622610"/>
              <a:gd name="connsiteY141" fmla="*/ 1009650 h 3552825"/>
              <a:gd name="connsiteX142" fmla="*/ 1688535 w 7622610"/>
              <a:gd name="connsiteY142" fmla="*/ 1038225 h 3552825"/>
              <a:gd name="connsiteX143" fmla="*/ 1578997 w 7622610"/>
              <a:gd name="connsiteY143" fmla="*/ 1090613 h 3552825"/>
              <a:gd name="connsiteX144" fmla="*/ 1393260 w 7622610"/>
              <a:gd name="connsiteY144" fmla="*/ 1038225 h 3552825"/>
              <a:gd name="connsiteX145" fmla="*/ 1319441 w 7622610"/>
              <a:gd name="connsiteY145" fmla="*/ 1050132 h 3552825"/>
              <a:gd name="connsiteX146" fmla="*/ 1274198 w 7622610"/>
              <a:gd name="connsiteY146" fmla="*/ 1045369 h 3552825"/>
              <a:gd name="connsiteX147" fmla="*/ 1248004 w 7622610"/>
              <a:gd name="connsiteY147" fmla="*/ 995362 h 3552825"/>
              <a:gd name="connsiteX148" fmla="*/ 1212285 w 7622610"/>
              <a:gd name="connsiteY148" fmla="*/ 957263 h 3552825"/>
              <a:gd name="connsiteX149" fmla="*/ 1307535 w 7622610"/>
              <a:gd name="connsiteY149" fmla="*/ 952500 h 3552825"/>
              <a:gd name="connsiteX150" fmla="*/ 1336110 w 7622610"/>
              <a:gd name="connsiteY150" fmla="*/ 942975 h 3552825"/>
              <a:gd name="connsiteX151" fmla="*/ 1364685 w 7622610"/>
              <a:gd name="connsiteY151" fmla="*/ 914400 h 3552825"/>
              <a:gd name="connsiteX152" fmla="*/ 1374210 w 7622610"/>
              <a:gd name="connsiteY152" fmla="*/ 885825 h 3552825"/>
              <a:gd name="connsiteX153" fmla="*/ 1459935 w 7622610"/>
              <a:gd name="connsiteY153" fmla="*/ 838200 h 3552825"/>
              <a:gd name="connsiteX154" fmla="*/ 1536135 w 7622610"/>
              <a:gd name="connsiteY154" fmla="*/ 828675 h 3552825"/>
              <a:gd name="connsiteX155" fmla="*/ 1593285 w 7622610"/>
              <a:gd name="connsiteY155" fmla="*/ 800100 h 3552825"/>
              <a:gd name="connsiteX156" fmla="*/ 1602810 w 7622610"/>
              <a:gd name="connsiteY156" fmla="*/ 771525 h 3552825"/>
              <a:gd name="connsiteX157" fmla="*/ 1576616 w 7622610"/>
              <a:gd name="connsiteY157" fmla="*/ 719138 h 3552825"/>
              <a:gd name="connsiteX158" fmla="*/ 1557567 w 7622610"/>
              <a:gd name="connsiteY158" fmla="*/ 681038 h 3552825"/>
              <a:gd name="connsiteX159" fmla="*/ 1531372 w 7622610"/>
              <a:gd name="connsiteY159" fmla="*/ 645318 h 3552825"/>
              <a:gd name="connsiteX160" fmla="*/ 1517085 w 7622610"/>
              <a:gd name="connsiteY160" fmla="*/ 609600 h 3552825"/>
              <a:gd name="connsiteX161" fmla="*/ 1488510 w 7622610"/>
              <a:gd name="connsiteY161" fmla="*/ 600075 h 3552825"/>
              <a:gd name="connsiteX162" fmla="*/ 1459935 w 7622610"/>
              <a:gd name="connsiteY162" fmla="*/ 581025 h 3552825"/>
              <a:gd name="connsiteX163" fmla="*/ 1412310 w 7622610"/>
              <a:gd name="connsiteY163" fmla="*/ 495300 h 3552825"/>
              <a:gd name="connsiteX164" fmla="*/ 1383735 w 7622610"/>
              <a:gd name="connsiteY164" fmla="*/ 476250 h 3552825"/>
              <a:gd name="connsiteX165" fmla="*/ 1364685 w 7622610"/>
              <a:gd name="connsiteY165" fmla="*/ 447675 h 3552825"/>
              <a:gd name="connsiteX166" fmla="*/ 1336110 w 7622610"/>
              <a:gd name="connsiteY166" fmla="*/ 438150 h 3552825"/>
              <a:gd name="connsiteX167" fmla="*/ 1278960 w 7622610"/>
              <a:gd name="connsiteY167" fmla="*/ 400050 h 3552825"/>
              <a:gd name="connsiteX168" fmla="*/ 1278960 w 7622610"/>
              <a:gd name="connsiteY168" fmla="*/ 400050 h 3552825"/>
              <a:gd name="connsiteX169" fmla="*/ 1221810 w 7622610"/>
              <a:gd name="connsiteY169" fmla="*/ 342900 h 3552825"/>
              <a:gd name="connsiteX170" fmla="*/ 1193235 w 7622610"/>
              <a:gd name="connsiteY170" fmla="*/ 314325 h 3552825"/>
              <a:gd name="connsiteX171" fmla="*/ 1174185 w 7622610"/>
              <a:gd name="connsiteY171" fmla="*/ 285750 h 3552825"/>
              <a:gd name="connsiteX172" fmla="*/ 1145610 w 7622610"/>
              <a:gd name="connsiteY172" fmla="*/ 276225 h 3552825"/>
              <a:gd name="connsiteX173" fmla="*/ 1126560 w 7622610"/>
              <a:gd name="connsiteY173" fmla="*/ 247650 h 3552825"/>
              <a:gd name="connsiteX174" fmla="*/ 1021785 w 7622610"/>
              <a:gd name="connsiteY174" fmla="*/ 180975 h 3552825"/>
              <a:gd name="connsiteX175" fmla="*/ 1002735 w 7622610"/>
              <a:gd name="connsiteY175" fmla="*/ 152400 h 3552825"/>
              <a:gd name="connsiteX176" fmla="*/ 974160 w 7622610"/>
              <a:gd name="connsiteY176" fmla="*/ 123825 h 3552825"/>
              <a:gd name="connsiteX177" fmla="*/ 955110 w 7622610"/>
              <a:gd name="connsiteY177" fmla="*/ 95250 h 3552825"/>
              <a:gd name="connsiteX178" fmla="*/ 897960 w 7622610"/>
              <a:gd name="connsiteY178" fmla="*/ 47625 h 3552825"/>
              <a:gd name="connsiteX179" fmla="*/ 878910 w 7622610"/>
              <a:gd name="connsiteY179" fmla="*/ 19050 h 3552825"/>
              <a:gd name="connsiteX180" fmla="*/ 821760 w 7622610"/>
              <a:gd name="connsiteY180" fmla="*/ 9525 h 3552825"/>
              <a:gd name="connsiteX181" fmla="*/ 783660 w 7622610"/>
              <a:gd name="connsiteY181" fmla="*/ 0 h 3552825"/>
              <a:gd name="connsiteX182" fmla="*/ 640785 w 7622610"/>
              <a:gd name="connsiteY182" fmla="*/ 9525 h 3552825"/>
              <a:gd name="connsiteX183" fmla="*/ 583635 w 7622610"/>
              <a:gd name="connsiteY183" fmla="*/ 57150 h 3552825"/>
              <a:gd name="connsiteX184" fmla="*/ 488385 w 7622610"/>
              <a:gd name="connsiteY184" fmla="*/ 66675 h 3552825"/>
              <a:gd name="connsiteX185" fmla="*/ 412185 w 7622610"/>
              <a:gd name="connsiteY185" fmla="*/ 85725 h 3552825"/>
              <a:gd name="connsiteX186" fmla="*/ 402660 w 7622610"/>
              <a:gd name="connsiteY186" fmla="*/ 114300 h 3552825"/>
              <a:gd name="connsiteX187" fmla="*/ 431235 w 7622610"/>
              <a:gd name="connsiteY187" fmla="*/ 180975 h 3552825"/>
              <a:gd name="connsiteX188" fmla="*/ 488385 w 7622610"/>
              <a:gd name="connsiteY188" fmla="*/ 219075 h 3552825"/>
              <a:gd name="connsiteX189" fmla="*/ 497910 w 7622610"/>
              <a:gd name="connsiteY189" fmla="*/ 319087 h 3552825"/>
              <a:gd name="connsiteX190" fmla="*/ 464573 w 7622610"/>
              <a:gd name="connsiteY190" fmla="*/ 381000 h 3552825"/>
              <a:gd name="connsiteX191" fmla="*/ 440760 w 7622610"/>
              <a:gd name="connsiteY191" fmla="*/ 419100 h 3552825"/>
              <a:gd name="connsiteX192" fmla="*/ 383610 w 7622610"/>
              <a:gd name="connsiteY192" fmla="*/ 447675 h 3552825"/>
              <a:gd name="connsiteX193" fmla="*/ 288360 w 7622610"/>
              <a:gd name="connsiteY193" fmla="*/ 419100 h 3552825"/>
              <a:gd name="connsiteX194" fmla="*/ 259785 w 7622610"/>
              <a:gd name="connsiteY194" fmla="*/ 409575 h 3552825"/>
              <a:gd name="connsiteX195" fmla="*/ 59760 w 7622610"/>
              <a:gd name="connsiteY195" fmla="*/ 419100 h 3552825"/>
              <a:gd name="connsiteX196" fmla="*/ 40710 w 7622610"/>
              <a:gd name="connsiteY196" fmla="*/ 447675 h 3552825"/>
              <a:gd name="connsiteX197" fmla="*/ 50235 w 7622610"/>
              <a:gd name="connsiteY197" fmla="*/ 476250 h 3552825"/>
              <a:gd name="connsiteX198" fmla="*/ 40710 w 7622610"/>
              <a:gd name="connsiteY198" fmla="*/ 561975 h 3552825"/>
              <a:gd name="connsiteX199" fmla="*/ 21660 w 7622610"/>
              <a:gd name="connsiteY199" fmla="*/ 619125 h 3552825"/>
              <a:gd name="connsiteX200" fmla="*/ 31185 w 7622610"/>
              <a:gd name="connsiteY200" fmla="*/ 666750 h 3552825"/>
              <a:gd name="connsiteX201" fmla="*/ 50235 w 7622610"/>
              <a:gd name="connsiteY201" fmla="*/ 723900 h 3552825"/>
              <a:gd name="connsiteX202" fmla="*/ 126435 w 7622610"/>
              <a:gd name="connsiteY202" fmla="*/ 742950 h 3552825"/>
              <a:gd name="connsiteX203" fmla="*/ 183585 w 7622610"/>
              <a:gd name="connsiteY203" fmla="*/ 762000 h 3552825"/>
              <a:gd name="connsiteX204" fmla="*/ 240735 w 7622610"/>
              <a:gd name="connsiteY204" fmla="*/ 781050 h 3552825"/>
              <a:gd name="connsiteX205" fmla="*/ 269310 w 7622610"/>
              <a:gd name="connsiteY205" fmla="*/ 790575 h 3552825"/>
              <a:gd name="connsiteX206" fmla="*/ 288360 w 7622610"/>
              <a:gd name="connsiteY206" fmla="*/ 847725 h 3552825"/>
              <a:gd name="connsiteX207" fmla="*/ 307410 w 7622610"/>
              <a:gd name="connsiteY207" fmla="*/ 885825 h 3552825"/>
              <a:gd name="connsiteX0" fmla="*/ 7184460 w 7622610"/>
              <a:gd name="connsiteY0" fmla="*/ 3552825 h 3552825"/>
              <a:gd name="connsiteX1" fmla="*/ 7160648 w 7622610"/>
              <a:gd name="connsiteY1" fmla="*/ 3548063 h 3552825"/>
              <a:gd name="connsiteX2" fmla="*/ 7213035 w 7622610"/>
              <a:gd name="connsiteY2" fmla="*/ 3495675 h 3552825"/>
              <a:gd name="connsiteX3" fmla="*/ 7203510 w 7622610"/>
              <a:gd name="connsiteY3" fmla="*/ 3457575 h 3552825"/>
              <a:gd name="connsiteX4" fmla="*/ 7208272 w 7622610"/>
              <a:gd name="connsiteY4" fmla="*/ 3352800 h 3552825"/>
              <a:gd name="connsiteX5" fmla="*/ 7232085 w 7622610"/>
              <a:gd name="connsiteY5" fmla="*/ 3343275 h 3552825"/>
              <a:gd name="connsiteX6" fmla="*/ 7243991 w 7622610"/>
              <a:gd name="connsiteY6" fmla="*/ 3257550 h 3552825"/>
              <a:gd name="connsiteX7" fmla="*/ 7308285 w 7622610"/>
              <a:gd name="connsiteY7" fmla="*/ 3219450 h 3552825"/>
              <a:gd name="connsiteX8" fmla="*/ 7317810 w 7622610"/>
              <a:gd name="connsiteY8" fmla="*/ 3190875 h 3552825"/>
              <a:gd name="connsiteX9" fmla="*/ 7329716 w 7622610"/>
              <a:gd name="connsiteY9" fmla="*/ 2988469 h 3552825"/>
              <a:gd name="connsiteX10" fmla="*/ 7410679 w 7622610"/>
              <a:gd name="connsiteY10" fmla="*/ 2924175 h 3552825"/>
              <a:gd name="connsiteX11" fmla="*/ 7472591 w 7622610"/>
              <a:gd name="connsiteY11" fmla="*/ 2962275 h 3552825"/>
              <a:gd name="connsiteX12" fmla="*/ 7527360 w 7622610"/>
              <a:gd name="connsiteY12" fmla="*/ 2947988 h 3552825"/>
              <a:gd name="connsiteX13" fmla="*/ 7574985 w 7622610"/>
              <a:gd name="connsiteY13" fmla="*/ 2867025 h 3552825"/>
              <a:gd name="connsiteX14" fmla="*/ 7584510 w 7622610"/>
              <a:gd name="connsiteY14" fmla="*/ 2838450 h 3552825"/>
              <a:gd name="connsiteX15" fmla="*/ 7613085 w 7622610"/>
              <a:gd name="connsiteY15" fmla="*/ 2819400 h 3552825"/>
              <a:gd name="connsiteX16" fmla="*/ 7622610 w 7622610"/>
              <a:gd name="connsiteY16" fmla="*/ 2790825 h 3552825"/>
              <a:gd name="connsiteX17" fmla="*/ 7613085 w 7622610"/>
              <a:gd name="connsiteY17" fmla="*/ 2752725 h 3552825"/>
              <a:gd name="connsiteX18" fmla="*/ 7489260 w 7622610"/>
              <a:gd name="connsiteY18" fmla="*/ 2714625 h 3552825"/>
              <a:gd name="connsiteX19" fmla="*/ 7460685 w 7622610"/>
              <a:gd name="connsiteY19" fmla="*/ 2705100 h 3552825"/>
              <a:gd name="connsiteX20" fmla="*/ 7432110 w 7622610"/>
              <a:gd name="connsiteY20" fmla="*/ 2676525 h 3552825"/>
              <a:gd name="connsiteX21" fmla="*/ 7403535 w 7622610"/>
              <a:gd name="connsiteY21" fmla="*/ 2657475 h 3552825"/>
              <a:gd name="connsiteX22" fmla="*/ 7241610 w 7622610"/>
              <a:gd name="connsiteY22" fmla="*/ 2619375 h 3552825"/>
              <a:gd name="connsiteX23" fmla="*/ 7174935 w 7622610"/>
              <a:gd name="connsiteY23" fmla="*/ 2600325 h 3552825"/>
              <a:gd name="connsiteX24" fmla="*/ 7070160 w 7622610"/>
              <a:gd name="connsiteY24" fmla="*/ 2571750 h 3552825"/>
              <a:gd name="connsiteX25" fmla="*/ 7041585 w 7622610"/>
              <a:gd name="connsiteY25" fmla="*/ 2552700 h 3552825"/>
              <a:gd name="connsiteX26" fmla="*/ 6965385 w 7622610"/>
              <a:gd name="connsiteY26" fmla="*/ 2543175 h 3552825"/>
              <a:gd name="connsiteX27" fmla="*/ 6936810 w 7622610"/>
              <a:gd name="connsiteY27" fmla="*/ 2533650 h 3552825"/>
              <a:gd name="connsiteX28" fmla="*/ 6841560 w 7622610"/>
              <a:gd name="connsiteY28" fmla="*/ 2552700 h 3552825"/>
              <a:gd name="connsiteX29" fmla="*/ 6812985 w 7622610"/>
              <a:gd name="connsiteY29" fmla="*/ 2571750 h 3552825"/>
              <a:gd name="connsiteX30" fmla="*/ 6755835 w 7622610"/>
              <a:gd name="connsiteY30" fmla="*/ 2590800 h 3552825"/>
              <a:gd name="connsiteX31" fmla="*/ 6727260 w 7622610"/>
              <a:gd name="connsiteY31" fmla="*/ 2609850 h 3552825"/>
              <a:gd name="connsiteX32" fmla="*/ 6698685 w 7622610"/>
              <a:gd name="connsiteY32" fmla="*/ 2619375 h 3552825"/>
              <a:gd name="connsiteX33" fmla="*/ 6641535 w 7622610"/>
              <a:gd name="connsiteY33" fmla="*/ 2657475 h 3552825"/>
              <a:gd name="connsiteX34" fmla="*/ 6584385 w 7622610"/>
              <a:gd name="connsiteY34" fmla="*/ 2619375 h 3552825"/>
              <a:gd name="connsiteX35" fmla="*/ 6527235 w 7622610"/>
              <a:gd name="connsiteY35" fmla="*/ 2581275 h 3552825"/>
              <a:gd name="connsiteX36" fmla="*/ 6498660 w 7622610"/>
              <a:gd name="connsiteY36" fmla="*/ 2562225 h 3552825"/>
              <a:gd name="connsiteX37" fmla="*/ 6412935 w 7622610"/>
              <a:gd name="connsiteY37" fmla="*/ 2543175 h 3552825"/>
              <a:gd name="connsiteX38" fmla="*/ 6231960 w 7622610"/>
              <a:gd name="connsiteY38" fmla="*/ 2533650 h 3552825"/>
              <a:gd name="connsiteX39" fmla="*/ 6155760 w 7622610"/>
              <a:gd name="connsiteY39" fmla="*/ 2552700 h 3552825"/>
              <a:gd name="connsiteX40" fmla="*/ 6127185 w 7622610"/>
              <a:gd name="connsiteY40" fmla="*/ 2571750 h 3552825"/>
              <a:gd name="connsiteX41" fmla="*/ 6117660 w 7622610"/>
              <a:gd name="connsiteY41" fmla="*/ 2619375 h 3552825"/>
              <a:gd name="connsiteX42" fmla="*/ 6060510 w 7622610"/>
              <a:gd name="connsiteY42" fmla="*/ 2647950 h 3552825"/>
              <a:gd name="connsiteX43" fmla="*/ 5860485 w 7622610"/>
              <a:gd name="connsiteY43" fmla="*/ 2647950 h 3552825"/>
              <a:gd name="connsiteX44" fmla="*/ 5822385 w 7622610"/>
              <a:gd name="connsiteY44" fmla="*/ 2657475 h 3552825"/>
              <a:gd name="connsiteX45" fmla="*/ 5765235 w 7622610"/>
              <a:gd name="connsiteY45" fmla="*/ 2676525 h 3552825"/>
              <a:gd name="connsiteX46" fmla="*/ 5755710 w 7622610"/>
              <a:gd name="connsiteY46" fmla="*/ 2781300 h 3552825"/>
              <a:gd name="connsiteX47" fmla="*/ 5715229 w 7622610"/>
              <a:gd name="connsiteY47" fmla="*/ 2831306 h 3552825"/>
              <a:gd name="connsiteX48" fmla="*/ 5593785 w 7622610"/>
              <a:gd name="connsiteY48" fmla="*/ 2781300 h 3552825"/>
              <a:gd name="connsiteX49" fmla="*/ 5536635 w 7622610"/>
              <a:gd name="connsiteY49" fmla="*/ 2762250 h 3552825"/>
              <a:gd name="connsiteX50" fmla="*/ 5508060 w 7622610"/>
              <a:gd name="connsiteY50" fmla="*/ 2752725 h 3552825"/>
              <a:gd name="connsiteX51" fmla="*/ 5450910 w 7622610"/>
              <a:gd name="connsiteY51" fmla="*/ 2714625 h 3552825"/>
              <a:gd name="connsiteX52" fmla="*/ 5393760 w 7622610"/>
              <a:gd name="connsiteY52" fmla="*/ 2695575 h 3552825"/>
              <a:gd name="connsiteX53" fmla="*/ 5365185 w 7622610"/>
              <a:gd name="connsiteY53" fmla="*/ 2686050 h 3552825"/>
              <a:gd name="connsiteX54" fmla="*/ 5165160 w 7622610"/>
              <a:gd name="connsiteY54" fmla="*/ 2590800 h 3552825"/>
              <a:gd name="connsiteX55" fmla="*/ 5184210 w 7622610"/>
              <a:gd name="connsiteY55" fmla="*/ 2562225 h 3552825"/>
              <a:gd name="connsiteX56" fmla="*/ 5241360 w 7622610"/>
              <a:gd name="connsiteY56" fmla="*/ 2543175 h 3552825"/>
              <a:gd name="connsiteX57" fmla="*/ 5279460 w 7622610"/>
              <a:gd name="connsiteY57" fmla="*/ 2486025 h 3552825"/>
              <a:gd name="connsiteX58" fmla="*/ 5298510 w 7622610"/>
              <a:gd name="connsiteY58" fmla="*/ 2457450 h 3552825"/>
              <a:gd name="connsiteX59" fmla="*/ 5288985 w 7622610"/>
              <a:gd name="connsiteY59" fmla="*/ 2400300 h 3552825"/>
              <a:gd name="connsiteX60" fmla="*/ 5250885 w 7622610"/>
              <a:gd name="connsiteY60" fmla="*/ 2390775 h 3552825"/>
              <a:gd name="connsiteX61" fmla="*/ 5193735 w 7622610"/>
              <a:gd name="connsiteY61" fmla="*/ 2371725 h 3552825"/>
              <a:gd name="connsiteX62" fmla="*/ 5165160 w 7622610"/>
              <a:gd name="connsiteY62" fmla="*/ 2362200 h 3552825"/>
              <a:gd name="connsiteX63" fmla="*/ 5136585 w 7622610"/>
              <a:gd name="connsiteY63" fmla="*/ 2352675 h 3552825"/>
              <a:gd name="connsiteX64" fmla="*/ 5108010 w 7622610"/>
              <a:gd name="connsiteY64" fmla="*/ 2295525 h 3552825"/>
              <a:gd name="connsiteX65" fmla="*/ 5117535 w 7622610"/>
              <a:gd name="connsiteY65" fmla="*/ 2257425 h 3552825"/>
              <a:gd name="connsiteX66" fmla="*/ 5108010 w 7622610"/>
              <a:gd name="connsiteY66" fmla="*/ 2143125 h 3552825"/>
              <a:gd name="connsiteX67" fmla="*/ 5079435 w 7622610"/>
              <a:gd name="connsiteY67" fmla="*/ 2124075 h 3552825"/>
              <a:gd name="connsiteX68" fmla="*/ 4993710 w 7622610"/>
              <a:gd name="connsiteY68" fmla="*/ 2114550 h 3552825"/>
              <a:gd name="connsiteX69" fmla="*/ 5022285 w 7622610"/>
              <a:gd name="connsiteY69" fmla="*/ 2028825 h 3552825"/>
              <a:gd name="connsiteX70" fmla="*/ 5031810 w 7622610"/>
              <a:gd name="connsiteY70" fmla="*/ 2000250 h 3552825"/>
              <a:gd name="connsiteX71" fmla="*/ 5022285 w 7622610"/>
              <a:gd name="connsiteY71" fmla="*/ 1895475 h 3552825"/>
              <a:gd name="connsiteX72" fmla="*/ 4936560 w 7622610"/>
              <a:gd name="connsiteY72" fmla="*/ 1847850 h 3552825"/>
              <a:gd name="connsiteX73" fmla="*/ 4907985 w 7622610"/>
              <a:gd name="connsiteY73" fmla="*/ 1828800 h 3552825"/>
              <a:gd name="connsiteX74" fmla="*/ 4793685 w 7622610"/>
              <a:gd name="connsiteY74" fmla="*/ 1819275 h 3552825"/>
              <a:gd name="connsiteX75" fmla="*/ 4765110 w 7622610"/>
              <a:gd name="connsiteY75" fmla="*/ 1809750 h 3552825"/>
              <a:gd name="connsiteX76" fmla="*/ 4707960 w 7622610"/>
              <a:gd name="connsiteY76" fmla="*/ 1781175 h 3552825"/>
              <a:gd name="connsiteX77" fmla="*/ 4688910 w 7622610"/>
              <a:gd name="connsiteY77" fmla="*/ 1752600 h 3552825"/>
              <a:gd name="connsiteX78" fmla="*/ 4669860 w 7622610"/>
              <a:gd name="connsiteY78" fmla="*/ 1676400 h 3552825"/>
              <a:gd name="connsiteX79" fmla="*/ 4631760 w 7622610"/>
              <a:gd name="connsiteY79" fmla="*/ 1619250 h 3552825"/>
              <a:gd name="connsiteX80" fmla="*/ 4574610 w 7622610"/>
              <a:gd name="connsiteY80" fmla="*/ 1600200 h 3552825"/>
              <a:gd name="connsiteX81" fmla="*/ 4355535 w 7622610"/>
              <a:gd name="connsiteY81" fmla="*/ 1609725 h 3552825"/>
              <a:gd name="connsiteX82" fmla="*/ 4336485 w 7622610"/>
              <a:gd name="connsiteY82" fmla="*/ 1638300 h 3552825"/>
              <a:gd name="connsiteX83" fmla="*/ 4326960 w 7622610"/>
              <a:gd name="connsiteY83" fmla="*/ 1704975 h 3552825"/>
              <a:gd name="connsiteX84" fmla="*/ 4298385 w 7622610"/>
              <a:gd name="connsiteY84" fmla="*/ 1724025 h 3552825"/>
              <a:gd name="connsiteX85" fmla="*/ 4212660 w 7622610"/>
              <a:gd name="connsiteY85" fmla="*/ 1714500 h 3552825"/>
              <a:gd name="connsiteX86" fmla="*/ 4184085 w 7622610"/>
              <a:gd name="connsiteY86" fmla="*/ 1619250 h 3552825"/>
              <a:gd name="connsiteX87" fmla="*/ 4174560 w 7622610"/>
              <a:gd name="connsiteY87" fmla="*/ 1590675 h 3552825"/>
              <a:gd name="connsiteX88" fmla="*/ 4107885 w 7622610"/>
              <a:gd name="connsiteY88" fmla="*/ 1571625 h 3552825"/>
              <a:gd name="connsiteX89" fmla="*/ 3919767 w 7622610"/>
              <a:gd name="connsiteY89" fmla="*/ 1631156 h 3552825"/>
              <a:gd name="connsiteX90" fmla="*/ 3841185 w 7622610"/>
              <a:gd name="connsiteY90" fmla="*/ 1631156 h 3552825"/>
              <a:gd name="connsiteX91" fmla="*/ 3812610 w 7622610"/>
              <a:gd name="connsiteY91" fmla="*/ 1619250 h 3552825"/>
              <a:gd name="connsiteX92" fmla="*/ 3743554 w 7622610"/>
              <a:gd name="connsiteY92" fmla="*/ 1626394 h 3552825"/>
              <a:gd name="connsiteX93" fmla="*/ 3841185 w 7622610"/>
              <a:gd name="connsiteY93" fmla="*/ 1719263 h 3552825"/>
              <a:gd name="connsiteX94" fmla="*/ 3819754 w 7622610"/>
              <a:gd name="connsiteY94" fmla="*/ 1774032 h 3552825"/>
              <a:gd name="connsiteX95" fmla="*/ 3803085 w 7622610"/>
              <a:gd name="connsiteY95" fmla="*/ 1809750 h 3552825"/>
              <a:gd name="connsiteX96" fmla="*/ 3793560 w 7622610"/>
              <a:gd name="connsiteY96" fmla="*/ 1885950 h 3552825"/>
              <a:gd name="connsiteX97" fmla="*/ 3784035 w 7622610"/>
              <a:gd name="connsiteY97" fmla="*/ 2000250 h 3552825"/>
              <a:gd name="connsiteX98" fmla="*/ 3755460 w 7622610"/>
              <a:gd name="connsiteY98" fmla="*/ 2009775 h 3552825"/>
              <a:gd name="connsiteX99" fmla="*/ 3688785 w 7622610"/>
              <a:gd name="connsiteY99" fmla="*/ 1981200 h 3552825"/>
              <a:gd name="connsiteX100" fmla="*/ 3650685 w 7622610"/>
              <a:gd name="connsiteY100" fmla="*/ 1971675 h 3552825"/>
              <a:gd name="connsiteX101" fmla="*/ 3488760 w 7622610"/>
              <a:gd name="connsiteY101" fmla="*/ 1962150 h 3552825"/>
              <a:gd name="connsiteX102" fmla="*/ 3441135 w 7622610"/>
              <a:gd name="connsiteY102" fmla="*/ 2009775 h 3552825"/>
              <a:gd name="connsiteX103" fmla="*/ 3412560 w 7622610"/>
              <a:gd name="connsiteY103" fmla="*/ 2019300 h 3552825"/>
              <a:gd name="connsiteX104" fmla="*/ 3383985 w 7622610"/>
              <a:gd name="connsiteY104" fmla="*/ 2038350 h 3552825"/>
              <a:gd name="connsiteX105" fmla="*/ 3345885 w 7622610"/>
              <a:gd name="connsiteY105" fmla="*/ 2028825 h 3552825"/>
              <a:gd name="connsiteX106" fmla="*/ 3317310 w 7622610"/>
              <a:gd name="connsiteY106" fmla="*/ 2019300 h 3552825"/>
              <a:gd name="connsiteX107" fmla="*/ 3241110 w 7622610"/>
              <a:gd name="connsiteY107" fmla="*/ 2000250 h 3552825"/>
              <a:gd name="connsiteX108" fmla="*/ 3212535 w 7622610"/>
              <a:gd name="connsiteY108" fmla="*/ 1981200 h 3552825"/>
              <a:gd name="connsiteX109" fmla="*/ 3126810 w 7622610"/>
              <a:gd name="connsiteY109" fmla="*/ 1885950 h 3552825"/>
              <a:gd name="connsiteX110" fmla="*/ 3079185 w 7622610"/>
              <a:gd name="connsiteY110" fmla="*/ 1847850 h 3552825"/>
              <a:gd name="connsiteX111" fmla="*/ 2945835 w 7622610"/>
              <a:gd name="connsiteY111" fmla="*/ 1857375 h 3552825"/>
              <a:gd name="connsiteX112" fmla="*/ 2917260 w 7622610"/>
              <a:gd name="connsiteY112" fmla="*/ 1866900 h 3552825"/>
              <a:gd name="connsiteX113" fmla="*/ 2869635 w 7622610"/>
              <a:gd name="connsiteY113" fmla="*/ 1876425 h 3552825"/>
              <a:gd name="connsiteX114" fmla="*/ 2802960 w 7622610"/>
              <a:gd name="connsiteY114" fmla="*/ 1857375 h 3552825"/>
              <a:gd name="connsiteX115" fmla="*/ 2755335 w 7622610"/>
              <a:gd name="connsiteY115" fmla="*/ 1800225 h 3552825"/>
              <a:gd name="connsiteX116" fmla="*/ 2726760 w 7622610"/>
              <a:gd name="connsiteY116" fmla="*/ 1781175 h 3552825"/>
              <a:gd name="connsiteX117" fmla="*/ 2669610 w 7622610"/>
              <a:gd name="connsiteY117" fmla="*/ 1762125 h 3552825"/>
              <a:gd name="connsiteX118" fmla="*/ 2593410 w 7622610"/>
              <a:gd name="connsiteY118" fmla="*/ 1743075 h 3552825"/>
              <a:gd name="connsiteX119" fmla="*/ 2479110 w 7622610"/>
              <a:gd name="connsiteY119" fmla="*/ 1685925 h 3552825"/>
              <a:gd name="connsiteX120" fmla="*/ 2460060 w 7622610"/>
              <a:gd name="connsiteY120" fmla="*/ 1657350 h 3552825"/>
              <a:gd name="connsiteX121" fmla="*/ 2431485 w 7622610"/>
              <a:gd name="connsiteY121" fmla="*/ 1638300 h 3552825"/>
              <a:gd name="connsiteX122" fmla="*/ 2441010 w 7622610"/>
              <a:gd name="connsiteY122" fmla="*/ 1485900 h 3552825"/>
              <a:gd name="connsiteX123" fmla="*/ 2383860 w 7622610"/>
              <a:gd name="connsiteY123" fmla="*/ 1466850 h 3552825"/>
              <a:gd name="connsiteX124" fmla="*/ 2355285 w 7622610"/>
              <a:gd name="connsiteY124" fmla="*/ 1447800 h 3552825"/>
              <a:gd name="connsiteX125" fmla="*/ 2326710 w 7622610"/>
              <a:gd name="connsiteY125" fmla="*/ 1419225 h 3552825"/>
              <a:gd name="connsiteX126" fmla="*/ 2298135 w 7622610"/>
              <a:gd name="connsiteY126" fmla="*/ 1409700 h 3552825"/>
              <a:gd name="connsiteX127" fmla="*/ 2183835 w 7622610"/>
              <a:gd name="connsiteY127" fmla="*/ 1362075 h 3552825"/>
              <a:gd name="connsiteX128" fmla="*/ 2155260 w 7622610"/>
              <a:gd name="connsiteY128" fmla="*/ 1352550 h 3552825"/>
              <a:gd name="connsiteX129" fmla="*/ 2098110 w 7622610"/>
              <a:gd name="connsiteY129" fmla="*/ 1371600 h 3552825"/>
              <a:gd name="connsiteX130" fmla="*/ 2079060 w 7622610"/>
              <a:gd name="connsiteY130" fmla="*/ 1343025 h 3552825"/>
              <a:gd name="connsiteX131" fmla="*/ 2050485 w 7622610"/>
              <a:gd name="connsiteY131" fmla="*/ 1285875 h 3552825"/>
              <a:gd name="connsiteX132" fmla="*/ 2021910 w 7622610"/>
              <a:gd name="connsiteY132" fmla="*/ 1276350 h 3552825"/>
              <a:gd name="connsiteX133" fmla="*/ 1993335 w 7622610"/>
              <a:gd name="connsiteY133" fmla="*/ 1257300 h 3552825"/>
              <a:gd name="connsiteX134" fmla="*/ 1983810 w 7622610"/>
              <a:gd name="connsiteY134" fmla="*/ 1085850 h 3552825"/>
              <a:gd name="connsiteX135" fmla="*/ 1974285 w 7622610"/>
              <a:gd name="connsiteY135" fmla="*/ 1057275 h 3552825"/>
              <a:gd name="connsiteX136" fmla="*/ 1936185 w 7622610"/>
              <a:gd name="connsiteY136" fmla="*/ 1047750 h 3552825"/>
              <a:gd name="connsiteX137" fmla="*/ 1850460 w 7622610"/>
              <a:gd name="connsiteY137" fmla="*/ 1019175 h 3552825"/>
              <a:gd name="connsiteX138" fmla="*/ 1821885 w 7622610"/>
              <a:gd name="connsiteY138" fmla="*/ 1009650 h 3552825"/>
              <a:gd name="connsiteX139" fmla="*/ 1793310 w 7622610"/>
              <a:gd name="connsiteY139" fmla="*/ 1000125 h 3552825"/>
              <a:gd name="connsiteX140" fmla="*/ 1764735 w 7622610"/>
              <a:gd name="connsiteY140" fmla="*/ 981075 h 3552825"/>
              <a:gd name="connsiteX141" fmla="*/ 1707585 w 7622610"/>
              <a:gd name="connsiteY141" fmla="*/ 1009650 h 3552825"/>
              <a:gd name="connsiteX142" fmla="*/ 1688535 w 7622610"/>
              <a:gd name="connsiteY142" fmla="*/ 1038225 h 3552825"/>
              <a:gd name="connsiteX143" fmla="*/ 1578997 w 7622610"/>
              <a:gd name="connsiteY143" fmla="*/ 1090613 h 3552825"/>
              <a:gd name="connsiteX144" fmla="*/ 1393260 w 7622610"/>
              <a:gd name="connsiteY144" fmla="*/ 1038225 h 3552825"/>
              <a:gd name="connsiteX145" fmla="*/ 1319441 w 7622610"/>
              <a:gd name="connsiteY145" fmla="*/ 1050132 h 3552825"/>
              <a:gd name="connsiteX146" fmla="*/ 1274198 w 7622610"/>
              <a:gd name="connsiteY146" fmla="*/ 1045369 h 3552825"/>
              <a:gd name="connsiteX147" fmla="*/ 1248004 w 7622610"/>
              <a:gd name="connsiteY147" fmla="*/ 995362 h 3552825"/>
              <a:gd name="connsiteX148" fmla="*/ 1212285 w 7622610"/>
              <a:gd name="connsiteY148" fmla="*/ 957263 h 3552825"/>
              <a:gd name="connsiteX149" fmla="*/ 1307535 w 7622610"/>
              <a:gd name="connsiteY149" fmla="*/ 952500 h 3552825"/>
              <a:gd name="connsiteX150" fmla="*/ 1336110 w 7622610"/>
              <a:gd name="connsiteY150" fmla="*/ 942975 h 3552825"/>
              <a:gd name="connsiteX151" fmla="*/ 1364685 w 7622610"/>
              <a:gd name="connsiteY151" fmla="*/ 914400 h 3552825"/>
              <a:gd name="connsiteX152" fmla="*/ 1374210 w 7622610"/>
              <a:gd name="connsiteY152" fmla="*/ 885825 h 3552825"/>
              <a:gd name="connsiteX153" fmla="*/ 1459935 w 7622610"/>
              <a:gd name="connsiteY153" fmla="*/ 838200 h 3552825"/>
              <a:gd name="connsiteX154" fmla="*/ 1536135 w 7622610"/>
              <a:gd name="connsiteY154" fmla="*/ 828675 h 3552825"/>
              <a:gd name="connsiteX155" fmla="*/ 1593285 w 7622610"/>
              <a:gd name="connsiteY155" fmla="*/ 800100 h 3552825"/>
              <a:gd name="connsiteX156" fmla="*/ 1602810 w 7622610"/>
              <a:gd name="connsiteY156" fmla="*/ 771525 h 3552825"/>
              <a:gd name="connsiteX157" fmla="*/ 1576616 w 7622610"/>
              <a:gd name="connsiteY157" fmla="*/ 719138 h 3552825"/>
              <a:gd name="connsiteX158" fmla="*/ 1557567 w 7622610"/>
              <a:gd name="connsiteY158" fmla="*/ 681038 h 3552825"/>
              <a:gd name="connsiteX159" fmla="*/ 1531372 w 7622610"/>
              <a:gd name="connsiteY159" fmla="*/ 645318 h 3552825"/>
              <a:gd name="connsiteX160" fmla="*/ 1517085 w 7622610"/>
              <a:gd name="connsiteY160" fmla="*/ 609600 h 3552825"/>
              <a:gd name="connsiteX161" fmla="*/ 1488510 w 7622610"/>
              <a:gd name="connsiteY161" fmla="*/ 600075 h 3552825"/>
              <a:gd name="connsiteX162" fmla="*/ 1459935 w 7622610"/>
              <a:gd name="connsiteY162" fmla="*/ 581025 h 3552825"/>
              <a:gd name="connsiteX163" fmla="*/ 1412310 w 7622610"/>
              <a:gd name="connsiteY163" fmla="*/ 495300 h 3552825"/>
              <a:gd name="connsiteX164" fmla="*/ 1383735 w 7622610"/>
              <a:gd name="connsiteY164" fmla="*/ 476250 h 3552825"/>
              <a:gd name="connsiteX165" fmla="*/ 1364685 w 7622610"/>
              <a:gd name="connsiteY165" fmla="*/ 447675 h 3552825"/>
              <a:gd name="connsiteX166" fmla="*/ 1336110 w 7622610"/>
              <a:gd name="connsiteY166" fmla="*/ 438150 h 3552825"/>
              <a:gd name="connsiteX167" fmla="*/ 1278960 w 7622610"/>
              <a:gd name="connsiteY167" fmla="*/ 400050 h 3552825"/>
              <a:gd name="connsiteX168" fmla="*/ 1278960 w 7622610"/>
              <a:gd name="connsiteY168" fmla="*/ 400050 h 3552825"/>
              <a:gd name="connsiteX169" fmla="*/ 1221810 w 7622610"/>
              <a:gd name="connsiteY169" fmla="*/ 342900 h 3552825"/>
              <a:gd name="connsiteX170" fmla="*/ 1193235 w 7622610"/>
              <a:gd name="connsiteY170" fmla="*/ 314325 h 3552825"/>
              <a:gd name="connsiteX171" fmla="*/ 1174185 w 7622610"/>
              <a:gd name="connsiteY171" fmla="*/ 285750 h 3552825"/>
              <a:gd name="connsiteX172" fmla="*/ 1145610 w 7622610"/>
              <a:gd name="connsiteY172" fmla="*/ 276225 h 3552825"/>
              <a:gd name="connsiteX173" fmla="*/ 1126560 w 7622610"/>
              <a:gd name="connsiteY173" fmla="*/ 247650 h 3552825"/>
              <a:gd name="connsiteX174" fmla="*/ 1021785 w 7622610"/>
              <a:gd name="connsiteY174" fmla="*/ 180975 h 3552825"/>
              <a:gd name="connsiteX175" fmla="*/ 1002735 w 7622610"/>
              <a:gd name="connsiteY175" fmla="*/ 152400 h 3552825"/>
              <a:gd name="connsiteX176" fmla="*/ 974160 w 7622610"/>
              <a:gd name="connsiteY176" fmla="*/ 123825 h 3552825"/>
              <a:gd name="connsiteX177" fmla="*/ 955110 w 7622610"/>
              <a:gd name="connsiteY177" fmla="*/ 95250 h 3552825"/>
              <a:gd name="connsiteX178" fmla="*/ 897960 w 7622610"/>
              <a:gd name="connsiteY178" fmla="*/ 47625 h 3552825"/>
              <a:gd name="connsiteX179" fmla="*/ 878910 w 7622610"/>
              <a:gd name="connsiteY179" fmla="*/ 19050 h 3552825"/>
              <a:gd name="connsiteX180" fmla="*/ 821760 w 7622610"/>
              <a:gd name="connsiteY180" fmla="*/ 9525 h 3552825"/>
              <a:gd name="connsiteX181" fmla="*/ 783660 w 7622610"/>
              <a:gd name="connsiteY181" fmla="*/ 0 h 3552825"/>
              <a:gd name="connsiteX182" fmla="*/ 640785 w 7622610"/>
              <a:gd name="connsiteY182" fmla="*/ 9525 h 3552825"/>
              <a:gd name="connsiteX183" fmla="*/ 583635 w 7622610"/>
              <a:gd name="connsiteY183" fmla="*/ 57150 h 3552825"/>
              <a:gd name="connsiteX184" fmla="*/ 488385 w 7622610"/>
              <a:gd name="connsiteY184" fmla="*/ 66675 h 3552825"/>
              <a:gd name="connsiteX185" fmla="*/ 412185 w 7622610"/>
              <a:gd name="connsiteY185" fmla="*/ 85725 h 3552825"/>
              <a:gd name="connsiteX186" fmla="*/ 402660 w 7622610"/>
              <a:gd name="connsiteY186" fmla="*/ 114300 h 3552825"/>
              <a:gd name="connsiteX187" fmla="*/ 431235 w 7622610"/>
              <a:gd name="connsiteY187" fmla="*/ 180975 h 3552825"/>
              <a:gd name="connsiteX188" fmla="*/ 488385 w 7622610"/>
              <a:gd name="connsiteY188" fmla="*/ 219075 h 3552825"/>
              <a:gd name="connsiteX189" fmla="*/ 497910 w 7622610"/>
              <a:gd name="connsiteY189" fmla="*/ 319087 h 3552825"/>
              <a:gd name="connsiteX190" fmla="*/ 464573 w 7622610"/>
              <a:gd name="connsiteY190" fmla="*/ 381000 h 3552825"/>
              <a:gd name="connsiteX191" fmla="*/ 440760 w 7622610"/>
              <a:gd name="connsiteY191" fmla="*/ 419100 h 3552825"/>
              <a:gd name="connsiteX192" fmla="*/ 383610 w 7622610"/>
              <a:gd name="connsiteY192" fmla="*/ 447675 h 3552825"/>
              <a:gd name="connsiteX193" fmla="*/ 285979 w 7622610"/>
              <a:gd name="connsiteY193" fmla="*/ 447675 h 3552825"/>
              <a:gd name="connsiteX194" fmla="*/ 259785 w 7622610"/>
              <a:gd name="connsiteY194" fmla="*/ 409575 h 3552825"/>
              <a:gd name="connsiteX195" fmla="*/ 59760 w 7622610"/>
              <a:gd name="connsiteY195" fmla="*/ 419100 h 3552825"/>
              <a:gd name="connsiteX196" fmla="*/ 40710 w 7622610"/>
              <a:gd name="connsiteY196" fmla="*/ 447675 h 3552825"/>
              <a:gd name="connsiteX197" fmla="*/ 50235 w 7622610"/>
              <a:gd name="connsiteY197" fmla="*/ 476250 h 3552825"/>
              <a:gd name="connsiteX198" fmla="*/ 40710 w 7622610"/>
              <a:gd name="connsiteY198" fmla="*/ 561975 h 3552825"/>
              <a:gd name="connsiteX199" fmla="*/ 21660 w 7622610"/>
              <a:gd name="connsiteY199" fmla="*/ 619125 h 3552825"/>
              <a:gd name="connsiteX200" fmla="*/ 31185 w 7622610"/>
              <a:gd name="connsiteY200" fmla="*/ 666750 h 3552825"/>
              <a:gd name="connsiteX201" fmla="*/ 50235 w 7622610"/>
              <a:gd name="connsiteY201" fmla="*/ 723900 h 3552825"/>
              <a:gd name="connsiteX202" fmla="*/ 126435 w 7622610"/>
              <a:gd name="connsiteY202" fmla="*/ 742950 h 3552825"/>
              <a:gd name="connsiteX203" fmla="*/ 183585 w 7622610"/>
              <a:gd name="connsiteY203" fmla="*/ 762000 h 3552825"/>
              <a:gd name="connsiteX204" fmla="*/ 240735 w 7622610"/>
              <a:gd name="connsiteY204" fmla="*/ 781050 h 3552825"/>
              <a:gd name="connsiteX205" fmla="*/ 269310 w 7622610"/>
              <a:gd name="connsiteY205" fmla="*/ 790575 h 3552825"/>
              <a:gd name="connsiteX206" fmla="*/ 288360 w 7622610"/>
              <a:gd name="connsiteY206" fmla="*/ 847725 h 3552825"/>
              <a:gd name="connsiteX207" fmla="*/ 307410 w 7622610"/>
              <a:gd name="connsiteY207" fmla="*/ 885825 h 3552825"/>
              <a:gd name="connsiteX0" fmla="*/ 7193128 w 7631278"/>
              <a:gd name="connsiteY0" fmla="*/ 3552825 h 3552825"/>
              <a:gd name="connsiteX1" fmla="*/ 7169316 w 7631278"/>
              <a:gd name="connsiteY1" fmla="*/ 3548063 h 3552825"/>
              <a:gd name="connsiteX2" fmla="*/ 7221703 w 7631278"/>
              <a:gd name="connsiteY2" fmla="*/ 3495675 h 3552825"/>
              <a:gd name="connsiteX3" fmla="*/ 7212178 w 7631278"/>
              <a:gd name="connsiteY3" fmla="*/ 3457575 h 3552825"/>
              <a:gd name="connsiteX4" fmla="*/ 7216940 w 7631278"/>
              <a:gd name="connsiteY4" fmla="*/ 3352800 h 3552825"/>
              <a:gd name="connsiteX5" fmla="*/ 7240753 w 7631278"/>
              <a:gd name="connsiteY5" fmla="*/ 3343275 h 3552825"/>
              <a:gd name="connsiteX6" fmla="*/ 7252659 w 7631278"/>
              <a:gd name="connsiteY6" fmla="*/ 3257550 h 3552825"/>
              <a:gd name="connsiteX7" fmla="*/ 7316953 w 7631278"/>
              <a:gd name="connsiteY7" fmla="*/ 3219450 h 3552825"/>
              <a:gd name="connsiteX8" fmla="*/ 7326478 w 7631278"/>
              <a:gd name="connsiteY8" fmla="*/ 3190875 h 3552825"/>
              <a:gd name="connsiteX9" fmla="*/ 7338384 w 7631278"/>
              <a:gd name="connsiteY9" fmla="*/ 2988469 h 3552825"/>
              <a:gd name="connsiteX10" fmla="*/ 7419347 w 7631278"/>
              <a:gd name="connsiteY10" fmla="*/ 2924175 h 3552825"/>
              <a:gd name="connsiteX11" fmla="*/ 7481259 w 7631278"/>
              <a:gd name="connsiteY11" fmla="*/ 2962275 h 3552825"/>
              <a:gd name="connsiteX12" fmla="*/ 7536028 w 7631278"/>
              <a:gd name="connsiteY12" fmla="*/ 2947988 h 3552825"/>
              <a:gd name="connsiteX13" fmla="*/ 7583653 w 7631278"/>
              <a:gd name="connsiteY13" fmla="*/ 2867025 h 3552825"/>
              <a:gd name="connsiteX14" fmla="*/ 7593178 w 7631278"/>
              <a:gd name="connsiteY14" fmla="*/ 2838450 h 3552825"/>
              <a:gd name="connsiteX15" fmla="*/ 7621753 w 7631278"/>
              <a:gd name="connsiteY15" fmla="*/ 2819400 h 3552825"/>
              <a:gd name="connsiteX16" fmla="*/ 7631278 w 7631278"/>
              <a:gd name="connsiteY16" fmla="*/ 2790825 h 3552825"/>
              <a:gd name="connsiteX17" fmla="*/ 7621753 w 7631278"/>
              <a:gd name="connsiteY17" fmla="*/ 2752725 h 3552825"/>
              <a:gd name="connsiteX18" fmla="*/ 7497928 w 7631278"/>
              <a:gd name="connsiteY18" fmla="*/ 2714625 h 3552825"/>
              <a:gd name="connsiteX19" fmla="*/ 7469353 w 7631278"/>
              <a:gd name="connsiteY19" fmla="*/ 2705100 h 3552825"/>
              <a:gd name="connsiteX20" fmla="*/ 7440778 w 7631278"/>
              <a:gd name="connsiteY20" fmla="*/ 2676525 h 3552825"/>
              <a:gd name="connsiteX21" fmla="*/ 7412203 w 7631278"/>
              <a:gd name="connsiteY21" fmla="*/ 2657475 h 3552825"/>
              <a:gd name="connsiteX22" fmla="*/ 7250278 w 7631278"/>
              <a:gd name="connsiteY22" fmla="*/ 2619375 h 3552825"/>
              <a:gd name="connsiteX23" fmla="*/ 7183603 w 7631278"/>
              <a:gd name="connsiteY23" fmla="*/ 2600325 h 3552825"/>
              <a:gd name="connsiteX24" fmla="*/ 7078828 w 7631278"/>
              <a:gd name="connsiteY24" fmla="*/ 2571750 h 3552825"/>
              <a:gd name="connsiteX25" fmla="*/ 7050253 w 7631278"/>
              <a:gd name="connsiteY25" fmla="*/ 2552700 h 3552825"/>
              <a:gd name="connsiteX26" fmla="*/ 6974053 w 7631278"/>
              <a:gd name="connsiteY26" fmla="*/ 2543175 h 3552825"/>
              <a:gd name="connsiteX27" fmla="*/ 6945478 w 7631278"/>
              <a:gd name="connsiteY27" fmla="*/ 2533650 h 3552825"/>
              <a:gd name="connsiteX28" fmla="*/ 6850228 w 7631278"/>
              <a:gd name="connsiteY28" fmla="*/ 2552700 h 3552825"/>
              <a:gd name="connsiteX29" fmla="*/ 6821653 w 7631278"/>
              <a:gd name="connsiteY29" fmla="*/ 2571750 h 3552825"/>
              <a:gd name="connsiteX30" fmla="*/ 6764503 w 7631278"/>
              <a:gd name="connsiteY30" fmla="*/ 2590800 h 3552825"/>
              <a:gd name="connsiteX31" fmla="*/ 6735928 w 7631278"/>
              <a:gd name="connsiteY31" fmla="*/ 2609850 h 3552825"/>
              <a:gd name="connsiteX32" fmla="*/ 6707353 w 7631278"/>
              <a:gd name="connsiteY32" fmla="*/ 2619375 h 3552825"/>
              <a:gd name="connsiteX33" fmla="*/ 6650203 w 7631278"/>
              <a:gd name="connsiteY33" fmla="*/ 2657475 h 3552825"/>
              <a:gd name="connsiteX34" fmla="*/ 6593053 w 7631278"/>
              <a:gd name="connsiteY34" fmla="*/ 2619375 h 3552825"/>
              <a:gd name="connsiteX35" fmla="*/ 6535903 w 7631278"/>
              <a:gd name="connsiteY35" fmla="*/ 2581275 h 3552825"/>
              <a:gd name="connsiteX36" fmla="*/ 6507328 w 7631278"/>
              <a:gd name="connsiteY36" fmla="*/ 2562225 h 3552825"/>
              <a:gd name="connsiteX37" fmla="*/ 6421603 w 7631278"/>
              <a:gd name="connsiteY37" fmla="*/ 2543175 h 3552825"/>
              <a:gd name="connsiteX38" fmla="*/ 6240628 w 7631278"/>
              <a:gd name="connsiteY38" fmla="*/ 2533650 h 3552825"/>
              <a:gd name="connsiteX39" fmla="*/ 6164428 w 7631278"/>
              <a:gd name="connsiteY39" fmla="*/ 2552700 h 3552825"/>
              <a:gd name="connsiteX40" fmla="*/ 6135853 w 7631278"/>
              <a:gd name="connsiteY40" fmla="*/ 2571750 h 3552825"/>
              <a:gd name="connsiteX41" fmla="*/ 6126328 w 7631278"/>
              <a:gd name="connsiteY41" fmla="*/ 2619375 h 3552825"/>
              <a:gd name="connsiteX42" fmla="*/ 6069178 w 7631278"/>
              <a:gd name="connsiteY42" fmla="*/ 2647950 h 3552825"/>
              <a:gd name="connsiteX43" fmla="*/ 5869153 w 7631278"/>
              <a:gd name="connsiteY43" fmla="*/ 2647950 h 3552825"/>
              <a:gd name="connsiteX44" fmla="*/ 5831053 w 7631278"/>
              <a:gd name="connsiteY44" fmla="*/ 2657475 h 3552825"/>
              <a:gd name="connsiteX45" fmla="*/ 5773903 w 7631278"/>
              <a:gd name="connsiteY45" fmla="*/ 2676525 h 3552825"/>
              <a:gd name="connsiteX46" fmla="*/ 5764378 w 7631278"/>
              <a:gd name="connsiteY46" fmla="*/ 2781300 h 3552825"/>
              <a:gd name="connsiteX47" fmla="*/ 5723897 w 7631278"/>
              <a:gd name="connsiteY47" fmla="*/ 2831306 h 3552825"/>
              <a:gd name="connsiteX48" fmla="*/ 5602453 w 7631278"/>
              <a:gd name="connsiteY48" fmla="*/ 2781300 h 3552825"/>
              <a:gd name="connsiteX49" fmla="*/ 5545303 w 7631278"/>
              <a:gd name="connsiteY49" fmla="*/ 2762250 h 3552825"/>
              <a:gd name="connsiteX50" fmla="*/ 5516728 w 7631278"/>
              <a:gd name="connsiteY50" fmla="*/ 2752725 h 3552825"/>
              <a:gd name="connsiteX51" fmla="*/ 5459578 w 7631278"/>
              <a:gd name="connsiteY51" fmla="*/ 2714625 h 3552825"/>
              <a:gd name="connsiteX52" fmla="*/ 5402428 w 7631278"/>
              <a:gd name="connsiteY52" fmla="*/ 2695575 h 3552825"/>
              <a:gd name="connsiteX53" fmla="*/ 5373853 w 7631278"/>
              <a:gd name="connsiteY53" fmla="*/ 2686050 h 3552825"/>
              <a:gd name="connsiteX54" fmla="*/ 5173828 w 7631278"/>
              <a:gd name="connsiteY54" fmla="*/ 2590800 h 3552825"/>
              <a:gd name="connsiteX55" fmla="*/ 5192878 w 7631278"/>
              <a:gd name="connsiteY55" fmla="*/ 2562225 h 3552825"/>
              <a:gd name="connsiteX56" fmla="*/ 5250028 w 7631278"/>
              <a:gd name="connsiteY56" fmla="*/ 2543175 h 3552825"/>
              <a:gd name="connsiteX57" fmla="*/ 5288128 w 7631278"/>
              <a:gd name="connsiteY57" fmla="*/ 2486025 h 3552825"/>
              <a:gd name="connsiteX58" fmla="*/ 5307178 w 7631278"/>
              <a:gd name="connsiteY58" fmla="*/ 2457450 h 3552825"/>
              <a:gd name="connsiteX59" fmla="*/ 5297653 w 7631278"/>
              <a:gd name="connsiteY59" fmla="*/ 2400300 h 3552825"/>
              <a:gd name="connsiteX60" fmla="*/ 5259553 w 7631278"/>
              <a:gd name="connsiteY60" fmla="*/ 2390775 h 3552825"/>
              <a:gd name="connsiteX61" fmla="*/ 5202403 w 7631278"/>
              <a:gd name="connsiteY61" fmla="*/ 2371725 h 3552825"/>
              <a:gd name="connsiteX62" fmla="*/ 5173828 w 7631278"/>
              <a:gd name="connsiteY62" fmla="*/ 2362200 h 3552825"/>
              <a:gd name="connsiteX63" fmla="*/ 5145253 w 7631278"/>
              <a:gd name="connsiteY63" fmla="*/ 2352675 h 3552825"/>
              <a:gd name="connsiteX64" fmla="*/ 5116678 w 7631278"/>
              <a:gd name="connsiteY64" fmla="*/ 2295525 h 3552825"/>
              <a:gd name="connsiteX65" fmla="*/ 5126203 w 7631278"/>
              <a:gd name="connsiteY65" fmla="*/ 2257425 h 3552825"/>
              <a:gd name="connsiteX66" fmla="*/ 5116678 w 7631278"/>
              <a:gd name="connsiteY66" fmla="*/ 2143125 h 3552825"/>
              <a:gd name="connsiteX67" fmla="*/ 5088103 w 7631278"/>
              <a:gd name="connsiteY67" fmla="*/ 2124075 h 3552825"/>
              <a:gd name="connsiteX68" fmla="*/ 5002378 w 7631278"/>
              <a:gd name="connsiteY68" fmla="*/ 2114550 h 3552825"/>
              <a:gd name="connsiteX69" fmla="*/ 5030953 w 7631278"/>
              <a:gd name="connsiteY69" fmla="*/ 2028825 h 3552825"/>
              <a:gd name="connsiteX70" fmla="*/ 5040478 w 7631278"/>
              <a:gd name="connsiteY70" fmla="*/ 2000250 h 3552825"/>
              <a:gd name="connsiteX71" fmla="*/ 5030953 w 7631278"/>
              <a:gd name="connsiteY71" fmla="*/ 1895475 h 3552825"/>
              <a:gd name="connsiteX72" fmla="*/ 4945228 w 7631278"/>
              <a:gd name="connsiteY72" fmla="*/ 1847850 h 3552825"/>
              <a:gd name="connsiteX73" fmla="*/ 4916653 w 7631278"/>
              <a:gd name="connsiteY73" fmla="*/ 1828800 h 3552825"/>
              <a:gd name="connsiteX74" fmla="*/ 4802353 w 7631278"/>
              <a:gd name="connsiteY74" fmla="*/ 1819275 h 3552825"/>
              <a:gd name="connsiteX75" fmla="*/ 4773778 w 7631278"/>
              <a:gd name="connsiteY75" fmla="*/ 1809750 h 3552825"/>
              <a:gd name="connsiteX76" fmla="*/ 4716628 w 7631278"/>
              <a:gd name="connsiteY76" fmla="*/ 1781175 h 3552825"/>
              <a:gd name="connsiteX77" fmla="*/ 4697578 w 7631278"/>
              <a:gd name="connsiteY77" fmla="*/ 1752600 h 3552825"/>
              <a:gd name="connsiteX78" fmla="*/ 4678528 w 7631278"/>
              <a:gd name="connsiteY78" fmla="*/ 1676400 h 3552825"/>
              <a:gd name="connsiteX79" fmla="*/ 4640428 w 7631278"/>
              <a:gd name="connsiteY79" fmla="*/ 1619250 h 3552825"/>
              <a:gd name="connsiteX80" fmla="*/ 4583278 w 7631278"/>
              <a:gd name="connsiteY80" fmla="*/ 1600200 h 3552825"/>
              <a:gd name="connsiteX81" fmla="*/ 4364203 w 7631278"/>
              <a:gd name="connsiteY81" fmla="*/ 1609725 h 3552825"/>
              <a:gd name="connsiteX82" fmla="*/ 4345153 w 7631278"/>
              <a:gd name="connsiteY82" fmla="*/ 1638300 h 3552825"/>
              <a:gd name="connsiteX83" fmla="*/ 4335628 w 7631278"/>
              <a:gd name="connsiteY83" fmla="*/ 1704975 h 3552825"/>
              <a:gd name="connsiteX84" fmla="*/ 4307053 w 7631278"/>
              <a:gd name="connsiteY84" fmla="*/ 1724025 h 3552825"/>
              <a:gd name="connsiteX85" fmla="*/ 4221328 w 7631278"/>
              <a:gd name="connsiteY85" fmla="*/ 1714500 h 3552825"/>
              <a:gd name="connsiteX86" fmla="*/ 4192753 w 7631278"/>
              <a:gd name="connsiteY86" fmla="*/ 1619250 h 3552825"/>
              <a:gd name="connsiteX87" fmla="*/ 4183228 w 7631278"/>
              <a:gd name="connsiteY87" fmla="*/ 1590675 h 3552825"/>
              <a:gd name="connsiteX88" fmla="*/ 4116553 w 7631278"/>
              <a:gd name="connsiteY88" fmla="*/ 1571625 h 3552825"/>
              <a:gd name="connsiteX89" fmla="*/ 3928435 w 7631278"/>
              <a:gd name="connsiteY89" fmla="*/ 1631156 h 3552825"/>
              <a:gd name="connsiteX90" fmla="*/ 3849853 w 7631278"/>
              <a:gd name="connsiteY90" fmla="*/ 1631156 h 3552825"/>
              <a:gd name="connsiteX91" fmla="*/ 3821278 w 7631278"/>
              <a:gd name="connsiteY91" fmla="*/ 1619250 h 3552825"/>
              <a:gd name="connsiteX92" fmla="*/ 3752222 w 7631278"/>
              <a:gd name="connsiteY92" fmla="*/ 1626394 h 3552825"/>
              <a:gd name="connsiteX93" fmla="*/ 3849853 w 7631278"/>
              <a:gd name="connsiteY93" fmla="*/ 1719263 h 3552825"/>
              <a:gd name="connsiteX94" fmla="*/ 3828422 w 7631278"/>
              <a:gd name="connsiteY94" fmla="*/ 1774032 h 3552825"/>
              <a:gd name="connsiteX95" fmla="*/ 3811753 w 7631278"/>
              <a:gd name="connsiteY95" fmla="*/ 1809750 h 3552825"/>
              <a:gd name="connsiteX96" fmla="*/ 3802228 w 7631278"/>
              <a:gd name="connsiteY96" fmla="*/ 1885950 h 3552825"/>
              <a:gd name="connsiteX97" fmla="*/ 3792703 w 7631278"/>
              <a:gd name="connsiteY97" fmla="*/ 2000250 h 3552825"/>
              <a:gd name="connsiteX98" fmla="*/ 3764128 w 7631278"/>
              <a:gd name="connsiteY98" fmla="*/ 2009775 h 3552825"/>
              <a:gd name="connsiteX99" fmla="*/ 3697453 w 7631278"/>
              <a:gd name="connsiteY99" fmla="*/ 1981200 h 3552825"/>
              <a:gd name="connsiteX100" fmla="*/ 3659353 w 7631278"/>
              <a:gd name="connsiteY100" fmla="*/ 1971675 h 3552825"/>
              <a:gd name="connsiteX101" fmla="*/ 3497428 w 7631278"/>
              <a:gd name="connsiteY101" fmla="*/ 1962150 h 3552825"/>
              <a:gd name="connsiteX102" fmla="*/ 3449803 w 7631278"/>
              <a:gd name="connsiteY102" fmla="*/ 2009775 h 3552825"/>
              <a:gd name="connsiteX103" fmla="*/ 3421228 w 7631278"/>
              <a:gd name="connsiteY103" fmla="*/ 2019300 h 3552825"/>
              <a:gd name="connsiteX104" fmla="*/ 3392653 w 7631278"/>
              <a:gd name="connsiteY104" fmla="*/ 2038350 h 3552825"/>
              <a:gd name="connsiteX105" fmla="*/ 3354553 w 7631278"/>
              <a:gd name="connsiteY105" fmla="*/ 2028825 h 3552825"/>
              <a:gd name="connsiteX106" fmla="*/ 3325978 w 7631278"/>
              <a:gd name="connsiteY106" fmla="*/ 2019300 h 3552825"/>
              <a:gd name="connsiteX107" fmla="*/ 3249778 w 7631278"/>
              <a:gd name="connsiteY107" fmla="*/ 2000250 h 3552825"/>
              <a:gd name="connsiteX108" fmla="*/ 3221203 w 7631278"/>
              <a:gd name="connsiteY108" fmla="*/ 1981200 h 3552825"/>
              <a:gd name="connsiteX109" fmla="*/ 3135478 w 7631278"/>
              <a:gd name="connsiteY109" fmla="*/ 1885950 h 3552825"/>
              <a:gd name="connsiteX110" fmla="*/ 3087853 w 7631278"/>
              <a:gd name="connsiteY110" fmla="*/ 1847850 h 3552825"/>
              <a:gd name="connsiteX111" fmla="*/ 2954503 w 7631278"/>
              <a:gd name="connsiteY111" fmla="*/ 1857375 h 3552825"/>
              <a:gd name="connsiteX112" fmla="*/ 2925928 w 7631278"/>
              <a:gd name="connsiteY112" fmla="*/ 1866900 h 3552825"/>
              <a:gd name="connsiteX113" fmla="*/ 2878303 w 7631278"/>
              <a:gd name="connsiteY113" fmla="*/ 1876425 h 3552825"/>
              <a:gd name="connsiteX114" fmla="*/ 2811628 w 7631278"/>
              <a:gd name="connsiteY114" fmla="*/ 1857375 h 3552825"/>
              <a:gd name="connsiteX115" fmla="*/ 2764003 w 7631278"/>
              <a:gd name="connsiteY115" fmla="*/ 1800225 h 3552825"/>
              <a:gd name="connsiteX116" fmla="*/ 2735428 w 7631278"/>
              <a:gd name="connsiteY116" fmla="*/ 1781175 h 3552825"/>
              <a:gd name="connsiteX117" fmla="*/ 2678278 w 7631278"/>
              <a:gd name="connsiteY117" fmla="*/ 1762125 h 3552825"/>
              <a:gd name="connsiteX118" fmla="*/ 2602078 w 7631278"/>
              <a:gd name="connsiteY118" fmla="*/ 1743075 h 3552825"/>
              <a:gd name="connsiteX119" fmla="*/ 2487778 w 7631278"/>
              <a:gd name="connsiteY119" fmla="*/ 1685925 h 3552825"/>
              <a:gd name="connsiteX120" fmla="*/ 2468728 w 7631278"/>
              <a:gd name="connsiteY120" fmla="*/ 1657350 h 3552825"/>
              <a:gd name="connsiteX121" fmla="*/ 2440153 w 7631278"/>
              <a:gd name="connsiteY121" fmla="*/ 1638300 h 3552825"/>
              <a:gd name="connsiteX122" fmla="*/ 2449678 w 7631278"/>
              <a:gd name="connsiteY122" fmla="*/ 1485900 h 3552825"/>
              <a:gd name="connsiteX123" fmla="*/ 2392528 w 7631278"/>
              <a:gd name="connsiteY123" fmla="*/ 1466850 h 3552825"/>
              <a:gd name="connsiteX124" fmla="*/ 2363953 w 7631278"/>
              <a:gd name="connsiteY124" fmla="*/ 1447800 h 3552825"/>
              <a:gd name="connsiteX125" fmla="*/ 2335378 w 7631278"/>
              <a:gd name="connsiteY125" fmla="*/ 1419225 h 3552825"/>
              <a:gd name="connsiteX126" fmla="*/ 2306803 w 7631278"/>
              <a:gd name="connsiteY126" fmla="*/ 1409700 h 3552825"/>
              <a:gd name="connsiteX127" fmla="*/ 2192503 w 7631278"/>
              <a:gd name="connsiteY127" fmla="*/ 1362075 h 3552825"/>
              <a:gd name="connsiteX128" fmla="*/ 2163928 w 7631278"/>
              <a:gd name="connsiteY128" fmla="*/ 1352550 h 3552825"/>
              <a:gd name="connsiteX129" fmla="*/ 2106778 w 7631278"/>
              <a:gd name="connsiteY129" fmla="*/ 1371600 h 3552825"/>
              <a:gd name="connsiteX130" fmla="*/ 2087728 w 7631278"/>
              <a:gd name="connsiteY130" fmla="*/ 1343025 h 3552825"/>
              <a:gd name="connsiteX131" fmla="*/ 2059153 w 7631278"/>
              <a:gd name="connsiteY131" fmla="*/ 1285875 h 3552825"/>
              <a:gd name="connsiteX132" fmla="*/ 2030578 w 7631278"/>
              <a:gd name="connsiteY132" fmla="*/ 1276350 h 3552825"/>
              <a:gd name="connsiteX133" fmla="*/ 2002003 w 7631278"/>
              <a:gd name="connsiteY133" fmla="*/ 1257300 h 3552825"/>
              <a:gd name="connsiteX134" fmla="*/ 1992478 w 7631278"/>
              <a:gd name="connsiteY134" fmla="*/ 1085850 h 3552825"/>
              <a:gd name="connsiteX135" fmla="*/ 1982953 w 7631278"/>
              <a:gd name="connsiteY135" fmla="*/ 1057275 h 3552825"/>
              <a:gd name="connsiteX136" fmla="*/ 1944853 w 7631278"/>
              <a:gd name="connsiteY136" fmla="*/ 1047750 h 3552825"/>
              <a:gd name="connsiteX137" fmla="*/ 1859128 w 7631278"/>
              <a:gd name="connsiteY137" fmla="*/ 1019175 h 3552825"/>
              <a:gd name="connsiteX138" fmla="*/ 1830553 w 7631278"/>
              <a:gd name="connsiteY138" fmla="*/ 1009650 h 3552825"/>
              <a:gd name="connsiteX139" fmla="*/ 1801978 w 7631278"/>
              <a:gd name="connsiteY139" fmla="*/ 1000125 h 3552825"/>
              <a:gd name="connsiteX140" fmla="*/ 1773403 w 7631278"/>
              <a:gd name="connsiteY140" fmla="*/ 981075 h 3552825"/>
              <a:gd name="connsiteX141" fmla="*/ 1716253 w 7631278"/>
              <a:gd name="connsiteY141" fmla="*/ 1009650 h 3552825"/>
              <a:gd name="connsiteX142" fmla="*/ 1697203 w 7631278"/>
              <a:gd name="connsiteY142" fmla="*/ 1038225 h 3552825"/>
              <a:gd name="connsiteX143" fmla="*/ 1587665 w 7631278"/>
              <a:gd name="connsiteY143" fmla="*/ 1090613 h 3552825"/>
              <a:gd name="connsiteX144" fmla="*/ 1401928 w 7631278"/>
              <a:gd name="connsiteY144" fmla="*/ 1038225 h 3552825"/>
              <a:gd name="connsiteX145" fmla="*/ 1328109 w 7631278"/>
              <a:gd name="connsiteY145" fmla="*/ 1050132 h 3552825"/>
              <a:gd name="connsiteX146" fmla="*/ 1282866 w 7631278"/>
              <a:gd name="connsiteY146" fmla="*/ 1045369 h 3552825"/>
              <a:gd name="connsiteX147" fmla="*/ 1256672 w 7631278"/>
              <a:gd name="connsiteY147" fmla="*/ 995362 h 3552825"/>
              <a:gd name="connsiteX148" fmla="*/ 1220953 w 7631278"/>
              <a:gd name="connsiteY148" fmla="*/ 957263 h 3552825"/>
              <a:gd name="connsiteX149" fmla="*/ 1316203 w 7631278"/>
              <a:gd name="connsiteY149" fmla="*/ 952500 h 3552825"/>
              <a:gd name="connsiteX150" fmla="*/ 1344778 w 7631278"/>
              <a:gd name="connsiteY150" fmla="*/ 942975 h 3552825"/>
              <a:gd name="connsiteX151" fmla="*/ 1373353 w 7631278"/>
              <a:gd name="connsiteY151" fmla="*/ 914400 h 3552825"/>
              <a:gd name="connsiteX152" fmla="*/ 1382878 w 7631278"/>
              <a:gd name="connsiteY152" fmla="*/ 885825 h 3552825"/>
              <a:gd name="connsiteX153" fmla="*/ 1468603 w 7631278"/>
              <a:gd name="connsiteY153" fmla="*/ 838200 h 3552825"/>
              <a:gd name="connsiteX154" fmla="*/ 1544803 w 7631278"/>
              <a:gd name="connsiteY154" fmla="*/ 828675 h 3552825"/>
              <a:gd name="connsiteX155" fmla="*/ 1601953 w 7631278"/>
              <a:gd name="connsiteY155" fmla="*/ 800100 h 3552825"/>
              <a:gd name="connsiteX156" fmla="*/ 1611478 w 7631278"/>
              <a:gd name="connsiteY156" fmla="*/ 771525 h 3552825"/>
              <a:gd name="connsiteX157" fmla="*/ 1585284 w 7631278"/>
              <a:gd name="connsiteY157" fmla="*/ 719138 h 3552825"/>
              <a:gd name="connsiteX158" fmla="*/ 1566235 w 7631278"/>
              <a:gd name="connsiteY158" fmla="*/ 681038 h 3552825"/>
              <a:gd name="connsiteX159" fmla="*/ 1540040 w 7631278"/>
              <a:gd name="connsiteY159" fmla="*/ 645318 h 3552825"/>
              <a:gd name="connsiteX160" fmla="*/ 1525753 w 7631278"/>
              <a:gd name="connsiteY160" fmla="*/ 609600 h 3552825"/>
              <a:gd name="connsiteX161" fmla="*/ 1497178 w 7631278"/>
              <a:gd name="connsiteY161" fmla="*/ 600075 h 3552825"/>
              <a:gd name="connsiteX162" fmla="*/ 1468603 w 7631278"/>
              <a:gd name="connsiteY162" fmla="*/ 581025 h 3552825"/>
              <a:gd name="connsiteX163" fmla="*/ 1420978 w 7631278"/>
              <a:gd name="connsiteY163" fmla="*/ 495300 h 3552825"/>
              <a:gd name="connsiteX164" fmla="*/ 1392403 w 7631278"/>
              <a:gd name="connsiteY164" fmla="*/ 476250 h 3552825"/>
              <a:gd name="connsiteX165" fmla="*/ 1373353 w 7631278"/>
              <a:gd name="connsiteY165" fmla="*/ 447675 h 3552825"/>
              <a:gd name="connsiteX166" fmla="*/ 1344778 w 7631278"/>
              <a:gd name="connsiteY166" fmla="*/ 438150 h 3552825"/>
              <a:gd name="connsiteX167" fmla="*/ 1287628 w 7631278"/>
              <a:gd name="connsiteY167" fmla="*/ 400050 h 3552825"/>
              <a:gd name="connsiteX168" fmla="*/ 1287628 w 7631278"/>
              <a:gd name="connsiteY168" fmla="*/ 400050 h 3552825"/>
              <a:gd name="connsiteX169" fmla="*/ 1230478 w 7631278"/>
              <a:gd name="connsiteY169" fmla="*/ 342900 h 3552825"/>
              <a:gd name="connsiteX170" fmla="*/ 1201903 w 7631278"/>
              <a:gd name="connsiteY170" fmla="*/ 314325 h 3552825"/>
              <a:gd name="connsiteX171" fmla="*/ 1182853 w 7631278"/>
              <a:gd name="connsiteY171" fmla="*/ 285750 h 3552825"/>
              <a:gd name="connsiteX172" fmla="*/ 1154278 w 7631278"/>
              <a:gd name="connsiteY172" fmla="*/ 276225 h 3552825"/>
              <a:gd name="connsiteX173" fmla="*/ 1135228 w 7631278"/>
              <a:gd name="connsiteY173" fmla="*/ 247650 h 3552825"/>
              <a:gd name="connsiteX174" fmla="*/ 1030453 w 7631278"/>
              <a:gd name="connsiteY174" fmla="*/ 180975 h 3552825"/>
              <a:gd name="connsiteX175" fmla="*/ 1011403 w 7631278"/>
              <a:gd name="connsiteY175" fmla="*/ 152400 h 3552825"/>
              <a:gd name="connsiteX176" fmla="*/ 982828 w 7631278"/>
              <a:gd name="connsiteY176" fmla="*/ 123825 h 3552825"/>
              <a:gd name="connsiteX177" fmla="*/ 963778 w 7631278"/>
              <a:gd name="connsiteY177" fmla="*/ 95250 h 3552825"/>
              <a:gd name="connsiteX178" fmla="*/ 906628 w 7631278"/>
              <a:gd name="connsiteY178" fmla="*/ 47625 h 3552825"/>
              <a:gd name="connsiteX179" fmla="*/ 887578 w 7631278"/>
              <a:gd name="connsiteY179" fmla="*/ 19050 h 3552825"/>
              <a:gd name="connsiteX180" fmla="*/ 830428 w 7631278"/>
              <a:gd name="connsiteY180" fmla="*/ 9525 h 3552825"/>
              <a:gd name="connsiteX181" fmla="*/ 792328 w 7631278"/>
              <a:gd name="connsiteY181" fmla="*/ 0 h 3552825"/>
              <a:gd name="connsiteX182" fmla="*/ 649453 w 7631278"/>
              <a:gd name="connsiteY182" fmla="*/ 9525 h 3552825"/>
              <a:gd name="connsiteX183" fmla="*/ 592303 w 7631278"/>
              <a:gd name="connsiteY183" fmla="*/ 57150 h 3552825"/>
              <a:gd name="connsiteX184" fmla="*/ 497053 w 7631278"/>
              <a:gd name="connsiteY184" fmla="*/ 66675 h 3552825"/>
              <a:gd name="connsiteX185" fmla="*/ 420853 w 7631278"/>
              <a:gd name="connsiteY185" fmla="*/ 85725 h 3552825"/>
              <a:gd name="connsiteX186" fmla="*/ 411328 w 7631278"/>
              <a:gd name="connsiteY186" fmla="*/ 114300 h 3552825"/>
              <a:gd name="connsiteX187" fmla="*/ 439903 w 7631278"/>
              <a:gd name="connsiteY187" fmla="*/ 180975 h 3552825"/>
              <a:gd name="connsiteX188" fmla="*/ 497053 w 7631278"/>
              <a:gd name="connsiteY188" fmla="*/ 219075 h 3552825"/>
              <a:gd name="connsiteX189" fmla="*/ 506578 w 7631278"/>
              <a:gd name="connsiteY189" fmla="*/ 319087 h 3552825"/>
              <a:gd name="connsiteX190" fmla="*/ 473241 w 7631278"/>
              <a:gd name="connsiteY190" fmla="*/ 381000 h 3552825"/>
              <a:gd name="connsiteX191" fmla="*/ 449428 w 7631278"/>
              <a:gd name="connsiteY191" fmla="*/ 419100 h 3552825"/>
              <a:gd name="connsiteX192" fmla="*/ 392278 w 7631278"/>
              <a:gd name="connsiteY192" fmla="*/ 447675 h 3552825"/>
              <a:gd name="connsiteX193" fmla="*/ 294647 w 7631278"/>
              <a:gd name="connsiteY193" fmla="*/ 447675 h 3552825"/>
              <a:gd name="connsiteX194" fmla="*/ 268453 w 7631278"/>
              <a:gd name="connsiteY194" fmla="*/ 409575 h 3552825"/>
              <a:gd name="connsiteX195" fmla="*/ 11278 w 7631278"/>
              <a:gd name="connsiteY195" fmla="*/ 397669 h 3552825"/>
              <a:gd name="connsiteX196" fmla="*/ 49378 w 7631278"/>
              <a:gd name="connsiteY196" fmla="*/ 447675 h 3552825"/>
              <a:gd name="connsiteX197" fmla="*/ 58903 w 7631278"/>
              <a:gd name="connsiteY197" fmla="*/ 476250 h 3552825"/>
              <a:gd name="connsiteX198" fmla="*/ 49378 w 7631278"/>
              <a:gd name="connsiteY198" fmla="*/ 561975 h 3552825"/>
              <a:gd name="connsiteX199" fmla="*/ 30328 w 7631278"/>
              <a:gd name="connsiteY199" fmla="*/ 619125 h 3552825"/>
              <a:gd name="connsiteX200" fmla="*/ 39853 w 7631278"/>
              <a:gd name="connsiteY200" fmla="*/ 666750 h 3552825"/>
              <a:gd name="connsiteX201" fmla="*/ 58903 w 7631278"/>
              <a:gd name="connsiteY201" fmla="*/ 723900 h 3552825"/>
              <a:gd name="connsiteX202" fmla="*/ 135103 w 7631278"/>
              <a:gd name="connsiteY202" fmla="*/ 742950 h 3552825"/>
              <a:gd name="connsiteX203" fmla="*/ 192253 w 7631278"/>
              <a:gd name="connsiteY203" fmla="*/ 762000 h 3552825"/>
              <a:gd name="connsiteX204" fmla="*/ 249403 w 7631278"/>
              <a:gd name="connsiteY204" fmla="*/ 781050 h 3552825"/>
              <a:gd name="connsiteX205" fmla="*/ 277978 w 7631278"/>
              <a:gd name="connsiteY205" fmla="*/ 790575 h 3552825"/>
              <a:gd name="connsiteX206" fmla="*/ 297028 w 7631278"/>
              <a:gd name="connsiteY206" fmla="*/ 847725 h 3552825"/>
              <a:gd name="connsiteX207" fmla="*/ 316078 w 7631278"/>
              <a:gd name="connsiteY207" fmla="*/ 885825 h 3552825"/>
              <a:gd name="connsiteX0" fmla="*/ 7193128 w 7631278"/>
              <a:gd name="connsiteY0" fmla="*/ 3552825 h 3552825"/>
              <a:gd name="connsiteX1" fmla="*/ 7169316 w 7631278"/>
              <a:gd name="connsiteY1" fmla="*/ 3548063 h 3552825"/>
              <a:gd name="connsiteX2" fmla="*/ 7221703 w 7631278"/>
              <a:gd name="connsiteY2" fmla="*/ 3495675 h 3552825"/>
              <a:gd name="connsiteX3" fmla="*/ 7212178 w 7631278"/>
              <a:gd name="connsiteY3" fmla="*/ 3457575 h 3552825"/>
              <a:gd name="connsiteX4" fmla="*/ 7216940 w 7631278"/>
              <a:gd name="connsiteY4" fmla="*/ 3352800 h 3552825"/>
              <a:gd name="connsiteX5" fmla="*/ 7240753 w 7631278"/>
              <a:gd name="connsiteY5" fmla="*/ 3343275 h 3552825"/>
              <a:gd name="connsiteX6" fmla="*/ 7252659 w 7631278"/>
              <a:gd name="connsiteY6" fmla="*/ 3257550 h 3552825"/>
              <a:gd name="connsiteX7" fmla="*/ 7316953 w 7631278"/>
              <a:gd name="connsiteY7" fmla="*/ 3219450 h 3552825"/>
              <a:gd name="connsiteX8" fmla="*/ 7326478 w 7631278"/>
              <a:gd name="connsiteY8" fmla="*/ 3190875 h 3552825"/>
              <a:gd name="connsiteX9" fmla="*/ 7338384 w 7631278"/>
              <a:gd name="connsiteY9" fmla="*/ 2988469 h 3552825"/>
              <a:gd name="connsiteX10" fmla="*/ 7419347 w 7631278"/>
              <a:gd name="connsiteY10" fmla="*/ 2924175 h 3552825"/>
              <a:gd name="connsiteX11" fmla="*/ 7481259 w 7631278"/>
              <a:gd name="connsiteY11" fmla="*/ 2962275 h 3552825"/>
              <a:gd name="connsiteX12" fmla="*/ 7536028 w 7631278"/>
              <a:gd name="connsiteY12" fmla="*/ 2947988 h 3552825"/>
              <a:gd name="connsiteX13" fmla="*/ 7583653 w 7631278"/>
              <a:gd name="connsiteY13" fmla="*/ 2867025 h 3552825"/>
              <a:gd name="connsiteX14" fmla="*/ 7593178 w 7631278"/>
              <a:gd name="connsiteY14" fmla="*/ 2838450 h 3552825"/>
              <a:gd name="connsiteX15" fmla="*/ 7621753 w 7631278"/>
              <a:gd name="connsiteY15" fmla="*/ 2819400 h 3552825"/>
              <a:gd name="connsiteX16" fmla="*/ 7631278 w 7631278"/>
              <a:gd name="connsiteY16" fmla="*/ 2790825 h 3552825"/>
              <a:gd name="connsiteX17" fmla="*/ 7621753 w 7631278"/>
              <a:gd name="connsiteY17" fmla="*/ 2752725 h 3552825"/>
              <a:gd name="connsiteX18" fmla="*/ 7497928 w 7631278"/>
              <a:gd name="connsiteY18" fmla="*/ 2714625 h 3552825"/>
              <a:gd name="connsiteX19" fmla="*/ 7469353 w 7631278"/>
              <a:gd name="connsiteY19" fmla="*/ 2705100 h 3552825"/>
              <a:gd name="connsiteX20" fmla="*/ 7440778 w 7631278"/>
              <a:gd name="connsiteY20" fmla="*/ 2676525 h 3552825"/>
              <a:gd name="connsiteX21" fmla="*/ 7412203 w 7631278"/>
              <a:gd name="connsiteY21" fmla="*/ 2657475 h 3552825"/>
              <a:gd name="connsiteX22" fmla="*/ 7250278 w 7631278"/>
              <a:gd name="connsiteY22" fmla="*/ 2619375 h 3552825"/>
              <a:gd name="connsiteX23" fmla="*/ 7183603 w 7631278"/>
              <a:gd name="connsiteY23" fmla="*/ 2600325 h 3552825"/>
              <a:gd name="connsiteX24" fmla="*/ 7078828 w 7631278"/>
              <a:gd name="connsiteY24" fmla="*/ 2571750 h 3552825"/>
              <a:gd name="connsiteX25" fmla="*/ 7050253 w 7631278"/>
              <a:gd name="connsiteY25" fmla="*/ 2552700 h 3552825"/>
              <a:gd name="connsiteX26" fmla="*/ 6974053 w 7631278"/>
              <a:gd name="connsiteY26" fmla="*/ 2543175 h 3552825"/>
              <a:gd name="connsiteX27" fmla="*/ 6945478 w 7631278"/>
              <a:gd name="connsiteY27" fmla="*/ 2533650 h 3552825"/>
              <a:gd name="connsiteX28" fmla="*/ 6850228 w 7631278"/>
              <a:gd name="connsiteY28" fmla="*/ 2552700 h 3552825"/>
              <a:gd name="connsiteX29" fmla="*/ 6821653 w 7631278"/>
              <a:gd name="connsiteY29" fmla="*/ 2571750 h 3552825"/>
              <a:gd name="connsiteX30" fmla="*/ 6764503 w 7631278"/>
              <a:gd name="connsiteY30" fmla="*/ 2590800 h 3552825"/>
              <a:gd name="connsiteX31" fmla="*/ 6735928 w 7631278"/>
              <a:gd name="connsiteY31" fmla="*/ 2609850 h 3552825"/>
              <a:gd name="connsiteX32" fmla="*/ 6707353 w 7631278"/>
              <a:gd name="connsiteY32" fmla="*/ 2619375 h 3552825"/>
              <a:gd name="connsiteX33" fmla="*/ 6650203 w 7631278"/>
              <a:gd name="connsiteY33" fmla="*/ 2657475 h 3552825"/>
              <a:gd name="connsiteX34" fmla="*/ 6593053 w 7631278"/>
              <a:gd name="connsiteY34" fmla="*/ 2619375 h 3552825"/>
              <a:gd name="connsiteX35" fmla="*/ 6535903 w 7631278"/>
              <a:gd name="connsiteY35" fmla="*/ 2581275 h 3552825"/>
              <a:gd name="connsiteX36" fmla="*/ 6507328 w 7631278"/>
              <a:gd name="connsiteY36" fmla="*/ 2562225 h 3552825"/>
              <a:gd name="connsiteX37" fmla="*/ 6421603 w 7631278"/>
              <a:gd name="connsiteY37" fmla="*/ 2543175 h 3552825"/>
              <a:gd name="connsiteX38" fmla="*/ 6240628 w 7631278"/>
              <a:gd name="connsiteY38" fmla="*/ 2533650 h 3552825"/>
              <a:gd name="connsiteX39" fmla="*/ 6164428 w 7631278"/>
              <a:gd name="connsiteY39" fmla="*/ 2552700 h 3552825"/>
              <a:gd name="connsiteX40" fmla="*/ 6135853 w 7631278"/>
              <a:gd name="connsiteY40" fmla="*/ 2571750 h 3552825"/>
              <a:gd name="connsiteX41" fmla="*/ 6126328 w 7631278"/>
              <a:gd name="connsiteY41" fmla="*/ 2619375 h 3552825"/>
              <a:gd name="connsiteX42" fmla="*/ 6069178 w 7631278"/>
              <a:gd name="connsiteY42" fmla="*/ 2647950 h 3552825"/>
              <a:gd name="connsiteX43" fmla="*/ 5869153 w 7631278"/>
              <a:gd name="connsiteY43" fmla="*/ 2647950 h 3552825"/>
              <a:gd name="connsiteX44" fmla="*/ 5831053 w 7631278"/>
              <a:gd name="connsiteY44" fmla="*/ 2657475 h 3552825"/>
              <a:gd name="connsiteX45" fmla="*/ 5773903 w 7631278"/>
              <a:gd name="connsiteY45" fmla="*/ 2676525 h 3552825"/>
              <a:gd name="connsiteX46" fmla="*/ 5764378 w 7631278"/>
              <a:gd name="connsiteY46" fmla="*/ 2781300 h 3552825"/>
              <a:gd name="connsiteX47" fmla="*/ 5723897 w 7631278"/>
              <a:gd name="connsiteY47" fmla="*/ 2831306 h 3552825"/>
              <a:gd name="connsiteX48" fmla="*/ 5602453 w 7631278"/>
              <a:gd name="connsiteY48" fmla="*/ 2781300 h 3552825"/>
              <a:gd name="connsiteX49" fmla="*/ 5545303 w 7631278"/>
              <a:gd name="connsiteY49" fmla="*/ 2762250 h 3552825"/>
              <a:gd name="connsiteX50" fmla="*/ 5516728 w 7631278"/>
              <a:gd name="connsiteY50" fmla="*/ 2752725 h 3552825"/>
              <a:gd name="connsiteX51" fmla="*/ 5459578 w 7631278"/>
              <a:gd name="connsiteY51" fmla="*/ 2714625 h 3552825"/>
              <a:gd name="connsiteX52" fmla="*/ 5402428 w 7631278"/>
              <a:gd name="connsiteY52" fmla="*/ 2695575 h 3552825"/>
              <a:gd name="connsiteX53" fmla="*/ 5373853 w 7631278"/>
              <a:gd name="connsiteY53" fmla="*/ 2686050 h 3552825"/>
              <a:gd name="connsiteX54" fmla="*/ 5173828 w 7631278"/>
              <a:gd name="connsiteY54" fmla="*/ 2590800 h 3552825"/>
              <a:gd name="connsiteX55" fmla="*/ 5192878 w 7631278"/>
              <a:gd name="connsiteY55" fmla="*/ 2562225 h 3552825"/>
              <a:gd name="connsiteX56" fmla="*/ 5250028 w 7631278"/>
              <a:gd name="connsiteY56" fmla="*/ 2543175 h 3552825"/>
              <a:gd name="connsiteX57" fmla="*/ 5288128 w 7631278"/>
              <a:gd name="connsiteY57" fmla="*/ 2486025 h 3552825"/>
              <a:gd name="connsiteX58" fmla="*/ 5307178 w 7631278"/>
              <a:gd name="connsiteY58" fmla="*/ 2457450 h 3552825"/>
              <a:gd name="connsiteX59" fmla="*/ 5297653 w 7631278"/>
              <a:gd name="connsiteY59" fmla="*/ 2400300 h 3552825"/>
              <a:gd name="connsiteX60" fmla="*/ 5259553 w 7631278"/>
              <a:gd name="connsiteY60" fmla="*/ 2390775 h 3552825"/>
              <a:gd name="connsiteX61" fmla="*/ 5202403 w 7631278"/>
              <a:gd name="connsiteY61" fmla="*/ 2371725 h 3552825"/>
              <a:gd name="connsiteX62" fmla="*/ 5173828 w 7631278"/>
              <a:gd name="connsiteY62" fmla="*/ 2362200 h 3552825"/>
              <a:gd name="connsiteX63" fmla="*/ 5145253 w 7631278"/>
              <a:gd name="connsiteY63" fmla="*/ 2352675 h 3552825"/>
              <a:gd name="connsiteX64" fmla="*/ 5116678 w 7631278"/>
              <a:gd name="connsiteY64" fmla="*/ 2295525 h 3552825"/>
              <a:gd name="connsiteX65" fmla="*/ 5126203 w 7631278"/>
              <a:gd name="connsiteY65" fmla="*/ 2257425 h 3552825"/>
              <a:gd name="connsiteX66" fmla="*/ 5116678 w 7631278"/>
              <a:gd name="connsiteY66" fmla="*/ 2143125 h 3552825"/>
              <a:gd name="connsiteX67" fmla="*/ 5088103 w 7631278"/>
              <a:gd name="connsiteY67" fmla="*/ 2124075 h 3552825"/>
              <a:gd name="connsiteX68" fmla="*/ 5002378 w 7631278"/>
              <a:gd name="connsiteY68" fmla="*/ 2114550 h 3552825"/>
              <a:gd name="connsiteX69" fmla="*/ 5030953 w 7631278"/>
              <a:gd name="connsiteY69" fmla="*/ 2028825 h 3552825"/>
              <a:gd name="connsiteX70" fmla="*/ 5040478 w 7631278"/>
              <a:gd name="connsiteY70" fmla="*/ 2000250 h 3552825"/>
              <a:gd name="connsiteX71" fmla="*/ 5030953 w 7631278"/>
              <a:gd name="connsiteY71" fmla="*/ 1895475 h 3552825"/>
              <a:gd name="connsiteX72" fmla="*/ 4945228 w 7631278"/>
              <a:gd name="connsiteY72" fmla="*/ 1847850 h 3552825"/>
              <a:gd name="connsiteX73" fmla="*/ 4916653 w 7631278"/>
              <a:gd name="connsiteY73" fmla="*/ 1828800 h 3552825"/>
              <a:gd name="connsiteX74" fmla="*/ 4802353 w 7631278"/>
              <a:gd name="connsiteY74" fmla="*/ 1819275 h 3552825"/>
              <a:gd name="connsiteX75" fmla="*/ 4773778 w 7631278"/>
              <a:gd name="connsiteY75" fmla="*/ 1809750 h 3552825"/>
              <a:gd name="connsiteX76" fmla="*/ 4716628 w 7631278"/>
              <a:gd name="connsiteY76" fmla="*/ 1781175 h 3552825"/>
              <a:gd name="connsiteX77" fmla="*/ 4697578 w 7631278"/>
              <a:gd name="connsiteY77" fmla="*/ 1752600 h 3552825"/>
              <a:gd name="connsiteX78" fmla="*/ 4678528 w 7631278"/>
              <a:gd name="connsiteY78" fmla="*/ 1676400 h 3552825"/>
              <a:gd name="connsiteX79" fmla="*/ 4640428 w 7631278"/>
              <a:gd name="connsiteY79" fmla="*/ 1619250 h 3552825"/>
              <a:gd name="connsiteX80" fmla="*/ 4583278 w 7631278"/>
              <a:gd name="connsiteY80" fmla="*/ 1600200 h 3552825"/>
              <a:gd name="connsiteX81" fmla="*/ 4364203 w 7631278"/>
              <a:gd name="connsiteY81" fmla="*/ 1609725 h 3552825"/>
              <a:gd name="connsiteX82" fmla="*/ 4345153 w 7631278"/>
              <a:gd name="connsiteY82" fmla="*/ 1638300 h 3552825"/>
              <a:gd name="connsiteX83" fmla="*/ 4335628 w 7631278"/>
              <a:gd name="connsiteY83" fmla="*/ 1704975 h 3552825"/>
              <a:gd name="connsiteX84" fmla="*/ 4307053 w 7631278"/>
              <a:gd name="connsiteY84" fmla="*/ 1724025 h 3552825"/>
              <a:gd name="connsiteX85" fmla="*/ 4221328 w 7631278"/>
              <a:gd name="connsiteY85" fmla="*/ 1714500 h 3552825"/>
              <a:gd name="connsiteX86" fmla="*/ 4192753 w 7631278"/>
              <a:gd name="connsiteY86" fmla="*/ 1619250 h 3552825"/>
              <a:gd name="connsiteX87" fmla="*/ 4183228 w 7631278"/>
              <a:gd name="connsiteY87" fmla="*/ 1590675 h 3552825"/>
              <a:gd name="connsiteX88" fmla="*/ 4116553 w 7631278"/>
              <a:gd name="connsiteY88" fmla="*/ 1571625 h 3552825"/>
              <a:gd name="connsiteX89" fmla="*/ 3928435 w 7631278"/>
              <a:gd name="connsiteY89" fmla="*/ 1631156 h 3552825"/>
              <a:gd name="connsiteX90" fmla="*/ 3849853 w 7631278"/>
              <a:gd name="connsiteY90" fmla="*/ 1631156 h 3552825"/>
              <a:gd name="connsiteX91" fmla="*/ 3821278 w 7631278"/>
              <a:gd name="connsiteY91" fmla="*/ 1619250 h 3552825"/>
              <a:gd name="connsiteX92" fmla="*/ 3752222 w 7631278"/>
              <a:gd name="connsiteY92" fmla="*/ 1626394 h 3552825"/>
              <a:gd name="connsiteX93" fmla="*/ 3849853 w 7631278"/>
              <a:gd name="connsiteY93" fmla="*/ 1719263 h 3552825"/>
              <a:gd name="connsiteX94" fmla="*/ 3828422 w 7631278"/>
              <a:gd name="connsiteY94" fmla="*/ 1774032 h 3552825"/>
              <a:gd name="connsiteX95" fmla="*/ 3811753 w 7631278"/>
              <a:gd name="connsiteY95" fmla="*/ 1809750 h 3552825"/>
              <a:gd name="connsiteX96" fmla="*/ 3802228 w 7631278"/>
              <a:gd name="connsiteY96" fmla="*/ 1885950 h 3552825"/>
              <a:gd name="connsiteX97" fmla="*/ 3792703 w 7631278"/>
              <a:gd name="connsiteY97" fmla="*/ 2000250 h 3552825"/>
              <a:gd name="connsiteX98" fmla="*/ 3764128 w 7631278"/>
              <a:gd name="connsiteY98" fmla="*/ 2009775 h 3552825"/>
              <a:gd name="connsiteX99" fmla="*/ 3697453 w 7631278"/>
              <a:gd name="connsiteY99" fmla="*/ 1981200 h 3552825"/>
              <a:gd name="connsiteX100" fmla="*/ 3659353 w 7631278"/>
              <a:gd name="connsiteY100" fmla="*/ 1971675 h 3552825"/>
              <a:gd name="connsiteX101" fmla="*/ 3497428 w 7631278"/>
              <a:gd name="connsiteY101" fmla="*/ 1962150 h 3552825"/>
              <a:gd name="connsiteX102" fmla="*/ 3449803 w 7631278"/>
              <a:gd name="connsiteY102" fmla="*/ 2009775 h 3552825"/>
              <a:gd name="connsiteX103" fmla="*/ 3421228 w 7631278"/>
              <a:gd name="connsiteY103" fmla="*/ 2019300 h 3552825"/>
              <a:gd name="connsiteX104" fmla="*/ 3392653 w 7631278"/>
              <a:gd name="connsiteY104" fmla="*/ 2038350 h 3552825"/>
              <a:gd name="connsiteX105" fmla="*/ 3354553 w 7631278"/>
              <a:gd name="connsiteY105" fmla="*/ 2028825 h 3552825"/>
              <a:gd name="connsiteX106" fmla="*/ 3325978 w 7631278"/>
              <a:gd name="connsiteY106" fmla="*/ 2019300 h 3552825"/>
              <a:gd name="connsiteX107" fmla="*/ 3249778 w 7631278"/>
              <a:gd name="connsiteY107" fmla="*/ 2000250 h 3552825"/>
              <a:gd name="connsiteX108" fmla="*/ 3221203 w 7631278"/>
              <a:gd name="connsiteY108" fmla="*/ 1981200 h 3552825"/>
              <a:gd name="connsiteX109" fmla="*/ 3135478 w 7631278"/>
              <a:gd name="connsiteY109" fmla="*/ 1885950 h 3552825"/>
              <a:gd name="connsiteX110" fmla="*/ 3087853 w 7631278"/>
              <a:gd name="connsiteY110" fmla="*/ 1847850 h 3552825"/>
              <a:gd name="connsiteX111" fmla="*/ 2954503 w 7631278"/>
              <a:gd name="connsiteY111" fmla="*/ 1857375 h 3552825"/>
              <a:gd name="connsiteX112" fmla="*/ 2925928 w 7631278"/>
              <a:gd name="connsiteY112" fmla="*/ 1866900 h 3552825"/>
              <a:gd name="connsiteX113" fmla="*/ 2878303 w 7631278"/>
              <a:gd name="connsiteY113" fmla="*/ 1876425 h 3552825"/>
              <a:gd name="connsiteX114" fmla="*/ 2811628 w 7631278"/>
              <a:gd name="connsiteY114" fmla="*/ 1857375 h 3552825"/>
              <a:gd name="connsiteX115" fmla="*/ 2764003 w 7631278"/>
              <a:gd name="connsiteY115" fmla="*/ 1800225 h 3552825"/>
              <a:gd name="connsiteX116" fmla="*/ 2735428 w 7631278"/>
              <a:gd name="connsiteY116" fmla="*/ 1781175 h 3552825"/>
              <a:gd name="connsiteX117" fmla="*/ 2678278 w 7631278"/>
              <a:gd name="connsiteY117" fmla="*/ 1762125 h 3552825"/>
              <a:gd name="connsiteX118" fmla="*/ 2602078 w 7631278"/>
              <a:gd name="connsiteY118" fmla="*/ 1743075 h 3552825"/>
              <a:gd name="connsiteX119" fmla="*/ 2487778 w 7631278"/>
              <a:gd name="connsiteY119" fmla="*/ 1685925 h 3552825"/>
              <a:gd name="connsiteX120" fmla="*/ 2468728 w 7631278"/>
              <a:gd name="connsiteY120" fmla="*/ 1657350 h 3552825"/>
              <a:gd name="connsiteX121" fmla="*/ 2440153 w 7631278"/>
              <a:gd name="connsiteY121" fmla="*/ 1638300 h 3552825"/>
              <a:gd name="connsiteX122" fmla="*/ 2449678 w 7631278"/>
              <a:gd name="connsiteY122" fmla="*/ 1485900 h 3552825"/>
              <a:gd name="connsiteX123" fmla="*/ 2392528 w 7631278"/>
              <a:gd name="connsiteY123" fmla="*/ 1466850 h 3552825"/>
              <a:gd name="connsiteX124" fmla="*/ 2363953 w 7631278"/>
              <a:gd name="connsiteY124" fmla="*/ 1447800 h 3552825"/>
              <a:gd name="connsiteX125" fmla="*/ 2335378 w 7631278"/>
              <a:gd name="connsiteY125" fmla="*/ 1419225 h 3552825"/>
              <a:gd name="connsiteX126" fmla="*/ 2306803 w 7631278"/>
              <a:gd name="connsiteY126" fmla="*/ 1409700 h 3552825"/>
              <a:gd name="connsiteX127" fmla="*/ 2192503 w 7631278"/>
              <a:gd name="connsiteY127" fmla="*/ 1362075 h 3552825"/>
              <a:gd name="connsiteX128" fmla="*/ 2163928 w 7631278"/>
              <a:gd name="connsiteY128" fmla="*/ 1352550 h 3552825"/>
              <a:gd name="connsiteX129" fmla="*/ 2106778 w 7631278"/>
              <a:gd name="connsiteY129" fmla="*/ 1371600 h 3552825"/>
              <a:gd name="connsiteX130" fmla="*/ 2087728 w 7631278"/>
              <a:gd name="connsiteY130" fmla="*/ 1343025 h 3552825"/>
              <a:gd name="connsiteX131" fmla="*/ 2059153 w 7631278"/>
              <a:gd name="connsiteY131" fmla="*/ 1285875 h 3552825"/>
              <a:gd name="connsiteX132" fmla="*/ 2030578 w 7631278"/>
              <a:gd name="connsiteY132" fmla="*/ 1276350 h 3552825"/>
              <a:gd name="connsiteX133" fmla="*/ 2002003 w 7631278"/>
              <a:gd name="connsiteY133" fmla="*/ 1257300 h 3552825"/>
              <a:gd name="connsiteX134" fmla="*/ 1992478 w 7631278"/>
              <a:gd name="connsiteY134" fmla="*/ 1085850 h 3552825"/>
              <a:gd name="connsiteX135" fmla="*/ 1982953 w 7631278"/>
              <a:gd name="connsiteY135" fmla="*/ 1057275 h 3552825"/>
              <a:gd name="connsiteX136" fmla="*/ 1944853 w 7631278"/>
              <a:gd name="connsiteY136" fmla="*/ 1047750 h 3552825"/>
              <a:gd name="connsiteX137" fmla="*/ 1859128 w 7631278"/>
              <a:gd name="connsiteY137" fmla="*/ 1019175 h 3552825"/>
              <a:gd name="connsiteX138" fmla="*/ 1830553 w 7631278"/>
              <a:gd name="connsiteY138" fmla="*/ 1009650 h 3552825"/>
              <a:gd name="connsiteX139" fmla="*/ 1801978 w 7631278"/>
              <a:gd name="connsiteY139" fmla="*/ 1000125 h 3552825"/>
              <a:gd name="connsiteX140" fmla="*/ 1773403 w 7631278"/>
              <a:gd name="connsiteY140" fmla="*/ 981075 h 3552825"/>
              <a:gd name="connsiteX141" fmla="*/ 1716253 w 7631278"/>
              <a:gd name="connsiteY141" fmla="*/ 1009650 h 3552825"/>
              <a:gd name="connsiteX142" fmla="*/ 1697203 w 7631278"/>
              <a:gd name="connsiteY142" fmla="*/ 1038225 h 3552825"/>
              <a:gd name="connsiteX143" fmla="*/ 1587665 w 7631278"/>
              <a:gd name="connsiteY143" fmla="*/ 1090613 h 3552825"/>
              <a:gd name="connsiteX144" fmla="*/ 1401928 w 7631278"/>
              <a:gd name="connsiteY144" fmla="*/ 1038225 h 3552825"/>
              <a:gd name="connsiteX145" fmla="*/ 1328109 w 7631278"/>
              <a:gd name="connsiteY145" fmla="*/ 1050132 h 3552825"/>
              <a:gd name="connsiteX146" fmla="*/ 1282866 w 7631278"/>
              <a:gd name="connsiteY146" fmla="*/ 1045369 h 3552825"/>
              <a:gd name="connsiteX147" fmla="*/ 1256672 w 7631278"/>
              <a:gd name="connsiteY147" fmla="*/ 995362 h 3552825"/>
              <a:gd name="connsiteX148" fmla="*/ 1220953 w 7631278"/>
              <a:gd name="connsiteY148" fmla="*/ 957263 h 3552825"/>
              <a:gd name="connsiteX149" fmla="*/ 1316203 w 7631278"/>
              <a:gd name="connsiteY149" fmla="*/ 952500 h 3552825"/>
              <a:gd name="connsiteX150" fmla="*/ 1344778 w 7631278"/>
              <a:gd name="connsiteY150" fmla="*/ 942975 h 3552825"/>
              <a:gd name="connsiteX151" fmla="*/ 1373353 w 7631278"/>
              <a:gd name="connsiteY151" fmla="*/ 914400 h 3552825"/>
              <a:gd name="connsiteX152" fmla="*/ 1382878 w 7631278"/>
              <a:gd name="connsiteY152" fmla="*/ 885825 h 3552825"/>
              <a:gd name="connsiteX153" fmla="*/ 1468603 w 7631278"/>
              <a:gd name="connsiteY153" fmla="*/ 838200 h 3552825"/>
              <a:gd name="connsiteX154" fmla="*/ 1544803 w 7631278"/>
              <a:gd name="connsiteY154" fmla="*/ 828675 h 3552825"/>
              <a:gd name="connsiteX155" fmla="*/ 1601953 w 7631278"/>
              <a:gd name="connsiteY155" fmla="*/ 800100 h 3552825"/>
              <a:gd name="connsiteX156" fmla="*/ 1611478 w 7631278"/>
              <a:gd name="connsiteY156" fmla="*/ 771525 h 3552825"/>
              <a:gd name="connsiteX157" fmla="*/ 1585284 w 7631278"/>
              <a:gd name="connsiteY157" fmla="*/ 719138 h 3552825"/>
              <a:gd name="connsiteX158" fmla="*/ 1566235 w 7631278"/>
              <a:gd name="connsiteY158" fmla="*/ 681038 h 3552825"/>
              <a:gd name="connsiteX159" fmla="*/ 1540040 w 7631278"/>
              <a:gd name="connsiteY159" fmla="*/ 645318 h 3552825"/>
              <a:gd name="connsiteX160" fmla="*/ 1525753 w 7631278"/>
              <a:gd name="connsiteY160" fmla="*/ 609600 h 3552825"/>
              <a:gd name="connsiteX161" fmla="*/ 1497178 w 7631278"/>
              <a:gd name="connsiteY161" fmla="*/ 600075 h 3552825"/>
              <a:gd name="connsiteX162" fmla="*/ 1468603 w 7631278"/>
              <a:gd name="connsiteY162" fmla="*/ 581025 h 3552825"/>
              <a:gd name="connsiteX163" fmla="*/ 1420978 w 7631278"/>
              <a:gd name="connsiteY163" fmla="*/ 495300 h 3552825"/>
              <a:gd name="connsiteX164" fmla="*/ 1392403 w 7631278"/>
              <a:gd name="connsiteY164" fmla="*/ 476250 h 3552825"/>
              <a:gd name="connsiteX165" fmla="*/ 1373353 w 7631278"/>
              <a:gd name="connsiteY165" fmla="*/ 447675 h 3552825"/>
              <a:gd name="connsiteX166" fmla="*/ 1344778 w 7631278"/>
              <a:gd name="connsiteY166" fmla="*/ 438150 h 3552825"/>
              <a:gd name="connsiteX167" fmla="*/ 1287628 w 7631278"/>
              <a:gd name="connsiteY167" fmla="*/ 400050 h 3552825"/>
              <a:gd name="connsiteX168" fmla="*/ 1287628 w 7631278"/>
              <a:gd name="connsiteY168" fmla="*/ 400050 h 3552825"/>
              <a:gd name="connsiteX169" fmla="*/ 1230478 w 7631278"/>
              <a:gd name="connsiteY169" fmla="*/ 342900 h 3552825"/>
              <a:gd name="connsiteX170" fmla="*/ 1201903 w 7631278"/>
              <a:gd name="connsiteY170" fmla="*/ 314325 h 3552825"/>
              <a:gd name="connsiteX171" fmla="*/ 1182853 w 7631278"/>
              <a:gd name="connsiteY171" fmla="*/ 285750 h 3552825"/>
              <a:gd name="connsiteX172" fmla="*/ 1154278 w 7631278"/>
              <a:gd name="connsiteY172" fmla="*/ 276225 h 3552825"/>
              <a:gd name="connsiteX173" fmla="*/ 1135228 w 7631278"/>
              <a:gd name="connsiteY173" fmla="*/ 247650 h 3552825"/>
              <a:gd name="connsiteX174" fmla="*/ 1030453 w 7631278"/>
              <a:gd name="connsiteY174" fmla="*/ 180975 h 3552825"/>
              <a:gd name="connsiteX175" fmla="*/ 1011403 w 7631278"/>
              <a:gd name="connsiteY175" fmla="*/ 152400 h 3552825"/>
              <a:gd name="connsiteX176" fmla="*/ 982828 w 7631278"/>
              <a:gd name="connsiteY176" fmla="*/ 123825 h 3552825"/>
              <a:gd name="connsiteX177" fmla="*/ 963778 w 7631278"/>
              <a:gd name="connsiteY177" fmla="*/ 95250 h 3552825"/>
              <a:gd name="connsiteX178" fmla="*/ 906628 w 7631278"/>
              <a:gd name="connsiteY178" fmla="*/ 47625 h 3552825"/>
              <a:gd name="connsiteX179" fmla="*/ 887578 w 7631278"/>
              <a:gd name="connsiteY179" fmla="*/ 19050 h 3552825"/>
              <a:gd name="connsiteX180" fmla="*/ 830428 w 7631278"/>
              <a:gd name="connsiteY180" fmla="*/ 9525 h 3552825"/>
              <a:gd name="connsiteX181" fmla="*/ 792328 w 7631278"/>
              <a:gd name="connsiteY181" fmla="*/ 0 h 3552825"/>
              <a:gd name="connsiteX182" fmla="*/ 649453 w 7631278"/>
              <a:gd name="connsiteY182" fmla="*/ 9525 h 3552825"/>
              <a:gd name="connsiteX183" fmla="*/ 592303 w 7631278"/>
              <a:gd name="connsiteY183" fmla="*/ 57150 h 3552825"/>
              <a:gd name="connsiteX184" fmla="*/ 497053 w 7631278"/>
              <a:gd name="connsiteY184" fmla="*/ 66675 h 3552825"/>
              <a:gd name="connsiteX185" fmla="*/ 420853 w 7631278"/>
              <a:gd name="connsiteY185" fmla="*/ 85725 h 3552825"/>
              <a:gd name="connsiteX186" fmla="*/ 411328 w 7631278"/>
              <a:gd name="connsiteY186" fmla="*/ 114300 h 3552825"/>
              <a:gd name="connsiteX187" fmla="*/ 439903 w 7631278"/>
              <a:gd name="connsiteY187" fmla="*/ 180975 h 3552825"/>
              <a:gd name="connsiteX188" fmla="*/ 497053 w 7631278"/>
              <a:gd name="connsiteY188" fmla="*/ 219075 h 3552825"/>
              <a:gd name="connsiteX189" fmla="*/ 506578 w 7631278"/>
              <a:gd name="connsiteY189" fmla="*/ 319087 h 3552825"/>
              <a:gd name="connsiteX190" fmla="*/ 473241 w 7631278"/>
              <a:gd name="connsiteY190" fmla="*/ 381000 h 3552825"/>
              <a:gd name="connsiteX191" fmla="*/ 449428 w 7631278"/>
              <a:gd name="connsiteY191" fmla="*/ 419100 h 3552825"/>
              <a:gd name="connsiteX192" fmla="*/ 392278 w 7631278"/>
              <a:gd name="connsiteY192" fmla="*/ 447675 h 3552825"/>
              <a:gd name="connsiteX193" fmla="*/ 294647 w 7631278"/>
              <a:gd name="connsiteY193" fmla="*/ 447675 h 3552825"/>
              <a:gd name="connsiteX194" fmla="*/ 268453 w 7631278"/>
              <a:gd name="connsiteY194" fmla="*/ 409575 h 3552825"/>
              <a:gd name="connsiteX195" fmla="*/ 11278 w 7631278"/>
              <a:gd name="connsiteY195" fmla="*/ 397669 h 3552825"/>
              <a:gd name="connsiteX196" fmla="*/ 49378 w 7631278"/>
              <a:gd name="connsiteY196" fmla="*/ 447675 h 3552825"/>
              <a:gd name="connsiteX197" fmla="*/ 66047 w 7631278"/>
              <a:gd name="connsiteY197" fmla="*/ 511969 h 3552825"/>
              <a:gd name="connsiteX198" fmla="*/ 49378 w 7631278"/>
              <a:gd name="connsiteY198" fmla="*/ 561975 h 3552825"/>
              <a:gd name="connsiteX199" fmla="*/ 30328 w 7631278"/>
              <a:gd name="connsiteY199" fmla="*/ 619125 h 3552825"/>
              <a:gd name="connsiteX200" fmla="*/ 39853 w 7631278"/>
              <a:gd name="connsiteY200" fmla="*/ 666750 h 3552825"/>
              <a:gd name="connsiteX201" fmla="*/ 58903 w 7631278"/>
              <a:gd name="connsiteY201" fmla="*/ 723900 h 3552825"/>
              <a:gd name="connsiteX202" fmla="*/ 135103 w 7631278"/>
              <a:gd name="connsiteY202" fmla="*/ 742950 h 3552825"/>
              <a:gd name="connsiteX203" fmla="*/ 192253 w 7631278"/>
              <a:gd name="connsiteY203" fmla="*/ 762000 h 3552825"/>
              <a:gd name="connsiteX204" fmla="*/ 249403 w 7631278"/>
              <a:gd name="connsiteY204" fmla="*/ 781050 h 3552825"/>
              <a:gd name="connsiteX205" fmla="*/ 277978 w 7631278"/>
              <a:gd name="connsiteY205" fmla="*/ 790575 h 3552825"/>
              <a:gd name="connsiteX206" fmla="*/ 297028 w 7631278"/>
              <a:gd name="connsiteY206" fmla="*/ 847725 h 3552825"/>
              <a:gd name="connsiteX207" fmla="*/ 316078 w 7631278"/>
              <a:gd name="connsiteY207" fmla="*/ 885825 h 3552825"/>
              <a:gd name="connsiteX0" fmla="*/ 7200075 w 7638225"/>
              <a:gd name="connsiteY0" fmla="*/ 3552825 h 3552825"/>
              <a:gd name="connsiteX1" fmla="*/ 7176263 w 7638225"/>
              <a:gd name="connsiteY1" fmla="*/ 3548063 h 3552825"/>
              <a:gd name="connsiteX2" fmla="*/ 7228650 w 7638225"/>
              <a:gd name="connsiteY2" fmla="*/ 3495675 h 3552825"/>
              <a:gd name="connsiteX3" fmla="*/ 7219125 w 7638225"/>
              <a:gd name="connsiteY3" fmla="*/ 3457575 h 3552825"/>
              <a:gd name="connsiteX4" fmla="*/ 7223887 w 7638225"/>
              <a:gd name="connsiteY4" fmla="*/ 3352800 h 3552825"/>
              <a:gd name="connsiteX5" fmla="*/ 7247700 w 7638225"/>
              <a:gd name="connsiteY5" fmla="*/ 3343275 h 3552825"/>
              <a:gd name="connsiteX6" fmla="*/ 7259606 w 7638225"/>
              <a:gd name="connsiteY6" fmla="*/ 3257550 h 3552825"/>
              <a:gd name="connsiteX7" fmla="*/ 7323900 w 7638225"/>
              <a:gd name="connsiteY7" fmla="*/ 3219450 h 3552825"/>
              <a:gd name="connsiteX8" fmla="*/ 7333425 w 7638225"/>
              <a:gd name="connsiteY8" fmla="*/ 3190875 h 3552825"/>
              <a:gd name="connsiteX9" fmla="*/ 7345331 w 7638225"/>
              <a:gd name="connsiteY9" fmla="*/ 2988469 h 3552825"/>
              <a:gd name="connsiteX10" fmla="*/ 7426294 w 7638225"/>
              <a:gd name="connsiteY10" fmla="*/ 2924175 h 3552825"/>
              <a:gd name="connsiteX11" fmla="*/ 7488206 w 7638225"/>
              <a:gd name="connsiteY11" fmla="*/ 2962275 h 3552825"/>
              <a:gd name="connsiteX12" fmla="*/ 7542975 w 7638225"/>
              <a:gd name="connsiteY12" fmla="*/ 2947988 h 3552825"/>
              <a:gd name="connsiteX13" fmla="*/ 7590600 w 7638225"/>
              <a:gd name="connsiteY13" fmla="*/ 2867025 h 3552825"/>
              <a:gd name="connsiteX14" fmla="*/ 7600125 w 7638225"/>
              <a:gd name="connsiteY14" fmla="*/ 2838450 h 3552825"/>
              <a:gd name="connsiteX15" fmla="*/ 7628700 w 7638225"/>
              <a:gd name="connsiteY15" fmla="*/ 2819400 h 3552825"/>
              <a:gd name="connsiteX16" fmla="*/ 7638225 w 7638225"/>
              <a:gd name="connsiteY16" fmla="*/ 2790825 h 3552825"/>
              <a:gd name="connsiteX17" fmla="*/ 7628700 w 7638225"/>
              <a:gd name="connsiteY17" fmla="*/ 2752725 h 3552825"/>
              <a:gd name="connsiteX18" fmla="*/ 7504875 w 7638225"/>
              <a:gd name="connsiteY18" fmla="*/ 2714625 h 3552825"/>
              <a:gd name="connsiteX19" fmla="*/ 7476300 w 7638225"/>
              <a:gd name="connsiteY19" fmla="*/ 2705100 h 3552825"/>
              <a:gd name="connsiteX20" fmla="*/ 7447725 w 7638225"/>
              <a:gd name="connsiteY20" fmla="*/ 2676525 h 3552825"/>
              <a:gd name="connsiteX21" fmla="*/ 7419150 w 7638225"/>
              <a:gd name="connsiteY21" fmla="*/ 2657475 h 3552825"/>
              <a:gd name="connsiteX22" fmla="*/ 7257225 w 7638225"/>
              <a:gd name="connsiteY22" fmla="*/ 2619375 h 3552825"/>
              <a:gd name="connsiteX23" fmla="*/ 7190550 w 7638225"/>
              <a:gd name="connsiteY23" fmla="*/ 2600325 h 3552825"/>
              <a:gd name="connsiteX24" fmla="*/ 7085775 w 7638225"/>
              <a:gd name="connsiteY24" fmla="*/ 2571750 h 3552825"/>
              <a:gd name="connsiteX25" fmla="*/ 7057200 w 7638225"/>
              <a:gd name="connsiteY25" fmla="*/ 2552700 h 3552825"/>
              <a:gd name="connsiteX26" fmla="*/ 6981000 w 7638225"/>
              <a:gd name="connsiteY26" fmla="*/ 2543175 h 3552825"/>
              <a:gd name="connsiteX27" fmla="*/ 6952425 w 7638225"/>
              <a:gd name="connsiteY27" fmla="*/ 2533650 h 3552825"/>
              <a:gd name="connsiteX28" fmla="*/ 6857175 w 7638225"/>
              <a:gd name="connsiteY28" fmla="*/ 2552700 h 3552825"/>
              <a:gd name="connsiteX29" fmla="*/ 6828600 w 7638225"/>
              <a:gd name="connsiteY29" fmla="*/ 2571750 h 3552825"/>
              <a:gd name="connsiteX30" fmla="*/ 6771450 w 7638225"/>
              <a:gd name="connsiteY30" fmla="*/ 2590800 h 3552825"/>
              <a:gd name="connsiteX31" fmla="*/ 6742875 w 7638225"/>
              <a:gd name="connsiteY31" fmla="*/ 2609850 h 3552825"/>
              <a:gd name="connsiteX32" fmla="*/ 6714300 w 7638225"/>
              <a:gd name="connsiteY32" fmla="*/ 2619375 h 3552825"/>
              <a:gd name="connsiteX33" fmla="*/ 6657150 w 7638225"/>
              <a:gd name="connsiteY33" fmla="*/ 2657475 h 3552825"/>
              <a:gd name="connsiteX34" fmla="*/ 6600000 w 7638225"/>
              <a:gd name="connsiteY34" fmla="*/ 2619375 h 3552825"/>
              <a:gd name="connsiteX35" fmla="*/ 6542850 w 7638225"/>
              <a:gd name="connsiteY35" fmla="*/ 2581275 h 3552825"/>
              <a:gd name="connsiteX36" fmla="*/ 6514275 w 7638225"/>
              <a:gd name="connsiteY36" fmla="*/ 2562225 h 3552825"/>
              <a:gd name="connsiteX37" fmla="*/ 6428550 w 7638225"/>
              <a:gd name="connsiteY37" fmla="*/ 2543175 h 3552825"/>
              <a:gd name="connsiteX38" fmla="*/ 6247575 w 7638225"/>
              <a:gd name="connsiteY38" fmla="*/ 2533650 h 3552825"/>
              <a:gd name="connsiteX39" fmla="*/ 6171375 w 7638225"/>
              <a:gd name="connsiteY39" fmla="*/ 2552700 h 3552825"/>
              <a:gd name="connsiteX40" fmla="*/ 6142800 w 7638225"/>
              <a:gd name="connsiteY40" fmla="*/ 2571750 h 3552825"/>
              <a:gd name="connsiteX41" fmla="*/ 6133275 w 7638225"/>
              <a:gd name="connsiteY41" fmla="*/ 2619375 h 3552825"/>
              <a:gd name="connsiteX42" fmla="*/ 6076125 w 7638225"/>
              <a:gd name="connsiteY42" fmla="*/ 2647950 h 3552825"/>
              <a:gd name="connsiteX43" fmla="*/ 5876100 w 7638225"/>
              <a:gd name="connsiteY43" fmla="*/ 2647950 h 3552825"/>
              <a:gd name="connsiteX44" fmla="*/ 5838000 w 7638225"/>
              <a:gd name="connsiteY44" fmla="*/ 2657475 h 3552825"/>
              <a:gd name="connsiteX45" fmla="*/ 5780850 w 7638225"/>
              <a:gd name="connsiteY45" fmla="*/ 2676525 h 3552825"/>
              <a:gd name="connsiteX46" fmla="*/ 5771325 w 7638225"/>
              <a:gd name="connsiteY46" fmla="*/ 2781300 h 3552825"/>
              <a:gd name="connsiteX47" fmla="*/ 5730844 w 7638225"/>
              <a:gd name="connsiteY47" fmla="*/ 2831306 h 3552825"/>
              <a:gd name="connsiteX48" fmla="*/ 5609400 w 7638225"/>
              <a:gd name="connsiteY48" fmla="*/ 2781300 h 3552825"/>
              <a:gd name="connsiteX49" fmla="*/ 5552250 w 7638225"/>
              <a:gd name="connsiteY49" fmla="*/ 2762250 h 3552825"/>
              <a:gd name="connsiteX50" fmla="*/ 5523675 w 7638225"/>
              <a:gd name="connsiteY50" fmla="*/ 2752725 h 3552825"/>
              <a:gd name="connsiteX51" fmla="*/ 5466525 w 7638225"/>
              <a:gd name="connsiteY51" fmla="*/ 2714625 h 3552825"/>
              <a:gd name="connsiteX52" fmla="*/ 5409375 w 7638225"/>
              <a:gd name="connsiteY52" fmla="*/ 2695575 h 3552825"/>
              <a:gd name="connsiteX53" fmla="*/ 5380800 w 7638225"/>
              <a:gd name="connsiteY53" fmla="*/ 2686050 h 3552825"/>
              <a:gd name="connsiteX54" fmla="*/ 5180775 w 7638225"/>
              <a:gd name="connsiteY54" fmla="*/ 2590800 h 3552825"/>
              <a:gd name="connsiteX55" fmla="*/ 5199825 w 7638225"/>
              <a:gd name="connsiteY55" fmla="*/ 2562225 h 3552825"/>
              <a:gd name="connsiteX56" fmla="*/ 5256975 w 7638225"/>
              <a:gd name="connsiteY56" fmla="*/ 2543175 h 3552825"/>
              <a:gd name="connsiteX57" fmla="*/ 5295075 w 7638225"/>
              <a:gd name="connsiteY57" fmla="*/ 2486025 h 3552825"/>
              <a:gd name="connsiteX58" fmla="*/ 5314125 w 7638225"/>
              <a:gd name="connsiteY58" fmla="*/ 2457450 h 3552825"/>
              <a:gd name="connsiteX59" fmla="*/ 5304600 w 7638225"/>
              <a:gd name="connsiteY59" fmla="*/ 2400300 h 3552825"/>
              <a:gd name="connsiteX60" fmla="*/ 5266500 w 7638225"/>
              <a:gd name="connsiteY60" fmla="*/ 2390775 h 3552825"/>
              <a:gd name="connsiteX61" fmla="*/ 5209350 w 7638225"/>
              <a:gd name="connsiteY61" fmla="*/ 2371725 h 3552825"/>
              <a:gd name="connsiteX62" fmla="*/ 5180775 w 7638225"/>
              <a:gd name="connsiteY62" fmla="*/ 2362200 h 3552825"/>
              <a:gd name="connsiteX63" fmla="*/ 5152200 w 7638225"/>
              <a:gd name="connsiteY63" fmla="*/ 2352675 h 3552825"/>
              <a:gd name="connsiteX64" fmla="*/ 5123625 w 7638225"/>
              <a:gd name="connsiteY64" fmla="*/ 2295525 h 3552825"/>
              <a:gd name="connsiteX65" fmla="*/ 5133150 w 7638225"/>
              <a:gd name="connsiteY65" fmla="*/ 2257425 h 3552825"/>
              <a:gd name="connsiteX66" fmla="*/ 5123625 w 7638225"/>
              <a:gd name="connsiteY66" fmla="*/ 2143125 h 3552825"/>
              <a:gd name="connsiteX67" fmla="*/ 5095050 w 7638225"/>
              <a:gd name="connsiteY67" fmla="*/ 2124075 h 3552825"/>
              <a:gd name="connsiteX68" fmla="*/ 5009325 w 7638225"/>
              <a:gd name="connsiteY68" fmla="*/ 2114550 h 3552825"/>
              <a:gd name="connsiteX69" fmla="*/ 5037900 w 7638225"/>
              <a:gd name="connsiteY69" fmla="*/ 2028825 h 3552825"/>
              <a:gd name="connsiteX70" fmla="*/ 5047425 w 7638225"/>
              <a:gd name="connsiteY70" fmla="*/ 2000250 h 3552825"/>
              <a:gd name="connsiteX71" fmla="*/ 5037900 w 7638225"/>
              <a:gd name="connsiteY71" fmla="*/ 1895475 h 3552825"/>
              <a:gd name="connsiteX72" fmla="*/ 4952175 w 7638225"/>
              <a:gd name="connsiteY72" fmla="*/ 1847850 h 3552825"/>
              <a:gd name="connsiteX73" fmla="*/ 4923600 w 7638225"/>
              <a:gd name="connsiteY73" fmla="*/ 1828800 h 3552825"/>
              <a:gd name="connsiteX74" fmla="*/ 4809300 w 7638225"/>
              <a:gd name="connsiteY74" fmla="*/ 1819275 h 3552825"/>
              <a:gd name="connsiteX75" fmla="*/ 4780725 w 7638225"/>
              <a:gd name="connsiteY75" fmla="*/ 1809750 h 3552825"/>
              <a:gd name="connsiteX76" fmla="*/ 4723575 w 7638225"/>
              <a:gd name="connsiteY76" fmla="*/ 1781175 h 3552825"/>
              <a:gd name="connsiteX77" fmla="*/ 4704525 w 7638225"/>
              <a:gd name="connsiteY77" fmla="*/ 1752600 h 3552825"/>
              <a:gd name="connsiteX78" fmla="*/ 4685475 w 7638225"/>
              <a:gd name="connsiteY78" fmla="*/ 1676400 h 3552825"/>
              <a:gd name="connsiteX79" fmla="*/ 4647375 w 7638225"/>
              <a:gd name="connsiteY79" fmla="*/ 1619250 h 3552825"/>
              <a:gd name="connsiteX80" fmla="*/ 4590225 w 7638225"/>
              <a:gd name="connsiteY80" fmla="*/ 1600200 h 3552825"/>
              <a:gd name="connsiteX81" fmla="*/ 4371150 w 7638225"/>
              <a:gd name="connsiteY81" fmla="*/ 1609725 h 3552825"/>
              <a:gd name="connsiteX82" fmla="*/ 4352100 w 7638225"/>
              <a:gd name="connsiteY82" fmla="*/ 1638300 h 3552825"/>
              <a:gd name="connsiteX83" fmla="*/ 4342575 w 7638225"/>
              <a:gd name="connsiteY83" fmla="*/ 1704975 h 3552825"/>
              <a:gd name="connsiteX84" fmla="*/ 4314000 w 7638225"/>
              <a:gd name="connsiteY84" fmla="*/ 1724025 h 3552825"/>
              <a:gd name="connsiteX85" fmla="*/ 4228275 w 7638225"/>
              <a:gd name="connsiteY85" fmla="*/ 1714500 h 3552825"/>
              <a:gd name="connsiteX86" fmla="*/ 4199700 w 7638225"/>
              <a:gd name="connsiteY86" fmla="*/ 1619250 h 3552825"/>
              <a:gd name="connsiteX87" fmla="*/ 4190175 w 7638225"/>
              <a:gd name="connsiteY87" fmla="*/ 1590675 h 3552825"/>
              <a:gd name="connsiteX88" fmla="*/ 4123500 w 7638225"/>
              <a:gd name="connsiteY88" fmla="*/ 1571625 h 3552825"/>
              <a:gd name="connsiteX89" fmla="*/ 3935382 w 7638225"/>
              <a:gd name="connsiteY89" fmla="*/ 1631156 h 3552825"/>
              <a:gd name="connsiteX90" fmla="*/ 3856800 w 7638225"/>
              <a:gd name="connsiteY90" fmla="*/ 1631156 h 3552825"/>
              <a:gd name="connsiteX91" fmla="*/ 3828225 w 7638225"/>
              <a:gd name="connsiteY91" fmla="*/ 1619250 h 3552825"/>
              <a:gd name="connsiteX92" fmla="*/ 3759169 w 7638225"/>
              <a:gd name="connsiteY92" fmla="*/ 1626394 h 3552825"/>
              <a:gd name="connsiteX93" fmla="*/ 3856800 w 7638225"/>
              <a:gd name="connsiteY93" fmla="*/ 1719263 h 3552825"/>
              <a:gd name="connsiteX94" fmla="*/ 3835369 w 7638225"/>
              <a:gd name="connsiteY94" fmla="*/ 1774032 h 3552825"/>
              <a:gd name="connsiteX95" fmla="*/ 3818700 w 7638225"/>
              <a:gd name="connsiteY95" fmla="*/ 1809750 h 3552825"/>
              <a:gd name="connsiteX96" fmla="*/ 3809175 w 7638225"/>
              <a:gd name="connsiteY96" fmla="*/ 1885950 h 3552825"/>
              <a:gd name="connsiteX97" fmla="*/ 3799650 w 7638225"/>
              <a:gd name="connsiteY97" fmla="*/ 2000250 h 3552825"/>
              <a:gd name="connsiteX98" fmla="*/ 3771075 w 7638225"/>
              <a:gd name="connsiteY98" fmla="*/ 2009775 h 3552825"/>
              <a:gd name="connsiteX99" fmla="*/ 3704400 w 7638225"/>
              <a:gd name="connsiteY99" fmla="*/ 1981200 h 3552825"/>
              <a:gd name="connsiteX100" fmla="*/ 3666300 w 7638225"/>
              <a:gd name="connsiteY100" fmla="*/ 1971675 h 3552825"/>
              <a:gd name="connsiteX101" fmla="*/ 3504375 w 7638225"/>
              <a:gd name="connsiteY101" fmla="*/ 1962150 h 3552825"/>
              <a:gd name="connsiteX102" fmla="*/ 3456750 w 7638225"/>
              <a:gd name="connsiteY102" fmla="*/ 2009775 h 3552825"/>
              <a:gd name="connsiteX103" fmla="*/ 3428175 w 7638225"/>
              <a:gd name="connsiteY103" fmla="*/ 2019300 h 3552825"/>
              <a:gd name="connsiteX104" fmla="*/ 3399600 w 7638225"/>
              <a:gd name="connsiteY104" fmla="*/ 2038350 h 3552825"/>
              <a:gd name="connsiteX105" fmla="*/ 3361500 w 7638225"/>
              <a:gd name="connsiteY105" fmla="*/ 2028825 h 3552825"/>
              <a:gd name="connsiteX106" fmla="*/ 3332925 w 7638225"/>
              <a:gd name="connsiteY106" fmla="*/ 2019300 h 3552825"/>
              <a:gd name="connsiteX107" fmla="*/ 3256725 w 7638225"/>
              <a:gd name="connsiteY107" fmla="*/ 2000250 h 3552825"/>
              <a:gd name="connsiteX108" fmla="*/ 3228150 w 7638225"/>
              <a:gd name="connsiteY108" fmla="*/ 1981200 h 3552825"/>
              <a:gd name="connsiteX109" fmla="*/ 3142425 w 7638225"/>
              <a:gd name="connsiteY109" fmla="*/ 1885950 h 3552825"/>
              <a:gd name="connsiteX110" fmla="*/ 3094800 w 7638225"/>
              <a:gd name="connsiteY110" fmla="*/ 1847850 h 3552825"/>
              <a:gd name="connsiteX111" fmla="*/ 2961450 w 7638225"/>
              <a:gd name="connsiteY111" fmla="*/ 1857375 h 3552825"/>
              <a:gd name="connsiteX112" fmla="*/ 2932875 w 7638225"/>
              <a:gd name="connsiteY112" fmla="*/ 1866900 h 3552825"/>
              <a:gd name="connsiteX113" fmla="*/ 2885250 w 7638225"/>
              <a:gd name="connsiteY113" fmla="*/ 1876425 h 3552825"/>
              <a:gd name="connsiteX114" fmla="*/ 2818575 w 7638225"/>
              <a:gd name="connsiteY114" fmla="*/ 1857375 h 3552825"/>
              <a:gd name="connsiteX115" fmla="*/ 2770950 w 7638225"/>
              <a:gd name="connsiteY115" fmla="*/ 1800225 h 3552825"/>
              <a:gd name="connsiteX116" fmla="*/ 2742375 w 7638225"/>
              <a:gd name="connsiteY116" fmla="*/ 1781175 h 3552825"/>
              <a:gd name="connsiteX117" fmla="*/ 2685225 w 7638225"/>
              <a:gd name="connsiteY117" fmla="*/ 1762125 h 3552825"/>
              <a:gd name="connsiteX118" fmla="*/ 2609025 w 7638225"/>
              <a:gd name="connsiteY118" fmla="*/ 1743075 h 3552825"/>
              <a:gd name="connsiteX119" fmla="*/ 2494725 w 7638225"/>
              <a:gd name="connsiteY119" fmla="*/ 1685925 h 3552825"/>
              <a:gd name="connsiteX120" fmla="*/ 2475675 w 7638225"/>
              <a:gd name="connsiteY120" fmla="*/ 1657350 h 3552825"/>
              <a:gd name="connsiteX121" fmla="*/ 2447100 w 7638225"/>
              <a:gd name="connsiteY121" fmla="*/ 1638300 h 3552825"/>
              <a:gd name="connsiteX122" fmla="*/ 2456625 w 7638225"/>
              <a:gd name="connsiteY122" fmla="*/ 1485900 h 3552825"/>
              <a:gd name="connsiteX123" fmla="*/ 2399475 w 7638225"/>
              <a:gd name="connsiteY123" fmla="*/ 1466850 h 3552825"/>
              <a:gd name="connsiteX124" fmla="*/ 2370900 w 7638225"/>
              <a:gd name="connsiteY124" fmla="*/ 1447800 h 3552825"/>
              <a:gd name="connsiteX125" fmla="*/ 2342325 w 7638225"/>
              <a:gd name="connsiteY125" fmla="*/ 1419225 h 3552825"/>
              <a:gd name="connsiteX126" fmla="*/ 2313750 w 7638225"/>
              <a:gd name="connsiteY126" fmla="*/ 1409700 h 3552825"/>
              <a:gd name="connsiteX127" fmla="*/ 2199450 w 7638225"/>
              <a:gd name="connsiteY127" fmla="*/ 1362075 h 3552825"/>
              <a:gd name="connsiteX128" fmla="*/ 2170875 w 7638225"/>
              <a:gd name="connsiteY128" fmla="*/ 1352550 h 3552825"/>
              <a:gd name="connsiteX129" fmla="*/ 2113725 w 7638225"/>
              <a:gd name="connsiteY129" fmla="*/ 1371600 h 3552825"/>
              <a:gd name="connsiteX130" fmla="*/ 2094675 w 7638225"/>
              <a:gd name="connsiteY130" fmla="*/ 1343025 h 3552825"/>
              <a:gd name="connsiteX131" fmla="*/ 2066100 w 7638225"/>
              <a:gd name="connsiteY131" fmla="*/ 1285875 h 3552825"/>
              <a:gd name="connsiteX132" fmla="*/ 2037525 w 7638225"/>
              <a:gd name="connsiteY132" fmla="*/ 1276350 h 3552825"/>
              <a:gd name="connsiteX133" fmla="*/ 2008950 w 7638225"/>
              <a:gd name="connsiteY133" fmla="*/ 1257300 h 3552825"/>
              <a:gd name="connsiteX134" fmla="*/ 1999425 w 7638225"/>
              <a:gd name="connsiteY134" fmla="*/ 1085850 h 3552825"/>
              <a:gd name="connsiteX135" fmla="*/ 1989900 w 7638225"/>
              <a:gd name="connsiteY135" fmla="*/ 1057275 h 3552825"/>
              <a:gd name="connsiteX136" fmla="*/ 1951800 w 7638225"/>
              <a:gd name="connsiteY136" fmla="*/ 1047750 h 3552825"/>
              <a:gd name="connsiteX137" fmla="*/ 1866075 w 7638225"/>
              <a:gd name="connsiteY137" fmla="*/ 1019175 h 3552825"/>
              <a:gd name="connsiteX138" fmla="*/ 1837500 w 7638225"/>
              <a:gd name="connsiteY138" fmla="*/ 1009650 h 3552825"/>
              <a:gd name="connsiteX139" fmla="*/ 1808925 w 7638225"/>
              <a:gd name="connsiteY139" fmla="*/ 1000125 h 3552825"/>
              <a:gd name="connsiteX140" fmla="*/ 1780350 w 7638225"/>
              <a:gd name="connsiteY140" fmla="*/ 981075 h 3552825"/>
              <a:gd name="connsiteX141" fmla="*/ 1723200 w 7638225"/>
              <a:gd name="connsiteY141" fmla="*/ 1009650 h 3552825"/>
              <a:gd name="connsiteX142" fmla="*/ 1704150 w 7638225"/>
              <a:gd name="connsiteY142" fmla="*/ 1038225 h 3552825"/>
              <a:gd name="connsiteX143" fmla="*/ 1594612 w 7638225"/>
              <a:gd name="connsiteY143" fmla="*/ 1090613 h 3552825"/>
              <a:gd name="connsiteX144" fmla="*/ 1408875 w 7638225"/>
              <a:gd name="connsiteY144" fmla="*/ 1038225 h 3552825"/>
              <a:gd name="connsiteX145" fmla="*/ 1335056 w 7638225"/>
              <a:gd name="connsiteY145" fmla="*/ 1050132 h 3552825"/>
              <a:gd name="connsiteX146" fmla="*/ 1289813 w 7638225"/>
              <a:gd name="connsiteY146" fmla="*/ 1045369 h 3552825"/>
              <a:gd name="connsiteX147" fmla="*/ 1263619 w 7638225"/>
              <a:gd name="connsiteY147" fmla="*/ 995362 h 3552825"/>
              <a:gd name="connsiteX148" fmla="*/ 1227900 w 7638225"/>
              <a:gd name="connsiteY148" fmla="*/ 957263 h 3552825"/>
              <a:gd name="connsiteX149" fmla="*/ 1323150 w 7638225"/>
              <a:gd name="connsiteY149" fmla="*/ 952500 h 3552825"/>
              <a:gd name="connsiteX150" fmla="*/ 1351725 w 7638225"/>
              <a:gd name="connsiteY150" fmla="*/ 942975 h 3552825"/>
              <a:gd name="connsiteX151" fmla="*/ 1380300 w 7638225"/>
              <a:gd name="connsiteY151" fmla="*/ 914400 h 3552825"/>
              <a:gd name="connsiteX152" fmla="*/ 1389825 w 7638225"/>
              <a:gd name="connsiteY152" fmla="*/ 885825 h 3552825"/>
              <a:gd name="connsiteX153" fmla="*/ 1475550 w 7638225"/>
              <a:gd name="connsiteY153" fmla="*/ 838200 h 3552825"/>
              <a:gd name="connsiteX154" fmla="*/ 1551750 w 7638225"/>
              <a:gd name="connsiteY154" fmla="*/ 828675 h 3552825"/>
              <a:gd name="connsiteX155" fmla="*/ 1608900 w 7638225"/>
              <a:gd name="connsiteY155" fmla="*/ 800100 h 3552825"/>
              <a:gd name="connsiteX156" fmla="*/ 1618425 w 7638225"/>
              <a:gd name="connsiteY156" fmla="*/ 771525 h 3552825"/>
              <a:gd name="connsiteX157" fmla="*/ 1592231 w 7638225"/>
              <a:gd name="connsiteY157" fmla="*/ 719138 h 3552825"/>
              <a:gd name="connsiteX158" fmla="*/ 1573182 w 7638225"/>
              <a:gd name="connsiteY158" fmla="*/ 681038 h 3552825"/>
              <a:gd name="connsiteX159" fmla="*/ 1546987 w 7638225"/>
              <a:gd name="connsiteY159" fmla="*/ 645318 h 3552825"/>
              <a:gd name="connsiteX160" fmla="*/ 1532700 w 7638225"/>
              <a:gd name="connsiteY160" fmla="*/ 609600 h 3552825"/>
              <a:gd name="connsiteX161" fmla="*/ 1504125 w 7638225"/>
              <a:gd name="connsiteY161" fmla="*/ 600075 h 3552825"/>
              <a:gd name="connsiteX162" fmla="*/ 1475550 w 7638225"/>
              <a:gd name="connsiteY162" fmla="*/ 581025 h 3552825"/>
              <a:gd name="connsiteX163" fmla="*/ 1427925 w 7638225"/>
              <a:gd name="connsiteY163" fmla="*/ 495300 h 3552825"/>
              <a:gd name="connsiteX164" fmla="*/ 1399350 w 7638225"/>
              <a:gd name="connsiteY164" fmla="*/ 476250 h 3552825"/>
              <a:gd name="connsiteX165" fmla="*/ 1380300 w 7638225"/>
              <a:gd name="connsiteY165" fmla="*/ 447675 h 3552825"/>
              <a:gd name="connsiteX166" fmla="*/ 1351725 w 7638225"/>
              <a:gd name="connsiteY166" fmla="*/ 438150 h 3552825"/>
              <a:gd name="connsiteX167" fmla="*/ 1294575 w 7638225"/>
              <a:gd name="connsiteY167" fmla="*/ 400050 h 3552825"/>
              <a:gd name="connsiteX168" fmla="*/ 1294575 w 7638225"/>
              <a:gd name="connsiteY168" fmla="*/ 400050 h 3552825"/>
              <a:gd name="connsiteX169" fmla="*/ 1237425 w 7638225"/>
              <a:gd name="connsiteY169" fmla="*/ 342900 h 3552825"/>
              <a:gd name="connsiteX170" fmla="*/ 1208850 w 7638225"/>
              <a:gd name="connsiteY170" fmla="*/ 314325 h 3552825"/>
              <a:gd name="connsiteX171" fmla="*/ 1189800 w 7638225"/>
              <a:gd name="connsiteY171" fmla="*/ 285750 h 3552825"/>
              <a:gd name="connsiteX172" fmla="*/ 1161225 w 7638225"/>
              <a:gd name="connsiteY172" fmla="*/ 276225 h 3552825"/>
              <a:gd name="connsiteX173" fmla="*/ 1142175 w 7638225"/>
              <a:gd name="connsiteY173" fmla="*/ 247650 h 3552825"/>
              <a:gd name="connsiteX174" fmla="*/ 1037400 w 7638225"/>
              <a:gd name="connsiteY174" fmla="*/ 180975 h 3552825"/>
              <a:gd name="connsiteX175" fmla="*/ 1018350 w 7638225"/>
              <a:gd name="connsiteY175" fmla="*/ 152400 h 3552825"/>
              <a:gd name="connsiteX176" fmla="*/ 989775 w 7638225"/>
              <a:gd name="connsiteY176" fmla="*/ 123825 h 3552825"/>
              <a:gd name="connsiteX177" fmla="*/ 970725 w 7638225"/>
              <a:gd name="connsiteY177" fmla="*/ 95250 h 3552825"/>
              <a:gd name="connsiteX178" fmla="*/ 913575 w 7638225"/>
              <a:gd name="connsiteY178" fmla="*/ 47625 h 3552825"/>
              <a:gd name="connsiteX179" fmla="*/ 894525 w 7638225"/>
              <a:gd name="connsiteY179" fmla="*/ 19050 h 3552825"/>
              <a:gd name="connsiteX180" fmla="*/ 837375 w 7638225"/>
              <a:gd name="connsiteY180" fmla="*/ 9525 h 3552825"/>
              <a:gd name="connsiteX181" fmla="*/ 799275 w 7638225"/>
              <a:gd name="connsiteY181" fmla="*/ 0 h 3552825"/>
              <a:gd name="connsiteX182" fmla="*/ 656400 w 7638225"/>
              <a:gd name="connsiteY182" fmla="*/ 9525 h 3552825"/>
              <a:gd name="connsiteX183" fmla="*/ 599250 w 7638225"/>
              <a:gd name="connsiteY183" fmla="*/ 57150 h 3552825"/>
              <a:gd name="connsiteX184" fmla="*/ 504000 w 7638225"/>
              <a:gd name="connsiteY184" fmla="*/ 66675 h 3552825"/>
              <a:gd name="connsiteX185" fmla="*/ 427800 w 7638225"/>
              <a:gd name="connsiteY185" fmla="*/ 85725 h 3552825"/>
              <a:gd name="connsiteX186" fmla="*/ 418275 w 7638225"/>
              <a:gd name="connsiteY186" fmla="*/ 114300 h 3552825"/>
              <a:gd name="connsiteX187" fmla="*/ 446850 w 7638225"/>
              <a:gd name="connsiteY187" fmla="*/ 180975 h 3552825"/>
              <a:gd name="connsiteX188" fmla="*/ 504000 w 7638225"/>
              <a:gd name="connsiteY188" fmla="*/ 219075 h 3552825"/>
              <a:gd name="connsiteX189" fmla="*/ 513525 w 7638225"/>
              <a:gd name="connsiteY189" fmla="*/ 319087 h 3552825"/>
              <a:gd name="connsiteX190" fmla="*/ 480188 w 7638225"/>
              <a:gd name="connsiteY190" fmla="*/ 381000 h 3552825"/>
              <a:gd name="connsiteX191" fmla="*/ 456375 w 7638225"/>
              <a:gd name="connsiteY191" fmla="*/ 419100 h 3552825"/>
              <a:gd name="connsiteX192" fmla="*/ 399225 w 7638225"/>
              <a:gd name="connsiteY192" fmla="*/ 447675 h 3552825"/>
              <a:gd name="connsiteX193" fmla="*/ 301594 w 7638225"/>
              <a:gd name="connsiteY193" fmla="*/ 447675 h 3552825"/>
              <a:gd name="connsiteX194" fmla="*/ 275400 w 7638225"/>
              <a:gd name="connsiteY194" fmla="*/ 409575 h 3552825"/>
              <a:gd name="connsiteX195" fmla="*/ 18225 w 7638225"/>
              <a:gd name="connsiteY195" fmla="*/ 397669 h 3552825"/>
              <a:gd name="connsiteX196" fmla="*/ 56325 w 7638225"/>
              <a:gd name="connsiteY196" fmla="*/ 447675 h 3552825"/>
              <a:gd name="connsiteX197" fmla="*/ 72994 w 7638225"/>
              <a:gd name="connsiteY197" fmla="*/ 511969 h 3552825"/>
              <a:gd name="connsiteX198" fmla="*/ 3938 w 7638225"/>
              <a:gd name="connsiteY198" fmla="*/ 561975 h 3552825"/>
              <a:gd name="connsiteX199" fmla="*/ 37275 w 7638225"/>
              <a:gd name="connsiteY199" fmla="*/ 619125 h 3552825"/>
              <a:gd name="connsiteX200" fmla="*/ 46800 w 7638225"/>
              <a:gd name="connsiteY200" fmla="*/ 666750 h 3552825"/>
              <a:gd name="connsiteX201" fmla="*/ 65850 w 7638225"/>
              <a:gd name="connsiteY201" fmla="*/ 723900 h 3552825"/>
              <a:gd name="connsiteX202" fmla="*/ 142050 w 7638225"/>
              <a:gd name="connsiteY202" fmla="*/ 742950 h 3552825"/>
              <a:gd name="connsiteX203" fmla="*/ 199200 w 7638225"/>
              <a:gd name="connsiteY203" fmla="*/ 762000 h 3552825"/>
              <a:gd name="connsiteX204" fmla="*/ 256350 w 7638225"/>
              <a:gd name="connsiteY204" fmla="*/ 781050 h 3552825"/>
              <a:gd name="connsiteX205" fmla="*/ 284925 w 7638225"/>
              <a:gd name="connsiteY205" fmla="*/ 790575 h 3552825"/>
              <a:gd name="connsiteX206" fmla="*/ 303975 w 7638225"/>
              <a:gd name="connsiteY206" fmla="*/ 847725 h 3552825"/>
              <a:gd name="connsiteX207" fmla="*/ 323025 w 7638225"/>
              <a:gd name="connsiteY207" fmla="*/ 885825 h 3552825"/>
              <a:gd name="connsiteX0" fmla="*/ 7200075 w 7638225"/>
              <a:gd name="connsiteY0" fmla="*/ 3552825 h 3552825"/>
              <a:gd name="connsiteX1" fmla="*/ 7176263 w 7638225"/>
              <a:gd name="connsiteY1" fmla="*/ 3548063 h 3552825"/>
              <a:gd name="connsiteX2" fmla="*/ 7228650 w 7638225"/>
              <a:gd name="connsiteY2" fmla="*/ 3495675 h 3552825"/>
              <a:gd name="connsiteX3" fmla="*/ 7219125 w 7638225"/>
              <a:gd name="connsiteY3" fmla="*/ 3457575 h 3552825"/>
              <a:gd name="connsiteX4" fmla="*/ 7223887 w 7638225"/>
              <a:gd name="connsiteY4" fmla="*/ 3352800 h 3552825"/>
              <a:gd name="connsiteX5" fmla="*/ 7247700 w 7638225"/>
              <a:gd name="connsiteY5" fmla="*/ 3343275 h 3552825"/>
              <a:gd name="connsiteX6" fmla="*/ 7259606 w 7638225"/>
              <a:gd name="connsiteY6" fmla="*/ 3257550 h 3552825"/>
              <a:gd name="connsiteX7" fmla="*/ 7323900 w 7638225"/>
              <a:gd name="connsiteY7" fmla="*/ 3219450 h 3552825"/>
              <a:gd name="connsiteX8" fmla="*/ 7333425 w 7638225"/>
              <a:gd name="connsiteY8" fmla="*/ 3190875 h 3552825"/>
              <a:gd name="connsiteX9" fmla="*/ 7345331 w 7638225"/>
              <a:gd name="connsiteY9" fmla="*/ 2988469 h 3552825"/>
              <a:gd name="connsiteX10" fmla="*/ 7426294 w 7638225"/>
              <a:gd name="connsiteY10" fmla="*/ 2924175 h 3552825"/>
              <a:gd name="connsiteX11" fmla="*/ 7488206 w 7638225"/>
              <a:gd name="connsiteY11" fmla="*/ 2962275 h 3552825"/>
              <a:gd name="connsiteX12" fmla="*/ 7542975 w 7638225"/>
              <a:gd name="connsiteY12" fmla="*/ 2947988 h 3552825"/>
              <a:gd name="connsiteX13" fmla="*/ 7590600 w 7638225"/>
              <a:gd name="connsiteY13" fmla="*/ 2867025 h 3552825"/>
              <a:gd name="connsiteX14" fmla="*/ 7600125 w 7638225"/>
              <a:gd name="connsiteY14" fmla="*/ 2838450 h 3552825"/>
              <a:gd name="connsiteX15" fmla="*/ 7628700 w 7638225"/>
              <a:gd name="connsiteY15" fmla="*/ 2819400 h 3552825"/>
              <a:gd name="connsiteX16" fmla="*/ 7638225 w 7638225"/>
              <a:gd name="connsiteY16" fmla="*/ 2790825 h 3552825"/>
              <a:gd name="connsiteX17" fmla="*/ 7628700 w 7638225"/>
              <a:gd name="connsiteY17" fmla="*/ 2752725 h 3552825"/>
              <a:gd name="connsiteX18" fmla="*/ 7504875 w 7638225"/>
              <a:gd name="connsiteY18" fmla="*/ 2714625 h 3552825"/>
              <a:gd name="connsiteX19" fmla="*/ 7476300 w 7638225"/>
              <a:gd name="connsiteY19" fmla="*/ 2705100 h 3552825"/>
              <a:gd name="connsiteX20" fmla="*/ 7447725 w 7638225"/>
              <a:gd name="connsiteY20" fmla="*/ 2676525 h 3552825"/>
              <a:gd name="connsiteX21" fmla="*/ 7419150 w 7638225"/>
              <a:gd name="connsiteY21" fmla="*/ 2657475 h 3552825"/>
              <a:gd name="connsiteX22" fmla="*/ 7257225 w 7638225"/>
              <a:gd name="connsiteY22" fmla="*/ 2619375 h 3552825"/>
              <a:gd name="connsiteX23" fmla="*/ 7190550 w 7638225"/>
              <a:gd name="connsiteY23" fmla="*/ 2600325 h 3552825"/>
              <a:gd name="connsiteX24" fmla="*/ 7085775 w 7638225"/>
              <a:gd name="connsiteY24" fmla="*/ 2571750 h 3552825"/>
              <a:gd name="connsiteX25" fmla="*/ 7057200 w 7638225"/>
              <a:gd name="connsiteY25" fmla="*/ 2552700 h 3552825"/>
              <a:gd name="connsiteX26" fmla="*/ 6981000 w 7638225"/>
              <a:gd name="connsiteY26" fmla="*/ 2543175 h 3552825"/>
              <a:gd name="connsiteX27" fmla="*/ 6952425 w 7638225"/>
              <a:gd name="connsiteY27" fmla="*/ 2533650 h 3552825"/>
              <a:gd name="connsiteX28" fmla="*/ 6857175 w 7638225"/>
              <a:gd name="connsiteY28" fmla="*/ 2552700 h 3552825"/>
              <a:gd name="connsiteX29" fmla="*/ 6828600 w 7638225"/>
              <a:gd name="connsiteY29" fmla="*/ 2571750 h 3552825"/>
              <a:gd name="connsiteX30" fmla="*/ 6771450 w 7638225"/>
              <a:gd name="connsiteY30" fmla="*/ 2590800 h 3552825"/>
              <a:gd name="connsiteX31" fmla="*/ 6742875 w 7638225"/>
              <a:gd name="connsiteY31" fmla="*/ 2609850 h 3552825"/>
              <a:gd name="connsiteX32" fmla="*/ 6714300 w 7638225"/>
              <a:gd name="connsiteY32" fmla="*/ 2619375 h 3552825"/>
              <a:gd name="connsiteX33" fmla="*/ 6657150 w 7638225"/>
              <a:gd name="connsiteY33" fmla="*/ 2657475 h 3552825"/>
              <a:gd name="connsiteX34" fmla="*/ 6600000 w 7638225"/>
              <a:gd name="connsiteY34" fmla="*/ 2619375 h 3552825"/>
              <a:gd name="connsiteX35" fmla="*/ 6542850 w 7638225"/>
              <a:gd name="connsiteY35" fmla="*/ 2581275 h 3552825"/>
              <a:gd name="connsiteX36" fmla="*/ 6514275 w 7638225"/>
              <a:gd name="connsiteY36" fmla="*/ 2562225 h 3552825"/>
              <a:gd name="connsiteX37" fmla="*/ 6428550 w 7638225"/>
              <a:gd name="connsiteY37" fmla="*/ 2543175 h 3552825"/>
              <a:gd name="connsiteX38" fmla="*/ 6247575 w 7638225"/>
              <a:gd name="connsiteY38" fmla="*/ 2533650 h 3552825"/>
              <a:gd name="connsiteX39" fmla="*/ 6171375 w 7638225"/>
              <a:gd name="connsiteY39" fmla="*/ 2552700 h 3552825"/>
              <a:gd name="connsiteX40" fmla="*/ 6142800 w 7638225"/>
              <a:gd name="connsiteY40" fmla="*/ 2571750 h 3552825"/>
              <a:gd name="connsiteX41" fmla="*/ 6133275 w 7638225"/>
              <a:gd name="connsiteY41" fmla="*/ 2619375 h 3552825"/>
              <a:gd name="connsiteX42" fmla="*/ 6076125 w 7638225"/>
              <a:gd name="connsiteY42" fmla="*/ 2647950 h 3552825"/>
              <a:gd name="connsiteX43" fmla="*/ 5876100 w 7638225"/>
              <a:gd name="connsiteY43" fmla="*/ 2647950 h 3552825"/>
              <a:gd name="connsiteX44" fmla="*/ 5838000 w 7638225"/>
              <a:gd name="connsiteY44" fmla="*/ 2657475 h 3552825"/>
              <a:gd name="connsiteX45" fmla="*/ 5780850 w 7638225"/>
              <a:gd name="connsiteY45" fmla="*/ 2676525 h 3552825"/>
              <a:gd name="connsiteX46" fmla="*/ 5771325 w 7638225"/>
              <a:gd name="connsiteY46" fmla="*/ 2781300 h 3552825"/>
              <a:gd name="connsiteX47" fmla="*/ 5730844 w 7638225"/>
              <a:gd name="connsiteY47" fmla="*/ 2831306 h 3552825"/>
              <a:gd name="connsiteX48" fmla="*/ 5609400 w 7638225"/>
              <a:gd name="connsiteY48" fmla="*/ 2781300 h 3552825"/>
              <a:gd name="connsiteX49" fmla="*/ 5552250 w 7638225"/>
              <a:gd name="connsiteY49" fmla="*/ 2762250 h 3552825"/>
              <a:gd name="connsiteX50" fmla="*/ 5523675 w 7638225"/>
              <a:gd name="connsiteY50" fmla="*/ 2752725 h 3552825"/>
              <a:gd name="connsiteX51" fmla="*/ 5466525 w 7638225"/>
              <a:gd name="connsiteY51" fmla="*/ 2714625 h 3552825"/>
              <a:gd name="connsiteX52" fmla="*/ 5409375 w 7638225"/>
              <a:gd name="connsiteY52" fmla="*/ 2695575 h 3552825"/>
              <a:gd name="connsiteX53" fmla="*/ 5380800 w 7638225"/>
              <a:gd name="connsiteY53" fmla="*/ 2686050 h 3552825"/>
              <a:gd name="connsiteX54" fmla="*/ 5180775 w 7638225"/>
              <a:gd name="connsiteY54" fmla="*/ 2590800 h 3552825"/>
              <a:gd name="connsiteX55" fmla="*/ 5199825 w 7638225"/>
              <a:gd name="connsiteY55" fmla="*/ 2562225 h 3552825"/>
              <a:gd name="connsiteX56" fmla="*/ 5256975 w 7638225"/>
              <a:gd name="connsiteY56" fmla="*/ 2543175 h 3552825"/>
              <a:gd name="connsiteX57" fmla="*/ 5295075 w 7638225"/>
              <a:gd name="connsiteY57" fmla="*/ 2486025 h 3552825"/>
              <a:gd name="connsiteX58" fmla="*/ 5314125 w 7638225"/>
              <a:gd name="connsiteY58" fmla="*/ 2457450 h 3552825"/>
              <a:gd name="connsiteX59" fmla="*/ 5304600 w 7638225"/>
              <a:gd name="connsiteY59" fmla="*/ 2400300 h 3552825"/>
              <a:gd name="connsiteX60" fmla="*/ 5266500 w 7638225"/>
              <a:gd name="connsiteY60" fmla="*/ 2390775 h 3552825"/>
              <a:gd name="connsiteX61" fmla="*/ 5209350 w 7638225"/>
              <a:gd name="connsiteY61" fmla="*/ 2371725 h 3552825"/>
              <a:gd name="connsiteX62" fmla="*/ 5180775 w 7638225"/>
              <a:gd name="connsiteY62" fmla="*/ 2362200 h 3552825"/>
              <a:gd name="connsiteX63" fmla="*/ 5152200 w 7638225"/>
              <a:gd name="connsiteY63" fmla="*/ 2352675 h 3552825"/>
              <a:gd name="connsiteX64" fmla="*/ 5123625 w 7638225"/>
              <a:gd name="connsiteY64" fmla="*/ 2295525 h 3552825"/>
              <a:gd name="connsiteX65" fmla="*/ 5133150 w 7638225"/>
              <a:gd name="connsiteY65" fmla="*/ 2257425 h 3552825"/>
              <a:gd name="connsiteX66" fmla="*/ 5123625 w 7638225"/>
              <a:gd name="connsiteY66" fmla="*/ 2143125 h 3552825"/>
              <a:gd name="connsiteX67" fmla="*/ 5095050 w 7638225"/>
              <a:gd name="connsiteY67" fmla="*/ 2124075 h 3552825"/>
              <a:gd name="connsiteX68" fmla="*/ 5009325 w 7638225"/>
              <a:gd name="connsiteY68" fmla="*/ 2114550 h 3552825"/>
              <a:gd name="connsiteX69" fmla="*/ 5037900 w 7638225"/>
              <a:gd name="connsiteY69" fmla="*/ 2028825 h 3552825"/>
              <a:gd name="connsiteX70" fmla="*/ 5047425 w 7638225"/>
              <a:gd name="connsiteY70" fmla="*/ 2000250 h 3552825"/>
              <a:gd name="connsiteX71" fmla="*/ 5037900 w 7638225"/>
              <a:gd name="connsiteY71" fmla="*/ 1895475 h 3552825"/>
              <a:gd name="connsiteX72" fmla="*/ 4952175 w 7638225"/>
              <a:gd name="connsiteY72" fmla="*/ 1847850 h 3552825"/>
              <a:gd name="connsiteX73" fmla="*/ 4923600 w 7638225"/>
              <a:gd name="connsiteY73" fmla="*/ 1828800 h 3552825"/>
              <a:gd name="connsiteX74" fmla="*/ 4809300 w 7638225"/>
              <a:gd name="connsiteY74" fmla="*/ 1819275 h 3552825"/>
              <a:gd name="connsiteX75" fmla="*/ 4780725 w 7638225"/>
              <a:gd name="connsiteY75" fmla="*/ 1809750 h 3552825"/>
              <a:gd name="connsiteX76" fmla="*/ 4723575 w 7638225"/>
              <a:gd name="connsiteY76" fmla="*/ 1781175 h 3552825"/>
              <a:gd name="connsiteX77" fmla="*/ 4704525 w 7638225"/>
              <a:gd name="connsiteY77" fmla="*/ 1752600 h 3552825"/>
              <a:gd name="connsiteX78" fmla="*/ 4685475 w 7638225"/>
              <a:gd name="connsiteY78" fmla="*/ 1676400 h 3552825"/>
              <a:gd name="connsiteX79" fmla="*/ 4647375 w 7638225"/>
              <a:gd name="connsiteY79" fmla="*/ 1619250 h 3552825"/>
              <a:gd name="connsiteX80" fmla="*/ 4590225 w 7638225"/>
              <a:gd name="connsiteY80" fmla="*/ 1600200 h 3552825"/>
              <a:gd name="connsiteX81" fmla="*/ 4371150 w 7638225"/>
              <a:gd name="connsiteY81" fmla="*/ 1609725 h 3552825"/>
              <a:gd name="connsiteX82" fmla="*/ 4352100 w 7638225"/>
              <a:gd name="connsiteY82" fmla="*/ 1638300 h 3552825"/>
              <a:gd name="connsiteX83" fmla="*/ 4342575 w 7638225"/>
              <a:gd name="connsiteY83" fmla="*/ 1704975 h 3552825"/>
              <a:gd name="connsiteX84" fmla="*/ 4314000 w 7638225"/>
              <a:gd name="connsiteY84" fmla="*/ 1724025 h 3552825"/>
              <a:gd name="connsiteX85" fmla="*/ 4228275 w 7638225"/>
              <a:gd name="connsiteY85" fmla="*/ 1714500 h 3552825"/>
              <a:gd name="connsiteX86" fmla="*/ 4199700 w 7638225"/>
              <a:gd name="connsiteY86" fmla="*/ 1619250 h 3552825"/>
              <a:gd name="connsiteX87" fmla="*/ 4190175 w 7638225"/>
              <a:gd name="connsiteY87" fmla="*/ 1590675 h 3552825"/>
              <a:gd name="connsiteX88" fmla="*/ 4123500 w 7638225"/>
              <a:gd name="connsiteY88" fmla="*/ 1571625 h 3552825"/>
              <a:gd name="connsiteX89" fmla="*/ 3935382 w 7638225"/>
              <a:gd name="connsiteY89" fmla="*/ 1631156 h 3552825"/>
              <a:gd name="connsiteX90" fmla="*/ 3856800 w 7638225"/>
              <a:gd name="connsiteY90" fmla="*/ 1631156 h 3552825"/>
              <a:gd name="connsiteX91" fmla="*/ 3828225 w 7638225"/>
              <a:gd name="connsiteY91" fmla="*/ 1619250 h 3552825"/>
              <a:gd name="connsiteX92" fmla="*/ 3759169 w 7638225"/>
              <a:gd name="connsiteY92" fmla="*/ 1626394 h 3552825"/>
              <a:gd name="connsiteX93" fmla="*/ 3856800 w 7638225"/>
              <a:gd name="connsiteY93" fmla="*/ 1719263 h 3552825"/>
              <a:gd name="connsiteX94" fmla="*/ 3835369 w 7638225"/>
              <a:gd name="connsiteY94" fmla="*/ 1774032 h 3552825"/>
              <a:gd name="connsiteX95" fmla="*/ 3818700 w 7638225"/>
              <a:gd name="connsiteY95" fmla="*/ 1809750 h 3552825"/>
              <a:gd name="connsiteX96" fmla="*/ 3809175 w 7638225"/>
              <a:gd name="connsiteY96" fmla="*/ 1885950 h 3552825"/>
              <a:gd name="connsiteX97" fmla="*/ 3799650 w 7638225"/>
              <a:gd name="connsiteY97" fmla="*/ 2000250 h 3552825"/>
              <a:gd name="connsiteX98" fmla="*/ 3771075 w 7638225"/>
              <a:gd name="connsiteY98" fmla="*/ 2009775 h 3552825"/>
              <a:gd name="connsiteX99" fmla="*/ 3704400 w 7638225"/>
              <a:gd name="connsiteY99" fmla="*/ 1981200 h 3552825"/>
              <a:gd name="connsiteX100" fmla="*/ 3666300 w 7638225"/>
              <a:gd name="connsiteY100" fmla="*/ 1971675 h 3552825"/>
              <a:gd name="connsiteX101" fmla="*/ 3504375 w 7638225"/>
              <a:gd name="connsiteY101" fmla="*/ 1962150 h 3552825"/>
              <a:gd name="connsiteX102" fmla="*/ 3456750 w 7638225"/>
              <a:gd name="connsiteY102" fmla="*/ 2009775 h 3552825"/>
              <a:gd name="connsiteX103" fmla="*/ 3428175 w 7638225"/>
              <a:gd name="connsiteY103" fmla="*/ 2019300 h 3552825"/>
              <a:gd name="connsiteX104" fmla="*/ 3399600 w 7638225"/>
              <a:gd name="connsiteY104" fmla="*/ 2038350 h 3552825"/>
              <a:gd name="connsiteX105" fmla="*/ 3361500 w 7638225"/>
              <a:gd name="connsiteY105" fmla="*/ 2028825 h 3552825"/>
              <a:gd name="connsiteX106" fmla="*/ 3332925 w 7638225"/>
              <a:gd name="connsiteY106" fmla="*/ 2019300 h 3552825"/>
              <a:gd name="connsiteX107" fmla="*/ 3256725 w 7638225"/>
              <a:gd name="connsiteY107" fmla="*/ 2000250 h 3552825"/>
              <a:gd name="connsiteX108" fmla="*/ 3228150 w 7638225"/>
              <a:gd name="connsiteY108" fmla="*/ 1981200 h 3552825"/>
              <a:gd name="connsiteX109" fmla="*/ 3142425 w 7638225"/>
              <a:gd name="connsiteY109" fmla="*/ 1885950 h 3552825"/>
              <a:gd name="connsiteX110" fmla="*/ 3094800 w 7638225"/>
              <a:gd name="connsiteY110" fmla="*/ 1847850 h 3552825"/>
              <a:gd name="connsiteX111" fmla="*/ 2961450 w 7638225"/>
              <a:gd name="connsiteY111" fmla="*/ 1857375 h 3552825"/>
              <a:gd name="connsiteX112" fmla="*/ 2932875 w 7638225"/>
              <a:gd name="connsiteY112" fmla="*/ 1866900 h 3552825"/>
              <a:gd name="connsiteX113" fmla="*/ 2885250 w 7638225"/>
              <a:gd name="connsiteY113" fmla="*/ 1876425 h 3552825"/>
              <a:gd name="connsiteX114" fmla="*/ 2818575 w 7638225"/>
              <a:gd name="connsiteY114" fmla="*/ 1857375 h 3552825"/>
              <a:gd name="connsiteX115" fmla="*/ 2770950 w 7638225"/>
              <a:gd name="connsiteY115" fmla="*/ 1800225 h 3552825"/>
              <a:gd name="connsiteX116" fmla="*/ 2742375 w 7638225"/>
              <a:gd name="connsiteY116" fmla="*/ 1781175 h 3552825"/>
              <a:gd name="connsiteX117" fmla="*/ 2685225 w 7638225"/>
              <a:gd name="connsiteY117" fmla="*/ 1762125 h 3552825"/>
              <a:gd name="connsiteX118" fmla="*/ 2609025 w 7638225"/>
              <a:gd name="connsiteY118" fmla="*/ 1743075 h 3552825"/>
              <a:gd name="connsiteX119" fmla="*/ 2494725 w 7638225"/>
              <a:gd name="connsiteY119" fmla="*/ 1685925 h 3552825"/>
              <a:gd name="connsiteX120" fmla="*/ 2475675 w 7638225"/>
              <a:gd name="connsiteY120" fmla="*/ 1657350 h 3552825"/>
              <a:gd name="connsiteX121" fmla="*/ 2447100 w 7638225"/>
              <a:gd name="connsiteY121" fmla="*/ 1638300 h 3552825"/>
              <a:gd name="connsiteX122" fmla="*/ 2456625 w 7638225"/>
              <a:gd name="connsiteY122" fmla="*/ 1485900 h 3552825"/>
              <a:gd name="connsiteX123" fmla="*/ 2399475 w 7638225"/>
              <a:gd name="connsiteY123" fmla="*/ 1466850 h 3552825"/>
              <a:gd name="connsiteX124" fmla="*/ 2370900 w 7638225"/>
              <a:gd name="connsiteY124" fmla="*/ 1447800 h 3552825"/>
              <a:gd name="connsiteX125" fmla="*/ 2342325 w 7638225"/>
              <a:gd name="connsiteY125" fmla="*/ 1419225 h 3552825"/>
              <a:gd name="connsiteX126" fmla="*/ 2313750 w 7638225"/>
              <a:gd name="connsiteY126" fmla="*/ 1409700 h 3552825"/>
              <a:gd name="connsiteX127" fmla="*/ 2199450 w 7638225"/>
              <a:gd name="connsiteY127" fmla="*/ 1362075 h 3552825"/>
              <a:gd name="connsiteX128" fmla="*/ 2170875 w 7638225"/>
              <a:gd name="connsiteY128" fmla="*/ 1352550 h 3552825"/>
              <a:gd name="connsiteX129" fmla="*/ 2113725 w 7638225"/>
              <a:gd name="connsiteY129" fmla="*/ 1371600 h 3552825"/>
              <a:gd name="connsiteX130" fmla="*/ 2094675 w 7638225"/>
              <a:gd name="connsiteY130" fmla="*/ 1343025 h 3552825"/>
              <a:gd name="connsiteX131" fmla="*/ 2066100 w 7638225"/>
              <a:gd name="connsiteY131" fmla="*/ 1285875 h 3552825"/>
              <a:gd name="connsiteX132" fmla="*/ 2037525 w 7638225"/>
              <a:gd name="connsiteY132" fmla="*/ 1276350 h 3552825"/>
              <a:gd name="connsiteX133" fmla="*/ 2008950 w 7638225"/>
              <a:gd name="connsiteY133" fmla="*/ 1257300 h 3552825"/>
              <a:gd name="connsiteX134" fmla="*/ 1999425 w 7638225"/>
              <a:gd name="connsiteY134" fmla="*/ 1085850 h 3552825"/>
              <a:gd name="connsiteX135" fmla="*/ 1989900 w 7638225"/>
              <a:gd name="connsiteY135" fmla="*/ 1057275 h 3552825"/>
              <a:gd name="connsiteX136" fmla="*/ 1951800 w 7638225"/>
              <a:gd name="connsiteY136" fmla="*/ 1047750 h 3552825"/>
              <a:gd name="connsiteX137" fmla="*/ 1866075 w 7638225"/>
              <a:gd name="connsiteY137" fmla="*/ 1019175 h 3552825"/>
              <a:gd name="connsiteX138" fmla="*/ 1837500 w 7638225"/>
              <a:gd name="connsiteY138" fmla="*/ 1009650 h 3552825"/>
              <a:gd name="connsiteX139" fmla="*/ 1808925 w 7638225"/>
              <a:gd name="connsiteY139" fmla="*/ 1000125 h 3552825"/>
              <a:gd name="connsiteX140" fmla="*/ 1780350 w 7638225"/>
              <a:gd name="connsiteY140" fmla="*/ 981075 h 3552825"/>
              <a:gd name="connsiteX141" fmla="*/ 1723200 w 7638225"/>
              <a:gd name="connsiteY141" fmla="*/ 1009650 h 3552825"/>
              <a:gd name="connsiteX142" fmla="*/ 1704150 w 7638225"/>
              <a:gd name="connsiteY142" fmla="*/ 1038225 h 3552825"/>
              <a:gd name="connsiteX143" fmla="*/ 1594612 w 7638225"/>
              <a:gd name="connsiteY143" fmla="*/ 1090613 h 3552825"/>
              <a:gd name="connsiteX144" fmla="*/ 1408875 w 7638225"/>
              <a:gd name="connsiteY144" fmla="*/ 1038225 h 3552825"/>
              <a:gd name="connsiteX145" fmla="*/ 1335056 w 7638225"/>
              <a:gd name="connsiteY145" fmla="*/ 1050132 h 3552825"/>
              <a:gd name="connsiteX146" fmla="*/ 1289813 w 7638225"/>
              <a:gd name="connsiteY146" fmla="*/ 1045369 h 3552825"/>
              <a:gd name="connsiteX147" fmla="*/ 1263619 w 7638225"/>
              <a:gd name="connsiteY147" fmla="*/ 995362 h 3552825"/>
              <a:gd name="connsiteX148" fmla="*/ 1227900 w 7638225"/>
              <a:gd name="connsiteY148" fmla="*/ 957263 h 3552825"/>
              <a:gd name="connsiteX149" fmla="*/ 1323150 w 7638225"/>
              <a:gd name="connsiteY149" fmla="*/ 952500 h 3552825"/>
              <a:gd name="connsiteX150" fmla="*/ 1351725 w 7638225"/>
              <a:gd name="connsiteY150" fmla="*/ 942975 h 3552825"/>
              <a:gd name="connsiteX151" fmla="*/ 1380300 w 7638225"/>
              <a:gd name="connsiteY151" fmla="*/ 914400 h 3552825"/>
              <a:gd name="connsiteX152" fmla="*/ 1389825 w 7638225"/>
              <a:gd name="connsiteY152" fmla="*/ 885825 h 3552825"/>
              <a:gd name="connsiteX153" fmla="*/ 1475550 w 7638225"/>
              <a:gd name="connsiteY153" fmla="*/ 838200 h 3552825"/>
              <a:gd name="connsiteX154" fmla="*/ 1551750 w 7638225"/>
              <a:gd name="connsiteY154" fmla="*/ 828675 h 3552825"/>
              <a:gd name="connsiteX155" fmla="*/ 1608900 w 7638225"/>
              <a:gd name="connsiteY155" fmla="*/ 800100 h 3552825"/>
              <a:gd name="connsiteX156" fmla="*/ 1618425 w 7638225"/>
              <a:gd name="connsiteY156" fmla="*/ 771525 h 3552825"/>
              <a:gd name="connsiteX157" fmla="*/ 1592231 w 7638225"/>
              <a:gd name="connsiteY157" fmla="*/ 719138 h 3552825"/>
              <a:gd name="connsiteX158" fmla="*/ 1573182 w 7638225"/>
              <a:gd name="connsiteY158" fmla="*/ 681038 h 3552825"/>
              <a:gd name="connsiteX159" fmla="*/ 1546987 w 7638225"/>
              <a:gd name="connsiteY159" fmla="*/ 645318 h 3552825"/>
              <a:gd name="connsiteX160" fmla="*/ 1532700 w 7638225"/>
              <a:gd name="connsiteY160" fmla="*/ 609600 h 3552825"/>
              <a:gd name="connsiteX161" fmla="*/ 1504125 w 7638225"/>
              <a:gd name="connsiteY161" fmla="*/ 600075 h 3552825"/>
              <a:gd name="connsiteX162" fmla="*/ 1475550 w 7638225"/>
              <a:gd name="connsiteY162" fmla="*/ 581025 h 3552825"/>
              <a:gd name="connsiteX163" fmla="*/ 1427925 w 7638225"/>
              <a:gd name="connsiteY163" fmla="*/ 495300 h 3552825"/>
              <a:gd name="connsiteX164" fmla="*/ 1399350 w 7638225"/>
              <a:gd name="connsiteY164" fmla="*/ 476250 h 3552825"/>
              <a:gd name="connsiteX165" fmla="*/ 1380300 w 7638225"/>
              <a:gd name="connsiteY165" fmla="*/ 447675 h 3552825"/>
              <a:gd name="connsiteX166" fmla="*/ 1351725 w 7638225"/>
              <a:gd name="connsiteY166" fmla="*/ 438150 h 3552825"/>
              <a:gd name="connsiteX167" fmla="*/ 1294575 w 7638225"/>
              <a:gd name="connsiteY167" fmla="*/ 400050 h 3552825"/>
              <a:gd name="connsiteX168" fmla="*/ 1294575 w 7638225"/>
              <a:gd name="connsiteY168" fmla="*/ 400050 h 3552825"/>
              <a:gd name="connsiteX169" fmla="*/ 1237425 w 7638225"/>
              <a:gd name="connsiteY169" fmla="*/ 342900 h 3552825"/>
              <a:gd name="connsiteX170" fmla="*/ 1208850 w 7638225"/>
              <a:gd name="connsiteY170" fmla="*/ 314325 h 3552825"/>
              <a:gd name="connsiteX171" fmla="*/ 1189800 w 7638225"/>
              <a:gd name="connsiteY171" fmla="*/ 285750 h 3552825"/>
              <a:gd name="connsiteX172" fmla="*/ 1161225 w 7638225"/>
              <a:gd name="connsiteY172" fmla="*/ 276225 h 3552825"/>
              <a:gd name="connsiteX173" fmla="*/ 1142175 w 7638225"/>
              <a:gd name="connsiteY173" fmla="*/ 247650 h 3552825"/>
              <a:gd name="connsiteX174" fmla="*/ 1037400 w 7638225"/>
              <a:gd name="connsiteY174" fmla="*/ 180975 h 3552825"/>
              <a:gd name="connsiteX175" fmla="*/ 1018350 w 7638225"/>
              <a:gd name="connsiteY175" fmla="*/ 152400 h 3552825"/>
              <a:gd name="connsiteX176" fmla="*/ 989775 w 7638225"/>
              <a:gd name="connsiteY176" fmla="*/ 123825 h 3552825"/>
              <a:gd name="connsiteX177" fmla="*/ 970725 w 7638225"/>
              <a:gd name="connsiteY177" fmla="*/ 95250 h 3552825"/>
              <a:gd name="connsiteX178" fmla="*/ 913575 w 7638225"/>
              <a:gd name="connsiteY178" fmla="*/ 47625 h 3552825"/>
              <a:gd name="connsiteX179" fmla="*/ 894525 w 7638225"/>
              <a:gd name="connsiteY179" fmla="*/ 19050 h 3552825"/>
              <a:gd name="connsiteX180" fmla="*/ 837375 w 7638225"/>
              <a:gd name="connsiteY180" fmla="*/ 9525 h 3552825"/>
              <a:gd name="connsiteX181" fmla="*/ 799275 w 7638225"/>
              <a:gd name="connsiteY181" fmla="*/ 0 h 3552825"/>
              <a:gd name="connsiteX182" fmla="*/ 656400 w 7638225"/>
              <a:gd name="connsiteY182" fmla="*/ 9525 h 3552825"/>
              <a:gd name="connsiteX183" fmla="*/ 599250 w 7638225"/>
              <a:gd name="connsiteY183" fmla="*/ 57150 h 3552825"/>
              <a:gd name="connsiteX184" fmla="*/ 504000 w 7638225"/>
              <a:gd name="connsiteY184" fmla="*/ 66675 h 3552825"/>
              <a:gd name="connsiteX185" fmla="*/ 427800 w 7638225"/>
              <a:gd name="connsiteY185" fmla="*/ 85725 h 3552825"/>
              <a:gd name="connsiteX186" fmla="*/ 418275 w 7638225"/>
              <a:gd name="connsiteY186" fmla="*/ 114300 h 3552825"/>
              <a:gd name="connsiteX187" fmla="*/ 446850 w 7638225"/>
              <a:gd name="connsiteY187" fmla="*/ 180975 h 3552825"/>
              <a:gd name="connsiteX188" fmla="*/ 504000 w 7638225"/>
              <a:gd name="connsiteY188" fmla="*/ 219075 h 3552825"/>
              <a:gd name="connsiteX189" fmla="*/ 513525 w 7638225"/>
              <a:gd name="connsiteY189" fmla="*/ 319087 h 3552825"/>
              <a:gd name="connsiteX190" fmla="*/ 480188 w 7638225"/>
              <a:gd name="connsiteY190" fmla="*/ 381000 h 3552825"/>
              <a:gd name="connsiteX191" fmla="*/ 456375 w 7638225"/>
              <a:gd name="connsiteY191" fmla="*/ 419100 h 3552825"/>
              <a:gd name="connsiteX192" fmla="*/ 399225 w 7638225"/>
              <a:gd name="connsiteY192" fmla="*/ 447675 h 3552825"/>
              <a:gd name="connsiteX193" fmla="*/ 301594 w 7638225"/>
              <a:gd name="connsiteY193" fmla="*/ 447675 h 3552825"/>
              <a:gd name="connsiteX194" fmla="*/ 275400 w 7638225"/>
              <a:gd name="connsiteY194" fmla="*/ 409575 h 3552825"/>
              <a:gd name="connsiteX195" fmla="*/ 18225 w 7638225"/>
              <a:gd name="connsiteY195" fmla="*/ 397669 h 3552825"/>
              <a:gd name="connsiteX196" fmla="*/ 56325 w 7638225"/>
              <a:gd name="connsiteY196" fmla="*/ 447675 h 3552825"/>
              <a:gd name="connsiteX197" fmla="*/ 72994 w 7638225"/>
              <a:gd name="connsiteY197" fmla="*/ 511969 h 3552825"/>
              <a:gd name="connsiteX198" fmla="*/ 3938 w 7638225"/>
              <a:gd name="connsiteY198" fmla="*/ 561975 h 3552825"/>
              <a:gd name="connsiteX199" fmla="*/ 30131 w 7638225"/>
              <a:gd name="connsiteY199" fmla="*/ 619125 h 3552825"/>
              <a:gd name="connsiteX200" fmla="*/ 46800 w 7638225"/>
              <a:gd name="connsiteY200" fmla="*/ 666750 h 3552825"/>
              <a:gd name="connsiteX201" fmla="*/ 65850 w 7638225"/>
              <a:gd name="connsiteY201" fmla="*/ 723900 h 3552825"/>
              <a:gd name="connsiteX202" fmla="*/ 142050 w 7638225"/>
              <a:gd name="connsiteY202" fmla="*/ 742950 h 3552825"/>
              <a:gd name="connsiteX203" fmla="*/ 199200 w 7638225"/>
              <a:gd name="connsiteY203" fmla="*/ 762000 h 3552825"/>
              <a:gd name="connsiteX204" fmla="*/ 256350 w 7638225"/>
              <a:gd name="connsiteY204" fmla="*/ 781050 h 3552825"/>
              <a:gd name="connsiteX205" fmla="*/ 284925 w 7638225"/>
              <a:gd name="connsiteY205" fmla="*/ 790575 h 3552825"/>
              <a:gd name="connsiteX206" fmla="*/ 303975 w 7638225"/>
              <a:gd name="connsiteY206" fmla="*/ 847725 h 3552825"/>
              <a:gd name="connsiteX207" fmla="*/ 323025 w 7638225"/>
              <a:gd name="connsiteY207" fmla="*/ 885825 h 3552825"/>
              <a:gd name="connsiteX0" fmla="*/ 7200075 w 7638225"/>
              <a:gd name="connsiteY0" fmla="*/ 3552825 h 3552825"/>
              <a:gd name="connsiteX1" fmla="*/ 7176263 w 7638225"/>
              <a:gd name="connsiteY1" fmla="*/ 3548063 h 3552825"/>
              <a:gd name="connsiteX2" fmla="*/ 7228650 w 7638225"/>
              <a:gd name="connsiteY2" fmla="*/ 3495675 h 3552825"/>
              <a:gd name="connsiteX3" fmla="*/ 7219125 w 7638225"/>
              <a:gd name="connsiteY3" fmla="*/ 3457575 h 3552825"/>
              <a:gd name="connsiteX4" fmla="*/ 7223887 w 7638225"/>
              <a:gd name="connsiteY4" fmla="*/ 3352800 h 3552825"/>
              <a:gd name="connsiteX5" fmla="*/ 7247700 w 7638225"/>
              <a:gd name="connsiteY5" fmla="*/ 3343275 h 3552825"/>
              <a:gd name="connsiteX6" fmla="*/ 7259606 w 7638225"/>
              <a:gd name="connsiteY6" fmla="*/ 3257550 h 3552825"/>
              <a:gd name="connsiteX7" fmla="*/ 7323900 w 7638225"/>
              <a:gd name="connsiteY7" fmla="*/ 3219450 h 3552825"/>
              <a:gd name="connsiteX8" fmla="*/ 7333425 w 7638225"/>
              <a:gd name="connsiteY8" fmla="*/ 3190875 h 3552825"/>
              <a:gd name="connsiteX9" fmla="*/ 7345331 w 7638225"/>
              <a:gd name="connsiteY9" fmla="*/ 2988469 h 3552825"/>
              <a:gd name="connsiteX10" fmla="*/ 7426294 w 7638225"/>
              <a:gd name="connsiteY10" fmla="*/ 2924175 h 3552825"/>
              <a:gd name="connsiteX11" fmla="*/ 7488206 w 7638225"/>
              <a:gd name="connsiteY11" fmla="*/ 2962275 h 3552825"/>
              <a:gd name="connsiteX12" fmla="*/ 7542975 w 7638225"/>
              <a:gd name="connsiteY12" fmla="*/ 2947988 h 3552825"/>
              <a:gd name="connsiteX13" fmla="*/ 7590600 w 7638225"/>
              <a:gd name="connsiteY13" fmla="*/ 2867025 h 3552825"/>
              <a:gd name="connsiteX14" fmla="*/ 7600125 w 7638225"/>
              <a:gd name="connsiteY14" fmla="*/ 2838450 h 3552825"/>
              <a:gd name="connsiteX15" fmla="*/ 7628700 w 7638225"/>
              <a:gd name="connsiteY15" fmla="*/ 2819400 h 3552825"/>
              <a:gd name="connsiteX16" fmla="*/ 7638225 w 7638225"/>
              <a:gd name="connsiteY16" fmla="*/ 2790825 h 3552825"/>
              <a:gd name="connsiteX17" fmla="*/ 7628700 w 7638225"/>
              <a:gd name="connsiteY17" fmla="*/ 2752725 h 3552825"/>
              <a:gd name="connsiteX18" fmla="*/ 7504875 w 7638225"/>
              <a:gd name="connsiteY18" fmla="*/ 2714625 h 3552825"/>
              <a:gd name="connsiteX19" fmla="*/ 7476300 w 7638225"/>
              <a:gd name="connsiteY19" fmla="*/ 2705100 h 3552825"/>
              <a:gd name="connsiteX20" fmla="*/ 7447725 w 7638225"/>
              <a:gd name="connsiteY20" fmla="*/ 2676525 h 3552825"/>
              <a:gd name="connsiteX21" fmla="*/ 7419150 w 7638225"/>
              <a:gd name="connsiteY21" fmla="*/ 2657475 h 3552825"/>
              <a:gd name="connsiteX22" fmla="*/ 7257225 w 7638225"/>
              <a:gd name="connsiteY22" fmla="*/ 2619375 h 3552825"/>
              <a:gd name="connsiteX23" fmla="*/ 7190550 w 7638225"/>
              <a:gd name="connsiteY23" fmla="*/ 2600325 h 3552825"/>
              <a:gd name="connsiteX24" fmla="*/ 7085775 w 7638225"/>
              <a:gd name="connsiteY24" fmla="*/ 2571750 h 3552825"/>
              <a:gd name="connsiteX25" fmla="*/ 7057200 w 7638225"/>
              <a:gd name="connsiteY25" fmla="*/ 2552700 h 3552825"/>
              <a:gd name="connsiteX26" fmla="*/ 6981000 w 7638225"/>
              <a:gd name="connsiteY26" fmla="*/ 2543175 h 3552825"/>
              <a:gd name="connsiteX27" fmla="*/ 6952425 w 7638225"/>
              <a:gd name="connsiteY27" fmla="*/ 2533650 h 3552825"/>
              <a:gd name="connsiteX28" fmla="*/ 6857175 w 7638225"/>
              <a:gd name="connsiteY28" fmla="*/ 2552700 h 3552825"/>
              <a:gd name="connsiteX29" fmla="*/ 6828600 w 7638225"/>
              <a:gd name="connsiteY29" fmla="*/ 2571750 h 3552825"/>
              <a:gd name="connsiteX30" fmla="*/ 6771450 w 7638225"/>
              <a:gd name="connsiteY30" fmla="*/ 2590800 h 3552825"/>
              <a:gd name="connsiteX31" fmla="*/ 6742875 w 7638225"/>
              <a:gd name="connsiteY31" fmla="*/ 2609850 h 3552825"/>
              <a:gd name="connsiteX32" fmla="*/ 6714300 w 7638225"/>
              <a:gd name="connsiteY32" fmla="*/ 2619375 h 3552825"/>
              <a:gd name="connsiteX33" fmla="*/ 6657150 w 7638225"/>
              <a:gd name="connsiteY33" fmla="*/ 2657475 h 3552825"/>
              <a:gd name="connsiteX34" fmla="*/ 6600000 w 7638225"/>
              <a:gd name="connsiteY34" fmla="*/ 2619375 h 3552825"/>
              <a:gd name="connsiteX35" fmla="*/ 6542850 w 7638225"/>
              <a:gd name="connsiteY35" fmla="*/ 2581275 h 3552825"/>
              <a:gd name="connsiteX36" fmla="*/ 6514275 w 7638225"/>
              <a:gd name="connsiteY36" fmla="*/ 2562225 h 3552825"/>
              <a:gd name="connsiteX37" fmla="*/ 6428550 w 7638225"/>
              <a:gd name="connsiteY37" fmla="*/ 2543175 h 3552825"/>
              <a:gd name="connsiteX38" fmla="*/ 6247575 w 7638225"/>
              <a:gd name="connsiteY38" fmla="*/ 2533650 h 3552825"/>
              <a:gd name="connsiteX39" fmla="*/ 6171375 w 7638225"/>
              <a:gd name="connsiteY39" fmla="*/ 2552700 h 3552825"/>
              <a:gd name="connsiteX40" fmla="*/ 6142800 w 7638225"/>
              <a:gd name="connsiteY40" fmla="*/ 2571750 h 3552825"/>
              <a:gd name="connsiteX41" fmla="*/ 6133275 w 7638225"/>
              <a:gd name="connsiteY41" fmla="*/ 2619375 h 3552825"/>
              <a:gd name="connsiteX42" fmla="*/ 6076125 w 7638225"/>
              <a:gd name="connsiteY42" fmla="*/ 2647950 h 3552825"/>
              <a:gd name="connsiteX43" fmla="*/ 5876100 w 7638225"/>
              <a:gd name="connsiteY43" fmla="*/ 2647950 h 3552825"/>
              <a:gd name="connsiteX44" fmla="*/ 5838000 w 7638225"/>
              <a:gd name="connsiteY44" fmla="*/ 2657475 h 3552825"/>
              <a:gd name="connsiteX45" fmla="*/ 5780850 w 7638225"/>
              <a:gd name="connsiteY45" fmla="*/ 2676525 h 3552825"/>
              <a:gd name="connsiteX46" fmla="*/ 5771325 w 7638225"/>
              <a:gd name="connsiteY46" fmla="*/ 2781300 h 3552825"/>
              <a:gd name="connsiteX47" fmla="*/ 5730844 w 7638225"/>
              <a:gd name="connsiteY47" fmla="*/ 2831306 h 3552825"/>
              <a:gd name="connsiteX48" fmla="*/ 5609400 w 7638225"/>
              <a:gd name="connsiteY48" fmla="*/ 2781300 h 3552825"/>
              <a:gd name="connsiteX49" fmla="*/ 5552250 w 7638225"/>
              <a:gd name="connsiteY49" fmla="*/ 2762250 h 3552825"/>
              <a:gd name="connsiteX50" fmla="*/ 5523675 w 7638225"/>
              <a:gd name="connsiteY50" fmla="*/ 2752725 h 3552825"/>
              <a:gd name="connsiteX51" fmla="*/ 5466525 w 7638225"/>
              <a:gd name="connsiteY51" fmla="*/ 2714625 h 3552825"/>
              <a:gd name="connsiteX52" fmla="*/ 5409375 w 7638225"/>
              <a:gd name="connsiteY52" fmla="*/ 2695575 h 3552825"/>
              <a:gd name="connsiteX53" fmla="*/ 5380800 w 7638225"/>
              <a:gd name="connsiteY53" fmla="*/ 2686050 h 3552825"/>
              <a:gd name="connsiteX54" fmla="*/ 5180775 w 7638225"/>
              <a:gd name="connsiteY54" fmla="*/ 2590800 h 3552825"/>
              <a:gd name="connsiteX55" fmla="*/ 5199825 w 7638225"/>
              <a:gd name="connsiteY55" fmla="*/ 2562225 h 3552825"/>
              <a:gd name="connsiteX56" fmla="*/ 5256975 w 7638225"/>
              <a:gd name="connsiteY56" fmla="*/ 2543175 h 3552825"/>
              <a:gd name="connsiteX57" fmla="*/ 5295075 w 7638225"/>
              <a:gd name="connsiteY57" fmla="*/ 2486025 h 3552825"/>
              <a:gd name="connsiteX58" fmla="*/ 5314125 w 7638225"/>
              <a:gd name="connsiteY58" fmla="*/ 2457450 h 3552825"/>
              <a:gd name="connsiteX59" fmla="*/ 5304600 w 7638225"/>
              <a:gd name="connsiteY59" fmla="*/ 2400300 h 3552825"/>
              <a:gd name="connsiteX60" fmla="*/ 5266500 w 7638225"/>
              <a:gd name="connsiteY60" fmla="*/ 2390775 h 3552825"/>
              <a:gd name="connsiteX61" fmla="*/ 5209350 w 7638225"/>
              <a:gd name="connsiteY61" fmla="*/ 2371725 h 3552825"/>
              <a:gd name="connsiteX62" fmla="*/ 5180775 w 7638225"/>
              <a:gd name="connsiteY62" fmla="*/ 2362200 h 3552825"/>
              <a:gd name="connsiteX63" fmla="*/ 5152200 w 7638225"/>
              <a:gd name="connsiteY63" fmla="*/ 2352675 h 3552825"/>
              <a:gd name="connsiteX64" fmla="*/ 5123625 w 7638225"/>
              <a:gd name="connsiteY64" fmla="*/ 2295525 h 3552825"/>
              <a:gd name="connsiteX65" fmla="*/ 5133150 w 7638225"/>
              <a:gd name="connsiteY65" fmla="*/ 2257425 h 3552825"/>
              <a:gd name="connsiteX66" fmla="*/ 5123625 w 7638225"/>
              <a:gd name="connsiteY66" fmla="*/ 2143125 h 3552825"/>
              <a:gd name="connsiteX67" fmla="*/ 5095050 w 7638225"/>
              <a:gd name="connsiteY67" fmla="*/ 2124075 h 3552825"/>
              <a:gd name="connsiteX68" fmla="*/ 5009325 w 7638225"/>
              <a:gd name="connsiteY68" fmla="*/ 2114550 h 3552825"/>
              <a:gd name="connsiteX69" fmla="*/ 5037900 w 7638225"/>
              <a:gd name="connsiteY69" fmla="*/ 2028825 h 3552825"/>
              <a:gd name="connsiteX70" fmla="*/ 5047425 w 7638225"/>
              <a:gd name="connsiteY70" fmla="*/ 2000250 h 3552825"/>
              <a:gd name="connsiteX71" fmla="*/ 5037900 w 7638225"/>
              <a:gd name="connsiteY71" fmla="*/ 1895475 h 3552825"/>
              <a:gd name="connsiteX72" fmla="*/ 4952175 w 7638225"/>
              <a:gd name="connsiteY72" fmla="*/ 1847850 h 3552825"/>
              <a:gd name="connsiteX73" fmla="*/ 4923600 w 7638225"/>
              <a:gd name="connsiteY73" fmla="*/ 1828800 h 3552825"/>
              <a:gd name="connsiteX74" fmla="*/ 4809300 w 7638225"/>
              <a:gd name="connsiteY74" fmla="*/ 1819275 h 3552825"/>
              <a:gd name="connsiteX75" fmla="*/ 4780725 w 7638225"/>
              <a:gd name="connsiteY75" fmla="*/ 1809750 h 3552825"/>
              <a:gd name="connsiteX76" fmla="*/ 4723575 w 7638225"/>
              <a:gd name="connsiteY76" fmla="*/ 1781175 h 3552825"/>
              <a:gd name="connsiteX77" fmla="*/ 4704525 w 7638225"/>
              <a:gd name="connsiteY77" fmla="*/ 1752600 h 3552825"/>
              <a:gd name="connsiteX78" fmla="*/ 4685475 w 7638225"/>
              <a:gd name="connsiteY78" fmla="*/ 1676400 h 3552825"/>
              <a:gd name="connsiteX79" fmla="*/ 4647375 w 7638225"/>
              <a:gd name="connsiteY79" fmla="*/ 1619250 h 3552825"/>
              <a:gd name="connsiteX80" fmla="*/ 4590225 w 7638225"/>
              <a:gd name="connsiteY80" fmla="*/ 1600200 h 3552825"/>
              <a:gd name="connsiteX81" fmla="*/ 4371150 w 7638225"/>
              <a:gd name="connsiteY81" fmla="*/ 1609725 h 3552825"/>
              <a:gd name="connsiteX82" fmla="*/ 4352100 w 7638225"/>
              <a:gd name="connsiteY82" fmla="*/ 1638300 h 3552825"/>
              <a:gd name="connsiteX83" fmla="*/ 4342575 w 7638225"/>
              <a:gd name="connsiteY83" fmla="*/ 1704975 h 3552825"/>
              <a:gd name="connsiteX84" fmla="*/ 4314000 w 7638225"/>
              <a:gd name="connsiteY84" fmla="*/ 1724025 h 3552825"/>
              <a:gd name="connsiteX85" fmla="*/ 4228275 w 7638225"/>
              <a:gd name="connsiteY85" fmla="*/ 1714500 h 3552825"/>
              <a:gd name="connsiteX86" fmla="*/ 4199700 w 7638225"/>
              <a:gd name="connsiteY86" fmla="*/ 1619250 h 3552825"/>
              <a:gd name="connsiteX87" fmla="*/ 4190175 w 7638225"/>
              <a:gd name="connsiteY87" fmla="*/ 1590675 h 3552825"/>
              <a:gd name="connsiteX88" fmla="*/ 4123500 w 7638225"/>
              <a:gd name="connsiteY88" fmla="*/ 1571625 h 3552825"/>
              <a:gd name="connsiteX89" fmla="*/ 3935382 w 7638225"/>
              <a:gd name="connsiteY89" fmla="*/ 1631156 h 3552825"/>
              <a:gd name="connsiteX90" fmla="*/ 3856800 w 7638225"/>
              <a:gd name="connsiteY90" fmla="*/ 1631156 h 3552825"/>
              <a:gd name="connsiteX91" fmla="*/ 3828225 w 7638225"/>
              <a:gd name="connsiteY91" fmla="*/ 1619250 h 3552825"/>
              <a:gd name="connsiteX92" fmla="*/ 3759169 w 7638225"/>
              <a:gd name="connsiteY92" fmla="*/ 1626394 h 3552825"/>
              <a:gd name="connsiteX93" fmla="*/ 3856800 w 7638225"/>
              <a:gd name="connsiteY93" fmla="*/ 1719263 h 3552825"/>
              <a:gd name="connsiteX94" fmla="*/ 3835369 w 7638225"/>
              <a:gd name="connsiteY94" fmla="*/ 1774032 h 3552825"/>
              <a:gd name="connsiteX95" fmla="*/ 3818700 w 7638225"/>
              <a:gd name="connsiteY95" fmla="*/ 1809750 h 3552825"/>
              <a:gd name="connsiteX96" fmla="*/ 3809175 w 7638225"/>
              <a:gd name="connsiteY96" fmla="*/ 1885950 h 3552825"/>
              <a:gd name="connsiteX97" fmla="*/ 3799650 w 7638225"/>
              <a:gd name="connsiteY97" fmla="*/ 2000250 h 3552825"/>
              <a:gd name="connsiteX98" fmla="*/ 3771075 w 7638225"/>
              <a:gd name="connsiteY98" fmla="*/ 2009775 h 3552825"/>
              <a:gd name="connsiteX99" fmla="*/ 3704400 w 7638225"/>
              <a:gd name="connsiteY99" fmla="*/ 1981200 h 3552825"/>
              <a:gd name="connsiteX100" fmla="*/ 3666300 w 7638225"/>
              <a:gd name="connsiteY100" fmla="*/ 1971675 h 3552825"/>
              <a:gd name="connsiteX101" fmla="*/ 3504375 w 7638225"/>
              <a:gd name="connsiteY101" fmla="*/ 1962150 h 3552825"/>
              <a:gd name="connsiteX102" fmla="*/ 3456750 w 7638225"/>
              <a:gd name="connsiteY102" fmla="*/ 2009775 h 3552825"/>
              <a:gd name="connsiteX103" fmla="*/ 3428175 w 7638225"/>
              <a:gd name="connsiteY103" fmla="*/ 2019300 h 3552825"/>
              <a:gd name="connsiteX104" fmla="*/ 3399600 w 7638225"/>
              <a:gd name="connsiteY104" fmla="*/ 2038350 h 3552825"/>
              <a:gd name="connsiteX105" fmla="*/ 3361500 w 7638225"/>
              <a:gd name="connsiteY105" fmla="*/ 2028825 h 3552825"/>
              <a:gd name="connsiteX106" fmla="*/ 3332925 w 7638225"/>
              <a:gd name="connsiteY106" fmla="*/ 2019300 h 3552825"/>
              <a:gd name="connsiteX107" fmla="*/ 3256725 w 7638225"/>
              <a:gd name="connsiteY107" fmla="*/ 2000250 h 3552825"/>
              <a:gd name="connsiteX108" fmla="*/ 3228150 w 7638225"/>
              <a:gd name="connsiteY108" fmla="*/ 1981200 h 3552825"/>
              <a:gd name="connsiteX109" fmla="*/ 3142425 w 7638225"/>
              <a:gd name="connsiteY109" fmla="*/ 1885950 h 3552825"/>
              <a:gd name="connsiteX110" fmla="*/ 3094800 w 7638225"/>
              <a:gd name="connsiteY110" fmla="*/ 1847850 h 3552825"/>
              <a:gd name="connsiteX111" fmla="*/ 2961450 w 7638225"/>
              <a:gd name="connsiteY111" fmla="*/ 1857375 h 3552825"/>
              <a:gd name="connsiteX112" fmla="*/ 2932875 w 7638225"/>
              <a:gd name="connsiteY112" fmla="*/ 1866900 h 3552825"/>
              <a:gd name="connsiteX113" fmla="*/ 2885250 w 7638225"/>
              <a:gd name="connsiteY113" fmla="*/ 1876425 h 3552825"/>
              <a:gd name="connsiteX114" fmla="*/ 2818575 w 7638225"/>
              <a:gd name="connsiteY114" fmla="*/ 1857375 h 3552825"/>
              <a:gd name="connsiteX115" fmla="*/ 2770950 w 7638225"/>
              <a:gd name="connsiteY115" fmla="*/ 1800225 h 3552825"/>
              <a:gd name="connsiteX116" fmla="*/ 2742375 w 7638225"/>
              <a:gd name="connsiteY116" fmla="*/ 1781175 h 3552825"/>
              <a:gd name="connsiteX117" fmla="*/ 2685225 w 7638225"/>
              <a:gd name="connsiteY117" fmla="*/ 1762125 h 3552825"/>
              <a:gd name="connsiteX118" fmla="*/ 2609025 w 7638225"/>
              <a:gd name="connsiteY118" fmla="*/ 1743075 h 3552825"/>
              <a:gd name="connsiteX119" fmla="*/ 2494725 w 7638225"/>
              <a:gd name="connsiteY119" fmla="*/ 1685925 h 3552825"/>
              <a:gd name="connsiteX120" fmla="*/ 2475675 w 7638225"/>
              <a:gd name="connsiteY120" fmla="*/ 1657350 h 3552825"/>
              <a:gd name="connsiteX121" fmla="*/ 2447100 w 7638225"/>
              <a:gd name="connsiteY121" fmla="*/ 1638300 h 3552825"/>
              <a:gd name="connsiteX122" fmla="*/ 2456625 w 7638225"/>
              <a:gd name="connsiteY122" fmla="*/ 1485900 h 3552825"/>
              <a:gd name="connsiteX123" fmla="*/ 2399475 w 7638225"/>
              <a:gd name="connsiteY123" fmla="*/ 1466850 h 3552825"/>
              <a:gd name="connsiteX124" fmla="*/ 2370900 w 7638225"/>
              <a:gd name="connsiteY124" fmla="*/ 1447800 h 3552825"/>
              <a:gd name="connsiteX125" fmla="*/ 2342325 w 7638225"/>
              <a:gd name="connsiteY125" fmla="*/ 1419225 h 3552825"/>
              <a:gd name="connsiteX126" fmla="*/ 2313750 w 7638225"/>
              <a:gd name="connsiteY126" fmla="*/ 1409700 h 3552825"/>
              <a:gd name="connsiteX127" fmla="*/ 2199450 w 7638225"/>
              <a:gd name="connsiteY127" fmla="*/ 1362075 h 3552825"/>
              <a:gd name="connsiteX128" fmla="*/ 2170875 w 7638225"/>
              <a:gd name="connsiteY128" fmla="*/ 1352550 h 3552825"/>
              <a:gd name="connsiteX129" fmla="*/ 2113725 w 7638225"/>
              <a:gd name="connsiteY129" fmla="*/ 1371600 h 3552825"/>
              <a:gd name="connsiteX130" fmla="*/ 2094675 w 7638225"/>
              <a:gd name="connsiteY130" fmla="*/ 1343025 h 3552825"/>
              <a:gd name="connsiteX131" fmla="*/ 2066100 w 7638225"/>
              <a:gd name="connsiteY131" fmla="*/ 1285875 h 3552825"/>
              <a:gd name="connsiteX132" fmla="*/ 2037525 w 7638225"/>
              <a:gd name="connsiteY132" fmla="*/ 1276350 h 3552825"/>
              <a:gd name="connsiteX133" fmla="*/ 2008950 w 7638225"/>
              <a:gd name="connsiteY133" fmla="*/ 1257300 h 3552825"/>
              <a:gd name="connsiteX134" fmla="*/ 1999425 w 7638225"/>
              <a:gd name="connsiteY134" fmla="*/ 1085850 h 3552825"/>
              <a:gd name="connsiteX135" fmla="*/ 1989900 w 7638225"/>
              <a:gd name="connsiteY135" fmla="*/ 1057275 h 3552825"/>
              <a:gd name="connsiteX136" fmla="*/ 1951800 w 7638225"/>
              <a:gd name="connsiteY136" fmla="*/ 1047750 h 3552825"/>
              <a:gd name="connsiteX137" fmla="*/ 1866075 w 7638225"/>
              <a:gd name="connsiteY137" fmla="*/ 1019175 h 3552825"/>
              <a:gd name="connsiteX138" fmla="*/ 1837500 w 7638225"/>
              <a:gd name="connsiteY138" fmla="*/ 1009650 h 3552825"/>
              <a:gd name="connsiteX139" fmla="*/ 1808925 w 7638225"/>
              <a:gd name="connsiteY139" fmla="*/ 1000125 h 3552825"/>
              <a:gd name="connsiteX140" fmla="*/ 1780350 w 7638225"/>
              <a:gd name="connsiteY140" fmla="*/ 981075 h 3552825"/>
              <a:gd name="connsiteX141" fmla="*/ 1723200 w 7638225"/>
              <a:gd name="connsiteY141" fmla="*/ 1009650 h 3552825"/>
              <a:gd name="connsiteX142" fmla="*/ 1704150 w 7638225"/>
              <a:gd name="connsiteY142" fmla="*/ 1038225 h 3552825"/>
              <a:gd name="connsiteX143" fmla="*/ 1594612 w 7638225"/>
              <a:gd name="connsiteY143" fmla="*/ 1090613 h 3552825"/>
              <a:gd name="connsiteX144" fmla="*/ 1408875 w 7638225"/>
              <a:gd name="connsiteY144" fmla="*/ 1038225 h 3552825"/>
              <a:gd name="connsiteX145" fmla="*/ 1335056 w 7638225"/>
              <a:gd name="connsiteY145" fmla="*/ 1050132 h 3552825"/>
              <a:gd name="connsiteX146" fmla="*/ 1289813 w 7638225"/>
              <a:gd name="connsiteY146" fmla="*/ 1045369 h 3552825"/>
              <a:gd name="connsiteX147" fmla="*/ 1263619 w 7638225"/>
              <a:gd name="connsiteY147" fmla="*/ 995362 h 3552825"/>
              <a:gd name="connsiteX148" fmla="*/ 1227900 w 7638225"/>
              <a:gd name="connsiteY148" fmla="*/ 957263 h 3552825"/>
              <a:gd name="connsiteX149" fmla="*/ 1323150 w 7638225"/>
              <a:gd name="connsiteY149" fmla="*/ 952500 h 3552825"/>
              <a:gd name="connsiteX150" fmla="*/ 1351725 w 7638225"/>
              <a:gd name="connsiteY150" fmla="*/ 942975 h 3552825"/>
              <a:gd name="connsiteX151" fmla="*/ 1380300 w 7638225"/>
              <a:gd name="connsiteY151" fmla="*/ 914400 h 3552825"/>
              <a:gd name="connsiteX152" fmla="*/ 1389825 w 7638225"/>
              <a:gd name="connsiteY152" fmla="*/ 885825 h 3552825"/>
              <a:gd name="connsiteX153" fmla="*/ 1475550 w 7638225"/>
              <a:gd name="connsiteY153" fmla="*/ 838200 h 3552825"/>
              <a:gd name="connsiteX154" fmla="*/ 1551750 w 7638225"/>
              <a:gd name="connsiteY154" fmla="*/ 828675 h 3552825"/>
              <a:gd name="connsiteX155" fmla="*/ 1608900 w 7638225"/>
              <a:gd name="connsiteY155" fmla="*/ 800100 h 3552825"/>
              <a:gd name="connsiteX156" fmla="*/ 1618425 w 7638225"/>
              <a:gd name="connsiteY156" fmla="*/ 771525 h 3552825"/>
              <a:gd name="connsiteX157" fmla="*/ 1592231 w 7638225"/>
              <a:gd name="connsiteY157" fmla="*/ 719138 h 3552825"/>
              <a:gd name="connsiteX158" fmla="*/ 1573182 w 7638225"/>
              <a:gd name="connsiteY158" fmla="*/ 681038 h 3552825"/>
              <a:gd name="connsiteX159" fmla="*/ 1546987 w 7638225"/>
              <a:gd name="connsiteY159" fmla="*/ 645318 h 3552825"/>
              <a:gd name="connsiteX160" fmla="*/ 1532700 w 7638225"/>
              <a:gd name="connsiteY160" fmla="*/ 609600 h 3552825"/>
              <a:gd name="connsiteX161" fmla="*/ 1504125 w 7638225"/>
              <a:gd name="connsiteY161" fmla="*/ 600075 h 3552825"/>
              <a:gd name="connsiteX162" fmla="*/ 1475550 w 7638225"/>
              <a:gd name="connsiteY162" fmla="*/ 581025 h 3552825"/>
              <a:gd name="connsiteX163" fmla="*/ 1427925 w 7638225"/>
              <a:gd name="connsiteY163" fmla="*/ 495300 h 3552825"/>
              <a:gd name="connsiteX164" fmla="*/ 1399350 w 7638225"/>
              <a:gd name="connsiteY164" fmla="*/ 476250 h 3552825"/>
              <a:gd name="connsiteX165" fmla="*/ 1380300 w 7638225"/>
              <a:gd name="connsiteY165" fmla="*/ 447675 h 3552825"/>
              <a:gd name="connsiteX166" fmla="*/ 1351725 w 7638225"/>
              <a:gd name="connsiteY166" fmla="*/ 438150 h 3552825"/>
              <a:gd name="connsiteX167" fmla="*/ 1294575 w 7638225"/>
              <a:gd name="connsiteY167" fmla="*/ 400050 h 3552825"/>
              <a:gd name="connsiteX168" fmla="*/ 1294575 w 7638225"/>
              <a:gd name="connsiteY168" fmla="*/ 400050 h 3552825"/>
              <a:gd name="connsiteX169" fmla="*/ 1237425 w 7638225"/>
              <a:gd name="connsiteY169" fmla="*/ 342900 h 3552825"/>
              <a:gd name="connsiteX170" fmla="*/ 1208850 w 7638225"/>
              <a:gd name="connsiteY170" fmla="*/ 314325 h 3552825"/>
              <a:gd name="connsiteX171" fmla="*/ 1189800 w 7638225"/>
              <a:gd name="connsiteY171" fmla="*/ 285750 h 3552825"/>
              <a:gd name="connsiteX172" fmla="*/ 1161225 w 7638225"/>
              <a:gd name="connsiteY172" fmla="*/ 276225 h 3552825"/>
              <a:gd name="connsiteX173" fmla="*/ 1142175 w 7638225"/>
              <a:gd name="connsiteY173" fmla="*/ 247650 h 3552825"/>
              <a:gd name="connsiteX174" fmla="*/ 1037400 w 7638225"/>
              <a:gd name="connsiteY174" fmla="*/ 180975 h 3552825"/>
              <a:gd name="connsiteX175" fmla="*/ 1018350 w 7638225"/>
              <a:gd name="connsiteY175" fmla="*/ 152400 h 3552825"/>
              <a:gd name="connsiteX176" fmla="*/ 989775 w 7638225"/>
              <a:gd name="connsiteY176" fmla="*/ 123825 h 3552825"/>
              <a:gd name="connsiteX177" fmla="*/ 970725 w 7638225"/>
              <a:gd name="connsiteY177" fmla="*/ 95250 h 3552825"/>
              <a:gd name="connsiteX178" fmla="*/ 913575 w 7638225"/>
              <a:gd name="connsiteY178" fmla="*/ 47625 h 3552825"/>
              <a:gd name="connsiteX179" fmla="*/ 894525 w 7638225"/>
              <a:gd name="connsiteY179" fmla="*/ 19050 h 3552825"/>
              <a:gd name="connsiteX180" fmla="*/ 837375 w 7638225"/>
              <a:gd name="connsiteY180" fmla="*/ 9525 h 3552825"/>
              <a:gd name="connsiteX181" fmla="*/ 799275 w 7638225"/>
              <a:gd name="connsiteY181" fmla="*/ 0 h 3552825"/>
              <a:gd name="connsiteX182" fmla="*/ 656400 w 7638225"/>
              <a:gd name="connsiteY182" fmla="*/ 9525 h 3552825"/>
              <a:gd name="connsiteX183" fmla="*/ 599250 w 7638225"/>
              <a:gd name="connsiteY183" fmla="*/ 57150 h 3552825"/>
              <a:gd name="connsiteX184" fmla="*/ 504000 w 7638225"/>
              <a:gd name="connsiteY184" fmla="*/ 66675 h 3552825"/>
              <a:gd name="connsiteX185" fmla="*/ 427800 w 7638225"/>
              <a:gd name="connsiteY185" fmla="*/ 85725 h 3552825"/>
              <a:gd name="connsiteX186" fmla="*/ 418275 w 7638225"/>
              <a:gd name="connsiteY186" fmla="*/ 114300 h 3552825"/>
              <a:gd name="connsiteX187" fmla="*/ 446850 w 7638225"/>
              <a:gd name="connsiteY187" fmla="*/ 180975 h 3552825"/>
              <a:gd name="connsiteX188" fmla="*/ 504000 w 7638225"/>
              <a:gd name="connsiteY188" fmla="*/ 219075 h 3552825"/>
              <a:gd name="connsiteX189" fmla="*/ 513525 w 7638225"/>
              <a:gd name="connsiteY189" fmla="*/ 319087 h 3552825"/>
              <a:gd name="connsiteX190" fmla="*/ 480188 w 7638225"/>
              <a:gd name="connsiteY190" fmla="*/ 381000 h 3552825"/>
              <a:gd name="connsiteX191" fmla="*/ 456375 w 7638225"/>
              <a:gd name="connsiteY191" fmla="*/ 419100 h 3552825"/>
              <a:gd name="connsiteX192" fmla="*/ 399225 w 7638225"/>
              <a:gd name="connsiteY192" fmla="*/ 447675 h 3552825"/>
              <a:gd name="connsiteX193" fmla="*/ 301594 w 7638225"/>
              <a:gd name="connsiteY193" fmla="*/ 447675 h 3552825"/>
              <a:gd name="connsiteX194" fmla="*/ 275400 w 7638225"/>
              <a:gd name="connsiteY194" fmla="*/ 409575 h 3552825"/>
              <a:gd name="connsiteX195" fmla="*/ 18225 w 7638225"/>
              <a:gd name="connsiteY195" fmla="*/ 397669 h 3552825"/>
              <a:gd name="connsiteX196" fmla="*/ 56325 w 7638225"/>
              <a:gd name="connsiteY196" fmla="*/ 447675 h 3552825"/>
              <a:gd name="connsiteX197" fmla="*/ 72994 w 7638225"/>
              <a:gd name="connsiteY197" fmla="*/ 511969 h 3552825"/>
              <a:gd name="connsiteX198" fmla="*/ 3938 w 7638225"/>
              <a:gd name="connsiteY198" fmla="*/ 561975 h 3552825"/>
              <a:gd name="connsiteX199" fmla="*/ 30131 w 7638225"/>
              <a:gd name="connsiteY199" fmla="*/ 619125 h 3552825"/>
              <a:gd name="connsiteX200" fmla="*/ 46800 w 7638225"/>
              <a:gd name="connsiteY200" fmla="*/ 666750 h 3552825"/>
              <a:gd name="connsiteX201" fmla="*/ 65850 w 7638225"/>
              <a:gd name="connsiteY201" fmla="*/ 723900 h 3552825"/>
              <a:gd name="connsiteX202" fmla="*/ 163481 w 7638225"/>
              <a:gd name="connsiteY202" fmla="*/ 726281 h 3552825"/>
              <a:gd name="connsiteX203" fmla="*/ 199200 w 7638225"/>
              <a:gd name="connsiteY203" fmla="*/ 762000 h 3552825"/>
              <a:gd name="connsiteX204" fmla="*/ 256350 w 7638225"/>
              <a:gd name="connsiteY204" fmla="*/ 781050 h 3552825"/>
              <a:gd name="connsiteX205" fmla="*/ 284925 w 7638225"/>
              <a:gd name="connsiteY205" fmla="*/ 790575 h 3552825"/>
              <a:gd name="connsiteX206" fmla="*/ 303975 w 7638225"/>
              <a:gd name="connsiteY206" fmla="*/ 847725 h 3552825"/>
              <a:gd name="connsiteX207" fmla="*/ 323025 w 7638225"/>
              <a:gd name="connsiteY207" fmla="*/ 885825 h 3552825"/>
              <a:gd name="connsiteX0" fmla="*/ 7200075 w 7638225"/>
              <a:gd name="connsiteY0" fmla="*/ 3552825 h 3552825"/>
              <a:gd name="connsiteX1" fmla="*/ 7176263 w 7638225"/>
              <a:gd name="connsiteY1" fmla="*/ 3548063 h 3552825"/>
              <a:gd name="connsiteX2" fmla="*/ 7228650 w 7638225"/>
              <a:gd name="connsiteY2" fmla="*/ 3495675 h 3552825"/>
              <a:gd name="connsiteX3" fmla="*/ 7219125 w 7638225"/>
              <a:gd name="connsiteY3" fmla="*/ 3457575 h 3552825"/>
              <a:gd name="connsiteX4" fmla="*/ 7223887 w 7638225"/>
              <a:gd name="connsiteY4" fmla="*/ 3352800 h 3552825"/>
              <a:gd name="connsiteX5" fmla="*/ 7247700 w 7638225"/>
              <a:gd name="connsiteY5" fmla="*/ 3343275 h 3552825"/>
              <a:gd name="connsiteX6" fmla="*/ 7259606 w 7638225"/>
              <a:gd name="connsiteY6" fmla="*/ 3257550 h 3552825"/>
              <a:gd name="connsiteX7" fmla="*/ 7323900 w 7638225"/>
              <a:gd name="connsiteY7" fmla="*/ 3219450 h 3552825"/>
              <a:gd name="connsiteX8" fmla="*/ 7333425 w 7638225"/>
              <a:gd name="connsiteY8" fmla="*/ 3190875 h 3552825"/>
              <a:gd name="connsiteX9" fmla="*/ 7345331 w 7638225"/>
              <a:gd name="connsiteY9" fmla="*/ 2988469 h 3552825"/>
              <a:gd name="connsiteX10" fmla="*/ 7426294 w 7638225"/>
              <a:gd name="connsiteY10" fmla="*/ 2924175 h 3552825"/>
              <a:gd name="connsiteX11" fmla="*/ 7488206 w 7638225"/>
              <a:gd name="connsiteY11" fmla="*/ 2962275 h 3552825"/>
              <a:gd name="connsiteX12" fmla="*/ 7542975 w 7638225"/>
              <a:gd name="connsiteY12" fmla="*/ 2947988 h 3552825"/>
              <a:gd name="connsiteX13" fmla="*/ 7590600 w 7638225"/>
              <a:gd name="connsiteY13" fmla="*/ 2867025 h 3552825"/>
              <a:gd name="connsiteX14" fmla="*/ 7600125 w 7638225"/>
              <a:gd name="connsiteY14" fmla="*/ 2838450 h 3552825"/>
              <a:gd name="connsiteX15" fmla="*/ 7628700 w 7638225"/>
              <a:gd name="connsiteY15" fmla="*/ 2819400 h 3552825"/>
              <a:gd name="connsiteX16" fmla="*/ 7638225 w 7638225"/>
              <a:gd name="connsiteY16" fmla="*/ 2790825 h 3552825"/>
              <a:gd name="connsiteX17" fmla="*/ 7628700 w 7638225"/>
              <a:gd name="connsiteY17" fmla="*/ 2752725 h 3552825"/>
              <a:gd name="connsiteX18" fmla="*/ 7504875 w 7638225"/>
              <a:gd name="connsiteY18" fmla="*/ 2714625 h 3552825"/>
              <a:gd name="connsiteX19" fmla="*/ 7476300 w 7638225"/>
              <a:gd name="connsiteY19" fmla="*/ 2705100 h 3552825"/>
              <a:gd name="connsiteX20" fmla="*/ 7447725 w 7638225"/>
              <a:gd name="connsiteY20" fmla="*/ 2676525 h 3552825"/>
              <a:gd name="connsiteX21" fmla="*/ 7419150 w 7638225"/>
              <a:gd name="connsiteY21" fmla="*/ 2657475 h 3552825"/>
              <a:gd name="connsiteX22" fmla="*/ 7257225 w 7638225"/>
              <a:gd name="connsiteY22" fmla="*/ 2619375 h 3552825"/>
              <a:gd name="connsiteX23" fmla="*/ 7190550 w 7638225"/>
              <a:gd name="connsiteY23" fmla="*/ 2600325 h 3552825"/>
              <a:gd name="connsiteX24" fmla="*/ 7085775 w 7638225"/>
              <a:gd name="connsiteY24" fmla="*/ 2571750 h 3552825"/>
              <a:gd name="connsiteX25" fmla="*/ 7057200 w 7638225"/>
              <a:gd name="connsiteY25" fmla="*/ 2552700 h 3552825"/>
              <a:gd name="connsiteX26" fmla="*/ 6981000 w 7638225"/>
              <a:gd name="connsiteY26" fmla="*/ 2543175 h 3552825"/>
              <a:gd name="connsiteX27" fmla="*/ 6952425 w 7638225"/>
              <a:gd name="connsiteY27" fmla="*/ 2533650 h 3552825"/>
              <a:gd name="connsiteX28" fmla="*/ 6857175 w 7638225"/>
              <a:gd name="connsiteY28" fmla="*/ 2552700 h 3552825"/>
              <a:gd name="connsiteX29" fmla="*/ 6828600 w 7638225"/>
              <a:gd name="connsiteY29" fmla="*/ 2571750 h 3552825"/>
              <a:gd name="connsiteX30" fmla="*/ 6771450 w 7638225"/>
              <a:gd name="connsiteY30" fmla="*/ 2590800 h 3552825"/>
              <a:gd name="connsiteX31" fmla="*/ 6742875 w 7638225"/>
              <a:gd name="connsiteY31" fmla="*/ 2609850 h 3552825"/>
              <a:gd name="connsiteX32" fmla="*/ 6714300 w 7638225"/>
              <a:gd name="connsiteY32" fmla="*/ 2619375 h 3552825"/>
              <a:gd name="connsiteX33" fmla="*/ 6657150 w 7638225"/>
              <a:gd name="connsiteY33" fmla="*/ 2657475 h 3552825"/>
              <a:gd name="connsiteX34" fmla="*/ 6600000 w 7638225"/>
              <a:gd name="connsiteY34" fmla="*/ 2619375 h 3552825"/>
              <a:gd name="connsiteX35" fmla="*/ 6542850 w 7638225"/>
              <a:gd name="connsiteY35" fmla="*/ 2581275 h 3552825"/>
              <a:gd name="connsiteX36" fmla="*/ 6514275 w 7638225"/>
              <a:gd name="connsiteY36" fmla="*/ 2562225 h 3552825"/>
              <a:gd name="connsiteX37" fmla="*/ 6428550 w 7638225"/>
              <a:gd name="connsiteY37" fmla="*/ 2543175 h 3552825"/>
              <a:gd name="connsiteX38" fmla="*/ 6247575 w 7638225"/>
              <a:gd name="connsiteY38" fmla="*/ 2533650 h 3552825"/>
              <a:gd name="connsiteX39" fmla="*/ 6171375 w 7638225"/>
              <a:gd name="connsiteY39" fmla="*/ 2552700 h 3552825"/>
              <a:gd name="connsiteX40" fmla="*/ 6142800 w 7638225"/>
              <a:gd name="connsiteY40" fmla="*/ 2571750 h 3552825"/>
              <a:gd name="connsiteX41" fmla="*/ 6133275 w 7638225"/>
              <a:gd name="connsiteY41" fmla="*/ 2619375 h 3552825"/>
              <a:gd name="connsiteX42" fmla="*/ 6076125 w 7638225"/>
              <a:gd name="connsiteY42" fmla="*/ 2647950 h 3552825"/>
              <a:gd name="connsiteX43" fmla="*/ 5876100 w 7638225"/>
              <a:gd name="connsiteY43" fmla="*/ 2647950 h 3552825"/>
              <a:gd name="connsiteX44" fmla="*/ 5838000 w 7638225"/>
              <a:gd name="connsiteY44" fmla="*/ 2657475 h 3552825"/>
              <a:gd name="connsiteX45" fmla="*/ 5780850 w 7638225"/>
              <a:gd name="connsiteY45" fmla="*/ 2676525 h 3552825"/>
              <a:gd name="connsiteX46" fmla="*/ 5771325 w 7638225"/>
              <a:gd name="connsiteY46" fmla="*/ 2781300 h 3552825"/>
              <a:gd name="connsiteX47" fmla="*/ 5730844 w 7638225"/>
              <a:gd name="connsiteY47" fmla="*/ 2831306 h 3552825"/>
              <a:gd name="connsiteX48" fmla="*/ 5609400 w 7638225"/>
              <a:gd name="connsiteY48" fmla="*/ 2781300 h 3552825"/>
              <a:gd name="connsiteX49" fmla="*/ 5552250 w 7638225"/>
              <a:gd name="connsiteY49" fmla="*/ 2762250 h 3552825"/>
              <a:gd name="connsiteX50" fmla="*/ 5523675 w 7638225"/>
              <a:gd name="connsiteY50" fmla="*/ 2752725 h 3552825"/>
              <a:gd name="connsiteX51" fmla="*/ 5466525 w 7638225"/>
              <a:gd name="connsiteY51" fmla="*/ 2714625 h 3552825"/>
              <a:gd name="connsiteX52" fmla="*/ 5409375 w 7638225"/>
              <a:gd name="connsiteY52" fmla="*/ 2695575 h 3552825"/>
              <a:gd name="connsiteX53" fmla="*/ 5380800 w 7638225"/>
              <a:gd name="connsiteY53" fmla="*/ 2686050 h 3552825"/>
              <a:gd name="connsiteX54" fmla="*/ 5180775 w 7638225"/>
              <a:gd name="connsiteY54" fmla="*/ 2590800 h 3552825"/>
              <a:gd name="connsiteX55" fmla="*/ 5199825 w 7638225"/>
              <a:gd name="connsiteY55" fmla="*/ 2562225 h 3552825"/>
              <a:gd name="connsiteX56" fmla="*/ 5256975 w 7638225"/>
              <a:gd name="connsiteY56" fmla="*/ 2543175 h 3552825"/>
              <a:gd name="connsiteX57" fmla="*/ 5295075 w 7638225"/>
              <a:gd name="connsiteY57" fmla="*/ 2486025 h 3552825"/>
              <a:gd name="connsiteX58" fmla="*/ 5314125 w 7638225"/>
              <a:gd name="connsiteY58" fmla="*/ 2457450 h 3552825"/>
              <a:gd name="connsiteX59" fmla="*/ 5304600 w 7638225"/>
              <a:gd name="connsiteY59" fmla="*/ 2400300 h 3552825"/>
              <a:gd name="connsiteX60" fmla="*/ 5266500 w 7638225"/>
              <a:gd name="connsiteY60" fmla="*/ 2390775 h 3552825"/>
              <a:gd name="connsiteX61" fmla="*/ 5209350 w 7638225"/>
              <a:gd name="connsiteY61" fmla="*/ 2371725 h 3552825"/>
              <a:gd name="connsiteX62" fmla="*/ 5180775 w 7638225"/>
              <a:gd name="connsiteY62" fmla="*/ 2362200 h 3552825"/>
              <a:gd name="connsiteX63" fmla="*/ 5152200 w 7638225"/>
              <a:gd name="connsiteY63" fmla="*/ 2352675 h 3552825"/>
              <a:gd name="connsiteX64" fmla="*/ 5123625 w 7638225"/>
              <a:gd name="connsiteY64" fmla="*/ 2295525 h 3552825"/>
              <a:gd name="connsiteX65" fmla="*/ 5133150 w 7638225"/>
              <a:gd name="connsiteY65" fmla="*/ 2257425 h 3552825"/>
              <a:gd name="connsiteX66" fmla="*/ 5123625 w 7638225"/>
              <a:gd name="connsiteY66" fmla="*/ 2143125 h 3552825"/>
              <a:gd name="connsiteX67" fmla="*/ 5095050 w 7638225"/>
              <a:gd name="connsiteY67" fmla="*/ 2124075 h 3552825"/>
              <a:gd name="connsiteX68" fmla="*/ 5009325 w 7638225"/>
              <a:gd name="connsiteY68" fmla="*/ 2114550 h 3552825"/>
              <a:gd name="connsiteX69" fmla="*/ 5037900 w 7638225"/>
              <a:gd name="connsiteY69" fmla="*/ 2028825 h 3552825"/>
              <a:gd name="connsiteX70" fmla="*/ 5047425 w 7638225"/>
              <a:gd name="connsiteY70" fmla="*/ 2000250 h 3552825"/>
              <a:gd name="connsiteX71" fmla="*/ 5037900 w 7638225"/>
              <a:gd name="connsiteY71" fmla="*/ 1895475 h 3552825"/>
              <a:gd name="connsiteX72" fmla="*/ 4952175 w 7638225"/>
              <a:gd name="connsiteY72" fmla="*/ 1847850 h 3552825"/>
              <a:gd name="connsiteX73" fmla="*/ 4923600 w 7638225"/>
              <a:gd name="connsiteY73" fmla="*/ 1828800 h 3552825"/>
              <a:gd name="connsiteX74" fmla="*/ 4809300 w 7638225"/>
              <a:gd name="connsiteY74" fmla="*/ 1819275 h 3552825"/>
              <a:gd name="connsiteX75" fmla="*/ 4780725 w 7638225"/>
              <a:gd name="connsiteY75" fmla="*/ 1809750 h 3552825"/>
              <a:gd name="connsiteX76" fmla="*/ 4723575 w 7638225"/>
              <a:gd name="connsiteY76" fmla="*/ 1781175 h 3552825"/>
              <a:gd name="connsiteX77" fmla="*/ 4704525 w 7638225"/>
              <a:gd name="connsiteY77" fmla="*/ 1752600 h 3552825"/>
              <a:gd name="connsiteX78" fmla="*/ 4685475 w 7638225"/>
              <a:gd name="connsiteY78" fmla="*/ 1676400 h 3552825"/>
              <a:gd name="connsiteX79" fmla="*/ 4647375 w 7638225"/>
              <a:gd name="connsiteY79" fmla="*/ 1619250 h 3552825"/>
              <a:gd name="connsiteX80" fmla="*/ 4590225 w 7638225"/>
              <a:gd name="connsiteY80" fmla="*/ 1600200 h 3552825"/>
              <a:gd name="connsiteX81" fmla="*/ 4371150 w 7638225"/>
              <a:gd name="connsiteY81" fmla="*/ 1609725 h 3552825"/>
              <a:gd name="connsiteX82" fmla="*/ 4352100 w 7638225"/>
              <a:gd name="connsiteY82" fmla="*/ 1638300 h 3552825"/>
              <a:gd name="connsiteX83" fmla="*/ 4342575 w 7638225"/>
              <a:gd name="connsiteY83" fmla="*/ 1704975 h 3552825"/>
              <a:gd name="connsiteX84" fmla="*/ 4314000 w 7638225"/>
              <a:gd name="connsiteY84" fmla="*/ 1724025 h 3552825"/>
              <a:gd name="connsiteX85" fmla="*/ 4228275 w 7638225"/>
              <a:gd name="connsiteY85" fmla="*/ 1714500 h 3552825"/>
              <a:gd name="connsiteX86" fmla="*/ 4199700 w 7638225"/>
              <a:gd name="connsiteY86" fmla="*/ 1619250 h 3552825"/>
              <a:gd name="connsiteX87" fmla="*/ 4190175 w 7638225"/>
              <a:gd name="connsiteY87" fmla="*/ 1590675 h 3552825"/>
              <a:gd name="connsiteX88" fmla="*/ 4123500 w 7638225"/>
              <a:gd name="connsiteY88" fmla="*/ 1571625 h 3552825"/>
              <a:gd name="connsiteX89" fmla="*/ 3935382 w 7638225"/>
              <a:gd name="connsiteY89" fmla="*/ 1631156 h 3552825"/>
              <a:gd name="connsiteX90" fmla="*/ 3856800 w 7638225"/>
              <a:gd name="connsiteY90" fmla="*/ 1631156 h 3552825"/>
              <a:gd name="connsiteX91" fmla="*/ 3828225 w 7638225"/>
              <a:gd name="connsiteY91" fmla="*/ 1619250 h 3552825"/>
              <a:gd name="connsiteX92" fmla="*/ 3759169 w 7638225"/>
              <a:gd name="connsiteY92" fmla="*/ 1626394 h 3552825"/>
              <a:gd name="connsiteX93" fmla="*/ 3856800 w 7638225"/>
              <a:gd name="connsiteY93" fmla="*/ 1719263 h 3552825"/>
              <a:gd name="connsiteX94" fmla="*/ 3835369 w 7638225"/>
              <a:gd name="connsiteY94" fmla="*/ 1774032 h 3552825"/>
              <a:gd name="connsiteX95" fmla="*/ 3818700 w 7638225"/>
              <a:gd name="connsiteY95" fmla="*/ 1809750 h 3552825"/>
              <a:gd name="connsiteX96" fmla="*/ 3809175 w 7638225"/>
              <a:gd name="connsiteY96" fmla="*/ 1885950 h 3552825"/>
              <a:gd name="connsiteX97" fmla="*/ 3799650 w 7638225"/>
              <a:gd name="connsiteY97" fmla="*/ 2000250 h 3552825"/>
              <a:gd name="connsiteX98" fmla="*/ 3771075 w 7638225"/>
              <a:gd name="connsiteY98" fmla="*/ 2009775 h 3552825"/>
              <a:gd name="connsiteX99" fmla="*/ 3704400 w 7638225"/>
              <a:gd name="connsiteY99" fmla="*/ 1981200 h 3552825"/>
              <a:gd name="connsiteX100" fmla="*/ 3666300 w 7638225"/>
              <a:gd name="connsiteY100" fmla="*/ 1971675 h 3552825"/>
              <a:gd name="connsiteX101" fmla="*/ 3513901 w 7638225"/>
              <a:gd name="connsiteY101" fmla="*/ 1971675 h 3552825"/>
              <a:gd name="connsiteX102" fmla="*/ 3456750 w 7638225"/>
              <a:gd name="connsiteY102" fmla="*/ 2009775 h 3552825"/>
              <a:gd name="connsiteX103" fmla="*/ 3428175 w 7638225"/>
              <a:gd name="connsiteY103" fmla="*/ 2019300 h 3552825"/>
              <a:gd name="connsiteX104" fmla="*/ 3399600 w 7638225"/>
              <a:gd name="connsiteY104" fmla="*/ 2038350 h 3552825"/>
              <a:gd name="connsiteX105" fmla="*/ 3361500 w 7638225"/>
              <a:gd name="connsiteY105" fmla="*/ 2028825 h 3552825"/>
              <a:gd name="connsiteX106" fmla="*/ 3332925 w 7638225"/>
              <a:gd name="connsiteY106" fmla="*/ 2019300 h 3552825"/>
              <a:gd name="connsiteX107" fmla="*/ 3256725 w 7638225"/>
              <a:gd name="connsiteY107" fmla="*/ 2000250 h 3552825"/>
              <a:gd name="connsiteX108" fmla="*/ 3228150 w 7638225"/>
              <a:gd name="connsiteY108" fmla="*/ 1981200 h 3552825"/>
              <a:gd name="connsiteX109" fmla="*/ 3142425 w 7638225"/>
              <a:gd name="connsiteY109" fmla="*/ 1885950 h 3552825"/>
              <a:gd name="connsiteX110" fmla="*/ 3094800 w 7638225"/>
              <a:gd name="connsiteY110" fmla="*/ 1847850 h 3552825"/>
              <a:gd name="connsiteX111" fmla="*/ 2961450 w 7638225"/>
              <a:gd name="connsiteY111" fmla="*/ 1857375 h 3552825"/>
              <a:gd name="connsiteX112" fmla="*/ 2932875 w 7638225"/>
              <a:gd name="connsiteY112" fmla="*/ 1866900 h 3552825"/>
              <a:gd name="connsiteX113" fmla="*/ 2885250 w 7638225"/>
              <a:gd name="connsiteY113" fmla="*/ 1876425 h 3552825"/>
              <a:gd name="connsiteX114" fmla="*/ 2818575 w 7638225"/>
              <a:gd name="connsiteY114" fmla="*/ 1857375 h 3552825"/>
              <a:gd name="connsiteX115" fmla="*/ 2770950 w 7638225"/>
              <a:gd name="connsiteY115" fmla="*/ 1800225 h 3552825"/>
              <a:gd name="connsiteX116" fmla="*/ 2742375 w 7638225"/>
              <a:gd name="connsiteY116" fmla="*/ 1781175 h 3552825"/>
              <a:gd name="connsiteX117" fmla="*/ 2685225 w 7638225"/>
              <a:gd name="connsiteY117" fmla="*/ 1762125 h 3552825"/>
              <a:gd name="connsiteX118" fmla="*/ 2609025 w 7638225"/>
              <a:gd name="connsiteY118" fmla="*/ 1743075 h 3552825"/>
              <a:gd name="connsiteX119" fmla="*/ 2494725 w 7638225"/>
              <a:gd name="connsiteY119" fmla="*/ 1685925 h 3552825"/>
              <a:gd name="connsiteX120" fmla="*/ 2475675 w 7638225"/>
              <a:gd name="connsiteY120" fmla="*/ 1657350 h 3552825"/>
              <a:gd name="connsiteX121" fmla="*/ 2447100 w 7638225"/>
              <a:gd name="connsiteY121" fmla="*/ 1638300 h 3552825"/>
              <a:gd name="connsiteX122" fmla="*/ 2456625 w 7638225"/>
              <a:gd name="connsiteY122" fmla="*/ 1485900 h 3552825"/>
              <a:gd name="connsiteX123" fmla="*/ 2399475 w 7638225"/>
              <a:gd name="connsiteY123" fmla="*/ 1466850 h 3552825"/>
              <a:gd name="connsiteX124" fmla="*/ 2370900 w 7638225"/>
              <a:gd name="connsiteY124" fmla="*/ 1447800 h 3552825"/>
              <a:gd name="connsiteX125" fmla="*/ 2342325 w 7638225"/>
              <a:gd name="connsiteY125" fmla="*/ 1419225 h 3552825"/>
              <a:gd name="connsiteX126" fmla="*/ 2313750 w 7638225"/>
              <a:gd name="connsiteY126" fmla="*/ 1409700 h 3552825"/>
              <a:gd name="connsiteX127" fmla="*/ 2199450 w 7638225"/>
              <a:gd name="connsiteY127" fmla="*/ 1362075 h 3552825"/>
              <a:gd name="connsiteX128" fmla="*/ 2170875 w 7638225"/>
              <a:gd name="connsiteY128" fmla="*/ 1352550 h 3552825"/>
              <a:gd name="connsiteX129" fmla="*/ 2113725 w 7638225"/>
              <a:gd name="connsiteY129" fmla="*/ 1371600 h 3552825"/>
              <a:gd name="connsiteX130" fmla="*/ 2094675 w 7638225"/>
              <a:gd name="connsiteY130" fmla="*/ 1343025 h 3552825"/>
              <a:gd name="connsiteX131" fmla="*/ 2066100 w 7638225"/>
              <a:gd name="connsiteY131" fmla="*/ 1285875 h 3552825"/>
              <a:gd name="connsiteX132" fmla="*/ 2037525 w 7638225"/>
              <a:gd name="connsiteY132" fmla="*/ 1276350 h 3552825"/>
              <a:gd name="connsiteX133" fmla="*/ 2008950 w 7638225"/>
              <a:gd name="connsiteY133" fmla="*/ 1257300 h 3552825"/>
              <a:gd name="connsiteX134" fmla="*/ 1999425 w 7638225"/>
              <a:gd name="connsiteY134" fmla="*/ 1085850 h 3552825"/>
              <a:gd name="connsiteX135" fmla="*/ 1989900 w 7638225"/>
              <a:gd name="connsiteY135" fmla="*/ 1057275 h 3552825"/>
              <a:gd name="connsiteX136" fmla="*/ 1951800 w 7638225"/>
              <a:gd name="connsiteY136" fmla="*/ 1047750 h 3552825"/>
              <a:gd name="connsiteX137" fmla="*/ 1866075 w 7638225"/>
              <a:gd name="connsiteY137" fmla="*/ 1019175 h 3552825"/>
              <a:gd name="connsiteX138" fmla="*/ 1837500 w 7638225"/>
              <a:gd name="connsiteY138" fmla="*/ 1009650 h 3552825"/>
              <a:gd name="connsiteX139" fmla="*/ 1808925 w 7638225"/>
              <a:gd name="connsiteY139" fmla="*/ 1000125 h 3552825"/>
              <a:gd name="connsiteX140" fmla="*/ 1780350 w 7638225"/>
              <a:gd name="connsiteY140" fmla="*/ 981075 h 3552825"/>
              <a:gd name="connsiteX141" fmla="*/ 1723200 w 7638225"/>
              <a:gd name="connsiteY141" fmla="*/ 1009650 h 3552825"/>
              <a:gd name="connsiteX142" fmla="*/ 1704150 w 7638225"/>
              <a:gd name="connsiteY142" fmla="*/ 1038225 h 3552825"/>
              <a:gd name="connsiteX143" fmla="*/ 1594612 w 7638225"/>
              <a:gd name="connsiteY143" fmla="*/ 1090613 h 3552825"/>
              <a:gd name="connsiteX144" fmla="*/ 1408875 w 7638225"/>
              <a:gd name="connsiteY144" fmla="*/ 1038225 h 3552825"/>
              <a:gd name="connsiteX145" fmla="*/ 1335056 w 7638225"/>
              <a:gd name="connsiteY145" fmla="*/ 1050132 h 3552825"/>
              <a:gd name="connsiteX146" fmla="*/ 1289813 w 7638225"/>
              <a:gd name="connsiteY146" fmla="*/ 1045369 h 3552825"/>
              <a:gd name="connsiteX147" fmla="*/ 1263619 w 7638225"/>
              <a:gd name="connsiteY147" fmla="*/ 995362 h 3552825"/>
              <a:gd name="connsiteX148" fmla="*/ 1227900 w 7638225"/>
              <a:gd name="connsiteY148" fmla="*/ 957263 h 3552825"/>
              <a:gd name="connsiteX149" fmla="*/ 1323150 w 7638225"/>
              <a:gd name="connsiteY149" fmla="*/ 952500 h 3552825"/>
              <a:gd name="connsiteX150" fmla="*/ 1351725 w 7638225"/>
              <a:gd name="connsiteY150" fmla="*/ 942975 h 3552825"/>
              <a:gd name="connsiteX151" fmla="*/ 1380300 w 7638225"/>
              <a:gd name="connsiteY151" fmla="*/ 914400 h 3552825"/>
              <a:gd name="connsiteX152" fmla="*/ 1389825 w 7638225"/>
              <a:gd name="connsiteY152" fmla="*/ 885825 h 3552825"/>
              <a:gd name="connsiteX153" fmla="*/ 1475550 w 7638225"/>
              <a:gd name="connsiteY153" fmla="*/ 838200 h 3552825"/>
              <a:gd name="connsiteX154" fmla="*/ 1551750 w 7638225"/>
              <a:gd name="connsiteY154" fmla="*/ 828675 h 3552825"/>
              <a:gd name="connsiteX155" fmla="*/ 1608900 w 7638225"/>
              <a:gd name="connsiteY155" fmla="*/ 800100 h 3552825"/>
              <a:gd name="connsiteX156" fmla="*/ 1618425 w 7638225"/>
              <a:gd name="connsiteY156" fmla="*/ 771525 h 3552825"/>
              <a:gd name="connsiteX157" fmla="*/ 1592231 w 7638225"/>
              <a:gd name="connsiteY157" fmla="*/ 719138 h 3552825"/>
              <a:gd name="connsiteX158" fmla="*/ 1573182 w 7638225"/>
              <a:gd name="connsiteY158" fmla="*/ 681038 h 3552825"/>
              <a:gd name="connsiteX159" fmla="*/ 1546987 w 7638225"/>
              <a:gd name="connsiteY159" fmla="*/ 645318 h 3552825"/>
              <a:gd name="connsiteX160" fmla="*/ 1532700 w 7638225"/>
              <a:gd name="connsiteY160" fmla="*/ 609600 h 3552825"/>
              <a:gd name="connsiteX161" fmla="*/ 1504125 w 7638225"/>
              <a:gd name="connsiteY161" fmla="*/ 600075 h 3552825"/>
              <a:gd name="connsiteX162" fmla="*/ 1475550 w 7638225"/>
              <a:gd name="connsiteY162" fmla="*/ 581025 h 3552825"/>
              <a:gd name="connsiteX163" fmla="*/ 1427925 w 7638225"/>
              <a:gd name="connsiteY163" fmla="*/ 495300 h 3552825"/>
              <a:gd name="connsiteX164" fmla="*/ 1399350 w 7638225"/>
              <a:gd name="connsiteY164" fmla="*/ 476250 h 3552825"/>
              <a:gd name="connsiteX165" fmla="*/ 1380300 w 7638225"/>
              <a:gd name="connsiteY165" fmla="*/ 447675 h 3552825"/>
              <a:gd name="connsiteX166" fmla="*/ 1351725 w 7638225"/>
              <a:gd name="connsiteY166" fmla="*/ 438150 h 3552825"/>
              <a:gd name="connsiteX167" fmla="*/ 1294575 w 7638225"/>
              <a:gd name="connsiteY167" fmla="*/ 400050 h 3552825"/>
              <a:gd name="connsiteX168" fmla="*/ 1294575 w 7638225"/>
              <a:gd name="connsiteY168" fmla="*/ 400050 h 3552825"/>
              <a:gd name="connsiteX169" fmla="*/ 1237425 w 7638225"/>
              <a:gd name="connsiteY169" fmla="*/ 342900 h 3552825"/>
              <a:gd name="connsiteX170" fmla="*/ 1208850 w 7638225"/>
              <a:gd name="connsiteY170" fmla="*/ 314325 h 3552825"/>
              <a:gd name="connsiteX171" fmla="*/ 1189800 w 7638225"/>
              <a:gd name="connsiteY171" fmla="*/ 285750 h 3552825"/>
              <a:gd name="connsiteX172" fmla="*/ 1161225 w 7638225"/>
              <a:gd name="connsiteY172" fmla="*/ 276225 h 3552825"/>
              <a:gd name="connsiteX173" fmla="*/ 1142175 w 7638225"/>
              <a:gd name="connsiteY173" fmla="*/ 247650 h 3552825"/>
              <a:gd name="connsiteX174" fmla="*/ 1037400 w 7638225"/>
              <a:gd name="connsiteY174" fmla="*/ 180975 h 3552825"/>
              <a:gd name="connsiteX175" fmla="*/ 1018350 w 7638225"/>
              <a:gd name="connsiteY175" fmla="*/ 152400 h 3552825"/>
              <a:gd name="connsiteX176" fmla="*/ 989775 w 7638225"/>
              <a:gd name="connsiteY176" fmla="*/ 123825 h 3552825"/>
              <a:gd name="connsiteX177" fmla="*/ 970725 w 7638225"/>
              <a:gd name="connsiteY177" fmla="*/ 95250 h 3552825"/>
              <a:gd name="connsiteX178" fmla="*/ 913575 w 7638225"/>
              <a:gd name="connsiteY178" fmla="*/ 47625 h 3552825"/>
              <a:gd name="connsiteX179" fmla="*/ 894525 w 7638225"/>
              <a:gd name="connsiteY179" fmla="*/ 19050 h 3552825"/>
              <a:gd name="connsiteX180" fmla="*/ 837375 w 7638225"/>
              <a:gd name="connsiteY180" fmla="*/ 9525 h 3552825"/>
              <a:gd name="connsiteX181" fmla="*/ 799275 w 7638225"/>
              <a:gd name="connsiteY181" fmla="*/ 0 h 3552825"/>
              <a:gd name="connsiteX182" fmla="*/ 656400 w 7638225"/>
              <a:gd name="connsiteY182" fmla="*/ 9525 h 3552825"/>
              <a:gd name="connsiteX183" fmla="*/ 599250 w 7638225"/>
              <a:gd name="connsiteY183" fmla="*/ 57150 h 3552825"/>
              <a:gd name="connsiteX184" fmla="*/ 504000 w 7638225"/>
              <a:gd name="connsiteY184" fmla="*/ 66675 h 3552825"/>
              <a:gd name="connsiteX185" fmla="*/ 427800 w 7638225"/>
              <a:gd name="connsiteY185" fmla="*/ 85725 h 3552825"/>
              <a:gd name="connsiteX186" fmla="*/ 418275 w 7638225"/>
              <a:gd name="connsiteY186" fmla="*/ 114300 h 3552825"/>
              <a:gd name="connsiteX187" fmla="*/ 446850 w 7638225"/>
              <a:gd name="connsiteY187" fmla="*/ 180975 h 3552825"/>
              <a:gd name="connsiteX188" fmla="*/ 504000 w 7638225"/>
              <a:gd name="connsiteY188" fmla="*/ 219075 h 3552825"/>
              <a:gd name="connsiteX189" fmla="*/ 513525 w 7638225"/>
              <a:gd name="connsiteY189" fmla="*/ 319087 h 3552825"/>
              <a:gd name="connsiteX190" fmla="*/ 480188 w 7638225"/>
              <a:gd name="connsiteY190" fmla="*/ 381000 h 3552825"/>
              <a:gd name="connsiteX191" fmla="*/ 456375 w 7638225"/>
              <a:gd name="connsiteY191" fmla="*/ 419100 h 3552825"/>
              <a:gd name="connsiteX192" fmla="*/ 399225 w 7638225"/>
              <a:gd name="connsiteY192" fmla="*/ 447675 h 3552825"/>
              <a:gd name="connsiteX193" fmla="*/ 301594 w 7638225"/>
              <a:gd name="connsiteY193" fmla="*/ 447675 h 3552825"/>
              <a:gd name="connsiteX194" fmla="*/ 275400 w 7638225"/>
              <a:gd name="connsiteY194" fmla="*/ 409575 h 3552825"/>
              <a:gd name="connsiteX195" fmla="*/ 18225 w 7638225"/>
              <a:gd name="connsiteY195" fmla="*/ 397669 h 3552825"/>
              <a:gd name="connsiteX196" fmla="*/ 56325 w 7638225"/>
              <a:gd name="connsiteY196" fmla="*/ 447675 h 3552825"/>
              <a:gd name="connsiteX197" fmla="*/ 72994 w 7638225"/>
              <a:gd name="connsiteY197" fmla="*/ 511969 h 3552825"/>
              <a:gd name="connsiteX198" fmla="*/ 3938 w 7638225"/>
              <a:gd name="connsiteY198" fmla="*/ 561975 h 3552825"/>
              <a:gd name="connsiteX199" fmla="*/ 30131 w 7638225"/>
              <a:gd name="connsiteY199" fmla="*/ 619125 h 3552825"/>
              <a:gd name="connsiteX200" fmla="*/ 46800 w 7638225"/>
              <a:gd name="connsiteY200" fmla="*/ 666750 h 3552825"/>
              <a:gd name="connsiteX201" fmla="*/ 65850 w 7638225"/>
              <a:gd name="connsiteY201" fmla="*/ 723900 h 3552825"/>
              <a:gd name="connsiteX202" fmla="*/ 163481 w 7638225"/>
              <a:gd name="connsiteY202" fmla="*/ 726281 h 3552825"/>
              <a:gd name="connsiteX203" fmla="*/ 199200 w 7638225"/>
              <a:gd name="connsiteY203" fmla="*/ 762000 h 3552825"/>
              <a:gd name="connsiteX204" fmla="*/ 256350 w 7638225"/>
              <a:gd name="connsiteY204" fmla="*/ 781050 h 3552825"/>
              <a:gd name="connsiteX205" fmla="*/ 284925 w 7638225"/>
              <a:gd name="connsiteY205" fmla="*/ 790575 h 3552825"/>
              <a:gd name="connsiteX206" fmla="*/ 303975 w 7638225"/>
              <a:gd name="connsiteY206" fmla="*/ 847725 h 3552825"/>
              <a:gd name="connsiteX207" fmla="*/ 323025 w 7638225"/>
              <a:gd name="connsiteY207" fmla="*/ 885825 h 3552825"/>
              <a:gd name="connsiteX0" fmla="*/ 7200075 w 7638225"/>
              <a:gd name="connsiteY0" fmla="*/ 3552825 h 3552825"/>
              <a:gd name="connsiteX1" fmla="*/ 7176263 w 7638225"/>
              <a:gd name="connsiteY1" fmla="*/ 3548063 h 3552825"/>
              <a:gd name="connsiteX2" fmla="*/ 7228650 w 7638225"/>
              <a:gd name="connsiteY2" fmla="*/ 3495675 h 3552825"/>
              <a:gd name="connsiteX3" fmla="*/ 7219125 w 7638225"/>
              <a:gd name="connsiteY3" fmla="*/ 3457575 h 3552825"/>
              <a:gd name="connsiteX4" fmla="*/ 7223887 w 7638225"/>
              <a:gd name="connsiteY4" fmla="*/ 3352800 h 3552825"/>
              <a:gd name="connsiteX5" fmla="*/ 7247700 w 7638225"/>
              <a:gd name="connsiteY5" fmla="*/ 3343275 h 3552825"/>
              <a:gd name="connsiteX6" fmla="*/ 7259606 w 7638225"/>
              <a:gd name="connsiteY6" fmla="*/ 3257550 h 3552825"/>
              <a:gd name="connsiteX7" fmla="*/ 7323900 w 7638225"/>
              <a:gd name="connsiteY7" fmla="*/ 3219450 h 3552825"/>
              <a:gd name="connsiteX8" fmla="*/ 7333425 w 7638225"/>
              <a:gd name="connsiteY8" fmla="*/ 3190875 h 3552825"/>
              <a:gd name="connsiteX9" fmla="*/ 7345331 w 7638225"/>
              <a:gd name="connsiteY9" fmla="*/ 2988469 h 3552825"/>
              <a:gd name="connsiteX10" fmla="*/ 7426294 w 7638225"/>
              <a:gd name="connsiteY10" fmla="*/ 2924175 h 3552825"/>
              <a:gd name="connsiteX11" fmla="*/ 7488206 w 7638225"/>
              <a:gd name="connsiteY11" fmla="*/ 2962275 h 3552825"/>
              <a:gd name="connsiteX12" fmla="*/ 7542975 w 7638225"/>
              <a:gd name="connsiteY12" fmla="*/ 2947988 h 3552825"/>
              <a:gd name="connsiteX13" fmla="*/ 7590600 w 7638225"/>
              <a:gd name="connsiteY13" fmla="*/ 2867025 h 3552825"/>
              <a:gd name="connsiteX14" fmla="*/ 7600125 w 7638225"/>
              <a:gd name="connsiteY14" fmla="*/ 2838450 h 3552825"/>
              <a:gd name="connsiteX15" fmla="*/ 7628700 w 7638225"/>
              <a:gd name="connsiteY15" fmla="*/ 2819400 h 3552825"/>
              <a:gd name="connsiteX16" fmla="*/ 7638225 w 7638225"/>
              <a:gd name="connsiteY16" fmla="*/ 2790825 h 3552825"/>
              <a:gd name="connsiteX17" fmla="*/ 7628700 w 7638225"/>
              <a:gd name="connsiteY17" fmla="*/ 2752725 h 3552825"/>
              <a:gd name="connsiteX18" fmla="*/ 7504875 w 7638225"/>
              <a:gd name="connsiteY18" fmla="*/ 2714625 h 3552825"/>
              <a:gd name="connsiteX19" fmla="*/ 7476300 w 7638225"/>
              <a:gd name="connsiteY19" fmla="*/ 2705100 h 3552825"/>
              <a:gd name="connsiteX20" fmla="*/ 7447725 w 7638225"/>
              <a:gd name="connsiteY20" fmla="*/ 2676525 h 3552825"/>
              <a:gd name="connsiteX21" fmla="*/ 7419150 w 7638225"/>
              <a:gd name="connsiteY21" fmla="*/ 2657475 h 3552825"/>
              <a:gd name="connsiteX22" fmla="*/ 7257225 w 7638225"/>
              <a:gd name="connsiteY22" fmla="*/ 2619375 h 3552825"/>
              <a:gd name="connsiteX23" fmla="*/ 7190550 w 7638225"/>
              <a:gd name="connsiteY23" fmla="*/ 2600325 h 3552825"/>
              <a:gd name="connsiteX24" fmla="*/ 7085775 w 7638225"/>
              <a:gd name="connsiteY24" fmla="*/ 2571750 h 3552825"/>
              <a:gd name="connsiteX25" fmla="*/ 7057200 w 7638225"/>
              <a:gd name="connsiteY25" fmla="*/ 2552700 h 3552825"/>
              <a:gd name="connsiteX26" fmla="*/ 6981000 w 7638225"/>
              <a:gd name="connsiteY26" fmla="*/ 2543175 h 3552825"/>
              <a:gd name="connsiteX27" fmla="*/ 6952425 w 7638225"/>
              <a:gd name="connsiteY27" fmla="*/ 2533650 h 3552825"/>
              <a:gd name="connsiteX28" fmla="*/ 6857175 w 7638225"/>
              <a:gd name="connsiteY28" fmla="*/ 2552700 h 3552825"/>
              <a:gd name="connsiteX29" fmla="*/ 6828600 w 7638225"/>
              <a:gd name="connsiteY29" fmla="*/ 2571750 h 3552825"/>
              <a:gd name="connsiteX30" fmla="*/ 6771450 w 7638225"/>
              <a:gd name="connsiteY30" fmla="*/ 2590800 h 3552825"/>
              <a:gd name="connsiteX31" fmla="*/ 6742875 w 7638225"/>
              <a:gd name="connsiteY31" fmla="*/ 2609850 h 3552825"/>
              <a:gd name="connsiteX32" fmla="*/ 6714300 w 7638225"/>
              <a:gd name="connsiteY32" fmla="*/ 2619375 h 3552825"/>
              <a:gd name="connsiteX33" fmla="*/ 6657150 w 7638225"/>
              <a:gd name="connsiteY33" fmla="*/ 2657475 h 3552825"/>
              <a:gd name="connsiteX34" fmla="*/ 6600000 w 7638225"/>
              <a:gd name="connsiteY34" fmla="*/ 2619375 h 3552825"/>
              <a:gd name="connsiteX35" fmla="*/ 6542850 w 7638225"/>
              <a:gd name="connsiteY35" fmla="*/ 2581275 h 3552825"/>
              <a:gd name="connsiteX36" fmla="*/ 6514275 w 7638225"/>
              <a:gd name="connsiteY36" fmla="*/ 2562225 h 3552825"/>
              <a:gd name="connsiteX37" fmla="*/ 6428550 w 7638225"/>
              <a:gd name="connsiteY37" fmla="*/ 2543175 h 3552825"/>
              <a:gd name="connsiteX38" fmla="*/ 6247575 w 7638225"/>
              <a:gd name="connsiteY38" fmla="*/ 2533650 h 3552825"/>
              <a:gd name="connsiteX39" fmla="*/ 6171375 w 7638225"/>
              <a:gd name="connsiteY39" fmla="*/ 2552700 h 3552825"/>
              <a:gd name="connsiteX40" fmla="*/ 6142800 w 7638225"/>
              <a:gd name="connsiteY40" fmla="*/ 2571750 h 3552825"/>
              <a:gd name="connsiteX41" fmla="*/ 6133275 w 7638225"/>
              <a:gd name="connsiteY41" fmla="*/ 2619375 h 3552825"/>
              <a:gd name="connsiteX42" fmla="*/ 6076125 w 7638225"/>
              <a:gd name="connsiteY42" fmla="*/ 2647950 h 3552825"/>
              <a:gd name="connsiteX43" fmla="*/ 5876100 w 7638225"/>
              <a:gd name="connsiteY43" fmla="*/ 2647950 h 3552825"/>
              <a:gd name="connsiteX44" fmla="*/ 5838000 w 7638225"/>
              <a:gd name="connsiteY44" fmla="*/ 2657475 h 3552825"/>
              <a:gd name="connsiteX45" fmla="*/ 5780850 w 7638225"/>
              <a:gd name="connsiteY45" fmla="*/ 2676525 h 3552825"/>
              <a:gd name="connsiteX46" fmla="*/ 5771325 w 7638225"/>
              <a:gd name="connsiteY46" fmla="*/ 2781300 h 3552825"/>
              <a:gd name="connsiteX47" fmla="*/ 5730844 w 7638225"/>
              <a:gd name="connsiteY47" fmla="*/ 2831306 h 3552825"/>
              <a:gd name="connsiteX48" fmla="*/ 5609400 w 7638225"/>
              <a:gd name="connsiteY48" fmla="*/ 2781300 h 3552825"/>
              <a:gd name="connsiteX49" fmla="*/ 5552250 w 7638225"/>
              <a:gd name="connsiteY49" fmla="*/ 2762250 h 3552825"/>
              <a:gd name="connsiteX50" fmla="*/ 5523675 w 7638225"/>
              <a:gd name="connsiteY50" fmla="*/ 2752725 h 3552825"/>
              <a:gd name="connsiteX51" fmla="*/ 5466525 w 7638225"/>
              <a:gd name="connsiteY51" fmla="*/ 2714625 h 3552825"/>
              <a:gd name="connsiteX52" fmla="*/ 5409375 w 7638225"/>
              <a:gd name="connsiteY52" fmla="*/ 2695575 h 3552825"/>
              <a:gd name="connsiteX53" fmla="*/ 5380800 w 7638225"/>
              <a:gd name="connsiteY53" fmla="*/ 2686050 h 3552825"/>
              <a:gd name="connsiteX54" fmla="*/ 5180775 w 7638225"/>
              <a:gd name="connsiteY54" fmla="*/ 2590800 h 3552825"/>
              <a:gd name="connsiteX55" fmla="*/ 5199825 w 7638225"/>
              <a:gd name="connsiteY55" fmla="*/ 2562225 h 3552825"/>
              <a:gd name="connsiteX56" fmla="*/ 5256975 w 7638225"/>
              <a:gd name="connsiteY56" fmla="*/ 2543175 h 3552825"/>
              <a:gd name="connsiteX57" fmla="*/ 5295075 w 7638225"/>
              <a:gd name="connsiteY57" fmla="*/ 2486025 h 3552825"/>
              <a:gd name="connsiteX58" fmla="*/ 5314125 w 7638225"/>
              <a:gd name="connsiteY58" fmla="*/ 2457450 h 3552825"/>
              <a:gd name="connsiteX59" fmla="*/ 5304600 w 7638225"/>
              <a:gd name="connsiteY59" fmla="*/ 2400300 h 3552825"/>
              <a:gd name="connsiteX60" fmla="*/ 5266500 w 7638225"/>
              <a:gd name="connsiteY60" fmla="*/ 2390775 h 3552825"/>
              <a:gd name="connsiteX61" fmla="*/ 5209350 w 7638225"/>
              <a:gd name="connsiteY61" fmla="*/ 2371725 h 3552825"/>
              <a:gd name="connsiteX62" fmla="*/ 5180775 w 7638225"/>
              <a:gd name="connsiteY62" fmla="*/ 2362200 h 3552825"/>
              <a:gd name="connsiteX63" fmla="*/ 5152200 w 7638225"/>
              <a:gd name="connsiteY63" fmla="*/ 2352675 h 3552825"/>
              <a:gd name="connsiteX64" fmla="*/ 5123625 w 7638225"/>
              <a:gd name="connsiteY64" fmla="*/ 2295525 h 3552825"/>
              <a:gd name="connsiteX65" fmla="*/ 5133150 w 7638225"/>
              <a:gd name="connsiteY65" fmla="*/ 2257425 h 3552825"/>
              <a:gd name="connsiteX66" fmla="*/ 5123625 w 7638225"/>
              <a:gd name="connsiteY66" fmla="*/ 2143125 h 3552825"/>
              <a:gd name="connsiteX67" fmla="*/ 5095050 w 7638225"/>
              <a:gd name="connsiteY67" fmla="*/ 2124075 h 3552825"/>
              <a:gd name="connsiteX68" fmla="*/ 5009325 w 7638225"/>
              <a:gd name="connsiteY68" fmla="*/ 2114550 h 3552825"/>
              <a:gd name="connsiteX69" fmla="*/ 5037900 w 7638225"/>
              <a:gd name="connsiteY69" fmla="*/ 2028825 h 3552825"/>
              <a:gd name="connsiteX70" fmla="*/ 5047425 w 7638225"/>
              <a:gd name="connsiteY70" fmla="*/ 2000250 h 3552825"/>
              <a:gd name="connsiteX71" fmla="*/ 5037900 w 7638225"/>
              <a:gd name="connsiteY71" fmla="*/ 1895475 h 3552825"/>
              <a:gd name="connsiteX72" fmla="*/ 4952175 w 7638225"/>
              <a:gd name="connsiteY72" fmla="*/ 1847850 h 3552825"/>
              <a:gd name="connsiteX73" fmla="*/ 4923600 w 7638225"/>
              <a:gd name="connsiteY73" fmla="*/ 1828800 h 3552825"/>
              <a:gd name="connsiteX74" fmla="*/ 4809300 w 7638225"/>
              <a:gd name="connsiteY74" fmla="*/ 1819275 h 3552825"/>
              <a:gd name="connsiteX75" fmla="*/ 4780725 w 7638225"/>
              <a:gd name="connsiteY75" fmla="*/ 1809750 h 3552825"/>
              <a:gd name="connsiteX76" fmla="*/ 4723575 w 7638225"/>
              <a:gd name="connsiteY76" fmla="*/ 1781175 h 3552825"/>
              <a:gd name="connsiteX77" fmla="*/ 4704525 w 7638225"/>
              <a:gd name="connsiteY77" fmla="*/ 1752600 h 3552825"/>
              <a:gd name="connsiteX78" fmla="*/ 4685475 w 7638225"/>
              <a:gd name="connsiteY78" fmla="*/ 1676400 h 3552825"/>
              <a:gd name="connsiteX79" fmla="*/ 4647375 w 7638225"/>
              <a:gd name="connsiteY79" fmla="*/ 1619250 h 3552825"/>
              <a:gd name="connsiteX80" fmla="*/ 4590225 w 7638225"/>
              <a:gd name="connsiteY80" fmla="*/ 1600200 h 3552825"/>
              <a:gd name="connsiteX81" fmla="*/ 4371150 w 7638225"/>
              <a:gd name="connsiteY81" fmla="*/ 1609725 h 3552825"/>
              <a:gd name="connsiteX82" fmla="*/ 4352100 w 7638225"/>
              <a:gd name="connsiteY82" fmla="*/ 1638300 h 3552825"/>
              <a:gd name="connsiteX83" fmla="*/ 4342575 w 7638225"/>
              <a:gd name="connsiteY83" fmla="*/ 1704975 h 3552825"/>
              <a:gd name="connsiteX84" fmla="*/ 4314000 w 7638225"/>
              <a:gd name="connsiteY84" fmla="*/ 1724025 h 3552825"/>
              <a:gd name="connsiteX85" fmla="*/ 4228275 w 7638225"/>
              <a:gd name="connsiteY85" fmla="*/ 1714500 h 3552825"/>
              <a:gd name="connsiteX86" fmla="*/ 4199700 w 7638225"/>
              <a:gd name="connsiteY86" fmla="*/ 1619250 h 3552825"/>
              <a:gd name="connsiteX87" fmla="*/ 4190175 w 7638225"/>
              <a:gd name="connsiteY87" fmla="*/ 1590675 h 3552825"/>
              <a:gd name="connsiteX88" fmla="*/ 4123500 w 7638225"/>
              <a:gd name="connsiteY88" fmla="*/ 1571625 h 3552825"/>
              <a:gd name="connsiteX89" fmla="*/ 3935382 w 7638225"/>
              <a:gd name="connsiteY89" fmla="*/ 1631156 h 3552825"/>
              <a:gd name="connsiteX90" fmla="*/ 3856800 w 7638225"/>
              <a:gd name="connsiteY90" fmla="*/ 1631156 h 3552825"/>
              <a:gd name="connsiteX91" fmla="*/ 3828225 w 7638225"/>
              <a:gd name="connsiteY91" fmla="*/ 1619250 h 3552825"/>
              <a:gd name="connsiteX92" fmla="*/ 3759169 w 7638225"/>
              <a:gd name="connsiteY92" fmla="*/ 1626394 h 3552825"/>
              <a:gd name="connsiteX93" fmla="*/ 3856800 w 7638225"/>
              <a:gd name="connsiteY93" fmla="*/ 1719263 h 3552825"/>
              <a:gd name="connsiteX94" fmla="*/ 3835369 w 7638225"/>
              <a:gd name="connsiteY94" fmla="*/ 1774032 h 3552825"/>
              <a:gd name="connsiteX95" fmla="*/ 3818700 w 7638225"/>
              <a:gd name="connsiteY95" fmla="*/ 1809750 h 3552825"/>
              <a:gd name="connsiteX96" fmla="*/ 3809175 w 7638225"/>
              <a:gd name="connsiteY96" fmla="*/ 1885950 h 3552825"/>
              <a:gd name="connsiteX97" fmla="*/ 3799650 w 7638225"/>
              <a:gd name="connsiteY97" fmla="*/ 2000250 h 3552825"/>
              <a:gd name="connsiteX98" fmla="*/ 3771075 w 7638225"/>
              <a:gd name="connsiteY98" fmla="*/ 2009775 h 3552825"/>
              <a:gd name="connsiteX99" fmla="*/ 3704400 w 7638225"/>
              <a:gd name="connsiteY99" fmla="*/ 1981200 h 3552825"/>
              <a:gd name="connsiteX100" fmla="*/ 3666300 w 7638225"/>
              <a:gd name="connsiteY100" fmla="*/ 1971675 h 3552825"/>
              <a:gd name="connsiteX101" fmla="*/ 3513901 w 7638225"/>
              <a:gd name="connsiteY101" fmla="*/ 1971675 h 3552825"/>
              <a:gd name="connsiteX102" fmla="*/ 3590101 w 7638225"/>
              <a:gd name="connsiteY102" fmla="*/ 1971675 h 3552825"/>
              <a:gd name="connsiteX103" fmla="*/ 3428175 w 7638225"/>
              <a:gd name="connsiteY103" fmla="*/ 2019300 h 3552825"/>
              <a:gd name="connsiteX104" fmla="*/ 3399600 w 7638225"/>
              <a:gd name="connsiteY104" fmla="*/ 2038350 h 3552825"/>
              <a:gd name="connsiteX105" fmla="*/ 3361500 w 7638225"/>
              <a:gd name="connsiteY105" fmla="*/ 2028825 h 3552825"/>
              <a:gd name="connsiteX106" fmla="*/ 3332925 w 7638225"/>
              <a:gd name="connsiteY106" fmla="*/ 2019300 h 3552825"/>
              <a:gd name="connsiteX107" fmla="*/ 3256725 w 7638225"/>
              <a:gd name="connsiteY107" fmla="*/ 2000250 h 3552825"/>
              <a:gd name="connsiteX108" fmla="*/ 3228150 w 7638225"/>
              <a:gd name="connsiteY108" fmla="*/ 1981200 h 3552825"/>
              <a:gd name="connsiteX109" fmla="*/ 3142425 w 7638225"/>
              <a:gd name="connsiteY109" fmla="*/ 1885950 h 3552825"/>
              <a:gd name="connsiteX110" fmla="*/ 3094800 w 7638225"/>
              <a:gd name="connsiteY110" fmla="*/ 1847850 h 3552825"/>
              <a:gd name="connsiteX111" fmla="*/ 2961450 w 7638225"/>
              <a:gd name="connsiteY111" fmla="*/ 1857375 h 3552825"/>
              <a:gd name="connsiteX112" fmla="*/ 2932875 w 7638225"/>
              <a:gd name="connsiteY112" fmla="*/ 1866900 h 3552825"/>
              <a:gd name="connsiteX113" fmla="*/ 2885250 w 7638225"/>
              <a:gd name="connsiteY113" fmla="*/ 1876425 h 3552825"/>
              <a:gd name="connsiteX114" fmla="*/ 2818575 w 7638225"/>
              <a:gd name="connsiteY114" fmla="*/ 1857375 h 3552825"/>
              <a:gd name="connsiteX115" fmla="*/ 2770950 w 7638225"/>
              <a:gd name="connsiteY115" fmla="*/ 1800225 h 3552825"/>
              <a:gd name="connsiteX116" fmla="*/ 2742375 w 7638225"/>
              <a:gd name="connsiteY116" fmla="*/ 1781175 h 3552825"/>
              <a:gd name="connsiteX117" fmla="*/ 2685225 w 7638225"/>
              <a:gd name="connsiteY117" fmla="*/ 1762125 h 3552825"/>
              <a:gd name="connsiteX118" fmla="*/ 2609025 w 7638225"/>
              <a:gd name="connsiteY118" fmla="*/ 1743075 h 3552825"/>
              <a:gd name="connsiteX119" fmla="*/ 2494725 w 7638225"/>
              <a:gd name="connsiteY119" fmla="*/ 1685925 h 3552825"/>
              <a:gd name="connsiteX120" fmla="*/ 2475675 w 7638225"/>
              <a:gd name="connsiteY120" fmla="*/ 1657350 h 3552825"/>
              <a:gd name="connsiteX121" fmla="*/ 2447100 w 7638225"/>
              <a:gd name="connsiteY121" fmla="*/ 1638300 h 3552825"/>
              <a:gd name="connsiteX122" fmla="*/ 2456625 w 7638225"/>
              <a:gd name="connsiteY122" fmla="*/ 1485900 h 3552825"/>
              <a:gd name="connsiteX123" fmla="*/ 2399475 w 7638225"/>
              <a:gd name="connsiteY123" fmla="*/ 1466850 h 3552825"/>
              <a:gd name="connsiteX124" fmla="*/ 2370900 w 7638225"/>
              <a:gd name="connsiteY124" fmla="*/ 1447800 h 3552825"/>
              <a:gd name="connsiteX125" fmla="*/ 2342325 w 7638225"/>
              <a:gd name="connsiteY125" fmla="*/ 1419225 h 3552825"/>
              <a:gd name="connsiteX126" fmla="*/ 2313750 w 7638225"/>
              <a:gd name="connsiteY126" fmla="*/ 1409700 h 3552825"/>
              <a:gd name="connsiteX127" fmla="*/ 2199450 w 7638225"/>
              <a:gd name="connsiteY127" fmla="*/ 1362075 h 3552825"/>
              <a:gd name="connsiteX128" fmla="*/ 2170875 w 7638225"/>
              <a:gd name="connsiteY128" fmla="*/ 1352550 h 3552825"/>
              <a:gd name="connsiteX129" fmla="*/ 2113725 w 7638225"/>
              <a:gd name="connsiteY129" fmla="*/ 1371600 h 3552825"/>
              <a:gd name="connsiteX130" fmla="*/ 2094675 w 7638225"/>
              <a:gd name="connsiteY130" fmla="*/ 1343025 h 3552825"/>
              <a:gd name="connsiteX131" fmla="*/ 2066100 w 7638225"/>
              <a:gd name="connsiteY131" fmla="*/ 1285875 h 3552825"/>
              <a:gd name="connsiteX132" fmla="*/ 2037525 w 7638225"/>
              <a:gd name="connsiteY132" fmla="*/ 1276350 h 3552825"/>
              <a:gd name="connsiteX133" fmla="*/ 2008950 w 7638225"/>
              <a:gd name="connsiteY133" fmla="*/ 1257300 h 3552825"/>
              <a:gd name="connsiteX134" fmla="*/ 1999425 w 7638225"/>
              <a:gd name="connsiteY134" fmla="*/ 1085850 h 3552825"/>
              <a:gd name="connsiteX135" fmla="*/ 1989900 w 7638225"/>
              <a:gd name="connsiteY135" fmla="*/ 1057275 h 3552825"/>
              <a:gd name="connsiteX136" fmla="*/ 1951800 w 7638225"/>
              <a:gd name="connsiteY136" fmla="*/ 1047750 h 3552825"/>
              <a:gd name="connsiteX137" fmla="*/ 1866075 w 7638225"/>
              <a:gd name="connsiteY137" fmla="*/ 1019175 h 3552825"/>
              <a:gd name="connsiteX138" fmla="*/ 1837500 w 7638225"/>
              <a:gd name="connsiteY138" fmla="*/ 1009650 h 3552825"/>
              <a:gd name="connsiteX139" fmla="*/ 1808925 w 7638225"/>
              <a:gd name="connsiteY139" fmla="*/ 1000125 h 3552825"/>
              <a:gd name="connsiteX140" fmla="*/ 1780350 w 7638225"/>
              <a:gd name="connsiteY140" fmla="*/ 981075 h 3552825"/>
              <a:gd name="connsiteX141" fmla="*/ 1723200 w 7638225"/>
              <a:gd name="connsiteY141" fmla="*/ 1009650 h 3552825"/>
              <a:gd name="connsiteX142" fmla="*/ 1704150 w 7638225"/>
              <a:gd name="connsiteY142" fmla="*/ 1038225 h 3552825"/>
              <a:gd name="connsiteX143" fmla="*/ 1594612 w 7638225"/>
              <a:gd name="connsiteY143" fmla="*/ 1090613 h 3552825"/>
              <a:gd name="connsiteX144" fmla="*/ 1408875 w 7638225"/>
              <a:gd name="connsiteY144" fmla="*/ 1038225 h 3552825"/>
              <a:gd name="connsiteX145" fmla="*/ 1335056 w 7638225"/>
              <a:gd name="connsiteY145" fmla="*/ 1050132 h 3552825"/>
              <a:gd name="connsiteX146" fmla="*/ 1289813 w 7638225"/>
              <a:gd name="connsiteY146" fmla="*/ 1045369 h 3552825"/>
              <a:gd name="connsiteX147" fmla="*/ 1263619 w 7638225"/>
              <a:gd name="connsiteY147" fmla="*/ 995362 h 3552825"/>
              <a:gd name="connsiteX148" fmla="*/ 1227900 w 7638225"/>
              <a:gd name="connsiteY148" fmla="*/ 957263 h 3552825"/>
              <a:gd name="connsiteX149" fmla="*/ 1323150 w 7638225"/>
              <a:gd name="connsiteY149" fmla="*/ 952500 h 3552825"/>
              <a:gd name="connsiteX150" fmla="*/ 1351725 w 7638225"/>
              <a:gd name="connsiteY150" fmla="*/ 942975 h 3552825"/>
              <a:gd name="connsiteX151" fmla="*/ 1380300 w 7638225"/>
              <a:gd name="connsiteY151" fmla="*/ 914400 h 3552825"/>
              <a:gd name="connsiteX152" fmla="*/ 1389825 w 7638225"/>
              <a:gd name="connsiteY152" fmla="*/ 885825 h 3552825"/>
              <a:gd name="connsiteX153" fmla="*/ 1475550 w 7638225"/>
              <a:gd name="connsiteY153" fmla="*/ 838200 h 3552825"/>
              <a:gd name="connsiteX154" fmla="*/ 1551750 w 7638225"/>
              <a:gd name="connsiteY154" fmla="*/ 828675 h 3552825"/>
              <a:gd name="connsiteX155" fmla="*/ 1608900 w 7638225"/>
              <a:gd name="connsiteY155" fmla="*/ 800100 h 3552825"/>
              <a:gd name="connsiteX156" fmla="*/ 1618425 w 7638225"/>
              <a:gd name="connsiteY156" fmla="*/ 771525 h 3552825"/>
              <a:gd name="connsiteX157" fmla="*/ 1592231 w 7638225"/>
              <a:gd name="connsiteY157" fmla="*/ 719138 h 3552825"/>
              <a:gd name="connsiteX158" fmla="*/ 1573182 w 7638225"/>
              <a:gd name="connsiteY158" fmla="*/ 681038 h 3552825"/>
              <a:gd name="connsiteX159" fmla="*/ 1546987 w 7638225"/>
              <a:gd name="connsiteY159" fmla="*/ 645318 h 3552825"/>
              <a:gd name="connsiteX160" fmla="*/ 1532700 w 7638225"/>
              <a:gd name="connsiteY160" fmla="*/ 609600 h 3552825"/>
              <a:gd name="connsiteX161" fmla="*/ 1504125 w 7638225"/>
              <a:gd name="connsiteY161" fmla="*/ 600075 h 3552825"/>
              <a:gd name="connsiteX162" fmla="*/ 1475550 w 7638225"/>
              <a:gd name="connsiteY162" fmla="*/ 581025 h 3552825"/>
              <a:gd name="connsiteX163" fmla="*/ 1427925 w 7638225"/>
              <a:gd name="connsiteY163" fmla="*/ 495300 h 3552825"/>
              <a:gd name="connsiteX164" fmla="*/ 1399350 w 7638225"/>
              <a:gd name="connsiteY164" fmla="*/ 476250 h 3552825"/>
              <a:gd name="connsiteX165" fmla="*/ 1380300 w 7638225"/>
              <a:gd name="connsiteY165" fmla="*/ 447675 h 3552825"/>
              <a:gd name="connsiteX166" fmla="*/ 1351725 w 7638225"/>
              <a:gd name="connsiteY166" fmla="*/ 438150 h 3552825"/>
              <a:gd name="connsiteX167" fmla="*/ 1294575 w 7638225"/>
              <a:gd name="connsiteY167" fmla="*/ 400050 h 3552825"/>
              <a:gd name="connsiteX168" fmla="*/ 1294575 w 7638225"/>
              <a:gd name="connsiteY168" fmla="*/ 400050 h 3552825"/>
              <a:gd name="connsiteX169" fmla="*/ 1237425 w 7638225"/>
              <a:gd name="connsiteY169" fmla="*/ 342900 h 3552825"/>
              <a:gd name="connsiteX170" fmla="*/ 1208850 w 7638225"/>
              <a:gd name="connsiteY170" fmla="*/ 314325 h 3552825"/>
              <a:gd name="connsiteX171" fmla="*/ 1189800 w 7638225"/>
              <a:gd name="connsiteY171" fmla="*/ 285750 h 3552825"/>
              <a:gd name="connsiteX172" fmla="*/ 1161225 w 7638225"/>
              <a:gd name="connsiteY172" fmla="*/ 276225 h 3552825"/>
              <a:gd name="connsiteX173" fmla="*/ 1142175 w 7638225"/>
              <a:gd name="connsiteY173" fmla="*/ 247650 h 3552825"/>
              <a:gd name="connsiteX174" fmla="*/ 1037400 w 7638225"/>
              <a:gd name="connsiteY174" fmla="*/ 180975 h 3552825"/>
              <a:gd name="connsiteX175" fmla="*/ 1018350 w 7638225"/>
              <a:gd name="connsiteY175" fmla="*/ 152400 h 3552825"/>
              <a:gd name="connsiteX176" fmla="*/ 989775 w 7638225"/>
              <a:gd name="connsiteY176" fmla="*/ 123825 h 3552825"/>
              <a:gd name="connsiteX177" fmla="*/ 970725 w 7638225"/>
              <a:gd name="connsiteY177" fmla="*/ 95250 h 3552825"/>
              <a:gd name="connsiteX178" fmla="*/ 913575 w 7638225"/>
              <a:gd name="connsiteY178" fmla="*/ 47625 h 3552825"/>
              <a:gd name="connsiteX179" fmla="*/ 894525 w 7638225"/>
              <a:gd name="connsiteY179" fmla="*/ 19050 h 3552825"/>
              <a:gd name="connsiteX180" fmla="*/ 837375 w 7638225"/>
              <a:gd name="connsiteY180" fmla="*/ 9525 h 3552825"/>
              <a:gd name="connsiteX181" fmla="*/ 799275 w 7638225"/>
              <a:gd name="connsiteY181" fmla="*/ 0 h 3552825"/>
              <a:gd name="connsiteX182" fmla="*/ 656400 w 7638225"/>
              <a:gd name="connsiteY182" fmla="*/ 9525 h 3552825"/>
              <a:gd name="connsiteX183" fmla="*/ 599250 w 7638225"/>
              <a:gd name="connsiteY183" fmla="*/ 57150 h 3552825"/>
              <a:gd name="connsiteX184" fmla="*/ 504000 w 7638225"/>
              <a:gd name="connsiteY184" fmla="*/ 66675 h 3552825"/>
              <a:gd name="connsiteX185" fmla="*/ 427800 w 7638225"/>
              <a:gd name="connsiteY185" fmla="*/ 85725 h 3552825"/>
              <a:gd name="connsiteX186" fmla="*/ 418275 w 7638225"/>
              <a:gd name="connsiteY186" fmla="*/ 114300 h 3552825"/>
              <a:gd name="connsiteX187" fmla="*/ 446850 w 7638225"/>
              <a:gd name="connsiteY187" fmla="*/ 180975 h 3552825"/>
              <a:gd name="connsiteX188" fmla="*/ 504000 w 7638225"/>
              <a:gd name="connsiteY188" fmla="*/ 219075 h 3552825"/>
              <a:gd name="connsiteX189" fmla="*/ 513525 w 7638225"/>
              <a:gd name="connsiteY189" fmla="*/ 319087 h 3552825"/>
              <a:gd name="connsiteX190" fmla="*/ 480188 w 7638225"/>
              <a:gd name="connsiteY190" fmla="*/ 381000 h 3552825"/>
              <a:gd name="connsiteX191" fmla="*/ 456375 w 7638225"/>
              <a:gd name="connsiteY191" fmla="*/ 419100 h 3552825"/>
              <a:gd name="connsiteX192" fmla="*/ 399225 w 7638225"/>
              <a:gd name="connsiteY192" fmla="*/ 447675 h 3552825"/>
              <a:gd name="connsiteX193" fmla="*/ 301594 w 7638225"/>
              <a:gd name="connsiteY193" fmla="*/ 447675 h 3552825"/>
              <a:gd name="connsiteX194" fmla="*/ 275400 w 7638225"/>
              <a:gd name="connsiteY194" fmla="*/ 409575 h 3552825"/>
              <a:gd name="connsiteX195" fmla="*/ 18225 w 7638225"/>
              <a:gd name="connsiteY195" fmla="*/ 397669 h 3552825"/>
              <a:gd name="connsiteX196" fmla="*/ 56325 w 7638225"/>
              <a:gd name="connsiteY196" fmla="*/ 447675 h 3552825"/>
              <a:gd name="connsiteX197" fmla="*/ 72994 w 7638225"/>
              <a:gd name="connsiteY197" fmla="*/ 511969 h 3552825"/>
              <a:gd name="connsiteX198" fmla="*/ 3938 w 7638225"/>
              <a:gd name="connsiteY198" fmla="*/ 561975 h 3552825"/>
              <a:gd name="connsiteX199" fmla="*/ 30131 w 7638225"/>
              <a:gd name="connsiteY199" fmla="*/ 619125 h 3552825"/>
              <a:gd name="connsiteX200" fmla="*/ 46800 w 7638225"/>
              <a:gd name="connsiteY200" fmla="*/ 666750 h 3552825"/>
              <a:gd name="connsiteX201" fmla="*/ 65850 w 7638225"/>
              <a:gd name="connsiteY201" fmla="*/ 723900 h 3552825"/>
              <a:gd name="connsiteX202" fmla="*/ 163481 w 7638225"/>
              <a:gd name="connsiteY202" fmla="*/ 726281 h 3552825"/>
              <a:gd name="connsiteX203" fmla="*/ 199200 w 7638225"/>
              <a:gd name="connsiteY203" fmla="*/ 762000 h 3552825"/>
              <a:gd name="connsiteX204" fmla="*/ 256350 w 7638225"/>
              <a:gd name="connsiteY204" fmla="*/ 781050 h 3552825"/>
              <a:gd name="connsiteX205" fmla="*/ 284925 w 7638225"/>
              <a:gd name="connsiteY205" fmla="*/ 790575 h 3552825"/>
              <a:gd name="connsiteX206" fmla="*/ 303975 w 7638225"/>
              <a:gd name="connsiteY206" fmla="*/ 847725 h 3552825"/>
              <a:gd name="connsiteX207" fmla="*/ 323025 w 7638225"/>
              <a:gd name="connsiteY207" fmla="*/ 885825 h 3552825"/>
              <a:gd name="connsiteX0" fmla="*/ 7200075 w 7638225"/>
              <a:gd name="connsiteY0" fmla="*/ 3552825 h 3552825"/>
              <a:gd name="connsiteX1" fmla="*/ 7176263 w 7638225"/>
              <a:gd name="connsiteY1" fmla="*/ 3548063 h 3552825"/>
              <a:gd name="connsiteX2" fmla="*/ 7228650 w 7638225"/>
              <a:gd name="connsiteY2" fmla="*/ 3495675 h 3552825"/>
              <a:gd name="connsiteX3" fmla="*/ 7219125 w 7638225"/>
              <a:gd name="connsiteY3" fmla="*/ 3457575 h 3552825"/>
              <a:gd name="connsiteX4" fmla="*/ 7223887 w 7638225"/>
              <a:gd name="connsiteY4" fmla="*/ 3352800 h 3552825"/>
              <a:gd name="connsiteX5" fmla="*/ 7247700 w 7638225"/>
              <a:gd name="connsiteY5" fmla="*/ 3343275 h 3552825"/>
              <a:gd name="connsiteX6" fmla="*/ 7259606 w 7638225"/>
              <a:gd name="connsiteY6" fmla="*/ 3257550 h 3552825"/>
              <a:gd name="connsiteX7" fmla="*/ 7323900 w 7638225"/>
              <a:gd name="connsiteY7" fmla="*/ 3219450 h 3552825"/>
              <a:gd name="connsiteX8" fmla="*/ 7333425 w 7638225"/>
              <a:gd name="connsiteY8" fmla="*/ 3190875 h 3552825"/>
              <a:gd name="connsiteX9" fmla="*/ 7345331 w 7638225"/>
              <a:gd name="connsiteY9" fmla="*/ 2988469 h 3552825"/>
              <a:gd name="connsiteX10" fmla="*/ 7426294 w 7638225"/>
              <a:gd name="connsiteY10" fmla="*/ 2924175 h 3552825"/>
              <a:gd name="connsiteX11" fmla="*/ 7488206 w 7638225"/>
              <a:gd name="connsiteY11" fmla="*/ 2962275 h 3552825"/>
              <a:gd name="connsiteX12" fmla="*/ 7542975 w 7638225"/>
              <a:gd name="connsiteY12" fmla="*/ 2947988 h 3552825"/>
              <a:gd name="connsiteX13" fmla="*/ 7590600 w 7638225"/>
              <a:gd name="connsiteY13" fmla="*/ 2867025 h 3552825"/>
              <a:gd name="connsiteX14" fmla="*/ 7600125 w 7638225"/>
              <a:gd name="connsiteY14" fmla="*/ 2838450 h 3552825"/>
              <a:gd name="connsiteX15" fmla="*/ 7628700 w 7638225"/>
              <a:gd name="connsiteY15" fmla="*/ 2819400 h 3552825"/>
              <a:gd name="connsiteX16" fmla="*/ 7638225 w 7638225"/>
              <a:gd name="connsiteY16" fmla="*/ 2790825 h 3552825"/>
              <a:gd name="connsiteX17" fmla="*/ 7628700 w 7638225"/>
              <a:gd name="connsiteY17" fmla="*/ 2752725 h 3552825"/>
              <a:gd name="connsiteX18" fmla="*/ 7504875 w 7638225"/>
              <a:gd name="connsiteY18" fmla="*/ 2714625 h 3552825"/>
              <a:gd name="connsiteX19" fmla="*/ 7476300 w 7638225"/>
              <a:gd name="connsiteY19" fmla="*/ 2705100 h 3552825"/>
              <a:gd name="connsiteX20" fmla="*/ 7447725 w 7638225"/>
              <a:gd name="connsiteY20" fmla="*/ 2676525 h 3552825"/>
              <a:gd name="connsiteX21" fmla="*/ 7419150 w 7638225"/>
              <a:gd name="connsiteY21" fmla="*/ 2657475 h 3552825"/>
              <a:gd name="connsiteX22" fmla="*/ 7257225 w 7638225"/>
              <a:gd name="connsiteY22" fmla="*/ 2619375 h 3552825"/>
              <a:gd name="connsiteX23" fmla="*/ 7190550 w 7638225"/>
              <a:gd name="connsiteY23" fmla="*/ 2600325 h 3552825"/>
              <a:gd name="connsiteX24" fmla="*/ 7085775 w 7638225"/>
              <a:gd name="connsiteY24" fmla="*/ 2571750 h 3552825"/>
              <a:gd name="connsiteX25" fmla="*/ 7057200 w 7638225"/>
              <a:gd name="connsiteY25" fmla="*/ 2552700 h 3552825"/>
              <a:gd name="connsiteX26" fmla="*/ 6981000 w 7638225"/>
              <a:gd name="connsiteY26" fmla="*/ 2543175 h 3552825"/>
              <a:gd name="connsiteX27" fmla="*/ 6952425 w 7638225"/>
              <a:gd name="connsiteY27" fmla="*/ 2533650 h 3552825"/>
              <a:gd name="connsiteX28" fmla="*/ 6857175 w 7638225"/>
              <a:gd name="connsiteY28" fmla="*/ 2552700 h 3552825"/>
              <a:gd name="connsiteX29" fmla="*/ 6828600 w 7638225"/>
              <a:gd name="connsiteY29" fmla="*/ 2571750 h 3552825"/>
              <a:gd name="connsiteX30" fmla="*/ 6771450 w 7638225"/>
              <a:gd name="connsiteY30" fmla="*/ 2590800 h 3552825"/>
              <a:gd name="connsiteX31" fmla="*/ 6742875 w 7638225"/>
              <a:gd name="connsiteY31" fmla="*/ 2609850 h 3552825"/>
              <a:gd name="connsiteX32" fmla="*/ 6714300 w 7638225"/>
              <a:gd name="connsiteY32" fmla="*/ 2619375 h 3552825"/>
              <a:gd name="connsiteX33" fmla="*/ 6657150 w 7638225"/>
              <a:gd name="connsiteY33" fmla="*/ 2657475 h 3552825"/>
              <a:gd name="connsiteX34" fmla="*/ 6600000 w 7638225"/>
              <a:gd name="connsiteY34" fmla="*/ 2619375 h 3552825"/>
              <a:gd name="connsiteX35" fmla="*/ 6542850 w 7638225"/>
              <a:gd name="connsiteY35" fmla="*/ 2581275 h 3552825"/>
              <a:gd name="connsiteX36" fmla="*/ 6514275 w 7638225"/>
              <a:gd name="connsiteY36" fmla="*/ 2562225 h 3552825"/>
              <a:gd name="connsiteX37" fmla="*/ 6428550 w 7638225"/>
              <a:gd name="connsiteY37" fmla="*/ 2543175 h 3552825"/>
              <a:gd name="connsiteX38" fmla="*/ 6247575 w 7638225"/>
              <a:gd name="connsiteY38" fmla="*/ 2533650 h 3552825"/>
              <a:gd name="connsiteX39" fmla="*/ 6171375 w 7638225"/>
              <a:gd name="connsiteY39" fmla="*/ 2552700 h 3552825"/>
              <a:gd name="connsiteX40" fmla="*/ 6142800 w 7638225"/>
              <a:gd name="connsiteY40" fmla="*/ 2571750 h 3552825"/>
              <a:gd name="connsiteX41" fmla="*/ 6133275 w 7638225"/>
              <a:gd name="connsiteY41" fmla="*/ 2619375 h 3552825"/>
              <a:gd name="connsiteX42" fmla="*/ 6076125 w 7638225"/>
              <a:gd name="connsiteY42" fmla="*/ 2647950 h 3552825"/>
              <a:gd name="connsiteX43" fmla="*/ 5876100 w 7638225"/>
              <a:gd name="connsiteY43" fmla="*/ 2647950 h 3552825"/>
              <a:gd name="connsiteX44" fmla="*/ 5838000 w 7638225"/>
              <a:gd name="connsiteY44" fmla="*/ 2657475 h 3552825"/>
              <a:gd name="connsiteX45" fmla="*/ 5780850 w 7638225"/>
              <a:gd name="connsiteY45" fmla="*/ 2676525 h 3552825"/>
              <a:gd name="connsiteX46" fmla="*/ 5771325 w 7638225"/>
              <a:gd name="connsiteY46" fmla="*/ 2781300 h 3552825"/>
              <a:gd name="connsiteX47" fmla="*/ 5730844 w 7638225"/>
              <a:gd name="connsiteY47" fmla="*/ 2831306 h 3552825"/>
              <a:gd name="connsiteX48" fmla="*/ 5609400 w 7638225"/>
              <a:gd name="connsiteY48" fmla="*/ 2781300 h 3552825"/>
              <a:gd name="connsiteX49" fmla="*/ 5552250 w 7638225"/>
              <a:gd name="connsiteY49" fmla="*/ 2762250 h 3552825"/>
              <a:gd name="connsiteX50" fmla="*/ 5523675 w 7638225"/>
              <a:gd name="connsiteY50" fmla="*/ 2752725 h 3552825"/>
              <a:gd name="connsiteX51" fmla="*/ 5466525 w 7638225"/>
              <a:gd name="connsiteY51" fmla="*/ 2714625 h 3552825"/>
              <a:gd name="connsiteX52" fmla="*/ 5409375 w 7638225"/>
              <a:gd name="connsiteY52" fmla="*/ 2695575 h 3552825"/>
              <a:gd name="connsiteX53" fmla="*/ 5380800 w 7638225"/>
              <a:gd name="connsiteY53" fmla="*/ 2686050 h 3552825"/>
              <a:gd name="connsiteX54" fmla="*/ 5180775 w 7638225"/>
              <a:gd name="connsiteY54" fmla="*/ 2590800 h 3552825"/>
              <a:gd name="connsiteX55" fmla="*/ 5199825 w 7638225"/>
              <a:gd name="connsiteY55" fmla="*/ 2562225 h 3552825"/>
              <a:gd name="connsiteX56" fmla="*/ 5256975 w 7638225"/>
              <a:gd name="connsiteY56" fmla="*/ 2543175 h 3552825"/>
              <a:gd name="connsiteX57" fmla="*/ 5295075 w 7638225"/>
              <a:gd name="connsiteY57" fmla="*/ 2486025 h 3552825"/>
              <a:gd name="connsiteX58" fmla="*/ 5314125 w 7638225"/>
              <a:gd name="connsiteY58" fmla="*/ 2457450 h 3552825"/>
              <a:gd name="connsiteX59" fmla="*/ 5304600 w 7638225"/>
              <a:gd name="connsiteY59" fmla="*/ 2400300 h 3552825"/>
              <a:gd name="connsiteX60" fmla="*/ 5266500 w 7638225"/>
              <a:gd name="connsiteY60" fmla="*/ 2390775 h 3552825"/>
              <a:gd name="connsiteX61" fmla="*/ 5209350 w 7638225"/>
              <a:gd name="connsiteY61" fmla="*/ 2371725 h 3552825"/>
              <a:gd name="connsiteX62" fmla="*/ 5180775 w 7638225"/>
              <a:gd name="connsiteY62" fmla="*/ 2362200 h 3552825"/>
              <a:gd name="connsiteX63" fmla="*/ 5152200 w 7638225"/>
              <a:gd name="connsiteY63" fmla="*/ 2352675 h 3552825"/>
              <a:gd name="connsiteX64" fmla="*/ 5123625 w 7638225"/>
              <a:gd name="connsiteY64" fmla="*/ 2295525 h 3552825"/>
              <a:gd name="connsiteX65" fmla="*/ 5133150 w 7638225"/>
              <a:gd name="connsiteY65" fmla="*/ 2257425 h 3552825"/>
              <a:gd name="connsiteX66" fmla="*/ 5123625 w 7638225"/>
              <a:gd name="connsiteY66" fmla="*/ 2143125 h 3552825"/>
              <a:gd name="connsiteX67" fmla="*/ 5095050 w 7638225"/>
              <a:gd name="connsiteY67" fmla="*/ 2124075 h 3552825"/>
              <a:gd name="connsiteX68" fmla="*/ 5009325 w 7638225"/>
              <a:gd name="connsiteY68" fmla="*/ 2114550 h 3552825"/>
              <a:gd name="connsiteX69" fmla="*/ 5037900 w 7638225"/>
              <a:gd name="connsiteY69" fmla="*/ 2028825 h 3552825"/>
              <a:gd name="connsiteX70" fmla="*/ 5047425 w 7638225"/>
              <a:gd name="connsiteY70" fmla="*/ 2000250 h 3552825"/>
              <a:gd name="connsiteX71" fmla="*/ 5037900 w 7638225"/>
              <a:gd name="connsiteY71" fmla="*/ 1895475 h 3552825"/>
              <a:gd name="connsiteX72" fmla="*/ 4952175 w 7638225"/>
              <a:gd name="connsiteY72" fmla="*/ 1847850 h 3552825"/>
              <a:gd name="connsiteX73" fmla="*/ 4923600 w 7638225"/>
              <a:gd name="connsiteY73" fmla="*/ 1828800 h 3552825"/>
              <a:gd name="connsiteX74" fmla="*/ 4809300 w 7638225"/>
              <a:gd name="connsiteY74" fmla="*/ 1819275 h 3552825"/>
              <a:gd name="connsiteX75" fmla="*/ 4780725 w 7638225"/>
              <a:gd name="connsiteY75" fmla="*/ 1809750 h 3552825"/>
              <a:gd name="connsiteX76" fmla="*/ 4723575 w 7638225"/>
              <a:gd name="connsiteY76" fmla="*/ 1781175 h 3552825"/>
              <a:gd name="connsiteX77" fmla="*/ 4704525 w 7638225"/>
              <a:gd name="connsiteY77" fmla="*/ 1752600 h 3552825"/>
              <a:gd name="connsiteX78" fmla="*/ 4685475 w 7638225"/>
              <a:gd name="connsiteY78" fmla="*/ 1676400 h 3552825"/>
              <a:gd name="connsiteX79" fmla="*/ 4647375 w 7638225"/>
              <a:gd name="connsiteY79" fmla="*/ 1619250 h 3552825"/>
              <a:gd name="connsiteX80" fmla="*/ 4590225 w 7638225"/>
              <a:gd name="connsiteY80" fmla="*/ 1600200 h 3552825"/>
              <a:gd name="connsiteX81" fmla="*/ 4371150 w 7638225"/>
              <a:gd name="connsiteY81" fmla="*/ 1609725 h 3552825"/>
              <a:gd name="connsiteX82" fmla="*/ 4352100 w 7638225"/>
              <a:gd name="connsiteY82" fmla="*/ 1638300 h 3552825"/>
              <a:gd name="connsiteX83" fmla="*/ 4342575 w 7638225"/>
              <a:gd name="connsiteY83" fmla="*/ 1704975 h 3552825"/>
              <a:gd name="connsiteX84" fmla="*/ 4314000 w 7638225"/>
              <a:gd name="connsiteY84" fmla="*/ 1724025 h 3552825"/>
              <a:gd name="connsiteX85" fmla="*/ 4228275 w 7638225"/>
              <a:gd name="connsiteY85" fmla="*/ 1714500 h 3552825"/>
              <a:gd name="connsiteX86" fmla="*/ 4199700 w 7638225"/>
              <a:gd name="connsiteY86" fmla="*/ 1619250 h 3552825"/>
              <a:gd name="connsiteX87" fmla="*/ 4190175 w 7638225"/>
              <a:gd name="connsiteY87" fmla="*/ 1590675 h 3552825"/>
              <a:gd name="connsiteX88" fmla="*/ 4123500 w 7638225"/>
              <a:gd name="connsiteY88" fmla="*/ 1571625 h 3552825"/>
              <a:gd name="connsiteX89" fmla="*/ 3935382 w 7638225"/>
              <a:gd name="connsiteY89" fmla="*/ 1631156 h 3552825"/>
              <a:gd name="connsiteX90" fmla="*/ 3856800 w 7638225"/>
              <a:gd name="connsiteY90" fmla="*/ 1631156 h 3552825"/>
              <a:gd name="connsiteX91" fmla="*/ 3828225 w 7638225"/>
              <a:gd name="connsiteY91" fmla="*/ 1619250 h 3552825"/>
              <a:gd name="connsiteX92" fmla="*/ 3759169 w 7638225"/>
              <a:gd name="connsiteY92" fmla="*/ 1626394 h 3552825"/>
              <a:gd name="connsiteX93" fmla="*/ 3856800 w 7638225"/>
              <a:gd name="connsiteY93" fmla="*/ 1719263 h 3552825"/>
              <a:gd name="connsiteX94" fmla="*/ 3835369 w 7638225"/>
              <a:gd name="connsiteY94" fmla="*/ 1774032 h 3552825"/>
              <a:gd name="connsiteX95" fmla="*/ 3818700 w 7638225"/>
              <a:gd name="connsiteY95" fmla="*/ 1809750 h 3552825"/>
              <a:gd name="connsiteX96" fmla="*/ 3809175 w 7638225"/>
              <a:gd name="connsiteY96" fmla="*/ 1885950 h 3552825"/>
              <a:gd name="connsiteX97" fmla="*/ 3799650 w 7638225"/>
              <a:gd name="connsiteY97" fmla="*/ 2000250 h 3552825"/>
              <a:gd name="connsiteX98" fmla="*/ 3771075 w 7638225"/>
              <a:gd name="connsiteY98" fmla="*/ 2009775 h 3552825"/>
              <a:gd name="connsiteX99" fmla="*/ 3704400 w 7638225"/>
              <a:gd name="connsiteY99" fmla="*/ 1981200 h 3552825"/>
              <a:gd name="connsiteX100" fmla="*/ 3666300 w 7638225"/>
              <a:gd name="connsiteY100" fmla="*/ 1971675 h 3552825"/>
              <a:gd name="connsiteX101" fmla="*/ 3513901 w 7638225"/>
              <a:gd name="connsiteY101" fmla="*/ 1971675 h 3552825"/>
              <a:gd name="connsiteX102" fmla="*/ 3552001 w 7638225"/>
              <a:gd name="connsiteY102" fmla="*/ 2019300 h 3552825"/>
              <a:gd name="connsiteX103" fmla="*/ 3428175 w 7638225"/>
              <a:gd name="connsiteY103" fmla="*/ 2019300 h 3552825"/>
              <a:gd name="connsiteX104" fmla="*/ 3399600 w 7638225"/>
              <a:gd name="connsiteY104" fmla="*/ 2038350 h 3552825"/>
              <a:gd name="connsiteX105" fmla="*/ 3361500 w 7638225"/>
              <a:gd name="connsiteY105" fmla="*/ 2028825 h 3552825"/>
              <a:gd name="connsiteX106" fmla="*/ 3332925 w 7638225"/>
              <a:gd name="connsiteY106" fmla="*/ 2019300 h 3552825"/>
              <a:gd name="connsiteX107" fmla="*/ 3256725 w 7638225"/>
              <a:gd name="connsiteY107" fmla="*/ 2000250 h 3552825"/>
              <a:gd name="connsiteX108" fmla="*/ 3228150 w 7638225"/>
              <a:gd name="connsiteY108" fmla="*/ 1981200 h 3552825"/>
              <a:gd name="connsiteX109" fmla="*/ 3142425 w 7638225"/>
              <a:gd name="connsiteY109" fmla="*/ 1885950 h 3552825"/>
              <a:gd name="connsiteX110" fmla="*/ 3094800 w 7638225"/>
              <a:gd name="connsiteY110" fmla="*/ 1847850 h 3552825"/>
              <a:gd name="connsiteX111" fmla="*/ 2961450 w 7638225"/>
              <a:gd name="connsiteY111" fmla="*/ 1857375 h 3552825"/>
              <a:gd name="connsiteX112" fmla="*/ 2932875 w 7638225"/>
              <a:gd name="connsiteY112" fmla="*/ 1866900 h 3552825"/>
              <a:gd name="connsiteX113" fmla="*/ 2885250 w 7638225"/>
              <a:gd name="connsiteY113" fmla="*/ 1876425 h 3552825"/>
              <a:gd name="connsiteX114" fmla="*/ 2818575 w 7638225"/>
              <a:gd name="connsiteY114" fmla="*/ 1857375 h 3552825"/>
              <a:gd name="connsiteX115" fmla="*/ 2770950 w 7638225"/>
              <a:gd name="connsiteY115" fmla="*/ 1800225 h 3552825"/>
              <a:gd name="connsiteX116" fmla="*/ 2742375 w 7638225"/>
              <a:gd name="connsiteY116" fmla="*/ 1781175 h 3552825"/>
              <a:gd name="connsiteX117" fmla="*/ 2685225 w 7638225"/>
              <a:gd name="connsiteY117" fmla="*/ 1762125 h 3552825"/>
              <a:gd name="connsiteX118" fmla="*/ 2609025 w 7638225"/>
              <a:gd name="connsiteY118" fmla="*/ 1743075 h 3552825"/>
              <a:gd name="connsiteX119" fmla="*/ 2494725 w 7638225"/>
              <a:gd name="connsiteY119" fmla="*/ 1685925 h 3552825"/>
              <a:gd name="connsiteX120" fmla="*/ 2475675 w 7638225"/>
              <a:gd name="connsiteY120" fmla="*/ 1657350 h 3552825"/>
              <a:gd name="connsiteX121" fmla="*/ 2447100 w 7638225"/>
              <a:gd name="connsiteY121" fmla="*/ 1638300 h 3552825"/>
              <a:gd name="connsiteX122" fmla="*/ 2456625 w 7638225"/>
              <a:gd name="connsiteY122" fmla="*/ 1485900 h 3552825"/>
              <a:gd name="connsiteX123" fmla="*/ 2399475 w 7638225"/>
              <a:gd name="connsiteY123" fmla="*/ 1466850 h 3552825"/>
              <a:gd name="connsiteX124" fmla="*/ 2370900 w 7638225"/>
              <a:gd name="connsiteY124" fmla="*/ 1447800 h 3552825"/>
              <a:gd name="connsiteX125" fmla="*/ 2342325 w 7638225"/>
              <a:gd name="connsiteY125" fmla="*/ 1419225 h 3552825"/>
              <a:gd name="connsiteX126" fmla="*/ 2313750 w 7638225"/>
              <a:gd name="connsiteY126" fmla="*/ 1409700 h 3552825"/>
              <a:gd name="connsiteX127" fmla="*/ 2199450 w 7638225"/>
              <a:gd name="connsiteY127" fmla="*/ 1362075 h 3552825"/>
              <a:gd name="connsiteX128" fmla="*/ 2170875 w 7638225"/>
              <a:gd name="connsiteY128" fmla="*/ 1352550 h 3552825"/>
              <a:gd name="connsiteX129" fmla="*/ 2113725 w 7638225"/>
              <a:gd name="connsiteY129" fmla="*/ 1371600 h 3552825"/>
              <a:gd name="connsiteX130" fmla="*/ 2094675 w 7638225"/>
              <a:gd name="connsiteY130" fmla="*/ 1343025 h 3552825"/>
              <a:gd name="connsiteX131" fmla="*/ 2066100 w 7638225"/>
              <a:gd name="connsiteY131" fmla="*/ 1285875 h 3552825"/>
              <a:gd name="connsiteX132" fmla="*/ 2037525 w 7638225"/>
              <a:gd name="connsiteY132" fmla="*/ 1276350 h 3552825"/>
              <a:gd name="connsiteX133" fmla="*/ 2008950 w 7638225"/>
              <a:gd name="connsiteY133" fmla="*/ 1257300 h 3552825"/>
              <a:gd name="connsiteX134" fmla="*/ 1999425 w 7638225"/>
              <a:gd name="connsiteY134" fmla="*/ 1085850 h 3552825"/>
              <a:gd name="connsiteX135" fmla="*/ 1989900 w 7638225"/>
              <a:gd name="connsiteY135" fmla="*/ 1057275 h 3552825"/>
              <a:gd name="connsiteX136" fmla="*/ 1951800 w 7638225"/>
              <a:gd name="connsiteY136" fmla="*/ 1047750 h 3552825"/>
              <a:gd name="connsiteX137" fmla="*/ 1866075 w 7638225"/>
              <a:gd name="connsiteY137" fmla="*/ 1019175 h 3552825"/>
              <a:gd name="connsiteX138" fmla="*/ 1837500 w 7638225"/>
              <a:gd name="connsiteY138" fmla="*/ 1009650 h 3552825"/>
              <a:gd name="connsiteX139" fmla="*/ 1808925 w 7638225"/>
              <a:gd name="connsiteY139" fmla="*/ 1000125 h 3552825"/>
              <a:gd name="connsiteX140" fmla="*/ 1780350 w 7638225"/>
              <a:gd name="connsiteY140" fmla="*/ 981075 h 3552825"/>
              <a:gd name="connsiteX141" fmla="*/ 1723200 w 7638225"/>
              <a:gd name="connsiteY141" fmla="*/ 1009650 h 3552825"/>
              <a:gd name="connsiteX142" fmla="*/ 1704150 w 7638225"/>
              <a:gd name="connsiteY142" fmla="*/ 1038225 h 3552825"/>
              <a:gd name="connsiteX143" fmla="*/ 1594612 w 7638225"/>
              <a:gd name="connsiteY143" fmla="*/ 1090613 h 3552825"/>
              <a:gd name="connsiteX144" fmla="*/ 1408875 w 7638225"/>
              <a:gd name="connsiteY144" fmla="*/ 1038225 h 3552825"/>
              <a:gd name="connsiteX145" fmla="*/ 1335056 w 7638225"/>
              <a:gd name="connsiteY145" fmla="*/ 1050132 h 3552825"/>
              <a:gd name="connsiteX146" fmla="*/ 1289813 w 7638225"/>
              <a:gd name="connsiteY146" fmla="*/ 1045369 h 3552825"/>
              <a:gd name="connsiteX147" fmla="*/ 1263619 w 7638225"/>
              <a:gd name="connsiteY147" fmla="*/ 995362 h 3552825"/>
              <a:gd name="connsiteX148" fmla="*/ 1227900 w 7638225"/>
              <a:gd name="connsiteY148" fmla="*/ 957263 h 3552825"/>
              <a:gd name="connsiteX149" fmla="*/ 1323150 w 7638225"/>
              <a:gd name="connsiteY149" fmla="*/ 952500 h 3552825"/>
              <a:gd name="connsiteX150" fmla="*/ 1351725 w 7638225"/>
              <a:gd name="connsiteY150" fmla="*/ 942975 h 3552825"/>
              <a:gd name="connsiteX151" fmla="*/ 1380300 w 7638225"/>
              <a:gd name="connsiteY151" fmla="*/ 914400 h 3552825"/>
              <a:gd name="connsiteX152" fmla="*/ 1389825 w 7638225"/>
              <a:gd name="connsiteY152" fmla="*/ 885825 h 3552825"/>
              <a:gd name="connsiteX153" fmla="*/ 1475550 w 7638225"/>
              <a:gd name="connsiteY153" fmla="*/ 838200 h 3552825"/>
              <a:gd name="connsiteX154" fmla="*/ 1551750 w 7638225"/>
              <a:gd name="connsiteY154" fmla="*/ 828675 h 3552825"/>
              <a:gd name="connsiteX155" fmla="*/ 1608900 w 7638225"/>
              <a:gd name="connsiteY155" fmla="*/ 800100 h 3552825"/>
              <a:gd name="connsiteX156" fmla="*/ 1618425 w 7638225"/>
              <a:gd name="connsiteY156" fmla="*/ 771525 h 3552825"/>
              <a:gd name="connsiteX157" fmla="*/ 1592231 w 7638225"/>
              <a:gd name="connsiteY157" fmla="*/ 719138 h 3552825"/>
              <a:gd name="connsiteX158" fmla="*/ 1573182 w 7638225"/>
              <a:gd name="connsiteY158" fmla="*/ 681038 h 3552825"/>
              <a:gd name="connsiteX159" fmla="*/ 1546987 w 7638225"/>
              <a:gd name="connsiteY159" fmla="*/ 645318 h 3552825"/>
              <a:gd name="connsiteX160" fmla="*/ 1532700 w 7638225"/>
              <a:gd name="connsiteY160" fmla="*/ 609600 h 3552825"/>
              <a:gd name="connsiteX161" fmla="*/ 1504125 w 7638225"/>
              <a:gd name="connsiteY161" fmla="*/ 600075 h 3552825"/>
              <a:gd name="connsiteX162" fmla="*/ 1475550 w 7638225"/>
              <a:gd name="connsiteY162" fmla="*/ 581025 h 3552825"/>
              <a:gd name="connsiteX163" fmla="*/ 1427925 w 7638225"/>
              <a:gd name="connsiteY163" fmla="*/ 495300 h 3552825"/>
              <a:gd name="connsiteX164" fmla="*/ 1399350 w 7638225"/>
              <a:gd name="connsiteY164" fmla="*/ 476250 h 3552825"/>
              <a:gd name="connsiteX165" fmla="*/ 1380300 w 7638225"/>
              <a:gd name="connsiteY165" fmla="*/ 447675 h 3552825"/>
              <a:gd name="connsiteX166" fmla="*/ 1351725 w 7638225"/>
              <a:gd name="connsiteY166" fmla="*/ 438150 h 3552825"/>
              <a:gd name="connsiteX167" fmla="*/ 1294575 w 7638225"/>
              <a:gd name="connsiteY167" fmla="*/ 400050 h 3552825"/>
              <a:gd name="connsiteX168" fmla="*/ 1294575 w 7638225"/>
              <a:gd name="connsiteY168" fmla="*/ 400050 h 3552825"/>
              <a:gd name="connsiteX169" fmla="*/ 1237425 w 7638225"/>
              <a:gd name="connsiteY169" fmla="*/ 342900 h 3552825"/>
              <a:gd name="connsiteX170" fmla="*/ 1208850 w 7638225"/>
              <a:gd name="connsiteY170" fmla="*/ 314325 h 3552825"/>
              <a:gd name="connsiteX171" fmla="*/ 1189800 w 7638225"/>
              <a:gd name="connsiteY171" fmla="*/ 285750 h 3552825"/>
              <a:gd name="connsiteX172" fmla="*/ 1161225 w 7638225"/>
              <a:gd name="connsiteY172" fmla="*/ 276225 h 3552825"/>
              <a:gd name="connsiteX173" fmla="*/ 1142175 w 7638225"/>
              <a:gd name="connsiteY173" fmla="*/ 247650 h 3552825"/>
              <a:gd name="connsiteX174" fmla="*/ 1037400 w 7638225"/>
              <a:gd name="connsiteY174" fmla="*/ 180975 h 3552825"/>
              <a:gd name="connsiteX175" fmla="*/ 1018350 w 7638225"/>
              <a:gd name="connsiteY175" fmla="*/ 152400 h 3552825"/>
              <a:gd name="connsiteX176" fmla="*/ 989775 w 7638225"/>
              <a:gd name="connsiteY176" fmla="*/ 123825 h 3552825"/>
              <a:gd name="connsiteX177" fmla="*/ 970725 w 7638225"/>
              <a:gd name="connsiteY177" fmla="*/ 95250 h 3552825"/>
              <a:gd name="connsiteX178" fmla="*/ 913575 w 7638225"/>
              <a:gd name="connsiteY178" fmla="*/ 47625 h 3552825"/>
              <a:gd name="connsiteX179" fmla="*/ 894525 w 7638225"/>
              <a:gd name="connsiteY179" fmla="*/ 19050 h 3552825"/>
              <a:gd name="connsiteX180" fmla="*/ 837375 w 7638225"/>
              <a:gd name="connsiteY180" fmla="*/ 9525 h 3552825"/>
              <a:gd name="connsiteX181" fmla="*/ 799275 w 7638225"/>
              <a:gd name="connsiteY181" fmla="*/ 0 h 3552825"/>
              <a:gd name="connsiteX182" fmla="*/ 656400 w 7638225"/>
              <a:gd name="connsiteY182" fmla="*/ 9525 h 3552825"/>
              <a:gd name="connsiteX183" fmla="*/ 599250 w 7638225"/>
              <a:gd name="connsiteY183" fmla="*/ 57150 h 3552825"/>
              <a:gd name="connsiteX184" fmla="*/ 504000 w 7638225"/>
              <a:gd name="connsiteY184" fmla="*/ 66675 h 3552825"/>
              <a:gd name="connsiteX185" fmla="*/ 427800 w 7638225"/>
              <a:gd name="connsiteY185" fmla="*/ 85725 h 3552825"/>
              <a:gd name="connsiteX186" fmla="*/ 418275 w 7638225"/>
              <a:gd name="connsiteY186" fmla="*/ 114300 h 3552825"/>
              <a:gd name="connsiteX187" fmla="*/ 446850 w 7638225"/>
              <a:gd name="connsiteY187" fmla="*/ 180975 h 3552825"/>
              <a:gd name="connsiteX188" fmla="*/ 504000 w 7638225"/>
              <a:gd name="connsiteY188" fmla="*/ 219075 h 3552825"/>
              <a:gd name="connsiteX189" fmla="*/ 513525 w 7638225"/>
              <a:gd name="connsiteY189" fmla="*/ 319087 h 3552825"/>
              <a:gd name="connsiteX190" fmla="*/ 480188 w 7638225"/>
              <a:gd name="connsiteY190" fmla="*/ 381000 h 3552825"/>
              <a:gd name="connsiteX191" fmla="*/ 456375 w 7638225"/>
              <a:gd name="connsiteY191" fmla="*/ 419100 h 3552825"/>
              <a:gd name="connsiteX192" fmla="*/ 399225 w 7638225"/>
              <a:gd name="connsiteY192" fmla="*/ 447675 h 3552825"/>
              <a:gd name="connsiteX193" fmla="*/ 301594 w 7638225"/>
              <a:gd name="connsiteY193" fmla="*/ 447675 h 3552825"/>
              <a:gd name="connsiteX194" fmla="*/ 275400 w 7638225"/>
              <a:gd name="connsiteY194" fmla="*/ 409575 h 3552825"/>
              <a:gd name="connsiteX195" fmla="*/ 18225 w 7638225"/>
              <a:gd name="connsiteY195" fmla="*/ 397669 h 3552825"/>
              <a:gd name="connsiteX196" fmla="*/ 56325 w 7638225"/>
              <a:gd name="connsiteY196" fmla="*/ 447675 h 3552825"/>
              <a:gd name="connsiteX197" fmla="*/ 72994 w 7638225"/>
              <a:gd name="connsiteY197" fmla="*/ 511969 h 3552825"/>
              <a:gd name="connsiteX198" fmla="*/ 3938 w 7638225"/>
              <a:gd name="connsiteY198" fmla="*/ 561975 h 3552825"/>
              <a:gd name="connsiteX199" fmla="*/ 30131 w 7638225"/>
              <a:gd name="connsiteY199" fmla="*/ 619125 h 3552825"/>
              <a:gd name="connsiteX200" fmla="*/ 46800 w 7638225"/>
              <a:gd name="connsiteY200" fmla="*/ 666750 h 3552825"/>
              <a:gd name="connsiteX201" fmla="*/ 65850 w 7638225"/>
              <a:gd name="connsiteY201" fmla="*/ 723900 h 3552825"/>
              <a:gd name="connsiteX202" fmla="*/ 163481 w 7638225"/>
              <a:gd name="connsiteY202" fmla="*/ 726281 h 3552825"/>
              <a:gd name="connsiteX203" fmla="*/ 199200 w 7638225"/>
              <a:gd name="connsiteY203" fmla="*/ 762000 h 3552825"/>
              <a:gd name="connsiteX204" fmla="*/ 256350 w 7638225"/>
              <a:gd name="connsiteY204" fmla="*/ 781050 h 3552825"/>
              <a:gd name="connsiteX205" fmla="*/ 284925 w 7638225"/>
              <a:gd name="connsiteY205" fmla="*/ 790575 h 3552825"/>
              <a:gd name="connsiteX206" fmla="*/ 303975 w 7638225"/>
              <a:gd name="connsiteY206" fmla="*/ 847725 h 3552825"/>
              <a:gd name="connsiteX207" fmla="*/ 323025 w 7638225"/>
              <a:gd name="connsiteY207" fmla="*/ 885825 h 3552825"/>
              <a:gd name="connsiteX0" fmla="*/ 7200075 w 7638225"/>
              <a:gd name="connsiteY0" fmla="*/ 3552825 h 3552825"/>
              <a:gd name="connsiteX1" fmla="*/ 7176263 w 7638225"/>
              <a:gd name="connsiteY1" fmla="*/ 3548063 h 3552825"/>
              <a:gd name="connsiteX2" fmla="*/ 7228650 w 7638225"/>
              <a:gd name="connsiteY2" fmla="*/ 3495675 h 3552825"/>
              <a:gd name="connsiteX3" fmla="*/ 7219125 w 7638225"/>
              <a:gd name="connsiteY3" fmla="*/ 3457575 h 3552825"/>
              <a:gd name="connsiteX4" fmla="*/ 7223887 w 7638225"/>
              <a:gd name="connsiteY4" fmla="*/ 3352800 h 3552825"/>
              <a:gd name="connsiteX5" fmla="*/ 7247700 w 7638225"/>
              <a:gd name="connsiteY5" fmla="*/ 3343275 h 3552825"/>
              <a:gd name="connsiteX6" fmla="*/ 7259606 w 7638225"/>
              <a:gd name="connsiteY6" fmla="*/ 3257550 h 3552825"/>
              <a:gd name="connsiteX7" fmla="*/ 7323900 w 7638225"/>
              <a:gd name="connsiteY7" fmla="*/ 3219450 h 3552825"/>
              <a:gd name="connsiteX8" fmla="*/ 7333425 w 7638225"/>
              <a:gd name="connsiteY8" fmla="*/ 3190875 h 3552825"/>
              <a:gd name="connsiteX9" fmla="*/ 7345331 w 7638225"/>
              <a:gd name="connsiteY9" fmla="*/ 2988469 h 3552825"/>
              <a:gd name="connsiteX10" fmla="*/ 7426294 w 7638225"/>
              <a:gd name="connsiteY10" fmla="*/ 2924175 h 3552825"/>
              <a:gd name="connsiteX11" fmla="*/ 7488206 w 7638225"/>
              <a:gd name="connsiteY11" fmla="*/ 2962275 h 3552825"/>
              <a:gd name="connsiteX12" fmla="*/ 7542975 w 7638225"/>
              <a:gd name="connsiteY12" fmla="*/ 2947988 h 3552825"/>
              <a:gd name="connsiteX13" fmla="*/ 7590600 w 7638225"/>
              <a:gd name="connsiteY13" fmla="*/ 2867025 h 3552825"/>
              <a:gd name="connsiteX14" fmla="*/ 7600125 w 7638225"/>
              <a:gd name="connsiteY14" fmla="*/ 2838450 h 3552825"/>
              <a:gd name="connsiteX15" fmla="*/ 7628700 w 7638225"/>
              <a:gd name="connsiteY15" fmla="*/ 2819400 h 3552825"/>
              <a:gd name="connsiteX16" fmla="*/ 7638225 w 7638225"/>
              <a:gd name="connsiteY16" fmla="*/ 2790825 h 3552825"/>
              <a:gd name="connsiteX17" fmla="*/ 7628700 w 7638225"/>
              <a:gd name="connsiteY17" fmla="*/ 2752725 h 3552825"/>
              <a:gd name="connsiteX18" fmla="*/ 7504875 w 7638225"/>
              <a:gd name="connsiteY18" fmla="*/ 2714625 h 3552825"/>
              <a:gd name="connsiteX19" fmla="*/ 7476300 w 7638225"/>
              <a:gd name="connsiteY19" fmla="*/ 2705100 h 3552825"/>
              <a:gd name="connsiteX20" fmla="*/ 7447725 w 7638225"/>
              <a:gd name="connsiteY20" fmla="*/ 2676525 h 3552825"/>
              <a:gd name="connsiteX21" fmla="*/ 7419150 w 7638225"/>
              <a:gd name="connsiteY21" fmla="*/ 2657475 h 3552825"/>
              <a:gd name="connsiteX22" fmla="*/ 7257225 w 7638225"/>
              <a:gd name="connsiteY22" fmla="*/ 2619375 h 3552825"/>
              <a:gd name="connsiteX23" fmla="*/ 7190550 w 7638225"/>
              <a:gd name="connsiteY23" fmla="*/ 2600325 h 3552825"/>
              <a:gd name="connsiteX24" fmla="*/ 7085775 w 7638225"/>
              <a:gd name="connsiteY24" fmla="*/ 2571750 h 3552825"/>
              <a:gd name="connsiteX25" fmla="*/ 7057200 w 7638225"/>
              <a:gd name="connsiteY25" fmla="*/ 2552700 h 3552825"/>
              <a:gd name="connsiteX26" fmla="*/ 6981000 w 7638225"/>
              <a:gd name="connsiteY26" fmla="*/ 2543175 h 3552825"/>
              <a:gd name="connsiteX27" fmla="*/ 6952425 w 7638225"/>
              <a:gd name="connsiteY27" fmla="*/ 2533650 h 3552825"/>
              <a:gd name="connsiteX28" fmla="*/ 6857175 w 7638225"/>
              <a:gd name="connsiteY28" fmla="*/ 2552700 h 3552825"/>
              <a:gd name="connsiteX29" fmla="*/ 6828600 w 7638225"/>
              <a:gd name="connsiteY29" fmla="*/ 2571750 h 3552825"/>
              <a:gd name="connsiteX30" fmla="*/ 6771450 w 7638225"/>
              <a:gd name="connsiteY30" fmla="*/ 2590800 h 3552825"/>
              <a:gd name="connsiteX31" fmla="*/ 6742875 w 7638225"/>
              <a:gd name="connsiteY31" fmla="*/ 2609850 h 3552825"/>
              <a:gd name="connsiteX32" fmla="*/ 6714300 w 7638225"/>
              <a:gd name="connsiteY32" fmla="*/ 2619375 h 3552825"/>
              <a:gd name="connsiteX33" fmla="*/ 6657150 w 7638225"/>
              <a:gd name="connsiteY33" fmla="*/ 2657475 h 3552825"/>
              <a:gd name="connsiteX34" fmla="*/ 6600000 w 7638225"/>
              <a:gd name="connsiteY34" fmla="*/ 2619375 h 3552825"/>
              <a:gd name="connsiteX35" fmla="*/ 6542850 w 7638225"/>
              <a:gd name="connsiteY35" fmla="*/ 2581275 h 3552825"/>
              <a:gd name="connsiteX36" fmla="*/ 6514275 w 7638225"/>
              <a:gd name="connsiteY36" fmla="*/ 2562225 h 3552825"/>
              <a:gd name="connsiteX37" fmla="*/ 6428550 w 7638225"/>
              <a:gd name="connsiteY37" fmla="*/ 2543175 h 3552825"/>
              <a:gd name="connsiteX38" fmla="*/ 6247575 w 7638225"/>
              <a:gd name="connsiteY38" fmla="*/ 2533650 h 3552825"/>
              <a:gd name="connsiteX39" fmla="*/ 6171375 w 7638225"/>
              <a:gd name="connsiteY39" fmla="*/ 2552700 h 3552825"/>
              <a:gd name="connsiteX40" fmla="*/ 6142800 w 7638225"/>
              <a:gd name="connsiteY40" fmla="*/ 2571750 h 3552825"/>
              <a:gd name="connsiteX41" fmla="*/ 6133275 w 7638225"/>
              <a:gd name="connsiteY41" fmla="*/ 2619375 h 3552825"/>
              <a:gd name="connsiteX42" fmla="*/ 6076125 w 7638225"/>
              <a:gd name="connsiteY42" fmla="*/ 2647950 h 3552825"/>
              <a:gd name="connsiteX43" fmla="*/ 5876100 w 7638225"/>
              <a:gd name="connsiteY43" fmla="*/ 2647950 h 3552825"/>
              <a:gd name="connsiteX44" fmla="*/ 5838000 w 7638225"/>
              <a:gd name="connsiteY44" fmla="*/ 2657475 h 3552825"/>
              <a:gd name="connsiteX45" fmla="*/ 5780850 w 7638225"/>
              <a:gd name="connsiteY45" fmla="*/ 2676525 h 3552825"/>
              <a:gd name="connsiteX46" fmla="*/ 5771325 w 7638225"/>
              <a:gd name="connsiteY46" fmla="*/ 2781300 h 3552825"/>
              <a:gd name="connsiteX47" fmla="*/ 5730844 w 7638225"/>
              <a:gd name="connsiteY47" fmla="*/ 2831306 h 3552825"/>
              <a:gd name="connsiteX48" fmla="*/ 5609400 w 7638225"/>
              <a:gd name="connsiteY48" fmla="*/ 2781300 h 3552825"/>
              <a:gd name="connsiteX49" fmla="*/ 5552250 w 7638225"/>
              <a:gd name="connsiteY49" fmla="*/ 2762250 h 3552825"/>
              <a:gd name="connsiteX50" fmla="*/ 5523675 w 7638225"/>
              <a:gd name="connsiteY50" fmla="*/ 2752725 h 3552825"/>
              <a:gd name="connsiteX51" fmla="*/ 5466525 w 7638225"/>
              <a:gd name="connsiteY51" fmla="*/ 2714625 h 3552825"/>
              <a:gd name="connsiteX52" fmla="*/ 5409375 w 7638225"/>
              <a:gd name="connsiteY52" fmla="*/ 2695575 h 3552825"/>
              <a:gd name="connsiteX53" fmla="*/ 5380800 w 7638225"/>
              <a:gd name="connsiteY53" fmla="*/ 2686050 h 3552825"/>
              <a:gd name="connsiteX54" fmla="*/ 5180775 w 7638225"/>
              <a:gd name="connsiteY54" fmla="*/ 2590800 h 3552825"/>
              <a:gd name="connsiteX55" fmla="*/ 5199825 w 7638225"/>
              <a:gd name="connsiteY55" fmla="*/ 2562225 h 3552825"/>
              <a:gd name="connsiteX56" fmla="*/ 5256975 w 7638225"/>
              <a:gd name="connsiteY56" fmla="*/ 2543175 h 3552825"/>
              <a:gd name="connsiteX57" fmla="*/ 5295075 w 7638225"/>
              <a:gd name="connsiteY57" fmla="*/ 2486025 h 3552825"/>
              <a:gd name="connsiteX58" fmla="*/ 5314125 w 7638225"/>
              <a:gd name="connsiteY58" fmla="*/ 2457450 h 3552825"/>
              <a:gd name="connsiteX59" fmla="*/ 5304600 w 7638225"/>
              <a:gd name="connsiteY59" fmla="*/ 2400300 h 3552825"/>
              <a:gd name="connsiteX60" fmla="*/ 5266500 w 7638225"/>
              <a:gd name="connsiteY60" fmla="*/ 2390775 h 3552825"/>
              <a:gd name="connsiteX61" fmla="*/ 5209350 w 7638225"/>
              <a:gd name="connsiteY61" fmla="*/ 2371725 h 3552825"/>
              <a:gd name="connsiteX62" fmla="*/ 5180775 w 7638225"/>
              <a:gd name="connsiteY62" fmla="*/ 2362200 h 3552825"/>
              <a:gd name="connsiteX63" fmla="*/ 5152200 w 7638225"/>
              <a:gd name="connsiteY63" fmla="*/ 2352675 h 3552825"/>
              <a:gd name="connsiteX64" fmla="*/ 5123625 w 7638225"/>
              <a:gd name="connsiteY64" fmla="*/ 2295525 h 3552825"/>
              <a:gd name="connsiteX65" fmla="*/ 5133150 w 7638225"/>
              <a:gd name="connsiteY65" fmla="*/ 2257425 h 3552825"/>
              <a:gd name="connsiteX66" fmla="*/ 5123625 w 7638225"/>
              <a:gd name="connsiteY66" fmla="*/ 2143125 h 3552825"/>
              <a:gd name="connsiteX67" fmla="*/ 5095050 w 7638225"/>
              <a:gd name="connsiteY67" fmla="*/ 2124075 h 3552825"/>
              <a:gd name="connsiteX68" fmla="*/ 5009325 w 7638225"/>
              <a:gd name="connsiteY68" fmla="*/ 2114550 h 3552825"/>
              <a:gd name="connsiteX69" fmla="*/ 5037900 w 7638225"/>
              <a:gd name="connsiteY69" fmla="*/ 2028825 h 3552825"/>
              <a:gd name="connsiteX70" fmla="*/ 5047425 w 7638225"/>
              <a:gd name="connsiteY70" fmla="*/ 2000250 h 3552825"/>
              <a:gd name="connsiteX71" fmla="*/ 5037900 w 7638225"/>
              <a:gd name="connsiteY71" fmla="*/ 1895475 h 3552825"/>
              <a:gd name="connsiteX72" fmla="*/ 4952175 w 7638225"/>
              <a:gd name="connsiteY72" fmla="*/ 1847850 h 3552825"/>
              <a:gd name="connsiteX73" fmla="*/ 4923600 w 7638225"/>
              <a:gd name="connsiteY73" fmla="*/ 1828800 h 3552825"/>
              <a:gd name="connsiteX74" fmla="*/ 4809300 w 7638225"/>
              <a:gd name="connsiteY74" fmla="*/ 1819275 h 3552825"/>
              <a:gd name="connsiteX75" fmla="*/ 4780725 w 7638225"/>
              <a:gd name="connsiteY75" fmla="*/ 1809750 h 3552825"/>
              <a:gd name="connsiteX76" fmla="*/ 4723575 w 7638225"/>
              <a:gd name="connsiteY76" fmla="*/ 1781175 h 3552825"/>
              <a:gd name="connsiteX77" fmla="*/ 4704525 w 7638225"/>
              <a:gd name="connsiteY77" fmla="*/ 1752600 h 3552825"/>
              <a:gd name="connsiteX78" fmla="*/ 4685475 w 7638225"/>
              <a:gd name="connsiteY78" fmla="*/ 1676400 h 3552825"/>
              <a:gd name="connsiteX79" fmla="*/ 4647375 w 7638225"/>
              <a:gd name="connsiteY79" fmla="*/ 1619250 h 3552825"/>
              <a:gd name="connsiteX80" fmla="*/ 4590225 w 7638225"/>
              <a:gd name="connsiteY80" fmla="*/ 1600200 h 3552825"/>
              <a:gd name="connsiteX81" fmla="*/ 4371150 w 7638225"/>
              <a:gd name="connsiteY81" fmla="*/ 1609725 h 3552825"/>
              <a:gd name="connsiteX82" fmla="*/ 4352100 w 7638225"/>
              <a:gd name="connsiteY82" fmla="*/ 1638300 h 3552825"/>
              <a:gd name="connsiteX83" fmla="*/ 4342575 w 7638225"/>
              <a:gd name="connsiteY83" fmla="*/ 1704975 h 3552825"/>
              <a:gd name="connsiteX84" fmla="*/ 4314000 w 7638225"/>
              <a:gd name="connsiteY84" fmla="*/ 1724025 h 3552825"/>
              <a:gd name="connsiteX85" fmla="*/ 4228275 w 7638225"/>
              <a:gd name="connsiteY85" fmla="*/ 1714500 h 3552825"/>
              <a:gd name="connsiteX86" fmla="*/ 4199700 w 7638225"/>
              <a:gd name="connsiteY86" fmla="*/ 1619250 h 3552825"/>
              <a:gd name="connsiteX87" fmla="*/ 4190175 w 7638225"/>
              <a:gd name="connsiteY87" fmla="*/ 1590675 h 3552825"/>
              <a:gd name="connsiteX88" fmla="*/ 4123500 w 7638225"/>
              <a:gd name="connsiteY88" fmla="*/ 1571625 h 3552825"/>
              <a:gd name="connsiteX89" fmla="*/ 3935382 w 7638225"/>
              <a:gd name="connsiteY89" fmla="*/ 1631156 h 3552825"/>
              <a:gd name="connsiteX90" fmla="*/ 3856800 w 7638225"/>
              <a:gd name="connsiteY90" fmla="*/ 1631156 h 3552825"/>
              <a:gd name="connsiteX91" fmla="*/ 3828225 w 7638225"/>
              <a:gd name="connsiteY91" fmla="*/ 1619250 h 3552825"/>
              <a:gd name="connsiteX92" fmla="*/ 3759169 w 7638225"/>
              <a:gd name="connsiteY92" fmla="*/ 1626394 h 3552825"/>
              <a:gd name="connsiteX93" fmla="*/ 3856800 w 7638225"/>
              <a:gd name="connsiteY93" fmla="*/ 1719263 h 3552825"/>
              <a:gd name="connsiteX94" fmla="*/ 3835369 w 7638225"/>
              <a:gd name="connsiteY94" fmla="*/ 1774032 h 3552825"/>
              <a:gd name="connsiteX95" fmla="*/ 3818700 w 7638225"/>
              <a:gd name="connsiteY95" fmla="*/ 1809750 h 3552825"/>
              <a:gd name="connsiteX96" fmla="*/ 3809175 w 7638225"/>
              <a:gd name="connsiteY96" fmla="*/ 1885950 h 3552825"/>
              <a:gd name="connsiteX97" fmla="*/ 3799650 w 7638225"/>
              <a:gd name="connsiteY97" fmla="*/ 2000250 h 3552825"/>
              <a:gd name="connsiteX98" fmla="*/ 3771075 w 7638225"/>
              <a:gd name="connsiteY98" fmla="*/ 2009775 h 3552825"/>
              <a:gd name="connsiteX99" fmla="*/ 3704400 w 7638225"/>
              <a:gd name="connsiteY99" fmla="*/ 1981200 h 3552825"/>
              <a:gd name="connsiteX100" fmla="*/ 3666300 w 7638225"/>
              <a:gd name="connsiteY100" fmla="*/ 1971675 h 3552825"/>
              <a:gd name="connsiteX101" fmla="*/ 3559144 w 7638225"/>
              <a:gd name="connsiteY101" fmla="*/ 1959768 h 3552825"/>
              <a:gd name="connsiteX102" fmla="*/ 3552001 w 7638225"/>
              <a:gd name="connsiteY102" fmla="*/ 2019300 h 3552825"/>
              <a:gd name="connsiteX103" fmla="*/ 3428175 w 7638225"/>
              <a:gd name="connsiteY103" fmla="*/ 2019300 h 3552825"/>
              <a:gd name="connsiteX104" fmla="*/ 3399600 w 7638225"/>
              <a:gd name="connsiteY104" fmla="*/ 2038350 h 3552825"/>
              <a:gd name="connsiteX105" fmla="*/ 3361500 w 7638225"/>
              <a:gd name="connsiteY105" fmla="*/ 2028825 h 3552825"/>
              <a:gd name="connsiteX106" fmla="*/ 3332925 w 7638225"/>
              <a:gd name="connsiteY106" fmla="*/ 2019300 h 3552825"/>
              <a:gd name="connsiteX107" fmla="*/ 3256725 w 7638225"/>
              <a:gd name="connsiteY107" fmla="*/ 2000250 h 3552825"/>
              <a:gd name="connsiteX108" fmla="*/ 3228150 w 7638225"/>
              <a:gd name="connsiteY108" fmla="*/ 1981200 h 3552825"/>
              <a:gd name="connsiteX109" fmla="*/ 3142425 w 7638225"/>
              <a:gd name="connsiteY109" fmla="*/ 1885950 h 3552825"/>
              <a:gd name="connsiteX110" fmla="*/ 3094800 w 7638225"/>
              <a:gd name="connsiteY110" fmla="*/ 1847850 h 3552825"/>
              <a:gd name="connsiteX111" fmla="*/ 2961450 w 7638225"/>
              <a:gd name="connsiteY111" fmla="*/ 1857375 h 3552825"/>
              <a:gd name="connsiteX112" fmla="*/ 2932875 w 7638225"/>
              <a:gd name="connsiteY112" fmla="*/ 1866900 h 3552825"/>
              <a:gd name="connsiteX113" fmla="*/ 2885250 w 7638225"/>
              <a:gd name="connsiteY113" fmla="*/ 1876425 h 3552825"/>
              <a:gd name="connsiteX114" fmla="*/ 2818575 w 7638225"/>
              <a:gd name="connsiteY114" fmla="*/ 1857375 h 3552825"/>
              <a:gd name="connsiteX115" fmla="*/ 2770950 w 7638225"/>
              <a:gd name="connsiteY115" fmla="*/ 1800225 h 3552825"/>
              <a:gd name="connsiteX116" fmla="*/ 2742375 w 7638225"/>
              <a:gd name="connsiteY116" fmla="*/ 1781175 h 3552825"/>
              <a:gd name="connsiteX117" fmla="*/ 2685225 w 7638225"/>
              <a:gd name="connsiteY117" fmla="*/ 1762125 h 3552825"/>
              <a:gd name="connsiteX118" fmla="*/ 2609025 w 7638225"/>
              <a:gd name="connsiteY118" fmla="*/ 1743075 h 3552825"/>
              <a:gd name="connsiteX119" fmla="*/ 2494725 w 7638225"/>
              <a:gd name="connsiteY119" fmla="*/ 1685925 h 3552825"/>
              <a:gd name="connsiteX120" fmla="*/ 2475675 w 7638225"/>
              <a:gd name="connsiteY120" fmla="*/ 1657350 h 3552825"/>
              <a:gd name="connsiteX121" fmla="*/ 2447100 w 7638225"/>
              <a:gd name="connsiteY121" fmla="*/ 1638300 h 3552825"/>
              <a:gd name="connsiteX122" fmla="*/ 2456625 w 7638225"/>
              <a:gd name="connsiteY122" fmla="*/ 1485900 h 3552825"/>
              <a:gd name="connsiteX123" fmla="*/ 2399475 w 7638225"/>
              <a:gd name="connsiteY123" fmla="*/ 1466850 h 3552825"/>
              <a:gd name="connsiteX124" fmla="*/ 2370900 w 7638225"/>
              <a:gd name="connsiteY124" fmla="*/ 1447800 h 3552825"/>
              <a:gd name="connsiteX125" fmla="*/ 2342325 w 7638225"/>
              <a:gd name="connsiteY125" fmla="*/ 1419225 h 3552825"/>
              <a:gd name="connsiteX126" fmla="*/ 2313750 w 7638225"/>
              <a:gd name="connsiteY126" fmla="*/ 1409700 h 3552825"/>
              <a:gd name="connsiteX127" fmla="*/ 2199450 w 7638225"/>
              <a:gd name="connsiteY127" fmla="*/ 1362075 h 3552825"/>
              <a:gd name="connsiteX128" fmla="*/ 2170875 w 7638225"/>
              <a:gd name="connsiteY128" fmla="*/ 1352550 h 3552825"/>
              <a:gd name="connsiteX129" fmla="*/ 2113725 w 7638225"/>
              <a:gd name="connsiteY129" fmla="*/ 1371600 h 3552825"/>
              <a:gd name="connsiteX130" fmla="*/ 2094675 w 7638225"/>
              <a:gd name="connsiteY130" fmla="*/ 1343025 h 3552825"/>
              <a:gd name="connsiteX131" fmla="*/ 2066100 w 7638225"/>
              <a:gd name="connsiteY131" fmla="*/ 1285875 h 3552825"/>
              <a:gd name="connsiteX132" fmla="*/ 2037525 w 7638225"/>
              <a:gd name="connsiteY132" fmla="*/ 1276350 h 3552825"/>
              <a:gd name="connsiteX133" fmla="*/ 2008950 w 7638225"/>
              <a:gd name="connsiteY133" fmla="*/ 1257300 h 3552825"/>
              <a:gd name="connsiteX134" fmla="*/ 1999425 w 7638225"/>
              <a:gd name="connsiteY134" fmla="*/ 1085850 h 3552825"/>
              <a:gd name="connsiteX135" fmla="*/ 1989900 w 7638225"/>
              <a:gd name="connsiteY135" fmla="*/ 1057275 h 3552825"/>
              <a:gd name="connsiteX136" fmla="*/ 1951800 w 7638225"/>
              <a:gd name="connsiteY136" fmla="*/ 1047750 h 3552825"/>
              <a:gd name="connsiteX137" fmla="*/ 1866075 w 7638225"/>
              <a:gd name="connsiteY137" fmla="*/ 1019175 h 3552825"/>
              <a:gd name="connsiteX138" fmla="*/ 1837500 w 7638225"/>
              <a:gd name="connsiteY138" fmla="*/ 1009650 h 3552825"/>
              <a:gd name="connsiteX139" fmla="*/ 1808925 w 7638225"/>
              <a:gd name="connsiteY139" fmla="*/ 1000125 h 3552825"/>
              <a:gd name="connsiteX140" fmla="*/ 1780350 w 7638225"/>
              <a:gd name="connsiteY140" fmla="*/ 981075 h 3552825"/>
              <a:gd name="connsiteX141" fmla="*/ 1723200 w 7638225"/>
              <a:gd name="connsiteY141" fmla="*/ 1009650 h 3552825"/>
              <a:gd name="connsiteX142" fmla="*/ 1704150 w 7638225"/>
              <a:gd name="connsiteY142" fmla="*/ 1038225 h 3552825"/>
              <a:gd name="connsiteX143" fmla="*/ 1594612 w 7638225"/>
              <a:gd name="connsiteY143" fmla="*/ 1090613 h 3552825"/>
              <a:gd name="connsiteX144" fmla="*/ 1408875 w 7638225"/>
              <a:gd name="connsiteY144" fmla="*/ 1038225 h 3552825"/>
              <a:gd name="connsiteX145" fmla="*/ 1335056 w 7638225"/>
              <a:gd name="connsiteY145" fmla="*/ 1050132 h 3552825"/>
              <a:gd name="connsiteX146" fmla="*/ 1289813 w 7638225"/>
              <a:gd name="connsiteY146" fmla="*/ 1045369 h 3552825"/>
              <a:gd name="connsiteX147" fmla="*/ 1263619 w 7638225"/>
              <a:gd name="connsiteY147" fmla="*/ 995362 h 3552825"/>
              <a:gd name="connsiteX148" fmla="*/ 1227900 w 7638225"/>
              <a:gd name="connsiteY148" fmla="*/ 957263 h 3552825"/>
              <a:gd name="connsiteX149" fmla="*/ 1323150 w 7638225"/>
              <a:gd name="connsiteY149" fmla="*/ 952500 h 3552825"/>
              <a:gd name="connsiteX150" fmla="*/ 1351725 w 7638225"/>
              <a:gd name="connsiteY150" fmla="*/ 942975 h 3552825"/>
              <a:gd name="connsiteX151" fmla="*/ 1380300 w 7638225"/>
              <a:gd name="connsiteY151" fmla="*/ 914400 h 3552825"/>
              <a:gd name="connsiteX152" fmla="*/ 1389825 w 7638225"/>
              <a:gd name="connsiteY152" fmla="*/ 885825 h 3552825"/>
              <a:gd name="connsiteX153" fmla="*/ 1475550 w 7638225"/>
              <a:gd name="connsiteY153" fmla="*/ 838200 h 3552825"/>
              <a:gd name="connsiteX154" fmla="*/ 1551750 w 7638225"/>
              <a:gd name="connsiteY154" fmla="*/ 828675 h 3552825"/>
              <a:gd name="connsiteX155" fmla="*/ 1608900 w 7638225"/>
              <a:gd name="connsiteY155" fmla="*/ 800100 h 3552825"/>
              <a:gd name="connsiteX156" fmla="*/ 1618425 w 7638225"/>
              <a:gd name="connsiteY156" fmla="*/ 771525 h 3552825"/>
              <a:gd name="connsiteX157" fmla="*/ 1592231 w 7638225"/>
              <a:gd name="connsiteY157" fmla="*/ 719138 h 3552825"/>
              <a:gd name="connsiteX158" fmla="*/ 1573182 w 7638225"/>
              <a:gd name="connsiteY158" fmla="*/ 681038 h 3552825"/>
              <a:gd name="connsiteX159" fmla="*/ 1546987 w 7638225"/>
              <a:gd name="connsiteY159" fmla="*/ 645318 h 3552825"/>
              <a:gd name="connsiteX160" fmla="*/ 1532700 w 7638225"/>
              <a:gd name="connsiteY160" fmla="*/ 609600 h 3552825"/>
              <a:gd name="connsiteX161" fmla="*/ 1504125 w 7638225"/>
              <a:gd name="connsiteY161" fmla="*/ 600075 h 3552825"/>
              <a:gd name="connsiteX162" fmla="*/ 1475550 w 7638225"/>
              <a:gd name="connsiteY162" fmla="*/ 581025 h 3552825"/>
              <a:gd name="connsiteX163" fmla="*/ 1427925 w 7638225"/>
              <a:gd name="connsiteY163" fmla="*/ 495300 h 3552825"/>
              <a:gd name="connsiteX164" fmla="*/ 1399350 w 7638225"/>
              <a:gd name="connsiteY164" fmla="*/ 476250 h 3552825"/>
              <a:gd name="connsiteX165" fmla="*/ 1380300 w 7638225"/>
              <a:gd name="connsiteY165" fmla="*/ 447675 h 3552825"/>
              <a:gd name="connsiteX166" fmla="*/ 1351725 w 7638225"/>
              <a:gd name="connsiteY166" fmla="*/ 438150 h 3552825"/>
              <a:gd name="connsiteX167" fmla="*/ 1294575 w 7638225"/>
              <a:gd name="connsiteY167" fmla="*/ 400050 h 3552825"/>
              <a:gd name="connsiteX168" fmla="*/ 1294575 w 7638225"/>
              <a:gd name="connsiteY168" fmla="*/ 400050 h 3552825"/>
              <a:gd name="connsiteX169" fmla="*/ 1237425 w 7638225"/>
              <a:gd name="connsiteY169" fmla="*/ 342900 h 3552825"/>
              <a:gd name="connsiteX170" fmla="*/ 1208850 w 7638225"/>
              <a:gd name="connsiteY170" fmla="*/ 314325 h 3552825"/>
              <a:gd name="connsiteX171" fmla="*/ 1189800 w 7638225"/>
              <a:gd name="connsiteY171" fmla="*/ 285750 h 3552825"/>
              <a:gd name="connsiteX172" fmla="*/ 1161225 w 7638225"/>
              <a:gd name="connsiteY172" fmla="*/ 276225 h 3552825"/>
              <a:gd name="connsiteX173" fmla="*/ 1142175 w 7638225"/>
              <a:gd name="connsiteY173" fmla="*/ 247650 h 3552825"/>
              <a:gd name="connsiteX174" fmla="*/ 1037400 w 7638225"/>
              <a:gd name="connsiteY174" fmla="*/ 180975 h 3552825"/>
              <a:gd name="connsiteX175" fmla="*/ 1018350 w 7638225"/>
              <a:gd name="connsiteY175" fmla="*/ 152400 h 3552825"/>
              <a:gd name="connsiteX176" fmla="*/ 989775 w 7638225"/>
              <a:gd name="connsiteY176" fmla="*/ 123825 h 3552825"/>
              <a:gd name="connsiteX177" fmla="*/ 970725 w 7638225"/>
              <a:gd name="connsiteY177" fmla="*/ 95250 h 3552825"/>
              <a:gd name="connsiteX178" fmla="*/ 913575 w 7638225"/>
              <a:gd name="connsiteY178" fmla="*/ 47625 h 3552825"/>
              <a:gd name="connsiteX179" fmla="*/ 894525 w 7638225"/>
              <a:gd name="connsiteY179" fmla="*/ 19050 h 3552825"/>
              <a:gd name="connsiteX180" fmla="*/ 837375 w 7638225"/>
              <a:gd name="connsiteY180" fmla="*/ 9525 h 3552825"/>
              <a:gd name="connsiteX181" fmla="*/ 799275 w 7638225"/>
              <a:gd name="connsiteY181" fmla="*/ 0 h 3552825"/>
              <a:gd name="connsiteX182" fmla="*/ 656400 w 7638225"/>
              <a:gd name="connsiteY182" fmla="*/ 9525 h 3552825"/>
              <a:gd name="connsiteX183" fmla="*/ 599250 w 7638225"/>
              <a:gd name="connsiteY183" fmla="*/ 57150 h 3552825"/>
              <a:gd name="connsiteX184" fmla="*/ 504000 w 7638225"/>
              <a:gd name="connsiteY184" fmla="*/ 66675 h 3552825"/>
              <a:gd name="connsiteX185" fmla="*/ 427800 w 7638225"/>
              <a:gd name="connsiteY185" fmla="*/ 85725 h 3552825"/>
              <a:gd name="connsiteX186" fmla="*/ 418275 w 7638225"/>
              <a:gd name="connsiteY186" fmla="*/ 114300 h 3552825"/>
              <a:gd name="connsiteX187" fmla="*/ 446850 w 7638225"/>
              <a:gd name="connsiteY187" fmla="*/ 180975 h 3552825"/>
              <a:gd name="connsiteX188" fmla="*/ 504000 w 7638225"/>
              <a:gd name="connsiteY188" fmla="*/ 219075 h 3552825"/>
              <a:gd name="connsiteX189" fmla="*/ 513525 w 7638225"/>
              <a:gd name="connsiteY189" fmla="*/ 319087 h 3552825"/>
              <a:gd name="connsiteX190" fmla="*/ 480188 w 7638225"/>
              <a:gd name="connsiteY190" fmla="*/ 381000 h 3552825"/>
              <a:gd name="connsiteX191" fmla="*/ 456375 w 7638225"/>
              <a:gd name="connsiteY191" fmla="*/ 419100 h 3552825"/>
              <a:gd name="connsiteX192" fmla="*/ 399225 w 7638225"/>
              <a:gd name="connsiteY192" fmla="*/ 447675 h 3552825"/>
              <a:gd name="connsiteX193" fmla="*/ 301594 w 7638225"/>
              <a:gd name="connsiteY193" fmla="*/ 447675 h 3552825"/>
              <a:gd name="connsiteX194" fmla="*/ 275400 w 7638225"/>
              <a:gd name="connsiteY194" fmla="*/ 409575 h 3552825"/>
              <a:gd name="connsiteX195" fmla="*/ 18225 w 7638225"/>
              <a:gd name="connsiteY195" fmla="*/ 397669 h 3552825"/>
              <a:gd name="connsiteX196" fmla="*/ 56325 w 7638225"/>
              <a:gd name="connsiteY196" fmla="*/ 447675 h 3552825"/>
              <a:gd name="connsiteX197" fmla="*/ 72994 w 7638225"/>
              <a:gd name="connsiteY197" fmla="*/ 511969 h 3552825"/>
              <a:gd name="connsiteX198" fmla="*/ 3938 w 7638225"/>
              <a:gd name="connsiteY198" fmla="*/ 561975 h 3552825"/>
              <a:gd name="connsiteX199" fmla="*/ 30131 w 7638225"/>
              <a:gd name="connsiteY199" fmla="*/ 619125 h 3552825"/>
              <a:gd name="connsiteX200" fmla="*/ 46800 w 7638225"/>
              <a:gd name="connsiteY200" fmla="*/ 666750 h 3552825"/>
              <a:gd name="connsiteX201" fmla="*/ 65850 w 7638225"/>
              <a:gd name="connsiteY201" fmla="*/ 723900 h 3552825"/>
              <a:gd name="connsiteX202" fmla="*/ 163481 w 7638225"/>
              <a:gd name="connsiteY202" fmla="*/ 726281 h 3552825"/>
              <a:gd name="connsiteX203" fmla="*/ 199200 w 7638225"/>
              <a:gd name="connsiteY203" fmla="*/ 762000 h 3552825"/>
              <a:gd name="connsiteX204" fmla="*/ 256350 w 7638225"/>
              <a:gd name="connsiteY204" fmla="*/ 781050 h 3552825"/>
              <a:gd name="connsiteX205" fmla="*/ 284925 w 7638225"/>
              <a:gd name="connsiteY205" fmla="*/ 790575 h 3552825"/>
              <a:gd name="connsiteX206" fmla="*/ 303975 w 7638225"/>
              <a:gd name="connsiteY206" fmla="*/ 847725 h 3552825"/>
              <a:gd name="connsiteX207" fmla="*/ 323025 w 7638225"/>
              <a:gd name="connsiteY207" fmla="*/ 885825 h 3552825"/>
              <a:gd name="connsiteX0" fmla="*/ 7200075 w 7638225"/>
              <a:gd name="connsiteY0" fmla="*/ 3552825 h 3552825"/>
              <a:gd name="connsiteX1" fmla="*/ 7176263 w 7638225"/>
              <a:gd name="connsiteY1" fmla="*/ 3548063 h 3552825"/>
              <a:gd name="connsiteX2" fmla="*/ 7228650 w 7638225"/>
              <a:gd name="connsiteY2" fmla="*/ 3495675 h 3552825"/>
              <a:gd name="connsiteX3" fmla="*/ 7219125 w 7638225"/>
              <a:gd name="connsiteY3" fmla="*/ 3457575 h 3552825"/>
              <a:gd name="connsiteX4" fmla="*/ 7223887 w 7638225"/>
              <a:gd name="connsiteY4" fmla="*/ 3352800 h 3552825"/>
              <a:gd name="connsiteX5" fmla="*/ 7247700 w 7638225"/>
              <a:gd name="connsiteY5" fmla="*/ 3343275 h 3552825"/>
              <a:gd name="connsiteX6" fmla="*/ 7259606 w 7638225"/>
              <a:gd name="connsiteY6" fmla="*/ 3257550 h 3552825"/>
              <a:gd name="connsiteX7" fmla="*/ 7323900 w 7638225"/>
              <a:gd name="connsiteY7" fmla="*/ 3219450 h 3552825"/>
              <a:gd name="connsiteX8" fmla="*/ 7333425 w 7638225"/>
              <a:gd name="connsiteY8" fmla="*/ 3190875 h 3552825"/>
              <a:gd name="connsiteX9" fmla="*/ 7345331 w 7638225"/>
              <a:gd name="connsiteY9" fmla="*/ 2988469 h 3552825"/>
              <a:gd name="connsiteX10" fmla="*/ 7426294 w 7638225"/>
              <a:gd name="connsiteY10" fmla="*/ 2924175 h 3552825"/>
              <a:gd name="connsiteX11" fmla="*/ 7488206 w 7638225"/>
              <a:gd name="connsiteY11" fmla="*/ 2962275 h 3552825"/>
              <a:gd name="connsiteX12" fmla="*/ 7542975 w 7638225"/>
              <a:gd name="connsiteY12" fmla="*/ 2947988 h 3552825"/>
              <a:gd name="connsiteX13" fmla="*/ 7590600 w 7638225"/>
              <a:gd name="connsiteY13" fmla="*/ 2867025 h 3552825"/>
              <a:gd name="connsiteX14" fmla="*/ 7600125 w 7638225"/>
              <a:gd name="connsiteY14" fmla="*/ 2838450 h 3552825"/>
              <a:gd name="connsiteX15" fmla="*/ 7628700 w 7638225"/>
              <a:gd name="connsiteY15" fmla="*/ 2819400 h 3552825"/>
              <a:gd name="connsiteX16" fmla="*/ 7638225 w 7638225"/>
              <a:gd name="connsiteY16" fmla="*/ 2790825 h 3552825"/>
              <a:gd name="connsiteX17" fmla="*/ 7628700 w 7638225"/>
              <a:gd name="connsiteY17" fmla="*/ 2752725 h 3552825"/>
              <a:gd name="connsiteX18" fmla="*/ 7504875 w 7638225"/>
              <a:gd name="connsiteY18" fmla="*/ 2714625 h 3552825"/>
              <a:gd name="connsiteX19" fmla="*/ 7476300 w 7638225"/>
              <a:gd name="connsiteY19" fmla="*/ 2705100 h 3552825"/>
              <a:gd name="connsiteX20" fmla="*/ 7447725 w 7638225"/>
              <a:gd name="connsiteY20" fmla="*/ 2676525 h 3552825"/>
              <a:gd name="connsiteX21" fmla="*/ 7419150 w 7638225"/>
              <a:gd name="connsiteY21" fmla="*/ 2657475 h 3552825"/>
              <a:gd name="connsiteX22" fmla="*/ 7257225 w 7638225"/>
              <a:gd name="connsiteY22" fmla="*/ 2619375 h 3552825"/>
              <a:gd name="connsiteX23" fmla="*/ 7190550 w 7638225"/>
              <a:gd name="connsiteY23" fmla="*/ 2600325 h 3552825"/>
              <a:gd name="connsiteX24" fmla="*/ 7085775 w 7638225"/>
              <a:gd name="connsiteY24" fmla="*/ 2571750 h 3552825"/>
              <a:gd name="connsiteX25" fmla="*/ 7057200 w 7638225"/>
              <a:gd name="connsiteY25" fmla="*/ 2552700 h 3552825"/>
              <a:gd name="connsiteX26" fmla="*/ 6981000 w 7638225"/>
              <a:gd name="connsiteY26" fmla="*/ 2543175 h 3552825"/>
              <a:gd name="connsiteX27" fmla="*/ 6952425 w 7638225"/>
              <a:gd name="connsiteY27" fmla="*/ 2533650 h 3552825"/>
              <a:gd name="connsiteX28" fmla="*/ 6857175 w 7638225"/>
              <a:gd name="connsiteY28" fmla="*/ 2552700 h 3552825"/>
              <a:gd name="connsiteX29" fmla="*/ 6828600 w 7638225"/>
              <a:gd name="connsiteY29" fmla="*/ 2571750 h 3552825"/>
              <a:gd name="connsiteX30" fmla="*/ 6771450 w 7638225"/>
              <a:gd name="connsiteY30" fmla="*/ 2590800 h 3552825"/>
              <a:gd name="connsiteX31" fmla="*/ 6742875 w 7638225"/>
              <a:gd name="connsiteY31" fmla="*/ 2609850 h 3552825"/>
              <a:gd name="connsiteX32" fmla="*/ 6714300 w 7638225"/>
              <a:gd name="connsiteY32" fmla="*/ 2619375 h 3552825"/>
              <a:gd name="connsiteX33" fmla="*/ 6657150 w 7638225"/>
              <a:gd name="connsiteY33" fmla="*/ 2657475 h 3552825"/>
              <a:gd name="connsiteX34" fmla="*/ 6600000 w 7638225"/>
              <a:gd name="connsiteY34" fmla="*/ 2619375 h 3552825"/>
              <a:gd name="connsiteX35" fmla="*/ 6542850 w 7638225"/>
              <a:gd name="connsiteY35" fmla="*/ 2581275 h 3552825"/>
              <a:gd name="connsiteX36" fmla="*/ 6514275 w 7638225"/>
              <a:gd name="connsiteY36" fmla="*/ 2562225 h 3552825"/>
              <a:gd name="connsiteX37" fmla="*/ 6428550 w 7638225"/>
              <a:gd name="connsiteY37" fmla="*/ 2543175 h 3552825"/>
              <a:gd name="connsiteX38" fmla="*/ 6247575 w 7638225"/>
              <a:gd name="connsiteY38" fmla="*/ 2533650 h 3552825"/>
              <a:gd name="connsiteX39" fmla="*/ 6171375 w 7638225"/>
              <a:gd name="connsiteY39" fmla="*/ 2552700 h 3552825"/>
              <a:gd name="connsiteX40" fmla="*/ 6142800 w 7638225"/>
              <a:gd name="connsiteY40" fmla="*/ 2571750 h 3552825"/>
              <a:gd name="connsiteX41" fmla="*/ 6133275 w 7638225"/>
              <a:gd name="connsiteY41" fmla="*/ 2619375 h 3552825"/>
              <a:gd name="connsiteX42" fmla="*/ 6076125 w 7638225"/>
              <a:gd name="connsiteY42" fmla="*/ 2647950 h 3552825"/>
              <a:gd name="connsiteX43" fmla="*/ 5876100 w 7638225"/>
              <a:gd name="connsiteY43" fmla="*/ 2647950 h 3552825"/>
              <a:gd name="connsiteX44" fmla="*/ 5838000 w 7638225"/>
              <a:gd name="connsiteY44" fmla="*/ 2657475 h 3552825"/>
              <a:gd name="connsiteX45" fmla="*/ 5780850 w 7638225"/>
              <a:gd name="connsiteY45" fmla="*/ 2676525 h 3552825"/>
              <a:gd name="connsiteX46" fmla="*/ 5771325 w 7638225"/>
              <a:gd name="connsiteY46" fmla="*/ 2781300 h 3552825"/>
              <a:gd name="connsiteX47" fmla="*/ 5730844 w 7638225"/>
              <a:gd name="connsiteY47" fmla="*/ 2831306 h 3552825"/>
              <a:gd name="connsiteX48" fmla="*/ 5609400 w 7638225"/>
              <a:gd name="connsiteY48" fmla="*/ 2781300 h 3552825"/>
              <a:gd name="connsiteX49" fmla="*/ 5552250 w 7638225"/>
              <a:gd name="connsiteY49" fmla="*/ 2762250 h 3552825"/>
              <a:gd name="connsiteX50" fmla="*/ 5523675 w 7638225"/>
              <a:gd name="connsiteY50" fmla="*/ 2752725 h 3552825"/>
              <a:gd name="connsiteX51" fmla="*/ 5466525 w 7638225"/>
              <a:gd name="connsiteY51" fmla="*/ 2714625 h 3552825"/>
              <a:gd name="connsiteX52" fmla="*/ 5409375 w 7638225"/>
              <a:gd name="connsiteY52" fmla="*/ 2695575 h 3552825"/>
              <a:gd name="connsiteX53" fmla="*/ 5380800 w 7638225"/>
              <a:gd name="connsiteY53" fmla="*/ 2686050 h 3552825"/>
              <a:gd name="connsiteX54" fmla="*/ 5180775 w 7638225"/>
              <a:gd name="connsiteY54" fmla="*/ 2590800 h 3552825"/>
              <a:gd name="connsiteX55" fmla="*/ 5199825 w 7638225"/>
              <a:gd name="connsiteY55" fmla="*/ 2562225 h 3552825"/>
              <a:gd name="connsiteX56" fmla="*/ 5256975 w 7638225"/>
              <a:gd name="connsiteY56" fmla="*/ 2543175 h 3552825"/>
              <a:gd name="connsiteX57" fmla="*/ 5295075 w 7638225"/>
              <a:gd name="connsiteY57" fmla="*/ 2486025 h 3552825"/>
              <a:gd name="connsiteX58" fmla="*/ 5314125 w 7638225"/>
              <a:gd name="connsiteY58" fmla="*/ 2457450 h 3552825"/>
              <a:gd name="connsiteX59" fmla="*/ 5304600 w 7638225"/>
              <a:gd name="connsiteY59" fmla="*/ 2400300 h 3552825"/>
              <a:gd name="connsiteX60" fmla="*/ 5266500 w 7638225"/>
              <a:gd name="connsiteY60" fmla="*/ 2390775 h 3552825"/>
              <a:gd name="connsiteX61" fmla="*/ 5209350 w 7638225"/>
              <a:gd name="connsiteY61" fmla="*/ 2371725 h 3552825"/>
              <a:gd name="connsiteX62" fmla="*/ 5180775 w 7638225"/>
              <a:gd name="connsiteY62" fmla="*/ 2362200 h 3552825"/>
              <a:gd name="connsiteX63" fmla="*/ 5152200 w 7638225"/>
              <a:gd name="connsiteY63" fmla="*/ 2352675 h 3552825"/>
              <a:gd name="connsiteX64" fmla="*/ 5123625 w 7638225"/>
              <a:gd name="connsiteY64" fmla="*/ 2295525 h 3552825"/>
              <a:gd name="connsiteX65" fmla="*/ 5133150 w 7638225"/>
              <a:gd name="connsiteY65" fmla="*/ 2257425 h 3552825"/>
              <a:gd name="connsiteX66" fmla="*/ 5123625 w 7638225"/>
              <a:gd name="connsiteY66" fmla="*/ 2143125 h 3552825"/>
              <a:gd name="connsiteX67" fmla="*/ 5095050 w 7638225"/>
              <a:gd name="connsiteY67" fmla="*/ 2124075 h 3552825"/>
              <a:gd name="connsiteX68" fmla="*/ 5009325 w 7638225"/>
              <a:gd name="connsiteY68" fmla="*/ 2114550 h 3552825"/>
              <a:gd name="connsiteX69" fmla="*/ 5037900 w 7638225"/>
              <a:gd name="connsiteY69" fmla="*/ 2028825 h 3552825"/>
              <a:gd name="connsiteX70" fmla="*/ 5047425 w 7638225"/>
              <a:gd name="connsiteY70" fmla="*/ 2000250 h 3552825"/>
              <a:gd name="connsiteX71" fmla="*/ 5037900 w 7638225"/>
              <a:gd name="connsiteY71" fmla="*/ 1895475 h 3552825"/>
              <a:gd name="connsiteX72" fmla="*/ 4952175 w 7638225"/>
              <a:gd name="connsiteY72" fmla="*/ 1847850 h 3552825"/>
              <a:gd name="connsiteX73" fmla="*/ 4923600 w 7638225"/>
              <a:gd name="connsiteY73" fmla="*/ 1828800 h 3552825"/>
              <a:gd name="connsiteX74" fmla="*/ 4809300 w 7638225"/>
              <a:gd name="connsiteY74" fmla="*/ 1819275 h 3552825"/>
              <a:gd name="connsiteX75" fmla="*/ 4780725 w 7638225"/>
              <a:gd name="connsiteY75" fmla="*/ 1809750 h 3552825"/>
              <a:gd name="connsiteX76" fmla="*/ 4723575 w 7638225"/>
              <a:gd name="connsiteY76" fmla="*/ 1781175 h 3552825"/>
              <a:gd name="connsiteX77" fmla="*/ 4704525 w 7638225"/>
              <a:gd name="connsiteY77" fmla="*/ 1752600 h 3552825"/>
              <a:gd name="connsiteX78" fmla="*/ 4685475 w 7638225"/>
              <a:gd name="connsiteY78" fmla="*/ 1676400 h 3552825"/>
              <a:gd name="connsiteX79" fmla="*/ 4647375 w 7638225"/>
              <a:gd name="connsiteY79" fmla="*/ 1619250 h 3552825"/>
              <a:gd name="connsiteX80" fmla="*/ 4590225 w 7638225"/>
              <a:gd name="connsiteY80" fmla="*/ 1600200 h 3552825"/>
              <a:gd name="connsiteX81" fmla="*/ 4371150 w 7638225"/>
              <a:gd name="connsiteY81" fmla="*/ 1609725 h 3552825"/>
              <a:gd name="connsiteX82" fmla="*/ 4352100 w 7638225"/>
              <a:gd name="connsiteY82" fmla="*/ 1638300 h 3552825"/>
              <a:gd name="connsiteX83" fmla="*/ 4342575 w 7638225"/>
              <a:gd name="connsiteY83" fmla="*/ 1704975 h 3552825"/>
              <a:gd name="connsiteX84" fmla="*/ 4314000 w 7638225"/>
              <a:gd name="connsiteY84" fmla="*/ 1724025 h 3552825"/>
              <a:gd name="connsiteX85" fmla="*/ 4228275 w 7638225"/>
              <a:gd name="connsiteY85" fmla="*/ 1714500 h 3552825"/>
              <a:gd name="connsiteX86" fmla="*/ 4199700 w 7638225"/>
              <a:gd name="connsiteY86" fmla="*/ 1619250 h 3552825"/>
              <a:gd name="connsiteX87" fmla="*/ 4190175 w 7638225"/>
              <a:gd name="connsiteY87" fmla="*/ 1590675 h 3552825"/>
              <a:gd name="connsiteX88" fmla="*/ 4123500 w 7638225"/>
              <a:gd name="connsiteY88" fmla="*/ 1571625 h 3552825"/>
              <a:gd name="connsiteX89" fmla="*/ 3935382 w 7638225"/>
              <a:gd name="connsiteY89" fmla="*/ 1631156 h 3552825"/>
              <a:gd name="connsiteX90" fmla="*/ 3856800 w 7638225"/>
              <a:gd name="connsiteY90" fmla="*/ 1631156 h 3552825"/>
              <a:gd name="connsiteX91" fmla="*/ 3828225 w 7638225"/>
              <a:gd name="connsiteY91" fmla="*/ 1619250 h 3552825"/>
              <a:gd name="connsiteX92" fmla="*/ 3759169 w 7638225"/>
              <a:gd name="connsiteY92" fmla="*/ 1626394 h 3552825"/>
              <a:gd name="connsiteX93" fmla="*/ 3856800 w 7638225"/>
              <a:gd name="connsiteY93" fmla="*/ 1719263 h 3552825"/>
              <a:gd name="connsiteX94" fmla="*/ 3835369 w 7638225"/>
              <a:gd name="connsiteY94" fmla="*/ 1774032 h 3552825"/>
              <a:gd name="connsiteX95" fmla="*/ 3818700 w 7638225"/>
              <a:gd name="connsiteY95" fmla="*/ 1809750 h 3552825"/>
              <a:gd name="connsiteX96" fmla="*/ 3809175 w 7638225"/>
              <a:gd name="connsiteY96" fmla="*/ 1885950 h 3552825"/>
              <a:gd name="connsiteX97" fmla="*/ 3799650 w 7638225"/>
              <a:gd name="connsiteY97" fmla="*/ 2000250 h 3552825"/>
              <a:gd name="connsiteX98" fmla="*/ 3771075 w 7638225"/>
              <a:gd name="connsiteY98" fmla="*/ 2009775 h 3552825"/>
              <a:gd name="connsiteX99" fmla="*/ 3704400 w 7638225"/>
              <a:gd name="connsiteY99" fmla="*/ 1981200 h 3552825"/>
              <a:gd name="connsiteX100" fmla="*/ 3675825 w 7638225"/>
              <a:gd name="connsiteY100" fmla="*/ 1955006 h 3552825"/>
              <a:gd name="connsiteX101" fmla="*/ 3559144 w 7638225"/>
              <a:gd name="connsiteY101" fmla="*/ 1959768 h 3552825"/>
              <a:gd name="connsiteX102" fmla="*/ 3552001 w 7638225"/>
              <a:gd name="connsiteY102" fmla="*/ 2019300 h 3552825"/>
              <a:gd name="connsiteX103" fmla="*/ 3428175 w 7638225"/>
              <a:gd name="connsiteY103" fmla="*/ 2019300 h 3552825"/>
              <a:gd name="connsiteX104" fmla="*/ 3399600 w 7638225"/>
              <a:gd name="connsiteY104" fmla="*/ 2038350 h 3552825"/>
              <a:gd name="connsiteX105" fmla="*/ 3361500 w 7638225"/>
              <a:gd name="connsiteY105" fmla="*/ 2028825 h 3552825"/>
              <a:gd name="connsiteX106" fmla="*/ 3332925 w 7638225"/>
              <a:gd name="connsiteY106" fmla="*/ 2019300 h 3552825"/>
              <a:gd name="connsiteX107" fmla="*/ 3256725 w 7638225"/>
              <a:gd name="connsiteY107" fmla="*/ 2000250 h 3552825"/>
              <a:gd name="connsiteX108" fmla="*/ 3228150 w 7638225"/>
              <a:gd name="connsiteY108" fmla="*/ 1981200 h 3552825"/>
              <a:gd name="connsiteX109" fmla="*/ 3142425 w 7638225"/>
              <a:gd name="connsiteY109" fmla="*/ 1885950 h 3552825"/>
              <a:gd name="connsiteX110" fmla="*/ 3094800 w 7638225"/>
              <a:gd name="connsiteY110" fmla="*/ 1847850 h 3552825"/>
              <a:gd name="connsiteX111" fmla="*/ 2961450 w 7638225"/>
              <a:gd name="connsiteY111" fmla="*/ 1857375 h 3552825"/>
              <a:gd name="connsiteX112" fmla="*/ 2932875 w 7638225"/>
              <a:gd name="connsiteY112" fmla="*/ 1866900 h 3552825"/>
              <a:gd name="connsiteX113" fmla="*/ 2885250 w 7638225"/>
              <a:gd name="connsiteY113" fmla="*/ 1876425 h 3552825"/>
              <a:gd name="connsiteX114" fmla="*/ 2818575 w 7638225"/>
              <a:gd name="connsiteY114" fmla="*/ 1857375 h 3552825"/>
              <a:gd name="connsiteX115" fmla="*/ 2770950 w 7638225"/>
              <a:gd name="connsiteY115" fmla="*/ 1800225 h 3552825"/>
              <a:gd name="connsiteX116" fmla="*/ 2742375 w 7638225"/>
              <a:gd name="connsiteY116" fmla="*/ 1781175 h 3552825"/>
              <a:gd name="connsiteX117" fmla="*/ 2685225 w 7638225"/>
              <a:gd name="connsiteY117" fmla="*/ 1762125 h 3552825"/>
              <a:gd name="connsiteX118" fmla="*/ 2609025 w 7638225"/>
              <a:gd name="connsiteY118" fmla="*/ 1743075 h 3552825"/>
              <a:gd name="connsiteX119" fmla="*/ 2494725 w 7638225"/>
              <a:gd name="connsiteY119" fmla="*/ 1685925 h 3552825"/>
              <a:gd name="connsiteX120" fmla="*/ 2475675 w 7638225"/>
              <a:gd name="connsiteY120" fmla="*/ 1657350 h 3552825"/>
              <a:gd name="connsiteX121" fmla="*/ 2447100 w 7638225"/>
              <a:gd name="connsiteY121" fmla="*/ 1638300 h 3552825"/>
              <a:gd name="connsiteX122" fmla="*/ 2456625 w 7638225"/>
              <a:gd name="connsiteY122" fmla="*/ 1485900 h 3552825"/>
              <a:gd name="connsiteX123" fmla="*/ 2399475 w 7638225"/>
              <a:gd name="connsiteY123" fmla="*/ 1466850 h 3552825"/>
              <a:gd name="connsiteX124" fmla="*/ 2370900 w 7638225"/>
              <a:gd name="connsiteY124" fmla="*/ 1447800 h 3552825"/>
              <a:gd name="connsiteX125" fmla="*/ 2342325 w 7638225"/>
              <a:gd name="connsiteY125" fmla="*/ 1419225 h 3552825"/>
              <a:gd name="connsiteX126" fmla="*/ 2313750 w 7638225"/>
              <a:gd name="connsiteY126" fmla="*/ 1409700 h 3552825"/>
              <a:gd name="connsiteX127" fmla="*/ 2199450 w 7638225"/>
              <a:gd name="connsiteY127" fmla="*/ 1362075 h 3552825"/>
              <a:gd name="connsiteX128" fmla="*/ 2170875 w 7638225"/>
              <a:gd name="connsiteY128" fmla="*/ 1352550 h 3552825"/>
              <a:gd name="connsiteX129" fmla="*/ 2113725 w 7638225"/>
              <a:gd name="connsiteY129" fmla="*/ 1371600 h 3552825"/>
              <a:gd name="connsiteX130" fmla="*/ 2094675 w 7638225"/>
              <a:gd name="connsiteY130" fmla="*/ 1343025 h 3552825"/>
              <a:gd name="connsiteX131" fmla="*/ 2066100 w 7638225"/>
              <a:gd name="connsiteY131" fmla="*/ 1285875 h 3552825"/>
              <a:gd name="connsiteX132" fmla="*/ 2037525 w 7638225"/>
              <a:gd name="connsiteY132" fmla="*/ 1276350 h 3552825"/>
              <a:gd name="connsiteX133" fmla="*/ 2008950 w 7638225"/>
              <a:gd name="connsiteY133" fmla="*/ 1257300 h 3552825"/>
              <a:gd name="connsiteX134" fmla="*/ 1999425 w 7638225"/>
              <a:gd name="connsiteY134" fmla="*/ 1085850 h 3552825"/>
              <a:gd name="connsiteX135" fmla="*/ 1989900 w 7638225"/>
              <a:gd name="connsiteY135" fmla="*/ 1057275 h 3552825"/>
              <a:gd name="connsiteX136" fmla="*/ 1951800 w 7638225"/>
              <a:gd name="connsiteY136" fmla="*/ 1047750 h 3552825"/>
              <a:gd name="connsiteX137" fmla="*/ 1866075 w 7638225"/>
              <a:gd name="connsiteY137" fmla="*/ 1019175 h 3552825"/>
              <a:gd name="connsiteX138" fmla="*/ 1837500 w 7638225"/>
              <a:gd name="connsiteY138" fmla="*/ 1009650 h 3552825"/>
              <a:gd name="connsiteX139" fmla="*/ 1808925 w 7638225"/>
              <a:gd name="connsiteY139" fmla="*/ 1000125 h 3552825"/>
              <a:gd name="connsiteX140" fmla="*/ 1780350 w 7638225"/>
              <a:gd name="connsiteY140" fmla="*/ 981075 h 3552825"/>
              <a:gd name="connsiteX141" fmla="*/ 1723200 w 7638225"/>
              <a:gd name="connsiteY141" fmla="*/ 1009650 h 3552825"/>
              <a:gd name="connsiteX142" fmla="*/ 1704150 w 7638225"/>
              <a:gd name="connsiteY142" fmla="*/ 1038225 h 3552825"/>
              <a:gd name="connsiteX143" fmla="*/ 1594612 w 7638225"/>
              <a:gd name="connsiteY143" fmla="*/ 1090613 h 3552825"/>
              <a:gd name="connsiteX144" fmla="*/ 1408875 w 7638225"/>
              <a:gd name="connsiteY144" fmla="*/ 1038225 h 3552825"/>
              <a:gd name="connsiteX145" fmla="*/ 1335056 w 7638225"/>
              <a:gd name="connsiteY145" fmla="*/ 1050132 h 3552825"/>
              <a:gd name="connsiteX146" fmla="*/ 1289813 w 7638225"/>
              <a:gd name="connsiteY146" fmla="*/ 1045369 h 3552825"/>
              <a:gd name="connsiteX147" fmla="*/ 1263619 w 7638225"/>
              <a:gd name="connsiteY147" fmla="*/ 995362 h 3552825"/>
              <a:gd name="connsiteX148" fmla="*/ 1227900 w 7638225"/>
              <a:gd name="connsiteY148" fmla="*/ 957263 h 3552825"/>
              <a:gd name="connsiteX149" fmla="*/ 1323150 w 7638225"/>
              <a:gd name="connsiteY149" fmla="*/ 952500 h 3552825"/>
              <a:gd name="connsiteX150" fmla="*/ 1351725 w 7638225"/>
              <a:gd name="connsiteY150" fmla="*/ 942975 h 3552825"/>
              <a:gd name="connsiteX151" fmla="*/ 1380300 w 7638225"/>
              <a:gd name="connsiteY151" fmla="*/ 914400 h 3552825"/>
              <a:gd name="connsiteX152" fmla="*/ 1389825 w 7638225"/>
              <a:gd name="connsiteY152" fmla="*/ 885825 h 3552825"/>
              <a:gd name="connsiteX153" fmla="*/ 1475550 w 7638225"/>
              <a:gd name="connsiteY153" fmla="*/ 838200 h 3552825"/>
              <a:gd name="connsiteX154" fmla="*/ 1551750 w 7638225"/>
              <a:gd name="connsiteY154" fmla="*/ 828675 h 3552825"/>
              <a:gd name="connsiteX155" fmla="*/ 1608900 w 7638225"/>
              <a:gd name="connsiteY155" fmla="*/ 800100 h 3552825"/>
              <a:gd name="connsiteX156" fmla="*/ 1618425 w 7638225"/>
              <a:gd name="connsiteY156" fmla="*/ 771525 h 3552825"/>
              <a:gd name="connsiteX157" fmla="*/ 1592231 w 7638225"/>
              <a:gd name="connsiteY157" fmla="*/ 719138 h 3552825"/>
              <a:gd name="connsiteX158" fmla="*/ 1573182 w 7638225"/>
              <a:gd name="connsiteY158" fmla="*/ 681038 h 3552825"/>
              <a:gd name="connsiteX159" fmla="*/ 1546987 w 7638225"/>
              <a:gd name="connsiteY159" fmla="*/ 645318 h 3552825"/>
              <a:gd name="connsiteX160" fmla="*/ 1532700 w 7638225"/>
              <a:gd name="connsiteY160" fmla="*/ 609600 h 3552825"/>
              <a:gd name="connsiteX161" fmla="*/ 1504125 w 7638225"/>
              <a:gd name="connsiteY161" fmla="*/ 600075 h 3552825"/>
              <a:gd name="connsiteX162" fmla="*/ 1475550 w 7638225"/>
              <a:gd name="connsiteY162" fmla="*/ 581025 h 3552825"/>
              <a:gd name="connsiteX163" fmla="*/ 1427925 w 7638225"/>
              <a:gd name="connsiteY163" fmla="*/ 495300 h 3552825"/>
              <a:gd name="connsiteX164" fmla="*/ 1399350 w 7638225"/>
              <a:gd name="connsiteY164" fmla="*/ 476250 h 3552825"/>
              <a:gd name="connsiteX165" fmla="*/ 1380300 w 7638225"/>
              <a:gd name="connsiteY165" fmla="*/ 447675 h 3552825"/>
              <a:gd name="connsiteX166" fmla="*/ 1351725 w 7638225"/>
              <a:gd name="connsiteY166" fmla="*/ 438150 h 3552825"/>
              <a:gd name="connsiteX167" fmla="*/ 1294575 w 7638225"/>
              <a:gd name="connsiteY167" fmla="*/ 400050 h 3552825"/>
              <a:gd name="connsiteX168" fmla="*/ 1294575 w 7638225"/>
              <a:gd name="connsiteY168" fmla="*/ 400050 h 3552825"/>
              <a:gd name="connsiteX169" fmla="*/ 1237425 w 7638225"/>
              <a:gd name="connsiteY169" fmla="*/ 342900 h 3552825"/>
              <a:gd name="connsiteX170" fmla="*/ 1208850 w 7638225"/>
              <a:gd name="connsiteY170" fmla="*/ 314325 h 3552825"/>
              <a:gd name="connsiteX171" fmla="*/ 1189800 w 7638225"/>
              <a:gd name="connsiteY171" fmla="*/ 285750 h 3552825"/>
              <a:gd name="connsiteX172" fmla="*/ 1161225 w 7638225"/>
              <a:gd name="connsiteY172" fmla="*/ 276225 h 3552825"/>
              <a:gd name="connsiteX173" fmla="*/ 1142175 w 7638225"/>
              <a:gd name="connsiteY173" fmla="*/ 247650 h 3552825"/>
              <a:gd name="connsiteX174" fmla="*/ 1037400 w 7638225"/>
              <a:gd name="connsiteY174" fmla="*/ 180975 h 3552825"/>
              <a:gd name="connsiteX175" fmla="*/ 1018350 w 7638225"/>
              <a:gd name="connsiteY175" fmla="*/ 152400 h 3552825"/>
              <a:gd name="connsiteX176" fmla="*/ 989775 w 7638225"/>
              <a:gd name="connsiteY176" fmla="*/ 123825 h 3552825"/>
              <a:gd name="connsiteX177" fmla="*/ 970725 w 7638225"/>
              <a:gd name="connsiteY177" fmla="*/ 95250 h 3552825"/>
              <a:gd name="connsiteX178" fmla="*/ 913575 w 7638225"/>
              <a:gd name="connsiteY178" fmla="*/ 47625 h 3552825"/>
              <a:gd name="connsiteX179" fmla="*/ 894525 w 7638225"/>
              <a:gd name="connsiteY179" fmla="*/ 19050 h 3552825"/>
              <a:gd name="connsiteX180" fmla="*/ 837375 w 7638225"/>
              <a:gd name="connsiteY180" fmla="*/ 9525 h 3552825"/>
              <a:gd name="connsiteX181" fmla="*/ 799275 w 7638225"/>
              <a:gd name="connsiteY181" fmla="*/ 0 h 3552825"/>
              <a:gd name="connsiteX182" fmla="*/ 656400 w 7638225"/>
              <a:gd name="connsiteY182" fmla="*/ 9525 h 3552825"/>
              <a:gd name="connsiteX183" fmla="*/ 599250 w 7638225"/>
              <a:gd name="connsiteY183" fmla="*/ 57150 h 3552825"/>
              <a:gd name="connsiteX184" fmla="*/ 504000 w 7638225"/>
              <a:gd name="connsiteY184" fmla="*/ 66675 h 3552825"/>
              <a:gd name="connsiteX185" fmla="*/ 427800 w 7638225"/>
              <a:gd name="connsiteY185" fmla="*/ 85725 h 3552825"/>
              <a:gd name="connsiteX186" fmla="*/ 418275 w 7638225"/>
              <a:gd name="connsiteY186" fmla="*/ 114300 h 3552825"/>
              <a:gd name="connsiteX187" fmla="*/ 446850 w 7638225"/>
              <a:gd name="connsiteY187" fmla="*/ 180975 h 3552825"/>
              <a:gd name="connsiteX188" fmla="*/ 504000 w 7638225"/>
              <a:gd name="connsiteY188" fmla="*/ 219075 h 3552825"/>
              <a:gd name="connsiteX189" fmla="*/ 513525 w 7638225"/>
              <a:gd name="connsiteY189" fmla="*/ 319087 h 3552825"/>
              <a:gd name="connsiteX190" fmla="*/ 480188 w 7638225"/>
              <a:gd name="connsiteY190" fmla="*/ 381000 h 3552825"/>
              <a:gd name="connsiteX191" fmla="*/ 456375 w 7638225"/>
              <a:gd name="connsiteY191" fmla="*/ 419100 h 3552825"/>
              <a:gd name="connsiteX192" fmla="*/ 399225 w 7638225"/>
              <a:gd name="connsiteY192" fmla="*/ 447675 h 3552825"/>
              <a:gd name="connsiteX193" fmla="*/ 301594 w 7638225"/>
              <a:gd name="connsiteY193" fmla="*/ 447675 h 3552825"/>
              <a:gd name="connsiteX194" fmla="*/ 275400 w 7638225"/>
              <a:gd name="connsiteY194" fmla="*/ 409575 h 3552825"/>
              <a:gd name="connsiteX195" fmla="*/ 18225 w 7638225"/>
              <a:gd name="connsiteY195" fmla="*/ 397669 h 3552825"/>
              <a:gd name="connsiteX196" fmla="*/ 56325 w 7638225"/>
              <a:gd name="connsiteY196" fmla="*/ 447675 h 3552825"/>
              <a:gd name="connsiteX197" fmla="*/ 72994 w 7638225"/>
              <a:gd name="connsiteY197" fmla="*/ 511969 h 3552825"/>
              <a:gd name="connsiteX198" fmla="*/ 3938 w 7638225"/>
              <a:gd name="connsiteY198" fmla="*/ 561975 h 3552825"/>
              <a:gd name="connsiteX199" fmla="*/ 30131 w 7638225"/>
              <a:gd name="connsiteY199" fmla="*/ 619125 h 3552825"/>
              <a:gd name="connsiteX200" fmla="*/ 46800 w 7638225"/>
              <a:gd name="connsiteY200" fmla="*/ 666750 h 3552825"/>
              <a:gd name="connsiteX201" fmla="*/ 65850 w 7638225"/>
              <a:gd name="connsiteY201" fmla="*/ 723900 h 3552825"/>
              <a:gd name="connsiteX202" fmla="*/ 163481 w 7638225"/>
              <a:gd name="connsiteY202" fmla="*/ 726281 h 3552825"/>
              <a:gd name="connsiteX203" fmla="*/ 199200 w 7638225"/>
              <a:gd name="connsiteY203" fmla="*/ 762000 h 3552825"/>
              <a:gd name="connsiteX204" fmla="*/ 256350 w 7638225"/>
              <a:gd name="connsiteY204" fmla="*/ 781050 h 3552825"/>
              <a:gd name="connsiteX205" fmla="*/ 284925 w 7638225"/>
              <a:gd name="connsiteY205" fmla="*/ 790575 h 3552825"/>
              <a:gd name="connsiteX206" fmla="*/ 303975 w 7638225"/>
              <a:gd name="connsiteY206" fmla="*/ 847725 h 3552825"/>
              <a:gd name="connsiteX207" fmla="*/ 323025 w 7638225"/>
              <a:gd name="connsiteY207" fmla="*/ 885825 h 3552825"/>
              <a:gd name="connsiteX0" fmla="*/ 7200075 w 7638225"/>
              <a:gd name="connsiteY0" fmla="*/ 3552825 h 3552825"/>
              <a:gd name="connsiteX1" fmla="*/ 7176263 w 7638225"/>
              <a:gd name="connsiteY1" fmla="*/ 3548063 h 3552825"/>
              <a:gd name="connsiteX2" fmla="*/ 7228650 w 7638225"/>
              <a:gd name="connsiteY2" fmla="*/ 3495675 h 3552825"/>
              <a:gd name="connsiteX3" fmla="*/ 7219125 w 7638225"/>
              <a:gd name="connsiteY3" fmla="*/ 3457575 h 3552825"/>
              <a:gd name="connsiteX4" fmla="*/ 7223887 w 7638225"/>
              <a:gd name="connsiteY4" fmla="*/ 3352800 h 3552825"/>
              <a:gd name="connsiteX5" fmla="*/ 7247700 w 7638225"/>
              <a:gd name="connsiteY5" fmla="*/ 3343275 h 3552825"/>
              <a:gd name="connsiteX6" fmla="*/ 7259606 w 7638225"/>
              <a:gd name="connsiteY6" fmla="*/ 3257550 h 3552825"/>
              <a:gd name="connsiteX7" fmla="*/ 7323900 w 7638225"/>
              <a:gd name="connsiteY7" fmla="*/ 3219450 h 3552825"/>
              <a:gd name="connsiteX8" fmla="*/ 7333425 w 7638225"/>
              <a:gd name="connsiteY8" fmla="*/ 3190875 h 3552825"/>
              <a:gd name="connsiteX9" fmla="*/ 7345331 w 7638225"/>
              <a:gd name="connsiteY9" fmla="*/ 2988469 h 3552825"/>
              <a:gd name="connsiteX10" fmla="*/ 7426294 w 7638225"/>
              <a:gd name="connsiteY10" fmla="*/ 2924175 h 3552825"/>
              <a:gd name="connsiteX11" fmla="*/ 7488206 w 7638225"/>
              <a:gd name="connsiteY11" fmla="*/ 2962275 h 3552825"/>
              <a:gd name="connsiteX12" fmla="*/ 7542975 w 7638225"/>
              <a:gd name="connsiteY12" fmla="*/ 2947988 h 3552825"/>
              <a:gd name="connsiteX13" fmla="*/ 7590600 w 7638225"/>
              <a:gd name="connsiteY13" fmla="*/ 2867025 h 3552825"/>
              <a:gd name="connsiteX14" fmla="*/ 7600125 w 7638225"/>
              <a:gd name="connsiteY14" fmla="*/ 2838450 h 3552825"/>
              <a:gd name="connsiteX15" fmla="*/ 7628700 w 7638225"/>
              <a:gd name="connsiteY15" fmla="*/ 2819400 h 3552825"/>
              <a:gd name="connsiteX16" fmla="*/ 7638225 w 7638225"/>
              <a:gd name="connsiteY16" fmla="*/ 2790825 h 3552825"/>
              <a:gd name="connsiteX17" fmla="*/ 7628700 w 7638225"/>
              <a:gd name="connsiteY17" fmla="*/ 2752725 h 3552825"/>
              <a:gd name="connsiteX18" fmla="*/ 7504875 w 7638225"/>
              <a:gd name="connsiteY18" fmla="*/ 2714625 h 3552825"/>
              <a:gd name="connsiteX19" fmla="*/ 7476300 w 7638225"/>
              <a:gd name="connsiteY19" fmla="*/ 2705100 h 3552825"/>
              <a:gd name="connsiteX20" fmla="*/ 7447725 w 7638225"/>
              <a:gd name="connsiteY20" fmla="*/ 2676525 h 3552825"/>
              <a:gd name="connsiteX21" fmla="*/ 7419150 w 7638225"/>
              <a:gd name="connsiteY21" fmla="*/ 2657475 h 3552825"/>
              <a:gd name="connsiteX22" fmla="*/ 7257225 w 7638225"/>
              <a:gd name="connsiteY22" fmla="*/ 2619375 h 3552825"/>
              <a:gd name="connsiteX23" fmla="*/ 7190550 w 7638225"/>
              <a:gd name="connsiteY23" fmla="*/ 2600325 h 3552825"/>
              <a:gd name="connsiteX24" fmla="*/ 7085775 w 7638225"/>
              <a:gd name="connsiteY24" fmla="*/ 2571750 h 3552825"/>
              <a:gd name="connsiteX25" fmla="*/ 7057200 w 7638225"/>
              <a:gd name="connsiteY25" fmla="*/ 2552700 h 3552825"/>
              <a:gd name="connsiteX26" fmla="*/ 6981000 w 7638225"/>
              <a:gd name="connsiteY26" fmla="*/ 2543175 h 3552825"/>
              <a:gd name="connsiteX27" fmla="*/ 6952425 w 7638225"/>
              <a:gd name="connsiteY27" fmla="*/ 2533650 h 3552825"/>
              <a:gd name="connsiteX28" fmla="*/ 6857175 w 7638225"/>
              <a:gd name="connsiteY28" fmla="*/ 2552700 h 3552825"/>
              <a:gd name="connsiteX29" fmla="*/ 6828600 w 7638225"/>
              <a:gd name="connsiteY29" fmla="*/ 2571750 h 3552825"/>
              <a:gd name="connsiteX30" fmla="*/ 6771450 w 7638225"/>
              <a:gd name="connsiteY30" fmla="*/ 2590800 h 3552825"/>
              <a:gd name="connsiteX31" fmla="*/ 6742875 w 7638225"/>
              <a:gd name="connsiteY31" fmla="*/ 2609850 h 3552825"/>
              <a:gd name="connsiteX32" fmla="*/ 6714300 w 7638225"/>
              <a:gd name="connsiteY32" fmla="*/ 2619375 h 3552825"/>
              <a:gd name="connsiteX33" fmla="*/ 6657150 w 7638225"/>
              <a:gd name="connsiteY33" fmla="*/ 2657475 h 3552825"/>
              <a:gd name="connsiteX34" fmla="*/ 6600000 w 7638225"/>
              <a:gd name="connsiteY34" fmla="*/ 2619375 h 3552825"/>
              <a:gd name="connsiteX35" fmla="*/ 6542850 w 7638225"/>
              <a:gd name="connsiteY35" fmla="*/ 2581275 h 3552825"/>
              <a:gd name="connsiteX36" fmla="*/ 6514275 w 7638225"/>
              <a:gd name="connsiteY36" fmla="*/ 2562225 h 3552825"/>
              <a:gd name="connsiteX37" fmla="*/ 6428550 w 7638225"/>
              <a:gd name="connsiteY37" fmla="*/ 2543175 h 3552825"/>
              <a:gd name="connsiteX38" fmla="*/ 6247575 w 7638225"/>
              <a:gd name="connsiteY38" fmla="*/ 2533650 h 3552825"/>
              <a:gd name="connsiteX39" fmla="*/ 6171375 w 7638225"/>
              <a:gd name="connsiteY39" fmla="*/ 2552700 h 3552825"/>
              <a:gd name="connsiteX40" fmla="*/ 6142800 w 7638225"/>
              <a:gd name="connsiteY40" fmla="*/ 2571750 h 3552825"/>
              <a:gd name="connsiteX41" fmla="*/ 6133275 w 7638225"/>
              <a:gd name="connsiteY41" fmla="*/ 2619375 h 3552825"/>
              <a:gd name="connsiteX42" fmla="*/ 6076125 w 7638225"/>
              <a:gd name="connsiteY42" fmla="*/ 2647950 h 3552825"/>
              <a:gd name="connsiteX43" fmla="*/ 5876100 w 7638225"/>
              <a:gd name="connsiteY43" fmla="*/ 2647950 h 3552825"/>
              <a:gd name="connsiteX44" fmla="*/ 5838000 w 7638225"/>
              <a:gd name="connsiteY44" fmla="*/ 2657475 h 3552825"/>
              <a:gd name="connsiteX45" fmla="*/ 5780850 w 7638225"/>
              <a:gd name="connsiteY45" fmla="*/ 2676525 h 3552825"/>
              <a:gd name="connsiteX46" fmla="*/ 5771325 w 7638225"/>
              <a:gd name="connsiteY46" fmla="*/ 2781300 h 3552825"/>
              <a:gd name="connsiteX47" fmla="*/ 5730844 w 7638225"/>
              <a:gd name="connsiteY47" fmla="*/ 2831306 h 3552825"/>
              <a:gd name="connsiteX48" fmla="*/ 5609400 w 7638225"/>
              <a:gd name="connsiteY48" fmla="*/ 2781300 h 3552825"/>
              <a:gd name="connsiteX49" fmla="*/ 5552250 w 7638225"/>
              <a:gd name="connsiteY49" fmla="*/ 2762250 h 3552825"/>
              <a:gd name="connsiteX50" fmla="*/ 5523675 w 7638225"/>
              <a:gd name="connsiteY50" fmla="*/ 2752725 h 3552825"/>
              <a:gd name="connsiteX51" fmla="*/ 5466525 w 7638225"/>
              <a:gd name="connsiteY51" fmla="*/ 2714625 h 3552825"/>
              <a:gd name="connsiteX52" fmla="*/ 5409375 w 7638225"/>
              <a:gd name="connsiteY52" fmla="*/ 2695575 h 3552825"/>
              <a:gd name="connsiteX53" fmla="*/ 5380800 w 7638225"/>
              <a:gd name="connsiteY53" fmla="*/ 2686050 h 3552825"/>
              <a:gd name="connsiteX54" fmla="*/ 5180775 w 7638225"/>
              <a:gd name="connsiteY54" fmla="*/ 2590800 h 3552825"/>
              <a:gd name="connsiteX55" fmla="*/ 5199825 w 7638225"/>
              <a:gd name="connsiteY55" fmla="*/ 2562225 h 3552825"/>
              <a:gd name="connsiteX56" fmla="*/ 5256975 w 7638225"/>
              <a:gd name="connsiteY56" fmla="*/ 2543175 h 3552825"/>
              <a:gd name="connsiteX57" fmla="*/ 5295075 w 7638225"/>
              <a:gd name="connsiteY57" fmla="*/ 2486025 h 3552825"/>
              <a:gd name="connsiteX58" fmla="*/ 5314125 w 7638225"/>
              <a:gd name="connsiteY58" fmla="*/ 2457450 h 3552825"/>
              <a:gd name="connsiteX59" fmla="*/ 5304600 w 7638225"/>
              <a:gd name="connsiteY59" fmla="*/ 2400300 h 3552825"/>
              <a:gd name="connsiteX60" fmla="*/ 5266500 w 7638225"/>
              <a:gd name="connsiteY60" fmla="*/ 2390775 h 3552825"/>
              <a:gd name="connsiteX61" fmla="*/ 5209350 w 7638225"/>
              <a:gd name="connsiteY61" fmla="*/ 2371725 h 3552825"/>
              <a:gd name="connsiteX62" fmla="*/ 5180775 w 7638225"/>
              <a:gd name="connsiteY62" fmla="*/ 2362200 h 3552825"/>
              <a:gd name="connsiteX63" fmla="*/ 5152200 w 7638225"/>
              <a:gd name="connsiteY63" fmla="*/ 2352675 h 3552825"/>
              <a:gd name="connsiteX64" fmla="*/ 5123625 w 7638225"/>
              <a:gd name="connsiteY64" fmla="*/ 2295525 h 3552825"/>
              <a:gd name="connsiteX65" fmla="*/ 5133150 w 7638225"/>
              <a:gd name="connsiteY65" fmla="*/ 2257425 h 3552825"/>
              <a:gd name="connsiteX66" fmla="*/ 5123625 w 7638225"/>
              <a:gd name="connsiteY66" fmla="*/ 2143125 h 3552825"/>
              <a:gd name="connsiteX67" fmla="*/ 5095050 w 7638225"/>
              <a:gd name="connsiteY67" fmla="*/ 2124075 h 3552825"/>
              <a:gd name="connsiteX68" fmla="*/ 5009325 w 7638225"/>
              <a:gd name="connsiteY68" fmla="*/ 2114550 h 3552825"/>
              <a:gd name="connsiteX69" fmla="*/ 5037900 w 7638225"/>
              <a:gd name="connsiteY69" fmla="*/ 2028825 h 3552825"/>
              <a:gd name="connsiteX70" fmla="*/ 5047425 w 7638225"/>
              <a:gd name="connsiteY70" fmla="*/ 2000250 h 3552825"/>
              <a:gd name="connsiteX71" fmla="*/ 5037900 w 7638225"/>
              <a:gd name="connsiteY71" fmla="*/ 1895475 h 3552825"/>
              <a:gd name="connsiteX72" fmla="*/ 4952175 w 7638225"/>
              <a:gd name="connsiteY72" fmla="*/ 1847850 h 3552825"/>
              <a:gd name="connsiteX73" fmla="*/ 4923600 w 7638225"/>
              <a:gd name="connsiteY73" fmla="*/ 1828800 h 3552825"/>
              <a:gd name="connsiteX74" fmla="*/ 4809300 w 7638225"/>
              <a:gd name="connsiteY74" fmla="*/ 1819275 h 3552825"/>
              <a:gd name="connsiteX75" fmla="*/ 4780725 w 7638225"/>
              <a:gd name="connsiteY75" fmla="*/ 1809750 h 3552825"/>
              <a:gd name="connsiteX76" fmla="*/ 4723575 w 7638225"/>
              <a:gd name="connsiteY76" fmla="*/ 1781175 h 3552825"/>
              <a:gd name="connsiteX77" fmla="*/ 4704525 w 7638225"/>
              <a:gd name="connsiteY77" fmla="*/ 1752600 h 3552825"/>
              <a:gd name="connsiteX78" fmla="*/ 4685475 w 7638225"/>
              <a:gd name="connsiteY78" fmla="*/ 1676400 h 3552825"/>
              <a:gd name="connsiteX79" fmla="*/ 4647375 w 7638225"/>
              <a:gd name="connsiteY79" fmla="*/ 1619250 h 3552825"/>
              <a:gd name="connsiteX80" fmla="*/ 4590225 w 7638225"/>
              <a:gd name="connsiteY80" fmla="*/ 1600200 h 3552825"/>
              <a:gd name="connsiteX81" fmla="*/ 4371150 w 7638225"/>
              <a:gd name="connsiteY81" fmla="*/ 1609725 h 3552825"/>
              <a:gd name="connsiteX82" fmla="*/ 4352100 w 7638225"/>
              <a:gd name="connsiteY82" fmla="*/ 1638300 h 3552825"/>
              <a:gd name="connsiteX83" fmla="*/ 4342575 w 7638225"/>
              <a:gd name="connsiteY83" fmla="*/ 1704975 h 3552825"/>
              <a:gd name="connsiteX84" fmla="*/ 4314000 w 7638225"/>
              <a:gd name="connsiteY84" fmla="*/ 1724025 h 3552825"/>
              <a:gd name="connsiteX85" fmla="*/ 4228275 w 7638225"/>
              <a:gd name="connsiteY85" fmla="*/ 1714500 h 3552825"/>
              <a:gd name="connsiteX86" fmla="*/ 4199700 w 7638225"/>
              <a:gd name="connsiteY86" fmla="*/ 1619250 h 3552825"/>
              <a:gd name="connsiteX87" fmla="*/ 4190175 w 7638225"/>
              <a:gd name="connsiteY87" fmla="*/ 1590675 h 3552825"/>
              <a:gd name="connsiteX88" fmla="*/ 4123500 w 7638225"/>
              <a:gd name="connsiteY88" fmla="*/ 1571625 h 3552825"/>
              <a:gd name="connsiteX89" fmla="*/ 3935382 w 7638225"/>
              <a:gd name="connsiteY89" fmla="*/ 1631156 h 3552825"/>
              <a:gd name="connsiteX90" fmla="*/ 3856800 w 7638225"/>
              <a:gd name="connsiteY90" fmla="*/ 1631156 h 3552825"/>
              <a:gd name="connsiteX91" fmla="*/ 3828225 w 7638225"/>
              <a:gd name="connsiteY91" fmla="*/ 1619250 h 3552825"/>
              <a:gd name="connsiteX92" fmla="*/ 3759169 w 7638225"/>
              <a:gd name="connsiteY92" fmla="*/ 1626394 h 3552825"/>
              <a:gd name="connsiteX93" fmla="*/ 3856800 w 7638225"/>
              <a:gd name="connsiteY93" fmla="*/ 1719263 h 3552825"/>
              <a:gd name="connsiteX94" fmla="*/ 3835369 w 7638225"/>
              <a:gd name="connsiteY94" fmla="*/ 1774032 h 3552825"/>
              <a:gd name="connsiteX95" fmla="*/ 3818700 w 7638225"/>
              <a:gd name="connsiteY95" fmla="*/ 1809750 h 3552825"/>
              <a:gd name="connsiteX96" fmla="*/ 3809175 w 7638225"/>
              <a:gd name="connsiteY96" fmla="*/ 1885950 h 3552825"/>
              <a:gd name="connsiteX97" fmla="*/ 3799650 w 7638225"/>
              <a:gd name="connsiteY97" fmla="*/ 2000250 h 3552825"/>
              <a:gd name="connsiteX98" fmla="*/ 3771075 w 7638225"/>
              <a:gd name="connsiteY98" fmla="*/ 2009775 h 3552825"/>
              <a:gd name="connsiteX99" fmla="*/ 3723450 w 7638225"/>
              <a:gd name="connsiteY99" fmla="*/ 1976438 h 3552825"/>
              <a:gd name="connsiteX100" fmla="*/ 3675825 w 7638225"/>
              <a:gd name="connsiteY100" fmla="*/ 1955006 h 3552825"/>
              <a:gd name="connsiteX101" fmla="*/ 3559144 w 7638225"/>
              <a:gd name="connsiteY101" fmla="*/ 1959768 h 3552825"/>
              <a:gd name="connsiteX102" fmla="*/ 3552001 w 7638225"/>
              <a:gd name="connsiteY102" fmla="*/ 2019300 h 3552825"/>
              <a:gd name="connsiteX103" fmla="*/ 3428175 w 7638225"/>
              <a:gd name="connsiteY103" fmla="*/ 2019300 h 3552825"/>
              <a:gd name="connsiteX104" fmla="*/ 3399600 w 7638225"/>
              <a:gd name="connsiteY104" fmla="*/ 2038350 h 3552825"/>
              <a:gd name="connsiteX105" fmla="*/ 3361500 w 7638225"/>
              <a:gd name="connsiteY105" fmla="*/ 2028825 h 3552825"/>
              <a:gd name="connsiteX106" fmla="*/ 3332925 w 7638225"/>
              <a:gd name="connsiteY106" fmla="*/ 2019300 h 3552825"/>
              <a:gd name="connsiteX107" fmla="*/ 3256725 w 7638225"/>
              <a:gd name="connsiteY107" fmla="*/ 2000250 h 3552825"/>
              <a:gd name="connsiteX108" fmla="*/ 3228150 w 7638225"/>
              <a:gd name="connsiteY108" fmla="*/ 1981200 h 3552825"/>
              <a:gd name="connsiteX109" fmla="*/ 3142425 w 7638225"/>
              <a:gd name="connsiteY109" fmla="*/ 1885950 h 3552825"/>
              <a:gd name="connsiteX110" fmla="*/ 3094800 w 7638225"/>
              <a:gd name="connsiteY110" fmla="*/ 1847850 h 3552825"/>
              <a:gd name="connsiteX111" fmla="*/ 2961450 w 7638225"/>
              <a:gd name="connsiteY111" fmla="*/ 1857375 h 3552825"/>
              <a:gd name="connsiteX112" fmla="*/ 2932875 w 7638225"/>
              <a:gd name="connsiteY112" fmla="*/ 1866900 h 3552825"/>
              <a:gd name="connsiteX113" fmla="*/ 2885250 w 7638225"/>
              <a:gd name="connsiteY113" fmla="*/ 1876425 h 3552825"/>
              <a:gd name="connsiteX114" fmla="*/ 2818575 w 7638225"/>
              <a:gd name="connsiteY114" fmla="*/ 1857375 h 3552825"/>
              <a:gd name="connsiteX115" fmla="*/ 2770950 w 7638225"/>
              <a:gd name="connsiteY115" fmla="*/ 1800225 h 3552825"/>
              <a:gd name="connsiteX116" fmla="*/ 2742375 w 7638225"/>
              <a:gd name="connsiteY116" fmla="*/ 1781175 h 3552825"/>
              <a:gd name="connsiteX117" fmla="*/ 2685225 w 7638225"/>
              <a:gd name="connsiteY117" fmla="*/ 1762125 h 3552825"/>
              <a:gd name="connsiteX118" fmla="*/ 2609025 w 7638225"/>
              <a:gd name="connsiteY118" fmla="*/ 1743075 h 3552825"/>
              <a:gd name="connsiteX119" fmla="*/ 2494725 w 7638225"/>
              <a:gd name="connsiteY119" fmla="*/ 1685925 h 3552825"/>
              <a:gd name="connsiteX120" fmla="*/ 2475675 w 7638225"/>
              <a:gd name="connsiteY120" fmla="*/ 1657350 h 3552825"/>
              <a:gd name="connsiteX121" fmla="*/ 2447100 w 7638225"/>
              <a:gd name="connsiteY121" fmla="*/ 1638300 h 3552825"/>
              <a:gd name="connsiteX122" fmla="*/ 2456625 w 7638225"/>
              <a:gd name="connsiteY122" fmla="*/ 1485900 h 3552825"/>
              <a:gd name="connsiteX123" fmla="*/ 2399475 w 7638225"/>
              <a:gd name="connsiteY123" fmla="*/ 1466850 h 3552825"/>
              <a:gd name="connsiteX124" fmla="*/ 2370900 w 7638225"/>
              <a:gd name="connsiteY124" fmla="*/ 1447800 h 3552825"/>
              <a:gd name="connsiteX125" fmla="*/ 2342325 w 7638225"/>
              <a:gd name="connsiteY125" fmla="*/ 1419225 h 3552825"/>
              <a:gd name="connsiteX126" fmla="*/ 2313750 w 7638225"/>
              <a:gd name="connsiteY126" fmla="*/ 1409700 h 3552825"/>
              <a:gd name="connsiteX127" fmla="*/ 2199450 w 7638225"/>
              <a:gd name="connsiteY127" fmla="*/ 1362075 h 3552825"/>
              <a:gd name="connsiteX128" fmla="*/ 2170875 w 7638225"/>
              <a:gd name="connsiteY128" fmla="*/ 1352550 h 3552825"/>
              <a:gd name="connsiteX129" fmla="*/ 2113725 w 7638225"/>
              <a:gd name="connsiteY129" fmla="*/ 1371600 h 3552825"/>
              <a:gd name="connsiteX130" fmla="*/ 2094675 w 7638225"/>
              <a:gd name="connsiteY130" fmla="*/ 1343025 h 3552825"/>
              <a:gd name="connsiteX131" fmla="*/ 2066100 w 7638225"/>
              <a:gd name="connsiteY131" fmla="*/ 1285875 h 3552825"/>
              <a:gd name="connsiteX132" fmla="*/ 2037525 w 7638225"/>
              <a:gd name="connsiteY132" fmla="*/ 1276350 h 3552825"/>
              <a:gd name="connsiteX133" fmla="*/ 2008950 w 7638225"/>
              <a:gd name="connsiteY133" fmla="*/ 1257300 h 3552825"/>
              <a:gd name="connsiteX134" fmla="*/ 1999425 w 7638225"/>
              <a:gd name="connsiteY134" fmla="*/ 1085850 h 3552825"/>
              <a:gd name="connsiteX135" fmla="*/ 1989900 w 7638225"/>
              <a:gd name="connsiteY135" fmla="*/ 1057275 h 3552825"/>
              <a:gd name="connsiteX136" fmla="*/ 1951800 w 7638225"/>
              <a:gd name="connsiteY136" fmla="*/ 1047750 h 3552825"/>
              <a:gd name="connsiteX137" fmla="*/ 1866075 w 7638225"/>
              <a:gd name="connsiteY137" fmla="*/ 1019175 h 3552825"/>
              <a:gd name="connsiteX138" fmla="*/ 1837500 w 7638225"/>
              <a:gd name="connsiteY138" fmla="*/ 1009650 h 3552825"/>
              <a:gd name="connsiteX139" fmla="*/ 1808925 w 7638225"/>
              <a:gd name="connsiteY139" fmla="*/ 1000125 h 3552825"/>
              <a:gd name="connsiteX140" fmla="*/ 1780350 w 7638225"/>
              <a:gd name="connsiteY140" fmla="*/ 981075 h 3552825"/>
              <a:gd name="connsiteX141" fmla="*/ 1723200 w 7638225"/>
              <a:gd name="connsiteY141" fmla="*/ 1009650 h 3552825"/>
              <a:gd name="connsiteX142" fmla="*/ 1704150 w 7638225"/>
              <a:gd name="connsiteY142" fmla="*/ 1038225 h 3552825"/>
              <a:gd name="connsiteX143" fmla="*/ 1594612 w 7638225"/>
              <a:gd name="connsiteY143" fmla="*/ 1090613 h 3552825"/>
              <a:gd name="connsiteX144" fmla="*/ 1408875 w 7638225"/>
              <a:gd name="connsiteY144" fmla="*/ 1038225 h 3552825"/>
              <a:gd name="connsiteX145" fmla="*/ 1335056 w 7638225"/>
              <a:gd name="connsiteY145" fmla="*/ 1050132 h 3552825"/>
              <a:gd name="connsiteX146" fmla="*/ 1289813 w 7638225"/>
              <a:gd name="connsiteY146" fmla="*/ 1045369 h 3552825"/>
              <a:gd name="connsiteX147" fmla="*/ 1263619 w 7638225"/>
              <a:gd name="connsiteY147" fmla="*/ 995362 h 3552825"/>
              <a:gd name="connsiteX148" fmla="*/ 1227900 w 7638225"/>
              <a:gd name="connsiteY148" fmla="*/ 957263 h 3552825"/>
              <a:gd name="connsiteX149" fmla="*/ 1323150 w 7638225"/>
              <a:gd name="connsiteY149" fmla="*/ 952500 h 3552825"/>
              <a:gd name="connsiteX150" fmla="*/ 1351725 w 7638225"/>
              <a:gd name="connsiteY150" fmla="*/ 942975 h 3552825"/>
              <a:gd name="connsiteX151" fmla="*/ 1380300 w 7638225"/>
              <a:gd name="connsiteY151" fmla="*/ 914400 h 3552825"/>
              <a:gd name="connsiteX152" fmla="*/ 1389825 w 7638225"/>
              <a:gd name="connsiteY152" fmla="*/ 885825 h 3552825"/>
              <a:gd name="connsiteX153" fmla="*/ 1475550 w 7638225"/>
              <a:gd name="connsiteY153" fmla="*/ 838200 h 3552825"/>
              <a:gd name="connsiteX154" fmla="*/ 1551750 w 7638225"/>
              <a:gd name="connsiteY154" fmla="*/ 828675 h 3552825"/>
              <a:gd name="connsiteX155" fmla="*/ 1608900 w 7638225"/>
              <a:gd name="connsiteY155" fmla="*/ 800100 h 3552825"/>
              <a:gd name="connsiteX156" fmla="*/ 1618425 w 7638225"/>
              <a:gd name="connsiteY156" fmla="*/ 771525 h 3552825"/>
              <a:gd name="connsiteX157" fmla="*/ 1592231 w 7638225"/>
              <a:gd name="connsiteY157" fmla="*/ 719138 h 3552825"/>
              <a:gd name="connsiteX158" fmla="*/ 1573182 w 7638225"/>
              <a:gd name="connsiteY158" fmla="*/ 681038 h 3552825"/>
              <a:gd name="connsiteX159" fmla="*/ 1546987 w 7638225"/>
              <a:gd name="connsiteY159" fmla="*/ 645318 h 3552825"/>
              <a:gd name="connsiteX160" fmla="*/ 1532700 w 7638225"/>
              <a:gd name="connsiteY160" fmla="*/ 609600 h 3552825"/>
              <a:gd name="connsiteX161" fmla="*/ 1504125 w 7638225"/>
              <a:gd name="connsiteY161" fmla="*/ 600075 h 3552825"/>
              <a:gd name="connsiteX162" fmla="*/ 1475550 w 7638225"/>
              <a:gd name="connsiteY162" fmla="*/ 581025 h 3552825"/>
              <a:gd name="connsiteX163" fmla="*/ 1427925 w 7638225"/>
              <a:gd name="connsiteY163" fmla="*/ 495300 h 3552825"/>
              <a:gd name="connsiteX164" fmla="*/ 1399350 w 7638225"/>
              <a:gd name="connsiteY164" fmla="*/ 476250 h 3552825"/>
              <a:gd name="connsiteX165" fmla="*/ 1380300 w 7638225"/>
              <a:gd name="connsiteY165" fmla="*/ 447675 h 3552825"/>
              <a:gd name="connsiteX166" fmla="*/ 1351725 w 7638225"/>
              <a:gd name="connsiteY166" fmla="*/ 438150 h 3552825"/>
              <a:gd name="connsiteX167" fmla="*/ 1294575 w 7638225"/>
              <a:gd name="connsiteY167" fmla="*/ 400050 h 3552825"/>
              <a:gd name="connsiteX168" fmla="*/ 1294575 w 7638225"/>
              <a:gd name="connsiteY168" fmla="*/ 400050 h 3552825"/>
              <a:gd name="connsiteX169" fmla="*/ 1237425 w 7638225"/>
              <a:gd name="connsiteY169" fmla="*/ 342900 h 3552825"/>
              <a:gd name="connsiteX170" fmla="*/ 1208850 w 7638225"/>
              <a:gd name="connsiteY170" fmla="*/ 314325 h 3552825"/>
              <a:gd name="connsiteX171" fmla="*/ 1189800 w 7638225"/>
              <a:gd name="connsiteY171" fmla="*/ 285750 h 3552825"/>
              <a:gd name="connsiteX172" fmla="*/ 1161225 w 7638225"/>
              <a:gd name="connsiteY172" fmla="*/ 276225 h 3552825"/>
              <a:gd name="connsiteX173" fmla="*/ 1142175 w 7638225"/>
              <a:gd name="connsiteY173" fmla="*/ 247650 h 3552825"/>
              <a:gd name="connsiteX174" fmla="*/ 1037400 w 7638225"/>
              <a:gd name="connsiteY174" fmla="*/ 180975 h 3552825"/>
              <a:gd name="connsiteX175" fmla="*/ 1018350 w 7638225"/>
              <a:gd name="connsiteY175" fmla="*/ 152400 h 3552825"/>
              <a:gd name="connsiteX176" fmla="*/ 989775 w 7638225"/>
              <a:gd name="connsiteY176" fmla="*/ 123825 h 3552825"/>
              <a:gd name="connsiteX177" fmla="*/ 970725 w 7638225"/>
              <a:gd name="connsiteY177" fmla="*/ 95250 h 3552825"/>
              <a:gd name="connsiteX178" fmla="*/ 913575 w 7638225"/>
              <a:gd name="connsiteY178" fmla="*/ 47625 h 3552825"/>
              <a:gd name="connsiteX179" fmla="*/ 894525 w 7638225"/>
              <a:gd name="connsiteY179" fmla="*/ 19050 h 3552825"/>
              <a:gd name="connsiteX180" fmla="*/ 837375 w 7638225"/>
              <a:gd name="connsiteY180" fmla="*/ 9525 h 3552825"/>
              <a:gd name="connsiteX181" fmla="*/ 799275 w 7638225"/>
              <a:gd name="connsiteY181" fmla="*/ 0 h 3552825"/>
              <a:gd name="connsiteX182" fmla="*/ 656400 w 7638225"/>
              <a:gd name="connsiteY182" fmla="*/ 9525 h 3552825"/>
              <a:gd name="connsiteX183" fmla="*/ 599250 w 7638225"/>
              <a:gd name="connsiteY183" fmla="*/ 57150 h 3552825"/>
              <a:gd name="connsiteX184" fmla="*/ 504000 w 7638225"/>
              <a:gd name="connsiteY184" fmla="*/ 66675 h 3552825"/>
              <a:gd name="connsiteX185" fmla="*/ 427800 w 7638225"/>
              <a:gd name="connsiteY185" fmla="*/ 85725 h 3552825"/>
              <a:gd name="connsiteX186" fmla="*/ 418275 w 7638225"/>
              <a:gd name="connsiteY186" fmla="*/ 114300 h 3552825"/>
              <a:gd name="connsiteX187" fmla="*/ 446850 w 7638225"/>
              <a:gd name="connsiteY187" fmla="*/ 180975 h 3552825"/>
              <a:gd name="connsiteX188" fmla="*/ 504000 w 7638225"/>
              <a:gd name="connsiteY188" fmla="*/ 219075 h 3552825"/>
              <a:gd name="connsiteX189" fmla="*/ 513525 w 7638225"/>
              <a:gd name="connsiteY189" fmla="*/ 319087 h 3552825"/>
              <a:gd name="connsiteX190" fmla="*/ 480188 w 7638225"/>
              <a:gd name="connsiteY190" fmla="*/ 381000 h 3552825"/>
              <a:gd name="connsiteX191" fmla="*/ 456375 w 7638225"/>
              <a:gd name="connsiteY191" fmla="*/ 419100 h 3552825"/>
              <a:gd name="connsiteX192" fmla="*/ 399225 w 7638225"/>
              <a:gd name="connsiteY192" fmla="*/ 447675 h 3552825"/>
              <a:gd name="connsiteX193" fmla="*/ 301594 w 7638225"/>
              <a:gd name="connsiteY193" fmla="*/ 447675 h 3552825"/>
              <a:gd name="connsiteX194" fmla="*/ 275400 w 7638225"/>
              <a:gd name="connsiteY194" fmla="*/ 409575 h 3552825"/>
              <a:gd name="connsiteX195" fmla="*/ 18225 w 7638225"/>
              <a:gd name="connsiteY195" fmla="*/ 397669 h 3552825"/>
              <a:gd name="connsiteX196" fmla="*/ 56325 w 7638225"/>
              <a:gd name="connsiteY196" fmla="*/ 447675 h 3552825"/>
              <a:gd name="connsiteX197" fmla="*/ 72994 w 7638225"/>
              <a:gd name="connsiteY197" fmla="*/ 511969 h 3552825"/>
              <a:gd name="connsiteX198" fmla="*/ 3938 w 7638225"/>
              <a:gd name="connsiteY198" fmla="*/ 561975 h 3552825"/>
              <a:gd name="connsiteX199" fmla="*/ 30131 w 7638225"/>
              <a:gd name="connsiteY199" fmla="*/ 619125 h 3552825"/>
              <a:gd name="connsiteX200" fmla="*/ 46800 w 7638225"/>
              <a:gd name="connsiteY200" fmla="*/ 666750 h 3552825"/>
              <a:gd name="connsiteX201" fmla="*/ 65850 w 7638225"/>
              <a:gd name="connsiteY201" fmla="*/ 723900 h 3552825"/>
              <a:gd name="connsiteX202" fmla="*/ 163481 w 7638225"/>
              <a:gd name="connsiteY202" fmla="*/ 726281 h 3552825"/>
              <a:gd name="connsiteX203" fmla="*/ 199200 w 7638225"/>
              <a:gd name="connsiteY203" fmla="*/ 762000 h 3552825"/>
              <a:gd name="connsiteX204" fmla="*/ 256350 w 7638225"/>
              <a:gd name="connsiteY204" fmla="*/ 781050 h 3552825"/>
              <a:gd name="connsiteX205" fmla="*/ 284925 w 7638225"/>
              <a:gd name="connsiteY205" fmla="*/ 790575 h 3552825"/>
              <a:gd name="connsiteX206" fmla="*/ 303975 w 7638225"/>
              <a:gd name="connsiteY206" fmla="*/ 847725 h 3552825"/>
              <a:gd name="connsiteX207" fmla="*/ 323025 w 7638225"/>
              <a:gd name="connsiteY207" fmla="*/ 885825 h 3552825"/>
              <a:gd name="connsiteX0" fmla="*/ 7200075 w 7638225"/>
              <a:gd name="connsiteY0" fmla="*/ 3552825 h 3552825"/>
              <a:gd name="connsiteX1" fmla="*/ 7176263 w 7638225"/>
              <a:gd name="connsiteY1" fmla="*/ 3548063 h 3552825"/>
              <a:gd name="connsiteX2" fmla="*/ 7228650 w 7638225"/>
              <a:gd name="connsiteY2" fmla="*/ 3495675 h 3552825"/>
              <a:gd name="connsiteX3" fmla="*/ 7219125 w 7638225"/>
              <a:gd name="connsiteY3" fmla="*/ 3457575 h 3552825"/>
              <a:gd name="connsiteX4" fmla="*/ 7223887 w 7638225"/>
              <a:gd name="connsiteY4" fmla="*/ 3352800 h 3552825"/>
              <a:gd name="connsiteX5" fmla="*/ 7247700 w 7638225"/>
              <a:gd name="connsiteY5" fmla="*/ 3343275 h 3552825"/>
              <a:gd name="connsiteX6" fmla="*/ 7259606 w 7638225"/>
              <a:gd name="connsiteY6" fmla="*/ 3257550 h 3552825"/>
              <a:gd name="connsiteX7" fmla="*/ 7323900 w 7638225"/>
              <a:gd name="connsiteY7" fmla="*/ 3219450 h 3552825"/>
              <a:gd name="connsiteX8" fmla="*/ 7333425 w 7638225"/>
              <a:gd name="connsiteY8" fmla="*/ 3190875 h 3552825"/>
              <a:gd name="connsiteX9" fmla="*/ 7345331 w 7638225"/>
              <a:gd name="connsiteY9" fmla="*/ 2988469 h 3552825"/>
              <a:gd name="connsiteX10" fmla="*/ 7426294 w 7638225"/>
              <a:gd name="connsiteY10" fmla="*/ 2924175 h 3552825"/>
              <a:gd name="connsiteX11" fmla="*/ 7488206 w 7638225"/>
              <a:gd name="connsiteY11" fmla="*/ 2962275 h 3552825"/>
              <a:gd name="connsiteX12" fmla="*/ 7542975 w 7638225"/>
              <a:gd name="connsiteY12" fmla="*/ 2947988 h 3552825"/>
              <a:gd name="connsiteX13" fmla="*/ 7590600 w 7638225"/>
              <a:gd name="connsiteY13" fmla="*/ 2867025 h 3552825"/>
              <a:gd name="connsiteX14" fmla="*/ 7600125 w 7638225"/>
              <a:gd name="connsiteY14" fmla="*/ 2838450 h 3552825"/>
              <a:gd name="connsiteX15" fmla="*/ 7628700 w 7638225"/>
              <a:gd name="connsiteY15" fmla="*/ 2819400 h 3552825"/>
              <a:gd name="connsiteX16" fmla="*/ 7638225 w 7638225"/>
              <a:gd name="connsiteY16" fmla="*/ 2790825 h 3552825"/>
              <a:gd name="connsiteX17" fmla="*/ 7628700 w 7638225"/>
              <a:gd name="connsiteY17" fmla="*/ 2752725 h 3552825"/>
              <a:gd name="connsiteX18" fmla="*/ 7504875 w 7638225"/>
              <a:gd name="connsiteY18" fmla="*/ 2714625 h 3552825"/>
              <a:gd name="connsiteX19" fmla="*/ 7476300 w 7638225"/>
              <a:gd name="connsiteY19" fmla="*/ 2705100 h 3552825"/>
              <a:gd name="connsiteX20" fmla="*/ 7447725 w 7638225"/>
              <a:gd name="connsiteY20" fmla="*/ 2676525 h 3552825"/>
              <a:gd name="connsiteX21" fmla="*/ 7419150 w 7638225"/>
              <a:gd name="connsiteY21" fmla="*/ 2657475 h 3552825"/>
              <a:gd name="connsiteX22" fmla="*/ 7257225 w 7638225"/>
              <a:gd name="connsiteY22" fmla="*/ 2619375 h 3552825"/>
              <a:gd name="connsiteX23" fmla="*/ 7190550 w 7638225"/>
              <a:gd name="connsiteY23" fmla="*/ 2600325 h 3552825"/>
              <a:gd name="connsiteX24" fmla="*/ 7085775 w 7638225"/>
              <a:gd name="connsiteY24" fmla="*/ 2571750 h 3552825"/>
              <a:gd name="connsiteX25" fmla="*/ 7057200 w 7638225"/>
              <a:gd name="connsiteY25" fmla="*/ 2552700 h 3552825"/>
              <a:gd name="connsiteX26" fmla="*/ 6981000 w 7638225"/>
              <a:gd name="connsiteY26" fmla="*/ 2543175 h 3552825"/>
              <a:gd name="connsiteX27" fmla="*/ 6952425 w 7638225"/>
              <a:gd name="connsiteY27" fmla="*/ 2533650 h 3552825"/>
              <a:gd name="connsiteX28" fmla="*/ 6857175 w 7638225"/>
              <a:gd name="connsiteY28" fmla="*/ 2552700 h 3552825"/>
              <a:gd name="connsiteX29" fmla="*/ 6828600 w 7638225"/>
              <a:gd name="connsiteY29" fmla="*/ 2571750 h 3552825"/>
              <a:gd name="connsiteX30" fmla="*/ 6771450 w 7638225"/>
              <a:gd name="connsiteY30" fmla="*/ 2590800 h 3552825"/>
              <a:gd name="connsiteX31" fmla="*/ 6742875 w 7638225"/>
              <a:gd name="connsiteY31" fmla="*/ 2609850 h 3552825"/>
              <a:gd name="connsiteX32" fmla="*/ 6714300 w 7638225"/>
              <a:gd name="connsiteY32" fmla="*/ 2619375 h 3552825"/>
              <a:gd name="connsiteX33" fmla="*/ 6657150 w 7638225"/>
              <a:gd name="connsiteY33" fmla="*/ 2657475 h 3552825"/>
              <a:gd name="connsiteX34" fmla="*/ 6600000 w 7638225"/>
              <a:gd name="connsiteY34" fmla="*/ 2619375 h 3552825"/>
              <a:gd name="connsiteX35" fmla="*/ 6542850 w 7638225"/>
              <a:gd name="connsiteY35" fmla="*/ 2581275 h 3552825"/>
              <a:gd name="connsiteX36" fmla="*/ 6514275 w 7638225"/>
              <a:gd name="connsiteY36" fmla="*/ 2562225 h 3552825"/>
              <a:gd name="connsiteX37" fmla="*/ 6428550 w 7638225"/>
              <a:gd name="connsiteY37" fmla="*/ 2543175 h 3552825"/>
              <a:gd name="connsiteX38" fmla="*/ 6247575 w 7638225"/>
              <a:gd name="connsiteY38" fmla="*/ 2533650 h 3552825"/>
              <a:gd name="connsiteX39" fmla="*/ 6171375 w 7638225"/>
              <a:gd name="connsiteY39" fmla="*/ 2552700 h 3552825"/>
              <a:gd name="connsiteX40" fmla="*/ 6142800 w 7638225"/>
              <a:gd name="connsiteY40" fmla="*/ 2571750 h 3552825"/>
              <a:gd name="connsiteX41" fmla="*/ 6133275 w 7638225"/>
              <a:gd name="connsiteY41" fmla="*/ 2619375 h 3552825"/>
              <a:gd name="connsiteX42" fmla="*/ 6076125 w 7638225"/>
              <a:gd name="connsiteY42" fmla="*/ 2647950 h 3552825"/>
              <a:gd name="connsiteX43" fmla="*/ 5876100 w 7638225"/>
              <a:gd name="connsiteY43" fmla="*/ 2647950 h 3552825"/>
              <a:gd name="connsiteX44" fmla="*/ 5838000 w 7638225"/>
              <a:gd name="connsiteY44" fmla="*/ 2657475 h 3552825"/>
              <a:gd name="connsiteX45" fmla="*/ 5780850 w 7638225"/>
              <a:gd name="connsiteY45" fmla="*/ 2676525 h 3552825"/>
              <a:gd name="connsiteX46" fmla="*/ 5771325 w 7638225"/>
              <a:gd name="connsiteY46" fmla="*/ 2781300 h 3552825"/>
              <a:gd name="connsiteX47" fmla="*/ 5730844 w 7638225"/>
              <a:gd name="connsiteY47" fmla="*/ 2831306 h 3552825"/>
              <a:gd name="connsiteX48" fmla="*/ 5609400 w 7638225"/>
              <a:gd name="connsiteY48" fmla="*/ 2781300 h 3552825"/>
              <a:gd name="connsiteX49" fmla="*/ 5552250 w 7638225"/>
              <a:gd name="connsiteY49" fmla="*/ 2762250 h 3552825"/>
              <a:gd name="connsiteX50" fmla="*/ 5523675 w 7638225"/>
              <a:gd name="connsiteY50" fmla="*/ 2752725 h 3552825"/>
              <a:gd name="connsiteX51" fmla="*/ 5466525 w 7638225"/>
              <a:gd name="connsiteY51" fmla="*/ 2714625 h 3552825"/>
              <a:gd name="connsiteX52" fmla="*/ 5409375 w 7638225"/>
              <a:gd name="connsiteY52" fmla="*/ 2695575 h 3552825"/>
              <a:gd name="connsiteX53" fmla="*/ 5380800 w 7638225"/>
              <a:gd name="connsiteY53" fmla="*/ 2686050 h 3552825"/>
              <a:gd name="connsiteX54" fmla="*/ 5180775 w 7638225"/>
              <a:gd name="connsiteY54" fmla="*/ 2590800 h 3552825"/>
              <a:gd name="connsiteX55" fmla="*/ 5199825 w 7638225"/>
              <a:gd name="connsiteY55" fmla="*/ 2562225 h 3552825"/>
              <a:gd name="connsiteX56" fmla="*/ 5256975 w 7638225"/>
              <a:gd name="connsiteY56" fmla="*/ 2543175 h 3552825"/>
              <a:gd name="connsiteX57" fmla="*/ 5295075 w 7638225"/>
              <a:gd name="connsiteY57" fmla="*/ 2486025 h 3552825"/>
              <a:gd name="connsiteX58" fmla="*/ 5314125 w 7638225"/>
              <a:gd name="connsiteY58" fmla="*/ 2457450 h 3552825"/>
              <a:gd name="connsiteX59" fmla="*/ 5304600 w 7638225"/>
              <a:gd name="connsiteY59" fmla="*/ 2400300 h 3552825"/>
              <a:gd name="connsiteX60" fmla="*/ 5266500 w 7638225"/>
              <a:gd name="connsiteY60" fmla="*/ 2390775 h 3552825"/>
              <a:gd name="connsiteX61" fmla="*/ 5209350 w 7638225"/>
              <a:gd name="connsiteY61" fmla="*/ 2371725 h 3552825"/>
              <a:gd name="connsiteX62" fmla="*/ 5180775 w 7638225"/>
              <a:gd name="connsiteY62" fmla="*/ 2362200 h 3552825"/>
              <a:gd name="connsiteX63" fmla="*/ 5152200 w 7638225"/>
              <a:gd name="connsiteY63" fmla="*/ 2352675 h 3552825"/>
              <a:gd name="connsiteX64" fmla="*/ 5123625 w 7638225"/>
              <a:gd name="connsiteY64" fmla="*/ 2295525 h 3552825"/>
              <a:gd name="connsiteX65" fmla="*/ 5133150 w 7638225"/>
              <a:gd name="connsiteY65" fmla="*/ 2257425 h 3552825"/>
              <a:gd name="connsiteX66" fmla="*/ 5123625 w 7638225"/>
              <a:gd name="connsiteY66" fmla="*/ 2143125 h 3552825"/>
              <a:gd name="connsiteX67" fmla="*/ 5095050 w 7638225"/>
              <a:gd name="connsiteY67" fmla="*/ 2124075 h 3552825"/>
              <a:gd name="connsiteX68" fmla="*/ 5009325 w 7638225"/>
              <a:gd name="connsiteY68" fmla="*/ 2114550 h 3552825"/>
              <a:gd name="connsiteX69" fmla="*/ 5037900 w 7638225"/>
              <a:gd name="connsiteY69" fmla="*/ 2028825 h 3552825"/>
              <a:gd name="connsiteX70" fmla="*/ 5047425 w 7638225"/>
              <a:gd name="connsiteY70" fmla="*/ 2000250 h 3552825"/>
              <a:gd name="connsiteX71" fmla="*/ 5037900 w 7638225"/>
              <a:gd name="connsiteY71" fmla="*/ 1895475 h 3552825"/>
              <a:gd name="connsiteX72" fmla="*/ 4952175 w 7638225"/>
              <a:gd name="connsiteY72" fmla="*/ 1847850 h 3552825"/>
              <a:gd name="connsiteX73" fmla="*/ 4923600 w 7638225"/>
              <a:gd name="connsiteY73" fmla="*/ 1828800 h 3552825"/>
              <a:gd name="connsiteX74" fmla="*/ 4809300 w 7638225"/>
              <a:gd name="connsiteY74" fmla="*/ 1819275 h 3552825"/>
              <a:gd name="connsiteX75" fmla="*/ 4780725 w 7638225"/>
              <a:gd name="connsiteY75" fmla="*/ 1809750 h 3552825"/>
              <a:gd name="connsiteX76" fmla="*/ 4723575 w 7638225"/>
              <a:gd name="connsiteY76" fmla="*/ 1781175 h 3552825"/>
              <a:gd name="connsiteX77" fmla="*/ 4704525 w 7638225"/>
              <a:gd name="connsiteY77" fmla="*/ 1752600 h 3552825"/>
              <a:gd name="connsiteX78" fmla="*/ 4685475 w 7638225"/>
              <a:gd name="connsiteY78" fmla="*/ 1676400 h 3552825"/>
              <a:gd name="connsiteX79" fmla="*/ 4647375 w 7638225"/>
              <a:gd name="connsiteY79" fmla="*/ 1619250 h 3552825"/>
              <a:gd name="connsiteX80" fmla="*/ 4590225 w 7638225"/>
              <a:gd name="connsiteY80" fmla="*/ 1600200 h 3552825"/>
              <a:gd name="connsiteX81" fmla="*/ 4371150 w 7638225"/>
              <a:gd name="connsiteY81" fmla="*/ 1609725 h 3552825"/>
              <a:gd name="connsiteX82" fmla="*/ 4352100 w 7638225"/>
              <a:gd name="connsiteY82" fmla="*/ 1638300 h 3552825"/>
              <a:gd name="connsiteX83" fmla="*/ 4342575 w 7638225"/>
              <a:gd name="connsiteY83" fmla="*/ 1704975 h 3552825"/>
              <a:gd name="connsiteX84" fmla="*/ 4314000 w 7638225"/>
              <a:gd name="connsiteY84" fmla="*/ 1724025 h 3552825"/>
              <a:gd name="connsiteX85" fmla="*/ 4228275 w 7638225"/>
              <a:gd name="connsiteY85" fmla="*/ 1714500 h 3552825"/>
              <a:gd name="connsiteX86" fmla="*/ 4199700 w 7638225"/>
              <a:gd name="connsiteY86" fmla="*/ 1619250 h 3552825"/>
              <a:gd name="connsiteX87" fmla="*/ 4190175 w 7638225"/>
              <a:gd name="connsiteY87" fmla="*/ 1590675 h 3552825"/>
              <a:gd name="connsiteX88" fmla="*/ 4123500 w 7638225"/>
              <a:gd name="connsiteY88" fmla="*/ 1571625 h 3552825"/>
              <a:gd name="connsiteX89" fmla="*/ 3935382 w 7638225"/>
              <a:gd name="connsiteY89" fmla="*/ 1631156 h 3552825"/>
              <a:gd name="connsiteX90" fmla="*/ 3856800 w 7638225"/>
              <a:gd name="connsiteY90" fmla="*/ 1631156 h 3552825"/>
              <a:gd name="connsiteX91" fmla="*/ 3828225 w 7638225"/>
              <a:gd name="connsiteY91" fmla="*/ 1619250 h 3552825"/>
              <a:gd name="connsiteX92" fmla="*/ 3759169 w 7638225"/>
              <a:gd name="connsiteY92" fmla="*/ 1626394 h 3552825"/>
              <a:gd name="connsiteX93" fmla="*/ 3856800 w 7638225"/>
              <a:gd name="connsiteY93" fmla="*/ 1719263 h 3552825"/>
              <a:gd name="connsiteX94" fmla="*/ 3835369 w 7638225"/>
              <a:gd name="connsiteY94" fmla="*/ 1774032 h 3552825"/>
              <a:gd name="connsiteX95" fmla="*/ 3818700 w 7638225"/>
              <a:gd name="connsiteY95" fmla="*/ 1809750 h 3552825"/>
              <a:gd name="connsiteX96" fmla="*/ 3809175 w 7638225"/>
              <a:gd name="connsiteY96" fmla="*/ 1885950 h 3552825"/>
              <a:gd name="connsiteX97" fmla="*/ 3799650 w 7638225"/>
              <a:gd name="connsiteY97" fmla="*/ 2000250 h 3552825"/>
              <a:gd name="connsiteX98" fmla="*/ 3792506 w 7638225"/>
              <a:gd name="connsiteY98" fmla="*/ 2033587 h 3552825"/>
              <a:gd name="connsiteX99" fmla="*/ 3723450 w 7638225"/>
              <a:gd name="connsiteY99" fmla="*/ 1976438 h 3552825"/>
              <a:gd name="connsiteX100" fmla="*/ 3675825 w 7638225"/>
              <a:gd name="connsiteY100" fmla="*/ 1955006 h 3552825"/>
              <a:gd name="connsiteX101" fmla="*/ 3559144 w 7638225"/>
              <a:gd name="connsiteY101" fmla="*/ 1959768 h 3552825"/>
              <a:gd name="connsiteX102" fmla="*/ 3552001 w 7638225"/>
              <a:gd name="connsiteY102" fmla="*/ 2019300 h 3552825"/>
              <a:gd name="connsiteX103" fmla="*/ 3428175 w 7638225"/>
              <a:gd name="connsiteY103" fmla="*/ 2019300 h 3552825"/>
              <a:gd name="connsiteX104" fmla="*/ 3399600 w 7638225"/>
              <a:gd name="connsiteY104" fmla="*/ 2038350 h 3552825"/>
              <a:gd name="connsiteX105" fmla="*/ 3361500 w 7638225"/>
              <a:gd name="connsiteY105" fmla="*/ 2028825 h 3552825"/>
              <a:gd name="connsiteX106" fmla="*/ 3332925 w 7638225"/>
              <a:gd name="connsiteY106" fmla="*/ 2019300 h 3552825"/>
              <a:gd name="connsiteX107" fmla="*/ 3256725 w 7638225"/>
              <a:gd name="connsiteY107" fmla="*/ 2000250 h 3552825"/>
              <a:gd name="connsiteX108" fmla="*/ 3228150 w 7638225"/>
              <a:gd name="connsiteY108" fmla="*/ 1981200 h 3552825"/>
              <a:gd name="connsiteX109" fmla="*/ 3142425 w 7638225"/>
              <a:gd name="connsiteY109" fmla="*/ 1885950 h 3552825"/>
              <a:gd name="connsiteX110" fmla="*/ 3094800 w 7638225"/>
              <a:gd name="connsiteY110" fmla="*/ 1847850 h 3552825"/>
              <a:gd name="connsiteX111" fmla="*/ 2961450 w 7638225"/>
              <a:gd name="connsiteY111" fmla="*/ 1857375 h 3552825"/>
              <a:gd name="connsiteX112" fmla="*/ 2932875 w 7638225"/>
              <a:gd name="connsiteY112" fmla="*/ 1866900 h 3552825"/>
              <a:gd name="connsiteX113" fmla="*/ 2885250 w 7638225"/>
              <a:gd name="connsiteY113" fmla="*/ 1876425 h 3552825"/>
              <a:gd name="connsiteX114" fmla="*/ 2818575 w 7638225"/>
              <a:gd name="connsiteY114" fmla="*/ 1857375 h 3552825"/>
              <a:gd name="connsiteX115" fmla="*/ 2770950 w 7638225"/>
              <a:gd name="connsiteY115" fmla="*/ 1800225 h 3552825"/>
              <a:gd name="connsiteX116" fmla="*/ 2742375 w 7638225"/>
              <a:gd name="connsiteY116" fmla="*/ 1781175 h 3552825"/>
              <a:gd name="connsiteX117" fmla="*/ 2685225 w 7638225"/>
              <a:gd name="connsiteY117" fmla="*/ 1762125 h 3552825"/>
              <a:gd name="connsiteX118" fmla="*/ 2609025 w 7638225"/>
              <a:gd name="connsiteY118" fmla="*/ 1743075 h 3552825"/>
              <a:gd name="connsiteX119" fmla="*/ 2494725 w 7638225"/>
              <a:gd name="connsiteY119" fmla="*/ 1685925 h 3552825"/>
              <a:gd name="connsiteX120" fmla="*/ 2475675 w 7638225"/>
              <a:gd name="connsiteY120" fmla="*/ 1657350 h 3552825"/>
              <a:gd name="connsiteX121" fmla="*/ 2447100 w 7638225"/>
              <a:gd name="connsiteY121" fmla="*/ 1638300 h 3552825"/>
              <a:gd name="connsiteX122" fmla="*/ 2456625 w 7638225"/>
              <a:gd name="connsiteY122" fmla="*/ 1485900 h 3552825"/>
              <a:gd name="connsiteX123" fmla="*/ 2399475 w 7638225"/>
              <a:gd name="connsiteY123" fmla="*/ 1466850 h 3552825"/>
              <a:gd name="connsiteX124" fmla="*/ 2370900 w 7638225"/>
              <a:gd name="connsiteY124" fmla="*/ 1447800 h 3552825"/>
              <a:gd name="connsiteX125" fmla="*/ 2342325 w 7638225"/>
              <a:gd name="connsiteY125" fmla="*/ 1419225 h 3552825"/>
              <a:gd name="connsiteX126" fmla="*/ 2313750 w 7638225"/>
              <a:gd name="connsiteY126" fmla="*/ 1409700 h 3552825"/>
              <a:gd name="connsiteX127" fmla="*/ 2199450 w 7638225"/>
              <a:gd name="connsiteY127" fmla="*/ 1362075 h 3552825"/>
              <a:gd name="connsiteX128" fmla="*/ 2170875 w 7638225"/>
              <a:gd name="connsiteY128" fmla="*/ 1352550 h 3552825"/>
              <a:gd name="connsiteX129" fmla="*/ 2113725 w 7638225"/>
              <a:gd name="connsiteY129" fmla="*/ 1371600 h 3552825"/>
              <a:gd name="connsiteX130" fmla="*/ 2094675 w 7638225"/>
              <a:gd name="connsiteY130" fmla="*/ 1343025 h 3552825"/>
              <a:gd name="connsiteX131" fmla="*/ 2066100 w 7638225"/>
              <a:gd name="connsiteY131" fmla="*/ 1285875 h 3552825"/>
              <a:gd name="connsiteX132" fmla="*/ 2037525 w 7638225"/>
              <a:gd name="connsiteY132" fmla="*/ 1276350 h 3552825"/>
              <a:gd name="connsiteX133" fmla="*/ 2008950 w 7638225"/>
              <a:gd name="connsiteY133" fmla="*/ 1257300 h 3552825"/>
              <a:gd name="connsiteX134" fmla="*/ 1999425 w 7638225"/>
              <a:gd name="connsiteY134" fmla="*/ 1085850 h 3552825"/>
              <a:gd name="connsiteX135" fmla="*/ 1989900 w 7638225"/>
              <a:gd name="connsiteY135" fmla="*/ 1057275 h 3552825"/>
              <a:gd name="connsiteX136" fmla="*/ 1951800 w 7638225"/>
              <a:gd name="connsiteY136" fmla="*/ 1047750 h 3552825"/>
              <a:gd name="connsiteX137" fmla="*/ 1866075 w 7638225"/>
              <a:gd name="connsiteY137" fmla="*/ 1019175 h 3552825"/>
              <a:gd name="connsiteX138" fmla="*/ 1837500 w 7638225"/>
              <a:gd name="connsiteY138" fmla="*/ 1009650 h 3552825"/>
              <a:gd name="connsiteX139" fmla="*/ 1808925 w 7638225"/>
              <a:gd name="connsiteY139" fmla="*/ 1000125 h 3552825"/>
              <a:gd name="connsiteX140" fmla="*/ 1780350 w 7638225"/>
              <a:gd name="connsiteY140" fmla="*/ 981075 h 3552825"/>
              <a:gd name="connsiteX141" fmla="*/ 1723200 w 7638225"/>
              <a:gd name="connsiteY141" fmla="*/ 1009650 h 3552825"/>
              <a:gd name="connsiteX142" fmla="*/ 1704150 w 7638225"/>
              <a:gd name="connsiteY142" fmla="*/ 1038225 h 3552825"/>
              <a:gd name="connsiteX143" fmla="*/ 1594612 w 7638225"/>
              <a:gd name="connsiteY143" fmla="*/ 1090613 h 3552825"/>
              <a:gd name="connsiteX144" fmla="*/ 1408875 w 7638225"/>
              <a:gd name="connsiteY144" fmla="*/ 1038225 h 3552825"/>
              <a:gd name="connsiteX145" fmla="*/ 1335056 w 7638225"/>
              <a:gd name="connsiteY145" fmla="*/ 1050132 h 3552825"/>
              <a:gd name="connsiteX146" fmla="*/ 1289813 w 7638225"/>
              <a:gd name="connsiteY146" fmla="*/ 1045369 h 3552825"/>
              <a:gd name="connsiteX147" fmla="*/ 1263619 w 7638225"/>
              <a:gd name="connsiteY147" fmla="*/ 995362 h 3552825"/>
              <a:gd name="connsiteX148" fmla="*/ 1227900 w 7638225"/>
              <a:gd name="connsiteY148" fmla="*/ 957263 h 3552825"/>
              <a:gd name="connsiteX149" fmla="*/ 1323150 w 7638225"/>
              <a:gd name="connsiteY149" fmla="*/ 952500 h 3552825"/>
              <a:gd name="connsiteX150" fmla="*/ 1351725 w 7638225"/>
              <a:gd name="connsiteY150" fmla="*/ 942975 h 3552825"/>
              <a:gd name="connsiteX151" fmla="*/ 1380300 w 7638225"/>
              <a:gd name="connsiteY151" fmla="*/ 914400 h 3552825"/>
              <a:gd name="connsiteX152" fmla="*/ 1389825 w 7638225"/>
              <a:gd name="connsiteY152" fmla="*/ 885825 h 3552825"/>
              <a:gd name="connsiteX153" fmla="*/ 1475550 w 7638225"/>
              <a:gd name="connsiteY153" fmla="*/ 838200 h 3552825"/>
              <a:gd name="connsiteX154" fmla="*/ 1551750 w 7638225"/>
              <a:gd name="connsiteY154" fmla="*/ 828675 h 3552825"/>
              <a:gd name="connsiteX155" fmla="*/ 1608900 w 7638225"/>
              <a:gd name="connsiteY155" fmla="*/ 800100 h 3552825"/>
              <a:gd name="connsiteX156" fmla="*/ 1618425 w 7638225"/>
              <a:gd name="connsiteY156" fmla="*/ 771525 h 3552825"/>
              <a:gd name="connsiteX157" fmla="*/ 1592231 w 7638225"/>
              <a:gd name="connsiteY157" fmla="*/ 719138 h 3552825"/>
              <a:gd name="connsiteX158" fmla="*/ 1573182 w 7638225"/>
              <a:gd name="connsiteY158" fmla="*/ 681038 h 3552825"/>
              <a:gd name="connsiteX159" fmla="*/ 1546987 w 7638225"/>
              <a:gd name="connsiteY159" fmla="*/ 645318 h 3552825"/>
              <a:gd name="connsiteX160" fmla="*/ 1532700 w 7638225"/>
              <a:gd name="connsiteY160" fmla="*/ 609600 h 3552825"/>
              <a:gd name="connsiteX161" fmla="*/ 1504125 w 7638225"/>
              <a:gd name="connsiteY161" fmla="*/ 600075 h 3552825"/>
              <a:gd name="connsiteX162" fmla="*/ 1475550 w 7638225"/>
              <a:gd name="connsiteY162" fmla="*/ 581025 h 3552825"/>
              <a:gd name="connsiteX163" fmla="*/ 1427925 w 7638225"/>
              <a:gd name="connsiteY163" fmla="*/ 495300 h 3552825"/>
              <a:gd name="connsiteX164" fmla="*/ 1399350 w 7638225"/>
              <a:gd name="connsiteY164" fmla="*/ 476250 h 3552825"/>
              <a:gd name="connsiteX165" fmla="*/ 1380300 w 7638225"/>
              <a:gd name="connsiteY165" fmla="*/ 447675 h 3552825"/>
              <a:gd name="connsiteX166" fmla="*/ 1351725 w 7638225"/>
              <a:gd name="connsiteY166" fmla="*/ 438150 h 3552825"/>
              <a:gd name="connsiteX167" fmla="*/ 1294575 w 7638225"/>
              <a:gd name="connsiteY167" fmla="*/ 400050 h 3552825"/>
              <a:gd name="connsiteX168" fmla="*/ 1294575 w 7638225"/>
              <a:gd name="connsiteY168" fmla="*/ 400050 h 3552825"/>
              <a:gd name="connsiteX169" fmla="*/ 1237425 w 7638225"/>
              <a:gd name="connsiteY169" fmla="*/ 342900 h 3552825"/>
              <a:gd name="connsiteX170" fmla="*/ 1208850 w 7638225"/>
              <a:gd name="connsiteY170" fmla="*/ 314325 h 3552825"/>
              <a:gd name="connsiteX171" fmla="*/ 1189800 w 7638225"/>
              <a:gd name="connsiteY171" fmla="*/ 285750 h 3552825"/>
              <a:gd name="connsiteX172" fmla="*/ 1161225 w 7638225"/>
              <a:gd name="connsiteY172" fmla="*/ 276225 h 3552825"/>
              <a:gd name="connsiteX173" fmla="*/ 1142175 w 7638225"/>
              <a:gd name="connsiteY173" fmla="*/ 247650 h 3552825"/>
              <a:gd name="connsiteX174" fmla="*/ 1037400 w 7638225"/>
              <a:gd name="connsiteY174" fmla="*/ 180975 h 3552825"/>
              <a:gd name="connsiteX175" fmla="*/ 1018350 w 7638225"/>
              <a:gd name="connsiteY175" fmla="*/ 152400 h 3552825"/>
              <a:gd name="connsiteX176" fmla="*/ 989775 w 7638225"/>
              <a:gd name="connsiteY176" fmla="*/ 123825 h 3552825"/>
              <a:gd name="connsiteX177" fmla="*/ 970725 w 7638225"/>
              <a:gd name="connsiteY177" fmla="*/ 95250 h 3552825"/>
              <a:gd name="connsiteX178" fmla="*/ 913575 w 7638225"/>
              <a:gd name="connsiteY178" fmla="*/ 47625 h 3552825"/>
              <a:gd name="connsiteX179" fmla="*/ 894525 w 7638225"/>
              <a:gd name="connsiteY179" fmla="*/ 19050 h 3552825"/>
              <a:gd name="connsiteX180" fmla="*/ 837375 w 7638225"/>
              <a:gd name="connsiteY180" fmla="*/ 9525 h 3552825"/>
              <a:gd name="connsiteX181" fmla="*/ 799275 w 7638225"/>
              <a:gd name="connsiteY181" fmla="*/ 0 h 3552825"/>
              <a:gd name="connsiteX182" fmla="*/ 656400 w 7638225"/>
              <a:gd name="connsiteY182" fmla="*/ 9525 h 3552825"/>
              <a:gd name="connsiteX183" fmla="*/ 599250 w 7638225"/>
              <a:gd name="connsiteY183" fmla="*/ 57150 h 3552825"/>
              <a:gd name="connsiteX184" fmla="*/ 504000 w 7638225"/>
              <a:gd name="connsiteY184" fmla="*/ 66675 h 3552825"/>
              <a:gd name="connsiteX185" fmla="*/ 427800 w 7638225"/>
              <a:gd name="connsiteY185" fmla="*/ 85725 h 3552825"/>
              <a:gd name="connsiteX186" fmla="*/ 418275 w 7638225"/>
              <a:gd name="connsiteY186" fmla="*/ 114300 h 3552825"/>
              <a:gd name="connsiteX187" fmla="*/ 446850 w 7638225"/>
              <a:gd name="connsiteY187" fmla="*/ 180975 h 3552825"/>
              <a:gd name="connsiteX188" fmla="*/ 504000 w 7638225"/>
              <a:gd name="connsiteY188" fmla="*/ 219075 h 3552825"/>
              <a:gd name="connsiteX189" fmla="*/ 513525 w 7638225"/>
              <a:gd name="connsiteY189" fmla="*/ 319087 h 3552825"/>
              <a:gd name="connsiteX190" fmla="*/ 480188 w 7638225"/>
              <a:gd name="connsiteY190" fmla="*/ 381000 h 3552825"/>
              <a:gd name="connsiteX191" fmla="*/ 456375 w 7638225"/>
              <a:gd name="connsiteY191" fmla="*/ 419100 h 3552825"/>
              <a:gd name="connsiteX192" fmla="*/ 399225 w 7638225"/>
              <a:gd name="connsiteY192" fmla="*/ 447675 h 3552825"/>
              <a:gd name="connsiteX193" fmla="*/ 301594 w 7638225"/>
              <a:gd name="connsiteY193" fmla="*/ 447675 h 3552825"/>
              <a:gd name="connsiteX194" fmla="*/ 275400 w 7638225"/>
              <a:gd name="connsiteY194" fmla="*/ 409575 h 3552825"/>
              <a:gd name="connsiteX195" fmla="*/ 18225 w 7638225"/>
              <a:gd name="connsiteY195" fmla="*/ 397669 h 3552825"/>
              <a:gd name="connsiteX196" fmla="*/ 56325 w 7638225"/>
              <a:gd name="connsiteY196" fmla="*/ 447675 h 3552825"/>
              <a:gd name="connsiteX197" fmla="*/ 72994 w 7638225"/>
              <a:gd name="connsiteY197" fmla="*/ 511969 h 3552825"/>
              <a:gd name="connsiteX198" fmla="*/ 3938 w 7638225"/>
              <a:gd name="connsiteY198" fmla="*/ 561975 h 3552825"/>
              <a:gd name="connsiteX199" fmla="*/ 30131 w 7638225"/>
              <a:gd name="connsiteY199" fmla="*/ 619125 h 3552825"/>
              <a:gd name="connsiteX200" fmla="*/ 46800 w 7638225"/>
              <a:gd name="connsiteY200" fmla="*/ 666750 h 3552825"/>
              <a:gd name="connsiteX201" fmla="*/ 65850 w 7638225"/>
              <a:gd name="connsiteY201" fmla="*/ 723900 h 3552825"/>
              <a:gd name="connsiteX202" fmla="*/ 163481 w 7638225"/>
              <a:gd name="connsiteY202" fmla="*/ 726281 h 3552825"/>
              <a:gd name="connsiteX203" fmla="*/ 199200 w 7638225"/>
              <a:gd name="connsiteY203" fmla="*/ 762000 h 3552825"/>
              <a:gd name="connsiteX204" fmla="*/ 256350 w 7638225"/>
              <a:gd name="connsiteY204" fmla="*/ 781050 h 3552825"/>
              <a:gd name="connsiteX205" fmla="*/ 284925 w 7638225"/>
              <a:gd name="connsiteY205" fmla="*/ 790575 h 3552825"/>
              <a:gd name="connsiteX206" fmla="*/ 303975 w 7638225"/>
              <a:gd name="connsiteY206" fmla="*/ 847725 h 3552825"/>
              <a:gd name="connsiteX207" fmla="*/ 323025 w 7638225"/>
              <a:gd name="connsiteY207" fmla="*/ 885825 h 3552825"/>
              <a:gd name="connsiteX0" fmla="*/ 7200075 w 7638225"/>
              <a:gd name="connsiteY0" fmla="*/ 3552825 h 3552825"/>
              <a:gd name="connsiteX1" fmla="*/ 7176263 w 7638225"/>
              <a:gd name="connsiteY1" fmla="*/ 3548063 h 3552825"/>
              <a:gd name="connsiteX2" fmla="*/ 7228650 w 7638225"/>
              <a:gd name="connsiteY2" fmla="*/ 3495675 h 3552825"/>
              <a:gd name="connsiteX3" fmla="*/ 7219125 w 7638225"/>
              <a:gd name="connsiteY3" fmla="*/ 3457575 h 3552825"/>
              <a:gd name="connsiteX4" fmla="*/ 7223887 w 7638225"/>
              <a:gd name="connsiteY4" fmla="*/ 3352800 h 3552825"/>
              <a:gd name="connsiteX5" fmla="*/ 7247700 w 7638225"/>
              <a:gd name="connsiteY5" fmla="*/ 3343275 h 3552825"/>
              <a:gd name="connsiteX6" fmla="*/ 7259606 w 7638225"/>
              <a:gd name="connsiteY6" fmla="*/ 3257550 h 3552825"/>
              <a:gd name="connsiteX7" fmla="*/ 7323900 w 7638225"/>
              <a:gd name="connsiteY7" fmla="*/ 3219450 h 3552825"/>
              <a:gd name="connsiteX8" fmla="*/ 7333425 w 7638225"/>
              <a:gd name="connsiteY8" fmla="*/ 3190875 h 3552825"/>
              <a:gd name="connsiteX9" fmla="*/ 7345331 w 7638225"/>
              <a:gd name="connsiteY9" fmla="*/ 2988469 h 3552825"/>
              <a:gd name="connsiteX10" fmla="*/ 7426294 w 7638225"/>
              <a:gd name="connsiteY10" fmla="*/ 2924175 h 3552825"/>
              <a:gd name="connsiteX11" fmla="*/ 7488206 w 7638225"/>
              <a:gd name="connsiteY11" fmla="*/ 2962275 h 3552825"/>
              <a:gd name="connsiteX12" fmla="*/ 7542975 w 7638225"/>
              <a:gd name="connsiteY12" fmla="*/ 2947988 h 3552825"/>
              <a:gd name="connsiteX13" fmla="*/ 7590600 w 7638225"/>
              <a:gd name="connsiteY13" fmla="*/ 2867025 h 3552825"/>
              <a:gd name="connsiteX14" fmla="*/ 7600125 w 7638225"/>
              <a:gd name="connsiteY14" fmla="*/ 2838450 h 3552825"/>
              <a:gd name="connsiteX15" fmla="*/ 7628700 w 7638225"/>
              <a:gd name="connsiteY15" fmla="*/ 2819400 h 3552825"/>
              <a:gd name="connsiteX16" fmla="*/ 7638225 w 7638225"/>
              <a:gd name="connsiteY16" fmla="*/ 2790825 h 3552825"/>
              <a:gd name="connsiteX17" fmla="*/ 7628700 w 7638225"/>
              <a:gd name="connsiteY17" fmla="*/ 2752725 h 3552825"/>
              <a:gd name="connsiteX18" fmla="*/ 7504875 w 7638225"/>
              <a:gd name="connsiteY18" fmla="*/ 2714625 h 3552825"/>
              <a:gd name="connsiteX19" fmla="*/ 7476300 w 7638225"/>
              <a:gd name="connsiteY19" fmla="*/ 2705100 h 3552825"/>
              <a:gd name="connsiteX20" fmla="*/ 7447725 w 7638225"/>
              <a:gd name="connsiteY20" fmla="*/ 2676525 h 3552825"/>
              <a:gd name="connsiteX21" fmla="*/ 7419150 w 7638225"/>
              <a:gd name="connsiteY21" fmla="*/ 2657475 h 3552825"/>
              <a:gd name="connsiteX22" fmla="*/ 7257225 w 7638225"/>
              <a:gd name="connsiteY22" fmla="*/ 2619375 h 3552825"/>
              <a:gd name="connsiteX23" fmla="*/ 7190550 w 7638225"/>
              <a:gd name="connsiteY23" fmla="*/ 2600325 h 3552825"/>
              <a:gd name="connsiteX24" fmla="*/ 7085775 w 7638225"/>
              <a:gd name="connsiteY24" fmla="*/ 2571750 h 3552825"/>
              <a:gd name="connsiteX25" fmla="*/ 7057200 w 7638225"/>
              <a:gd name="connsiteY25" fmla="*/ 2552700 h 3552825"/>
              <a:gd name="connsiteX26" fmla="*/ 6981000 w 7638225"/>
              <a:gd name="connsiteY26" fmla="*/ 2543175 h 3552825"/>
              <a:gd name="connsiteX27" fmla="*/ 6952425 w 7638225"/>
              <a:gd name="connsiteY27" fmla="*/ 2533650 h 3552825"/>
              <a:gd name="connsiteX28" fmla="*/ 6857175 w 7638225"/>
              <a:gd name="connsiteY28" fmla="*/ 2552700 h 3552825"/>
              <a:gd name="connsiteX29" fmla="*/ 6828600 w 7638225"/>
              <a:gd name="connsiteY29" fmla="*/ 2571750 h 3552825"/>
              <a:gd name="connsiteX30" fmla="*/ 6771450 w 7638225"/>
              <a:gd name="connsiteY30" fmla="*/ 2590800 h 3552825"/>
              <a:gd name="connsiteX31" fmla="*/ 6742875 w 7638225"/>
              <a:gd name="connsiteY31" fmla="*/ 2609850 h 3552825"/>
              <a:gd name="connsiteX32" fmla="*/ 6714300 w 7638225"/>
              <a:gd name="connsiteY32" fmla="*/ 2619375 h 3552825"/>
              <a:gd name="connsiteX33" fmla="*/ 6657150 w 7638225"/>
              <a:gd name="connsiteY33" fmla="*/ 2657475 h 3552825"/>
              <a:gd name="connsiteX34" fmla="*/ 6600000 w 7638225"/>
              <a:gd name="connsiteY34" fmla="*/ 2619375 h 3552825"/>
              <a:gd name="connsiteX35" fmla="*/ 6542850 w 7638225"/>
              <a:gd name="connsiteY35" fmla="*/ 2581275 h 3552825"/>
              <a:gd name="connsiteX36" fmla="*/ 6514275 w 7638225"/>
              <a:gd name="connsiteY36" fmla="*/ 2562225 h 3552825"/>
              <a:gd name="connsiteX37" fmla="*/ 6428550 w 7638225"/>
              <a:gd name="connsiteY37" fmla="*/ 2543175 h 3552825"/>
              <a:gd name="connsiteX38" fmla="*/ 6247575 w 7638225"/>
              <a:gd name="connsiteY38" fmla="*/ 2533650 h 3552825"/>
              <a:gd name="connsiteX39" fmla="*/ 6171375 w 7638225"/>
              <a:gd name="connsiteY39" fmla="*/ 2552700 h 3552825"/>
              <a:gd name="connsiteX40" fmla="*/ 6142800 w 7638225"/>
              <a:gd name="connsiteY40" fmla="*/ 2571750 h 3552825"/>
              <a:gd name="connsiteX41" fmla="*/ 6133275 w 7638225"/>
              <a:gd name="connsiteY41" fmla="*/ 2619375 h 3552825"/>
              <a:gd name="connsiteX42" fmla="*/ 6076125 w 7638225"/>
              <a:gd name="connsiteY42" fmla="*/ 2647950 h 3552825"/>
              <a:gd name="connsiteX43" fmla="*/ 5876100 w 7638225"/>
              <a:gd name="connsiteY43" fmla="*/ 2647950 h 3552825"/>
              <a:gd name="connsiteX44" fmla="*/ 5838000 w 7638225"/>
              <a:gd name="connsiteY44" fmla="*/ 2657475 h 3552825"/>
              <a:gd name="connsiteX45" fmla="*/ 5780850 w 7638225"/>
              <a:gd name="connsiteY45" fmla="*/ 2676525 h 3552825"/>
              <a:gd name="connsiteX46" fmla="*/ 5771325 w 7638225"/>
              <a:gd name="connsiteY46" fmla="*/ 2781300 h 3552825"/>
              <a:gd name="connsiteX47" fmla="*/ 5730844 w 7638225"/>
              <a:gd name="connsiteY47" fmla="*/ 2831306 h 3552825"/>
              <a:gd name="connsiteX48" fmla="*/ 5609400 w 7638225"/>
              <a:gd name="connsiteY48" fmla="*/ 2781300 h 3552825"/>
              <a:gd name="connsiteX49" fmla="*/ 5552250 w 7638225"/>
              <a:gd name="connsiteY49" fmla="*/ 2762250 h 3552825"/>
              <a:gd name="connsiteX50" fmla="*/ 5523675 w 7638225"/>
              <a:gd name="connsiteY50" fmla="*/ 2752725 h 3552825"/>
              <a:gd name="connsiteX51" fmla="*/ 5466525 w 7638225"/>
              <a:gd name="connsiteY51" fmla="*/ 2714625 h 3552825"/>
              <a:gd name="connsiteX52" fmla="*/ 5409375 w 7638225"/>
              <a:gd name="connsiteY52" fmla="*/ 2695575 h 3552825"/>
              <a:gd name="connsiteX53" fmla="*/ 5380800 w 7638225"/>
              <a:gd name="connsiteY53" fmla="*/ 2686050 h 3552825"/>
              <a:gd name="connsiteX54" fmla="*/ 5180775 w 7638225"/>
              <a:gd name="connsiteY54" fmla="*/ 2590800 h 3552825"/>
              <a:gd name="connsiteX55" fmla="*/ 5199825 w 7638225"/>
              <a:gd name="connsiteY55" fmla="*/ 2562225 h 3552825"/>
              <a:gd name="connsiteX56" fmla="*/ 5256975 w 7638225"/>
              <a:gd name="connsiteY56" fmla="*/ 2543175 h 3552825"/>
              <a:gd name="connsiteX57" fmla="*/ 5295075 w 7638225"/>
              <a:gd name="connsiteY57" fmla="*/ 2486025 h 3552825"/>
              <a:gd name="connsiteX58" fmla="*/ 5314125 w 7638225"/>
              <a:gd name="connsiteY58" fmla="*/ 2457450 h 3552825"/>
              <a:gd name="connsiteX59" fmla="*/ 5304600 w 7638225"/>
              <a:gd name="connsiteY59" fmla="*/ 2400300 h 3552825"/>
              <a:gd name="connsiteX60" fmla="*/ 5266500 w 7638225"/>
              <a:gd name="connsiteY60" fmla="*/ 2390775 h 3552825"/>
              <a:gd name="connsiteX61" fmla="*/ 5209350 w 7638225"/>
              <a:gd name="connsiteY61" fmla="*/ 2371725 h 3552825"/>
              <a:gd name="connsiteX62" fmla="*/ 5180775 w 7638225"/>
              <a:gd name="connsiteY62" fmla="*/ 2362200 h 3552825"/>
              <a:gd name="connsiteX63" fmla="*/ 5152200 w 7638225"/>
              <a:gd name="connsiteY63" fmla="*/ 2352675 h 3552825"/>
              <a:gd name="connsiteX64" fmla="*/ 5123625 w 7638225"/>
              <a:gd name="connsiteY64" fmla="*/ 2295525 h 3552825"/>
              <a:gd name="connsiteX65" fmla="*/ 5133150 w 7638225"/>
              <a:gd name="connsiteY65" fmla="*/ 2257425 h 3552825"/>
              <a:gd name="connsiteX66" fmla="*/ 5123625 w 7638225"/>
              <a:gd name="connsiteY66" fmla="*/ 2143125 h 3552825"/>
              <a:gd name="connsiteX67" fmla="*/ 5095050 w 7638225"/>
              <a:gd name="connsiteY67" fmla="*/ 2124075 h 3552825"/>
              <a:gd name="connsiteX68" fmla="*/ 5009325 w 7638225"/>
              <a:gd name="connsiteY68" fmla="*/ 2114550 h 3552825"/>
              <a:gd name="connsiteX69" fmla="*/ 5037900 w 7638225"/>
              <a:gd name="connsiteY69" fmla="*/ 2028825 h 3552825"/>
              <a:gd name="connsiteX70" fmla="*/ 5047425 w 7638225"/>
              <a:gd name="connsiteY70" fmla="*/ 2000250 h 3552825"/>
              <a:gd name="connsiteX71" fmla="*/ 5037900 w 7638225"/>
              <a:gd name="connsiteY71" fmla="*/ 1895475 h 3552825"/>
              <a:gd name="connsiteX72" fmla="*/ 4952175 w 7638225"/>
              <a:gd name="connsiteY72" fmla="*/ 1847850 h 3552825"/>
              <a:gd name="connsiteX73" fmla="*/ 4923600 w 7638225"/>
              <a:gd name="connsiteY73" fmla="*/ 1828800 h 3552825"/>
              <a:gd name="connsiteX74" fmla="*/ 4809300 w 7638225"/>
              <a:gd name="connsiteY74" fmla="*/ 1819275 h 3552825"/>
              <a:gd name="connsiteX75" fmla="*/ 4780725 w 7638225"/>
              <a:gd name="connsiteY75" fmla="*/ 1809750 h 3552825"/>
              <a:gd name="connsiteX76" fmla="*/ 4723575 w 7638225"/>
              <a:gd name="connsiteY76" fmla="*/ 1781175 h 3552825"/>
              <a:gd name="connsiteX77" fmla="*/ 4704525 w 7638225"/>
              <a:gd name="connsiteY77" fmla="*/ 1752600 h 3552825"/>
              <a:gd name="connsiteX78" fmla="*/ 4685475 w 7638225"/>
              <a:gd name="connsiteY78" fmla="*/ 1676400 h 3552825"/>
              <a:gd name="connsiteX79" fmla="*/ 4647375 w 7638225"/>
              <a:gd name="connsiteY79" fmla="*/ 1619250 h 3552825"/>
              <a:gd name="connsiteX80" fmla="*/ 4590225 w 7638225"/>
              <a:gd name="connsiteY80" fmla="*/ 1600200 h 3552825"/>
              <a:gd name="connsiteX81" fmla="*/ 4371150 w 7638225"/>
              <a:gd name="connsiteY81" fmla="*/ 1609725 h 3552825"/>
              <a:gd name="connsiteX82" fmla="*/ 4352100 w 7638225"/>
              <a:gd name="connsiteY82" fmla="*/ 1638300 h 3552825"/>
              <a:gd name="connsiteX83" fmla="*/ 4342575 w 7638225"/>
              <a:gd name="connsiteY83" fmla="*/ 1704975 h 3552825"/>
              <a:gd name="connsiteX84" fmla="*/ 4314000 w 7638225"/>
              <a:gd name="connsiteY84" fmla="*/ 1724025 h 3552825"/>
              <a:gd name="connsiteX85" fmla="*/ 4228275 w 7638225"/>
              <a:gd name="connsiteY85" fmla="*/ 1714500 h 3552825"/>
              <a:gd name="connsiteX86" fmla="*/ 4199700 w 7638225"/>
              <a:gd name="connsiteY86" fmla="*/ 1619250 h 3552825"/>
              <a:gd name="connsiteX87" fmla="*/ 4190175 w 7638225"/>
              <a:gd name="connsiteY87" fmla="*/ 1590675 h 3552825"/>
              <a:gd name="connsiteX88" fmla="*/ 4123500 w 7638225"/>
              <a:gd name="connsiteY88" fmla="*/ 1571625 h 3552825"/>
              <a:gd name="connsiteX89" fmla="*/ 3935382 w 7638225"/>
              <a:gd name="connsiteY89" fmla="*/ 1631156 h 3552825"/>
              <a:gd name="connsiteX90" fmla="*/ 3856800 w 7638225"/>
              <a:gd name="connsiteY90" fmla="*/ 1631156 h 3552825"/>
              <a:gd name="connsiteX91" fmla="*/ 3828225 w 7638225"/>
              <a:gd name="connsiteY91" fmla="*/ 1619250 h 3552825"/>
              <a:gd name="connsiteX92" fmla="*/ 3759169 w 7638225"/>
              <a:gd name="connsiteY92" fmla="*/ 1626394 h 3552825"/>
              <a:gd name="connsiteX93" fmla="*/ 3856800 w 7638225"/>
              <a:gd name="connsiteY93" fmla="*/ 1719263 h 3552825"/>
              <a:gd name="connsiteX94" fmla="*/ 3835369 w 7638225"/>
              <a:gd name="connsiteY94" fmla="*/ 1774032 h 3552825"/>
              <a:gd name="connsiteX95" fmla="*/ 3818700 w 7638225"/>
              <a:gd name="connsiteY95" fmla="*/ 1809750 h 3552825"/>
              <a:gd name="connsiteX96" fmla="*/ 3809175 w 7638225"/>
              <a:gd name="connsiteY96" fmla="*/ 1885950 h 3552825"/>
              <a:gd name="connsiteX97" fmla="*/ 3835369 w 7638225"/>
              <a:gd name="connsiteY97" fmla="*/ 1997869 h 3552825"/>
              <a:gd name="connsiteX98" fmla="*/ 3792506 w 7638225"/>
              <a:gd name="connsiteY98" fmla="*/ 2033587 h 3552825"/>
              <a:gd name="connsiteX99" fmla="*/ 3723450 w 7638225"/>
              <a:gd name="connsiteY99" fmla="*/ 1976438 h 3552825"/>
              <a:gd name="connsiteX100" fmla="*/ 3675825 w 7638225"/>
              <a:gd name="connsiteY100" fmla="*/ 1955006 h 3552825"/>
              <a:gd name="connsiteX101" fmla="*/ 3559144 w 7638225"/>
              <a:gd name="connsiteY101" fmla="*/ 1959768 h 3552825"/>
              <a:gd name="connsiteX102" fmla="*/ 3552001 w 7638225"/>
              <a:gd name="connsiteY102" fmla="*/ 2019300 h 3552825"/>
              <a:gd name="connsiteX103" fmla="*/ 3428175 w 7638225"/>
              <a:gd name="connsiteY103" fmla="*/ 2019300 h 3552825"/>
              <a:gd name="connsiteX104" fmla="*/ 3399600 w 7638225"/>
              <a:gd name="connsiteY104" fmla="*/ 2038350 h 3552825"/>
              <a:gd name="connsiteX105" fmla="*/ 3361500 w 7638225"/>
              <a:gd name="connsiteY105" fmla="*/ 2028825 h 3552825"/>
              <a:gd name="connsiteX106" fmla="*/ 3332925 w 7638225"/>
              <a:gd name="connsiteY106" fmla="*/ 2019300 h 3552825"/>
              <a:gd name="connsiteX107" fmla="*/ 3256725 w 7638225"/>
              <a:gd name="connsiteY107" fmla="*/ 2000250 h 3552825"/>
              <a:gd name="connsiteX108" fmla="*/ 3228150 w 7638225"/>
              <a:gd name="connsiteY108" fmla="*/ 1981200 h 3552825"/>
              <a:gd name="connsiteX109" fmla="*/ 3142425 w 7638225"/>
              <a:gd name="connsiteY109" fmla="*/ 1885950 h 3552825"/>
              <a:gd name="connsiteX110" fmla="*/ 3094800 w 7638225"/>
              <a:gd name="connsiteY110" fmla="*/ 1847850 h 3552825"/>
              <a:gd name="connsiteX111" fmla="*/ 2961450 w 7638225"/>
              <a:gd name="connsiteY111" fmla="*/ 1857375 h 3552825"/>
              <a:gd name="connsiteX112" fmla="*/ 2932875 w 7638225"/>
              <a:gd name="connsiteY112" fmla="*/ 1866900 h 3552825"/>
              <a:gd name="connsiteX113" fmla="*/ 2885250 w 7638225"/>
              <a:gd name="connsiteY113" fmla="*/ 1876425 h 3552825"/>
              <a:gd name="connsiteX114" fmla="*/ 2818575 w 7638225"/>
              <a:gd name="connsiteY114" fmla="*/ 1857375 h 3552825"/>
              <a:gd name="connsiteX115" fmla="*/ 2770950 w 7638225"/>
              <a:gd name="connsiteY115" fmla="*/ 1800225 h 3552825"/>
              <a:gd name="connsiteX116" fmla="*/ 2742375 w 7638225"/>
              <a:gd name="connsiteY116" fmla="*/ 1781175 h 3552825"/>
              <a:gd name="connsiteX117" fmla="*/ 2685225 w 7638225"/>
              <a:gd name="connsiteY117" fmla="*/ 1762125 h 3552825"/>
              <a:gd name="connsiteX118" fmla="*/ 2609025 w 7638225"/>
              <a:gd name="connsiteY118" fmla="*/ 1743075 h 3552825"/>
              <a:gd name="connsiteX119" fmla="*/ 2494725 w 7638225"/>
              <a:gd name="connsiteY119" fmla="*/ 1685925 h 3552825"/>
              <a:gd name="connsiteX120" fmla="*/ 2475675 w 7638225"/>
              <a:gd name="connsiteY120" fmla="*/ 1657350 h 3552825"/>
              <a:gd name="connsiteX121" fmla="*/ 2447100 w 7638225"/>
              <a:gd name="connsiteY121" fmla="*/ 1638300 h 3552825"/>
              <a:gd name="connsiteX122" fmla="*/ 2456625 w 7638225"/>
              <a:gd name="connsiteY122" fmla="*/ 1485900 h 3552825"/>
              <a:gd name="connsiteX123" fmla="*/ 2399475 w 7638225"/>
              <a:gd name="connsiteY123" fmla="*/ 1466850 h 3552825"/>
              <a:gd name="connsiteX124" fmla="*/ 2370900 w 7638225"/>
              <a:gd name="connsiteY124" fmla="*/ 1447800 h 3552825"/>
              <a:gd name="connsiteX125" fmla="*/ 2342325 w 7638225"/>
              <a:gd name="connsiteY125" fmla="*/ 1419225 h 3552825"/>
              <a:gd name="connsiteX126" fmla="*/ 2313750 w 7638225"/>
              <a:gd name="connsiteY126" fmla="*/ 1409700 h 3552825"/>
              <a:gd name="connsiteX127" fmla="*/ 2199450 w 7638225"/>
              <a:gd name="connsiteY127" fmla="*/ 1362075 h 3552825"/>
              <a:gd name="connsiteX128" fmla="*/ 2170875 w 7638225"/>
              <a:gd name="connsiteY128" fmla="*/ 1352550 h 3552825"/>
              <a:gd name="connsiteX129" fmla="*/ 2113725 w 7638225"/>
              <a:gd name="connsiteY129" fmla="*/ 1371600 h 3552825"/>
              <a:gd name="connsiteX130" fmla="*/ 2094675 w 7638225"/>
              <a:gd name="connsiteY130" fmla="*/ 1343025 h 3552825"/>
              <a:gd name="connsiteX131" fmla="*/ 2066100 w 7638225"/>
              <a:gd name="connsiteY131" fmla="*/ 1285875 h 3552825"/>
              <a:gd name="connsiteX132" fmla="*/ 2037525 w 7638225"/>
              <a:gd name="connsiteY132" fmla="*/ 1276350 h 3552825"/>
              <a:gd name="connsiteX133" fmla="*/ 2008950 w 7638225"/>
              <a:gd name="connsiteY133" fmla="*/ 1257300 h 3552825"/>
              <a:gd name="connsiteX134" fmla="*/ 1999425 w 7638225"/>
              <a:gd name="connsiteY134" fmla="*/ 1085850 h 3552825"/>
              <a:gd name="connsiteX135" fmla="*/ 1989900 w 7638225"/>
              <a:gd name="connsiteY135" fmla="*/ 1057275 h 3552825"/>
              <a:gd name="connsiteX136" fmla="*/ 1951800 w 7638225"/>
              <a:gd name="connsiteY136" fmla="*/ 1047750 h 3552825"/>
              <a:gd name="connsiteX137" fmla="*/ 1866075 w 7638225"/>
              <a:gd name="connsiteY137" fmla="*/ 1019175 h 3552825"/>
              <a:gd name="connsiteX138" fmla="*/ 1837500 w 7638225"/>
              <a:gd name="connsiteY138" fmla="*/ 1009650 h 3552825"/>
              <a:gd name="connsiteX139" fmla="*/ 1808925 w 7638225"/>
              <a:gd name="connsiteY139" fmla="*/ 1000125 h 3552825"/>
              <a:gd name="connsiteX140" fmla="*/ 1780350 w 7638225"/>
              <a:gd name="connsiteY140" fmla="*/ 981075 h 3552825"/>
              <a:gd name="connsiteX141" fmla="*/ 1723200 w 7638225"/>
              <a:gd name="connsiteY141" fmla="*/ 1009650 h 3552825"/>
              <a:gd name="connsiteX142" fmla="*/ 1704150 w 7638225"/>
              <a:gd name="connsiteY142" fmla="*/ 1038225 h 3552825"/>
              <a:gd name="connsiteX143" fmla="*/ 1594612 w 7638225"/>
              <a:gd name="connsiteY143" fmla="*/ 1090613 h 3552825"/>
              <a:gd name="connsiteX144" fmla="*/ 1408875 w 7638225"/>
              <a:gd name="connsiteY144" fmla="*/ 1038225 h 3552825"/>
              <a:gd name="connsiteX145" fmla="*/ 1335056 w 7638225"/>
              <a:gd name="connsiteY145" fmla="*/ 1050132 h 3552825"/>
              <a:gd name="connsiteX146" fmla="*/ 1289813 w 7638225"/>
              <a:gd name="connsiteY146" fmla="*/ 1045369 h 3552825"/>
              <a:gd name="connsiteX147" fmla="*/ 1263619 w 7638225"/>
              <a:gd name="connsiteY147" fmla="*/ 995362 h 3552825"/>
              <a:gd name="connsiteX148" fmla="*/ 1227900 w 7638225"/>
              <a:gd name="connsiteY148" fmla="*/ 957263 h 3552825"/>
              <a:gd name="connsiteX149" fmla="*/ 1323150 w 7638225"/>
              <a:gd name="connsiteY149" fmla="*/ 952500 h 3552825"/>
              <a:gd name="connsiteX150" fmla="*/ 1351725 w 7638225"/>
              <a:gd name="connsiteY150" fmla="*/ 942975 h 3552825"/>
              <a:gd name="connsiteX151" fmla="*/ 1380300 w 7638225"/>
              <a:gd name="connsiteY151" fmla="*/ 914400 h 3552825"/>
              <a:gd name="connsiteX152" fmla="*/ 1389825 w 7638225"/>
              <a:gd name="connsiteY152" fmla="*/ 885825 h 3552825"/>
              <a:gd name="connsiteX153" fmla="*/ 1475550 w 7638225"/>
              <a:gd name="connsiteY153" fmla="*/ 838200 h 3552825"/>
              <a:gd name="connsiteX154" fmla="*/ 1551750 w 7638225"/>
              <a:gd name="connsiteY154" fmla="*/ 828675 h 3552825"/>
              <a:gd name="connsiteX155" fmla="*/ 1608900 w 7638225"/>
              <a:gd name="connsiteY155" fmla="*/ 800100 h 3552825"/>
              <a:gd name="connsiteX156" fmla="*/ 1618425 w 7638225"/>
              <a:gd name="connsiteY156" fmla="*/ 771525 h 3552825"/>
              <a:gd name="connsiteX157" fmla="*/ 1592231 w 7638225"/>
              <a:gd name="connsiteY157" fmla="*/ 719138 h 3552825"/>
              <a:gd name="connsiteX158" fmla="*/ 1573182 w 7638225"/>
              <a:gd name="connsiteY158" fmla="*/ 681038 h 3552825"/>
              <a:gd name="connsiteX159" fmla="*/ 1546987 w 7638225"/>
              <a:gd name="connsiteY159" fmla="*/ 645318 h 3552825"/>
              <a:gd name="connsiteX160" fmla="*/ 1532700 w 7638225"/>
              <a:gd name="connsiteY160" fmla="*/ 609600 h 3552825"/>
              <a:gd name="connsiteX161" fmla="*/ 1504125 w 7638225"/>
              <a:gd name="connsiteY161" fmla="*/ 600075 h 3552825"/>
              <a:gd name="connsiteX162" fmla="*/ 1475550 w 7638225"/>
              <a:gd name="connsiteY162" fmla="*/ 581025 h 3552825"/>
              <a:gd name="connsiteX163" fmla="*/ 1427925 w 7638225"/>
              <a:gd name="connsiteY163" fmla="*/ 495300 h 3552825"/>
              <a:gd name="connsiteX164" fmla="*/ 1399350 w 7638225"/>
              <a:gd name="connsiteY164" fmla="*/ 476250 h 3552825"/>
              <a:gd name="connsiteX165" fmla="*/ 1380300 w 7638225"/>
              <a:gd name="connsiteY165" fmla="*/ 447675 h 3552825"/>
              <a:gd name="connsiteX166" fmla="*/ 1351725 w 7638225"/>
              <a:gd name="connsiteY166" fmla="*/ 438150 h 3552825"/>
              <a:gd name="connsiteX167" fmla="*/ 1294575 w 7638225"/>
              <a:gd name="connsiteY167" fmla="*/ 400050 h 3552825"/>
              <a:gd name="connsiteX168" fmla="*/ 1294575 w 7638225"/>
              <a:gd name="connsiteY168" fmla="*/ 400050 h 3552825"/>
              <a:gd name="connsiteX169" fmla="*/ 1237425 w 7638225"/>
              <a:gd name="connsiteY169" fmla="*/ 342900 h 3552825"/>
              <a:gd name="connsiteX170" fmla="*/ 1208850 w 7638225"/>
              <a:gd name="connsiteY170" fmla="*/ 314325 h 3552825"/>
              <a:gd name="connsiteX171" fmla="*/ 1189800 w 7638225"/>
              <a:gd name="connsiteY171" fmla="*/ 285750 h 3552825"/>
              <a:gd name="connsiteX172" fmla="*/ 1161225 w 7638225"/>
              <a:gd name="connsiteY172" fmla="*/ 276225 h 3552825"/>
              <a:gd name="connsiteX173" fmla="*/ 1142175 w 7638225"/>
              <a:gd name="connsiteY173" fmla="*/ 247650 h 3552825"/>
              <a:gd name="connsiteX174" fmla="*/ 1037400 w 7638225"/>
              <a:gd name="connsiteY174" fmla="*/ 180975 h 3552825"/>
              <a:gd name="connsiteX175" fmla="*/ 1018350 w 7638225"/>
              <a:gd name="connsiteY175" fmla="*/ 152400 h 3552825"/>
              <a:gd name="connsiteX176" fmla="*/ 989775 w 7638225"/>
              <a:gd name="connsiteY176" fmla="*/ 123825 h 3552825"/>
              <a:gd name="connsiteX177" fmla="*/ 970725 w 7638225"/>
              <a:gd name="connsiteY177" fmla="*/ 95250 h 3552825"/>
              <a:gd name="connsiteX178" fmla="*/ 913575 w 7638225"/>
              <a:gd name="connsiteY178" fmla="*/ 47625 h 3552825"/>
              <a:gd name="connsiteX179" fmla="*/ 894525 w 7638225"/>
              <a:gd name="connsiteY179" fmla="*/ 19050 h 3552825"/>
              <a:gd name="connsiteX180" fmla="*/ 837375 w 7638225"/>
              <a:gd name="connsiteY180" fmla="*/ 9525 h 3552825"/>
              <a:gd name="connsiteX181" fmla="*/ 799275 w 7638225"/>
              <a:gd name="connsiteY181" fmla="*/ 0 h 3552825"/>
              <a:gd name="connsiteX182" fmla="*/ 656400 w 7638225"/>
              <a:gd name="connsiteY182" fmla="*/ 9525 h 3552825"/>
              <a:gd name="connsiteX183" fmla="*/ 599250 w 7638225"/>
              <a:gd name="connsiteY183" fmla="*/ 57150 h 3552825"/>
              <a:gd name="connsiteX184" fmla="*/ 504000 w 7638225"/>
              <a:gd name="connsiteY184" fmla="*/ 66675 h 3552825"/>
              <a:gd name="connsiteX185" fmla="*/ 427800 w 7638225"/>
              <a:gd name="connsiteY185" fmla="*/ 85725 h 3552825"/>
              <a:gd name="connsiteX186" fmla="*/ 418275 w 7638225"/>
              <a:gd name="connsiteY186" fmla="*/ 114300 h 3552825"/>
              <a:gd name="connsiteX187" fmla="*/ 446850 w 7638225"/>
              <a:gd name="connsiteY187" fmla="*/ 180975 h 3552825"/>
              <a:gd name="connsiteX188" fmla="*/ 504000 w 7638225"/>
              <a:gd name="connsiteY188" fmla="*/ 219075 h 3552825"/>
              <a:gd name="connsiteX189" fmla="*/ 513525 w 7638225"/>
              <a:gd name="connsiteY189" fmla="*/ 319087 h 3552825"/>
              <a:gd name="connsiteX190" fmla="*/ 480188 w 7638225"/>
              <a:gd name="connsiteY190" fmla="*/ 381000 h 3552825"/>
              <a:gd name="connsiteX191" fmla="*/ 456375 w 7638225"/>
              <a:gd name="connsiteY191" fmla="*/ 419100 h 3552825"/>
              <a:gd name="connsiteX192" fmla="*/ 399225 w 7638225"/>
              <a:gd name="connsiteY192" fmla="*/ 447675 h 3552825"/>
              <a:gd name="connsiteX193" fmla="*/ 301594 w 7638225"/>
              <a:gd name="connsiteY193" fmla="*/ 447675 h 3552825"/>
              <a:gd name="connsiteX194" fmla="*/ 275400 w 7638225"/>
              <a:gd name="connsiteY194" fmla="*/ 409575 h 3552825"/>
              <a:gd name="connsiteX195" fmla="*/ 18225 w 7638225"/>
              <a:gd name="connsiteY195" fmla="*/ 397669 h 3552825"/>
              <a:gd name="connsiteX196" fmla="*/ 56325 w 7638225"/>
              <a:gd name="connsiteY196" fmla="*/ 447675 h 3552825"/>
              <a:gd name="connsiteX197" fmla="*/ 72994 w 7638225"/>
              <a:gd name="connsiteY197" fmla="*/ 511969 h 3552825"/>
              <a:gd name="connsiteX198" fmla="*/ 3938 w 7638225"/>
              <a:gd name="connsiteY198" fmla="*/ 561975 h 3552825"/>
              <a:gd name="connsiteX199" fmla="*/ 30131 w 7638225"/>
              <a:gd name="connsiteY199" fmla="*/ 619125 h 3552825"/>
              <a:gd name="connsiteX200" fmla="*/ 46800 w 7638225"/>
              <a:gd name="connsiteY200" fmla="*/ 666750 h 3552825"/>
              <a:gd name="connsiteX201" fmla="*/ 65850 w 7638225"/>
              <a:gd name="connsiteY201" fmla="*/ 723900 h 3552825"/>
              <a:gd name="connsiteX202" fmla="*/ 163481 w 7638225"/>
              <a:gd name="connsiteY202" fmla="*/ 726281 h 3552825"/>
              <a:gd name="connsiteX203" fmla="*/ 199200 w 7638225"/>
              <a:gd name="connsiteY203" fmla="*/ 762000 h 3552825"/>
              <a:gd name="connsiteX204" fmla="*/ 256350 w 7638225"/>
              <a:gd name="connsiteY204" fmla="*/ 781050 h 3552825"/>
              <a:gd name="connsiteX205" fmla="*/ 284925 w 7638225"/>
              <a:gd name="connsiteY205" fmla="*/ 790575 h 3552825"/>
              <a:gd name="connsiteX206" fmla="*/ 303975 w 7638225"/>
              <a:gd name="connsiteY206" fmla="*/ 847725 h 3552825"/>
              <a:gd name="connsiteX207" fmla="*/ 323025 w 7638225"/>
              <a:gd name="connsiteY207" fmla="*/ 885825 h 3552825"/>
              <a:gd name="connsiteX0" fmla="*/ 7200075 w 7638225"/>
              <a:gd name="connsiteY0" fmla="*/ 3552825 h 3552825"/>
              <a:gd name="connsiteX1" fmla="*/ 7176263 w 7638225"/>
              <a:gd name="connsiteY1" fmla="*/ 3548063 h 3552825"/>
              <a:gd name="connsiteX2" fmla="*/ 7228650 w 7638225"/>
              <a:gd name="connsiteY2" fmla="*/ 3495675 h 3552825"/>
              <a:gd name="connsiteX3" fmla="*/ 7219125 w 7638225"/>
              <a:gd name="connsiteY3" fmla="*/ 3457575 h 3552825"/>
              <a:gd name="connsiteX4" fmla="*/ 7223887 w 7638225"/>
              <a:gd name="connsiteY4" fmla="*/ 3352800 h 3552825"/>
              <a:gd name="connsiteX5" fmla="*/ 7247700 w 7638225"/>
              <a:gd name="connsiteY5" fmla="*/ 3343275 h 3552825"/>
              <a:gd name="connsiteX6" fmla="*/ 7259606 w 7638225"/>
              <a:gd name="connsiteY6" fmla="*/ 3257550 h 3552825"/>
              <a:gd name="connsiteX7" fmla="*/ 7323900 w 7638225"/>
              <a:gd name="connsiteY7" fmla="*/ 3219450 h 3552825"/>
              <a:gd name="connsiteX8" fmla="*/ 7333425 w 7638225"/>
              <a:gd name="connsiteY8" fmla="*/ 3190875 h 3552825"/>
              <a:gd name="connsiteX9" fmla="*/ 7345331 w 7638225"/>
              <a:gd name="connsiteY9" fmla="*/ 2988469 h 3552825"/>
              <a:gd name="connsiteX10" fmla="*/ 7426294 w 7638225"/>
              <a:gd name="connsiteY10" fmla="*/ 2924175 h 3552825"/>
              <a:gd name="connsiteX11" fmla="*/ 7488206 w 7638225"/>
              <a:gd name="connsiteY11" fmla="*/ 2962275 h 3552825"/>
              <a:gd name="connsiteX12" fmla="*/ 7542975 w 7638225"/>
              <a:gd name="connsiteY12" fmla="*/ 2947988 h 3552825"/>
              <a:gd name="connsiteX13" fmla="*/ 7590600 w 7638225"/>
              <a:gd name="connsiteY13" fmla="*/ 2867025 h 3552825"/>
              <a:gd name="connsiteX14" fmla="*/ 7600125 w 7638225"/>
              <a:gd name="connsiteY14" fmla="*/ 2838450 h 3552825"/>
              <a:gd name="connsiteX15" fmla="*/ 7628700 w 7638225"/>
              <a:gd name="connsiteY15" fmla="*/ 2819400 h 3552825"/>
              <a:gd name="connsiteX16" fmla="*/ 7638225 w 7638225"/>
              <a:gd name="connsiteY16" fmla="*/ 2790825 h 3552825"/>
              <a:gd name="connsiteX17" fmla="*/ 7628700 w 7638225"/>
              <a:gd name="connsiteY17" fmla="*/ 2752725 h 3552825"/>
              <a:gd name="connsiteX18" fmla="*/ 7504875 w 7638225"/>
              <a:gd name="connsiteY18" fmla="*/ 2714625 h 3552825"/>
              <a:gd name="connsiteX19" fmla="*/ 7476300 w 7638225"/>
              <a:gd name="connsiteY19" fmla="*/ 2705100 h 3552825"/>
              <a:gd name="connsiteX20" fmla="*/ 7447725 w 7638225"/>
              <a:gd name="connsiteY20" fmla="*/ 2676525 h 3552825"/>
              <a:gd name="connsiteX21" fmla="*/ 7419150 w 7638225"/>
              <a:gd name="connsiteY21" fmla="*/ 2657475 h 3552825"/>
              <a:gd name="connsiteX22" fmla="*/ 7257225 w 7638225"/>
              <a:gd name="connsiteY22" fmla="*/ 2619375 h 3552825"/>
              <a:gd name="connsiteX23" fmla="*/ 7190550 w 7638225"/>
              <a:gd name="connsiteY23" fmla="*/ 2600325 h 3552825"/>
              <a:gd name="connsiteX24" fmla="*/ 7085775 w 7638225"/>
              <a:gd name="connsiteY24" fmla="*/ 2571750 h 3552825"/>
              <a:gd name="connsiteX25" fmla="*/ 7057200 w 7638225"/>
              <a:gd name="connsiteY25" fmla="*/ 2552700 h 3552825"/>
              <a:gd name="connsiteX26" fmla="*/ 6981000 w 7638225"/>
              <a:gd name="connsiteY26" fmla="*/ 2543175 h 3552825"/>
              <a:gd name="connsiteX27" fmla="*/ 6952425 w 7638225"/>
              <a:gd name="connsiteY27" fmla="*/ 2533650 h 3552825"/>
              <a:gd name="connsiteX28" fmla="*/ 6857175 w 7638225"/>
              <a:gd name="connsiteY28" fmla="*/ 2552700 h 3552825"/>
              <a:gd name="connsiteX29" fmla="*/ 6828600 w 7638225"/>
              <a:gd name="connsiteY29" fmla="*/ 2571750 h 3552825"/>
              <a:gd name="connsiteX30" fmla="*/ 6771450 w 7638225"/>
              <a:gd name="connsiteY30" fmla="*/ 2590800 h 3552825"/>
              <a:gd name="connsiteX31" fmla="*/ 6742875 w 7638225"/>
              <a:gd name="connsiteY31" fmla="*/ 2609850 h 3552825"/>
              <a:gd name="connsiteX32" fmla="*/ 6714300 w 7638225"/>
              <a:gd name="connsiteY32" fmla="*/ 2619375 h 3552825"/>
              <a:gd name="connsiteX33" fmla="*/ 6657150 w 7638225"/>
              <a:gd name="connsiteY33" fmla="*/ 2657475 h 3552825"/>
              <a:gd name="connsiteX34" fmla="*/ 6600000 w 7638225"/>
              <a:gd name="connsiteY34" fmla="*/ 2619375 h 3552825"/>
              <a:gd name="connsiteX35" fmla="*/ 6542850 w 7638225"/>
              <a:gd name="connsiteY35" fmla="*/ 2581275 h 3552825"/>
              <a:gd name="connsiteX36" fmla="*/ 6514275 w 7638225"/>
              <a:gd name="connsiteY36" fmla="*/ 2562225 h 3552825"/>
              <a:gd name="connsiteX37" fmla="*/ 6428550 w 7638225"/>
              <a:gd name="connsiteY37" fmla="*/ 2543175 h 3552825"/>
              <a:gd name="connsiteX38" fmla="*/ 6247575 w 7638225"/>
              <a:gd name="connsiteY38" fmla="*/ 2533650 h 3552825"/>
              <a:gd name="connsiteX39" fmla="*/ 6171375 w 7638225"/>
              <a:gd name="connsiteY39" fmla="*/ 2552700 h 3552825"/>
              <a:gd name="connsiteX40" fmla="*/ 6142800 w 7638225"/>
              <a:gd name="connsiteY40" fmla="*/ 2571750 h 3552825"/>
              <a:gd name="connsiteX41" fmla="*/ 6133275 w 7638225"/>
              <a:gd name="connsiteY41" fmla="*/ 2619375 h 3552825"/>
              <a:gd name="connsiteX42" fmla="*/ 6076125 w 7638225"/>
              <a:gd name="connsiteY42" fmla="*/ 2647950 h 3552825"/>
              <a:gd name="connsiteX43" fmla="*/ 5876100 w 7638225"/>
              <a:gd name="connsiteY43" fmla="*/ 2647950 h 3552825"/>
              <a:gd name="connsiteX44" fmla="*/ 5838000 w 7638225"/>
              <a:gd name="connsiteY44" fmla="*/ 2657475 h 3552825"/>
              <a:gd name="connsiteX45" fmla="*/ 5780850 w 7638225"/>
              <a:gd name="connsiteY45" fmla="*/ 2676525 h 3552825"/>
              <a:gd name="connsiteX46" fmla="*/ 5771325 w 7638225"/>
              <a:gd name="connsiteY46" fmla="*/ 2781300 h 3552825"/>
              <a:gd name="connsiteX47" fmla="*/ 5730844 w 7638225"/>
              <a:gd name="connsiteY47" fmla="*/ 2831306 h 3552825"/>
              <a:gd name="connsiteX48" fmla="*/ 5609400 w 7638225"/>
              <a:gd name="connsiteY48" fmla="*/ 2781300 h 3552825"/>
              <a:gd name="connsiteX49" fmla="*/ 5552250 w 7638225"/>
              <a:gd name="connsiteY49" fmla="*/ 2762250 h 3552825"/>
              <a:gd name="connsiteX50" fmla="*/ 5523675 w 7638225"/>
              <a:gd name="connsiteY50" fmla="*/ 2752725 h 3552825"/>
              <a:gd name="connsiteX51" fmla="*/ 5466525 w 7638225"/>
              <a:gd name="connsiteY51" fmla="*/ 2714625 h 3552825"/>
              <a:gd name="connsiteX52" fmla="*/ 5409375 w 7638225"/>
              <a:gd name="connsiteY52" fmla="*/ 2695575 h 3552825"/>
              <a:gd name="connsiteX53" fmla="*/ 5380800 w 7638225"/>
              <a:gd name="connsiteY53" fmla="*/ 2686050 h 3552825"/>
              <a:gd name="connsiteX54" fmla="*/ 5180775 w 7638225"/>
              <a:gd name="connsiteY54" fmla="*/ 2590800 h 3552825"/>
              <a:gd name="connsiteX55" fmla="*/ 5199825 w 7638225"/>
              <a:gd name="connsiteY55" fmla="*/ 2562225 h 3552825"/>
              <a:gd name="connsiteX56" fmla="*/ 5256975 w 7638225"/>
              <a:gd name="connsiteY56" fmla="*/ 2543175 h 3552825"/>
              <a:gd name="connsiteX57" fmla="*/ 5295075 w 7638225"/>
              <a:gd name="connsiteY57" fmla="*/ 2486025 h 3552825"/>
              <a:gd name="connsiteX58" fmla="*/ 5314125 w 7638225"/>
              <a:gd name="connsiteY58" fmla="*/ 2457450 h 3552825"/>
              <a:gd name="connsiteX59" fmla="*/ 5304600 w 7638225"/>
              <a:gd name="connsiteY59" fmla="*/ 2400300 h 3552825"/>
              <a:gd name="connsiteX60" fmla="*/ 5266500 w 7638225"/>
              <a:gd name="connsiteY60" fmla="*/ 2390775 h 3552825"/>
              <a:gd name="connsiteX61" fmla="*/ 5209350 w 7638225"/>
              <a:gd name="connsiteY61" fmla="*/ 2371725 h 3552825"/>
              <a:gd name="connsiteX62" fmla="*/ 5180775 w 7638225"/>
              <a:gd name="connsiteY62" fmla="*/ 2362200 h 3552825"/>
              <a:gd name="connsiteX63" fmla="*/ 5152200 w 7638225"/>
              <a:gd name="connsiteY63" fmla="*/ 2352675 h 3552825"/>
              <a:gd name="connsiteX64" fmla="*/ 5123625 w 7638225"/>
              <a:gd name="connsiteY64" fmla="*/ 2295525 h 3552825"/>
              <a:gd name="connsiteX65" fmla="*/ 5133150 w 7638225"/>
              <a:gd name="connsiteY65" fmla="*/ 2257425 h 3552825"/>
              <a:gd name="connsiteX66" fmla="*/ 5123625 w 7638225"/>
              <a:gd name="connsiteY66" fmla="*/ 2143125 h 3552825"/>
              <a:gd name="connsiteX67" fmla="*/ 5095050 w 7638225"/>
              <a:gd name="connsiteY67" fmla="*/ 2124075 h 3552825"/>
              <a:gd name="connsiteX68" fmla="*/ 5009325 w 7638225"/>
              <a:gd name="connsiteY68" fmla="*/ 2114550 h 3552825"/>
              <a:gd name="connsiteX69" fmla="*/ 5037900 w 7638225"/>
              <a:gd name="connsiteY69" fmla="*/ 2028825 h 3552825"/>
              <a:gd name="connsiteX70" fmla="*/ 5047425 w 7638225"/>
              <a:gd name="connsiteY70" fmla="*/ 2000250 h 3552825"/>
              <a:gd name="connsiteX71" fmla="*/ 5037900 w 7638225"/>
              <a:gd name="connsiteY71" fmla="*/ 1895475 h 3552825"/>
              <a:gd name="connsiteX72" fmla="*/ 4952175 w 7638225"/>
              <a:gd name="connsiteY72" fmla="*/ 1847850 h 3552825"/>
              <a:gd name="connsiteX73" fmla="*/ 4923600 w 7638225"/>
              <a:gd name="connsiteY73" fmla="*/ 1828800 h 3552825"/>
              <a:gd name="connsiteX74" fmla="*/ 4809300 w 7638225"/>
              <a:gd name="connsiteY74" fmla="*/ 1819275 h 3552825"/>
              <a:gd name="connsiteX75" fmla="*/ 4780725 w 7638225"/>
              <a:gd name="connsiteY75" fmla="*/ 1809750 h 3552825"/>
              <a:gd name="connsiteX76" fmla="*/ 4723575 w 7638225"/>
              <a:gd name="connsiteY76" fmla="*/ 1781175 h 3552825"/>
              <a:gd name="connsiteX77" fmla="*/ 4704525 w 7638225"/>
              <a:gd name="connsiteY77" fmla="*/ 1752600 h 3552825"/>
              <a:gd name="connsiteX78" fmla="*/ 4685475 w 7638225"/>
              <a:gd name="connsiteY78" fmla="*/ 1676400 h 3552825"/>
              <a:gd name="connsiteX79" fmla="*/ 4647375 w 7638225"/>
              <a:gd name="connsiteY79" fmla="*/ 1619250 h 3552825"/>
              <a:gd name="connsiteX80" fmla="*/ 4590225 w 7638225"/>
              <a:gd name="connsiteY80" fmla="*/ 1600200 h 3552825"/>
              <a:gd name="connsiteX81" fmla="*/ 4371150 w 7638225"/>
              <a:gd name="connsiteY81" fmla="*/ 1609725 h 3552825"/>
              <a:gd name="connsiteX82" fmla="*/ 4352100 w 7638225"/>
              <a:gd name="connsiteY82" fmla="*/ 1638300 h 3552825"/>
              <a:gd name="connsiteX83" fmla="*/ 4342575 w 7638225"/>
              <a:gd name="connsiteY83" fmla="*/ 1704975 h 3552825"/>
              <a:gd name="connsiteX84" fmla="*/ 4314000 w 7638225"/>
              <a:gd name="connsiteY84" fmla="*/ 1724025 h 3552825"/>
              <a:gd name="connsiteX85" fmla="*/ 4228275 w 7638225"/>
              <a:gd name="connsiteY85" fmla="*/ 1714500 h 3552825"/>
              <a:gd name="connsiteX86" fmla="*/ 4199700 w 7638225"/>
              <a:gd name="connsiteY86" fmla="*/ 1619250 h 3552825"/>
              <a:gd name="connsiteX87" fmla="*/ 4190175 w 7638225"/>
              <a:gd name="connsiteY87" fmla="*/ 1590675 h 3552825"/>
              <a:gd name="connsiteX88" fmla="*/ 4123500 w 7638225"/>
              <a:gd name="connsiteY88" fmla="*/ 1571625 h 3552825"/>
              <a:gd name="connsiteX89" fmla="*/ 3935382 w 7638225"/>
              <a:gd name="connsiteY89" fmla="*/ 1631156 h 3552825"/>
              <a:gd name="connsiteX90" fmla="*/ 3856800 w 7638225"/>
              <a:gd name="connsiteY90" fmla="*/ 1631156 h 3552825"/>
              <a:gd name="connsiteX91" fmla="*/ 3828225 w 7638225"/>
              <a:gd name="connsiteY91" fmla="*/ 1619250 h 3552825"/>
              <a:gd name="connsiteX92" fmla="*/ 3759169 w 7638225"/>
              <a:gd name="connsiteY92" fmla="*/ 1626394 h 3552825"/>
              <a:gd name="connsiteX93" fmla="*/ 3856800 w 7638225"/>
              <a:gd name="connsiteY93" fmla="*/ 1719263 h 3552825"/>
              <a:gd name="connsiteX94" fmla="*/ 3835369 w 7638225"/>
              <a:gd name="connsiteY94" fmla="*/ 1774032 h 3552825"/>
              <a:gd name="connsiteX95" fmla="*/ 3818700 w 7638225"/>
              <a:gd name="connsiteY95" fmla="*/ 1809750 h 3552825"/>
              <a:gd name="connsiteX96" fmla="*/ 3837750 w 7638225"/>
              <a:gd name="connsiteY96" fmla="*/ 1876425 h 3552825"/>
              <a:gd name="connsiteX97" fmla="*/ 3835369 w 7638225"/>
              <a:gd name="connsiteY97" fmla="*/ 1997869 h 3552825"/>
              <a:gd name="connsiteX98" fmla="*/ 3792506 w 7638225"/>
              <a:gd name="connsiteY98" fmla="*/ 2033587 h 3552825"/>
              <a:gd name="connsiteX99" fmla="*/ 3723450 w 7638225"/>
              <a:gd name="connsiteY99" fmla="*/ 1976438 h 3552825"/>
              <a:gd name="connsiteX100" fmla="*/ 3675825 w 7638225"/>
              <a:gd name="connsiteY100" fmla="*/ 1955006 h 3552825"/>
              <a:gd name="connsiteX101" fmla="*/ 3559144 w 7638225"/>
              <a:gd name="connsiteY101" fmla="*/ 1959768 h 3552825"/>
              <a:gd name="connsiteX102" fmla="*/ 3552001 w 7638225"/>
              <a:gd name="connsiteY102" fmla="*/ 2019300 h 3552825"/>
              <a:gd name="connsiteX103" fmla="*/ 3428175 w 7638225"/>
              <a:gd name="connsiteY103" fmla="*/ 2019300 h 3552825"/>
              <a:gd name="connsiteX104" fmla="*/ 3399600 w 7638225"/>
              <a:gd name="connsiteY104" fmla="*/ 2038350 h 3552825"/>
              <a:gd name="connsiteX105" fmla="*/ 3361500 w 7638225"/>
              <a:gd name="connsiteY105" fmla="*/ 2028825 h 3552825"/>
              <a:gd name="connsiteX106" fmla="*/ 3332925 w 7638225"/>
              <a:gd name="connsiteY106" fmla="*/ 2019300 h 3552825"/>
              <a:gd name="connsiteX107" fmla="*/ 3256725 w 7638225"/>
              <a:gd name="connsiteY107" fmla="*/ 2000250 h 3552825"/>
              <a:gd name="connsiteX108" fmla="*/ 3228150 w 7638225"/>
              <a:gd name="connsiteY108" fmla="*/ 1981200 h 3552825"/>
              <a:gd name="connsiteX109" fmla="*/ 3142425 w 7638225"/>
              <a:gd name="connsiteY109" fmla="*/ 1885950 h 3552825"/>
              <a:gd name="connsiteX110" fmla="*/ 3094800 w 7638225"/>
              <a:gd name="connsiteY110" fmla="*/ 1847850 h 3552825"/>
              <a:gd name="connsiteX111" fmla="*/ 2961450 w 7638225"/>
              <a:gd name="connsiteY111" fmla="*/ 1857375 h 3552825"/>
              <a:gd name="connsiteX112" fmla="*/ 2932875 w 7638225"/>
              <a:gd name="connsiteY112" fmla="*/ 1866900 h 3552825"/>
              <a:gd name="connsiteX113" fmla="*/ 2885250 w 7638225"/>
              <a:gd name="connsiteY113" fmla="*/ 1876425 h 3552825"/>
              <a:gd name="connsiteX114" fmla="*/ 2818575 w 7638225"/>
              <a:gd name="connsiteY114" fmla="*/ 1857375 h 3552825"/>
              <a:gd name="connsiteX115" fmla="*/ 2770950 w 7638225"/>
              <a:gd name="connsiteY115" fmla="*/ 1800225 h 3552825"/>
              <a:gd name="connsiteX116" fmla="*/ 2742375 w 7638225"/>
              <a:gd name="connsiteY116" fmla="*/ 1781175 h 3552825"/>
              <a:gd name="connsiteX117" fmla="*/ 2685225 w 7638225"/>
              <a:gd name="connsiteY117" fmla="*/ 1762125 h 3552825"/>
              <a:gd name="connsiteX118" fmla="*/ 2609025 w 7638225"/>
              <a:gd name="connsiteY118" fmla="*/ 1743075 h 3552825"/>
              <a:gd name="connsiteX119" fmla="*/ 2494725 w 7638225"/>
              <a:gd name="connsiteY119" fmla="*/ 1685925 h 3552825"/>
              <a:gd name="connsiteX120" fmla="*/ 2475675 w 7638225"/>
              <a:gd name="connsiteY120" fmla="*/ 1657350 h 3552825"/>
              <a:gd name="connsiteX121" fmla="*/ 2447100 w 7638225"/>
              <a:gd name="connsiteY121" fmla="*/ 1638300 h 3552825"/>
              <a:gd name="connsiteX122" fmla="*/ 2456625 w 7638225"/>
              <a:gd name="connsiteY122" fmla="*/ 1485900 h 3552825"/>
              <a:gd name="connsiteX123" fmla="*/ 2399475 w 7638225"/>
              <a:gd name="connsiteY123" fmla="*/ 1466850 h 3552825"/>
              <a:gd name="connsiteX124" fmla="*/ 2370900 w 7638225"/>
              <a:gd name="connsiteY124" fmla="*/ 1447800 h 3552825"/>
              <a:gd name="connsiteX125" fmla="*/ 2342325 w 7638225"/>
              <a:gd name="connsiteY125" fmla="*/ 1419225 h 3552825"/>
              <a:gd name="connsiteX126" fmla="*/ 2313750 w 7638225"/>
              <a:gd name="connsiteY126" fmla="*/ 1409700 h 3552825"/>
              <a:gd name="connsiteX127" fmla="*/ 2199450 w 7638225"/>
              <a:gd name="connsiteY127" fmla="*/ 1362075 h 3552825"/>
              <a:gd name="connsiteX128" fmla="*/ 2170875 w 7638225"/>
              <a:gd name="connsiteY128" fmla="*/ 1352550 h 3552825"/>
              <a:gd name="connsiteX129" fmla="*/ 2113725 w 7638225"/>
              <a:gd name="connsiteY129" fmla="*/ 1371600 h 3552825"/>
              <a:gd name="connsiteX130" fmla="*/ 2094675 w 7638225"/>
              <a:gd name="connsiteY130" fmla="*/ 1343025 h 3552825"/>
              <a:gd name="connsiteX131" fmla="*/ 2066100 w 7638225"/>
              <a:gd name="connsiteY131" fmla="*/ 1285875 h 3552825"/>
              <a:gd name="connsiteX132" fmla="*/ 2037525 w 7638225"/>
              <a:gd name="connsiteY132" fmla="*/ 1276350 h 3552825"/>
              <a:gd name="connsiteX133" fmla="*/ 2008950 w 7638225"/>
              <a:gd name="connsiteY133" fmla="*/ 1257300 h 3552825"/>
              <a:gd name="connsiteX134" fmla="*/ 1999425 w 7638225"/>
              <a:gd name="connsiteY134" fmla="*/ 1085850 h 3552825"/>
              <a:gd name="connsiteX135" fmla="*/ 1989900 w 7638225"/>
              <a:gd name="connsiteY135" fmla="*/ 1057275 h 3552825"/>
              <a:gd name="connsiteX136" fmla="*/ 1951800 w 7638225"/>
              <a:gd name="connsiteY136" fmla="*/ 1047750 h 3552825"/>
              <a:gd name="connsiteX137" fmla="*/ 1866075 w 7638225"/>
              <a:gd name="connsiteY137" fmla="*/ 1019175 h 3552825"/>
              <a:gd name="connsiteX138" fmla="*/ 1837500 w 7638225"/>
              <a:gd name="connsiteY138" fmla="*/ 1009650 h 3552825"/>
              <a:gd name="connsiteX139" fmla="*/ 1808925 w 7638225"/>
              <a:gd name="connsiteY139" fmla="*/ 1000125 h 3552825"/>
              <a:gd name="connsiteX140" fmla="*/ 1780350 w 7638225"/>
              <a:gd name="connsiteY140" fmla="*/ 981075 h 3552825"/>
              <a:gd name="connsiteX141" fmla="*/ 1723200 w 7638225"/>
              <a:gd name="connsiteY141" fmla="*/ 1009650 h 3552825"/>
              <a:gd name="connsiteX142" fmla="*/ 1704150 w 7638225"/>
              <a:gd name="connsiteY142" fmla="*/ 1038225 h 3552825"/>
              <a:gd name="connsiteX143" fmla="*/ 1594612 w 7638225"/>
              <a:gd name="connsiteY143" fmla="*/ 1090613 h 3552825"/>
              <a:gd name="connsiteX144" fmla="*/ 1408875 w 7638225"/>
              <a:gd name="connsiteY144" fmla="*/ 1038225 h 3552825"/>
              <a:gd name="connsiteX145" fmla="*/ 1335056 w 7638225"/>
              <a:gd name="connsiteY145" fmla="*/ 1050132 h 3552825"/>
              <a:gd name="connsiteX146" fmla="*/ 1289813 w 7638225"/>
              <a:gd name="connsiteY146" fmla="*/ 1045369 h 3552825"/>
              <a:gd name="connsiteX147" fmla="*/ 1263619 w 7638225"/>
              <a:gd name="connsiteY147" fmla="*/ 995362 h 3552825"/>
              <a:gd name="connsiteX148" fmla="*/ 1227900 w 7638225"/>
              <a:gd name="connsiteY148" fmla="*/ 957263 h 3552825"/>
              <a:gd name="connsiteX149" fmla="*/ 1323150 w 7638225"/>
              <a:gd name="connsiteY149" fmla="*/ 952500 h 3552825"/>
              <a:gd name="connsiteX150" fmla="*/ 1351725 w 7638225"/>
              <a:gd name="connsiteY150" fmla="*/ 942975 h 3552825"/>
              <a:gd name="connsiteX151" fmla="*/ 1380300 w 7638225"/>
              <a:gd name="connsiteY151" fmla="*/ 914400 h 3552825"/>
              <a:gd name="connsiteX152" fmla="*/ 1389825 w 7638225"/>
              <a:gd name="connsiteY152" fmla="*/ 885825 h 3552825"/>
              <a:gd name="connsiteX153" fmla="*/ 1475550 w 7638225"/>
              <a:gd name="connsiteY153" fmla="*/ 838200 h 3552825"/>
              <a:gd name="connsiteX154" fmla="*/ 1551750 w 7638225"/>
              <a:gd name="connsiteY154" fmla="*/ 828675 h 3552825"/>
              <a:gd name="connsiteX155" fmla="*/ 1608900 w 7638225"/>
              <a:gd name="connsiteY155" fmla="*/ 800100 h 3552825"/>
              <a:gd name="connsiteX156" fmla="*/ 1618425 w 7638225"/>
              <a:gd name="connsiteY156" fmla="*/ 771525 h 3552825"/>
              <a:gd name="connsiteX157" fmla="*/ 1592231 w 7638225"/>
              <a:gd name="connsiteY157" fmla="*/ 719138 h 3552825"/>
              <a:gd name="connsiteX158" fmla="*/ 1573182 w 7638225"/>
              <a:gd name="connsiteY158" fmla="*/ 681038 h 3552825"/>
              <a:gd name="connsiteX159" fmla="*/ 1546987 w 7638225"/>
              <a:gd name="connsiteY159" fmla="*/ 645318 h 3552825"/>
              <a:gd name="connsiteX160" fmla="*/ 1532700 w 7638225"/>
              <a:gd name="connsiteY160" fmla="*/ 609600 h 3552825"/>
              <a:gd name="connsiteX161" fmla="*/ 1504125 w 7638225"/>
              <a:gd name="connsiteY161" fmla="*/ 600075 h 3552825"/>
              <a:gd name="connsiteX162" fmla="*/ 1475550 w 7638225"/>
              <a:gd name="connsiteY162" fmla="*/ 581025 h 3552825"/>
              <a:gd name="connsiteX163" fmla="*/ 1427925 w 7638225"/>
              <a:gd name="connsiteY163" fmla="*/ 495300 h 3552825"/>
              <a:gd name="connsiteX164" fmla="*/ 1399350 w 7638225"/>
              <a:gd name="connsiteY164" fmla="*/ 476250 h 3552825"/>
              <a:gd name="connsiteX165" fmla="*/ 1380300 w 7638225"/>
              <a:gd name="connsiteY165" fmla="*/ 447675 h 3552825"/>
              <a:gd name="connsiteX166" fmla="*/ 1351725 w 7638225"/>
              <a:gd name="connsiteY166" fmla="*/ 438150 h 3552825"/>
              <a:gd name="connsiteX167" fmla="*/ 1294575 w 7638225"/>
              <a:gd name="connsiteY167" fmla="*/ 400050 h 3552825"/>
              <a:gd name="connsiteX168" fmla="*/ 1294575 w 7638225"/>
              <a:gd name="connsiteY168" fmla="*/ 400050 h 3552825"/>
              <a:gd name="connsiteX169" fmla="*/ 1237425 w 7638225"/>
              <a:gd name="connsiteY169" fmla="*/ 342900 h 3552825"/>
              <a:gd name="connsiteX170" fmla="*/ 1208850 w 7638225"/>
              <a:gd name="connsiteY170" fmla="*/ 314325 h 3552825"/>
              <a:gd name="connsiteX171" fmla="*/ 1189800 w 7638225"/>
              <a:gd name="connsiteY171" fmla="*/ 285750 h 3552825"/>
              <a:gd name="connsiteX172" fmla="*/ 1161225 w 7638225"/>
              <a:gd name="connsiteY172" fmla="*/ 276225 h 3552825"/>
              <a:gd name="connsiteX173" fmla="*/ 1142175 w 7638225"/>
              <a:gd name="connsiteY173" fmla="*/ 247650 h 3552825"/>
              <a:gd name="connsiteX174" fmla="*/ 1037400 w 7638225"/>
              <a:gd name="connsiteY174" fmla="*/ 180975 h 3552825"/>
              <a:gd name="connsiteX175" fmla="*/ 1018350 w 7638225"/>
              <a:gd name="connsiteY175" fmla="*/ 152400 h 3552825"/>
              <a:gd name="connsiteX176" fmla="*/ 989775 w 7638225"/>
              <a:gd name="connsiteY176" fmla="*/ 123825 h 3552825"/>
              <a:gd name="connsiteX177" fmla="*/ 970725 w 7638225"/>
              <a:gd name="connsiteY177" fmla="*/ 95250 h 3552825"/>
              <a:gd name="connsiteX178" fmla="*/ 913575 w 7638225"/>
              <a:gd name="connsiteY178" fmla="*/ 47625 h 3552825"/>
              <a:gd name="connsiteX179" fmla="*/ 894525 w 7638225"/>
              <a:gd name="connsiteY179" fmla="*/ 19050 h 3552825"/>
              <a:gd name="connsiteX180" fmla="*/ 837375 w 7638225"/>
              <a:gd name="connsiteY180" fmla="*/ 9525 h 3552825"/>
              <a:gd name="connsiteX181" fmla="*/ 799275 w 7638225"/>
              <a:gd name="connsiteY181" fmla="*/ 0 h 3552825"/>
              <a:gd name="connsiteX182" fmla="*/ 656400 w 7638225"/>
              <a:gd name="connsiteY182" fmla="*/ 9525 h 3552825"/>
              <a:gd name="connsiteX183" fmla="*/ 599250 w 7638225"/>
              <a:gd name="connsiteY183" fmla="*/ 57150 h 3552825"/>
              <a:gd name="connsiteX184" fmla="*/ 504000 w 7638225"/>
              <a:gd name="connsiteY184" fmla="*/ 66675 h 3552825"/>
              <a:gd name="connsiteX185" fmla="*/ 427800 w 7638225"/>
              <a:gd name="connsiteY185" fmla="*/ 85725 h 3552825"/>
              <a:gd name="connsiteX186" fmla="*/ 418275 w 7638225"/>
              <a:gd name="connsiteY186" fmla="*/ 114300 h 3552825"/>
              <a:gd name="connsiteX187" fmla="*/ 446850 w 7638225"/>
              <a:gd name="connsiteY187" fmla="*/ 180975 h 3552825"/>
              <a:gd name="connsiteX188" fmla="*/ 504000 w 7638225"/>
              <a:gd name="connsiteY188" fmla="*/ 219075 h 3552825"/>
              <a:gd name="connsiteX189" fmla="*/ 513525 w 7638225"/>
              <a:gd name="connsiteY189" fmla="*/ 319087 h 3552825"/>
              <a:gd name="connsiteX190" fmla="*/ 480188 w 7638225"/>
              <a:gd name="connsiteY190" fmla="*/ 381000 h 3552825"/>
              <a:gd name="connsiteX191" fmla="*/ 456375 w 7638225"/>
              <a:gd name="connsiteY191" fmla="*/ 419100 h 3552825"/>
              <a:gd name="connsiteX192" fmla="*/ 399225 w 7638225"/>
              <a:gd name="connsiteY192" fmla="*/ 447675 h 3552825"/>
              <a:gd name="connsiteX193" fmla="*/ 301594 w 7638225"/>
              <a:gd name="connsiteY193" fmla="*/ 447675 h 3552825"/>
              <a:gd name="connsiteX194" fmla="*/ 275400 w 7638225"/>
              <a:gd name="connsiteY194" fmla="*/ 409575 h 3552825"/>
              <a:gd name="connsiteX195" fmla="*/ 18225 w 7638225"/>
              <a:gd name="connsiteY195" fmla="*/ 397669 h 3552825"/>
              <a:gd name="connsiteX196" fmla="*/ 56325 w 7638225"/>
              <a:gd name="connsiteY196" fmla="*/ 447675 h 3552825"/>
              <a:gd name="connsiteX197" fmla="*/ 72994 w 7638225"/>
              <a:gd name="connsiteY197" fmla="*/ 511969 h 3552825"/>
              <a:gd name="connsiteX198" fmla="*/ 3938 w 7638225"/>
              <a:gd name="connsiteY198" fmla="*/ 561975 h 3552825"/>
              <a:gd name="connsiteX199" fmla="*/ 30131 w 7638225"/>
              <a:gd name="connsiteY199" fmla="*/ 619125 h 3552825"/>
              <a:gd name="connsiteX200" fmla="*/ 46800 w 7638225"/>
              <a:gd name="connsiteY200" fmla="*/ 666750 h 3552825"/>
              <a:gd name="connsiteX201" fmla="*/ 65850 w 7638225"/>
              <a:gd name="connsiteY201" fmla="*/ 723900 h 3552825"/>
              <a:gd name="connsiteX202" fmla="*/ 163481 w 7638225"/>
              <a:gd name="connsiteY202" fmla="*/ 726281 h 3552825"/>
              <a:gd name="connsiteX203" fmla="*/ 199200 w 7638225"/>
              <a:gd name="connsiteY203" fmla="*/ 762000 h 3552825"/>
              <a:gd name="connsiteX204" fmla="*/ 256350 w 7638225"/>
              <a:gd name="connsiteY204" fmla="*/ 781050 h 3552825"/>
              <a:gd name="connsiteX205" fmla="*/ 284925 w 7638225"/>
              <a:gd name="connsiteY205" fmla="*/ 790575 h 3552825"/>
              <a:gd name="connsiteX206" fmla="*/ 303975 w 7638225"/>
              <a:gd name="connsiteY206" fmla="*/ 847725 h 3552825"/>
              <a:gd name="connsiteX207" fmla="*/ 323025 w 7638225"/>
              <a:gd name="connsiteY207" fmla="*/ 885825 h 3552825"/>
              <a:gd name="connsiteX0" fmla="*/ 7200075 w 7638225"/>
              <a:gd name="connsiteY0" fmla="*/ 3552825 h 3552825"/>
              <a:gd name="connsiteX1" fmla="*/ 7176263 w 7638225"/>
              <a:gd name="connsiteY1" fmla="*/ 3548063 h 3552825"/>
              <a:gd name="connsiteX2" fmla="*/ 7228650 w 7638225"/>
              <a:gd name="connsiteY2" fmla="*/ 3495675 h 3552825"/>
              <a:gd name="connsiteX3" fmla="*/ 7219125 w 7638225"/>
              <a:gd name="connsiteY3" fmla="*/ 3457575 h 3552825"/>
              <a:gd name="connsiteX4" fmla="*/ 7223887 w 7638225"/>
              <a:gd name="connsiteY4" fmla="*/ 3352800 h 3552825"/>
              <a:gd name="connsiteX5" fmla="*/ 7247700 w 7638225"/>
              <a:gd name="connsiteY5" fmla="*/ 3343275 h 3552825"/>
              <a:gd name="connsiteX6" fmla="*/ 7259606 w 7638225"/>
              <a:gd name="connsiteY6" fmla="*/ 3257550 h 3552825"/>
              <a:gd name="connsiteX7" fmla="*/ 7323900 w 7638225"/>
              <a:gd name="connsiteY7" fmla="*/ 3219450 h 3552825"/>
              <a:gd name="connsiteX8" fmla="*/ 7333425 w 7638225"/>
              <a:gd name="connsiteY8" fmla="*/ 3190875 h 3552825"/>
              <a:gd name="connsiteX9" fmla="*/ 7345331 w 7638225"/>
              <a:gd name="connsiteY9" fmla="*/ 2988469 h 3552825"/>
              <a:gd name="connsiteX10" fmla="*/ 7426294 w 7638225"/>
              <a:gd name="connsiteY10" fmla="*/ 2924175 h 3552825"/>
              <a:gd name="connsiteX11" fmla="*/ 7488206 w 7638225"/>
              <a:gd name="connsiteY11" fmla="*/ 2962275 h 3552825"/>
              <a:gd name="connsiteX12" fmla="*/ 7542975 w 7638225"/>
              <a:gd name="connsiteY12" fmla="*/ 2947988 h 3552825"/>
              <a:gd name="connsiteX13" fmla="*/ 7590600 w 7638225"/>
              <a:gd name="connsiteY13" fmla="*/ 2867025 h 3552825"/>
              <a:gd name="connsiteX14" fmla="*/ 7600125 w 7638225"/>
              <a:gd name="connsiteY14" fmla="*/ 2838450 h 3552825"/>
              <a:gd name="connsiteX15" fmla="*/ 7628700 w 7638225"/>
              <a:gd name="connsiteY15" fmla="*/ 2819400 h 3552825"/>
              <a:gd name="connsiteX16" fmla="*/ 7638225 w 7638225"/>
              <a:gd name="connsiteY16" fmla="*/ 2790825 h 3552825"/>
              <a:gd name="connsiteX17" fmla="*/ 7628700 w 7638225"/>
              <a:gd name="connsiteY17" fmla="*/ 2752725 h 3552825"/>
              <a:gd name="connsiteX18" fmla="*/ 7504875 w 7638225"/>
              <a:gd name="connsiteY18" fmla="*/ 2714625 h 3552825"/>
              <a:gd name="connsiteX19" fmla="*/ 7476300 w 7638225"/>
              <a:gd name="connsiteY19" fmla="*/ 2705100 h 3552825"/>
              <a:gd name="connsiteX20" fmla="*/ 7447725 w 7638225"/>
              <a:gd name="connsiteY20" fmla="*/ 2676525 h 3552825"/>
              <a:gd name="connsiteX21" fmla="*/ 7419150 w 7638225"/>
              <a:gd name="connsiteY21" fmla="*/ 2657475 h 3552825"/>
              <a:gd name="connsiteX22" fmla="*/ 7257225 w 7638225"/>
              <a:gd name="connsiteY22" fmla="*/ 2619375 h 3552825"/>
              <a:gd name="connsiteX23" fmla="*/ 7190550 w 7638225"/>
              <a:gd name="connsiteY23" fmla="*/ 2600325 h 3552825"/>
              <a:gd name="connsiteX24" fmla="*/ 7085775 w 7638225"/>
              <a:gd name="connsiteY24" fmla="*/ 2571750 h 3552825"/>
              <a:gd name="connsiteX25" fmla="*/ 7057200 w 7638225"/>
              <a:gd name="connsiteY25" fmla="*/ 2552700 h 3552825"/>
              <a:gd name="connsiteX26" fmla="*/ 6981000 w 7638225"/>
              <a:gd name="connsiteY26" fmla="*/ 2543175 h 3552825"/>
              <a:gd name="connsiteX27" fmla="*/ 6952425 w 7638225"/>
              <a:gd name="connsiteY27" fmla="*/ 2533650 h 3552825"/>
              <a:gd name="connsiteX28" fmla="*/ 6857175 w 7638225"/>
              <a:gd name="connsiteY28" fmla="*/ 2552700 h 3552825"/>
              <a:gd name="connsiteX29" fmla="*/ 6828600 w 7638225"/>
              <a:gd name="connsiteY29" fmla="*/ 2571750 h 3552825"/>
              <a:gd name="connsiteX30" fmla="*/ 6771450 w 7638225"/>
              <a:gd name="connsiteY30" fmla="*/ 2590800 h 3552825"/>
              <a:gd name="connsiteX31" fmla="*/ 6742875 w 7638225"/>
              <a:gd name="connsiteY31" fmla="*/ 2609850 h 3552825"/>
              <a:gd name="connsiteX32" fmla="*/ 6714300 w 7638225"/>
              <a:gd name="connsiteY32" fmla="*/ 2619375 h 3552825"/>
              <a:gd name="connsiteX33" fmla="*/ 6657150 w 7638225"/>
              <a:gd name="connsiteY33" fmla="*/ 2657475 h 3552825"/>
              <a:gd name="connsiteX34" fmla="*/ 6600000 w 7638225"/>
              <a:gd name="connsiteY34" fmla="*/ 2619375 h 3552825"/>
              <a:gd name="connsiteX35" fmla="*/ 6542850 w 7638225"/>
              <a:gd name="connsiteY35" fmla="*/ 2581275 h 3552825"/>
              <a:gd name="connsiteX36" fmla="*/ 6514275 w 7638225"/>
              <a:gd name="connsiteY36" fmla="*/ 2562225 h 3552825"/>
              <a:gd name="connsiteX37" fmla="*/ 6428550 w 7638225"/>
              <a:gd name="connsiteY37" fmla="*/ 2543175 h 3552825"/>
              <a:gd name="connsiteX38" fmla="*/ 6247575 w 7638225"/>
              <a:gd name="connsiteY38" fmla="*/ 2533650 h 3552825"/>
              <a:gd name="connsiteX39" fmla="*/ 6171375 w 7638225"/>
              <a:gd name="connsiteY39" fmla="*/ 2552700 h 3552825"/>
              <a:gd name="connsiteX40" fmla="*/ 6142800 w 7638225"/>
              <a:gd name="connsiteY40" fmla="*/ 2571750 h 3552825"/>
              <a:gd name="connsiteX41" fmla="*/ 6133275 w 7638225"/>
              <a:gd name="connsiteY41" fmla="*/ 2619375 h 3552825"/>
              <a:gd name="connsiteX42" fmla="*/ 6076125 w 7638225"/>
              <a:gd name="connsiteY42" fmla="*/ 2647950 h 3552825"/>
              <a:gd name="connsiteX43" fmla="*/ 5876100 w 7638225"/>
              <a:gd name="connsiteY43" fmla="*/ 2647950 h 3552825"/>
              <a:gd name="connsiteX44" fmla="*/ 5838000 w 7638225"/>
              <a:gd name="connsiteY44" fmla="*/ 2657475 h 3552825"/>
              <a:gd name="connsiteX45" fmla="*/ 5780850 w 7638225"/>
              <a:gd name="connsiteY45" fmla="*/ 2676525 h 3552825"/>
              <a:gd name="connsiteX46" fmla="*/ 5771325 w 7638225"/>
              <a:gd name="connsiteY46" fmla="*/ 2781300 h 3552825"/>
              <a:gd name="connsiteX47" fmla="*/ 5730844 w 7638225"/>
              <a:gd name="connsiteY47" fmla="*/ 2831306 h 3552825"/>
              <a:gd name="connsiteX48" fmla="*/ 5609400 w 7638225"/>
              <a:gd name="connsiteY48" fmla="*/ 2781300 h 3552825"/>
              <a:gd name="connsiteX49" fmla="*/ 5552250 w 7638225"/>
              <a:gd name="connsiteY49" fmla="*/ 2762250 h 3552825"/>
              <a:gd name="connsiteX50" fmla="*/ 5523675 w 7638225"/>
              <a:gd name="connsiteY50" fmla="*/ 2752725 h 3552825"/>
              <a:gd name="connsiteX51" fmla="*/ 5466525 w 7638225"/>
              <a:gd name="connsiteY51" fmla="*/ 2714625 h 3552825"/>
              <a:gd name="connsiteX52" fmla="*/ 5409375 w 7638225"/>
              <a:gd name="connsiteY52" fmla="*/ 2695575 h 3552825"/>
              <a:gd name="connsiteX53" fmla="*/ 5380800 w 7638225"/>
              <a:gd name="connsiteY53" fmla="*/ 2686050 h 3552825"/>
              <a:gd name="connsiteX54" fmla="*/ 5180775 w 7638225"/>
              <a:gd name="connsiteY54" fmla="*/ 2590800 h 3552825"/>
              <a:gd name="connsiteX55" fmla="*/ 5199825 w 7638225"/>
              <a:gd name="connsiteY55" fmla="*/ 2562225 h 3552825"/>
              <a:gd name="connsiteX56" fmla="*/ 5256975 w 7638225"/>
              <a:gd name="connsiteY56" fmla="*/ 2543175 h 3552825"/>
              <a:gd name="connsiteX57" fmla="*/ 5295075 w 7638225"/>
              <a:gd name="connsiteY57" fmla="*/ 2486025 h 3552825"/>
              <a:gd name="connsiteX58" fmla="*/ 5314125 w 7638225"/>
              <a:gd name="connsiteY58" fmla="*/ 2457450 h 3552825"/>
              <a:gd name="connsiteX59" fmla="*/ 5304600 w 7638225"/>
              <a:gd name="connsiteY59" fmla="*/ 2400300 h 3552825"/>
              <a:gd name="connsiteX60" fmla="*/ 5266500 w 7638225"/>
              <a:gd name="connsiteY60" fmla="*/ 2390775 h 3552825"/>
              <a:gd name="connsiteX61" fmla="*/ 5209350 w 7638225"/>
              <a:gd name="connsiteY61" fmla="*/ 2371725 h 3552825"/>
              <a:gd name="connsiteX62" fmla="*/ 5180775 w 7638225"/>
              <a:gd name="connsiteY62" fmla="*/ 2362200 h 3552825"/>
              <a:gd name="connsiteX63" fmla="*/ 5152200 w 7638225"/>
              <a:gd name="connsiteY63" fmla="*/ 2352675 h 3552825"/>
              <a:gd name="connsiteX64" fmla="*/ 5123625 w 7638225"/>
              <a:gd name="connsiteY64" fmla="*/ 2295525 h 3552825"/>
              <a:gd name="connsiteX65" fmla="*/ 5133150 w 7638225"/>
              <a:gd name="connsiteY65" fmla="*/ 2257425 h 3552825"/>
              <a:gd name="connsiteX66" fmla="*/ 5123625 w 7638225"/>
              <a:gd name="connsiteY66" fmla="*/ 2143125 h 3552825"/>
              <a:gd name="connsiteX67" fmla="*/ 5095050 w 7638225"/>
              <a:gd name="connsiteY67" fmla="*/ 2124075 h 3552825"/>
              <a:gd name="connsiteX68" fmla="*/ 5009325 w 7638225"/>
              <a:gd name="connsiteY68" fmla="*/ 2114550 h 3552825"/>
              <a:gd name="connsiteX69" fmla="*/ 5037900 w 7638225"/>
              <a:gd name="connsiteY69" fmla="*/ 2028825 h 3552825"/>
              <a:gd name="connsiteX70" fmla="*/ 5047425 w 7638225"/>
              <a:gd name="connsiteY70" fmla="*/ 2000250 h 3552825"/>
              <a:gd name="connsiteX71" fmla="*/ 5037900 w 7638225"/>
              <a:gd name="connsiteY71" fmla="*/ 1895475 h 3552825"/>
              <a:gd name="connsiteX72" fmla="*/ 4952175 w 7638225"/>
              <a:gd name="connsiteY72" fmla="*/ 1847850 h 3552825"/>
              <a:gd name="connsiteX73" fmla="*/ 4923600 w 7638225"/>
              <a:gd name="connsiteY73" fmla="*/ 1828800 h 3552825"/>
              <a:gd name="connsiteX74" fmla="*/ 4809300 w 7638225"/>
              <a:gd name="connsiteY74" fmla="*/ 1819275 h 3552825"/>
              <a:gd name="connsiteX75" fmla="*/ 4780725 w 7638225"/>
              <a:gd name="connsiteY75" fmla="*/ 1809750 h 3552825"/>
              <a:gd name="connsiteX76" fmla="*/ 4723575 w 7638225"/>
              <a:gd name="connsiteY76" fmla="*/ 1781175 h 3552825"/>
              <a:gd name="connsiteX77" fmla="*/ 4704525 w 7638225"/>
              <a:gd name="connsiteY77" fmla="*/ 1752600 h 3552825"/>
              <a:gd name="connsiteX78" fmla="*/ 4685475 w 7638225"/>
              <a:gd name="connsiteY78" fmla="*/ 1676400 h 3552825"/>
              <a:gd name="connsiteX79" fmla="*/ 4647375 w 7638225"/>
              <a:gd name="connsiteY79" fmla="*/ 1619250 h 3552825"/>
              <a:gd name="connsiteX80" fmla="*/ 4590225 w 7638225"/>
              <a:gd name="connsiteY80" fmla="*/ 1600200 h 3552825"/>
              <a:gd name="connsiteX81" fmla="*/ 4371150 w 7638225"/>
              <a:gd name="connsiteY81" fmla="*/ 1609725 h 3552825"/>
              <a:gd name="connsiteX82" fmla="*/ 4352100 w 7638225"/>
              <a:gd name="connsiteY82" fmla="*/ 1638300 h 3552825"/>
              <a:gd name="connsiteX83" fmla="*/ 4342575 w 7638225"/>
              <a:gd name="connsiteY83" fmla="*/ 1704975 h 3552825"/>
              <a:gd name="connsiteX84" fmla="*/ 4314000 w 7638225"/>
              <a:gd name="connsiteY84" fmla="*/ 1724025 h 3552825"/>
              <a:gd name="connsiteX85" fmla="*/ 4228275 w 7638225"/>
              <a:gd name="connsiteY85" fmla="*/ 1714500 h 3552825"/>
              <a:gd name="connsiteX86" fmla="*/ 4199700 w 7638225"/>
              <a:gd name="connsiteY86" fmla="*/ 1619250 h 3552825"/>
              <a:gd name="connsiteX87" fmla="*/ 4190175 w 7638225"/>
              <a:gd name="connsiteY87" fmla="*/ 1590675 h 3552825"/>
              <a:gd name="connsiteX88" fmla="*/ 4123500 w 7638225"/>
              <a:gd name="connsiteY88" fmla="*/ 1571625 h 3552825"/>
              <a:gd name="connsiteX89" fmla="*/ 3935382 w 7638225"/>
              <a:gd name="connsiteY89" fmla="*/ 1631156 h 3552825"/>
              <a:gd name="connsiteX90" fmla="*/ 3856800 w 7638225"/>
              <a:gd name="connsiteY90" fmla="*/ 1631156 h 3552825"/>
              <a:gd name="connsiteX91" fmla="*/ 3828225 w 7638225"/>
              <a:gd name="connsiteY91" fmla="*/ 1619250 h 3552825"/>
              <a:gd name="connsiteX92" fmla="*/ 3759169 w 7638225"/>
              <a:gd name="connsiteY92" fmla="*/ 1626394 h 3552825"/>
              <a:gd name="connsiteX93" fmla="*/ 3856800 w 7638225"/>
              <a:gd name="connsiteY93" fmla="*/ 1719263 h 3552825"/>
              <a:gd name="connsiteX94" fmla="*/ 3835369 w 7638225"/>
              <a:gd name="connsiteY94" fmla="*/ 1774032 h 3552825"/>
              <a:gd name="connsiteX95" fmla="*/ 3818700 w 7638225"/>
              <a:gd name="connsiteY95" fmla="*/ 1809750 h 3552825"/>
              <a:gd name="connsiteX96" fmla="*/ 3837750 w 7638225"/>
              <a:gd name="connsiteY96" fmla="*/ 1876425 h 3552825"/>
              <a:gd name="connsiteX97" fmla="*/ 3828225 w 7638225"/>
              <a:gd name="connsiteY97" fmla="*/ 1957388 h 3552825"/>
              <a:gd name="connsiteX98" fmla="*/ 3792506 w 7638225"/>
              <a:gd name="connsiteY98" fmla="*/ 2033587 h 3552825"/>
              <a:gd name="connsiteX99" fmla="*/ 3723450 w 7638225"/>
              <a:gd name="connsiteY99" fmla="*/ 1976438 h 3552825"/>
              <a:gd name="connsiteX100" fmla="*/ 3675825 w 7638225"/>
              <a:gd name="connsiteY100" fmla="*/ 1955006 h 3552825"/>
              <a:gd name="connsiteX101" fmla="*/ 3559144 w 7638225"/>
              <a:gd name="connsiteY101" fmla="*/ 1959768 h 3552825"/>
              <a:gd name="connsiteX102" fmla="*/ 3552001 w 7638225"/>
              <a:gd name="connsiteY102" fmla="*/ 2019300 h 3552825"/>
              <a:gd name="connsiteX103" fmla="*/ 3428175 w 7638225"/>
              <a:gd name="connsiteY103" fmla="*/ 2019300 h 3552825"/>
              <a:gd name="connsiteX104" fmla="*/ 3399600 w 7638225"/>
              <a:gd name="connsiteY104" fmla="*/ 2038350 h 3552825"/>
              <a:gd name="connsiteX105" fmla="*/ 3361500 w 7638225"/>
              <a:gd name="connsiteY105" fmla="*/ 2028825 h 3552825"/>
              <a:gd name="connsiteX106" fmla="*/ 3332925 w 7638225"/>
              <a:gd name="connsiteY106" fmla="*/ 2019300 h 3552825"/>
              <a:gd name="connsiteX107" fmla="*/ 3256725 w 7638225"/>
              <a:gd name="connsiteY107" fmla="*/ 2000250 h 3552825"/>
              <a:gd name="connsiteX108" fmla="*/ 3228150 w 7638225"/>
              <a:gd name="connsiteY108" fmla="*/ 1981200 h 3552825"/>
              <a:gd name="connsiteX109" fmla="*/ 3142425 w 7638225"/>
              <a:gd name="connsiteY109" fmla="*/ 1885950 h 3552825"/>
              <a:gd name="connsiteX110" fmla="*/ 3094800 w 7638225"/>
              <a:gd name="connsiteY110" fmla="*/ 1847850 h 3552825"/>
              <a:gd name="connsiteX111" fmla="*/ 2961450 w 7638225"/>
              <a:gd name="connsiteY111" fmla="*/ 1857375 h 3552825"/>
              <a:gd name="connsiteX112" fmla="*/ 2932875 w 7638225"/>
              <a:gd name="connsiteY112" fmla="*/ 1866900 h 3552825"/>
              <a:gd name="connsiteX113" fmla="*/ 2885250 w 7638225"/>
              <a:gd name="connsiteY113" fmla="*/ 1876425 h 3552825"/>
              <a:gd name="connsiteX114" fmla="*/ 2818575 w 7638225"/>
              <a:gd name="connsiteY114" fmla="*/ 1857375 h 3552825"/>
              <a:gd name="connsiteX115" fmla="*/ 2770950 w 7638225"/>
              <a:gd name="connsiteY115" fmla="*/ 1800225 h 3552825"/>
              <a:gd name="connsiteX116" fmla="*/ 2742375 w 7638225"/>
              <a:gd name="connsiteY116" fmla="*/ 1781175 h 3552825"/>
              <a:gd name="connsiteX117" fmla="*/ 2685225 w 7638225"/>
              <a:gd name="connsiteY117" fmla="*/ 1762125 h 3552825"/>
              <a:gd name="connsiteX118" fmla="*/ 2609025 w 7638225"/>
              <a:gd name="connsiteY118" fmla="*/ 1743075 h 3552825"/>
              <a:gd name="connsiteX119" fmla="*/ 2494725 w 7638225"/>
              <a:gd name="connsiteY119" fmla="*/ 1685925 h 3552825"/>
              <a:gd name="connsiteX120" fmla="*/ 2475675 w 7638225"/>
              <a:gd name="connsiteY120" fmla="*/ 1657350 h 3552825"/>
              <a:gd name="connsiteX121" fmla="*/ 2447100 w 7638225"/>
              <a:gd name="connsiteY121" fmla="*/ 1638300 h 3552825"/>
              <a:gd name="connsiteX122" fmla="*/ 2456625 w 7638225"/>
              <a:gd name="connsiteY122" fmla="*/ 1485900 h 3552825"/>
              <a:gd name="connsiteX123" fmla="*/ 2399475 w 7638225"/>
              <a:gd name="connsiteY123" fmla="*/ 1466850 h 3552825"/>
              <a:gd name="connsiteX124" fmla="*/ 2370900 w 7638225"/>
              <a:gd name="connsiteY124" fmla="*/ 1447800 h 3552825"/>
              <a:gd name="connsiteX125" fmla="*/ 2342325 w 7638225"/>
              <a:gd name="connsiteY125" fmla="*/ 1419225 h 3552825"/>
              <a:gd name="connsiteX126" fmla="*/ 2313750 w 7638225"/>
              <a:gd name="connsiteY126" fmla="*/ 1409700 h 3552825"/>
              <a:gd name="connsiteX127" fmla="*/ 2199450 w 7638225"/>
              <a:gd name="connsiteY127" fmla="*/ 1362075 h 3552825"/>
              <a:gd name="connsiteX128" fmla="*/ 2170875 w 7638225"/>
              <a:gd name="connsiteY128" fmla="*/ 1352550 h 3552825"/>
              <a:gd name="connsiteX129" fmla="*/ 2113725 w 7638225"/>
              <a:gd name="connsiteY129" fmla="*/ 1371600 h 3552825"/>
              <a:gd name="connsiteX130" fmla="*/ 2094675 w 7638225"/>
              <a:gd name="connsiteY130" fmla="*/ 1343025 h 3552825"/>
              <a:gd name="connsiteX131" fmla="*/ 2066100 w 7638225"/>
              <a:gd name="connsiteY131" fmla="*/ 1285875 h 3552825"/>
              <a:gd name="connsiteX132" fmla="*/ 2037525 w 7638225"/>
              <a:gd name="connsiteY132" fmla="*/ 1276350 h 3552825"/>
              <a:gd name="connsiteX133" fmla="*/ 2008950 w 7638225"/>
              <a:gd name="connsiteY133" fmla="*/ 1257300 h 3552825"/>
              <a:gd name="connsiteX134" fmla="*/ 1999425 w 7638225"/>
              <a:gd name="connsiteY134" fmla="*/ 1085850 h 3552825"/>
              <a:gd name="connsiteX135" fmla="*/ 1989900 w 7638225"/>
              <a:gd name="connsiteY135" fmla="*/ 1057275 h 3552825"/>
              <a:gd name="connsiteX136" fmla="*/ 1951800 w 7638225"/>
              <a:gd name="connsiteY136" fmla="*/ 1047750 h 3552825"/>
              <a:gd name="connsiteX137" fmla="*/ 1866075 w 7638225"/>
              <a:gd name="connsiteY137" fmla="*/ 1019175 h 3552825"/>
              <a:gd name="connsiteX138" fmla="*/ 1837500 w 7638225"/>
              <a:gd name="connsiteY138" fmla="*/ 1009650 h 3552825"/>
              <a:gd name="connsiteX139" fmla="*/ 1808925 w 7638225"/>
              <a:gd name="connsiteY139" fmla="*/ 1000125 h 3552825"/>
              <a:gd name="connsiteX140" fmla="*/ 1780350 w 7638225"/>
              <a:gd name="connsiteY140" fmla="*/ 981075 h 3552825"/>
              <a:gd name="connsiteX141" fmla="*/ 1723200 w 7638225"/>
              <a:gd name="connsiteY141" fmla="*/ 1009650 h 3552825"/>
              <a:gd name="connsiteX142" fmla="*/ 1704150 w 7638225"/>
              <a:gd name="connsiteY142" fmla="*/ 1038225 h 3552825"/>
              <a:gd name="connsiteX143" fmla="*/ 1594612 w 7638225"/>
              <a:gd name="connsiteY143" fmla="*/ 1090613 h 3552825"/>
              <a:gd name="connsiteX144" fmla="*/ 1408875 w 7638225"/>
              <a:gd name="connsiteY144" fmla="*/ 1038225 h 3552825"/>
              <a:gd name="connsiteX145" fmla="*/ 1335056 w 7638225"/>
              <a:gd name="connsiteY145" fmla="*/ 1050132 h 3552825"/>
              <a:gd name="connsiteX146" fmla="*/ 1289813 w 7638225"/>
              <a:gd name="connsiteY146" fmla="*/ 1045369 h 3552825"/>
              <a:gd name="connsiteX147" fmla="*/ 1263619 w 7638225"/>
              <a:gd name="connsiteY147" fmla="*/ 995362 h 3552825"/>
              <a:gd name="connsiteX148" fmla="*/ 1227900 w 7638225"/>
              <a:gd name="connsiteY148" fmla="*/ 957263 h 3552825"/>
              <a:gd name="connsiteX149" fmla="*/ 1323150 w 7638225"/>
              <a:gd name="connsiteY149" fmla="*/ 952500 h 3552825"/>
              <a:gd name="connsiteX150" fmla="*/ 1351725 w 7638225"/>
              <a:gd name="connsiteY150" fmla="*/ 942975 h 3552825"/>
              <a:gd name="connsiteX151" fmla="*/ 1380300 w 7638225"/>
              <a:gd name="connsiteY151" fmla="*/ 914400 h 3552825"/>
              <a:gd name="connsiteX152" fmla="*/ 1389825 w 7638225"/>
              <a:gd name="connsiteY152" fmla="*/ 885825 h 3552825"/>
              <a:gd name="connsiteX153" fmla="*/ 1475550 w 7638225"/>
              <a:gd name="connsiteY153" fmla="*/ 838200 h 3552825"/>
              <a:gd name="connsiteX154" fmla="*/ 1551750 w 7638225"/>
              <a:gd name="connsiteY154" fmla="*/ 828675 h 3552825"/>
              <a:gd name="connsiteX155" fmla="*/ 1608900 w 7638225"/>
              <a:gd name="connsiteY155" fmla="*/ 800100 h 3552825"/>
              <a:gd name="connsiteX156" fmla="*/ 1618425 w 7638225"/>
              <a:gd name="connsiteY156" fmla="*/ 771525 h 3552825"/>
              <a:gd name="connsiteX157" fmla="*/ 1592231 w 7638225"/>
              <a:gd name="connsiteY157" fmla="*/ 719138 h 3552825"/>
              <a:gd name="connsiteX158" fmla="*/ 1573182 w 7638225"/>
              <a:gd name="connsiteY158" fmla="*/ 681038 h 3552825"/>
              <a:gd name="connsiteX159" fmla="*/ 1546987 w 7638225"/>
              <a:gd name="connsiteY159" fmla="*/ 645318 h 3552825"/>
              <a:gd name="connsiteX160" fmla="*/ 1532700 w 7638225"/>
              <a:gd name="connsiteY160" fmla="*/ 609600 h 3552825"/>
              <a:gd name="connsiteX161" fmla="*/ 1504125 w 7638225"/>
              <a:gd name="connsiteY161" fmla="*/ 600075 h 3552825"/>
              <a:gd name="connsiteX162" fmla="*/ 1475550 w 7638225"/>
              <a:gd name="connsiteY162" fmla="*/ 581025 h 3552825"/>
              <a:gd name="connsiteX163" fmla="*/ 1427925 w 7638225"/>
              <a:gd name="connsiteY163" fmla="*/ 495300 h 3552825"/>
              <a:gd name="connsiteX164" fmla="*/ 1399350 w 7638225"/>
              <a:gd name="connsiteY164" fmla="*/ 476250 h 3552825"/>
              <a:gd name="connsiteX165" fmla="*/ 1380300 w 7638225"/>
              <a:gd name="connsiteY165" fmla="*/ 447675 h 3552825"/>
              <a:gd name="connsiteX166" fmla="*/ 1351725 w 7638225"/>
              <a:gd name="connsiteY166" fmla="*/ 438150 h 3552825"/>
              <a:gd name="connsiteX167" fmla="*/ 1294575 w 7638225"/>
              <a:gd name="connsiteY167" fmla="*/ 400050 h 3552825"/>
              <a:gd name="connsiteX168" fmla="*/ 1294575 w 7638225"/>
              <a:gd name="connsiteY168" fmla="*/ 400050 h 3552825"/>
              <a:gd name="connsiteX169" fmla="*/ 1237425 w 7638225"/>
              <a:gd name="connsiteY169" fmla="*/ 342900 h 3552825"/>
              <a:gd name="connsiteX170" fmla="*/ 1208850 w 7638225"/>
              <a:gd name="connsiteY170" fmla="*/ 314325 h 3552825"/>
              <a:gd name="connsiteX171" fmla="*/ 1189800 w 7638225"/>
              <a:gd name="connsiteY171" fmla="*/ 285750 h 3552825"/>
              <a:gd name="connsiteX172" fmla="*/ 1161225 w 7638225"/>
              <a:gd name="connsiteY172" fmla="*/ 276225 h 3552825"/>
              <a:gd name="connsiteX173" fmla="*/ 1142175 w 7638225"/>
              <a:gd name="connsiteY173" fmla="*/ 247650 h 3552825"/>
              <a:gd name="connsiteX174" fmla="*/ 1037400 w 7638225"/>
              <a:gd name="connsiteY174" fmla="*/ 180975 h 3552825"/>
              <a:gd name="connsiteX175" fmla="*/ 1018350 w 7638225"/>
              <a:gd name="connsiteY175" fmla="*/ 152400 h 3552825"/>
              <a:gd name="connsiteX176" fmla="*/ 989775 w 7638225"/>
              <a:gd name="connsiteY176" fmla="*/ 123825 h 3552825"/>
              <a:gd name="connsiteX177" fmla="*/ 970725 w 7638225"/>
              <a:gd name="connsiteY177" fmla="*/ 95250 h 3552825"/>
              <a:gd name="connsiteX178" fmla="*/ 913575 w 7638225"/>
              <a:gd name="connsiteY178" fmla="*/ 47625 h 3552825"/>
              <a:gd name="connsiteX179" fmla="*/ 894525 w 7638225"/>
              <a:gd name="connsiteY179" fmla="*/ 19050 h 3552825"/>
              <a:gd name="connsiteX180" fmla="*/ 837375 w 7638225"/>
              <a:gd name="connsiteY180" fmla="*/ 9525 h 3552825"/>
              <a:gd name="connsiteX181" fmla="*/ 799275 w 7638225"/>
              <a:gd name="connsiteY181" fmla="*/ 0 h 3552825"/>
              <a:gd name="connsiteX182" fmla="*/ 656400 w 7638225"/>
              <a:gd name="connsiteY182" fmla="*/ 9525 h 3552825"/>
              <a:gd name="connsiteX183" fmla="*/ 599250 w 7638225"/>
              <a:gd name="connsiteY183" fmla="*/ 57150 h 3552825"/>
              <a:gd name="connsiteX184" fmla="*/ 504000 w 7638225"/>
              <a:gd name="connsiteY184" fmla="*/ 66675 h 3552825"/>
              <a:gd name="connsiteX185" fmla="*/ 427800 w 7638225"/>
              <a:gd name="connsiteY185" fmla="*/ 85725 h 3552825"/>
              <a:gd name="connsiteX186" fmla="*/ 418275 w 7638225"/>
              <a:gd name="connsiteY186" fmla="*/ 114300 h 3552825"/>
              <a:gd name="connsiteX187" fmla="*/ 446850 w 7638225"/>
              <a:gd name="connsiteY187" fmla="*/ 180975 h 3552825"/>
              <a:gd name="connsiteX188" fmla="*/ 504000 w 7638225"/>
              <a:gd name="connsiteY188" fmla="*/ 219075 h 3552825"/>
              <a:gd name="connsiteX189" fmla="*/ 513525 w 7638225"/>
              <a:gd name="connsiteY189" fmla="*/ 319087 h 3552825"/>
              <a:gd name="connsiteX190" fmla="*/ 480188 w 7638225"/>
              <a:gd name="connsiteY190" fmla="*/ 381000 h 3552825"/>
              <a:gd name="connsiteX191" fmla="*/ 456375 w 7638225"/>
              <a:gd name="connsiteY191" fmla="*/ 419100 h 3552825"/>
              <a:gd name="connsiteX192" fmla="*/ 399225 w 7638225"/>
              <a:gd name="connsiteY192" fmla="*/ 447675 h 3552825"/>
              <a:gd name="connsiteX193" fmla="*/ 301594 w 7638225"/>
              <a:gd name="connsiteY193" fmla="*/ 447675 h 3552825"/>
              <a:gd name="connsiteX194" fmla="*/ 275400 w 7638225"/>
              <a:gd name="connsiteY194" fmla="*/ 409575 h 3552825"/>
              <a:gd name="connsiteX195" fmla="*/ 18225 w 7638225"/>
              <a:gd name="connsiteY195" fmla="*/ 397669 h 3552825"/>
              <a:gd name="connsiteX196" fmla="*/ 56325 w 7638225"/>
              <a:gd name="connsiteY196" fmla="*/ 447675 h 3552825"/>
              <a:gd name="connsiteX197" fmla="*/ 72994 w 7638225"/>
              <a:gd name="connsiteY197" fmla="*/ 511969 h 3552825"/>
              <a:gd name="connsiteX198" fmla="*/ 3938 w 7638225"/>
              <a:gd name="connsiteY198" fmla="*/ 561975 h 3552825"/>
              <a:gd name="connsiteX199" fmla="*/ 30131 w 7638225"/>
              <a:gd name="connsiteY199" fmla="*/ 619125 h 3552825"/>
              <a:gd name="connsiteX200" fmla="*/ 46800 w 7638225"/>
              <a:gd name="connsiteY200" fmla="*/ 666750 h 3552825"/>
              <a:gd name="connsiteX201" fmla="*/ 65850 w 7638225"/>
              <a:gd name="connsiteY201" fmla="*/ 723900 h 3552825"/>
              <a:gd name="connsiteX202" fmla="*/ 163481 w 7638225"/>
              <a:gd name="connsiteY202" fmla="*/ 726281 h 3552825"/>
              <a:gd name="connsiteX203" fmla="*/ 199200 w 7638225"/>
              <a:gd name="connsiteY203" fmla="*/ 762000 h 3552825"/>
              <a:gd name="connsiteX204" fmla="*/ 256350 w 7638225"/>
              <a:gd name="connsiteY204" fmla="*/ 781050 h 3552825"/>
              <a:gd name="connsiteX205" fmla="*/ 284925 w 7638225"/>
              <a:gd name="connsiteY205" fmla="*/ 790575 h 3552825"/>
              <a:gd name="connsiteX206" fmla="*/ 303975 w 7638225"/>
              <a:gd name="connsiteY206" fmla="*/ 847725 h 3552825"/>
              <a:gd name="connsiteX207" fmla="*/ 323025 w 7638225"/>
              <a:gd name="connsiteY207" fmla="*/ 885825 h 3552825"/>
              <a:gd name="connsiteX0" fmla="*/ 7200075 w 7638225"/>
              <a:gd name="connsiteY0" fmla="*/ 3552825 h 3552825"/>
              <a:gd name="connsiteX1" fmla="*/ 7176263 w 7638225"/>
              <a:gd name="connsiteY1" fmla="*/ 3548063 h 3552825"/>
              <a:gd name="connsiteX2" fmla="*/ 7228650 w 7638225"/>
              <a:gd name="connsiteY2" fmla="*/ 3495675 h 3552825"/>
              <a:gd name="connsiteX3" fmla="*/ 7219125 w 7638225"/>
              <a:gd name="connsiteY3" fmla="*/ 3457575 h 3552825"/>
              <a:gd name="connsiteX4" fmla="*/ 7223887 w 7638225"/>
              <a:gd name="connsiteY4" fmla="*/ 3352800 h 3552825"/>
              <a:gd name="connsiteX5" fmla="*/ 7247700 w 7638225"/>
              <a:gd name="connsiteY5" fmla="*/ 3343275 h 3552825"/>
              <a:gd name="connsiteX6" fmla="*/ 7259606 w 7638225"/>
              <a:gd name="connsiteY6" fmla="*/ 3257550 h 3552825"/>
              <a:gd name="connsiteX7" fmla="*/ 7323900 w 7638225"/>
              <a:gd name="connsiteY7" fmla="*/ 3219450 h 3552825"/>
              <a:gd name="connsiteX8" fmla="*/ 7333425 w 7638225"/>
              <a:gd name="connsiteY8" fmla="*/ 3190875 h 3552825"/>
              <a:gd name="connsiteX9" fmla="*/ 7345331 w 7638225"/>
              <a:gd name="connsiteY9" fmla="*/ 2988469 h 3552825"/>
              <a:gd name="connsiteX10" fmla="*/ 7426294 w 7638225"/>
              <a:gd name="connsiteY10" fmla="*/ 2924175 h 3552825"/>
              <a:gd name="connsiteX11" fmla="*/ 7488206 w 7638225"/>
              <a:gd name="connsiteY11" fmla="*/ 2962275 h 3552825"/>
              <a:gd name="connsiteX12" fmla="*/ 7542975 w 7638225"/>
              <a:gd name="connsiteY12" fmla="*/ 2947988 h 3552825"/>
              <a:gd name="connsiteX13" fmla="*/ 7590600 w 7638225"/>
              <a:gd name="connsiteY13" fmla="*/ 2867025 h 3552825"/>
              <a:gd name="connsiteX14" fmla="*/ 7600125 w 7638225"/>
              <a:gd name="connsiteY14" fmla="*/ 2838450 h 3552825"/>
              <a:gd name="connsiteX15" fmla="*/ 7628700 w 7638225"/>
              <a:gd name="connsiteY15" fmla="*/ 2819400 h 3552825"/>
              <a:gd name="connsiteX16" fmla="*/ 7638225 w 7638225"/>
              <a:gd name="connsiteY16" fmla="*/ 2790825 h 3552825"/>
              <a:gd name="connsiteX17" fmla="*/ 7628700 w 7638225"/>
              <a:gd name="connsiteY17" fmla="*/ 2752725 h 3552825"/>
              <a:gd name="connsiteX18" fmla="*/ 7504875 w 7638225"/>
              <a:gd name="connsiteY18" fmla="*/ 2714625 h 3552825"/>
              <a:gd name="connsiteX19" fmla="*/ 7476300 w 7638225"/>
              <a:gd name="connsiteY19" fmla="*/ 2705100 h 3552825"/>
              <a:gd name="connsiteX20" fmla="*/ 7447725 w 7638225"/>
              <a:gd name="connsiteY20" fmla="*/ 2676525 h 3552825"/>
              <a:gd name="connsiteX21" fmla="*/ 7419150 w 7638225"/>
              <a:gd name="connsiteY21" fmla="*/ 2657475 h 3552825"/>
              <a:gd name="connsiteX22" fmla="*/ 7257225 w 7638225"/>
              <a:gd name="connsiteY22" fmla="*/ 2619375 h 3552825"/>
              <a:gd name="connsiteX23" fmla="*/ 7190550 w 7638225"/>
              <a:gd name="connsiteY23" fmla="*/ 2600325 h 3552825"/>
              <a:gd name="connsiteX24" fmla="*/ 7085775 w 7638225"/>
              <a:gd name="connsiteY24" fmla="*/ 2571750 h 3552825"/>
              <a:gd name="connsiteX25" fmla="*/ 7057200 w 7638225"/>
              <a:gd name="connsiteY25" fmla="*/ 2552700 h 3552825"/>
              <a:gd name="connsiteX26" fmla="*/ 6981000 w 7638225"/>
              <a:gd name="connsiteY26" fmla="*/ 2543175 h 3552825"/>
              <a:gd name="connsiteX27" fmla="*/ 6952425 w 7638225"/>
              <a:gd name="connsiteY27" fmla="*/ 2533650 h 3552825"/>
              <a:gd name="connsiteX28" fmla="*/ 6857175 w 7638225"/>
              <a:gd name="connsiteY28" fmla="*/ 2552700 h 3552825"/>
              <a:gd name="connsiteX29" fmla="*/ 6828600 w 7638225"/>
              <a:gd name="connsiteY29" fmla="*/ 2571750 h 3552825"/>
              <a:gd name="connsiteX30" fmla="*/ 6771450 w 7638225"/>
              <a:gd name="connsiteY30" fmla="*/ 2590800 h 3552825"/>
              <a:gd name="connsiteX31" fmla="*/ 6742875 w 7638225"/>
              <a:gd name="connsiteY31" fmla="*/ 2609850 h 3552825"/>
              <a:gd name="connsiteX32" fmla="*/ 6714300 w 7638225"/>
              <a:gd name="connsiteY32" fmla="*/ 2619375 h 3552825"/>
              <a:gd name="connsiteX33" fmla="*/ 6657150 w 7638225"/>
              <a:gd name="connsiteY33" fmla="*/ 2657475 h 3552825"/>
              <a:gd name="connsiteX34" fmla="*/ 6600000 w 7638225"/>
              <a:gd name="connsiteY34" fmla="*/ 2619375 h 3552825"/>
              <a:gd name="connsiteX35" fmla="*/ 6542850 w 7638225"/>
              <a:gd name="connsiteY35" fmla="*/ 2581275 h 3552825"/>
              <a:gd name="connsiteX36" fmla="*/ 6514275 w 7638225"/>
              <a:gd name="connsiteY36" fmla="*/ 2562225 h 3552825"/>
              <a:gd name="connsiteX37" fmla="*/ 6428550 w 7638225"/>
              <a:gd name="connsiteY37" fmla="*/ 2543175 h 3552825"/>
              <a:gd name="connsiteX38" fmla="*/ 6247575 w 7638225"/>
              <a:gd name="connsiteY38" fmla="*/ 2533650 h 3552825"/>
              <a:gd name="connsiteX39" fmla="*/ 6171375 w 7638225"/>
              <a:gd name="connsiteY39" fmla="*/ 2552700 h 3552825"/>
              <a:gd name="connsiteX40" fmla="*/ 6142800 w 7638225"/>
              <a:gd name="connsiteY40" fmla="*/ 2571750 h 3552825"/>
              <a:gd name="connsiteX41" fmla="*/ 6133275 w 7638225"/>
              <a:gd name="connsiteY41" fmla="*/ 2619375 h 3552825"/>
              <a:gd name="connsiteX42" fmla="*/ 6076125 w 7638225"/>
              <a:gd name="connsiteY42" fmla="*/ 2647950 h 3552825"/>
              <a:gd name="connsiteX43" fmla="*/ 5876100 w 7638225"/>
              <a:gd name="connsiteY43" fmla="*/ 2647950 h 3552825"/>
              <a:gd name="connsiteX44" fmla="*/ 5838000 w 7638225"/>
              <a:gd name="connsiteY44" fmla="*/ 2657475 h 3552825"/>
              <a:gd name="connsiteX45" fmla="*/ 5780850 w 7638225"/>
              <a:gd name="connsiteY45" fmla="*/ 2676525 h 3552825"/>
              <a:gd name="connsiteX46" fmla="*/ 5771325 w 7638225"/>
              <a:gd name="connsiteY46" fmla="*/ 2781300 h 3552825"/>
              <a:gd name="connsiteX47" fmla="*/ 5730844 w 7638225"/>
              <a:gd name="connsiteY47" fmla="*/ 2831306 h 3552825"/>
              <a:gd name="connsiteX48" fmla="*/ 5609400 w 7638225"/>
              <a:gd name="connsiteY48" fmla="*/ 2781300 h 3552825"/>
              <a:gd name="connsiteX49" fmla="*/ 5552250 w 7638225"/>
              <a:gd name="connsiteY49" fmla="*/ 2762250 h 3552825"/>
              <a:gd name="connsiteX50" fmla="*/ 5523675 w 7638225"/>
              <a:gd name="connsiteY50" fmla="*/ 2752725 h 3552825"/>
              <a:gd name="connsiteX51" fmla="*/ 5466525 w 7638225"/>
              <a:gd name="connsiteY51" fmla="*/ 2714625 h 3552825"/>
              <a:gd name="connsiteX52" fmla="*/ 5409375 w 7638225"/>
              <a:gd name="connsiteY52" fmla="*/ 2695575 h 3552825"/>
              <a:gd name="connsiteX53" fmla="*/ 5380800 w 7638225"/>
              <a:gd name="connsiteY53" fmla="*/ 2686050 h 3552825"/>
              <a:gd name="connsiteX54" fmla="*/ 5180775 w 7638225"/>
              <a:gd name="connsiteY54" fmla="*/ 2590800 h 3552825"/>
              <a:gd name="connsiteX55" fmla="*/ 5199825 w 7638225"/>
              <a:gd name="connsiteY55" fmla="*/ 2562225 h 3552825"/>
              <a:gd name="connsiteX56" fmla="*/ 5256975 w 7638225"/>
              <a:gd name="connsiteY56" fmla="*/ 2543175 h 3552825"/>
              <a:gd name="connsiteX57" fmla="*/ 5295075 w 7638225"/>
              <a:gd name="connsiteY57" fmla="*/ 2486025 h 3552825"/>
              <a:gd name="connsiteX58" fmla="*/ 5314125 w 7638225"/>
              <a:gd name="connsiteY58" fmla="*/ 2457450 h 3552825"/>
              <a:gd name="connsiteX59" fmla="*/ 5304600 w 7638225"/>
              <a:gd name="connsiteY59" fmla="*/ 2400300 h 3552825"/>
              <a:gd name="connsiteX60" fmla="*/ 5266500 w 7638225"/>
              <a:gd name="connsiteY60" fmla="*/ 2390775 h 3552825"/>
              <a:gd name="connsiteX61" fmla="*/ 5209350 w 7638225"/>
              <a:gd name="connsiteY61" fmla="*/ 2371725 h 3552825"/>
              <a:gd name="connsiteX62" fmla="*/ 5180775 w 7638225"/>
              <a:gd name="connsiteY62" fmla="*/ 2362200 h 3552825"/>
              <a:gd name="connsiteX63" fmla="*/ 5152200 w 7638225"/>
              <a:gd name="connsiteY63" fmla="*/ 2352675 h 3552825"/>
              <a:gd name="connsiteX64" fmla="*/ 5123625 w 7638225"/>
              <a:gd name="connsiteY64" fmla="*/ 2295525 h 3552825"/>
              <a:gd name="connsiteX65" fmla="*/ 5133150 w 7638225"/>
              <a:gd name="connsiteY65" fmla="*/ 2257425 h 3552825"/>
              <a:gd name="connsiteX66" fmla="*/ 5123625 w 7638225"/>
              <a:gd name="connsiteY66" fmla="*/ 2143125 h 3552825"/>
              <a:gd name="connsiteX67" fmla="*/ 5095050 w 7638225"/>
              <a:gd name="connsiteY67" fmla="*/ 2124075 h 3552825"/>
              <a:gd name="connsiteX68" fmla="*/ 5009325 w 7638225"/>
              <a:gd name="connsiteY68" fmla="*/ 2114550 h 3552825"/>
              <a:gd name="connsiteX69" fmla="*/ 5037900 w 7638225"/>
              <a:gd name="connsiteY69" fmla="*/ 2028825 h 3552825"/>
              <a:gd name="connsiteX70" fmla="*/ 5047425 w 7638225"/>
              <a:gd name="connsiteY70" fmla="*/ 2000250 h 3552825"/>
              <a:gd name="connsiteX71" fmla="*/ 5037900 w 7638225"/>
              <a:gd name="connsiteY71" fmla="*/ 1895475 h 3552825"/>
              <a:gd name="connsiteX72" fmla="*/ 4952175 w 7638225"/>
              <a:gd name="connsiteY72" fmla="*/ 1847850 h 3552825"/>
              <a:gd name="connsiteX73" fmla="*/ 4923600 w 7638225"/>
              <a:gd name="connsiteY73" fmla="*/ 1828800 h 3552825"/>
              <a:gd name="connsiteX74" fmla="*/ 4809300 w 7638225"/>
              <a:gd name="connsiteY74" fmla="*/ 1819275 h 3552825"/>
              <a:gd name="connsiteX75" fmla="*/ 4780725 w 7638225"/>
              <a:gd name="connsiteY75" fmla="*/ 1809750 h 3552825"/>
              <a:gd name="connsiteX76" fmla="*/ 4723575 w 7638225"/>
              <a:gd name="connsiteY76" fmla="*/ 1781175 h 3552825"/>
              <a:gd name="connsiteX77" fmla="*/ 4704525 w 7638225"/>
              <a:gd name="connsiteY77" fmla="*/ 1752600 h 3552825"/>
              <a:gd name="connsiteX78" fmla="*/ 4685475 w 7638225"/>
              <a:gd name="connsiteY78" fmla="*/ 1676400 h 3552825"/>
              <a:gd name="connsiteX79" fmla="*/ 4647375 w 7638225"/>
              <a:gd name="connsiteY79" fmla="*/ 1619250 h 3552825"/>
              <a:gd name="connsiteX80" fmla="*/ 4590225 w 7638225"/>
              <a:gd name="connsiteY80" fmla="*/ 1600200 h 3552825"/>
              <a:gd name="connsiteX81" fmla="*/ 4371150 w 7638225"/>
              <a:gd name="connsiteY81" fmla="*/ 1609725 h 3552825"/>
              <a:gd name="connsiteX82" fmla="*/ 4352100 w 7638225"/>
              <a:gd name="connsiteY82" fmla="*/ 1638300 h 3552825"/>
              <a:gd name="connsiteX83" fmla="*/ 4342575 w 7638225"/>
              <a:gd name="connsiteY83" fmla="*/ 1704975 h 3552825"/>
              <a:gd name="connsiteX84" fmla="*/ 4314000 w 7638225"/>
              <a:gd name="connsiteY84" fmla="*/ 1724025 h 3552825"/>
              <a:gd name="connsiteX85" fmla="*/ 4228275 w 7638225"/>
              <a:gd name="connsiteY85" fmla="*/ 1714500 h 3552825"/>
              <a:gd name="connsiteX86" fmla="*/ 4199700 w 7638225"/>
              <a:gd name="connsiteY86" fmla="*/ 1619250 h 3552825"/>
              <a:gd name="connsiteX87" fmla="*/ 4190175 w 7638225"/>
              <a:gd name="connsiteY87" fmla="*/ 1590675 h 3552825"/>
              <a:gd name="connsiteX88" fmla="*/ 4123500 w 7638225"/>
              <a:gd name="connsiteY88" fmla="*/ 1571625 h 3552825"/>
              <a:gd name="connsiteX89" fmla="*/ 3935382 w 7638225"/>
              <a:gd name="connsiteY89" fmla="*/ 1631156 h 3552825"/>
              <a:gd name="connsiteX90" fmla="*/ 3856800 w 7638225"/>
              <a:gd name="connsiteY90" fmla="*/ 1631156 h 3552825"/>
              <a:gd name="connsiteX91" fmla="*/ 3828225 w 7638225"/>
              <a:gd name="connsiteY91" fmla="*/ 1619250 h 3552825"/>
              <a:gd name="connsiteX92" fmla="*/ 3759169 w 7638225"/>
              <a:gd name="connsiteY92" fmla="*/ 1626394 h 3552825"/>
              <a:gd name="connsiteX93" fmla="*/ 3856800 w 7638225"/>
              <a:gd name="connsiteY93" fmla="*/ 1719263 h 3552825"/>
              <a:gd name="connsiteX94" fmla="*/ 3835369 w 7638225"/>
              <a:gd name="connsiteY94" fmla="*/ 1774032 h 3552825"/>
              <a:gd name="connsiteX95" fmla="*/ 3818700 w 7638225"/>
              <a:gd name="connsiteY95" fmla="*/ 1809750 h 3552825"/>
              <a:gd name="connsiteX96" fmla="*/ 3837750 w 7638225"/>
              <a:gd name="connsiteY96" fmla="*/ 1876425 h 3552825"/>
              <a:gd name="connsiteX97" fmla="*/ 3828225 w 7638225"/>
              <a:gd name="connsiteY97" fmla="*/ 1957388 h 3552825"/>
              <a:gd name="connsiteX98" fmla="*/ 3830606 w 7638225"/>
              <a:gd name="connsiteY98" fmla="*/ 2016918 h 3552825"/>
              <a:gd name="connsiteX99" fmla="*/ 3723450 w 7638225"/>
              <a:gd name="connsiteY99" fmla="*/ 1976438 h 3552825"/>
              <a:gd name="connsiteX100" fmla="*/ 3675825 w 7638225"/>
              <a:gd name="connsiteY100" fmla="*/ 1955006 h 3552825"/>
              <a:gd name="connsiteX101" fmla="*/ 3559144 w 7638225"/>
              <a:gd name="connsiteY101" fmla="*/ 1959768 h 3552825"/>
              <a:gd name="connsiteX102" fmla="*/ 3552001 w 7638225"/>
              <a:gd name="connsiteY102" fmla="*/ 2019300 h 3552825"/>
              <a:gd name="connsiteX103" fmla="*/ 3428175 w 7638225"/>
              <a:gd name="connsiteY103" fmla="*/ 2019300 h 3552825"/>
              <a:gd name="connsiteX104" fmla="*/ 3399600 w 7638225"/>
              <a:gd name="connsiteY104" fmla="*/ 2038350 h 3552825"/>
              <a:gd name="connsiteX105" fmla="*/ 3361500 w 7638225"/>
              <a:gd name="connsiteY105" fmla="*/ 2028825 h 3552825"/>
              <a:gd name="connsiteX106" fmla="*/ 3332925 w 7638225"/>
              <a:gd name="connsiteY106" fmla="*/ 2019300 h 3552825"/>
              <a:gd name="connsiteX107" fmla="*/ 3256725 w 7638225"/>
              <a:gd name="connsiteY107" fmla="*/ 2000250 h 3552825"/>
              <a:gd name="connsiteX108" fmla="*/ 3228150 w 7638225"/>
              <a:gd name="connsiteY108" fmla="*/ 1981200 h 3552825"/>
              <a:gd name="connsiteX109" fmla="*/ 3142425 w 7638225"/>
              <a:gd name="connsiteY109" fmla="*/ 1885950 h 3552825"/>
              <a:gd name="connsiteX110" fmla="*/ 3094800 w 7638225"/>
              <a:gd name="connsiteY110" fmla="*/ 1847850 h 3552825"/>
              <a:gd name="connsiteX111" fmla="*/ 2961450 w 7638225"/>
              <a:gd name="connsiteY111" fmla="*/ 1857375 h 3552825"/>
              <a:gd name="connsiteX112" fmla="*/ 2932875 w 7638225"/>
              <a:gd name="connsiteY112" fmla="*/ 1866900 h 3552825"/>
              <a:gd name="connsiteX113" fmla="*/ 2885250 w 7638225"/>
              <a:gd name="connsiteY113" fmla="*/ 1876425 h 3552825"/>
              <a:gd name="connsiteX114" fmla="*/ 2818575 w 7638225"/>
              <a:gd name="connsiteY114" fmla="*/ 1857375 h 3552825"/>
              <a:gd name="connsiteX115" fmla="*/ 2770950 w 7638225"/>
              <a:gd name="connsiteY115" fmla="*/ 1800225 h 3552825"/>
              <a:gd name="connsiteX116" fmla="*/ 2742375 w 7638225"/>
              <a:gd name="connsiteY116" fmla="*/ 1781175 h 3552825"/>
              <a:gd name="connsiteX117" fmla="*/ 2685225 w 7638225"/>
              <a:gd name="connsiteY117" fmla="*/ 1762125 h 3552825"/>
              <a:gd name="connsiteX118" fmla="*/ 2609025 w 7638225"/>
              <a:gd name="connsiteY118" fmla="*/ 1743075 h 3552825"/>
              <a:gd name="connsiteX119" fmla="*/ 2494725 w 7638225"/>
              <a:gd name="connsiteY119" fmla="*/ 1685925 h 3552825"/>
              <a:gd name="connsiteX120" fmla="*/ 2475675 w 7638225"/>
              <a:gd name="connsiteY120" fmla="*/ 1657350 h 3552825"/>
              <a:gd name="connsiteX121" fmla="*/ 2447100 w 7638225"/>
              <a:gd name="connsiteY121" fmla="*/ 1638300 h 3552825"/>
              <a:gd name="connsiteX122" fmla="*/ 2456625 w 7638225"/>
              <a:gd name="connsiteY122" fmla="*/ 1485900 h 3552825"/>
              <a:gd name="connsiteX123" fmla="*/ 2399475 w 7638225"/>
              <a:gd name="connsiteY123" fmla="*/ 1466850 h 3552825"/>
              <a:gd name="connsiteX124" fmla="*/ 2370900 w 7638225"/>
              <a:gd name="connsiteY124" fmla="*/ 1447800 h 3552825"/>
              <a:gd name="connsiteX125" fmla="*/ 2342325 w 7638225"/>
              <a:gd name="connsiteY125" fmla="*/ 1419225 h 3552825"/>
              <a:gd name="connsiteX126" fmla="*/ 2313750 w 7638225"/>
              <a:gd name="connsiteY126" fmla="*/ 1409700 h 3552825"/>
              <a:gd name="connsiteX127" fmla="*/ 2199450 w 7638225"/>
              <a:gd name="connsiteY127" fmla="*/ 1362075 h 3552825"/>
              <a:gd name="connsiteX128" fmla="*/ 2170875 w 7638225"/>
              <a:gd name="connsiteY128" fmla="*/ 1352550 h 3552825"/>
              <a:gd name="connsiteX129" fmla="*/ 2113725 w 7638225"/>
              <a:gd name="connsiteY129" fmla="*/ 1371600 h 3552825"/>
              <a:gd name="connsiteX130" fmla="*/ 2094675 w 7638225"/>
              <a:gd name="connsiteY130" fmla="*/ 1343025 h 3552825"/>
              <a:gd name="connsiteX131" fmla="*/ 2066100 w 7638225"/>
              <a:gd name="connsiteY131" fmla="*/ 1285875 h 3552825"/>
              <a:gd name="connsiteX132" fmla="*/ 2037525 w 7638225"/>
              <a:gd name="connsiteY132" fmla="*/ 1276350 h 3552825"/>
              <a:gd name="connsiteX133" fmla="*/ 2008950 w 7638225"/>
              <a:gd name="connsiteY133" fmla="*/ 1257300 h 3552825"/>
              <a:gd name="connsiteX134" fmla="*/ 1999425 w 7638225"/>
              <a:gd name="connsiteY134" fmla="*/ 1085850 h 3552825"/>
              <a:gd name="connsiteX135" fmla="*/ 1989900 w 7638225"/>
              <a:gd name="connsiteY135" fmla="*/ 1057275 h 3552825"/>
              <a:gd name="connsiteX136" fmla="*/ 1951800 w 7638225"/>
              <a:gd name="connsiteY136" fmla="*/ 1047750 h 3552825"/>
              <a:gd name="connsiteX137" fmla="*/ 1866075 w 7638225"/>
              <a:gd name="connsiteY137" fmla="*/ 1019175 h 3552825"/>
              <a:gd name="connsiteX138" fmla="*/ 1837500 w 7638225"/>
              <a:gd name="connsiteY138" fmla="*/ 1009650 h 3552825"/>
              <a:gd name="connsiteX139" fmla="*/ 1808925 w 7638225"/>
              <a:gd name="connsiteY139" fmla="*/ 1000125 h 3552825"/>
              <a:gd name="connsiteX140" fmla="*/ 1780350 w 7638225"/>
              <a:gd name="connsiteY140" fmla="*/ 981075 h 3552825"/>
              <a:gd name="connsiteX141" fmla="*/ 1723200 w 7638225"/>
              <a:gd name="connsiteY141" fmla="*/ 1009650 h 3552825"/>
              <a:gd name="connsiteX142" fmla="*/ 1704150 w 7638225"/>
              <a:gd name="connsiteY142" fmla="*/ 1038225 h 3552825"/>
              <a:gd name="connsiteX143" fmla="*/ 1594612 w 7638225"/>
              <a:gd name="connsiteY143" fmla="*/ 1090613 h 3552825"/>
              <a:gd name="connsiteX144" fmla="*/ 1408875 w 7638225"/>
              <a:gd name="connsiteY144" fmla="*/ 1038225 h 3552825"/>
              <a:gd name="connsiteX145" fmla="*/ 1335056 w 7638225"/>
              <a:gd name="connsiteY145" fmla="*/ 1050132 h 3552825"/>
              <a:gd name="connsiteX146" fmla="*/ 1289813 w 7638225"/>
              <a:gd name="connsiteY146" fmla="*/ 1045369 h 3552825"/>
              <a:gd name="connsiteX147" fmla="*/ 1263619 w 7638225"/>
              <a:gd name="connsiteY147" fmla="*/ 995362 h 3552825"/>
              <a:gd name="connsiteX148" fmla="*/ 1227900 w 7638225"/>
              <a:gd name="connsiteY148" fmla="*/ 957263 h 3552825"/>
              <a:gd name="connsiteX149" fmla="*/ 1323150 w 7638225"/>
              <a:gd name="connsiteY149" fmla="*/ 952500 h 3552825"/>
              <a:gd name="connsiteX150" fmla="*/ 1351725 w 7638225"/>
              <a:gd name="connsiteY150" fmla="*/ 942975 h 3552825"/>
              <a:gd name="connsiteX151" fmla="*/ 1380300 w 7638225"/>
              <a:gd name="connsiteY151" fmla="*/ 914400 h 3552825"/>
              <a:gd name="connsiteX152" fmla="*/ 1389825 w 7638225"/>
              <a:gd name="connsiteY152" fmla="*/ 885825 h 3552825"/>
              <a:gd name="connsiteX153" fmla="*/ 1475550 w 7638225"/>
              <a:gd name="connsiteY153" fmla="*/ 838200 h 3552825"/>
              <a:gd name="connsiteX154" fmla="*/ 1551750 w 7638225"/>
              <a:gd name="connsiteY154" fmla="*/ 828675 h 3552825"/>
              <a:gd name="connsiteX155" fmla="*/ 1608900 w 7638225"/>
              <a:gd name="connsiteY155" fmla="*/ 800100 h 3552825"/>
              <a:gd name="connsiteX156" fmla="*/ 1618425 w 7638225"/>
              <a:gd name="connsiteY156" fmla="*/ 771525 h 3552825"/>
              <a:gd name="connsiteX157" fmla="*/ 1592231 w 7638225"/>
              <a:gd name="connsiteY157" fmla="*/ 719138 h 3552825"/>
              <a:gd name="connsiteX158" fmla="*/ 1573182 w 7638225"/>
              <a:gd name="connsiteY158" fmla="*/ 681038 h 3552825"/>
              <a:gd name="connsiteX159" fmla="*/ 1546987 w 7638225"/>
              <a:gd name="connsiteY159" fmla="*/ 645318 h 3552825"/>
              <a:gd name="connsiteX160" fmla="*/ 1532700 w 7638225"/>
              <a:gd name="connsiteY160" fmla="*/ 609600 h 3552825"/>
              <a:gd name="connsiteX161" fmla="*/ 1504125 w 7638225"/>
              <a:gd name="connsiteY161" fmla="*/ 600075 h 3552825"/>
              <a:gd name="connsiteX162" fmla="*/ 1475550 w 7638225"/>
              <a:gd name="connsiteY162" fmla="*/ 581025 h 3552825"/>
              <a:gd name="connsiteX163" fmla="*/ 1427925 w 7638225"/>
              <a:gd name="connsiteY163" fmla="*/ 495300 h 3552825"/>
              <a:gd name="connsiteX164" fmla="*/ 1399350 w 7638225"/>
              <a:gd name="connsiteY164" fmla="*/ 476250 h 3552825"/>
              <a:gd name="connsiteX165" fmla="*/ 1380300 w 7638225"/>
              <a:gd name="connsiteY165" fmla="*/ 447675 h 3552825"/>
              <a:gd name="connsiteX166" fmla="*/ 1351725 w 7638225"/>
              <a:gd name="connsiteY166" fmla="*/ 438150 h 3552825"/>
              <a:gd name="connsiteX167" fmla="*/ 1294575 w 7638225"/>
              <a:gd name="connsiteY167" fmla="*/ 400050 h 3552825"/>
              <a:gd name="connsiteX168" fmla="*/ 1294575 w 7638225"/>
              <a:gd name="connsiteY168" fmla="*/ 400050 h 3552825"/>
              <a:gd name="connsiteX169" fmla="*/ 1237425 w 7638225"/>
              <a:gd name="connsiteY169" fmla="*/ 342900 h 3552825"/>
              <a:gd name="connsiteX170" fmla="*/ 1208850 w 7638225"/>
              <a:gd name="connsiteY170" fmla="*/ 314325 h 3552825"/>
              <a:gd name="connsiteX171" fmla="*/ 1189800 w 7638225"/>
              <a:gd name="connsiteY171" fmla="*/ 285750 h 3552825"/>
              <a:gd name="connsiteX172" fmla="*/ 1161225 w 7638225"/>
              <a:gd name="connsiteY172" fmla="*/ 276225 h 3552825"/>
              <a:gd name="connsiteX173" fmla="*/ 1142175 w 7638225"/>
              <a:gd name="connsiteY173" fmla="*/ 247650 h 3552825"/>
              <a:gd name="connsiteX174" fmla="*/ 1037400 w 7638225"/>
              <a:gd name="connsiteY174" fmla="*/ 180975 h 3552825"/>
              <a:gd name="connsiteX175" fmla="*/ 1018350 w 7638225"/>
              <a:gd name="connsiteY175" fmla="*/ 152400 h 3552825"/>
              <a:gd name="connsiteX176" fmla="*/ 989775 w 7638225"/>
              <a:gd name="connsiteY176" fmla="*/ 123825 h 3552825"/>
              <a:gd name="connsiteX177" fmla="*/ 970725 w 7638225"/>
              <a:gd name="connsiteY177" fmla="*/ 95250 h 3552825"/>
              <a:gd name="connsiteX178" fmla="*/ 913575 w 7638225"/>
              <a:gd name="connsiteY178" fmla="*/ 47625 h 3552825"/>
              <a:gd name="connsiteX179" fmla="*/ 894525 w 7638225"/>
              <a:gd name="connsiteY179" fmla="*/ 19050 h 3552825"/>
              <a:gd name="connsiteX180" fmla="*/ 837375 w 7638225"/>
              <a:gd name="connsiteY180" fmla="*/ 9525 h 3552825"/>
              <a:gd name="connsiteX181" fmla="*/ 799275 w 7638225"/>
              <a:gd name="connsiteY181" fmla="*/ 0 h 3552825"/>
              <a:gd name="connsiteX182" fmla="*/ 656400 w 7638225"/>
              <a:gd name="connsiteY182" fmla="*/ 9525 h 3552825"/>
              <a:gd name="connsiteX183" fmla="*/ 599250 w 7638225"/>
              <a:gd name="connsiteY183" fmla="*/ 57150 h 3552825"/>
              <a:gd name="connsiteX184" fmla="*/ 504000 w 7638225"/>
              <a:gd name="connsiteY184" fmla="*/ 66675 h 3552825"/>
              <a:gd name="connsiteX185" fmla="*/ 427800 w 7638225"/>
              <a:gd name="connsiteY185" fmla="*/ 85725 h 3552825"/>
              <a:gd name="connsiteX186" fmla="*/ 418275 w 7638225"/>
              <a:gd name="connsiteY186" fmla="*/ 114300 h 3552825"/>
              <a:gd name="connsiteX187" fmla="*/ 446850 w 7638225"/>
              <a:gd name="connsiteY187" fmla="*/ 180975 h 3552825"/>
              <a:gd name="connsiteX188" fmla="*/ 504000 w 7638225"/>
              <a:gd name="connsiteY188" fmla="*/ 219075 h 3552825"/>
              <a:gd name="connsiteX189" fmla="*/ 513525 w 7638225"/>
              <a:gd name="connsiteY189" fmla="*/ 319087 h 3552825"/>
              <a:gd name="connsiteX190" fmla="*/ 480188 w 7638225"/>
              <a:gd name="connsiteY190" fmla="*/ 381000 h 3552825"/>
              <a:gd name="connsiteX191" fmla="*/ 456375 w 7638225"/>
              <a:gd name="connsiteY191" fmla="*/ 419100 h 3552825"/>
              <a:gd name="connsiteX192" fmla="*/ 399225 w 7638225"/>
              <a:gd name="connsiteY192" fmla="*/ 447675 h 3552825"/>
              <a:gd name="connsiteX193" fmla="*/ 301594 w 7638225"/>
              <a:gd name="connsiteY193" fmla="*/ 447675 h 3552825"/>
              <a:gd name="connsiteX194" fmla="*/ 275400 w 7638225"/>
              <a:gd name="connsiteY194" fmla="*/ 409575 h 3552825"/>
              <a:gd name="connsiteX195" fmla="*/ 18225 w 7638225"/>
              <a:gd name="connsiteY195" fmla="*/ 397669 h 3552825"/>
              <a:gd name="connsiteX196" fmla="*/ 56325 w 7638225"/>
              <a:gd name="connsiteY196" fmla="*/ 447675 h 3552825"/>
              <a:gd name="connsiteX197" fmla="*/ 72994 w 7638225"/>
              <a:gd name="connsiteY197" fmla="*/ 511969 h 3552825"/>
              <a:gd name="connsiteX198" fmla="*/ 3938 w 7638225"/>
              <a:gd name="connsiteY198" fmla="*/ 561975 h 3552825"/>
              <a:gd name="connsiteX199" fmla="*/ 30131 w 7638225"/>
              <a:gd name="connsiteY199" fmla="*/ 619125 h 3552825"/>
              <a:gd name="connsiteX200" fmla="*/ 46800 w 7638225"/>
              <a:gd name="connsiteY200" fmla="*/ 666750 h 3552825"/>
              <a:gd name="connsiteX201" fmla="*/ 65850 w 7638225"/>
              <a:gd name="connsiteY201" fmla="*/ 723900 h 3552825"/>
              <a:gd name="connsiteX202" fmla="*/ 163481 w 7638225"/>
              <a:gd name="connsiteY202" fmla="*/ 726281 h 3552825"/>
              <a:gd name="connsiteX203" fmla="*/ 199200 w 7638225"/>
              <a:gd name="connsiteY203" fmla="*/ 762000 h 3552825"/>
              <a:gd name="connsiteX204" fmla="*/ 256350 w 7638225"/>
              <a:gd name="connsiteY204" fmla="*/ 781050 h 3552825"/>
              <a:gd name="connsiteX205" fmla="*/ 284925 w 7638225"/>
              <a:gd name="connsiteY205" fmla="*/ 790575 h 3552825"/>
              <a:gd name="connsiteX206" fmla="*/ 303975 w 7638225"/>
              <a:gd name="connsiteY206" fmla="*/ 847725 h 3552825"/>
              <a:gd name="connsiteX207" fmla="*/ 323025 w 7638225"/>
              <a:gd name="connsiteY207" fmla="*/ 885825 h 3552825"/>
              <a:gd name="connsiteX0" fmla="*/ 7200075 w 7638225"/>
              <a:gd name="connsiteY0" fmla="*/ 3552825 h 3552825"/>
              <a:gd name="connsiteX1" fmla="*/ 7176263 w 7638225"/>
              <a:gd name="connsiteY1" fmla="*/ 3548063 h 3552825"/>
              <a:gd name="connsiteX2" fmla="*/ 7228650 w 7638225"/>
              <a:gd name="connsiteY2" fmla="*/ 3495675 h 3552825"/>
              <a:gd name="connsiteX3" fmla="*/ 7219125 w 7638225"/>
              <a:gd name="connsiteY3" fmla="*/ 3457575 h 3552825"/>
              <a:gd name="connsiteX4" fmla="*/ 7223887 w 7638225"/>
              <a:gd name="connsiteY4" fmla="*/ 3352800 h 3552825"/>
              <a:gd name="connsiteX5" fmla="*/ 7247700 w 7638225"/>
              <a:gd name="connsiteY5" fmla="*/ 3343275 h 3552825"/>
              <a:gd name="connsiteX6" fmla="*/ 7259606 w 7638225"/>
              <a:gd name="connsiteY6" fmla="*/ 3257550 h 3552825"/>
              <a:gd name="connsiteX7" fmla="*/ 7323900 w 7638225"/>
              <a:gd name="connsiteY7" fmla="*/ 3219450 h 3552825"/>
              <a:gd name="connsiteX8" fmla="*/ 7333425 w 7638225"/>
              <a:gd name="connsiteY8" fmla="*/ 3190875 h 3552825"/>
              <a:gd name="connsiteX9" fmla="*/ 7345331 w 7638225"/>
              <a:gd name="connsiteY9" fmla="*/ 2988469 h 3552825"/>
              <a:gd name="connsiteX10" fmla="*/ 7426294 w 7638225"/>
              <a:gd name="connsiteY10" fmla="*/ 2924175 h 3552825"/>
              <a:gd name="connsiteX11" fmla="*/ 7488206 w 7638225"/>
              <a:gd name="connsiteY11" fmla="*/ 2962275 h 3552825"/>
              <a:gd name="connsiteX12" fmla="*/ 7542975 w 7638225"/>
              <a:gd name="connsiteY12" fmla="*/ 2947988 h 3552825"/>
              <a:gd name="connsiteX13" fmla="*/ 7590600 w 7638225"/>
              <a:gd name="connsiteY13" fmla="*/ 2867025 h 3552825"/>
              <a:gd name="connsiteX14" fmla="*/ 7600125 w 7638225"/>
              <a:gd name="connsiteY14" fmla="*/ 2838450 h 3552825"/>
              <a:gd name="connsiteX15" fmla="*/ 7628700 w 7638225"/>
              <a:gd name="connsiteY15" fmla="*/ 2819400 h 3552825"/>
              <a:gd name="connsiteX16" fmla="*/ 7638225 w 7638225"/>
              <a:gd name="connsiteY16" fmla="*/ 2790825 h 3552825"/>
              <a:gd name="connsiteX17" fmla="*/ 7628700 w 7638225"/>
              <a:gd name="connsiteY17" fmla="*/ 2752725 h 3552825"/>
              <a:gd name="connsiteX18" fmla="*/ 7504875 w 7638225"/>
              <a:gd name="connsiteY18" fmla="*/ 2714625 h 3552825"/>
              <a:gd name="connsiteX19" fmla="*/ 7476300 w 7638225"/>
              <a:gd name="connsiteY19" fmla="*/ 2705100 h 3552825"/>
              <a:gd name="connsiteX20" fmla="*/ 7447725 w 7638225"/>
              <a:gd name="connsiteY20" fmla="*/ 2676525 h 3552825"/>
              <a:gd name="connsiteX21" fmla="*/ 7419150 w 7638225"/>
              <a:gd name="connsiteY21" fmla="*/ 2657475 h 3552825"/>
              <a:gd name="connsiteX22" fmla="*/ 7257225 w 7638225"/>
              <a:gd name="connsiteY22" fmla="*/ 2619375 h 3552825"/>
              <a:gd name="connsiteX23" fmla="*/ 7190550 w 7638225"/>
              <a:gd name="connsiteY23" fmla="*/ 2600325 h 3552825"/>
              <a:gd name="connsiteX24" fmla="*/ 7085775 w 7638225"/>
              <a:gd name="connsiteY24" fmla="*/ 2571750 h 3552825"/>
              <a:gd name="connsiteX25" fmla="*/ 7057200 w 7638225"/>
              <a:gd name="connsiteY25" fmla="*/ 2552700 h 3552825"/>
              <a:gd name="connsiteX26" fmla="*/ 6981000 w 7638225"/>
              <a:gd name="connsiteY26" fmla="*/ 2543175 h 3552825"/>
              <a:gd name="connsiteX27" fmla="*/ 6952425 w 7638225"/>
              <a:gd name="connsiteY27" fmla="*/ 2533650 h 3552825"/>
              <a:gd name="connsiteX28" fmla="*/ 6857175 w 7638225"/>
              <a:gd name="connsiteY28" fmla="*/ 2552700 h 3552825"/>
              <a:gd name="connsiteX29" fmla="*/ 6828600 w 7638225"/>
              <a:gd name="connsiteY29" fmla="*/ 2571750 h 3552825"/>
              <a:gd name="connsiteX30" fmla="*/ 6771450 w 7638225"/>
              <a:gd name="connsiteY30" fmla="*/ 2590800 h 3552825"/>
              <a:gd name="connsiteX31" fmla="*/ 6742875 w 7638225"/>
              <a:gd name="connsiteY31" fmla="*/ 2609850 h 3552825"/>
              <a:gd name="connsiteX32" fmla="*/ 6714300 w 7638225"/>
              <a:gd name="connsiteY32" fmla="*/ 2619375 h 3552825"/>
              <a:gd name="connsiteX33" fmla="*/ 6657150 w 7638225"/>
              <a:gd name="connsiteY33" fmla="*/ 2657475 h 3552825"/>
              <a:gd name="connsiteX34" fmla="*/ 6600000 w 7638225"/>
              <a:gd name="connsiteY34" fmla="*/ 2619375 h 3552825"/>
              <a:gd name="connsiteX35" fmla="*/ 6542850 w 7638225"/>
              <a:gd name="connsiteY35" fmla="*/ 2581275 h 3552825"/>
              <a:gd name="connsiteX36" fmla="*/ 6514275 w 7638225"/>
              <a:gd name="connsiteY36" fmla="*/ 2562225 h 3552825"/>
              <a:gd name="connsiteX37" fmla="*/ 6428550 w 7638225"/>
              <a:gd name="connsiteY37" fmla="*/ 2543175 h 3552825"/>
              <a:gd name="connsiteX38" fmla="*/ 6247575 w 7638225"/>
              <a:gd name="connsiteY38" fmla="*/ 2533650 h 3552825"/>
              <a:gd name="connsiteX39" fmla="*/ 6171375 w 7638225"/>
              <a:gd name="connsiteY39" fmla="*/ 2552700 h 3552825"/>
              <a:gd name="connsiteX40" fmla="*/ 6142800 w 7638225"/>
              <a:gd name="connsiteY40" fmla="*/ 2571750 h 3552825"/>
              <a:gd name="connsiteX41" fmla="*/ 6133275 w 7638225"/>
              <a:gd name="connsiteY41" fmla="*/ 2619375 h 3552825"/>
              <a:gd name="connsiteX42" fmla="*/ 6076125 w 7638225"/>
              <a:gd name="connsiteY42" fmla="*/ 2647950 h 3552825"/>
              <a:gd name="connsiteX43" fmla="*/ 5876100 w 7638225"/>
              <a:gd name="connsiteY43" fmla="*/ 2647950 h 3552825"/>
              <a:gd name="connsiteX44" fmla="*/ 5838000 w 7638225"/>
              <a:gd name="connsiteY44" fmla="*/ 2657475 h 3552825"/>
              <a:gd name="connsiteX45" fmla="*/ 5780850 w 7638225"/>
              <a:gd name="connsiteY45" fmla="*/ 2676525 h 3552825"/>
              <a:gd name="connsiteX46" fmla="*/ 5771325 w 7638225"/>
              <a:gd name="connsiteY46" fmla="*/ 2781300 h 3552825"/>
              <a:gd name="connsiteX47" fmla="*/ 5730844 w 7638225"/>
              <a:gd name="connsiteY47" fmla="*/ 2831306 h 3552825"/>
              <a:gd name="connsiteX48" fmla="*/ 5609400 w 7638225"/>
              <a:gd name="connsiteY48" fmla="*/ 2781300 h 3552825"/>
              <a:gd name="connsiteX49" fmla="*/ 5552250 w 7638225"/>
              <a:gd name="connsiteY49" fmla="*/ 2762250 h 3552825"/>
              <a:gd name="connsiteX50" fmla="*/ 5523675 w 7638225"/>
              <a:gd name="connsiteY50" fmla="*/ 2752725 h 3552825"/>
              <a:gd name="connsiteX51" fmla="*/ 5466525 w 7638225"/>
              <a:gd name="connsiteY51" fmla="*/ 2714625 h 3552825"/>
              <a:gd name="connsiteX52" fmla="*/ 5409375 w 7638225"/>
              <a:gd name="connsiteY52" fmla="*/ 2695575 h 3552825"/>
              <a:gd name="connsiteX53" fmla="*/ 5380800 w 7638225"/>
              <a:gd name="connsiteY53" fmla="*/ 2686050 h 3552825"/>
              <a:gd name="connsiteX54" fmla="*/ 5180775 w 7638225"/>
              <a:gd name="connsiteY54" fmla="*/ 2590800 h 3552825"/>
              <a:gd name="connsiteX55" fmla="*/ 5199825 w 7638225"/>
              <a:gd name="connsiteY55" fmla="*/ 2562225 h 3552825"/>
              <a:gd name="connsiteX56" fmla="*/ 5256975 w 7638225"/>
              <a:gd name="connsiteY56" fmla="*/ 2543175 h 3552825"/>
              <a:gd name="connsiteX57" fmla="*/ 5295075 w 7638225"/>
              <a:gd name="connsiteY57" fmla="*/ 2486025 h 3552825"/>
              <a:gd name="connsiteX58" fmla="*/ 5314125 w 7638225"/>
              <a:gd name="connsiteY58" fmla="*/ 2457450 h 3552825"/>
              <a:gd name="connsiteX59" fmla="*/ 5304600 w 7638225"/>
              <a:gd name="connsiteY59" fmla="*/ 2400300 h 3552825"/>
              <a:gd name="connsiteX60" fmla="*/ 5266500 w 7638225"/>
              <a:gd name="connsiteY60" fmla="*/ 2390775 h 3552825"/>
              <a:gd name="connsiteX61" fmla="*/ 5209350 w 7638225"/>
              <a:gd name="connsiteY61" fmla="*/ 2371725 h 3552825"/>
              <a:gd name="connsiteX62" fmla="*/ 5180775 w 7638225"/>
              <a:gd name="connsiteY62" fmla="*/ 2362200 h 3552825"/>
              <a:gd name="connsiteX63" fmla="*/ 5152200 w 7638225"/>
              <a:gd name="connsiteY63" fmla="*/ 2352675 h 3552825"/>
              <a:gd name="connsiteX64" fmla="*/ 5123625 w 7638225"/>
              <a:gd name="connsiteY64" fmla="*/ 2295525 h 3552825"/>
              <a:gd name="connsiteX65" fmla="*/ 5133150 w 7638225"/>
              <a:gd name="connsiteY65" fmla="*/ 2257425 h 3552825"/>
              <a:gd name="connsiteX66" fmla="*/ 5123625 w 7638225"/>
              <a:gd name="connsiteY66" fmla="*/ 2143125 h 3552825"/>
              <a:gd name="connsiteX67" fmla="*/ 5095050 w 7638225"/>
              <a:gd name="connsiteY67" fmla="*/ 2124075 h 3552825"/>
              <a:gd name="connsiteX68" fmla="*/ 5009325 w 7638225"/>
              <a:gd name="connsiteY68" fmla="*/ 2114550 h 3552825"/>
              <a:gd name="connsiteX69" fmla="*/ 5037900 w 7638225"/>
              <a:gd name="connsiteY69" fmla="*/ 2028825 h 3552825"/>
              <a:gd name="connsiteX70" fmla="*/ 5047425 w 7638225"/>
              <a:gd name="connsiteY70" fmla="*/ 2000250 h 3552825"/>
              <a:gd name="connsiteX71" fmla="*/ 5037900 w 7638225"/>
              <a:gd name="connsiteY71" fmla="*/ 1895475 h 3552825"/>
              <a:gd name="connsiteX72" fmla="*/ 4952175 w 7638225"/>
              <a:gd name="connsiteY72" fmla="*/ 1847850 h 3552825"/>
              <a:gd name="connsiteX73" fmla="*/ 4923600 w 7638225"/>
              <a:gd name="connsiteY73" fmla="*/ 1828800 h 3552825"/>
              <a:gd name="connsiteX74" fmla="*/ 4809300 w 7638225"/>
              <a:gd name="connsiteY74" fmla="*/ 1819275 h 3552825"/>
              <a:gd name="connsiteX75" fmla="*/ 4780725 w 7638225"/>
              <a:gd name="connsiteY75" fmla="*/ 1809750 h 3552825"/>
              <a:gd name="connsiteX76" fmla="*/ 4723575 w 7638225"/>
              <a:gd name="connsiteY76" fmla="*/ 1781175 h 3552825"/>
              <a:gd name="connsiteX77" fmla="*/ 4704525 w 7638225"/>
              <a:gd name="connsiteY77" fmla="*/ 1752600 h 3552825"/>
              <a:gd name="connsiteX78" fmla="*/ 4685475 w 7638225"/>
              <a:gd name="connsiteY78" fmla="*/ 1676400 h 3552825"/>
              <a:gd name="connsiteX79" fmla="*/ 4647375 w 7638225"/>
              <a:gd name="connsiteY79" fmla="*/ 1619250 h 3552825"/>
              <a:gd name="connsiteX80" fmla="*/ 4590225 w 7638225"/>
              <a:gd name="connsiteY80" fmla="*/ 1600200 h 3552825"/>
              <a:gd name="connsiteX81" fmla="*/ 4371150 w 7638225"/>
              <a:gd name="connsiteY81" fmla="*/ 1609725 h 3552825"/>
              <a:gd name="connsiteX82" fmla="*/ 4352100 w 7638225"/>
              <a:gd name="connsiteY82" fmla="*/ 1638300 h 3552825"/>
              <a:gd name="connsiteX83" fmla="*/ 4342575 w 7638225"/>
              <a:gd name="connsiteY83" fmla="*/ 1704975 h 3552825"/>
              <a:gd name="connsiteX84" fmla="*/ 4314000 w 7638225"/>
              <a:gd name="connsiteY84" fmla="*/ 1724025 h 3552825"/>
              <a:gd name="connsiteX85" fmla="*/ 4228275 w 7638225"/>
              <a:gd name="connsiteY85" fmla="*/ 1714500 h 3552825"/>
              <a:gd name="connsiteX86" fmla="*/ 4199700 w 7638225"/>
              <a:gd name="connsiteY86" fmla="*/ 1619250 h 3552825"/>
              <a:gd name="connsiteX87" fmla="*/ 4190175 w 7638225"/>
              <a:gd name="connsiteY87" fmla="*/ 1590675 h 3552825"/>
              <a:gd name="connsiteX88" fmla="*/ 4123500 w 7638225"/>
              <a:gd name="connsiteY88" fmla="*/ 1571625 h 3552825"/>
              <a:gd name="connsiteX89" fmla="*/ 3935382 w 7638225"/>
              <a:gd name="connsiteY89" fmla="*/ 1631156 h 3552825"/>
              <a:gd name="connsiteX90" fmla="*/ 3856800 w 7638225"/>
              <a:gd name="connsiteY90" fmla="*/ 1631156 h 3552825"/>
              <a:gd name="connsiteX91" fmla="*/ 3828225 w 7638225"/>
              <a:gd name="connsiteY91" fmla="*/ 1619250 h 3552825"/>
              <a:gd name="connsiteX92" fmla="*/ 3759169 w 7638225"/>
              <a:gd name="connsiteY92" fmla="*/ 1626394 h 3552825"/>
              <a:gd name="connsiteX93" fmla="*/ 3856800 w 7638225"/>
              <a:gd name="connsiteY93" fmla="*/ 1719263 h 3552825"/>
              <a:gd name="connsiteX94" fmla="*/ 3835369 w 7638225"/>
              <a:gd name="connsiteY94" fmla="*/ 1774032 h 3552825"/>
              <a:gd name="connsiteX95" fmla="*/ 3818700 w 7638225"/>
              <a:gd name="connsiteY95" fmla="*/ 1809750 h 3552825"/>
              <a:gd name="connsiteX96" fmla="*/ 3837750 w 7638225"/>
              <a:gd name="connsiteY96" fmla="*/ 1876425 h 3552825"/>
              <a:gd name="connsiteX97" fmla="*/ 3828225 w 7638225"/>
              <a:gd name="connsiteY97" fmla="*/ 1957388 h 3552825"/>
              <a:gd name="connsiteX98" fmla="*/ 3830606 w 7638225"/>
              <a:gd name="connsiteY98" fmla="*/ 2016918 h 3552825"/>
              <a:gd name="connsiteX99" fmla="*/ 3723450 w 7638225"/>
              <a:gd name="connsiteY99" fmla="*/ 1976438 h 3552825"/>
              <a:gd name="connsiteX100" fmla="*/ 3675825 w 7638225"/>
              <a:gd name="connsiteY100" fmla="*/ 1955006 h 3552825"/>
              <a:gd name="connsiteX101" fmla="*/ 3559144 w 7638225"/>
              <a:gd name="connsiteY101" fmla="*/ 1959768 h 3552825"/>
              <a:gd name="connsiteX102" fmla="*/ 3552001 w 7638225"/>
              <a:gd name="connsiteY102" fmla="*/ 2019300 h 3552825"/>
              <a:gd name="connsiteX103" fmla="*/ 3428175 w 7638225"/>
              <a:gd name="connsiteY103" fmla="*/ 2019300 h 3552825"/>
              <a:gd name="connsiteX104" fmla="*/ 3399600 w 7638225"/>
              <a:gd name="connsiteY104" fmla="*/ 2038350 h 3552825"/>
              <a:gd name="connsiteX105" fmla="*/ 3361500 w 7638225"/>
              <a:gd name="connsiteY105" fmla="*/ 2028825 h 3552825"/>
              <a:gd name="connsiteX106" fmla="*/ 3332925 w 7638225"/>
              <a:gd name="connsiteY106" fmla="*/ 2019300 h 3552825"/>
              <a:gd name="connsiteX107" fmla="*/ 3256725 w 7638225"/>
              <a:gd name="connsiteY107" fmla="*/ 2000250 h 3552825"/>
              <a:gd name="connsiteX108" fmla="*/ 3228150 w 7638225"/>
              <a:gd name="connsiteY108" fmla="*/ 1981200 h 3552825"/>
              <a:gd name="connsiteX109" fmla="*/ 3142425 w 7638225"/>
              <a:gd name="connsiteY109" fmla="*/ 1885950 h 3552825"/>
              <a:gd name="connsiteX110" fmla="*/ 3094800 w 7638225"/>
              <a:gd name="connsiteY110" fmla="*/ 1847850 h 3552825"/>
              <a:gd name="connsiteX111" fmla="*/ 2970975 w 7638225"/>
              <a:gd name="connsiteY111" fmla="*/ 1826418 h 3552825"/>
              <a:gd name="connsiteX112" fmla="*/ 2932875 w 7638225"/>
              <a:gd name="connsiteY112" fmla="*/ 1866900 h 3552825"/>
              <a:gd name="connsiteX113" fmla="*/ 2885250 w 7638225"/>
              <a:gd name="connsiteY113" fmla="*/ 1876425 h 3552825"/>
              <a:gd name="connsiteX114" fmla="*/ 2818575 w 7638225"/>
              <a:gd name="connsiteY114" fmla="*/ 1857375 h 3552825"/>
              <a:gd name="connsiteX115" fmla="*/ 2770950 w 7638225"/>
              <a:gd name="connsiteY115" fmla="*/ 1800225 h 3552825"/>
              <a:gd name="connsiteX116" fmla="*/ 2742375 w 7638225"/>
              <a:gd name="connsiteY116" fmla="*/ 1781175 h 3552825"/>
              <a:gd name="connsiteX117" fmla="*/ 2685225 w 7638225"/>
              <a:gd name="connsiteY117" fmla="*/ 1762125 h 3552825"/>
              <a:gd name="connsiteX118" fmla="*/ 2609025 w 7638225"/>
              <a:gd name="connsiteY118" fmla="*/ 1743075 h 3552825"/>
              <a:gd name="connsiteX119" fmla="*/ 2494725 w 7638225"/>
              <a:gd name="connsiteY119" fmla="*/ 1685925 h 3552825"/>
              <a:gd name="connsiteX120" fmla="*/ 2475675 w 7638225"/>
              <a:gd name="connsiteY120" fmla="*/ 1657350 h 3552825"/>
              <a:gd name="connsiteX121" fmla="*/ 2447100 w 7638225"/>
              <a:gd name="connsiteY121" fmla="*/ 1638300 h 3552825"/>
              <a:gd name="connsiteX122" fmla="*/ 2456625 w 7638225"/>
              <a:gd name="connsiteY122" fmla="*/ 1485900 h 3552825"/>
              <a:gd name="connsiteX123" fmla="*/ 2399475 w 7638225"/>
              <a:gd name="connsiteY123" fmla="*/ 1466850 h 3552825"/>
              <a:gd name="connsiteX124" fmla="*/ 2370900 w 7638225"/>
              <a:gd name="connsiteY124" fmla="*/ 1447800 h 3552825"/>
              <a:gd name="connsiteX125" fmla="*/ 2342325 w 7638225"/>
              <a:gd name="connsiteY125" fmla="*/ 1419225 h 3552825"/>
              <a:gd name="connsiteX126" fmla="*/ 2313750 w 7638225"/>
              <a:gd name="connsiteY126" fmla="*/ 1409700 h 3552825"/>
              <a:gd name="connsiteX127" fmla="*/ 2199450 w 7638225"/>
              <a:gd name="connsiteY127" fmla="*/ 1362075 h 3552825"/>
              <a:gd name="connsiteX128" fmla="*/ 2170875 w 7638225"/>
              <a:gd name="connsiteY128" fmla="*/ 1352550 h 3552825"/>
              <a:gd name="connsiteX129" fmla="*/ 2113725 w 7638225"/>
              <a:gd name="connsiteY129" fmla="*/ 1371600 h 3552825"/>
              <a:gd name="connsiteX130" fmla="*/ 2094675 w 7638225"/>
              <a:gd name="connsiteY130" fmla="*/ 1343025 h 3552825"/>
              <a:gd name="connsiteX131" fmla="*/ 2066100 w 7638225"/>
              <a:gd name="connsiteY131" fmla="*/ 1285875 h 3552825"/>
              <a:gd name="connsiteX132" fmla="*/ 2037525 w 7638225"/>
              <a:gd name="connsiteY132" fmla="*/ 1276350 h 3552825"/>
              <a:gd name="connsiteX133" fmla="*/ 2008950 w 7638225"/>
              <a:gd name="connsiteY133" fmla="*/ 1257300 h 3552825"/>
              <a:gd name="connsiteX134" fmla="*/ 1999425 w 7638225"/>
              <a:gd name="connsiteY134" fmla="*/ 1085850 h 3552825"/>
              <a:gd name="connsiteX135" fmla="*/ 1989900 w 7638225"/>
              <a:gd name="connsiteY135" fmla="*/ 1057275 h 3552825"/>
              <a:gd name="connsiteX136" fmla="*/ 1951800 w 7638225"/>
              <a:gd name="connsiteY136" fmla="*/ 1047750 h 3552825"/>
              <a:gd name="connsiteX137" fmla="*/ 1866075 w 7638225"/>
              <a:gd name="connsiteY137" fmla="*/ 1019175 h 3552825"/>
              <a:gd name="connsiteX138" fmla="*/ 1837500 w 7638225"/>
              <a:gd name="connsiteY138" fmla="*/ 1009650 h 3552825"/>
              <a:gd name="connsiteX139" fmla="*/ 1808925 w 7638225"/>
              <a:gd name="connsiteY139" fmla="*/ 1000125 h 3552825"/>
              <a:gd name="connsiteX140" fmla="*/ 1780350 w 7638225"/>
              <a:gd name="connsiteY140" fmla="*/ 981075 h 3552825"/>
              <a:gd name="connsiteX141" fmla="*/ 1723200 w 7638225"/>
              <a:gd name="connsiteY141" fmla="*/ 1009650 h 3552825"/>
              <a:gd name="connsiteX142" fmla="*/ 1704150 w 7638225"/>
              <a:gd name="connsiteY142" fmla="*/ 1038225 h 3552825"/>
              <a:gd name="connsiteX143" fmla="*/ 1594612 w 7638225"/>
              <a:gd name="connsiteY143" fmla="*/ 1090613 h 3552825"/>
              <a:gd name="connsiteX144" fmla="*/ 1408875 w 7638225"/>
              <a:gd name="connsiteY144" fmla="*/ 1038225 h 3552825"/>
              <a:gd name="connsiteX145" fmla="*/ 1335056 w 7638225"/>
              <a:gd name="connsiteY145" fmla="*/ 1050132 h 3552825"/>
              <a:gd name="connsiteX146" fmla="*/ 1289813 w 7638225"/>
              <a:gd name="connsiteY146" fmla="*/ 1045369 h 3552825"/>
              <a:gd name="connsiteX147" fmla="*/ 1263619 w 7638225"/>
              <a:gd name="connsiteY147" fmla="*/ 995362 h 3552825"/>
              <a:gd name="connsiteX148" fmla="*/ 1227900 w 7638225"/>
              <a:gd name="connsiteY148" fmla="*/ 957263 h 3552825"/>
              <a:gd name="connsiteX149" fmla="*/ 1323150 w 7638225"/>
              <a:gd name="connsiteY149" fmla="*/ 952500 h 3552825"/>
              <a:gd name="connsiteX150" fmla="*/ 1351725 w 7638225"/>
              <a:gd name="connsiteY150" fmla="*/ 942975 h 3552825"/>
              <a:gd name="connsiteX151" fmla="*/ 1380300 w 7638225"/>
              <a:gd name="connsiteY151" fmla="*/ 914400 h 3552825"/>
              <a:gd name="connsiteX152" fmla="*/ 1389825 w 7638225"/>
              <a:gd name="connsiteY152" fmla="*/ 885825 h 3552825"/>
              <a:gd name="connsiteX153" fmla="*/ 1475550 w 7638225"/>
              <a:gd name="connsiteY153" fmla="*/ 838200 h 3552825"/>
              <a:gd name="connsiteX154" fmla="*/ 1551750 w 7638225"/>
              <a:gd name="connsiteY154" fmla="*/ 828675 h 3552825"/>
              <a:gd name="connsiteX155" fmla="*/ 1608900 w 7638225"/>
              <a:gd name="connsiteY155" fmla="*/ 800100 h 3552825"/>
              <a:gd name="connsiteX156" fmla="*/ 1618425 w 7638225"/>
              <a:gd name="connsiteY156" fmla="*/ 771525 h 3552825"/>
              <a:gd name="connsiteX157" fmla="*/ 1592231 w 7638225"/>
              <a:gd name="connsiteY157" fmla="*/ 719138 h 3552825"/>
              <a:gd name="connsiteX158" fmla="*/ 1573182 w 7638225"/>
              <a:gd name="connsiteY158" fmla="*/ 681038 h 3552825"/>
              <a:gd name="connsiteX159" fmla="*/ 1546987 w 7638225"/>
              <a:gd name="connsiteY159" fmla="*/ 645318 h 3552825"/>
              <a:gd name="connsiteX160" fmla="*/ 1532700 w 7638225"/>
              <a:gd name="connsiteY160" fmla="*/ 609600 h 3552825"/>
              <a:gd name="connsiteX161" fmla="*/ 1504125 w 7638225"/>
              <a:gd name="connsiteY161" fmla="*/ 600075 h 3552825"/>
              <a:gd name="connsiteX162" fmla="*/ 1475550 w 7638225"/>
              <a:gd name="connsiteY162" fmla="*/ 581025 h 3552825"/>
              <a:gd name="connsiteX163" fmla="*/ 1427925 w 7638225"/>
              <a:gd name="connsiteY163" fmla="*/ 495300 h 3552825"/>
              <a:gd name="connsiteX164" fmla="*/ 1399350 w 7638225"/>
              <a:gd name="connsiteY164" fmla="*/ 476250 h 3552825"/>
              <a:gd name="connsiteX165" fmla="*/ 1380300 w 7638225"/>
              <a:gd name="connsiteY165" fmla="*/ 447675 h 3552825"/>
              <a:gd name="connsiteX166" fmla="*/ 1351725 w 7638225"/>
              <a:gd name="connsiteY166" fmla="*/ 438150 h 3552825"/>
              <a:gd name="connsiteX167" fmla="*/ 1294575 w 7638225"/>
              <a:gd name="connsiteY167" fmla="*/ 400050 h 3552825"/>
              <a:gd name="connsiteX168" fmla="*/ 1294575 w 7638225"/>
              <a:gd name="connsiteY168" fmla="*/ 400050 h 3552825"/>
              <a:gd name="connsiteX169" fmla="*/ 1237425 w 7638225"/>
              <a:gd name="connsiteY169" fmla="*/ 342900 h 3552825"/>
              <a:gd name="connsiteX170" fmla="*/ 1208850 w 7638225"/>
              <a:gd name="connsiteY170" fmla="*/ 314325 h 3552825"/>
              <a:gd name="connsiteX171" fmla="*/ 1189800 w 7638225"/>
              <a:gd name="connsiteY171" fmla="*/ 285750 h 3552825"/>
              <a:gd name="connsiteX172" fmla="*/ 1161225 w 7638225"/>
              <a:gd name="connsiteY172" fmla="*/ 276225 h 3552825"/>
              <a:gd name="connsiteX173" fmla="*/ 1142175 w 7638225"/>
              <a:gd name="connsiteY173" fmla="*/ 247650 h 3552825"/>
              <a:gd name="connsiteX174" fmla="*/ 1037400 w 7638225"/>
              <a:gd name="connsiteY174" fmla="*/ 180975 h 3552825"/>
              <a:gd name="connsiteX175" fmla="*/ 1018350 w 7638225"/>
              <a:gd name="connsiteY175" fmla="*/ 152400 h 3552825"/>
              <a:gd name="connsiteX176" fmla="*/ 989775 w 7638225"/>
              <a:gd name="connsiteY176" fmla="*/ 123825 h 3552825"/>
              <a:gd name="connsiteX177" fmla="*/ 970725 w 7638225"/>
              <a:gd name="connsiteY177" fmla="*/ 95250 h 3552825"/>
              <a:gd name="connsiteX178" fmla="*/ 913575 w 7638225"/>
              <a:gd name="connsiteY178" fmla="*/ 47625 h 3552825"/>
              <a:gd name="connsiteX179" fmla="*/ 894525 w 7638225"/>
              <a:gd name="connsiteY179" fmla="*/ 19050 h 3552825"/>
              <a:gd name="connsiteX180" fmla="*/ 837375 w 7638225"/>
              <a:gd name="connsiteY180" fmla="*/ 9525 h 3552825"/>
              <a:gd name="connsiteX181" fmla="*/ 799275 w 7638225"/>
              <a:gd name="connsiteY181" fmla="*/ 0 h 3552825"/>
              <a:gd name="connsiteX182" fmla="*/ 656400 w 7638225"/>
              <a:gd name="connsiteY182" fmla="*/ 9525 h 3552825"/>
              <a:gd name="connsiteX183" fmla="*/ 599250 w 7638225"/>
              <a:gd name="connsiteY183" fmla="*/ 57150 h 3552825"/>
              <a:gd name="connsiteX184" fmla="*/ 504000 w 7638225"/>
              <a:gd name="connsiteY184" fmla="*/ 66675 h 3552825"/>
              <a:gd name="connsiteX185" fmla="*/ 427800 w 7638225"/>
              <a:gd name="connsiteY185" fmla="*/ 85725 h 3552825"/>
              <a:gd name="connsiteX186" fmla="*/ 418275 w 7638225"/>
              <a:gd name="connsiteY186" fmla="*/ 114300 h 3552825"/>
              <a:gd name="connsiteX187" fmla="*/ 446850 w 7638225"/>
              <a:gd name="connsiteY187" fmla="*/ 180975 h 3552825"/>
              <a:gd name="connsiteX188" fmla="*/ 504000 w 7638225"/>
              <a:gd name="connsiteY188" fmla="*/ 219075 h 3552825"/>
              <a:gd name="connsiteX189" fmla="*/ 513525 w 7638225"/>
              <a:gd name="connsiteY189" fmla="*/ 319087 h 3552825"/>
              <a:gd name="connsiteX190" fmla="*/ 480188 w 7638225"/>
              <a:gd name="connsiteY190" fmla="*/ 381000 h 3552825"/>
              <a:gd name="connsiteX191" fmla="*/ 456375 w 7638225"/>
              <a:gd name="connsiteY191" fmla="*/ 419100 h 3552825"/>
              <a:gd name="connsiteX192" fmla="*/ 399225 w 7638225"/>
              <a:gd name="connsiteY192" fmla="*/ 447675 h 3552825"/>
              <a:gd name="connsiteX193" fmla="*/ 301594 w 7638225"/>
              <a:gd name="connsiteY193" fmla="*/ 447675 h 3552825"/>
              <a:gd name="connsiteX194" fmla="*/ 275400 w 7638225"/>
              <a:gd name="connsiteY194" fmla="*/ 409575 h 3552825"/>
              <a:gd name="connsiteX195" fmla="*/ 18225 w 7638225"/>
              <a:gd name="connsiteY195" fmla="*/ 397669 h 3552825"/>
              <a:gd name="connsiteX196" fmla="*/ 56325 w 7638225"/>
              <a:gd name="connsiteY196" fmla="*/ 447675 h 3552825"/>
              <a:gd name="connsiteX197" fmla="*/ 72994 w 7638225"/>
              <a:gd name="connsiteY197" fmla="*/ 511969 h 3552825"/>
              <a:gd name="connsiteX198" fmla="*/ 3938 w 7638225"/>
              <a:gd name="connsiteY198" fmla="*/ 561975 h 3552825"/>
              <a:gd name="connsiteX199" fmla="*/ 30131 w 7638225"/>
              <a:gd name="connsiteY199" fmla="*/ 619125 h 3552825"/>
              <a:gd name="connsiteX200" fmla="*/ 46800 w 7638225"/>
              <a:gd name="connsiteY200" fmla="*/ 666750 h 3552825"/>
              <a:gd name="connsiteX201" fmla="*/ 65850 w 7638225"/>
              <a:gd name="connsiteY201" fmla="*/ 723900 h 3552825"/>
              <a:gd name="connsiteX202" fmla="*/ 163481 w 7638225"/>
              <a:gd name="connsiteY202" fmla="*/ 726281 h 3552825"/>
              <a:gd name="connsiteX203" fmla="*/ 199200 w 7638225"/>
              <a:gd name="connsiteY203" fmla="*/ 762000 h 3552825"/>
              <a:gd name="connsiteX204" fmla="*/ 256350 w 7638225"/>
              <a:gd name="connsiteY204" fmla="*/ 781050 h 3552825"/>
              <a:gd name="connsiteX205" fmla="*/ 284925 w 7638225"/>
              <a:gd name="connsiteY205" fmla="*/ 790575 h 3552825"/>
              <a:gd name="connsiteX206" fmla="*/ 303975 w 7638225"/>
              <a:gd name="connsiteY206" fmla="*/ 847725 h 3552825"/>
              <a:gd name="connsiteX207" fmla="*/ 323025 w 7638225"/>
              <a:gd name="connsiteY207" fmla="*/ 885825 h 3552825"/>
              <a:gd name="connsiteX0" fmla="*/ 7200075 w 7638225"/>
              <a:gd name="connsiteY0" fmla="*/ 3552825 h 3552825"/>
              <a:gd name="connsiteX1" fmla="*/ 7176263 w 7638225"/>
              <a:gd name="connsiteY1" fmla="*/ 3548063 h 3552825"/>
              <a:gd name="connsiteX2" fmla="*/ 7228650 w 7638225"/>
              <a:gd name="connsiteY2" fmla="*/ 3495675 h 3552825"/>
              <a:gd name="connsiteX3" fmla="*/ 7219125 w 7638225"/>
              <a:gd name="connsiteY3" fmla="*/ 3457575 h 3552825"/>
              <a:gd name="connsiteX4" fmla="*/ 7223887 w 7638225"/>
              <a:gd name="connsiteY4" fmla="*/ 3352800 h 3552825"/>
              <a:gd name="connsiteX5" fmla="*/ 7247700 w 7638225"/>
              <a:gd name="connsiteY5" fmla="*/ 3343275 h 3552825"/>
              <a:gd name="connsiteX6" fmla="*/ 7259606 w 7638225"/>
              <a:gd name="connsiteY6" fmla="*/ 3257550 h 3552825"/>
              <a:gd name="connsiteX7" fmla="*/ 7323900 w 7638225"/>
              <a:gd name="connsiteY7" fmla="*/ 3219450 h 3552825"/>
              <a:gd name="connsiteX8" fmla="*/ 7333425 w 7638225"/>
              <a:gd name="connsiteY8" fmla="*/ 3190875 h 3552825"/>
              <a:gd name="connsiteX9" fmla="*/ 7345331 w 7638225"/>
              <a:gd name="connsiteY9" fmla="*/ 2988469 h 3552825"/>
              <a:gd name="connsiteX10" fmla="*/ 7426294 w 7638225"/>
              <a:gd name="connsiteY10" fmla="*/ 2924175 h 3552825"/>
              <a:gd name="connsiteX11" fmla="*/ 7488206 w 7638225"/>
              <a:gd name="connsiteY11" fmla="*/ 2962275 h 3552825"/>
              <a:gd name="connsiteX12" fmla="*/ 7542975 w 7638225"/>
              <a:gd name="connsiteY12" fmla="*/ 2947988 h 3552825"/>
              <a:gd name="connsiteX13" fmla="*/ 7590600 w 7638225"/>
              <a:gd name="connsiteY13" fmla="*/ 2867025 h 3552825"/>
              <a:gd name="connsiteX14" fmla="*/ 7600125 w 7638225"/>
              <a:gd name="connsiteY14" fmla="*/ 2838450 h 3552825"/>
              <a:gd name="connsiteX15" fmla="*/ 7628700 w 7638225"/>
              <a:gd name="connsiteY15" fmla="*/ 2819400 h 3552825"/>
              <a:gd name="connsiteX16" fmla="*/ 7638225 w 7638225"/>
              <a:gd name="connsiteY16" fmla="*/ 2790825 h 3552825"/>
              <a:gd name="connsiteX17" fmla="*/ 7628700 w 7638225"/>
              <a:gd name="connsiteY17" fmla="*/ 2752725 h 3552825"/>
              <a:gd name="connsiteX18" fmla="*/ 7504875 w 7638225"/>
              <a:gd name="connsiteY18" fmla="*/ 2714625 h 3552825"/>
              <a:gd name="connsiteX19" fmla="*/ 7476300 w 7638225"/>
              <a:gd name="connsiteY19" fmla="*/ 2705100 h 3552825"/>
              <a:gd name="connsiteX20" fmla="*/ 7447725 w 7638225"/>
              <a:gd name="connsiteY20" fmla="*/ 2676525 h 3552825"/>
              <a:gd name="connsiteX21" fmla="*/ 7419150 w 7638225"/>
              <a:gd name="connsiteY21" fmla="*/ 2657475 h 3552825"/>
              <a:gd name="connsiteX22" fmla="*/ 7257225 w 7638225"/>
              <a:gd name="connsiteY22" fmla="*/ 2619375 h 3552825"/>
              <a:gd name="connsiteX23" fmla="*/ 7190550 w 7638225"/>
              <a:gd name="connsiteY23" fmla="*/ 2600325 h 3552825"/>
              <a:gd name="connsiteX24" fmla="*/ 7085775 w 7638225"/>
              <a:gd name="connsiteY24" fmla="*/ 2571750 h 3552825"/>
              <a:gd name="connsiteX25" fmla="*/ 7057200 w 7638225"/>
              <a:gd name="connsiteY25" fmla="*/ 2552700 h 3552825"/>
              <a:gd name="connsiteX26" fmla="*/ 6981000 w 7638225"/>
              <a:gd name="connsiteY26" fmla="*/ 2543175 h 3552825"/>
              <a:gd name="connsiteX27" fmla="*/ 6952425 w 7638225"/>
              <a:gd name="connsiteY27" fmla="*/ 2533650 h 3552825"/>
              <a:gd name="connsiteX28" fmla="*/ 6857175 w 7638225"/>
              <a:gd name="connsiteY28" fmla="*/ 2552700 h 3552825"/>
              <a:gd name="connsiteX29" fmla="*/ 6828600 w 7638225"/>
              <a:gd name="connsiteY29" fmla="*/ 2571750 h 3552825"/>
              <a:gd name="connsiteX30" fmla="*/ 6771450 w 7638225"/>
              <a:gd name="connsiteY30" fmla="*/ 2590800 h 3552825"/>
              <a:gd name="connsiteX31" fmla="*/ 6742875 w 7638225"/>
              <a:gd name="connsiteY31" fmla="*/ 2609850 h 3552825"/>
              <a:gd name="connsiteX32" fmla="*/ 6714300 w 7638225"/>
              <a:gd name="connsiteY32" fmla="*/ 2619375 h 3552825"/>
              <a:gd name="connsiteX33" fmla="*/ 6657150 w 7638225"/>
              <a:gd name="connsiteY33" fmla="*/ 2657475 h 3552825"/>
              <a:gd name="connsiteX34" fmla="*/ 6600000 w 7638225"/>
              <a:gd name="connsiteY34" fmla="*/ 2619375 h 3552825"/>
              <a:gd name="connsiteX35" fmla="*/ 6542850 w 7638225"/>
              <a:gd name="connsiteY35" fmla="*/ 2581275 h 3552825"/>
              <a:gd name="connsiteX36" fmla="*/ 6514275 w 7638225"/>
              <a:gd name="connsiteY36" fmla="*/ 2562225 h 3552825"/>
              <a:gd name="connsiteX37" fmla="*/ 6428550 w 7638225"/>
              <a:gd name="connsiteY37" fmla="*/ 2543175 h 3552825"/>
              <a:gd name="connsiteX38" fmla="*/ 6247575 w 7638225"/>
              <a:gd name="connsiteY38" fmla="*/ 2533650 h 3552825"/>
              <a:gd name="connsiteX39" fmla="*/ 6171375 w 7638225"/>
              <a:gd name="connsiteY39" fmla="*/ 2552700 h 3552825"/>
              <a:gd name="connsiteX40" fmla="*/ 6142800 w 7638225"/>
              <a:gd name="connsiteY40" fmla="*/ 2571750 h 3552825"/>
              <a:gd name="connsiteX41" fmla="*/ 6133275 w 7638225"/>
              <a:gd name="connsiteY41" fmla="*/ 2619375 h 3552825"/>
              <a:gd name="connsiteX42" fmla="*/ 6076125 w 7638225"/>
              <a:gd name="connsiteY42" fmla="*/ 2647950 h 3552825"/>
              <a:gd name="connsiteX43" fmla="*/ 5876100 w 7638225"/>
              <a:gd name="connsiteY43" fmla="*/ 2647950 h 3552825"/>
              <a:gd name="connsiteX44" fmla="*/ 5838000 w 7638225"/>
              <a:gd name="connsiteY44" fmla="*/ 2657475 h 3552825"/>
              <a:gd name="connsiteX45" fmla="*/ 5780850 w 7638225"/>
              <a:gd name="connsiteY45" fmla="*/ 2676525 h 3552825"/>
              <a:gd name="connsiteX46" fmla="*/ 5771325 w 7638225"/>
              <a:gd name="connsiteY46" fmla="*/ 2781300 h 3552825"/>
              <a:gd name="connsiteX47" fmla="*/ 5730844 w 7638225"/>
              <a:gd name="connsiteY47" fmla="*/ 2831306 h 3552825"/>
              <a:gd name="connsiteX48" fmla="*/ 5609400 w 7638225"/>
              <a:gd name="connsiteY48" fmla="*/ 2781300 h 3552825"/>
              <a:gd name="connsiteX49" fmla="*/ 5552250 w 7638225"/>
              <a:gd name="connsiteY49" fmla="*/ 2762250 h 3552825"/>
              <a:gd name="connsiteX50" fmla="*/ 5523675 w 7638225"/>
              <a:gd name="connsiteY50" fmla="*/ 2752725 h 3552825"/>
              <a:gd name="connsiteX51" fmla="*/ 5466525 w 7638225"/>
              <a:gd name="connsiteY51" fmla="*/ 2714625 h 3552825"/>
              <a:gd name="connsiteX52" fmla="*/ 5409375 w 7638225"/>
              <a:gd name="connsiteY52" fmla="*/ 2695575 h 3552825"/>
              <a:gd name="connsiteX53" fmla="*/ 5380800 w 7638225"/>
              <a:gd name="connsiteY53" fmla="*/ 2686050 h 3552825"/>
              <a:gd name="connsiteX54" fmla="*/ 5180775 w 7638225"/>
              <a:gd name="connsiteY54" fmla="*/ 2590800 h 3552825"/>
              <a:gd name="connsiteX55" fmla="*/ 5199825 w 7638225"/>
              <a:gd name="connsiteY55" fmla="*/ 2562225 h 3552825"/>
              <a:gd name="connsiteX56" fmla="*/ 5256975 w 7638225"/>
              <a:gd name="connsiteY56" fmla="*/ 2543175 h 3552825"/>
              <a:gd name="connsiteX57" fmla="*/ 5295075 w 7638225"/>
              <a:gd name="connsiteY57" fmla="*/ 2486025 h 3552825"/>
              <a:gd name="connsiteX58" fmla="*/ 5314125 w 7638225"/>
              <a:gd name="connsiteY58" fmla="*/ 2457450 h 3552825"/>
              <a:gd name="connsiteX59" fmla="*/ 5304600 w 7638225"/>
              <a:gd name="connsiteY59" fmla="*/ 2400300 h 3552825"/>
              <a:gd name="connsiteX60" fmla="*/ 5266500 w 7638225"/>
              <a:gd name="connsiteY60" fmla="*/ 2390775 h 3552825"/>
              <a:gd name="connsiteX61" fmla="*/ 5209350 w 7638225"/>
              <a:gd name="connsiteY61" fmla="*/ 2371725 h 3552825"/>
              <a:gd name="connsiteX62" fmla="*/ 5180775 w 7638225"/>
              <a:gd name="connsiteY62" fmla="*/ 2362200 h 3552825"/>
              <a:gd name="connsiteX63" fmla="*/ 5152200 w 7638225"/>
              <a:gd name="connsiteY63" fmla="*/ 2352675 h 3552825"/>
              <a:gd name="connsiteX64" fmla="*/ 5123625 w 7638225"/>
              <a:gd name="connsiteY64" fmla="*/ 2295525 h 3552825"/>
              <a:gd name="connsiteX65" fmla="*/ 5133150 w 7638225"/>
              <a:gd name="connsiteY65" fmla="*/ 2257425 h 3552825"/>
              <a:gd name="connsiteX66" fmla="*/ 5123625 w 7638225"/>
              <a:gd name="connsiteY66" fmla="*/ 2143125 h 3552825"/>
              <a:gd name="connsiteX67" fmla="*/ 5095050 w 7638225"/>
              <a:gd name="connsiteY67" fmla="*/ 2124075 h 3552825"/>
              <a:gd name="connsiteX68" fmla="*/ 5009325 w 7638225"/>
              <a:gd name="connsiteY68" fmla="*/ 2114550 h 3552825"/>
              <a:gd name="connsiteX69" fmla="*/ 5037900 w 7638225"/>
              <a:gd name="connsiteY69" fmla="*/ 2028825 h 3552825"/>
              <a:gd name="connsiteX70" fmla="*/ 5047425 w 7638225"/>
              <a:gd name="connsiteY70" fmla="*/ 2000250 h 3552825"/>
              <a:gd name="connsiteX71" fmla="*/ 5037900 w 7638225"/>
              <a:gd name="connsiteY71" fmla="*/ 1895475 h 3552825"/>
              <a:gd name="connsiteX72" fmla="*/ 4952175 w 7638225"/>
              <a:gd name="connsiteY72" fmla="*/ 1847850 h 3552825"/>
              <a:gd name="connsiteX73" fmla="*/ 4923600 w 7638225"/>
              <a:gd name="connsiteY73" fmla="*/ 1828800 h 3552825"/>
              <a:gd name="connsiteX74" fmla="*/ 4809300 w 7638225"/>
              <a:gd name="connsiteY74" fmla="*/ 1819275 h 3552825"/>
              <a:gd name="connsiteX75" fmla="*/ 4780725 w 7638225"/>
              <a:gd name="connsiteY75" fmla="*/ 1809750 h 3552825"/>
              <a:gd name="connsiteX76" fmla="*/ 4723575 w 7638225"/>
              <a:gd name="connsiteY76" fmla="*/ 1781175 h 3552825"/>
              <a:gd name="connsiteX77" fmla="*/ 4704525 w 7638225"/>
              <a:gd name="connsiteY77" fmla="*/ 1752600 h 3552825"/>
              <a:gd name="connsiteX78" fmla="*/ 4685475 w 7638225"/>
              <a:gd name="connsiteY78" fmla="*/ 1676400 h 3552825"/>
              <a:gd name="connsiteX79" fmla="*/ 4647375 w 7638225"/>
              <a:gd name="connsiteY79" fmla="*/ 1619250 h 3552825"/>
              <a:gd name="connsiteX80" fmla="*/ 4590225 w 7638225"/>
              <a:gd name="connsiteY80" fmla="*/ 1600200 h 3552825"/>
              <a:gd name="connsiteX81" fmla="*/ 4371150 w 7638225"/>
              <a:gd name="connsiteY81" fmla="*/ 1609725 h 3552825"/>
              <a:gd name="connsiteX82" fmla="*/ 4352100 w 7638225"/>
              <a:gd name="connsiteY82" fmla="*/ 1638300 h 3552825"/>
              <a:gd name="connsiteX83" fmla="*/ 4342575 w 7638225"/>
              <a:gd name="connsiteY83" fmla="*/ 1704975 h 3552825"/>
              <a:gd name="connsiteX84" fmla="*/ 4314000 w 7638225"/>
              <a:gd name="connsiteY84" fmla="*/ 1724025 h 3552825"/>
              <a:gd name="connsiteX85" fmla="*/ 4228275 w 7638225"/>
              <a:gd name="connsiteY85" fmla="*/ 1714500 h 3552825"/>
              <a:gd name="connsiteX86" fmla="*/ 4199700 w 7638225"/>
              <a:gd name="connsiteY86" fmla="*/ 1619250 h 3552825"/>
              <a:gd name="connsiteX87" fmla="*/ 4190175 w 7638225"/>
              <a:gd name="connsiteY87" fmla="*/ 1590675 h 3552825"/>
              <a:gd name="connsiteX88" fmla="*/ 4123500 w 7638225"/>
              <a:gd name="connsiteY88" fmla="*/ 1571625 h 3552825"/>
              <a:gd name="connsiteX89" fmla="*/ 3935382 w 7638225"/>
              <a:gd name="connsiteY89" fmla="*/ 1631156 h 3552825"/>
              <a:gd name="connsiteX90" fmla="*/ 3856800 w 7638225"/>
              <a:gd name="connsiteY90" fmla="*/ 1631156 h 3552825"/>
              <a:gd name="connsiteX91" fmla="*/ 3828225 w 7638225"/>
              <a:gd name="connsiteY91" fmla="*/ 1619250 h 3552825"/>
              <a:gd name="connsiteX92" fmla="*/ 3759169 w 7638225"/>
              <a:gd name="connsiteY92" fmla="*/ 1626394 h 3552825"/>
              <a:gd name="connsiteX93" fmla="*/ 3856800 w 7638225"/>
              <a:gd name="connsiteY93" fmla="*/ 1719263 h 3552825"/>
              <a:gd name="connsiteX94" fmla="*/ 3835369 w 7638225"/>
              <a:gd name="connsiteY94" fmla="*/ 1774032 h 3552825"/>
              <a:gd name="connsiteX95" fmla="*/ 3818700 w 7638225"/>
              <a:gd name="connsiteY95" fmla="*/ 1809750 h 3552825"/>
              <a:gd name="connsiteX96" fmla="*/ 3837750 w 7638225"/>
              <a:gd name="connsiteY96" fmla="*/ 1876425 h 3552825"/>
              <a:gd name="connsiteX97" fmla="*/ 3828225 w 7638225"/>
              <a:gd name="connsiteY97" fmla="*/ 1957388 h 3552825"/>
              <a:gd name="connsiteX98" fmla="*/ 3830606 w 7638225"/>
              <a:gd name="connsiteY98" fmla="*/ 2016918 h 3552825"/>
              <a:gd name="connsiteX99" fmla="*/ 3723450 w 7638225"/>
              <a:gd name="connsiteY99" fmla="*/ 1976438 h 3552825"/>
              <a:gd name="connsiteX100" fmla="*/ 3675825 w 7638225"/>
              <a:gd name="connsiteY100" fmla="*/ 1955006 h 3552825"/>
              <a:gd name="connsiteX101" fmla="*/ 3559144 w 7638225"/>
              <a:gd name="connsiteY101" fmla="*/ 1959768 h 3552825"/>
              <a:gd name="connsiteX102" fmla="*/ 3552001 w 7638225"/>
              <a:gd name="connsiteY102" fmla="*/ 2019300 h 3552825"/>
              <a:gd name="connsiteX103" fmla="*/ 3428175 w 7638225"/>
              <a:gd name="connsiteY103" fmla="*/ 2019300 h 3552825"/>
              <a:gd name="connsiteX104" fmla="*/ 3399600 w 7638225"/>
              <a:gd name="connsiteY104" fmla="*/ 2038350 h 3552825"/>
              <a:gd name="connsiteX105" fmla="*/ 3361500 w 7638225"/>
              <a:gd name="connsiteY105" fmla="*/ 2028825 h 3552825"/>
              <a:gd name="connsiteX106" fmla="*/ 3332925 w 7638225"/>
              <a:gd name="connsiteY106" fmla="*/ 2019300 h 3552825"/>
              <a:gd name="connsiteX107" fmla="*/ 3256725 w 7638225"/>
              <a:gd name="connsiteY107" fmla="*/ 2000250 h 3552825"/>
              <a:gd name="connsiteX108" fmla="*/ 3228150 w 7638225"/>
              <a:gd name="connsiteY108" fmla="*/ 1981200 h 3552825"/>
              <a:gd name="connsiteX109" fmla="*/ 3142425 w 7638225"/>
              <a:gd name="connsiteY109" fmla="*/ 1885950 h 3552825"/>
              <a:gd name="connsiteX110" fmla="*/ 3094800 w 7638225"/>
              <a:gd name="connsiteY110" fmla="*/ 1847850 h 3552825"/>
              <a:gd name="connsiteX111" fmla="*/ 2970975 w 7638225"/>
              <a:gd name="connsiteY111" fmla="*/ 1826418 h 3552825"/>
              <a:gd name="connsiteX112" fmla="*/ 2918587 w 7638225"/>
              <a:gd name="connsiteY112" fmla="*/ 1828800 h 3552825"/>
              <a:gd name="connsiteX113" fmla="*/ 2885250 w 7638225"/>
              <a:gd name="connsiteY113" fmla="*/ 1876425 h 3552825"/>
              <a:gd name="connsiteX114" fmla="*/ 2818575 w 7638225"/>
              <a:gd name="connsiteY114" fmla="*/ 1857375 h 3552825"/>
              <a:gd name="connsiteX115" fmla="*/ 2770950 w 7638225"/>
              <a:gd name="connsiteY115" fmla="*/ 1800225 h 3552825"/>
              <a:gd name="connsiteX116" fmla="*/ 2742375 w 7638225"/>
              <a:gd name="connsiteY116" fmla="*/ 1781175 h 3552825"/>
              <a:gd name="connsiteX117" fmla="*/ 2685225 w 7638225"/>
              <a:gd name="connsiteY117" fmla="*/ 1762125 h 3552825"/>
              <a:gd name="connsiteX118" fmla="*/ 2609025 w 7638225"/>
              <a:gd name="connsiteY118" fmla="*/ 1743075 h 3552825"/>
              <a:gd name="connsiteX119" fmla="*/ 2494725 w 7638225"/>
              <a:gd name="connsiteY119" fmla="*/ 1685925 h 3552825"/>
              <a:gd name="connsiteX120" fmla="*/ 2475675 w 7638225"/>
              <a:gd name="connsiteY120" fmla="*/ 1657350 h 3552825"/>
              <a:gd name="connsiteX121" fmla="*/ 2447100 w 7638225"/>
              <a:gd name="connsiteY121" fmla="*/ 1638300 h 3552825"/>
              <a:gd name="connsiteX122" fmla="*/ 2456625 w 7638225"/>
              <a:gd name="connsiteY122" fmla="*/ 1485900 h 3552825"/>
              <a:gd name="connsiteX123" fmla="*/ 2399475 w 7638225"/>
              <a:gd name="connsiteY123" fmla="*/ 1466850 h 3552825"/>
              <a:gd name="connsiteX124" fmla="*/ 2370900 w 7638225"/>
              <a:gd name="connsiteY124" fmla="*/ 1447800 h 3552825"/>
              <a:gd name="connsiteX125" fmla="*/ 2342325 w 7638225"/>
              <a:gd name="connsiteY125" fmla="*/ 1419225 h 3552825"/>
              <a:gd name="connsiteX126" fmla="*/ 2313750 w 7638225"/>
              <a:gd name="connsiteY126" fmla="*/ 1409700 h 3552825"/>
              <a:gd name="connsiteX127" fmla="*/ 2199450 w 7638225"/>
              <a:gd name="connsiteY127" fmla="*/ 1362075 h 3552825"/>
              <a:gd name="connsiteX128" fmla="*/ 2170875 w 7638225"/>
              <a:gd name="connsiteY128" fmla="*/ 1352550 h 3552825"/>
              <a:gd name="connsiteX129" fmla="*/ 2113725 w 7638225"/>
              <a:gd name="connsiteY129" fmla="*/ 1371600 h 3552825"/>
              <a:gd name="connsiteX130" fmla="*/ 2094675 w 7638225"/>
              <a:gd name="connsiteY130" fmla="*/ 1343025 h 3552825"/>
              <a:gd name="connsiteX131" fmla="*/ 2066100 w 7638225"/>
              <a:gd name="connsiteY131" fmla="*/ 1285875 h 3552825"/>
              <a:gd name="connsiteX132" fmla="*/ 2037525 w 7638225"/>
              <a:gd name="connsiteY132" fmla="*/ 1276350 h 3552825"/>
              <a:gd name="connsiteX133" fmla="*/ 2008950 w 7638225"/>
              <a:gd name="connsiteY133" fmla="*/ 1257300 h 3552825"/>
              <a:gd name="connsiteX134" fmla="*/ 1999425 w 7638225"/>
              <a:gd name="connsiteY134" fmla="*/ 1085850 h 3552825"/>
              <a:gd name="connsiteX135" fmla="*/ 1989900 w 7638225"/>
              <a:gd name="connsiteY135" fmla="*/ 1057275 h 3552825"/>
              <a:gd name="connsiteX136" fmla="*/ 1951800 w 7638225"/>
              <a:gd name="connsiteY136" fmla="*/ 1047750 h 3552825"/>
              <a:gd name="connsiteX137" fmla="*/ 1866075 w 7638225"/>
              <a:gd name="connsiteY137" fmla="*/ 1019175 h 3552825"/>
              <a:gd name="connsiteX138" fmla="*/ 1837500 w 7638225"/>
              <a:gd name="connsiteY138" fmla="*/ 1009650 h 3552825"/>
              <a:gd name="connsiteX139" fmla="*/ 1808925 w 7638225"/>
              <a:gd name="connsiteY139" fmla="*/ 1000125 h 3552825"/>
              <a:gd name="connsiteX140" fmla="*/ 1780350 w 7638225"/>
              <a:gd name="connsiteY140" fmla="*/ 981075 h 3552825"/>
              <a:gd name="connsiteX141" fmla="*/ 1723200 w 7638225"/>
              <a:gd name="connsiteY141" fmla="*/ 1009650 h 3552825"/>
              <a:gd name="connsiteX142" fmla="*/ 1704150 w 7638225"/>
              <a:gd name="connsiteY142" fmla="*/ 1038225 h 3552825"/>
              <a:gd name="connsiteX143" fmla="*/ 1594612 w 7638225"/>
              <a:gd name="connsiteY143" fmla="*/ 1090613 h 3552825"/>
              <a:gd name="connsiteX144" fmla="*/ 1408875 w 7638225"/>
              <a:gd name="connsiteY144" fmla="*/ 1038225 h 3552825"/>
              <a:gd name="connsiteX145" fmla="*/ 1335056 w 7638225"/>
              <a:gd name="connsiteY145" fmla="*/ 1050132 h 3552825"/>
              <a:gd name="connsiteX146" fmla="*/ 1289813 w 7638225"/>
              <a:gd name="connsiteY146" fmla="*/ 1045369 h 3552825"/>
              <a:gd name="connsiteX147" fmla="*/ 1263619 w 7638225"/>
              <a:gd name="connsiteY147" fmla="*/ 995362 h 3552825"/>
              <a:gd name="connsiteX148" fmla="*/ 1227900 w 7638225"/>
              <a:gd name="connsiteY148" fmla="*/ 957263 h 3552825"/>
              <a:gd name="connsiteX149" fmla="*/ 1323150 w 7638225"/>
              <a:gd name="connsiteY149" fmla="*/ 952500 h 3552825"/>
              <a:gd name="connsiteX150" fmla="*/ 1351725 w 7638225"/>
              <a:gd name="connsiteY150" fmla="*/ 942975 h 3552825"/>
              <a:gd name="connsiteX151" fmla="*/ 1380300 w 7638225"/>
              <a:gd name="connsiteY151" fmla="*/ 914400 h 3552825"/>
              <a:gd name="connsiteX152" fmla="*/ 1389825 w 7638225"/>
              <a:gd name="connsiteY152" fmla="*/ 885825 h 3552825"/>
              <a:gd name="connsiteX153" fmla="*/ 1475550 w 7638225"/>
              <a:gd name="connsiteY153" fmla="*/ 838200 h 3552825"/>
              <a:gd name="connsiteX154" fmla="*/ 1551750 w 7638225"/>
              <a:gd name="connsiteY154" fmla="*/ 828675 h 3552825"/>
              <a:gd name="connsiteX155" fmla="*/ 1608900 w 7638225"/>
              <a:gd name="connsiteY155" fmla="*/ 800100 h 3552825"/>
              <a:gd name="connsiteX156" fmla="*/ 1618425 w 7638225"/>
              <a:gd name="connsiteY156" fmla="*/ 771525 h 3552825"/>
              <a:gd name="connsiteX157" fmla="*/ 1592231 w 7638225"/>
              <a:gd name="connsiteY157" fmla="*/ 719138 h 3552825"/>
              <a:gd name="connsiteX158" fmla="*/ 1573182 w 7638225"/>
              <a:gd name="connsiteY158" fmla="*/ 681038 h 3552825"/>
              <a:gd name="connsiteX159" fmla="*/ 1546987 w 7638225"/>
              <a:gd name="connsiteY159" fmla="*/ 645318 h 3552825"/>
              <a:gd name="connsiteX160" fmla="*/ 1532700 w 7638225"/>
              <a:gd name="connsiteY160" fmla="*/ 609600 h 3552825"/>
              <a:gd name="connsiteX161" fmla="*/ 1504125 w 7638225"/>
              <a:gd name="connsiteY161" fmla="*/ 600075 h 3552825"/>
              <a:gd name="connsiteX162" fmla="*/ 1475550 w 7638225"/>
              <a:gd name="connsiteY162" fmla="*/ 581025 h 3552825"/>
              <a:gd name="connsiteX163" fmla="*/ 1427925 w 7638225"/>
              <a:gd name="connsiteY163" fmla="*/ 495300 h 3552825"/>
              <a:gd name="connsiteX164" fmla="*/ 1399350 w 7638225"/>
              <a:gd name="connsiteY164" fmla="*/ 476250 h 3552825"/>
              <a:gd name="connsiteX165" fmla="*/ 1380300 w 7638225"/>
              <a:gd name="connsiteY165" fmla="*/ 447675 h 3552825"/>
              <a:gd name="connsiteX166" fmla="*/ 1351725 w 7638225"/>
              <a:gd name="connsiteY166" fmla="*/ 438150 h 3552825"/>
              <a:gd name="connsiteX167" fmla="*/ 1294575 w 7638225"/>
              <a:gd name="connsiteY167" fmla="*/ 400050 h 3552825"/>
              <a:gd name="connsiteX168" fmla="*/ 1294575 w 7638225"/>
              <a:gd name="connsiteY168" fmla="*/ 400050 h 3552825"/>
              <a:gd name="connsiteX169" fmla="*/ 1237425 w 7638225"/>
              <a:gd name="connsiteY169" fmla="*/ 342900 h 3552825"/>
              <a:gd name="connsiteX170" fmla="*/ 1208850 w 7638225"/>
              <a:gd name="connsiteY170" fmla="*/ 314325 h 3552825"/>
              <a:gd name="connsiteX171" fmla="*/ 1189800 w 7638225"/>
              <a:gd name="connsiteY171" fmla="*/ 285750 h 3552825"/>
              <a:gd name="connsiteX172" fmla="*/ 1161225 w 7638225"/>
              <a:gd name="connsiteY172" fmla="*/ 276225 h 3552825"/>
              <a:gd name="connsiteX173" fmla="*/ 1142175 w 7638225"/>
              <a:gd name="connsiteY173" fmla="*/ 247650 h 3552825"/>
              <a:gd name="connsiteX174" fmla="*/ 1037400 w 7638225"/>
              <a:gd name="connsiteY174" fmla="*/ 180975 h 3552825"/>
              <a:gd name="connsiteX175" fmla="*/ 1018350 w 7638225"/>
              <a:gd name="connsiteY175" fmla="*/ 152400 h 3552825"/>
              <a:gd name="connsiteX176" fmla="*/ 989775 w 7638225"/>
              <a:gd name="connsiteY176" fmla="*/ 123825 h 3552825"/>
              <a:gd name="connsiteX177" fmla="*/ 970725 w 7638225"/>
              <a:gd name="connsiteY177" fmla="*/ 95250 h 3552825"/>
              <a:gd name="connsiteX178" fmla="*/ 913575 w 7638225"/>
              <a:gd name="connsiteY178" fmla="*/ 47625 h 3552825"/>
              <a:gd name="connsiteX179" fmla="*/ 894525 w 7638225"/>
              <a:gd name="connsiteY179" fmla="*/ 19050 h 3552825"/>
              <a:gd name="connsiteX180" fmla="*/ 837375 w 7638225"/>
              <a:gd name="connsiteY180" fmla="*/ 9525 h 3552825"/>
              <a:gd name="connsiteX181" fmla="*/ 799275 w 7638225"/>
              <a:gd name="connsiteY181" fmla="*/ 0 h 3552825"/>
              <a:gd name="connsiteX182" fmla="*/ 656400 w 7638225"/>
              <a:gd name="connsiteY182" fmla="*/ 9525 h 3552825"/>
              <a:gd name="connsiteX183" fmla="*/ 599250 w 7638225"/>
              <a:gd name="connsiteY183" fmla="*/ 57150 h 3552825"/>
              <a:gd name="connsiteX184" fmla="*/ 504000 w 7638225"/>
              <a:gd name="connsiteY184" fmla="*/ 66675 h 3552825"/>
              <a:gd name="connsiteX185" fmla="*/ 427800 w 7638225"/>
              <a:gd name="connsiteY185" fmla="*/ 85725 h 3552825"/>
              <a:gd name="connsiteX186" fmla="*/ 418275 w 7638225"/>
              <a:gd name="connsiteY186" fmla="*/ 114300 h 3552825"/>
              <a:gd name="connsiteX187" fmla="*/ 446850 w 7638225"/>
              <a:gd name="connsiteY187" fmla="*/ 180975 h 3552825"/>
              <a:gd name="connsiteX188" fmla="*/ 504000 w 7638225"/>
              <a:gd name="connsiteY188" fmla="*/ 219075 h 3552825"/>
              <a:gd name="connsiteX189" fmla="*/ 513525 w 7638225"/>
              <a:gd name="connsiteY189" fmla="*/ 319087 h 3552825"/>
              <a:gd name="connsiteX190" fmla="*/ 480188 w 7638225"/>
              <a:gd name="connsiteY190" fmla="*/ 381000 h 3552825"/>
              <a:gd name="connsiteX191" fmla="*/ 456375 w 7638225"/>
              <a:gd name="connsiteY191" fmla="*/ 419100 h 3552825"/>
              <a:gd name="connsiteX192" fmla="*/ 399225 w 7638225"/>
              <a:gd name="connsiteY192" fmla="*/ 447675 h 3552825"/>
              <a:gd name="connsiteX193" fmla="*/ 301594 w 7638225"/>
              <a:gd name="connsiteY193" fmla="*/ 447675 h 3552825"/>
              <a:gd name="connsiteX194" fmla="*/ 275400 w 7638225"/>
              <a:gd name="connsiteY194" fmla="*/ 409575 h 3552825"/>
              <a:gd name="connsiteX195" fmla="*/ 18225 w 7638225"/>
              <a:gd name="connsiteY195" fmla="*/ 397669 h 3552825"/>
              <a:gd name="connsiteX196" fmla="*/ 56325 w 7638225"/>
              <a:gd name="connsiteY196" fmla="*/ 447675 h 3552825"/>
              <a:gd name="connsiteX197" fmla="*/ 72994 w 7638225"/>
              <a:gd name="connsiteY197" fmla="*/ 511969 h 3552825"/>
              <a:gd name="connsiteX198" fmla="*/ 3938 w 7638225"/>
              <a:gd name="connsiteY198" fmla="*/ 561975 h 3552825"/>
              <a:gd name="connsiteX199" fmla="*/ 30131 w 7638225"/>
              <a:gd name="connsiteY199" fmla="*/ 619125 h 3552825"/>
              <a:gd name="connsiteX200" fmla="*/ 46800 w 7638225"/>
              <a:gd name="connsiteY200" fmla="*/ 666750 h 3552825"/>
              <a:gd name="connsiteX201" fmla="*/ 65850 w 7638225"/>
              <a:gd name="connsiteY201" fmla="*/ 723900 h 3552825"/>
              <a:gd name="connsiteX202" fmla="*/ 163481 w 7638225"/>
              <a:gd name="connsiteY202" fmla="*/ 726281 h 3552825"/>
              <a:gd name="connsiteX203" fmla="*/ 199200 w 7638225"/>
              <a:gd name="connsiteY203" fmla="*/ 762000 h 3552825"/>
              <a:gd name="connsiteX204" fmla="*/ 256350 w 7638225"/>
              <a:gd name="connsiteY204" fmla="*/ 781050 h 3552825"/>
              <a:gd name="connsiteX205" fmla="*/ 284925 w 7638225"/>
              <a:gd name="connsiteY205" fmla="*/ 790575 h 3552825"/>
              <a:gd name="connsiteX206" fmla="*/ 303975 w 7638225"/>
              <a:gd name="connsiteY206" fmla="*/ 847725 h 3552825"/>
              <a:gd name="connsiteX207" fmla="*/ 323025 w 7638225"/>
              <a:gd name="connsiteY207" fmla="*/ 885825 h 3552825"/>
              <a:gd name="connsiteX0" fmla="*/ 7200075 w 7638225"/>
              <a:gd name="connsiteY0" fmla="*/ 3552825 h 3552825"/>
              <a:gd name="connsiteX1" fmla="*/ 7176263 w 7638225"/>
              <a:gd name="connsiteY1" fmla="*/ 3548063 h 3552825"/>
              <a:gd name="connsiteX2" fmla="*/ 7228650 w 7638225"/>
              <a:gd name="connsiteY2" fmla="*/ 3495675 h 3552825"/>
              <a:gd name="connsiteX3" fmla="*/ 7219125 w 7638225"/>
              <a:gd name="connsiteY3" fmla="*/ 3457575 h 3552825"/>
              <a:gd name="connsiteX4" fmla="*/ 7223887 w 7638225"/>
              <a:gd name="connsiteY4" fmla="*/ 3352800 h 3552825"/>
              <a:gd name="connsiteX5" fmla="*/ 7247700 w 7638225"/>
              <a:gd name="connsiteY5" fmla="*/ 3343275 h 3552825"/>
              <a:gd name="connsiteX6" fmla="*/ 7259606 w 7638225"/>
              <a:gd name="connsiteY6" fmla="*/ 3257550 h 3552825"/>
              <a:gd name="connsiteX7" fmla="*/ 7323900 w 7638225"/>
              <a:gd name="connsiteY7" fmla="*/ 3219450 h 3552825"/>
              <a:gd name="connsiteX8" fmla="*/ 7333425 w 7638225"/>
              <a:gd name="connsiteY8" fmla="*/ 3190875 h 3552825"/>
              <a:gd name="connsiteX9" fmla="*/ 7345331 w 7638225"/>
              <a:gd name="connsiteY9" fmla="*/ 2988469 h 3552825"/>
              <a:gd name="connsiteX10" fmla="*/ 7426294 w 7638225"/>
              <a:gd name="connsiteY10" fmla="*/ 2924175 h 3552825"/>
              <a:gd name="connsiteX11" fmla="*/ 7488206 w 7638225"/>
              <a:gd name="connsiteY11" fmla="*/ 2962275 h 3552825"/>
              <a:gd name="connsiteX12" fmla="*/ 7542975 w 7638225"/>
              <a:gd name="connsiteY12" fmla="*/ 2947988 h 3552825"/>
              <a:gd name="connsiteX13" fmla="*/ 7590600 w 7638225"/>
              <a:gd name="connsiteY13" fmla="*/ 2867025 h 3552825"/>
              <a:gd name="connsiteX14" fmla="*/ 7600125 w 7638225"/>
              <a:gd name="connsiteY14" fmla="*/ 2838450 h 3552825"/>
              <a:gd name="connsiteX15" fmla="*/ 7628700 w 7638225"/>
              <a:gd name="connsiteY15" fmla="*/ 2819400 h 3552825"/>
              <a:gd name="connsiteX16" fmla="*/ 7638225 w 7638225"/>
              <a:gd name="connsiteY16" fmla="*/ 2790825 h 3552825"/>
              <a:gd name="connsiteX17" fmla="*/ 7628700 w 7638225"/>
              <a:gd name="connsiteY17" fmla="*/ 2752725 h 3552825"/>
              <a:gd name="connsiteX18" fmla="*/ 7504875 w 7638225"/>
              <a:gd name="connsiteY18" fmla="*/ 2714625 h 3552825"/>
              <a:gd name="connsiteX19" fmla="*/ 7476300 w 7638225"/>
              <a:gd name="connsiteY19" fmla="*/ 2705100 h 3552825"/>
              <a:gd name="connsiteX20" fmla="*/ 7447725 w 7638225"/>
              <a:gd name="connsiteY20" fmla="*/ 2676525 h 3552825"/>
              <a:gd name="connsiteX21" fmla="*/ 7419150 w 7638225"/>
              <a:gd name="connsiteY21" fmla="*/ 2657475 h 3552825"/>
              <a:gd name="connsiteX22" fmla="*/ 7257225 w 7638225"/>
              <a:gd name="connsiteY22" fmla="*/ 2619375 h 3552825"/>
              <a:gd name="connsiteX23" fmla="*/ 7190550 w 7638225"/>
              <a:gd name="connsiteY23" fmla="*/ 2600325 h 3552825"/>
              <a:gd name="connsiteX24" fmla="*/ 7085775 w 7638225"/>
              <a:gd name="connsiteY24" fmla="*/ 2571750 h 3552825"/>
              <a:gd name="connsiteX25" fmla="*/ 7057200 w 7638225"/>
              <a:gd name="connsiteY25" fmla="*/ 2552700 h 3552825"/>
              <a:gd name="connsiteX26" fmla="*/ 6981000 w 7638225"/>
              <a:gd name="connsiteY26" fmla="*/ 2543175 h 3552825"/>
              <a:gd name="connsiteX27" fmla="*/ 6952425 w 7638225"/>
              <a:gd name="connsiteY27" fmla="*/ 2533650 h 3552825"/>
              <a:gd name="connsiteX28" fmla="*/ 6857175 w 7638225"/>
              <a:gd name="connsiteY28" fmla="*/ 2552700 h 3552825"/>
              <a:gd name="connsiteX29" fmla="*/ 6828600 w 7638225"/>
              <a:gd name="connsiteY29" fmla="*/ 2571750 h 3552825"/>
              <a:gd name="connsiteX30" fmla="*/ 6771450 w 7638225"/>
              <a:gd name="connsiteY30" fmla="*/ 2590800 h 3552825"/>
              <a:gd name="connsiteX31" fmla="*/ 6742875 w 7638225"/>
              <a:gd name="connsiteY31" fmla="*/ 2609850 h 3552825"/>
              <a:gd name="connsiteX32" fmla="*/ 6714300 w 7638225"/>
              <a:gd name="connsiteY32" fmla="*/ 2619375 h 3552825"/>
              <a:gd name="connsiteX33" fmla="*/ 6657150 w 7638225"/>
              <a:gd name="connsiteY33" fmla="*/ 2657475 h 3552825"/>
              <a:gd name="connsiteX34" fmla="*/ 6600000 w 7638225"/>
              <a:gd name="connsiteY34" fmla="*/ 2619375 h 3552825"/>
              <a:gd name="connsiteX35" fmla="*/ 6542850 w 7638225"/>
              <a:gd name="connsiteY35" fmla="*/ 2581275 h 3552825"/>
              <a:gd name="connsiteX36" fmla="*/ 6514275 w 7638225"/>
              <a:gd name="connsiteY36" fmla="*/ 2562225 h 3552825"/>
              <a:gd name="connsiteX37" fmla="*/ 6428550 w 7638225"/>
              <a:gd name="connsiteY37" fmla="*/ 2543175 h 3552825"/>
              <a:gd name="connsiteX38" fmla="*/ 6247575 w 7638225"/>
              <a:gd name="connsiteY38" fmla="*/ 2533650 h 3552825"/>
              <a:gd name="connsiteX39" fmla="*/ 6171375 w 7638225"/>
              <a:gd name="connsiteY39" fmla="*/ 2552700 h 3552825"/>
              <a:gd name="connsiteX40" fmla="*/ 6142800 w 7638225"/>
              <a:gd name="connsiteY40" fmla="*/ 2571750 h 3552825"/>
              <a:gd name="connsiteX41" fmla="*/ 6133275 w 7638225"/>
              <a:gd name="connsiteY41" fmla="*/ 2619375 h 3552825"/>
              <a:gd name="connsiteX42" fmla="*/ 6076125 w 7638225"/>
              <a:gd name="connsiteY42" fmla="*/ 2647950 h 3552825"/>
              <a:gd name="connsiteX43" fmla="*/ 5876100 w 7638225"/>
              <a:gd name="connsiteY43" fmla="*/ 2647950 h 3552825"/>
              <a:gd name="connsiteX44" fmla="*/ 5838000 w 7638225"/>
              <a:gd name="connsiteY44" fmla="*/ 2657475 h 3552825"/>
              <a:gd name="connsiteX45" fmla="*/ 5780850 w 7638225"/>
              <a:gd name="connsiteY45" fmla="*/ 2676525 h 3552825"/>
              <a:gd name="connsiteX46" fmla="*/ 5771325 w 7638225"/>
              <a:gd name="connsiteY46" fmla="*/ 2781300 h 3552825"/>
              <a:gd name="connsiteX47" fmla="*/ 5730844 w 7638225"/>
              <a:gd name="connsiteY47" fmla="*/ 2831306 h 3552825"/>
              <a:gd name="connsiteX48" fmla="*/ 5609400 w 7638225"/>
              <a:gd name="connsiteY48" fmla="*/ 2781300 h 3552825"/>
              <a:gd name="connsiteX49" fmla="*/ 5552250 w 7638225"/>
              <a:gd name="connsiteY49" fmla="*/ 2762250 h 3552825"/>
              <a:gd name="connsiteX50" fmla="*/ 5523675 w 7638225"/>
              <a:gd name="connsiteY50" fmla="*/ 2752725 h 3552825"/>
              <a:gd name="connsiteX51" fmla="*/ 5466525 w 7638225"/>
              <a:gd name="connsiteY51" fmla="*/ 2714625 h 3552825"/>
              <a:gd name="connsiteX52" fmla="*/ 5409375 w 7638225"/>
              <a:gd name="connsiteY52" fmla="*/ 2695575 h 3552825"/>
              <a:gd name="connsiteX53" fmla="*/ 5380800 w 7638225"/>
              <a:gd name="connsiteY53" fmla="*/ 2686050 h 3552825"/>
              <a:gd name="connsiteX54" fmla="*/ 5180775 w 7638225"/>
              <a:gd name="connsiteY54" fmla="*/ 2590800 h 3552825"/>
              <a:gd name="connsiteX55" fmla="*/ 5199825 w 7638225"/>
              <a:gd name="connsiteY55" fmla="*/ 2562225 h 3552825"/>
              <a:gd name="connsiteX56" fmla="*/ 5256975 w 7638225"/>
              <a:gd name="connsiteY56" fmla="*/ 2543175 h 3552825"/>
              <a:gd name="connsiteX57" fmla="*/ 5295075 w 7638225"/>
              <a:gd name="connsiteY57" fmla="*/ 2486025 h 3552825"/>
              <a:gd name="connsiteX58" fmla="*/ 5314125 w 7638225"/>
              <a:gd name="connsiteY58" fmla="*/ 2457450 h 3552825"/>
              <a:gd name="connsiteX59" fmla="*/ 5304600 w 7638225"/>
              <a:gd name="connsiteY59" fmla="*/ 2400300 h 3552825"/>
              <a:gd name="connsiteX60" fmla="*/ 5266500 w 7638225"/>
              <a:gd name="connsiteY60" fmla="*/ 2390775 h 3552825"/>
              <a:gd name="connsiteX61" fmla="*/ 5209350 w 7638225"/>
              <a:gd name="connsiteY61" fmla="*/ 2371725 h 3552825"/>
              <a:gd name="connsiteX62" fmla="*/ 5180775 w 7638225"/>
              <a:gd name="connsiteY62" fmla="*/ 2362200 h 3552825"/>
              <a:gd name="connsiteX63" fmla="*/ 5152200 w 7638225"/>
              <a:gd name="connsiteY63" fmla="*/ 2352675 h 3552825"/>
              <a:gd name="connsiteX64" fmla="*/ 5123625 w 7638225"/>
              <a:gd name="connsiteY64" fmla="*/ 2295525 h 3552825"/>
              <a:gd name="connsiteX65" fmla="*/ 5133150 w 7638225"/>
              <a:gd name="connsiteY65" fmla="*/ 2257425 h 3552825"/>
              <a:gd name="connsiteX66" fmla="*/ 5123625 w 7638225"/>
              <a:gd name="connsiteY66" fmla="*/ 2143125 h 3552825"/>
              <a:gd name="connsiteX67" fmla="*/ 5095050 w 7638225"/>
              <a:gd name="connsiteY67" fmla="*/ 2124075 h 3552825"/>
              <a:gd name="connsiteX68" fmla="*/ 5009325 w 7638225"/>
              <a:gd name="connsiteY68" fmla="*/ 2114550 h 3552825"/>
              <a:gd name="connsiteX69" fmla="*/ 5037900 w 7638225"/>
              <a:gd name="connsiteY69" fmla="*/ 2028825 h 3552825"/>
              <a:gd name="connsiteX70" fmla="*/ 5047425 w 7638225"/>
              <a:gd name="connsiteY70" fmla="*/ 2000250 h 3552825"/>
              <a:gd name="connsiteX71" fmla="*/ 5037900 w 7638225"/>
              <a:gd name="connsiteY71" fmla="*/ 1895475 h 3552825"/>
              <a:gd name="connsiteX72" fmla="*/ 4952175 w 7638225"/>
              <a:gd name="connsiteY72" fmla="*/ 1847850 h 3552825"/>
              <a:gd name="connsiteX73" fmla="*/ 4923600 w 7638225"/>
              <a:gd name="connsiteY73" fmla="*/ 1828800 h 3552825"/>
              <a:gd name="connsiteX74" fmla="*/ 4809300 w 7638225"/>
              <a:gd name="connsiteY74" fmla="*/ 1819275 h 3552825"/>
              <a:gd name="connsiteX75" fmla="*/ 4780725 w 7638225"/>
              <a:gd name="connsiteY75" fmla="*/ 1809750 h 3552825"/>
              <a:gd name="connsiteX76" fmla="*/ 4723575 w 7638225"/>
              <a:gd name="connsiteY76" fmla="*/ 1781175 h 3552825"/>
              <a:gd name="connsiteX77" fmla="*/ 4704525 w 7638225"/>
              <a:gd name="connsiteY77" fmla="*/ 1752600 h 3552825"/>
              <a:gd name="connsiteX78" fmla="*/ 4685475 w 7638225"/>
              <a:gd name="connsiteY78" fmla="*/ 1676400 h 3552825"/>
              <a:gd name="connsiteX79" fmla="*/ 4647375 w 7638225"/>
              <a:gd name="connsiteY79" fmla="*/ 1619250 h 3552825"/>
              <a:gd name="connsiteX80" fmla="*/ 4590225 w 7638225"/>
              <a:gd name="connsiteY80" fmla="*/ 1600200 h 3552825"/>
              <a:gd name="connsiteX81" fmla="*/ 4371150 w 7638225"/>
              <a:gd name="connsiteY81" fmla="*/ 1609725 h 3552825"/>
              <a:gd name="connsiteX82" fmla="*/ 4352100 w 7638225"/>
              <a:gd name="connsiteY82" fmla="*/ 1638300 h 3552825"/>
              <a:gd name="connsiteX83" fmla="*/ 4342575 w 7638225"/>
              <a:gd name="connsiteY83" fmla="*/ 1704975 h 3552825"/>
              <a:gd name="connsiteX84" fmla="*/ 4314000 w 7638225"/>
              <a:gd name="connsiteY84" fmla="*/ 1724025 h 3552825"/>
              <a:gd name="connsiteX85" fmla="*/ 4228275 w 7638225"/>
              <a:gd name="connsiteY85" fmla="*/ 1714500 h 3552825"/>
              <a:gd name="connsiteX86" fmla="*/ 4199700 w 7638225"/>
              <a:gd name="connsiteY86" fmla="*/ 1619250 h 3552825"/>
              <a:gd name="connsiteX87" fmla="*/ 4190175 w 7638225"/>
              <a:gd name="connsiteY87" fmla="*/ 1590675 h 3552825"/>
              <a:gd name="connsiteX88" fmla="*/ 4123500 w 7638225"/>
              <a:gd name="connsiteY88" fmla="*/ 1571625 h 3552825"/>
              <a:gd name="connsiteX89" fmla="*/ 3935382 w 7638225"/>
              <a:gd name="connsiteY89" fmla="*/ 1631156 h 3552825"/>
              <a:gd name="connsiteX90" fmla="*/ 3856800 w 7638225"/>
              <a:gd name="connsiteY90" fmla="*/ 1631156 h 3552825"/>
              <a:gd name="connsiteX91" fmla="*/ 3828225 w 7638225"/>
              <a:gd name="connsiteY91" fmla="*/ 1619250 h 3552825"/>
              <a:gd name="connsiteX92" fmla="*/ 3759169 w 7638225"/>
              <a:gd name="connsiteY92" fmla="*/ 1626394 h 3552825"/>
              <a:gd name="connsiteX93" fmla="*/ 3856800 w 7638225"/>
              <a:gd name="connsiteY93" fmla="*/ 1719263 h 3552825"/>
              <a:gd name="connsiteX94" fmla="*/ 3835369 w 7638225"/>
              <a:gd name="connsiteY94" fmla="*/ 1774032 h 3552825"/>
              <a:gd name="connsiteX95" fmla="*/ 3818700 w 7638225"/>
              <a:gd name="connsiteY95" fmla="*/ 1809750 h 3552825"/>
              <a:gd name="connsiteX96" fmla="*/ 3837750 w 7638225"/>
              <a:gd name="connsiteY96" fmla="*/ 1876425 h 3552825"/>
              <a:gd name="connsiteX97" fmla="*/ 3828225 w 7638225"/>
              <a:gd name="connsiteY97" fmla="*/ 1957388 h 3552825"/>
              <a:gd name="connsiteX98" fmla="*/ 3830606 w 7638225"/>
              <a:gd name="connsiteY98" fmla="*/ 2016918 h 3552825"/>
              <a:gd name="connsiteX99" fmla="*/ 3723450 w 7638225"/>
              <a:gd name="connsiteY99" fmla="*/ 1976438 h 3552825"/>
              <a:gd name="connsiteX100" fmla="*/ 3675825 w 7638225"/>
              <a:gd name="connsiteY100" fmla="*/ 1955006 h 3552825"/>
              <a:gd name="connsiteX101" fmla="*/ 3559144 w 7638225"/>
              <a:gd name="connsiteY101" fmla="*/ 1959768 h 3552825"/>
              <a:gd name="connsiteX102" fmla="*/ 3552001 w 7638225"/>
              <a:gd name="connsiteY102" fmla="*/ 2019300 h 3552825"/>
              <a:gd name="connsiteX103" fmla="*/ 3428175 w 7638225"/>
              <a:gd name="connsiteY103" fmla="*/ 2019300 h 3552825"/>
              <a:gd name="connsiteX104" fmla="*/ 3399600 w 7638225"/>
              <a:gd name="connsiteY104" fmla="*/ 2038350 h 3552825"/>
              <a:gd name="connsiteX105" fmla="*/ 3361500 w 7638225"/>
              <a:gd name="connsiteY105" fmla="*/ 2028825 h 3552825"/>
              <a:gd name="connsiteX106" fmla="*/ 3332925 w 7638225"/>
              <a:gd name="connsiteY106" fmla="*/ 2019300 h 3552825"/>
              <a:gd name="connsiteX107" fmla="*/ 3256725 w 7638225"/>
              <a:gd name="connsiteY107" fmla="*/ 2000250 h 3552825"/>
              <a:gd name="connsiteX108" fmla="*/ 3228150 w 7638225"/>
              <a:gd name="connsiteY108" fmla="*/ 1981200 h 3552825"/>
              <a:gd name="connsiteX109" fmla="*/ 3142425 w 7638225"/>
              <a:gd name="connsiteY109" fmla="*/ 1885950 h 3552825"/>
              <a:gd name="connsiteX110" fmla="*/ 3094800 w 7638225"/>
              <a:gd name="connsiteY110" fmla="*/ 1847850 h 3552825"/>
              <a:gd name="connsiteX111" fmla="*/ 2970975 w 7638225"/>
              <a:gd name="connsiteY111" fmla="*/ 1826418 h 3552825"/>
              <a:gd name="connsiteX112" fmla="*/ 2918587 w 7638225"/>
              <a:gd name="connsiteY112" fmla="*/ 1828800 h 3552825"/>
              <a:gd name="connsiteX113" fmla="*/ 2870963 w 7638225"/>
              <a:gd name="connsiteY113" fmla="*/ 1850232 h 3552825"/>
              <a:gd name="connsiteX114" fmla="*/ 2818575 w 7638225"/>
              <a:gd name="connsiteY114" fmla="*/ 1857375 h 3552825"/>
              <a:gd name="connsiteX115" fmla="*/ 2770950 w 7638225"/>
              <a:gd name="connsiteY115" fmla="*/ 1800225 h 3552825"/>
              <a:gd name="connsiteX116" fmla="*/ 2742375 w 7638225"/>
              <a:gd name="connsiteY116" fmla="*/ 1781175 h 3552825"/>
              <a:gd name="connsiteX117" fmla="*/ 2685225 w 7638225"/>
              <a:gd name="connsiteY117" fmla="*/ 1762125 h 3552825"/>
              <a:gd name="connsiteX118" fmla="*/ 2609025 w 7638225"/>
              <a:gd name="connsiteY118" fmla="*/ 1743075 h 3552825"/>
              <a:gd name="connsiteX119" fmla="*/ 2494725 w 7638225"/>
              <a:gd name="connsiteY119" fmla="*/ 1685925 h 3552825"/>
              <a:gd name="connsiteX120" fmla="*/ 2475675 w 7638225"/>
              <a:gd name="connsiteY120" fmla="*/ 1657350 h 3552825"/>
              <a:gd name="connsiteX121" fmla="*/ 2447100 w 7638225"/>
              <a:gd name="connsiteY121" fmla="*/ 1638300 h 3552825"/>
              <a:gd name="connsiteX122" fmla="*/ 2456625 w 7638225"/>
              <a:gd name="connsiteY122" fmla="*/ 1485900 h 3552825"/>
              <a:gd name="connsiteX123" fmla="*/ 2399475 w 7638225"/>
              <a:gd name="connsiteY123" fmla="*/ 1466850 h 3552825"/>
              <a:gd name="connsiteX124" fmla="*/ 2370900 w 7638225"/>
              <a:gd name="connsiteY124" fmla="*/ 1447800 h 3552825"/>
              <a:gd name="connsiteX125" fmla="*/ 2342325 w 7638225"/>
              <a:gd name="connsiteY125" fmla="*/ 1419225 h 3552825"/>
              <a:gd name="connsiteX126" fmla="*/ 2313750 w 7638225"/>
              <a:gd name="connsiteY126" fmla="*/ 1409700 h 3552825"/>
              <a:gd name="connsiteX127" fmla="*/ 2199450 w 7638225"/>
              <a:gd name="connsiteY127" fmla="*/ 1362075 h 3552825"/>
              <a:gd name="connsiteX128" fmla="*/ 2170875 w 7638225"/>
              <a:gd name="connsiteY128" fmla="*/ 1352550 h 3552825"/>
              <a:gd name="connsiteX129" fmla="*/ 2113725 w 7638225"/>
              <a:gd name="connsiteY129" fmla="*/ 1371600 h 3552825"/>
              <a:gd name="connsiteX130" fmla="*/ 2094675 w 7638225"/>
              <a:gd name="connsiteY130" fmla="*/ 1343025 h 3552825"/>
              <a:gd name="connsiteX131" fmla="*/ 2066100 w 7638225"/>
              <a:gd name="connsiteY131" fmla="*/ 1285875 h 3552825"/>
              <a:gd name="connsiteX132" fmla="*/ 2037525 w 7638225"/>
              <a:gd name="connsiteY132" fmla="*/ 1276350 h 3552825"/>
              <a:gd name="connsiteX133" fmla="*/ 2008950 w 7638225"/>
              <a:gd name="connsiteY133" fmla="*/ 1257300 h 3552825"/>
              <a:gd name="connsiteX134" fmla="*/ 1999425 w 7638225"/>
              <a:gd name="connsiteY134" fmla="*/ 1085850 h 3552825"/>
              <a:gd name="connsiteX135" fmla="*/ 1989900 w 7638225"/>
              <a:gd name="connsiteY135" fmla="*/ 1057275 h 3552825"/>
              <a:gd name="connsiteX136" fmla="*/ 1951800 w 7638225"/>
              <a:gd name="connsiteY136" fmla="*/ 1047750 h 3552825"/>
              <a:gd name="connsiteX137" fmla="*/ 1866075 w 7638225"/>
              <a:gd name="connsiteY137" fmla="*/ 1019175 h 3552825"/>
              <a:gd name="connsiteX138" fmla="*/ 1837500 w 7638225"/>
              <a:gd name="connsiteY138" fmla="*/ 1009650 h 3552825"/>
              <a:gd name="connsiteX139" fmla="*/ 1808925 w 7638225"/>
              <a:gd name="connsiteY139" fmla="*/ 1000125 h 3552825"/>
              <a:gd name="connsiteX140" fmla="*/ 1780350 w 7638225"/>
              <a:gd name="connsiteY140" fmla="*/ 981075 h 3552825"/>
              <a:gd name="connsiteX141" fmla="*/ 1723200 w 7638225"/>
              <a:gd name="connsiteY141" fmla="*/ 1009650 h 3552825"/>
              <a:gd name="connsiteX142" fmla="*/ 1704150 w 7638225"/>
              <a:gd name="connsiteY142" fmla="*/ 1038225 h 3552825"/>
              <a:gd name="connsiteX143" fmla="*/ 1594612 w 7638225"/>
              <a:gd name="connsiteY143" fmla="*/ 1090613 h 3552825"/>
              <a:gd name="connsiteX144" fmla="*/ 1408875 w 7638225"/>
              <a:gd name="connsiteY144" fmla="*/ 1038225 h 3552825"/>
              <a:gd name="connsiteX145" fmla="*/ 1335056 w 7638225"/>
              <a:gd name="connsiteY145" fmla="*/ 1050132 h 3552825"/>
              <a:gd name="connsiteX146" fmla="*/ 1289813 w 7638225"/>
              <a:gd name="connsiteY146" fmla="*/ 1045369 h 3552825"/>
              <a:gd name="connsiteX147" fmla="*/ 1263619 w 7638225"/>
              <a:gd name="connsiteY147" fmla="*/ 995362 h 3552825"/>
              <a:gd name="connsiteX148" fmla="*/ 1227900 w 7638225"/>
              <a:gd name="connsiteY148" fmla="*/ 957263 h 3552825"/>
              <a:gd name="connsiteX149" fmla="*/ 1323150 w 7638225"/>
              <a:gd name="connsiteY149" fmla="*/ 952500 h 3552825"/>
              <a:gd name="connsiteX150" fmla="*/ 1351725 w 7638225"/>
              <a:gd name="connsiteY150" fmla="*/ 942975 h 3552825"/>
              <a:gd name="connsiteX151" fmla="*/ 1380300 w 7638225"/>
              <a:gd name="connsiteY151" fmla="*/ 914400 h 3552825"/>
              <a:gd name="connsiteX152" fmla="*/ 1389825 w 7638225"/>
              <a:gd name="connsiteY152" fmla="*/ 885825 h 3552825"/>
              <a:gd name="connsiteX153" fmla="*/ 1475550 w 7638225"/>
              <a:gd name="connsiteY153" fmla="*/ 838200 h 3552825"/>
              <a:gd name="connsiteX154" fmla="*/ 1551750 w 7638225"/>
              <a:gd name="connsiteY154" fmla="*/ 828675 h 3552825"/>
              <a:gd name="connsiteX155" fmla="*/ 1608900 w 7638225"/>
              <a:gd name="connsiteY155" fmla="*/ 800100 h 3552825"/>
              <a:gd name="connsiteX156" fmla="*/ 1618425 w 7638225"/>
              <a:gd name="connsiteY156" fmla="*/ 771525 h 3552825"/>
              <a:gd name="connsiteX157" fmla="*/ 1592231 w 7638225"/>
              <a:gd name="connsiteY157" fmla="*/ 719138 h 3552825"/>
              <a:gd name="connsiteX158" fmla="*/ 1573182 w 7638225"/>
              <a:gd name="connsiteY158" fmla="*/ 681038 h 3552825"/>
              <a:gd name="connsiteX159" fmla="*/ 1546987 w 7638225"/>
              <a:gd name="connsiteY159" fmla="*/ 645318 h 3552825"/>
              <a:gd name="connsiteX160" fmla="*/ 1532700 w 7638225"/>
              <a:gd name="connsiteY160" fmla="*/ 609600 h 3552825"/>
              <a:gd name="connsiteX161" fmla="*/ 1504125 w 7638225"/>
              <a:gd name="connsiteY161" fmla="*/ 600075 h 3552825"/>
              <a:gd name="connsiteX162" fmla="*/ 1475550 w 7638225"/>
              <a:gd name="connsiteY162" fmla="*/ 581025 h 3552825"/>
              <a:gd name="connsiteX163" fmla="*/ 1427925 w 7638225"/>
              <a:gd name="connsiteY163" fmla="*/ 495300 h 3552825"/>
              <a:gd name="connsiteX164" fmla="*/ 1399350 w 7638225"/>
              <a:gd name="connsiteY164" fmla="*/ 476250 h 3552825"/>
              <a:gd name="connsiteX165" fmla="*/ 1380300 w 7638225"/>
              <a:gd name="connsiteY165" fmla="*/ 447675 h 3552825"/>
              <a:gd name="connsiteX166" fmla="*/ 1351725 w 7638225"/>
              <a:gd name="connsiteY166" fmla="*/ 438150 h 3552825"/>
              <a:gd name="connsiteX167" fmla="*/ 1294575 w 7638225"/>
              <a:gd name="connsiteY167" fmla="*/ 400050 h 3552825"/>
              <a:gd name="connsiteX168" fmla="*/ 1294575 w 7638225"/>
              <a:gd name="connsiteY168" fmla="*/ 400050 h 3552825"/>
              <a:gd name="connsiteX169" fmla="*/ 1237425 w 7638225"/>
              <a:gd name="connsiteY169" fmla="*/ 342900 h 3552825"/>
              <a:gd name="connsiteX170" fmla="*/ 1208850 w 7638225"/>
              <a:gd name="connsiteY170" fmla="*/ 314325 h 3552825"/>
              <a:gd name="connsiteX171" fmla="*/ 1189800 w 7638225"/>
              <a:gd name="connsiteY171" fmla="*/ 285750 h 3552825"/>
              <a:gd name="connsiteX172" fmla="*/ 1161225 w 7638225"/>
              <a:gd name="connsiteY172" fmla="*/ 276225 h 3552825"/>
              <a:gd name="connsiteX173" fmla="*/ 1142175 w 7638225"/>
              <a:gd name="connsiteY173" fmla="*/ 247650 h 3552825"/>
              <a:gd name="connsiteX174" fmla="*/ 1037400 w 7638225"/>
              <a:gd name="connsiteY174" fmla="*/ 180975 h 3552825"/>
              <a:gd name="connsiteX175" fmla="*/ 1018350 w 7638225"/>
              <a:gd name="connsiteY175" fmla="*/ 152400 h 3552825"/>
              <a:gd name="connsiteX176" fmla="*/ 989775 w 7638225"/>
              <a:gd name="connsiteY176" fmla="*/ 123825 h 3552825"/>
              <a:gd name="connsiteX177" fmla="*/ 970725 w 7638225"/>
              <a:gd name="connsiteY177" fmla="*/ 95250 h 3552825"/>
              <a:gd name="connsiteX178" fmla="*/ 913575 w 7638225"/>
              <a:gd name="connsiteY178" fmla="*/ 47625 h 3552825"/>
              <a:gd name="connsiteX179" fmla="*/ 894525 w 7638225"/>
              <a:gd name="connsiteY179" fmla="*/ 19050 h 3552825"/>
              <a:gd name="connsiteX180" fmla="*/ 837375 w 7638225"/>
              <a:gd name="connsiteY180" fmla="*/ 9525 h 3552825"/>
              <a:gd name="connsiteX181" fmla="*/ 799275 w 7638225"/>
              <a:gd name="connsiteY181" fmla="*/ 0 h 3552825"/>
              <a:gd name="connsiteX182" fmla="*/ 656400 w 7638225"/>
              <a:gd name="connsiteY182" fmla="*/ 9525 h 3552825"/>
              <a:gd name="connsiteX183" fmla="*/ 599250 w 7638225"/>
              <a:gd name="connsiteY183" fmla="*/ 57150 h 3552825"/>
              <a:gd name="connsiteX184" fmla="*/ 504000 w 7638225"/>
              <a:gd name="connsiteY184" fmla="*/ 66675 h 3552825"/>
              <a:gd name="connsiteX185" fmla="*/ 427800 w 7638225"/>
              <a:gd name="connsiteY185" fmla="*/ 85725 h 3552825"/>
              <a:gd name="connsiteX186" fmla="*/ 418275 w 7638225"/>
              <a:gd name="connsiteY186" fmla="*/ 114300 h 3552825"/>
              <a:gd name="connsiteX187" fmla="*/ 446850 w 7638225"/>
              <a:gd name="connsiteY187" fmla="*/ 180975 h 3552825"/>
              <a:gd name="connsiteX188" fmla="*/ 504000 w 7638225"/>
              <a:gd name="connsiteY188" fmla="*/ 219075 h 3552825"/>
              <a:gd name="connsiteX189" fmla="*/ 513525 w 7638225"/>
              <a:gd name="connsiteY189" fmla="*/ 319087 h 3552825"/>
              <a:gd name="connsiteX190" fmla="*/ 480188 w 7638225"/>
              <a:gd name="connsiteY190" fmla="*/ 381000 h 3552825"/>
              <a:gd name="connsiteX191" fmla="*/ 456375 w 7638225"/>
              <a:gd name="connsiteY191" fmla="*/ 419100 h 3552825"/>
              <a:gd name="connsiteX192" fmla="*/ 399225 w 7638225"/>
              <a:gd name="connsiteY192" fmla="*/ 447675 h 3552825"/>
              <a:gd name="connsiteX193" fmla="*/ 301594 w 7638225"/>
              <a:gd name="connsiteY193" fmla="*/ 447675 h 3552825"/>
              <a:gd name="connsiteX194" fmla="*/ 275400 w 7638225"/>
              <a:gd name="connsiteY194" fmla="*/ 409575 h 3552825"/>
              <a:gd name="connsiteX195" fmla="*/ 18225 w 7638225"/>
              <a:gd name="connsiteY195" fmla="*/ 397669 h 3552825"/>
              <a:gd name="connsiteX196" fmla="*/ 56325 w 7638225"/>
              <a:gd name="connsiteY196" fmla="*/ 447675 h 3552825"/>
              <a:gd name="connsiteX197" fmla="*/ 72994 w 7638225"/>
              <a:gd name="connsiteY197" fmla="*/ 511969 h 3552825"/>
              <a:gd name="connsiteX198" fmla="*/ 3938 w 7638225"/>
              <a:gd name="connsiteY198" fmla="*/ 561975 h 3552825"/>
              <a:gd name="connsiteX199" fmla="*/ 30131 w 7638225"/>
              <a:gd name="connsiteY199" fmla="*/ 619125 h 3552825"/>
              <a:gd name="connsiteX200" fmla="*/ 46800 w 7638225"/>
              <a:gd name="connsiteY200" fmla="*/ 666750 h 3552825"/>
              <a:gd name="connsiteX201" fmla="*/ 65850 w 7638225"/>
              <a:gd name="connsiteY201" fmla="*/ 723900 h 3552825"/>
              <a:gd name="connsiteX202" fmla="*/ 163481 w 7638225"/>
              <a:gd name="connsiteY202" fmla="*/ 726281 h 3552825"/>
              <a:gd name="connsiteX203" fmla="*/ 199200 w 7638225"/>
              <a:gd name="connsiteY203" fmla="*/ 762000 h 3552825"/>
              <a:gd name="connsiteX204" fmla="*/ 256350 w 7638225"/>
              <a:gd name="connsiteY204" fmla="*/ 781050 h 3552825"/>
              <a:gd name="connsiteX205" fmla="*/ 284925 w 7638225"/>
              <a:gd name="connsiteY205" fmla="*/ 790575 h 3552825"/>
              <a:gd name="connsiteX206" fmla="*/ 303975 w 7638225"/>
              <a:gd name="connsiteY206" fmla="*/ 847725 h 3552825"/>
              <a:gd name="connsiteX207" fmla="*/ 323025 w 7638225"/>
              <a:gd name="connsiteY207" fmla="*/ 885825 h 3552825"/>
              <a:gd name="connsiteX0" fmla="*/ 7200075 w 7638225"/>
              <a:gd name="connsiteY0" fmla="*/ 3552825 h 3552825"/>
              <a:gd name="connsiteX1" fmla="*/ 7176263 w 7638225"/>
              <a:gd name="connsiteY1" fmla="*/ 3548063 h 3552825"/>
              <a:gd name="connsiteX2" fmla="*/ 7228650 w 7638225"/>
              <a:gd name="connsiteY2" fmla="*/ 3495675 h 3552825"/>
              <a:gd name="connsiteX3" fmla="*/ 7219125 w 7638225"/>
              <a:gd name="connsiteY3" fmla="*/ 3457575 h 3552825"/>
              <a:gd name="connsiteX4" fmla="*/ 7223887 w 7638225"/>
              <a:gd name="connsiteY4" fmla="*/ 3352800 h 3552825"/>
              <a:gd name="connsiteX5" fmla="*/ 7247700 w 7638225"/>
              <a:gd name="connsiteY5" fmla="*/ 3343275 h 3552825"/>
              <a:gd name="connsiteX6" fmla="*/ 7259606 w 7638225"/>
              <a:gd name="connsiteY6" fmla="*/ 3257550 h 3552825"/>
              <a:gd name="connsiteX7" fmla="*/ 7323900 w 7638225"/>
              <a:gd name="connsiteY7" fmla="*/ 3219450 h 3552825"/>
              <a:gd name="connsiteX8" fmla="*/ 7333425 w 7638225"/>
              <a:gd name="connsiteY8" fmla="*/ 3190875 h 3552825"/>
              <a:gd name="connsiteX9" fmla="*/ 7345331 w 7638225"/>
              <a:gd name="connsiteY9" fmla="*/ 2988469 h 3552825"/>
              <a:gd name="connsiteX10" fmla="*/ 7426294 w 7638225"/>
              <a:gd name="connsiteY10" fmla="*/ 2924175 h 3552825"/>
              <a:gd name="connsiteX11" fmla="*/ 7488206 w 7638225"/>
              <a:gd name="connsiteY11" fmla="*/ 2962275 h 3552825"/>
              <a:gd name="connsiteX12" fmla="*/ 7542975 w 7638225"/>
              <a:gd name="connsiteY12" fmla="*/ 2947988 h 3552825"/>
              <a:gd name="connsiteX13" fmla="*/ 7590600 w 7638225"/>
              <a:gd name="connsiteY13" fmla="*/ 2867025 h 3552825"/>
              <a:gd name="connsiteX14" fmla="*/ 7600125 w 7638225"/>
              <a:gd name="connsiteY14" fmla="*/ 2838450 h 3552825"/>
              <a:gd name="connsiteX15" fmla="*/ 7628700 w 7638225"/>
              <a:gd name="connsiteY15" fmla="*/ 2819400 h 3552825"/>
              <a:gd name="connsiteX16" fmla="*/ 7638225 w 7638225"/>
              <a:gd name="connsiteY16" fmla="*/ 2790825 h 3552825"/>
              <a:gd name="connsiteX17" fmla="*/ 7628700 w 7638225"/>
              <a:gd name="connsiteY17" fmla="*/ 2752725 h 3552825"/>
              <a:gd name="connsiteX18" fmla="*/ 7504875 w 7638225"/>
              <a:gd name="connsiteY18" fmla="*/ 2714625 h 3552825"/>
              <a:gd name="connsiteX19" fmla="*/ 7476300 w 7638225"/>
              <a:gd name="connsiteY19" fmla="*/ 2705100 h 3552825"/>
              <a:gd name="connsiteX20" fmla="*/ 7447725 w 7638225"/>
              <a:gd name="connsiteY20" fmla="*/ 2676525 h 3552825"/>
              <a:gd name="connsiteX21" fmla="*/ 7419150 w 7638225"/>
              <a:gd name="connsiteY21" fmla="*/ 2657475 h 3552825"/>
              <a:gd name="connsiteX22" fmla="*/ 7257225 w 7638225"/>
              <a:gd name="connsiteY22" fmla="*/ 2619375 h 3552825"/>
              <a:gd name="connsiteX23" fmla="*/ 7190550 w 7638225"/>
              <a:gd name="connsiteY23" fmla="*/ 2600325 h 3552825"/>
              <a:gd name="connsiteX24" fmla="*/ 7085775 w 7638225"/>
              <a:gd name="connsiteY24" fmla="*/ 2571750 h 3552825"/>
              <a:gd name="connsiteX25" fmla="*/ 7057200 w 7638225"/>
              <a:gd name="connsiteY25" fmla="*/ 2552700 h 3552825"/>
              <a:gd name="connsiteX26" fmla="*/ 6981000 w 7638225"/>
              <a:gd name="connsiteY26" fmla="*/ 2543175 h 3552825"/>
              <a:gd name="connsiteX27" fmla="*/ 6952425 w 7638225"/>
              <a:gd name="connsiteY27" fmla="*/ 2533650 h 3552825"/>
              <a:gd name="connsiteX28" fmla="*/ 6857175 w 7638225"/>
              <a:gd name="connsiteY28" fmla="*/ 2552700 h 3552825"/>
              <a:gd name="connsiteX29" fmla="*/ 6828600 w 7638225"/>
              <a:gd name="connsiteY29" fmla="*/ 2571750 h 3552825"/>
              <a:gd name="connsiteX30" fmla="*/ 6771450 w 7638225"/>
              <a:gd name="connsiteY30" fmla="*/ 2590800 h 3552825"/>
              <a:gd name="connsiteX31" fmla="*/ 6742875 w 7638225"/>
              <a:gd name="connsiteY31" fmla="*/ 2609850 h 3552825"/>
              <a:gd name="connsiteX32" fmla="*/ 6714300 w 7638225"/>
              <a:gd name="connsiteY32" fmla="*/ 2619375 h 3552825"/>
              <a:gd name="connsiteX33" fmla="*/ 6657150 w 7638225"/>
              <a:gd name="connsiteY33" fmla="*/ 2657475 h 3552825"/>
              <a:gd name="connsiteX34" fmla="*/ 6600000 w 7638225"/>
              <a:gd name="connsiteY34" fmla="*/ 2619375 h 3552825"/>
              <a:gd name="connsiteX35" fmla="*/ 6542850 w 7638225"/>
              <a:gd name="connsiteY35" fmla="*/ 2581275 h 3552825"/>
              <a:gd name="connsiteX36" fmla="*/ 6514275 w 7638225"/>
              <a:gd name="connsiteY36" fmla="*/ 2562225 h 3552825"/>
              <a:gd name="connsiteX37" fmla="*/ 6428550 w 7638225"/>
              <a:gd name="connsiteY37" fmla="*/ 2543175 h 3552825"/>
              <a:gd name="connsiteX38" fmla="*/ 6247575 w 7638225"/>
              <a:gd name="connsiteY38" fmla="*/ 2533650 h 3552825"/>
              <a:gd name="connsiteX39" fmla="*/ 6171375 w 7638225"/>
              <a:gd name="connsiteY39" fmla="*/ 2552700 h 3552825"/>
              <a:gd name="connsiteX40" fmla="*/ 6142800 w 7638225"/>
              <a:gd name="connsiteY40" fmla="*/ 2571750 h 3552825"/>
              <a:gd name="connsiteX41" fmla="*/ 6133275 w 7638225"/>
              <a:gd name="connsiteY41" fmla="*/ 2619375 h 3552825"/>
              <a:gd name="connsiteX42" fmla="*/ 6076125 w 7638225"/>
              <a:gd name="connsiteY42" fmla="*/ 2647950 h 3552825"/>
              <a:gd name="connsiteX43" fmla="*/ 5876100 w 7638225"/>
              <a:gd name="connsiteY43" fmla="*/ 2647950 h 3552825"/>
              <a:gd name="connsiteX44" fmla="*/ 5838000 w 7638225"/>
              <a:gd name="connsiteY44" fmla="*/ 2657475 h 3552825"/>
              <a:gd name="connsiteX45" fmla="*/ 5780850 w 7638225"/>
              <a:gd name="connsiteY45" fmla="*/ 2676525 h 3552825"/>
              <a:gd name="connsiteX46" fmla="*/ 5771325 w 7638225"/>
              <a:gd name="connsiteY46" fmla="*/ 2781300 h 3552825"/>
              <a:gd name="connsiteX47" fmla="*/ 5730844 w 7638225"/>
              <a:gd name="connsiteY47" fmla="*/ 2831306 h 3552825"/>
              <a:gd name="connsiteX48" fmla="*/ 5609400 w 7638225"/>
              <a:gd name="connsiteY48" fmla="*/ 2781300 h 3552825"/>
              <a:gd name="connsiteX49" fmla="*/ 5552250 w 7638225"/>
              <a:gd name="connsiteY49" fmla="*/ 2762250 h 3552825"/>
              <a:gd name="connsiteX50" fmla="*/ 5523675 w 7638225"/>
              <a:gd name="connsiteY50" fmla="*/ 2752725 h 3552825"/>
              <a:gd name="connsiteX51" fmla="*/ 5466525 w 7638225"/>
              <a:gd name="connsiteY51" fmla="*/ 2714625 h 3552825"/>
              <a:gd name="connsiteX52" fmla="*/ 5409375 w 7638225"/>
              <a:gd name="connsiteY52" fmla="*/ 2695575 h 3552825"/>
              <a:gd name="connsiteX53" fmla="*/ 5380800 w 7638225"/>
              <a:gd name="connsiteY53" fmla="*/ 2686050 h 3552825"/>
              <a:gd name="connsiteX54" fmla="*/ 5180775 w 7638225"/>
              <a:gd name="connsiteY54" fmla="*/ 2590800 h 3552825"/>
              <a:gd name="connsiteX55" fmla="*/ 5199825 w 7638225"/>
              <a:gd name="connsiteY55" fmla="*/ 2562225 h 3552825"/>
              <a:gd name="connsiteX56" fmla="*/ 5256975 w 7638225"/>
              <a:gd name="connsiteY56" fmla="*/ 2543175 h 3552825"/>
              <a:gd name="connsiteX57" fmla="*/ 5295075 w 7638225"/>
              <a:gd name="connsiteY57" fmla="*/ 2486025 h 3552825"/>
              <a:gd name="connsiteX58" fmla="*/ 5314125 w 7638225"/>
              <a:gd name="connsiteY58" fmla="*/ 2457450 h 3552825"/>
              <a:gd name="connsiteX59" fmla="*/ 5304600 w 7638225"/>
              <a:gd name="connsiteY59" fmla="*/ 2400300 h 3552825"/>
              <a:gd name="connsiteX60" fmla="*/ 5266500 w 7638225"/>
              <a:gd name="connsiteY60" fmla="*/ 2390775 h 3552825"/>
              <a:gd name="connsiteX61" fmla="*/ 5209350 w 7638225"/>
              <a:gd name="connsiteY61" fmla="*/ 2371725 h 3552825"/>
              <a:gd name="connsiteX62" fmla="*/ 5180775 w 7638225"/>
              <a:gd name="connsiteY62" fmla="*/ 2362200 h 3552825"/>
              <a:gd name="connsiteX63" fmla="*/ 5152200 w 7638225"/>
              <a:gd name="connsiteY63" fmla="*/ 2352675 h 3552825"/>
              <a:gd name="connsiteX64" fmla="*/ 5123625 w 7638225"/>
              <a:gd name="connsiteY64" fmla="*/ 2295525 h 3552825"/>
              <a:gd name="connsiteX65" fmla="*/ 5133150 w 7638225"/>
              <a:gd name="connsiteY65" fmla="*/ 2257425 h 3552825"/>
              <a:gd name="connsiteX66" fmla="*/ 5123625 w 7638225"/>
              <a:gd name="connsiteY66" fmla="*/ 2143125 h 3552825"/>
              <a:gd name="connsiteX67" fmla="*/ 5095050 w 7638225"/>
              <a:gd name="connsiteY67" fmla="*/ 2124075 h 3552825"/>
              <a:gd name="connsiteX68" fmla="*/ 5009325 w 7638225"/>
              <a:gd name="connsiteY68" fmla="*/ 2114550 h 3552825"/>
              <a:gd name="connsiteX69" fmla="*/ 5037900 w 7638225"/>
              <a:gd name="connsiteY69" fmla="*/ 2028825 h 3552825"/>
              <a:gd name="connsiteX70" fmla="*/ 5047425 w 7638225"/>
              <a:gd name="connsiteY70" fmla="*/ 2000250 h 3552825"/>
              <a:gd name="connsiteX71" fmla="*/ 5037900 w 7638225"/>
              <a:gd name="connsiteY71" fmla="*/ 1895475 h 3552825"/>
              <a:gd name="connsiteX72" fmla="*/ 4952175 w 7638225"/>
              <a:gd name="connsiteY72" fmla="*/ 1847850 h 3552825"/>
              <a:gd name="connsiteX73" fmla="*/ 4923600 w 7638225"/>
              <a:gd name="connsiteY73" fmla="*/ 1828800 h 3552825"/>
              <a:gd name="connsiteX74" fmla="*/ 4809300 w 7638225"/>
              <a:gd name="connsiteY74" fmla="*/ 1819275 h 3552825"/>
              <a:gd name="connsiteX75" fmla="*/ 4780725 w 7638225"/>
              <a:gd name="connsiteY75" fmla="*/ 1809750 h 3552825"/>
              <a:gd name="connsiteX76" fmla="*/ 4723575 w 7638225"/>
              <a:gd name="connsiteY76" fmla="*/ 1781175 h 3552825"/>
              <a:gd name="connsiteX77" fmla="*/ 4704525 w 7638225"/>
              <a:gd name="connsiteY77" fmla="*/ 1752600 h 3552825"/>
              <a:gd name="connsiteX78" fmla="*/ 4685475 w 7638225"/>
              <a:gd name="connsiteY78" fmla="*/ 1676400 h 3552825"/>
              <a:gd name="connsiteX79" fmla="*/ 4647375 w 7638225"/>
              <a:gd name="connsiteY79" fmla="*/ 1619250 h 3552825"/>
              <a:gd name="connsiteX80" fmla="*/ 4590225 w 7638225"/>
              <a:gd name="connsiteY80" fmla="*/ 1600200 h 3552825"/>
              <a:gd name="connsiteX81" fmla="*/ 4371150 w 7638225"/>
              <a:gd name="connsiteY81" fmla="*/ 1609725 h 3552825"/>
              <a:gd name="connsiteX82" fmla="*/ 4352100 w 7638225"/>
              <a:gd name="connsiteY82" fmla="*/ 1638300 h 3552825"/>
              <a:gd name="connsiteX83" fmla="*/ 4342575 w 7638225"/>
              <a:gd name="connsiteY83" fmla="*/ 1704975 h 3552825"/>
              <a:gd name="connsiteX84" fmla="*/ 4314000 w 7638225"/>
              <a:gd name="connsiteY84" fmla="*/ 1724025 h 3552825"/>
              <a:gd name="connsiteX85" fmla="*/ 4228275 w 7638225"/>
              <a:gd name="connsiteY85" fmla="*/ 1714500 h 3552825"/>
              <a:gd name="connsiteX86" fmla="*/ 4199700 w 7638225"/>
              <a:gd name="connsiteY86" fmla="*/ 1619250 h 3552825"/>
              <a:gd name="connsiteX87" fmla="*/ 4190175 w 7638225"/>
              <a:gd name="connsiteY87" fmla="*/ 1590675 h 3552825"/>
              <a:gd name="connsiteX88" fmla="*/ 4123500 w 7638225"/>
              <a:gd name="connsiteY88" fmla="*/ 1571625 h 3552825"/>
              <a:gd name="connsiteX89" fmla="*/ 3935382 w 7638225"/>
              <a:gd name="connsiteY89" fmla="*/ 1631156 h 3552825"/>
              <a:gd name="connsiteX90" fmla="*/ 3856800 w 7638225"/>
              <a:gd name="connsiteY90" fmla="*/ 1631156 h 3552825"/>
              <a:gd name="connsiteX91" fmla="*/ 3828225 w 7638225"/>
              <a:gd name="connsiteY91" fmla="*/ 1619250 h 3552825"/>
              <a:gd name="connsiteX92" fmla="*/ 3759169 w 7638225"/>
              <a:gd name="connsiteY92" fmla="*/ 1626394 h 3552825"/>
              <a:gd name="connsiteX93" fmla="*/ 3856800 w 7638225"/>
              <a:gd name="connsiteY93" fmla="*/ 1719263 h 3552825"/>
              <a:gd name="connsiteX94" fmla="*/ 3835369 w 7638225"/>
              <a:gd name="connsiteY94" fmla="*/ 1774032 h 3552825"/>
              <a:gd name="connsiteX95" fmla="*/ 3818700 w 7638225"/>
              <a:gd name="connsiteY95" fmla="*/ 1809750 h 3552825"/>
              <a:gd name="connsiteX96" fmla="*/ 3837750 w 7638225"/>
              <a:gd name="connsiteY96" fmla="*/ 1876425 h 3552825"/>
              <a:gd name="connsiteX97" fmla="*/ 3828225 w 7638225"/>
              <a:gd name="connsiteY97" fmla="*/ 1957388 h 3552825"/>
              <a:gd name="connsiteX98" fmla="*/ 3830606 w 7638225"/>
              <a:gd name="connsiteY98" fmla="*/ 2016918 h 3552825"/>
              <a:gd name="connsiteX99" fmla="*/ 3723450 w 7638225"/>
              <a:gd name="connsiteY99" fmla="*/ 1976438 h 3552825"/>
              <a:gd name="connsiteX100" fmla="*/ 3675825 w 7638225"/>
              <a:gd name="connsiteY100" fmla="*/ 1955006 h 3552825"/>
              <a:gd name="connsiteX101" fmla="*/ 3559144 w 7638225"/>
              <a:gd name="connsiteY101" fmla="*/ 1959768 h 3552825"/>
              <a:gd name="connsiteX102" fmla="*/ 3552001 w 7638225"/>
              <a:gd name="connsiteY102" fmla="*/ 2019300 h 3552825"/>
              <a:gd name="connsiteX103" fmla="*/ 3428175 w 7638225"/>
              <a:gd name="connsiteY103" fmla="*/ 2019300 h 3552825"/>
              <a:gd name="connsiteX104" fmla="*/ 3399600 w 7638225"/>
              <a:gd name="connsiteY104" fmla="*/ 2038350 h 3552825"/>
              <a:gd name="connsiteX105" fmla="*/ 3361500 w 7638225"/>
              <a:gd name="connsiteY105" fmla="*/ 2028825 h 3552825"/>
              <a:gd name="connsiteX106" fmla="*/ 3332925 w 7638225"/>
              <a:gd name="connsiteY106" fmla="*/ 2019300 h 3552825"/>
              <a:gd name="connsiteX107" fmla="*/ 3256725 w 7638225"/>
              <a:gd name="connsiteY107" fmla="*/ 2000250 h 3552825"/>
              <a:gd name="connsiteX108" fmla="*/ 3228150 w 7638225"/>
              <a:gd name="connsiteY108" fmla="*/ 1981200 h 3552825"/>
              <a:gd name="connsiteX109" fmla="*/ 3142425 w 7638225"/>
              <a:gd name="connsiteY109" fmla="*/ 1885950 h 3552825"/>
              <a:gd name="connsiteX110" fmla="*/ 3094800 w 7638225"/>
              <a:gd name="connsiteY110" fmla="*/ 1847850 h 3552825"/>
              <a:gd name="connsiteX111" fmla="*/ 2970975 w 7638225"/>
              <a:gd name="connsiteY111" fmla="*/ 1826418 h 3552825"/>
              <a:gd name="connsiteX112" fmla="*/ 2918587 w 7638225"/>
              <a:gd name="connsiteY112" fmla="*/ 1828800 h 3552825"/>
              <a:gd name="connsiteX113" fmla="*/ 2870963 w 7638225"/>
              <a:gd name="connsiteY113" fmla="*/ 1850232 h 3552825"/>
              <a:gd name="connsiteX114" fmla="*/ 2818575 w 7638225"/>
              <a:gd name="connsiteY114" fmla="*/ 1857375 h 3552825"/>
              <a:gd name="connsiteX115" fmla="*/ 2770950 w 7638225"/>
              <a:gd name="connsiteY115" fmla="*/ 1800225 h 3552825"/>
              <a:gd name="connsiteX116" fmla="*/ 2742375 w 7638225"/>
              <a:gd name="connsiteY116" fmla="*/ 1781175 h 3552825"/>
              <a:gd name="connsiteX117" fmla="*/ 2685225 w 7638225"/>
              <a:gd name="connsiteY117" fmla="*/ 1762125 h 3552825"/>
              <a:gd name="connsiteX118" fmla="*/ 2609025 w 7638225"/>
              <a:gd name="connsiteY118" fmla="*/ 1743075 h 3552825"/>
              <a:gd name="connsiteX119" fmla="*/ 2494725 w 7638225"/>
              <a:gd name="connsiteY119" fmla="*/ 1685925 h 3552825"/>
              <a:gd name="connsiteX120" fmla="*/ 2475675 w 7638225"/>
              <a:gd name="connsiteY120" fmla="*/ 1657350 h 3552825"/>
              <a:gd name="connsiteX121" fmla="*/ 2401856 w 7638225"/>
              <a:gd name="connsiteY121" fmla="*/ 1616869 h 3552825"/>
              <a:gd name="connsiteX122" fmla="*/ 2456625 w 7638225"/>
              <a:gd name="connsiteY122" fmla="*/ 1485900 h 3552825"/>
              <a:gd name="connsiteX123" fmla="*/ 2399475 w 7638225"/>
              <a:gd name="connsiteY123" fmla="*/ 1466850 h 3552825"/>
              <a:gd name="connsiteX124" fmla="*/ 2370900 w 7638225"/>
              <a:gd name="connsiteY124" fmla="*/ 1447800 h 3552825"/>
              <a:gd name="connsiteX125" fmla="*/ 2342325 w 7638225"/>
              <a:gd name="connsiteY125" fmla="*/ 1419225 h 3552825"/>
              <a:gd name="connsiteX126" fmla="*/ 2313750 w 7638225"/>
              <a:gd name="connsiteY126" fmla="*/ 1409700 h 3552825"/>
              <a:gd name="connsiteX127" fmla="*/ 2199450 w 7638225"/>
              <a:gd name="connsiteY127" fmla="*/ 1362075 h 3552825"/>
              <a:gd name="connsiteX128" fmla="*/ 2170875 w 7638225"/>
              <a:gd name="connsiteY128" fmla="*/ 1352550 h 3552825"/>
              <a:gd name="connsiteX129" fmla="*/ 2113725 w 7638225"/>
              <a:gd name="connsiteY129" fmla="*/ 1371600 h 3552825"/>
              <a:gd name="connsiteX130" fmla="*/ 2094675 w 7638225"/>
              <a:gd name="connsiteY130" fmla="*/ 1343025 h 3552825"/>
              <a:gd name="connsiteX131" fmla="*/ 2066100 w 7638225"/>
              <a:gd name="connsiteY131" fmla="*/ 1285875 h 3552825"/>
              <a:gd name="connsiteX132" fmla="*/ 2037525 w 7638225"/>
              <a:gd name="connsiteY132" fmla="*/ 1276350 h 3552825"/>
              <a:gd name="connsiteX133" fmla="*/ 2008950 w 7638225"/>
              <a:gd name="connsiteY133" fmla="*/ 1257300 h 3552825"/>
              <a:gd name="connsiteX134" fmla="*/ 1999425 w 7638225"/>
              <a:gd name="connsiteY134" fmla="*/ 1085850 h 3552825"/>
              <a:gd name="connsiteX135" fmla="*/ 1989900 w 7638225"/>
              <a:gd name="connsiteY135" fmla="*/ 1057275 h 3552825"/>
              <a:gd name="connsiteX136" fmla="*/ 1951800 w 7638225"/>
              <a:gd name="connsiteY136" fmla="*/ 1047750 h 3552825"/>
              <a:gd name="connsiteX137" fmla="*/ 1866075 w 7638225"/>
              <a:gd name="connsiteY137" fmla="*/ 1019175 h 3552825"/>
              <a:gd name="connsiteX138" fmla="*/ 1837500 w 7638225"/>
              <a:gd name="connsiteY138" fmla="*/ 1009650 h 3552825"/>
              <a:gd name="connsiteX139" fmla="*/ 1808925 w 7638225"/>
              <a:gd name="connsiteY139" fmla="*/ 1000125 h 3552825"/>
              <a:gd name="connsiteX140" fmla="*/ 1780350 w 7638225"/>
              <a:gd name="connsiteY140" fmla="*/ 981075 h 3552825"/>
              <a:gd name="connsiteX141" fmla="*/ 1723200 w 7638225"/>
              <a:gd name="connsiteY141" fmla="*/ 1009650 h 3552825"/>
              <a:gd name="connsiteX142" fmla="*/ 1704150 w 7638225"/>
              <a:gd name="connsiteY142" fmla="*/ 1038225 h 3552825"/>
              <a:gd name="connsiteX143" fmla="*/ 1594612 w 7638225"/>
              <a:gd name="connsiteY143" fmla="*/ 1090613 h 3552825"/>
              <a:gd name="connsiteX144" fmla="*/ 1408875 w 7638225"/>
              <a:gd name="connsiteY144" fmla="*/ 1038225 h 3552825"/>
              <a:gd name="connsiteX145" fmla="*/ 1335056 w 7638225"/>
              <a:gd name="connsiteY145" fmla="*/ 1050132 h 3552825"/>
              <a:gd name="connsiteX146" fmla="*/ 1289813 w 7638225"/>
              <a:gd name="connsiteY146" fmla="*/ 1045369 h 3552825"/>
              <a:gd name="connsiteX147" fmla="*/ 1263619 w 7638225"/>
              <a:gd name="connsiteY147" fmla="*/ 995362 h 3552825"/>
              <a:gd name="connsiteX148" fmla="*/ 1227900 w 7638225"/>
              <a:gd name="connsiteY148" fmla="*/ 957263 h 3552825"/>
              <a:gd name="connsiteX149" fmla="*/ 1323150 w 7638225"/>
              <a:gd name="connsiteY149" fmla="*/ 952500 h 3552825"/>
              <a:gd name="connsiteX150" fmla="*/ 1351725 w 7638225"/>
              <a:gd name="connsiteY150" fmla="*/ 942975 h 3552825"/>
              <a:gd name="connsiteX151" fmla="*/ 1380300 w 7638225"/>
              <a:gd name="connsiteY151" fmla="*/ 914400 h 3552825"/>
              <a:gd name="connsiteX152" fmla="*/ 1389825 w 7638225"/>
              <a:gd name="connsiteY152" fmla="*/ 885825 h 3552825"/>
              <a:gd name="connsiteX153" fmla="*/ 1475550 w 7638225"/>
              <a:gd name="connsiteY153" fmla="*/ 838200 h 3552825"/>
              <a:gd name="connsiteX154" fmla="*/ 1551750 w 7638225"/>
              <a:gd name="connsiteY154" fmla="*/ 828675 h 3552825"/>
              <a:gd name="connsiteX155" fmla="*/ 1608900 w 7638225"/>
              <a:gd name="connsiteY155" fmla="*/ 800100 h 3552825"/>
              <a:gd name="connsiteX156" fmla="*/ 1618425 w 7638225"/>
              <a:gd name="connsiteY156" fmla="*/ 771525 h 3552825"/>
              <a:gd name="connsiteX157" fmla="*/ 1592231 w 7638225"/>
              <a:gd name="connsiteY157" fmla="*/ 719138 h 3552825"/>
              <a:gd name="connsiteX158" fmla="*/ 1573182 w 7638225"/>
              <a:gd name="connsiteY158" fmla="*/ 681038 h 3552825"/>
              <a:gd name="connsiteX159" fmla="*/ 1546987 w 7638225"/>
              <a:gd name="connsiteY159" fmla="*/ 645318 h 3552825"/>
              <a:gd name="connsiteX160" fmla="*/ 1532700 w 7638225"/>
              <a:gd name="connsiteY160" fmla="*/ 609600 h 3552825"/>
              <a:gd name="connsiteX161" fmla="*/ 1504125 w 7638225"/>
              <a:gd name="connsiteY161" fmla="*/ 600075 h 3552825"/>
              <a:gd name="connsiteX162" fmla="*/ 1475550 w 7638225"/>
              <a:gd name="connsiteY162" fmla="*/ 581025 h 3552825"/>
              <a:gd name="connsiteX163" fmla="*/ 1427925 w 7638225"/>
              <a:gd name="connsiteY163" fmla="*/ 495300 h 3552825"/>
              <a:gd name="connsiteX164" fmla="*/ 1399350 w 7638225"/>
              <a:gd name="connsiteY164" fmla="*/ 476250 h 3552825"/>
              <a:gd name="connsiteX165" fmla="*/ 1380300 w 7638225"/>
              <a:gd name="connsiteY165" fmla="*/ 447675 h 3552825"/>
              <a:gd name="connsiteX166" fmla="*/ 1351725 w 7638225"/>
              <a:gd name="connsiteY166" fmla="*/ 438150 h 3552825"/>
              <a:gd name="connsiteX167" fmla="*/ 1294575 w 7638225"/>
              <a:gd name="connsiteY167" fmla="*/ 400050 h 3552825"/>
              <a:gd name="connsiteX168" fmla="*/ 1294575 w 7638225"/>
              <a:gd name="connsiteY168" fmla="*/ 400050 h 3552825"/>
              <a:gd name="connsiteX169" fmla="*/ 1237425 w 7638225"/>
              <a:gd name="connsiteY169" fmla="*/ 342900 h 3552825"/>
              <a:gd name="connsiteX170" fmla="*/ 1208850 w 7638225"/>
              <a:gd name="connsiteY170" fmla="*/ 314325 h 3552825"/>
              <a:gd name="connsiteX171" fmla="*/ 1189800 w 7638225"/>
              <a:gd name="connsiteY171" fmla="*/ 285750 h 3552825"/>
              <a:gd name="connsiteX172" fmla="*/ 1161225 w 7638225"/>
              <a:gd name="connsiteY172" fmla="*/ 276225 h 3552825"/>
              <a:gd name="connsiteX173" fmla="*/ 1142175 w 7638225"/>
              <a:gd name="connsiteY173" fmla="*/ 247650 h 3552825"/>
              <a:gd name="connsiteX174" fmla="*/ 1037400 w 7638225"/>
              <a:gd name="connsiteY174" fmla="*/ 180975 h 3552825"/>
              <a:gd name="connsiteX175" fmla="*/ 1018350 w 7638225"/>
              <a:gd name="connsiteY175" fmla="*/ 152400 h 3552825"/>
              <a:gd name="connsiteX176" fmla="*/ 989775 w 7638225"/>
              <a:gd name="connsiteY176" fmla="*/ 123825 h 3552825"/>
              <a:gd name="connsiteX177" fmla="*/ 970725 w 7638225"/>
              <a:gd name="connsiteY177" fmla="*/ 95250 h 3552825"/>
              <a:gd name="connsiteX178" fmla="*/ 913575 w 7638225"/>
              <a:gd name="connsiteY178" fmla="*/ 47625 h 3552825"/>
              <a:gd name="connsiteX179" fmla="*/ 894525 w 7638225"/>
              <a:gd name="connsiteY179" fmla="*/ 19050 h 3552825"/>
              <a:gd name="connsiteX180" fmla="*/ 837375 w 7638225"/>
              <a:gd name="connsiteY180" fmla="*/ 9525 h 3552825"/>
              <a:gd name="connsiteX181" fmla="*/ 799275 w 7638225"/>
              <a:gd name="connsiteY181" fmla="*/ 0 h 3552825"/>
              <a:gd name="connsiteX182" fmla="*/ 656400 w 7638225"/>
              <a:gd name="connsiteY182" fmla="*/ 9525 h 3552825"/>
              <a:gd name="connsiteX183" fmla="*/ 599250 w 7638225"/>
              <a:gd name="connsiteY183" fmla="*/ 57150 h 3552825"/>
              <a:gd name="connsiteX184" fmla="*/ 504000 w 7638225"/>
              <a:gd name="connsiteY184" fmla="*/ 66675 h 3552825"/>
              <a:gd name="connsiteX185" fmla="*/ 427800 w 7638225"/>
              <a:gd name="connsiteY185" fmla="*/ 85725 h 3552825"/>
              <a:gd name="connsiteX186" fmla="*/ 418275 w 7638225"/>
              <a:gd name="connsiteY186" fmla="*/ 114300 h 3552825"/>
              <a:gd name="connsiteX187" fmla="*/ 446850 w 7638225"/>
              <a:gd name="connsiteY187" fmla="*/ 180975 h 3552825"/>
              <a:gd name="connsiteX188" fmla="*/ 504000 w 7638225"/>
              <a:gd name="connsiteY188" fmla="*/ 219075 h 3552825"/>
              <a:gd name="connsiteX189" fmla="*/ 513525 w 7638225"/>
              <a:gd name="connsiteY189" fmla="*/ 319087 h 3552825"/>
              <a:gd name="connsiteX190" fmla="*/ 480188 w 7638225"/>
              <a:gd name="connsiteY190" fmla="*/ 381000 h 3552825"/>
              <a:gd name="connsiteX191" fmla="*/ 456375 w 7638225"/>
              <a:gd name="connsiteY191" fmla="*/ 419100 h 3552825"/>
              <a:gd name="connsiteX192" fmla="*/ 399225 w 7638225"/>
              <a:gd name="connsiteY192" fmla="*/ 447675 h 3552825"/>
              <a:gd name="connsiteX193" fmla="*/ 301594 w 7638225"/>
              <a:gd name="connsiteY193" fmla="*/ 447675 h 3552825"/>
              <a:gd name="connsiteX194" fmla="*/ 275400 w 7638225"/>
              <a:gd name="connsiteY194" fmla="*/ 409575 h 3552825"/>
              <a:gd name="connsiteX195" fmla="*/ 18225 w 7638225"/>
              <a:gd name="connsiteY195" fmla="*/ 397669 h 3552825"/>
              <a:gd name="connsiteX196" fmla="*/ 56325 w 7638225"/>
              <a:gd name="connsiteY196" fmla="*/ 447675 h 3552825"/>
              <a:gd name="connsiteX197" fmla="*/ 72994 w 7638225"/>
              <a:gd name="connsiteY197" fmla="*/ 511969 h 3552825"/>
              <a:gd name="connsiteX198" fmla="*/ 3938 w 7638225"/>
              <a:gd name="connsiteY198" fmla="*/ 561975 h 3552825"/>
              <a:gd name="connsiteX199" fmla="*/ 30131 w 7638225"/>
              <a:gd name="connsiteY199" fmla="*/ 619125 h 3552825"/>
              <a:gd name="connsiteX200" fmla="*/ 46800 w 7638225"/>
              <a:gd name="connsiteY200" fmla="*/ 666750 h 3552825"/>
              <a:gd name="connsiteX201" fmla="*/ 65850 w 7638225"/>
              <a:gd name="connsiteY201" fmla="*/ 723900 h 3552825"/>
              <a:gd name="connsiteX202" fmla="*/ 163481 w 7638225"/>
              <a:gd name="connsiteY202" fmla="*/ 726281 h 3552825"/>
              <a:gd name="connsiteX203" fmla="*/ 199200 w 7638225"/>
              <a:gd name="connsiteY203" fmla="*/ 762000 h 3552825"/>
              <a:gd name="connsiteX204" fmla="*/ 256350 w 7638225"/>
              <a:gd name="connsiteY204" fmla="*/ 781050 h 3552825"/>
              <a:gd name="connsiteX205" fmla="*/ 284925 w 7638225"/>
              <a:gd name="connsiteY205" fmla="*/ 790575 h 3552825"/>
              <a:gd name="connsiteX206" fmla="*/ 303975 w 7638225"/>
              <a:gd name="connsiteY206" fmla="*/ 847725 h 3552825"/>
              <a:gd name="connsiteX207" fmla="*/ 323025 w 7638225"/>
              <a:gd name="connsiteY207" fmla="*/ 885825 h 3552825"/>
              <a:gd name="connsiteX0" fmla="*/ 7200075 w 7638225"/>
              <a:gd name="connsiteY0" fmla="*/ 3552825 h 3552825"/>
              <a:gd name="connsiteX1" fmla="*/ 7176263 w 7638225"/>
              <a:gd name="connsiteY1" fmla="*/ 3548063 h 3552825"/>
              <a:gd name="connsiteX2" fmla="*/ 7228650 w 7638225"/>
              <a:gd name="connsiteY2" fmla="*/ 3495675 h 3552825"/>
              <a:gd name="connsiteX3" fmla="*/ 7219125 w 7638225"/>
              <a:gd name="connsiteY3" fmla="*/ 3457575 h 3552825"/>
              <a:gd name="connsiteX4" fmla="*/ 7223887 w 7638225"/>
              <a:gd name="connsiteY4" fmla="*/ 3352800 h 3552825"/>
              <a:gd name="connsiteX5" fmla="*/ 7247700 w 7638225"/>
              <a:gd name="connsiteY5" fmla="*/ 3343275 h 3552825"/>
              <a:gd name="connsiteX6" fmla="*/ 7259606 w 7638225"/>
              <a:gd name="connsiteY6" fmla="*/ 3257550 h 3552825"/>
              <a:gd name="connsiteX7" fmla="*/ 7323900 w 7638225"/>
              <a:gd name="connsiteY7" fmla="*/ 3219450 h 3552825"/>
              <a:gd name="connsiteX8" fmla="*/ 7333425 w 7638225"/>
              <a:gd name="connsiteY8" fmla="*/ 3190875 h 3552825"/>
              <a:gd name="connsiteX9" fmla="*/ 7345331 w 7638225"/>
              <a:gd name="connsiteY9" fmla="*/ 2988469 h 3552825"/>
              <a:gd name="connsiteX10" fmla="*/ 7426294 w 7638225"/>
              <a:gd name="connsiteY10" fmla="*/ 2924175 h 3552825"/>
              <a:gd name="connsiteX11" fmla="*/ 7488206 w 7638225"/>
              <a:gd name="connsiteY11" fmla="*/ 2962275 h 3552825"/>
              <a:gd name="connsiteX12" fmla="*/ 7542975 w 7638225"/>
              <a:gd name="connsiteY12" fmla="*/ 2947988 h 3552825"/>
              <a:gd name="connsiteX13" fmla="*/ 7590600 w 7638225"/>
              <a:gd name="connsiteY13" fmla="*/ 2867025 h 3552825"/>
              <a:gd name="connsiteX14" fmla="*/ 7600125 w 7638225"/>
              <a:gd name="connsiteY14" fmla="*/ 2838450 h 3552825"/>
              <a:gd name="connsiteX15" fmla="*/ 7628700 w 7638225"/>
              <a:gd name="connsiteY15" fmla="*/ 2819400 h 3552825"/>
              <a:gd name="connsiteX16" fmla="*/ 7638225 w 7638225"/>
              <a:gd name="connsiteY16" fmla="*/ 2790825 h 3552825"/>
              <a:gd name="connsiteX17" fmla="*/ 7628700 w 7638225"/>
              <a:gd name="connsiteY17" fmla="*/ 2752725 h 3552825"/>
              <a:gd name="connsiteX18" fmla="*/ 7504875 w 7638225"/>
              <a:gd name="connsiteY18" fmla="*/ 2714625 h 3552825"/>
              <a:gd name="connsiteX19" fmla="*/ 7476300 w 7638225"/>
              <a:gd name="connsiteY19" fmla="*/ 2705100 h 3552825"/>
              <a:gd name="connsiteX20" fmla="*/ 7447725 w 7638225"/>
              <a:gd name="connsiteY20" fmla="*/ 2676525 h 3552825"/>
              <a:gd name="connsiteX21" fmla="*/ 7419150 w 7638225"/>
              <a:gd name="connsiteY21" fmla="*/ 2657475 h 3552825"/>
              <a:gd name="connsiteX22" fmla="*/ 7257225 w 7638225"/>
              <a:gd name="connsiteY22" fmla="*/ 2619375 h 3552825"/>
              <a:gd name="connsiteX23" fmla="*/ 7190550 w 7638225"/>
              <a:gd name="connsiteY23" fmla="*/ 2600325 h 3552825"/>
              <a:gd name="connsiteX24" fmla="*/ 7085775 w 7638225"/>
              <a:gd name="connsiteY24" fmla="*/ 2571750 h 3552825"/>
              <a:gd name="connsiteX25" fmla="*/ 7057200 w 7638225"/>
              <a:gd name="connsiteY25" fmla="*/ 2552700 h 3552825"/>
              <a:gd name="connsiteX26" fmla="*/ 6981000 w 7638225"/>
              <a:gd name="connsiteY26" fmla="*/ 2543175 h 3552825"/>
              <a:gd name="connsiteX27" fmla="*/ 6952425 w 7638225"/>
              <a:gd name="connsiteY27" fmla="*/ 2533650 h 3552825"/>
              <a:gd name="connsiteX28" fmla="*/ 6857175 w 7638225"/>
              <a:gd name="connsiteY28" fmla="*/ 2552700 h 3552825"/>
              <a:gd name="connsiteX29" fmla="*/ 6828600 w 7638225"/>
              <a:gd name="connsiteY29" fmla="*/ 2571750 h 3552825"/>
              <a:gd name="connsiteX30" fmla="*/ 6771450 w 7638225"/>
              <a:gd name="connsiteY30" fmla="*/ 2590800 h 3552825"/>
              <a:gd name="connsiteX31" fmla="*/ 6742875 w 7638225"/>
              <a:gd name="connsiteY31" fmla="*/ 2609850 h 3552825"/>
              <a:gd name="connsiteX32" fmla="*/ 6714300 w 7638225"/>
              <a:gd name="connsiteY32" fmla="*/ 2619375 h 3552825"/>
              <a:gd name="connsiteX33" fmla="*/ 6657150 w 7638225"/>
              <a:gd name="connsiteY33" fmla="*/ 2657475 h 3552825"/>
              <a:gd name="connsiteX34" fmla="*/ 6600000 w 7638225"/>
              <a:gd name="connsiteY34" fmla="*/ 2619375 h 3552825"/>
              <a:gd name="connsiteX35" fmla="*/ 6542850 w 7638225"/>
              <a:gd name="connsiteY35" fmla="*/ 2581275 h 3552825"/>
              <a:gd name="connsiteX36" fmla="*/ 6514275 w 7638225"/>
              <a:gd name="connsiteY36" fmla="*/ 2562225 h 3552825"/>
              <a:gd name="connsiteX37" fmla="*/ 6428550 w 7638225"/>
              <a:gd name="connsiteY37" fmla="*/ 2543175 h 3552825"/>
              <a:gd name="connsiteX38" fmla="*/ 6247575 w 7638225"/>
              <a:gd name="connsiteY38" fmla="*/ 2533650 h 3552825"/>
              <a:gd name="connsiteX39" fmla="*/ 6171375 w 7638225"/>
              <a:gd name="connsiteY39" fmla="*/ 2552700 h 3552825"/>
              <a:gd name="connsiteX40" fmla="*/ 6142800 w 7638225"/>
              <a:gd name="connsiteY40" fmla="*/ 2571750 h 3552825"/>
              <a:gd name="connsiteX41" fmla="*/ 6133275 w 7638225"/>
              <a:gd name="connsiteY41" fmla="*/ 2619375 h 3552825"/>
              <a:gd name="connsiteX42" fmla="*/ 6076125 w 7638225"/>
              <a:gd name="connsiteY42" fmla="*/ 2647950 h 3552825"/>
              <a:gd name="connsiteX43" fmla="*/ 5876100 w 7638225"/>
              <a:gd name="connsiteY43" fmla="*/ 2647950 h 3552825"/>
              <a:gd name="connsiteX44" fmla="*/ 5838000 w 7638225"/>
              <a:gd name="connsiteY44" fmla="*/ 2657475 h 3552825"/>
              <a:gd name="connsiteX45" fmla="*/ 5780850 w 7638225"/>
              <a:gd name="connsiteY45" fmla="*/ 2676525 h 3552825"/>
              <a:gd name="connsiteX46" fmla="*/ 5771325 w 7638225"/>
              <a:gd name="connsiteY46" fmla="*/ 2781300 h 3552825"/>
              <a:gd name="connsiteX47" fmla="*/ 5730844 w 7638225"/>
              <a:gd name="connsiteY47" fmla="*/ 2831306 h 3552825"/>
              <a:gd name="connsiteX48" fmla="*/ 5609400 w 7638225"/>
              <a:gd name="connsiteY48" fmla="*/ 2781300 h 3552825"/>
              <a:gd name="connsiteX49" fmla="*/ 5552250 w 7638225"/>
              <a:gd name="connsiteY49" fmla="*/ 2762250 h 3552825"/>
              <a:gd name="connsiteX50" fmla="*/ 5523675 w 7638225"/>
              <a:gd name="connsiteY50" fmla="*/ 2752725 h 3552825"/>
              <a:gd name="connsiteX51" fmla="*/ 5466525 w 7638225"/>
              <a:gd name="connsiteY51" fmla="*/ 2714625 h 3552825"/>
              <a:gd name="connsiteX52" fmla="*/ 5409375 w 7638225"/>
              <a:gd name="connsiteY52" fmla="*/ 2695575 h 3552825"/>
              <a:gd name="connsiteX53" fmla="*/ 5380800 w 7638225"/>
              <a:gd name="connsiteY53" fmla="*/ 2686050 h 3552825"/>
              <a:gd name="connsiteX54" fmla="*/ 5180775 w 7638225"/>
              <a:gd name="connsiteY54" fmla="*/ 2590800 h 3552825"/>
              <a:gd name="connsiteX55" fmla="*/ 5199825 w 7638225"/>
              <a:gd name="connsiteY55" fmla="*/ 2562225 h 3552825"/>
              <a:gd name="connsiteX56" fmla="*/ 5256975 w 7638225"/>
              <a:gd name="connsiteY56" fmla="*/ 2543175 h 3552825"/>
              <a:gd name="connsiteX57" fmla="*/ 5295075 w 7638225"/>
              <a:gd name="connsiteY57" fmla="*/ 2486025 h 3552825"/>
              <a:gd name="connsiteX58" fmla="*/ 5314125 w 7638225"/>
              <a:gd name="connsiteY58" fmla="*/ 2457450 h 3552825"/>
              <a:gd name="connsiteX59" fmla="*/ 5304600 w 7638225"/>
              <a:gd name="connsiteY59" fmla="*/ 2400300 h 3552825"/>
              <a:gd name="connsiteX60" fmla="*/ 5266500 w 7638225"/>
              <a:gd name="connsiteY60" fmla="*/ 2390775 h 3552825"/>
              <a:gd name="connsiteX61" fmla="*/ 5209350 w 7638225"/>
              <a:gd name="connsiteY61" fmla="*/ 2371725 h 3552825"/>
              <a:gd name="connsiteX62" fmla="*/ 5180775 w 7638225"/>
              <a:gd name="connsiteY62" fmla="*/ 2362200 h 3552825"/>
              <a:gd name="connsiteX63" fmla="*/ 5152200 w 7638225"/>
              <a:gd name="connsiteY63" fmla="*/ 2352675 h 3552825"/>
              <a:gd name="connsiteX64" fmla="*/ 5123625 w 7638225"/>
              <a:gd name="connsiteY64" fmla="*/ 2295525 h 3552825"/>
              <a:gd name="connsiteX65" fmla="*/ 5133150 w 7638225"/>
              <a:gd name="connsiteY65" fmla="*/ 2257425 h 3552825"/>
              <a:gd name="connsiteX66" fmla="*/ 5123625 w 7638225"/>
              <a:gd name="connsiteY66" fmla="*/ 2143125 h 3552825"/>
              <a:gd name="connsiteX67" fmla="*/ 5095050 w 7638225"/>
              <a:gd name="connsiteY67" fmla="*/ 2124075 h 3552825"/>
              <a:gd name="connsiteX68" fmla="*/ 5009325 w 7638225"/>
              <a:gd name="connsiteY68" fmla="*/ 2114550 h 3552825"/>
              <a:gd name="connsiteX69" fmla="*/ 5037900 w 7638225"/>
              <a:gd name="connsiteY69" fmla="*/ 2028825 h 3552825"/>
              <a:gd name="connsiteX70" fmla="*/ 5047425 w 7638225"/>
              <a:gd name="connsiteY70" fmla="*/ 2000250 h 3552825"/>
              <a:gd name="connsiteX71" fmla="*/ 5037900 w 7638225"/>
              <a:gd name="connsiteY71" fmla="*/ 1895475 h 3552825"/>
              <a:gd name="connsiteX72" fmla="*/ 4952175 w 7638225"/>
              <a:gd name="connsiteY72" fmla="*/ 1847850 h 3552825"/>
              <a:gd name="connsiteX73" fmla="*/ 4923600 w 7638225"/>
              <a:gd name="connsiteY73" fmla="*/ 1828800 h 3552825"/>
              <a:gd name="connsiteX74" fmla="*/ 4809300 w 7638225"/>
              <a:gd name="connsiteY74" fmla="*/ 1819275 h 3552825"/>
              <a:gd name="connsiteX75" fmla="*/ 4780725 w 7638225"/>
              <a:gd name="connsiteY75" fmla="*/ 1809750 h 3552825"/>
              <a:gd name="connsiteX76" fmla="*/ 4723575 w 7638225"/>
              <a:gd name="connsiteY76" fmla="*/ 1781175 h 3552825"/>
              <a:gd name="connsiteX77" fmla="*/ 4704525 w 7638225"/>
              <a:gd name="connsiteY77" fmla="*/ 1752600 h 3552825"/>
              <a:gd name="connsiteX78" fmla="*/ 4685475 w 7638225"/>
              <a:gd name="connsiteY78" fmla="*/ 1676400 h 3552825"/>
              <a:gd name="connsiteX79" fmla="*/ 4647375 w 7638225"/>
              <a:gd name="connsiteY79" fmla="*/ 1619250 h 3552825"/>
              <a:gd name="connsiteX80" fmla="*/ 4590225 w 7638225"/>
              <a:gd name="connsiteY80" fmla="*/ 1600200 h 3552825"/>
              <a:gd name="connsiteX81" fmla="*/ 4371150 w 7638225"/>
              <a:gd name="connsiteY81" fmla="*/ 1609725 h 3552825"/>
              <a:gd name="connsiteX82" fmla="*/ 4352100 w 7638225"/>
              <a:gd name="connsiteY82" fmla="*/ 1638300 h 3552825"/>
              <a:gd name="connsiteX83" fmla="*/ 4342575 w 7638225"/>
              <a:gd name="connsiteY83" fmla="*/ 1704975 h 3552825"/>
              <a:gd name="connsiteX84" fmla="*/ 4314000 w 7638225"/>
              <a:gd name="connsiteY84" fmla="*/ 1724025 h 3552825"/>
              <a:gd name="connsiteX85" fmla="*/ 4228275 w 7638225"/>
              <a:gd name="connsiteY85" fmla="*/ 1714500 h 3552825"/>
              <a:gd name="connsiteX86" fmla="*/ 4199700 w 7638225"/>
              <a:gd name="connsiteY86" fmla="*/ 1619250 h 3552825"/>
              <a:gd name="connsiteX87" fmla="*/ 4190175 w 7638225"/>
              <a:gd name="connsiteY87" fmla="*/ 1590675 h 3552825"/>
              <a:gd name="connsiteX88" fmla="*/ 4123500 w 7638225"/>
              <a:gd name="connsiteY88" fmla="*/ 1571625 h 3552825"/>
              <a:gd name="connsiteX89" fmla="*/ 3935382 w 7638225"/>
              <a:gd name="connsiteY89" fmla="*/ 1631156 h 3552825"/>
              <a:gd name="connsiteX90" fmla="*/ 3856800 w 7638225"/>
              <a:gd name="connsiteY90" fmla="*/ 1631156 h 3552825"/>
              <a:gd name="connsiteX91" fmla="*/ 3828225 w 7638225"/>
              <a:gd name="connsiteY91" fmla="*/ 1619250 h 3552825"/>
              <a:gd name="connsiteX92" fmla="*/ 3759169 w 7638225"/>
              <a:gd name="connsiteY92" fmla="*/ 1626394 h 3552825"/>
              <a:gd name="connsiteX93" fmla="*/ 3856800 w 7638225"/>
              <a:gd name="connsiteY93" fmla="*/ 1719263 h 3552825"/>
              <a:gd name="connsiteX94" fmla="*/ 3835369 w 7638225"/>
              <a:gd name="connsiteY94" fmla="*/ 1774032 h 3552825"/>
              <a:gd name="connsiteX95" fmla="*/ 3818700 w 7638225"/>
              <a:gd name="connsiteY95" fmla="*/ 1809750 h 3552825"/>
              <a:gd name="connsiteX96" fmla="*/ 3837750 w 7638225"/>
              <a:gd name="connsiteY96" fmla="*/ 1876425 h 3552825"/>
              <a:gd name="connsiteX97" fmla="*/ 3828225 w 7638225"/>
              <a:gd name="connsiteY97" fmla="*/ 1957388 h 3552825"/>
              <a:gd name="connsiteX98" fmla="*/ 3830606 w 7638225"/>
              <a:gd name="connsiteY98" fmla="*/ 2016918 h 3552825"/>
              <a:gd name="connsiteX99" fmla="*/ 3723450 w 7638225"/>
              <a:gd name="connsiteY99" fmla="*/ 1976438 h 3552825"/>
              <a:gd name="connsiteX100" fmla="*/ 3675825 w 7638225"/>
              <a:gd name="connsiteY100" fmla="*/ 1955006 h 3552825"/>
              <a:gd name="connsiteX101" fmla="*/ 3559144 w 7638225"/>
              <a:gd name="connsiteY101" fmla="*/ 1959768 h 3552825"/>
              <a:gd name="connsiteX102" fmla="*/ 3552001 w 7638225"/>
              <a:gd name="connsiteY102" fmla="*/ 2019300 h 3552825"/>
              <a:gd name="connsiteX103" fmla="*/ 3428175 w 7638225"/>
              <a:gd name="connsiteY103" fmla="*/ 2019300 h 3552825"/>
              <a:gd name="connsiteX104" fmla="*/ 3399600 w 7638225"/>
              <a:gd name="connsiteY104" fmla="*/ 2038350 h 3552825"/>
              <a:gd name="connsiteX105" fmla="*/ 3361500 w 7638225"/>
              <a:gd name="connsiteY105" fmla="*/ 2028825 h 3552825"/>
              <a:gd name="connsiteX106" fmla="*/ 3332925 w 7638225"/>
              <a:gd name="connsiteY106" fmla="*/ 2019300 h 3552825"/>
              <a:gd name="connsiteX107" fmla="*/ 3256725 w 7638225"/>
              <a:gd name="connsiteY107" fmla="*/ 2000250 h 3552825"/>
              <a:gd name="connsiteX108" fmla="*/ 3228150 w 7638225"/>
              <a:gd name="connsiteY108" fmla="*/ 1981200 h 3552825"/>
              <a:gd name="connsiteX109" fmla="*/ 3142425 w 7638225"/>
              <a:gd name="connsiteY109" fmla="*/ 1885950 h 3552825"/>
              <a:gd name="connsiteX110" fmla="*/ 3094800 w 7638225"/>
              <a:gd name="connsiteY110" fmla="*/ 1847850 h 3552825"/>
              <a:gd name="connsiteX111" fmla="*/ 2970975 w 7638225"/>
              <a:gd name="connsiteY111" fmla="*/ 1826418 h 3552825"/>
              <a:gd name="connsiteX112" fmla="*/ 2918587 w 7638225"/>
              <a:gd name="connsiteY112" fmla="*/ 1828800 h 3552825"/>
              <a:gd name="connsiteX113" fmla="*/ 2870963 w 7638225"/>
              <a:gd name="connsiteY113" fmla="*/ 1850232 h 3552825"/>
              <a:gd name="connsiteX114" fmla="*/ 2818575 w 7638225"/>
              <a:gd name="connsiteY114" fmla="*/ 1857375 h 3552825"/>
              <a:gd name="connsiteX115" fmla="*/ 2770950 w 7638225"/>
              <a:gd name="connsiteY115" fmla="*/ 1800225 h 3552825"/>
              <a:gd name="connsiteX116" fmla="*/ 2742375 w 7638225"/>
              <a:gd name="connsiteY116" fmla="*/ 1781175 h 3552825"/>
              <a:gd name="connsiteX117" fmla="*/ 2685225 w 7638225"/>
              <a:gd name="connsiteY117" fmla="*/ 1762125 h 3552825"/>
              <a:gd name="connsiteX118" fmla="*/ 2609025 w 7638225"/>
              <a:gd name="connsiteY118" fmla="*/ 1743075 h 3552825"/>
              <a:gd name="connsiteX119" fmla="*/ 2494725 w 7638225"/>
              <a:gd name="connsiteY119" fmla="*/ 1685925 h 3552825"/>
              <a:gd name="connsiteX120" fmla="*/ 2475675 w 7638225"/>
              <a:gd name="connsiteY120" fmla="*/ 1657350 h 3552825"/>
              <a:gd name="connsiteX121" fmla="*/ 2401856 w 7638225"/>
              <a:gd name="connsiteY121" fmla="*/ 1616869 h 3552825"/>
              <a:gd name="connsiteX122" fmla="*/ 2478056 w 7638225"/>
              <a:gd name="connsiteY122" fmla="*/ 1564482 h 3552825"/>
              <a:gd name="connsiteX123" fmla="*/ 2399475 w 7638225"/>
              <a:gd name="connsiteY123" fmla="*/ 1466850 h 3552825"/>
              <a:gd name="connsiteX124" fmla="*/ 2370900 w 7638225"/>
              <a:gd name="connsiteY124" fmla="*/ 1447800 h 3552825"/>
              <a:gd name="connsiteX125" fmla="*/ 2342325 w 7638225"/>
              <a:gd name="connsiteY125" fmla="*/ 1419225 h 3552825"/>
              <a:gd name="connsiteX126" fmla="*/ 2313750 w 7638225"/>
              <a:gd name="connsiteY126" fmla="*/ 1409700 h 3552825"/>
              <a:gd name="connsiteX127" fmla="*/ 2199450 w 7638225"/>
              <a:gd name="connsiteY127" fmla="*/ 1362075 h 3552825"/>
              <a:gd name="connsiteX128" fmla="*/ 2170875 w 7638225"/>
              <a:gd name="connsiteY128" fmla="*/ 1352550 h 3552825"/>
              <a:gd name="connsiteX129" fmla="*/ 2113725 w 7638225"/>
              <a:gd name="connsiteY129" fmla="*/ 1371600 h 3552825"/>
              <a:gd name="connsiteX130" fmla="*/ 2094675 w 7638225"/>
              <a:gd name="connsiteY130" fmla="*/ 1343025 h 3552825"/>
              <a:gd name="connsiteX131" fmla="*/ 2066100 w 7638225"/>
              <a:gd name="connsiteY131" fmla="*/ 1285875 h 3552825"/>
              <a:gd name="connsiteX132" fmla="*/ 2037525 w 7638225"/>
              <a:gd name="connsiteY132" fmla="*/ 1276350 h 3552825"/>
              <a:gd name="connsiteX133" fmla="*/ 2008950 w 7638225"/>
              <a:gd name="connsiteY133" fmla="*/ 1257300 h 3552825"/>
              <a:gd name="connsiteX134" fmla="*/ 1999425 w 7638225"/>
              <a:gd name="connsiteY134" fmla="*/ 1085850 h 3552825"/>
              <a:gd name="connsiteX135" fmla="*/ 1989900 w 7638225"/>
              <a:gd name="connsiteY135" fmla="*/ 1057275 h 3552825"/>
              <a:gd name="connsiteX136" fmla="*/ 1951800 w 7638225"/>
              <a:gd name="connsiteY136" fmla="*/ 1047750 h 3552825"/>
              <a:gd name="connsiteX137" fmla="*/ 1866075 w 7638225"/>
              <a:gd name="connsiteY137" fmla="*/ 1019175 h 3552825"/>
              <a:gd name="connsiteX138" fmla="*/ 1837500 w 7638225"/>
              <a:gd name="connsiteY138" fmla="*/ 1009650 h 3552825"/>
              <a:gd name="connsiteX139" fmla="*/ 1808925 w 7638225"/>
              <a:gd name="connsiteY139" fmla="*/ 1000125 h 3552825"/>
              <a:gd name="connsiteX140" fmla="*/ 1780350 w 7638225"/>
              <a:gd name="connsiteY140" fmla="*/ 981075 h 3552825"/>
              <a:gd name="connsiteX141" fmla="*/ 1723200 w 7638225"/>
              <a:gd name="connsiteY141" fmla="*/ 1009650 h 3552825"/>
              <a:gd name="connsiteX142" fmla="*/ 1704150 w 7638225"/>
              <a:gd name="connsiteY142" fmla="*/ 1038225 h 3552825"/>
              <a:gd name="connsiteX143" fmla="*/ 1594612 w 7638225"/>
              <a:gd name="connsiteY143" fmla="*/ 1090613 h 3552825"/>
              <a:gd name="connsiteX144" fmla="*/ 1408875 w 7638225"/>
              <a:gd name="connsiteY144" fmla="*/ 1038225 h 3552825"/>
              <a:gd name="connsiteX145" fmla="*/ 1335056 w 7638225"/>
              <a:gd name="connsiteY145" fmla="*/ 1050132 h 3552825"/>
              <a:gd name="connsiteX146" fmla="*/ 1289813 w 7638225"/>
              <a:gd name="connsiteY146" fmla="*/ 1045369 h 3552825"/>
              <a:gd name="connsiteX147" fmla="*/ 1263619 w 7638225"/>
              <a:gd name="connsiteY147" fmla="*/ 995362 h 3552825"/>
              <a:gd name="connsiteX148" fmla="*/ 1227900 w 7638225"/>
              <a:gd name="connsiteY148" fmla="*/ 957263 h 3552825"/>
              <a:gd name="connsiteX149" fmla="*/ 1323150 w 7638225"/>
              <a:gd name="connsiteY149" fmla="*/ 952500 h 3552825"/>
              <a:gd name="connsiteX150" fmla="*/ 1351725 w 7638225"/>
              <a:gd name="connsiteY150" fmla="*/ 942975 h 3552825"/>
              <a:gd name="connsiteX151" fmla="*/ 1380300 w 7638225"/>
              <a:gd name="connsiteY151" fmla="*/ 914400 h 3552825"/>
              <a:gd name="connsiteX152" fmla="*/ 1389825 w 7638225"/>
              <a:gd name="connsiteY152" fmla="*/ 885825 h 3552825"/>
              <a:gd name="connsiteX153" fmla="*/ 1475550 w 7638225"/>
              <a:gd name="connsiteY153" fmla="*/ 838200 h 3552825"/>
              <a:gd name="connsiteX154" fmla="*/ 1551750 w 7638225"/>
              <a:gd name="connsiteY154" fmla="*/ 828675 h 3552825"/>
              <a:gd name="connsiteX155" fmla="*/ 1608900 w 7638225"/>
              <a:gd name="connsiteY155" fmla="*/ 800100 h 3552825"/>
              <a:gd name="connsiteX156" fmla="*/ 1618425 w 7638225"/>
              <a:gd name="connsiteY156" fmla="*/ 771525 h 3552825"/>
              <a:gd name="connsiteX157" fmla="*/ 1592231 w 7638225"/>
              <a:gd name="connsiteY157" fmla="*/ 719138 h 3552825"/>
              <a:gd name="connsiteX158" fmla="*/ 1573182 w 7638225"/>
              <a:gd name="connsiteY158" fmla="*/ 681038 h 3552825"/>
              <a:gd name="connsiteX159" fmla="*/ 1546987 w 7638225"/>
              <a:gd name="connsiteY159" fmla="*/ 645318 h 3552825"/>
              <a:gd name="connsiteX160" fmla="*/ 1532700 w 7638225"/>
              <a:gd name="connsiteY160" fmla="*/ 609600 h 3552825"/>
              <a:gd name="connsiteX161" fmla="*/ 1504125 w 7638225"/>
              <a:gd name="connsiteY161" fmla="*/ 600075 h 3552825"/>
              <a:gd name="connsiteX162" fmla="*/ 1475550 w 7638225"/>
              <a:gd name="connsiteY162" fmla="*/ 581025 h 3552825"/>
              <a:gd name="connsiteX163" fmla="*/ 1427925 w 7638225"/>
              <a:gd name="connsiteY163" fmla="*/ 495300 h 3552825"/>
              <a:gd name="connsiteX164" fmla="*/ 1399350 w 7638225"/>
              <a:gd name="connsiteY164" fmla="*/ 476250 h 3552825"/>
              <a:gd name="connsiteX165" fmla="*/ 1380300 w 7638225"/>
              <a:gd name="connsiteY165" fmla="*/ 447675 h 3552825"/>
              <a:gd name="connsiteX166" fmla="*/ 1351725 w 7638225"/>
              <a:gd name="connsiteY166" fmla="*/ 438150 h 3552825"/>
              <a:gd name="connsiteX167" fmla="*/ 1294575 w 7638225"/>
              <a:gd name="connsiteY167" fmla="*/ 400050 h 3552825"/>
              <a:gd name="connsiteX168" fmla="*/ 1294575 w 7638225"/>
              <a:gd name="connsiteY168" fmla="*/ 400050 h 3552825"/>
              <a:gd name="connsiteX169" fmla="*/ 1237425 w 7638225"/>
              <a:gd name="connsiteY169" fmla="*/ 342900 h 3552825"/>
              <a:gd name="connsiteX170" fmla="*/ 1208850 w 7638225"/>
              <a:gd name="connsiteY170" fmla="*/ 314325 h 3552825"/>
              <a:gd name="connsiteX171" fmla="*/ 1189800 w 7638225"/>
              <a:gd name="connsiteY171" fmla="*/ 285750 h 3552825"/>
              <a:gd name="connsiteX172" fmla="*/ 1161225 w 7638225"/>
              <a:gd name="connsiteY172" fmla="*/ 276225 h 3552825"/>
              <a:gd name="connsiteX173" fmla="*/ 1142175 w 7638225"/>
              <a:gd name="connsiteY173" fmla="*/ 247650 h 3552825"/>
              <a:gd name="connsiteX174" fmla="*/ 1037400 w 7638225"/>
              <a:gd name="connsiteY174" fmla="*/ 180975 h 3552825"/>
              <a:gd name="connsiteX175" fmla="*/ 1018350 w 7638225"/>
              <a:gd name="connsiteY175" fmla="*/ 152400 h 3552825"/>
              <a:gd name="connsiteX176" fmla="*/ 989775 w 7638225"/>
              <a:gd name="connsiteY176" fmla="*/ 123825 h 3552825"/>
              <a:gd name="connsiteX177" fmla="*/ 970725 w 7638225"/>
              <a:gd name="connsiteY177" fmla="*/ 95250 h 3552825"/>
              <a:gd name="connsiteX178" fmla="*/ 913575 w 7638225"/>
              <a:gd name="connsiteY178" fmla="*/ 47625 h 3552825"/>
              <a:gd name="connsiteX179" fmla="*/ 894525 w 7638225"/>
              <a:gd name="connsiteY179" fmla="*/ 19050 h 3552825"/>
              <a:gd name="connsiteX180" fmla="*/ 837375 w 7638225"/>
              <a:gd name="connsiteY180" fmla="*/ 9525 h 3552825"/>
              <a:gd name="connsiteX181" fmla="*/ 799275 w 7638225"/>
              <a:gd name="connsiteY181" fmla="*/ 0 h 3552825"/>
              <a:gd name="connsiteX182" fmla="*/ 656400 w 7638225"/>
              <a:gd name="connsiteY182" fmla="*/ 9525 h 3552825"/>
              <a:gd name="connsiteX183" fmla="*/ 599250 w 7638225"/>
              <a:gd name="connsiteY183" fmla="*/ 57150 h 3552825"/>
              <a:gd name="connsiteX184" fmla="*/ 504000 w 7638225"/>
              <a:gd name="connsiteY184" fmla="*/ 66675 h 3552825"/>
              <a:gd name="connsiteX185" fmla="*/ 427800 w 7638225"/>
              <a:gd name="connsiteY185" fmla="*/ 85725 h 3552825"/>
              <a:gd name="connsiteX186" fmla="*/ 418275 w 7638225"/>
              <a:gd name="connsiteY186" fmla="*/ 114300 h 3552825"/>
              <a:gd name="connsiteX187" fmla="*/ 446850 w 7638225"/>
              <a:gd name="connsiteY187" fmla="*/ 180975 h 3552825"/>
              <a:gd name="connsiteX188" fmla="*/ 504000 w 7638225"/>
              <a:gd name="connsiteY188" fmla="*/ 219075 h 3552825"/>
              <a:gd name="connsiteX189" fmla="*/ 513525 w 7638225"/>
              <a:gd name="connsiteY189" fmla="*/ 319087 h 3552825"/>
              <a:gd name="connsiteX190" fmla="*/ 480188 w 7638225"/>
              <a:gd name="connsiteY190" fmla="*/ 381000 h 3552825"/>
              <a:gd name="connsiteX191" fmla="*/ 456375 w 7638225"/>
              <a:gd name="connsiteY191" fmla="*/ 419100 h 3552825"/>
              <a:gd name="connsiteX192" fmla="*/ 399225 w 7638225"/>
              <a:gd name="connsiteY192" fmla="*/ 447675 h 3552825"/>
              <a:gd name="connsiteX193" fmla="*/ 301594 w 7638225"/>
              <a:gd name="connsiteY193" fmla="*/ 447675 h 3552825"/>
              <a:gd name="connsiteX194" fmla="*/ 275400 w 7638225"/>
              <a:gd name="connsiteY194" fmla="*/ 409575 h 3552825"/>
              <a:gd name="connsiteX195" fmla="*/ 18225 w 7638225"/>
              <a:gd name="connsiteY195" fmla="*/ 397669 h 3552825"/>
              <a:gd name="connsiteX196" fmla="*/ 56325 w 7638225"/>
              <a:gd name="connsiteY196" fmla="*/ 447675 h 3552825"/>
              <a:gd name="connsiteX197" fmla="*/ 72994 w 7638225"/>
              <a:gd name="connsiteY197" fmla="*/ 511969 h 3552825"/>
              <a:gd name="connsiteX198" fmla="*/ 3938 w 7638225"/>
              <a:gd name="connsiteY198" fmla="*/ 561975 h 3552825"/>
              <a:gd name="connsiteX199" fmla="*/ 30131 w 7638225"/>
              <a:gd name="connsiteY199" fmla="*/ 619125 h 3552825"/>
              <a:gd name="connsiteX200" fmla="*/ 46800 w 7638225"/>
              <a:gd name="connsiteY200" fmla="*/ 666750 h 3552825"/>
              <a:gd name="connsiteX201" fmla="*/ 65850 w 7638225"/>
              <a:gd name="connsiteY201" fmla="*/ 723900 h 3552825"/>
              <a:gd name="connsiteX202" fmla="*/ 163481 w 7638225"/>
              <a:gd name="connsiteY202" fmla="*/ 726281 h 3552825"/>
              <a:gd name="connsiteX203" fmla="*/ 199200 w 7638225"/>
              <a:gd name="connsiteY203" fmla="*/ 762000 h 3552825"/>
              <a:gd name="connsiteX204" fmla="*/ 256350 w 7638225"/>
              <a:gd name="connsiteY204" fmla="*/ 781050 h 3552825"/>
              <a:gd name="connsiteX205" fmla="*/ 284925 w 7638225"/>
              <a:gd name="connsiteY205" fmla="*/ 790575 h 3552825"/>
              <a:gd name="connsiteX206" fmla="*/ 303975 w 7638225"/>
              <a:gd name="connsiteY206" fmla="*/ 847725 h 3552825"/>
              <a:gd name="connsiteX207" fmla="*/ 323025 w 7638225"/>
              <a:gd name="connsiteY207" fmla="*/ 885825 h 3552825"/>
              <a:gd name="connsiteX0" fmla="*/ 7200075 w 7638225"/>
              <a:gd name="connsiteY0" fmla="*/ 3552825 h 3552825"/>
              <a:gd name="connsiteX1" fmla="*/ 7176263 w 7638225"/>
              <a:gd name="connsiteY1" fmla="*/ 3548063 h 3552825"/>
              <a:gd name="connsiteX2" fmla="*/ 7228650 w 7638225"/>
              <a:gd name="connsiteY2" fmla="*/ 3495675 h 3552825"/>
              <a:gd name="connsiteX3" fmla="*/ 7219125 w 7638225"/>
              <a:gd name="connsiteY3" fmla="*/ 3457575 h 3552825"/>
              <a:gd name="connsiteX4" fmla="*/ 7223887 w 7638225"/>
              <a:gd name="connsiteY4" fmla="*/ 3352800 h 3552825"/>
              <a:gd name="connsiteX5" fmla="*/ 7247700 w 7638225"/>
              <a:gd name="connsiteY5" fmla="*/ 3343275 h 3552825"/>
              <a:gd name="connsiteX6" fmla="*/ 7259606 w 7638225"/>
              <a:gd name="connsiteY6" fmla="*/ 3257550 h 3552825"/>
              <a:gd name="connsiteX7" fmla="*/ 7323900 w 7638225"/>
              <a:gd name="connsiteY7" fmla="*/ 3219450 h 3552825"/>
              <a:gd name="connsiteX8" fmla="*/ 7333425 w 7638225"/>
              <a:gd name="connsiteY8" fmla="*/ 3190875 h 3552825"/>
              <a:gd name="connsiteX9" fmla="*/ 7345331 w 7638225"/>
              <a:gd name="connsiteY9" fmla="*/ 2988469 h 3552825"/>
              <a:gd name="connsiteX10" fmla="*/ 7426294 w 7638225"/>
              <a:gd name="connsiteY10" fmla="*/ 2924175 h 3552825"/>
              <a:gd name="connsiteX11" fmla="*/ 7488206 w 7638225"/>
              <a:gd name="connsiteY11" fmla="*/ 2962275 h 3552825"/>
              <a:gd name="connsiteX12" fmla="*/ 7542975 w 7638225"/>
              <a:gd name="connsiteY12" fmla="*/ 2947988 h 3552825"/>
              <a:gd name="connsiteX13" fmla="*/ 7590600 w 7638225"/>
              <a:gd name="connsiteY13" fmla="*/ 2867025 h 3552825"/>
              <a:gd name="connsiteX14" fmla="*/ 7600125 w 7638225"/>
              <a:gd name="connsiteY14" fmla="*/ 2838450 h 3552825"/>
              <a:gd name="connsiteX15" fmla="*/ 7628700 w 7638225"/>
              <a:gd name="connsiteY15" fmla="*/ 2819400 h 3552825"/>
              <a:gd name="connsiteX16" fmla="*/ 7638225 w 7638225"/>
              <a:gd name="connsiteY16" fmla="*/ 2790825 h 3552825"/>
              <a:gd name="connsiteX17" fmla="*/ 7628700 w 7638225"/>
              <a:gd name="connsiteY17" fmla="*/ 2752725 h 3552825"/>
              <a:gd name="connsiteX18" fmla="*/ 7504875 w 7638225"/>
              <a:gd name="connsiteY18" fmla="*/ 2714625 h 3552825"/>
              <a:gd name="connsiteX19" fmla="*/ 7476300 w 7638225"/>
              <a:gd name="connsiteY19" fmla="*/ 2705100 h 3552825"/>
              <a:gd name="connsiteX20" fmla="*/ 7447725 w 7638225"/>
              <a:gd name="connsiteY20" fmla="*/ 2676525 h 3552825"/>
              <a:gd name="connsiteX21" fmla="*/ 7419150 w 7638225"/>
              <a:gd name="connsiteY21" fmla="*/ 2657475 h 3552825"/>
              <a:gd name="connsiteX22" fmla="*/ 7257225 w 7638225"/>
              <a:gd name="connsiteY22" fmla="*/ 2619375 h 3552825"/>
              <a:gd name="connsiteX23" fmla="*/ 7190550 w 7638225"/>
              <a:gd name="connsiteY23" fmla="*/ 2600325 h 3552825"/>
              <a:gd name="connsiteX24" fmla="*/ 7085775 w 7638225"/>
              <a:gd name="connsiteY24" fmla="*/ 2571750 h 3552825"/>
              <a:gd name="connsiteX25" fmla="*/ 7057200 w 7638225"/>
              <a:gd name="connsiteY25" fmla="*/ 2552700 h 3552825"/>
              <a:gd name="connsiteX26" fmla="*/ 6981000 w 7638225"/>
              <a:gd name="connsiteY26" fmla="*/ 2543175 h 3552825"/>
              <a:gd name="connsiteX27" fmla="*/ 6952425 w 7638225"/>
              <a:gd name="connsiteY27" fmla="*/ 2533650 h 3552825"/>
              <a:gd name="connsiteX28" fmla="*/ 6857175 w 7638225"/>
              <a:gd name="connsiteY28" fmla="*/ 2552700 h 3552825"/>
              <a:gd name="connsiteX29" fmla="*/ 6828600 w 7638225"/>
              <a:gd name="connsiteY29" fmla="*/ 2571750 h 3552825"/>
              <a:gd name="connsiteX30" fmla="*/ 6771450 w 7638225"/>
              <a:gd name="connsiteY30" fmla="*/ 2590800 h 3552825"/>
              <a:gd name="connsiteX31" fmla="*/ 6742875 w 7638225"/>
              <a:gd name="connsiteY31" fmla="*/ 2609850 h 3552825"/>
              <a:gd name="connsiteX32" fmla="*/ 6714300 w 7638225"/>
              <a:gd name="connsiteY32" fmla="*/ 2619375 h 3552825"/>
              <a:gd name="connsiteX33" fmla="*/ 6657150 w 7638225"/>
              <a:gd name="connsiteY33" fmla="*/ 2657475 h 3552825"/>
              <a:gd name="connsiteX34" fmla="*/ 6600000 w 7638225"/>
              <a:gd name="connsiteY34" fmla="*/ 2619375 h 3552825"/>
              <a:gd name="connsiteX35" fmla="*/ 6542850 w 7638225"/>
              <a:gd name="connsiteY35" fmla="*/ 2581275 h 3552825"/>
              <a:gd name="connsiteX36" fmla="*/ 6514275 w 7638225"/>
              <a:gd name="connsiteY36" fmla="*/ 2562225 h 3552825"/>
              <a:gd name="connsiteX37" fmla="*/ 6428550 w 7638225"/>
              <a:gd name="connsiteY37" fmla="*/ 2543175 h 3552825"/>
              <a:gd name="connsiteX38" fmla="*/ 6247575 w 7638225"/>
              <a:gd name="connsiteY38" fmla="*/ 2533650 h 3552825"/>
              <a:gd name="connsiteX39" fmla="*/ 6171375 w 7638225"/>
              <a:gd name="connsiteY39" fmla="*/ 2552700 h 3552825"/>
              <a:gd name="connsiteX40" fmla="*/ 6142800 w 7638225"/>
              <a:gd name="connsiteY40" fmla="*/ 2571750 h 3552825"/>
              <a:gd name="connsiteX41" fmla="*/ 6133275 w 7638225"/>
              <a:gd name="connsiteY41" fmla="*/ 2619375 h 3552825"/>
              <a:gd name="connsiteX42" fmla="*/ 6076125 w 7638225"/>
              <a:gd name="connsiteY42" fmla="*/ 2647950 h 3552825"/>
              <a:gd name="connsiteX43" fmla="*/ 5876100 w 7638225"/>
              <a:gd name="connsiteY43" fmla="*/ 2647950 h 3552825"/>
              <a:gd name="connsiteX44" fmla="*/ 5838000 w 7638225"/>
              <a:gd name="connsiteY44" fmla="*/ 2657475 h 3552825"/>
              <a:gd name="connsiteX45" fmla="*/ 5780850 w 7638225"/>
              <a:gd name="connsiteY45" fmla="*/ 2676525 h 3552825"/>
              <a:gd name="connsiteX46" fmla="*/ 5771325 w 7638225"/>
              <a:gd name="connsiteY46" fmla="*/ 2781300 h 3552825"/>
              <a:gd name="connsiteX47" fmla="*/ 5730844 w 7638225"/>
              <a:gd name="connsiteY47" fmla="*/ 2831306 h 3552825"/>
              <a:gd name="connsiteX48" fmla="*/ 5609400 w 7638225"/>
              <a:gd name="connsiteY48" fmla="*/ 2781300 h 3552825"/>
              <a:gd name="connsiteX49" fmla="*/ 5552250 w 7638225"/>
              <a:gd name="connsiteY49" fmla="*/ 2762250 h 3552825"/>
              <a:gd name="connsiteX50" fmla="*/ 5523675 w 7638225"/>
              <a:gd name="connsiteY50" fmla="*/ 2752725 h 3552825"/>
              <a:gd name="connsiteX51" fmla="*/ 5466525 w 7638225"/>
              <a:gd name="connsiteY51" fmla="*/ 2714625 h 3552825"/>
              <a:gd name="connsiteX52" fmla="*/ 5409375 w 7638225"/>
              <a:gd name="connsiteY52" fmla="*/ 2695575 h 3552825"/>
              <a:gd name="connsiteX53" fmla="*/ 5380800 w 7638225"/>
              <a:gd name="connsiteY53" fmla="*/ 2686050 h 3552825"/>
              <a:gd name="connsiteX54" fmla="*/ 5180775 w 7638225"/>
              <a:gd name="connsiteY54" fmla="*/ 2590800 h 3552825"/>
              <a:gd name="connsiteX55" fmla="*/ 5199825 w 7638225"/>
              <a:gd name="connsiteY55" fmla="*/ 2562225 h 3552825"/>
              <a:gd name="connsiteX56" fmla="*/ 5256975 w 7638225"/>
              <a:gd name="connsiteY56" fmla="*/ 2543175 h 3552825"/>
              <a:gd name="connsiteX57" fmla="*/ 5295075 w 7638225"/>
              <a:gd name="connsiteY57" fmla="*/ 2486025 h 3552825"/>
              <a:gd name="connsiteX58" fmla="*/ 5314125 w 7638225"/>
              <a:gd name="connsiteY58" fmla="*/ 2457450 h 3552825"/>
              <a:gd name="connsiteX59" fmla="*/ 5304600 w 7638225"/>
              <a:gd name="connsiteY59" fmla="*/ 2400300 h 3552825"/>
              <a:gd name="connsiteX60" fmla="*/ 5266500 w 7638225"/>
              <a:gd name="connsiteY60" fmla="*/ 2390775 h 3552825"/>
              <a:gd name="connsiteX61" fmla="*/ 5209350 w 7638225"/>
              <a:gd name="connsiteY61" fmla="*/ 2371725 h 3552825"/>
              <a:gd name="connsiteX62" fmla="*/ 5180775 w 7638225"/>
              <a:gd name="connsiteY62" fmla="*/ 2362200 h 3552825"/>
              <a:gd name="connsiteX63" fmla="*/ 5152200 w 7638225"/>
              <a:gd name="connsiteY63" fmla="*/ 2352675 h 3552825"/>
              <a:gd name="connsiteX64" fmla="*/ 5123625 w 7638225"/>
              <a:gd name="connsiteY64" fmla="*/ 2295525 h 3552825"/>
              <a:gd name="connsiteX65" fmla="*/ 5133150 w 7638225"/>
              <a:gd name="connsiteY65" fmla="*/ 2257425 h 3552825"/>
              <a:gd name="connsiteX66" fmla="*/ 5123625 w 7638225"/>
              <a:gd name="connsiteY66" fmla="*/ 2143125 h 3552825"/>
              <a:gd name="connsiteX67" fmla="*/ 5095050 w 7638225"/>
              <a:gd name="connsiteY67" fmla="*/ 2124075 h 3552825"/>
              <a:gd name="connsiteX68" fmla="*/ 5009325 w 7638225"/>
              <a:gd name="connsiteY68" fmla="*/ 2114550 h 3552825"/>
              <a:gd name="connsiteX69" fmla="*/ 5037900 w 7638225"/>
              <a:gd name="connsiteY69" fmla="*/ 2028825 h 3552825"/>
              <a:gd name="connsiteX70" fmla="*/ 5047425 w 7638225"/>
              <a:gd name="connsiteY70" fmla="*/ 2000250 h 3552825"/>
              <a:gd name="connsiteX71" fmla="*/ 5037900 w 7638225"/>
              <a:gd name="connsiteY71" fmla="*/ 1895475 h 3552825"/>
              <a:gd name="connsiteX72" fmla="*/ 4952175 w 7638225"/>
              <a:gd name="connsiteY72" fmla="*/ 1847850 h 3552825"/>
              <a:gd name="connsiteX73" fmla="*/ 4923600 w 7638225"/>
              <a:gd name="connsiteY73" fmla="*/ 1828800 h 3552825"/>
              <a:gd name="connsiteX74" fmla="*/ 4809300 w 7638225"/>
              <a:gd name="connsiteY74" fmla="*/ 1819275 h 3552825"/>
              <a:gd name="connsiteX75" fmla="*/ 4780725 w 7638225"/>
              <a:gd name="connsiteY75" fmla="*/ 1809750 h 3552825"/>
              <a:gd name="connsiteX76" fmla="*/ 4723575 w 7638225"/>
              <a:gd name="connsiteY76" fmla="*/ 1781175 h 3552825"/>
              <a:gd name="connsiteX77" fmla="*/ 4704525 w 7638225"/>
              <a:gd name="connsiteY77" fmla="*/ 1752600 h 3552825"/>
              <a:gd name="connsiteX78" fmla="*/ 4685475 w 7638225"/>
              <a:gd name="connsiteY78" fmla="*/ 1676400 h 3552825"/>
              <a:gd name="connsiteX79" fmla="*/ 4647375 w 7638225"/>
              <a:gd name="connsiteY79" fmla="*/ 1619250 h 3552825"/>
              <a:gd name="connsiteX80" fmla="*/ 4590225 w 7638225"/>
              <a:gd name="connsiteY80" fmla="*/ 1600200 h 3552825"/>
              <a:gd name="connsiteX81" fmla="*/ 4371150 w 7638225"/>
              <a:gd name="connsiteY81" fmla="*/ 1609725 h 3552825"/>
              <a:gd name="connsiteX82" fmla="*/ 4352100 w 7638225"/>
              <a:gd name="connsiteY82" fmla="*/ 1638300 h 3552825"/>
              <a:gd name="connsiteX83" fmla="*/ 4342575 w 7638225"/>
              <a:gd name="connsiteY83" fmla="*/ 1704975 h 3552825"/>
              <a:gd name="connsiteX84" fmla="*/ 4314000 w 7638225"/>
              <a:gd name="connsiteY84" fmla="*/ 1724025 h 3552825"/>
              <a:gd name="connsiteX85" fmla="*/ 4228275 w 7638225"/>
              <a:gd name="connsiteY85" fmla="*/ 1714500 h 3552825"/>
              <a:gd name="connsiteX86" fmla="*/ 4199700 w 7638225"/>
              <a:gd name="connsiteY86" fmla="*/ 1619250 h 3552825"/>
              <a:gd name="connsiteX87" fmla="*/ 4190175 w 7638225"/>
              <a:gd name="connsiteY87" fmla="*/ 1590675 h 3552825"/>
              <a:gd name="connsiteX88" fmla="*/ 4123500 w 7638225"/>
              <a:gd name="connsiteY88" fmla="*/ 1571625 h 3552825"/>
              <a:gd name="connsiteX89" fmla="*/ 3935382 w 7638225"/>
              <a:gd name="connsiteY89" fmla="*/ 1631156 h 3552825"/>
              <a:gd name="connsiteX90" fmla="*/ 3856800 w 7638225"/>
              <a:gd name="connsiteY90" fmla="*/ 1631156 h 3552825"/>
              <a:gd name="connsiteX91" fmla="*/ 3828225 w 7638225"/>
              <a:gd name="connsiteY91" fmla="*/ 1619250 h 3552825"/>
              <a:gd name="connsiteX92" fmla="*/ 3759169 w 7638225"/>
              <a:gd name="connsiteY92" fmla="*/ 1626394 h 3552825"/>
              <a:gd name="connsiteX93" fmla="*/ 3856800 w 7638225"/>
              <a:gd name="connsiteY93" fmla="*/ 1719263 h 3552825"/>
              <a:gd name="connsiteX94" fmla="*/ 3835369 w 7638225"/>
              <a:gd name="connsiteY94" fmla="*/ 1774032 h 3552825"/>
              <a:gd name="connsiteX95" fmla="*/ 3818700 w 7638225"/>
              <a:gd name="connsiteY95" fmla="*/ 1809750 h 3552825"/>
              <a:gd name="connsiteX96" fmla="*/ 3837750 w 7638225"/>
              <a:gd name="connsiteY96" fmla="*/ 1876425 h 3552825"/>
              <a:gd name="connsiteX97" fmla="*/ 3828225 w 7638225"/>
              <a:gd name="connsiteY97" fmla="*/ 1957388 h 3552825"/>
              <a:gd name="connsiteX98" fmla="*/ 3830606 w 7638225"/>
              <a:gd name="connsiteY98" fmla="*/ 2016918 h 3552825"/>
              <a:gd name="connsiteX99" fmla="*/ 3723450 w 7638225"/>
              <a:gd name="connsiteY99" fmla="*/ 1976438 h 3552825"/>
              <a:gd name="connsiteX100" fmla="*/ 3675825 w 7638225"/>
              <a:gd name="connsiteY100" fmla="*/ 1955006 h 3552825"/>
              <a:gd name="connsiteX101" fmla="*/ 3559144 w 7638225"/>
              <a:gd name="connsiteY101" fmla="*/ 1959768 h 3552825"/>
              <a:gd name="connsiteX102" fmla="*/ 3552001 w 7638225"/>
              <a:gd name="connsiteY102" fmla="*/ 2019300 h 3552825"/>
              <a:gd name="connsiteX103" fmla="*/ 3428175 w 7638225"/>
              <a:gd name="connsiteY103" fmla="*/ 2019300 h 3552825"/>
              <a:gd name="connsiteX104" fmla="*/ 3399600 w 7638225"/>
              <a:gd name="connsiteY104" fmla="*/ 2038350 h 3552825"/>
              <a:gd name="connsiteX105" fmla="*/ 3361500 w 7638225"/>
              <a:gd name="connsiteY105" fmla="*/ 2028825 h 3552825"/>
              <a:gd name="connsiteX106" fmla="*/ 3332925 w 7638225"/>
              <a:gd name="connsiteY106" fmla="*/ 2019300 h 3552825"/>
              <a:gd name="connsiteX107" fmla="*/ 3256725 w 7638225"/>
              <a:gd name="connsiteY107" fmla="*/ 2000250 h 3552825"/>
              <a:gd name="connsiteX108" fmla="*/ 3228150 w 7638225"/>
              <a:gd name="connsiteY108" fmla="*/ 1981200 h 3552825"/>
              <a:gd name="connsiteX109" fmla="*/ 3142425 w 7638225"/>
              <a:gd name="connsiteY109" fmla="*/ 1885950 h 3552825"/>
              <a:gd name="connsiteX110" fmla="*/ 3094800 w 7638225"/>
              <a:gd name="connsiteY110" fmla="*/ 1847850 h 3552825"/>
              <a:gd name="connsiteX111" fmla="*/ 2970975 w 7638225"/>
              <a:gd name="connsiteY111" fmla="*/ 1826418 h 3552825"/>
              <a:gd name="connsiteX112" fmla="*/ 2918587 w 7638225"/>
              <a:gd name="connsiteY112" fmla="*/ 1828800 h 3552825"/>
              <a:gd name="connsiteX113" fmla="*/ 2870963 w 7638225"/>
              <a:gd name="connsiteY113" fmla="*/ 1850232 h 3552825"/>
              <a:gd name="connsiteX114" fmla="*/ 2818575 w 7638225"/>
              <a:gd name="connsiteY114" fmla="*/ 1857375 h 3552825"/>
              <a:gd name="connsiteX115" fmla="*/ 2770950 w 7638225"/>
              <a:gd name="connsiteY115" fmla="*/ 1800225 h 3552825"/>
              <a:gd name="connsiteX116" fmla="*/ 2742375 w 7638225"/>
              <a:gd name="connsiteY116" fmla="*/ 1781175 h 3552825"/>
              <a:gd name="connsiteX117" fmla="*/ 2685225 w 7638225"/>
              <a:gd name="connsiteY117" fmla="*/ 1762125 h 3552825"/>
              <a:gd name="connsiteX118" fmla="*/ 2609025 w 7638225"/>
              <a:gd name="connsiteY118" fmla="*/ 1743075 h 3552825"/>
              <a:gd name="connsiteX119" fmla="*/ 2494725 w 7638225"/>
              <a:gd name="connsiteY119" fmla="*/ 1685925 h 3552825"/>
              <a:gd name="connsiteX120" fmla="*/ 2475675 w 7638225"/>
              <a:gd name="connsiteY120" fmla="*/ 1657350 h 3552825"/>
              <a:gd name="connsiteX121" fmla="*/ 2401856 w 7638225"/>
              <a:gd name="connsiteY121" fmla="*/ 1616869 h 3552825"/>
              <a:gd name="connsiteX122" fmla="*/ 2478056 w 7638225"/>
              <a:gd name="connsiteY122" fmla="*/ 1564482 h 3552825"/>
              <a:gd name="connsiteX123" fmla="*/ 2492344 w 7638225"/>
              <a:gd name="connsiteY123" fmla="*/ 1524000 h 3552825"/>
              <a:gd name="connsiteX124" fmla="*/ 2370900 w 7638225"/>
              <a:gd name="connsiteY124" fmla="*/ 1447800 h 3552825"/>
              <a:gd name="connsiteX125" fmla="*/ 2342325 w 7638225"/>
              <a:gd name="connsiteY125" fmla="*/ 1419225 h 3552825"/>
              <a:gd name="connsiteX126" fmla="*/ 2313750 w 7638225"/>
              <a:gd name="connsiteY126" fmla="*/ 1409700 h 3552825"/>
              <a:gd name="connsiteX127" fmla="*/ 2199450 w 7638225"/>
              <a:gd name="connsiteY127" fmla="*/ 1362075 h 3552825"/>
              <a:gd name="connsiteX128" fmla="*/ 2170875 w 7638225"/>
              <a:gd name="connsiteY128" fmla="*/ 1352550 h 3552825"/>
              <a:gd name="connsiteX129" fmla="*/ 2113725 w 7638225"/>
              <a:gd name="connsiteY129" fmla="*/ 1371600 h 3552825"/>
              <a:gd name="connsiteX130" fmla="*/ 2094675 w 7638225"/>
              <a:gd name="connsiteY130" fmla="*/ 1343025 h 3552825"/>
              <a:gd name="connsiteX131" fmla="*/ 2066100 w 7638225"/>
              <a:gd name="connsiteY131" fmla="*/ 1285875 h 3552825"/>
              <a:gd name="connsiteX132" fmla="*/ 2037525 w 7638225"/>
              <a:gd name="connsiteY132" fmla="*/ 1276350 h 3552825"/>
              <a:gd name="connsiteX133" fmla="*/ 2008950 w 7638225"/>
              <a:gd name="connsiteY133" fmla="*/ 1257300 h 3552825"/>
              <a:gd name="connsiteX134" fmla="*/ 1999425 w 7638225"/>
              <a:gd name="connsiteY134" fmla="*/ 1085850 h 3552825"/>
              <a:gd name="connsiteX135" fmla="*/ 1989900 w 7638225"/>
              <a:gd name="connsiteY135" fmla="*/ 1057275 h 3552825"/>
              <a:gd name="connsiteX136" fmla="*/ 1951800 w 7638225"/>
              <a:gd name="connsiteY136" fmla="*/ 1047750 h 3552825"/>
              <a:gd name="connsiteX137" fmla="*/ 1866075 w 7638225"/>
              <a:gd name="connsiteY137" fmla="*/ 1019175 h 3552825"/>
              <a:gd name="connsiteX138" fmla="*/ 1837500 w 7638225"/>
              <a:gd name="connsiteY138" fmla="*/ 1009650 h 3552825"/>
              <a:gd name="connsiteX139" fmla="*/ 1808925 w 7638225"/>
              <a:gd name="connsiteY139" fmla="*/ 1000125 h 3552825"/>
              <a:gd name="connsiteX140" fmla="*/ 1780350 w 7638225"/>
              <a:gd name="connsiteY140" fmla="*/ 981075 h 3552825"/>
              <a:gd name="connsiteX141" fmla="*/ 1723200 w 7638225"/>
              <a:gd name="connsiteY141" fmla="*/ 1009650 h 3552825"/>
              <a:gd name="connsiteX142" fmla="*/ 1704150 w 7638225"/>
              <a:gd name="connsiteY142" fmla="*/ 1038225 h 3552825"/>
              <a:gd name="connsiteX143" fmla="*/ 1594612 w 7638225"/>
              <a:gd name="connsiteY143" fmla="*/ 1090613 h 3552825"/>
              <a:gd name="connsiteX144" fmla="*/ 1408875 w 7638225"/>
              <a:gd name="connsiteY144" fmla="*/ 1038225 h 3552825"/>
              <a:gd name="connsiteX145" fmla="*/ 1335056 w 7638225"/>
              <a:gd name="connsiteY145" fmla="*/ 1050132 h 3552825"/>
              <a:gd name="connsiteX146" fmla="*/ 1289813 w 7638225"/>
              <a:gd name="connsiteY146" fmla="*/ 1045369 h 3552825"/>
              <a:gd name="connsiteX147" fmla="*/ 1263619 w 7638225"/>
              <a:gd name="connsiteY147" fmla="*/ 995362 h 3552825"/>
              <a:gd name="connsiteX148" fmla="*/ 1227900 w 7638225"/>
              <a:gd name="connsiteY148" fmla="*/ 957263 h 3552825"/>
              <a:gd name="connsiteX149" fmla="*/ 1323150 w 7638225"/>
              <a:gd name="connsiteY149" fmla="*/ 952500 h 3552825"/>
              <a:gd name="connsiteX150" fmla="*/ 1351725 w 7638225"/>
              <a:gd name="connsiteY150" fmla="*/ 942975 h 3552825"/>
              <a:gd name="connsiteX151" fmla="*/ 1380300 w 7638225"/>
              <a:gd name="connsiteY151" fmla="*/ 914400 h 3552825"/>
              <a:gd name="connsiteX152" fmla="*/ 1389825 w 7638225"/>
              <a:gd name="connsiteY152" fmla="*/ 885825 h 3552825"/>
              <a:gd name="connsiteX153" fmla="*/ 1475550 w 7638225"/>
              <a:gd name="connsiteY153" fmla="*/ 838200 h 3552825"/>
              <a:gd name="connsiteX154" fmla="*/ 1551750 w 7638225"/>
              <a:gd name="connsiteY154" fmla="*/ 828675 h 3552825"/>
              <a:gd name="connsiteX155" fmla="*/ 1608900 w 7638225"/>
              <a:gd name="connsiteY155" fmla="*/ 800100 h 3552825"/>
              <a:gd name="connsiteX156" fmla="*/ 1618425 w 7638225"/>
              <a:gd name="connsiteY156" fmla="*/ 771525 h 3552825"/>
              <a:gd name="connsiteX157" fmla="*/ 1592231 w 7638225"/>
              <a:gd name="connsiteY157" fmla="*/ 719138 h 3552825"/>
              <a:gd name="connsiteX158" fmla="*/ 1573182 w 7638225"/>
              <a:gd name="connsiteY158" fmla="*/ 681038 h 3552825"/>
              <a:gd name="connsiteX159" fmla="*/ 1546987 w 7638225"/>
              <a:gd name="connsiteY159" fmla="*/ 645318 h 3552825"/>
              <a:gd name="connsiteX160" fmla="*/ 1532700 w 7638225"/>
              <a:gd name="connsiteY160" fmla="*/ 609600 h 3552825"/>
              <a:gd name="connsiteX161" fmla="*/ 1504125 w 7638225"/>
              <a:gd name="connsiteY161" fmla="*/ 600075 h 3552825"/>
              <a:gd name="connsiteX162" fmla="*/ 1475550 w 7638225"/>
              <a:gd name="connsiteY162" fmla="*/ 581025 h 3552825"/>
              <a:gd name="connsiteX163" fmla="*/ 1427925 w 7638225"/>
              <a:gd name="connsiteY163" fmla="*/ 495300 h 3552825"/>
              <a:gd name="connsiteX164" fmla="*/ 1399350 w 7638225"/>
              <a:gd name="connsiteY164" fmla="*/ 476250 h 3552825"/>
              <a:gd name="connsiteX165" fmla="*/ 1380300 w 7638225"/>
              <a:gd name="connsiteY165" fmla="*/ 447675 h 3552825"/>
              <a:gd name="connsiteX166" fmla="*/ 1351725 w 7638225"/>
              <a:gd name="connsiteY166" fmla="*/ 438150 h 3552825"/>
              <a:gd name="connsiteX167" fmla="*/ 1294575 w 7638225"/>
              <a:gd name="connsiteY167" fmla="*/ 400050 h 3552825"/>
              <a:gd name="connsiteX168" fmla="*/ 1294575 w 7638225"/>
              <a:gd name="connsiteY168" fmla="*/ 400050 h 3552825"/>
              <a:gd name="connsiteX169" fmla="*/ 1237425 w 7638225"/>
              <a:gd name="connsiteY169" fmla="*/ 342900 h 3552825"/>
              <a:gd name="connsiteX170" fmla="*/ 1208850 w 7638225"/>
              <a:gd name="connsiteY170" fmla="*/ 314325 h 3552825"/>
              <a:gd name="connsiteX171" fmla="*/ 1189800 w 7638225"/>
              <a:gd name="connsiteY171" fmla="*/ 285750 h 3552825"/>
              <a:gd name="connsiteX172" fmla="*/ 1161225 w 7638225"/>
              <a:gd name="connsiteY172" fmla="*/ 276225 h 3552825"/>
              <a:gd name="connsiteX173" fmla="*/ 1142175 w 7638225"/>
              <a:gd name="connsiteY173" fmla="*/ 247650 h 3552825"/>
              <a:gd name="connsiteX174" fmla="*/ 1037400 w 7638225"/>
              <a:gd name="connsiteY174" fmla="*/ 180975 h 3552825"/>
              <a:gd name="connsiteX175" fmla="*/ 1018350 w 7638225"/>
              <a:gd name="connsiteY175" fmla="*/ 152400 h 3552825"/>
              <a:gd name="connsiteX176" fmla="*/ 989775 w 7638225"/>
              <a:gd name="connsiteY176" fmla="*/ 123825 h 3552825"/>
              <a:gd name="connsiteX177" fmla="*/ 970725 w 7638225"/>
              <a:gd name="connsiteY177" fmla="*/ 95250 h 3552825"/>
              <a:gd name="connsiteX178" fmla="*/ 913575 w 7638225"/>
              <a:gd name="connsiteY178" fmla="*/ 47625 h 3552825"/>
              <a:gd name="connsiteX179" fmla="*/ 894525 w 7638225"/>
              <a:gd name="connsiteY179" fmla="*/ 19050 h 3552825"/>
              <a:gd name="connsiteX180" fmla="*/ 837375 w 7638225"/>
              <a:gd name="connsiteY180" fmla="*/ 9525 h 3552825"/>
              <a:gd name="connsiteX181" fmla="*/ 799275 w 7638225"/>
              <a:gd name="connsiteY181" fmla="*/ 0 h 3552825"/>
              <a:gd name="connsiteX182" fmla="*/ 656400 w 7638225"/>
              <a:gd name="connsiteY182" fmla="*/ 9525 h 3552825"/>
              <a:gd name="connsiteX183" fmla="*/ 599250 w 7638225"/>
              <a:gd name="connsiteY183" fmla="*/ 57150 h 3552825"/>
              <a:gd name="connsiteX184" fmla="*/ 504000 w 7638225"/>
              <a:gd name="connsiteY184" fmla="*/ 66675 h 3552825"/>
              <a:gd name="connsiteX185" fmla="*/ 427800 w 7638225"/>
              <a:gd name="connsiteY185" fmla="*/ 85725 h 3552825"/>
              <a:gd name="connsiteX186" fmla="*/ 418275 w 7638225"/>
              <a:gd name="connsiteY186" fmla="*/ 114300 h 3552825"/>
              <a:gd name="connsiteX187" fmla="*/ 446850 w 7638225"/>
              <a:gd name="connsiteY187" fmla="*/ 180975 h 3552825"/>
              <a:gd name="connsiteX188" fmla="*/ 504000 w 7638225"/>
              <a:gd name="connsiteY188" fmla="*/ 219075 h 3552825"/>
              <a:gd name="connsiteX189" fmla="*/ 513525 w 7638225"/>
              <a:gd name="connsiteY189" fmla="*/ 319087 h 3552825"/>
              <a:gd name="connsiteX190" fmla="*/ 480188 w 7638225"/>
              <a:gd name="connsiteY190" fmla="*/ 381000 h 3552825"/>
              <a:gd name="connsiteX191" fmla="*/ 456375 w 7638225"/>
              <a:gd name="connsiteY191" fmla="*/ 419100 h 3552825"/>
              <a:gd name="connsiteX192" fmla="*/ 399225 w 7638225"/>
              <a:gd name="connsiteY192" fmla="*/ 447675 h 3552825"/>
              <a:gd name="connsiteX193" fmla="*/ 301594 w 7638225"/>
              <a:gd name="connsiteY193" fmla="*/ 447675 h 3552825"/>
              <a:gd name="connsiteX194" fmla="*/ 275400 w 7638225"/>
              <a:gd name="connsiteY194" fmla="*/ 409575 h 3552825"/>
              <a:gd name="connsiteX195" fmla="*/ 18225 w 7638225"/>
              <a:gd name="connsiteY195" fmla="*/ 397669 h 3552825"/>
              <a:gd name="connsiteX196" fmla="*/ 56325 w 7638225"/>
              <a:gd name="connsiteY196" fmla="*/ 447675 h 3552825"/>
              <a:gd name="connsiteX197" fmla="*/ 72994 w 7638225"/>
              <a:gd name="connsiteY197" fmla="*/ 511969 h 3552825"/>
              <a:gd name="connsiteX198" fmla="*/ 3938 w 7638225"/>
              <a:gd name="connsiteY198" fmla="*/ 561975 h 3552825"/>
              <a:gd name="connsiteX199" fmla="*/ 30131 w 7638225"/>
              <a:gd name="connsiteY199" fmla="*/ 619125 h 3552825"/>
              <a:gd name="connsiteX200" fmla="*/ 46800 w 7638225"/>
              <a:gd name="connsiteY200" fmla="*/ 666750 h 3552825"/>
              <a:gd name="connsiteX201" fmla="*/ 65850 w 7638225"/>
              <a:gd name="connsiteY201" fmla="*/ 723900 h 3552825"/>
              <a:gd name="connsiteX202" fmla="*/ 163481 w 7638225"/>
              <a:gd name="connsiteY202" fmla="*/ 726281 h 3552825"/>
              <a:gd name="connsiteX203" fmla="*/ 199200 w 7638225"/>
              <a:gd name="connsiteY203" fmla="*/ 762000 h 3552825"/>
              <a:gd name="connsiteX204" fmla="*/ 256350 w 7638225"/>
              <a:gd name="connsiteY204" fmla="*/ 781050 h 3552825"/>
              <a:gd name="connsiteX205" fmla="*/ 284925 w 7638225"/>
              <a:gd name="connsiteY205" fmla="*/ 790575 h 3552825"/>
              <a:gd name="connsiteX206" fmla="*/ 303975 w 7638225"/>
              <a:gd name="connsiteY206" fmla="*/ 847725 h 3552825"/>
              <a:gd name="connsiteX207" fmla="*/ 323025 w 7638225"/>
              <a:gd name="connsiteY207" fmla="*/ 885825 h 3552825"/>
              <a:gd name="connsiteX0" fmla="*/ 7200075 w 7638225"/>
              <a:gd name="connsiteY0" fmla="*/ 3552825 h 3552825"/>
              <a:gd name="connsiteX1" fmla="*/ 7176263 w 7638225"/>
              <a:gd name="connsiteY1" fmla="*/ 3548063 h 3552825"/>
              <a:gd name="connsiteX2" fmla="*/ 7228650 w 7638225"/>
              <a:gd name="connsiteY2" fmla="*/ 3495675 h 3552825"/>
              <a:gd name="connsiteX3" fmla="*/ 7219125 w 7638225"/>
              <a:gd name="connsiteY3" fmla="*/ 3457575 h 3552825"/>
              <a:gd name="connsiteX4" fmla="*/ 7223887 w 7638225"/>
              <a:gd name="connsiteY4" fmla="*/ 3352800 h 3552825"/>
              <a:gd name="connsiteX5" fmla="*/ 7247700 w 7638225"/>
              <a:gd name="connsiteY5" fmla="*/ 3343275 h 3552825"/>
              <a:gd name="connsiteX6" fmla="*/ 7259606 w 7638225"/>
              <a:gd name="connsiteY6" fmla="*/ 3257550 h 3552825"/>
              <a:gd name="connsiteX7" fmla="*/ 7323900 w 7638225"/>
              <a:gd name="connsiteY7" fmla="*/ 3219450 h 3552825"/>
              <a:gd name="connsiteX8" fmla="*/ 7333425 w 7638225"/>
              <a:gd name="connsiteY8" fmla="*/ 3190875 h 3552825"/>
              <a:gd name="connsiteX9" fmla="*/ 7345331 w 7638225"/>
              <a:gd name="connsiteY9" fmla="*/ 2988469 h 3552825"/>
              <a:gd name="connsiteX10" fmla="*/ 7426294 w 7638225"/>
              <a:gd name="connsiteY10" fmla="*/ 2924175 h 3552825"/>
              <a:gd name="connsiteX11" fmla="*/ 7488206 w 7638225"/>
              <a:gd name="connsiteY11" fmla="*/ 2962275 h 3552825"/>
              <a:gd name="connsiteX12" fmla="*/ 7542975 w 7638225"/>
              <a:gd name="connsiteY12" fmla="*/ 2947988 h 3552825"/>
              <a:gd name="connsiteX13" fmla="*/ 7590600 w 7638225"/>
              <a:gd name="connsiteY13" fmla="*/ 2867025 h 3552825"/>
              <a:gd name="connsiteX14" fmla="*/ 7600125 w 7638225"/>
              <a:gd name="connsiteY14" fmla="*/ 2838450 h 3552825"/>
              <a:gd name="connsiteX15" fmla="*/ 7628700 w 7638225"/>
              <a:gd name="connsiteY15" fmla="*/ 2819400 h 3552825"/>
              <a:gd name="connsiteX16" fmla="*/ 7638225 w 7638225"/>
              <a:gd name="connsiteY16" fmla="*/ 2790825 h 3552825"/>
              <a:gd name="connsiteX17" fmla="*/ 7628700 w 7638225"/>
              <a:gd name="connsiteY17" fmla="*/ 2752725 h 3552825"/>
              <a:gd name="connsiteX18" fmla="*/ 7504875 w 7638225"/>
              <a:gd name="connsiteY18" fmla="*/ 2714625 h 3552825"/>
              <a:gd name="connsiteX19" fmla="*/ 7476300 w 7638225"/>
              <a:gd name="connsiteY19" fmla="*/ 2705100 h 3552825"/>
              <a:gd name="connsiteX20" fmla="*/ 7447725 w 7638225"/>
              <a:gd name="connsiteY20" fmla="*/ 2676525 h 3552825"/>
              <a:gd name="connsiteX21" fmla="*/ 7419150 w 7638225"/>
              <a:gd name="connsiteY21" fmla="*/ 2657475 h 3552825"/>
              <a:gd name="connsiteX22" fmla="*/ 7257225 w 7638225"/>
              <a:gd name="connsiteY22" fmla="*/ 2619375 h 3552825"/>
              <a:gd name="connsiteX23" fmla="*/ 7190550 w 7638225"/>
              <a:gd name="connsiteY23" fmla="*/ 2600325 h 3552825"/>
              <a:gd name="connsiteX24" fmla="*/ 7085775 w 7638225"/>
              <a:gd name="connsiteY24" fmla="*/ 2571750 h 3552825"/>
              <a:gd name="connsiteX25" fmla="*/ 7057200 w 7638225"/>
              <a:gd name="connsiteY25" fmla="*/ 2552700 h 3552825"/>
              <a:gd name="connsiteX26" fmla="*/ 6981000 w 7638225"/>
              <a:gd name="connsiteY26" fmla="*/ 2543175 h 3552825"/>
              <a:gd name="connsiteX27" fmla="*/ 6952425 w 7638225"/>
              <a:gd name="connsiteY27" fmla="*/ 2533650 h 3552825"/>
              <a:gd name="connsiteX28" fmla="*/ 6857175 w 7638225"/>
              <a:gd name="connsiteY28" fmla="*/ 2552700 h 3552825"/>
              <a:gd name="connsiteX29" fmla="*/ 6828600 w 7638225"/>
              <a:gd name="connsiteY29" fmla="*/ 2571750 h 3552825"/>
              <a:gd name="connsiteX30" fmla="*/ 6771450 w 7638225"/>
              <a:gd name="connsiteY30" fmla="*/ 2590800 h 3552825"/>
              <a:gd name="connsiteX31" fmla="*/ 6742875 w 7638225"/>
              <a:gd name="connsiteY31" fmla="*/ 2609850 h 3552825"/>
              <a:gd name="connsiteX32" fmla="*/ 6714300 w 7638225"/>
              <a:gd name="connsiteY32" fmla="*/ 2619375 h 3552825"/>
              <a:gd name="connsiteX33" fmla="*/ 6657150 w 7638225"/>
              <a:gd name="connsiteY33" fmla="*/ 2657475 h 3552825"/>
              <a:gd name="connsiteX34" fmla="*/ 6600000 w 7638225"/>
              <a:gd name="connsiteY34" fmla="*/ 2619375 h 3552825"/>
              <a:gd name="connsiteX35" fmla="*/ 6542850 w 7638225"/>
              <a:gd name="connsiteY35" fmla="*/ 2581275 h 3552825"/>
              <a:gd name="connsiteX36" fmla="*/ 6514275 w 7638225"/>
              <a:gd name="connsiteY36" fmla="*/ 2562225 h 3552825"/>
              <a:gd name="connsiteX37" fmla="*/ 6428550 w 7638225"/>
              <a:gd name="connsiteY37" fmla="*/ 2543175 h 3552825"/>
              <a:gd name="connsiteX38" fmla="*/ 6247575 w 7638225"/>
              <a:gd name="connsiteY38" fmla="*/ 2533650 h 3552825"/>
              <a:gd name="connsiteX39" fmla="*/ 6171375 w 7638225"/>
              <a:gd name="connsiteY39" fmla="*/ 2552700 h 3552825"/>
              <a:gd name="connsiteX40" fmla="*/ 6142800 w 7638225"/>
              <a:gd name="connsiteY40" fmla="*/ 2571750 h 3552825"/>
              <a:gd name="connsiteX41" fmla="*/ 6133275 w 7638225"/>
              <a:gd name="connsiteY41" fmla="*/ 2619375 h 3552825"/>
              <a:gd name="connsiteX42" fmla="*/ 6076125 w 7638225"/>
              <a:gd name="connsiteY42" fmla="*/ 2647950 h 3552825"/>
              <a:gd name="connsiteX43" fmla="*/ 5876100 w 7638225"/>
              <a:gd name="connsiteY43" fmla="*/ 2647950 h 3552825"/>
              <a:gd name="connsiteX44" fmla="*/ 5838000 w 7638225"/>
              <a:gd name="connsiteY44" fmla="*/ 2657475 h 3552825"/>
              <a:gd name="connsiteX45" fmla="*/ 5780850 w 7638225"/>
              <a:gd name="connsiteY45" fmla="*/ 2676525 h 3552825"/>
              <a:gd name="connsiteX46" fmla="*/ 5771325 w 7638225"/>
              <a:gd name="connsiteY46" fmla="*/ 2781300 h 3552825"/>
              <a:gd name="connsiteX47" fmla="*/ 5730844 w 7638225"/>
              <a:gd name="connsiteY47" fmla="*/ 2831306 h 3552825"/>
              <a:gd name="connsiteX48" fmla="*/ 5609400 w 7638225"/>
              <a:gd name="connsiteY48" fmla="*/ 2781300 h 3552825"/>
              <a:gd name="connsiteX49" fmla="*/ 5552250 w 7638225"/>
              <a:gd name="connsiteY49" fmla="*/ 2762250 h 3552825"/>
              <a:gd name="connsiteX50" fmla="*/ 5523675 w 7638225"/>
              <a:gd name="connsiteY50" fmla="*/ 2752725 h 3552825"/>
              <a:gd name="connsiteX51" fmla="*/ 5466525 w 7638225"/>
              <a:gd name="connsiteY51" fmla="*/ 2714625 h 3552825"/>
              <a:gd name="connsiteX52" fmla="*/ 5409375 w 7638225"/>
              <a:gd name="connsiteY52" fmla="*/ 2695575 h 3552825"/>
              <a:gd name="connsiteX53" fmla="*/ 5380800 w 7638225"/>
              <a:gd name="connsiteY53" fmla="*/ 2686050 h 3552825"/>
              <a:gd name="connsiteX54" fmla="*/ 5180775 w 7638225"/>
              <a:gd name="connsiteY54" fmla="*/ 2590800 h 3552825"/>
              <a:gd name="connsiteX55" fmla="*/ 5199825 w 7638225"/>
              <a:gd name="connsiteY55" fmla="*/ 2562225 h 3552825"/>
              <a:gd name="connsiteX56" fmla="*/ 5256975 w 7638225"/>
              <a:gd name="connsiteY56" fmla="*/ 2543175 h 3552825"/>
              <a:gd name="connsiteX57" fmla="*/ 5295075 w 7638225"/>
              <a:gd name="connsiteY57" fmla="*/ 2486025 h 3552825"/>
              <a:gd name="connsiteX58" fmla="*/ 5314125 w 7638225"/>
              <a:gd name="connsiteY58" fmla="*/ 2457450 h 3552825"/>
              <a:gd name="connsiteX59" fmla="*/ 5304600 w 7638225"/>
              <a:gd name="connsiteY59" fmla="*/ 2400300 h 3552825"/>
              <a:gd name="connsiteX60" fmla="*/ 5266500 w 7638225"/>
              <a:gd name="connsiteY60" fmla="*/ 2390775 h 3552825"/>
              <a:gd name="connsiteX61" fmla="*/ 5209350 w 7638225"/>
              <a:gd name="connsiteY61" fmla="*/ 2371725 h 3552825"/>
              <a:gd name="connsiteX62" fmla="*/ 5180775 w 7638225"/>
              <a:gd name="connsiteY62" fmla="*/ 2362200 h 3552825"/>
              <a:gd name="connsiteX63" fmla="*/ 5152200 w 7638225"/>
              <a:gd name="connsiteY63" fmla="*/ 2352675 h 3552825"/>
              <a:gd name="connsiteX64" fmla="*/ 5123625 w 7638225"/>
              <a:gd name="connsiteY64" fmla="*/ 2295525 h 3552825"/>
              <a:gd name="connsiteX65" fmla="*/ 5133150 w 7638225"/>
              <a:gd name="connsiteY65" fmla="*/ 2257425 h 3552825"/>
              <a:gd name="connsiteX66" fmla="*/ 5123625 w 7638225"/>
              <a:gd name="connsiteY66" fmla="*/ 2143125 h 3552825"/>
              <a:gd name="connsiteX67" fmla="*/ 5095050 w 7638225"/>
              <a:gd name="connsiteY67" fmla="*/ 2124075 h 3552825"/>
              <a:gd name="connsiteX68" fmla="*/ 5009325 w 7638225"/>
              <a:gd name="connsiteY68" fmla="*/ 2114550 h 3552825"/>
              <a:gd name="connsiteX69" fmla="*/ 5037900 w 7638225"/>
              <a:gd name="connsiteY69" fmla="*/ 2028825 h 3552825"/>
              <a:gd name="connsiteX70" fmla="*/ 5047425 w 7638225"/>
              <a:gd name="connsiteY70" fmla="*/ 2000250 h 3552825"/>
              <a:gd name="connsiteX71" fmla="*/ 5037900 w 7638225"/>
              <a:gd name="connsiteY71" fmla="*/ 1895475 h 3552825"/>
              <a:gd name="connsiteX72" fmla="*/ 4952175 w 7638225"/>
              <a:gd name="connsiteY72" fmla="*/ 1847850 h 3552825"/>
              <a:gd name="connsiteX73" fmla="*/ 4923600 w 7638225"/>
              <a:gd name="connsiteY73" fmla="*/ 1828800 h 3552825"/>
              <a:gd name="connsiteX74" fmla="*/ 4809300 w 7638225"/>
              <a:gd name="connsiteY74" fmla="*/ 1819275 h 3552825"/>
              <a:gd name="connsiteX75" fmla="*/ 4780725 w 7638225"/>
              <a:gd name="connsiteY75" fmla="*/ 1809750 h 3552825"/>
              <a:gd name="connsiteX76" fmla="*/ 4723575 w 7638225"/>
              <a:gd name="connsiteY76" fmla="*/ 1781175 h 3552825"/>
              <a:gd name="connsiteX77" fmla="*/ 4704525 w 7638225"/>
              <a:gd name="connsiteY77" fmla="*/ 1752600 h 3552825"/>
              <a:gd name="connsiteX78" fmla="*/ 4685475 w 7638225"/>
              <a:gd name="connsiteY78" fmla="*/ 1676400 h 3552825"/>
              <a:gd name="connsiteX79" fmla="*/ 4647375 w 7638225"/>
              <a:gd name="connsiteY79" fmla="*/ 1619250 h 3552825"/>
              <a:gd name="connsiteX80" fmla="*/ 4590225 w 7638225"/>
              <a:gd name="connsiteY80" fmla="*/ 1600200 h 3552825"/>
              <a:gd name="connsiteX81" fmla="*/ 4371150 w 7638225"/>
              <a:gd name="connsiteY81" fmla="*/ 1609725 h 3552825"/>
              <a:gd name="connsiteX82" fmla="*/ 4352100 w 7638225"/>
              <a:gd name="connsiteY82" fmla="*/ 1638300 h 3552825"/>
              <a:gd name="connsiteX83" fmla="*/ 4342575 w 7638225"/>
              <a:gd name="connsiteY83" fmla="*/ 1704975 h 3552825"/>
              <a:gd name="connsiteX84" fmla="*/ 4314000 w 7638225"/>
              <a:gd name="connsiteY84" fmla="*/ 1724025 h 3552825"/>
              <a:gd name="connsiteX85" fmla="*/ 4228275 w 7638225"/>
              <a:gd name="connsiteY85" fmla="*/ 1714500 h 3552825"/>
              <a:gd name="connsiteX86" fmla="*/ 4199700 w 7638225"/>
              <a:gd name="connsiteY86" fmla="*/ 1619250 h 3552825"/>
              <a:gd name="connsiteX87" fmla="*/ 4190175 w 7638225"/>
              <a:gd name="connsiteY87" fmla="*/ 1590675 h 3552825"/>
              <a:gd name="connsiteX88" fmla="*/ 4123500 w 7638225"/>
              <a:gd name="connsiteY88" fmla="*/ 1571625 h 3552825"/>
              <a:gd name="connsiteX89" fmla="*/ 3935382 w 7638225"/>
              <a:gd name="connsiteY89" fmla="*/ 1631156 h 3552825"/>
              <a:gd name="connsiteX90" fmla="*/ 3856800 w 7638225"/>
              <a:gd name="connsiteY90" fmla="*/ 1631156 h 3552825"/>
              <a:gd name="connsiteX91" fmla="*/ 3828225 w 7638225"/>
              <a:gd name="connsiteY91" fmla="*/ 1619250 h 3552825"/>
              <a:gd name="connsiteX92" fmla="*/ 3759169 w 7638225"/>
              <a:gd name="connsiteY92" fmla="*/ 1626394 h 3552825"/>
              <a:gd name="connsiteX93" fmla="*/ 3856800 w 7638225"/>
              <a:gd name="connsiteY93" fmla="*/ 1719263 h 3552825"/>
              <a:gd name="connsiteX94" fmla="*/ 3835369 w 7638225"/>
              <a:gd name="connsiteY94" fmla="*/ 1774032 h 3552825"/>
              <a:gd name="connsiteX95" fmla="*/ 3818700 w 7638225"/>
              <a:gd name="connsiteY95" fmla="*/ 1809750 h 3552825"/>
              <a:gd name="connsiteX96" fmla="*/ 3837750 w 7638225"/>
              <a:gd name="connsiteY96" fmla="*/ 1876425 h 3552825"/>
              <a:gd name="connsiteX97" fmla="*/ 3828225 w 7638225"/>
              <a:gd name="connsiteY97" fmla="*/ 1957388 h 3552825"/>
              <a:gd name="connsiteX98" fmla="*/ 3830606 w 7638225"/>
              <a:gd name="connsiteY98" fmla="*/ 2016918 h 3552825"/>
              <a:gd name="connsiteX99" fmla="*/ 3723450 w 7638225"/>
              <a:gd name="connsiteY99" fmla="*/ 1976438 h 3552825"/>
              <a:gd name="connsiteX100" fmla="*/ 3675825 w 7638225"/>
              <a:gd name="connsiteY100" fmla="*/ 1955006 h 3552825"/>
              <a:gd name="connsiteX101" fmla="*/ 3559144 w 7638225"/>
              <a:gd name="connsiteY101" fmla="*/ 1959768 h 3552825"/>
              <a:gd name="connsiteX102" fmla="*/ 3552001 w 7638225"/>
              <a:gd name="connsiteY102" fmla="*/ 2019300 h 3552825"/>
              <a:gd name="connsiteX103" fmla="*/ 3428175 w 7638225"/>
              <a:gd name="connsiteY103" fmla="*/ 2019300 h 3552825"/>
              <a:gd name="connsiteX104" fmla="*/ 3399600 w 7638225"/>
              <a:gd name="connsiteY104" fmla="*/ 2038350 h 3552825"/>
              <a:gd name="connsiteX105" fmla="*/ 3361500 w 7638225"/>
              <a:gd name="connsiteY105" fmla="*/ 2028825 h 3552825"/>
              <a:gd name="connsiteX106" fmla="*/ 3332925 w 7638225"/>
              <a:gd name="connsiteY106" fmla="*/ 2019300 h 3552825"/>
              <a:gd name="connsiteX107" fmla="*/ 3256725 w 7638225"/>
              <a:gd name="connsiteY107" fmla="*/ 2000250 h 3552825"/>
              <a:gd name="connsiteX108" fmla="*/ 3228150 w 7638225"/>
              <a:gd name="connsiteY108" fmla="*/ 1981200 h 3552825"/>
              <a:gd name="connsiteX109" fmla="*/ 3142425 w 7638225"/>
              <a:gd name="connsiteY109" fmla="*/ 1885950 h 3552825"/>
              <a:gd name="connsiteX110" fmla="*/ 3094800 w 7638225"/>
              <a:gd name="connsiteY110" fmla="*/ 1847850 h 3552825"/>
              <a:gd name="connsiteX111" fmla="*/ 2970975 w 7638225"/>
              <a:gd name="connsiteY111" fmla="*/ 1826418 h 3552825"/>
              <a:gd name="connsiteX112" fmla="*/ 2918587 w 7638225"/>
              <a:gd name="connsiteY112" fmla="*/ 1828800 h 3552825"/>
              <a:gd name="connsiteX113" fmla="*/ 2870963 w 7638225"/>
              <a:gd name="connsiteY113" fmla="*/ 1850232 h 3552825"/>
              <a:gd name="connsiteX114" fmla="*/ 2818575 w 7638225"/>
              <a:gd name="connsiteY114" fmla="*/ 1857375 h 3552825"/>
              <a:gd name="connsiteX115" fmla="*/ 2770950 w 7638225"/>
              <a:gd name="connsiteY115" fmla="*/ 1800225 h 3552825"/>
              <a:gd name="connsiteX116" fmla="*/ 2742375 w 7638225"/>
              <a:gd name="connsiteY116" fmla="*/ 1781175 h 3552825"/>
              <a:gd name="connsiteX117" fmla="*/ 2685225 w 7638225"/>
              <a:gd name="connsiteY117" fmla="*/ 1762125 h 3552825"/>
              <a:gd name="connsiteX118" fmla="*/ 2609025 w 7638225"/>
              <a:gd name="connsiteY118" fmla="*/ 1743075 h 3552825"/>
              <a:gd name="connsiteX119" fmla="*/ 2494725 w 7638225"/>
              <a:gd name="connsiteY119" fmla="*/ 1685925 h 3552825"/>
              <a:gd name="connsiteX120" fmla="*/ 2475675 w 7638225"/>
              <a:gd name="connsiteY120" fmla="*/ 1657350 h 3552825"/>
              <a:gd name="connsiteX121" fmla="*/ 2401856 w 7638225"/>
              <a:gd name="connsiteY121" fmla="*/ 1616869 h 3552825"/>
              <a:gd name="connsiteX122" fmla="*/ 2478056 w 7638225"/>
              <a:gd name="connsiteY122" fmla="*/ 1564482 h 3552825"/>
              <a:gd name="connsiteX123" fmla="*/ 2492344 w 7638225"/>
              <a:gd name="connsiteY123" fmla="*/ 1524000 h 3552825"/>
              <a:gd name="connsiteX124" fmla="*/ 2370900 w 7638225"/>
              <a:gd name="connsiteY124" fmla="*/ 1447800 h 3552825"/>
              <a:gd name="connsiteX125" fmla="*/ 2342325 w 7638225"/>
              <a:gd name="connsiteY125" fmla="*/ 1419225 h 3552825"/>
              <a:gd name="connsiteX126" fmla="*/ 2313750 w 7638225"/>
              <a:gd name="connsiteY126" fmla="*/ 1409700 h 3552825"/>
              <a:gd name="connsiteX127" fmla="*/ 2199450 w 7638225"/>
              <a:gd name="connsiteY127" fmla="*/ 1362075 h 3552825"/>
              <a:gd name="connsiteX128" fmla="*/ 2170875 w 7638225"/>
              <a:gd name="connsiteY128" fmla="*/ 1352550 h 3552825"/>
              <a:gd name="connsiteX129" fmla="*/ 2113725 w 7638225"/>
              <a:gd name="connsiteY129" fmla="*/ 1371600 h 3552825"/>
              <a:gd name="connsiteX130" fmla="*/ 2094675 w 7638225"/>
              <a:gd name="connsiteY130" fmla="*/ 1343025 h 3552825"/>
              <a:gd name="connsiteX131" fmla="*/ 2042287 w 7638225"/>
              <a:gd name="connsiteY131" fmla="*/ 1331119 h 3552825"/>
              <a:gd name="connsiteX132" fmla="*/ 2037525 w 7638225"/>
              <a:gd name="connsiteY132" fmla="*/ 1276350 h 3552825"/>
              <a:gd name="connsiteX133" fmla="*/ 2008950 w 7638225"/>
              <a:gd name="connsiteY133" fmla="*/ 1257300 h 3552825"/>
              <a:gd name="connsiteX134" fmla="*/ 1999425 w 7638225"/>
              <a:gd name="connsiteY134" fmla="*/ 1085850 h 3552825"/>
              <a:gd name="connsiteX135" fmla="*/ 1989900 w 7638225"/>
              <a:gd name="connsiteY135" fmla="*/ 1057275 h 3552825"/>
              <a:gd name="connsiteX136" fmla="*/ 1951800 w 7638225"/>
              <a:gd name="connsiteY136" fmla="*/ 1047750 h 3552825"/>
              <a:gd name="connsiteX137" fmla="*/ 1866075 w 7638225"/>
              <a:gd name="connsiteY137" fmla="*/ 1019175 h 3552825"/>
              <a:gd name="connsiteX138" fmla="*/ 1837500 w 7638225"/>
              <a:gd name="connsiteY138" fmla="*/ 1009650 h 3552825"/>
              <a:gd name="connsiteX139" fmla="*/ 1808925 w 7638225"/>
              <a:gd name="connsiteY139" fmla="*/ 1000125 h 3552825"/>
              <a:gd name="connsiteX140" fmla="*/ 1780350 w 7638225"/>
              <a:gd name="connsiteY140" fmla="*/ 981075 h 3552825"/>
              <a:gd name="connsiteX141" fmla="*/ 1723200 w 7638225"/>
              <a:gd name="connsiteY141" fmla="*/ 1009650 h 3552825"/>
              <a:gd name="connsiteX142" fmla="*/ 1704150 w 7638225"/>
              <a:gd name="connsiteY142" fmla="*/ 1038225 h 3552825"/>
              <a:gd name="connsiteX143" fmla="*/ 1594612 w 7638225"/>
              <a:gd name="connsiteY143" fmla="*/ 1090613 h 3552825"/>
              <a:gd name="connsiteX144" fmla="*/ 1408875 w 7638225"/>
              <a:gd name="connsiteY144" fmla="*/ 1038225 h 3552825"/>
              <a:gd name="connsiteX145" fmla="*/ 1335056 w 7638225"/>
              <a:gd name="connsiteY145" fmla="*/ 1050132 h 3552825"/>
              <a:gd name="connsiteX146" fmla="*/ 1289813 w 7638225"/>
              <a:gd name="connsiteY146" fmla="*/ 1045369 h 3552825"/>
              <a:gd name="connsiteX147" fmla="*/ 1263619 w 7638225"/>
              <a:gd name="connsiteY147" fmla="*/ 995362 h 3552825"/>
              <a:gd name="connsiteX148" fmla="*/ 1227900 w 7638225"/>
              <a:gd name="connsiteY148" fmla="*/ 957263 h 3552825"/>
              <a:gd name="connsiteX149" fmla="*/ 1323150 w 7638225"/>
              <a:gd name="connsiteY149" fmla="*/ 952500 h 3552825"/>
              <a:gd name="connsiteX150" fmla="*/ 1351725 w 7638225"/>
              <a:gd name="connsiteY150" fmla="*/ 942975 h 3552825"/>
              <a:gd name="connsiteX151" fmla="*/ 1380300 w 7638225"/>
              <a:gd name="connsiteY151" fmla="*/ 914400 h 3552825"/>
              <a:gd name="connsiteX152" fmla="*/ 1389825 w 7638225"/>
              <a:gd name="connsiteY152" fmla="*/ 885825 h 3552825"/>
              <a:gd name="connsiteX153" fmla="*/ 1475550 w 7638225"/>
              <a:gd name="connsiteY153" fmla="*/ 838200 h 3552825"/>
              <a:gd name="connsiteX154" fmla="*/ 1551750 w 7638225"/>
              <a:gd name="connsiteY154" fmla="*/ 828675 h 3552825"/>
              <a:gd name="connsiteX155" fmla="*/ 1608900 w 7638225"/>
              <a:gd name="connsiteY155" fmla="*/ 800100 h 3552825"/>
              <a:gd name="connsiteX156" fmla="*/ 1618425 w 7638225"/>
              <a:gd name="connsiteY156" fmla="*/ 771525 h 3552825"/>
              <a:gd name="connsiteX157" fmla="*/ 1592231 w 7638225"/>
              <a:gd name="connsiteY157" fmla="*/ 719138 h 3552825"/>
              <a:gd name="connsiteX158" fmla="*/ 1573182 w 7638225"/>
              <a:gd name="connsiteY158" fmla="*/ 681038 h 3552825"/>
              <a:gd name="connsiteX159" fmla="*/ 1546987 w 7638225"/>
              <a:gd name="connsiteY159" fmla="*/ 645318 h 3552825"/>
              <a:gd name="connsiteX160" fmla="*/ 1532700 w 7638225"/>
              <a:gd name="connsiteY160" fmla="*/ 609600 h 3552825"/>
              <a:gd name="connsiteX161" fmla="*/ 1504125 w 7638225"/>
              <a:gd name="connsiteY161" fmla="*/ 600075 h 3552825"/>
              <a:gd name="connsiteX162" fmla="*/ 1475550 w 7638225"/>
              <a:gd name="connsiteY162" fmla="*/ 581025 h 3552825"/>
              <a:gd name="connsiteX163" fmla="*/ 1427925 w 7638225"/>
              <a:gd name="connsiteY163" fmla="*/ 495300 h 3552825"/>
              <a:gd name="connsiteX164" fmla="*/ 1399350 w 7638225"/>
              <a:gd name="connsiteY164" fmla="*/ 476250 h 3552825"/>
              <a:gd name="connsiteX165" fmla="*/ 1380300 w 7638225"/>
              <a:gd name="connsiteY165" fmla="*/ 447675 h 3552825"/>
              <a:gd name="connsiteX166" fmla="*/ 1351725 w 7638225"/>
              <a:gd name="connsiteY166" fmla="*/ 438150 h 3552825"/>
              <a:gd name="connsiteX167" fmla="*/ 1294575 w 7638225"/>
              <a:gd name="connsiteY167" fmla="*/ 400050 h 3552825"/>
              <a:gd name="connsiteX168" fmla="*/ 1294575 w 7638225"/>
              <a:gd name="connsiteY168" fmla="*/ 400050 h 3552825"/>
              <a:gd name="connsiteX169" fmla="*/ 1237425 w 7638225"/>
              <a:gd name="connsiteY169" fmla="*/ 342900 h 3552825"/>
              <a:gd name="connsiteX170" fmla="*/ 1208850 w 7638225"/>
              <a:gd name="connsiteY170" fmla="*/ 314325 h 3552825"/>
              <a:gd name="connsiteX171" fmla="*/ 1189800 w 7638225"/>
              <a:gd name="connsiteY171" fmla="*/ 285750 h 3552825"/>
              <a:gd name="connsiteX172" fmla="*/ 1161225 w 7638225"/>
              <a:gd name="connsiteY172" fmla="*/ 276225 h 3552825"/>
              <a:gd name="connsiteX173" fmla="*/ 1142175 w 7638225"/>
              <a:gd name="connsiteY173" fmla="*/ 247650 h 3552825"/>
              <a:gd name="connsiteX174" fmla="*/ 1037400 w 7638225"/>
              <a:gd name="connsiteY174" fmla="*/ 180975 h 3552825"/>
              <a:gd name="connsiteX175" fmla="*/ 1018350 w 7638225"/>
              <a:gd name="connsiteY175" fmla="*/ 152400 h 3552825"/>
              <a:gd name="connsiteX176" fmla="*/ 989775 w 7638225"/>
              <a:gd name="connsiteY176" fmla="*/ 123825 h 3552825"/>
              <a:gd name="connsiteX177" fmla="*/ 970725 w 7638225"/>
              <a:gd name="connsiteY177" fmla="*/ 95250 h 3552825"/>
              <a:gd name="connsiteX178" fmla="*/ 913575 w 7638225"/>
              <a:gd name="connsiteY178" fmla="*/ 47625 h 3552825"/>
              <a:gd name="connsiteX179" fmla="*/ 894525 w 7638225"/>
              <a:gd name="connsiteY179" fmla="*/ 19050 h 3552825"/>
              <a:gd name="connsiteX180" fmla="*/ 837375 w 7638225"/>
              <a:gd name="connsiteY180" fmla="*/ 9525 h 3552825"/>
              <a:gd name="connsiteX181" fmla="*/ 799275 w 7638225"/>
              <a:gd name="connsiteY181" fmla="*/ 0 h 3552825"/>
              <a:gd name="connsiteX182" fmla="*/ 656400 w 7638225"/>
              <a:gd name="connsiteY182" fmla="*/ 9525 h 3552825"/>
              <a:gd name="connsiteX183" fmla="*/ 599250 w 7638225"/>
              <a:gd name="connsiteY183" fmla="*/ 57150 h 3552825"/>
              <a:gd name="connsiteX184" fmla="*/ 504000 w 7638225"/>
              <a:gd name="connsiteY184" fmla="*/ 66675 h 3552825"/>
              <a:gd name="connsiteX185" fmla="*/ 427800 w 7638225"/>
              <a:gd name="connsiteY185" fmla="*/ 85725 h 3552825"/>
              <a:gd name="connsiteX186" fmla="*/ 418275 w 7638225"/>
              <a:gd name="connsiteY186" fmla="*/ 114300 h 3552825"/>
              <a:gd name="connsiteX187" fmla="*/ 446850 w 7638225"/>
              <a:gd name="connsiteY187" fmla="*/ 180975 h 3552825"/>
              <a:gd name="connsiteX188" fmla="*/ 504000 w 7638225"/>
              <a:gd name="connsiteY188" fmla="*/ 219075 h 3552825"/>
              <a:gd name="connsiteX189" fmla="*/ 513525 w 7638225"/>
              <a:gd name="connsiteY189" fmla="*/ 319087 h 3552825"/>
              <a:gd name="connsiteX190" fmla="*/ 480188 w 7638225"/>
              <a:gd name="connsiteY190" fmla="*/ 381000 h 3552825"/>
              <a:gd name="connsiteX191" fmla="*/ 456375 w 7638225"/>
              <a:gd name="connsiteY191" fmla="*/ 419100 h 3552825"/>
              <a:gd name="connsiteX192" fmla="*/ 399225 w 7638225"/>
              <a:gd name="connsiteY192" fmla="*/ 447675 h 3552825"/>
              <a:gd name="connsiteX193" fmla="*/ 301594 w 7638225"/>
              <a:gd name="connsiteY193" fmla="*/ 447675 h 3552825"/>
              <a:gd name="connsiteX194" fmla="*/ 275400 w 7638225"/>
              <a:gd name="connsiteY194" fmla="*/ 409575 h 3552825"/>
              <a:gd name="connsiteX195" fmla="*/ 18225 w 7638225"/>
              <a:gd name="connsiteY195" fmla="*/ 397669 h 3552825"/>
              <a:gd name="connsiteX196" fmla="*/ 56325 w 7638225"/>
              <a:gd name="connsiteY196" fmla="*/ 447675 h 3552825"/>
              <a:gd name="connsiteX197" fmla="*/ 72994 w 7638225"/>
              <a:gd name="connsiteY197" fmla="*/ 511969 h 3552825"/>
              <a:gd name="connsiteX198" fmla="*/ 3938 w 7638225"/>
              <a:gd name="connsiteY198" fmla="*/ 561975 h 3552825"/>
              <a:gd name="connsiteX199" fmla="*/ 30131 w 7638225"/>
              <a:gd name="connsiteY199" fmla="*/ 619125 h 3552825"/>
              <a:gd name="connsiteX200" fmla="*/ 46800 w 7638225"/>
              <a:gd name="connsiteY200" fmla="*/ 666750 h 3552825"/>
              <a:gd name="connsiteX201" fmla="*/ 65850 w 7638225"/>
              <a:gd name="connsiteY201" fmla="*/ 723900 h 3552825"/>
              <a:gd name="connsiteX202" fmla="*/ 163481 w 7638225"/>
              <a:gd name="connsiteY202" fmla="*/ 726281 h 3552825"/>
              <a:gd name="connsiteX203" fmla="*/ 199200 w 7638225"/>
              <a:gd name="connsiteY203" fmla="*/ 762000 h 3552825"/>
              <a:gd name="connsiteX204" fmla="*/ 256350 w 7638225"/>
              <a:gd name="connsiteY204" fmla="*/ 781050 h 3552825"/>
              <a:gd name="connsiteX205" fmla="*/ 284925 w 7638225"/>
              <a:gd name="connsiteY205" fmla="*/ 790575 h 3552825"/>
              <a:gd name="connsiteX206" fmla="*/ 303975 w 7638225"/>
              <a:gd name="connsiteY206" fmla="*/ 847725 h 3552825"/>
              <a:gd name="connsiteX207" fmla="*/ 323025 w 7638225"/>
              <a:gd name="connsiteY207" fmla="*/ 885825 h 3552825"/>
              <a:gd name="connsiteX0" fmla="*/ 7200075 w 7638225"/>
              <a:gd name="connsiteY0" fmla="*/ 3552825 h 3552825"/>
              <a:gd name="connsiteX1" fmla="*/ 7176263 w 7638225"/>
              <a:gd name="connsiteY1" fmla="*/ 3548063 h 3552825"/>
              <a:gd name="connsiteX2" fmla="*/ 7228650 w 7638225"/>
              <a:gd name="connsiteY2" fmla="*/ 3495675 h 3552825"/>
              <a:gd name="connsiteX3" fmla="*/ 7219125 w 7638225"/>
              <a:gd name="connsiteY3" fmla="*/ 3457575 h 3552825"/>
              <a:gd name="connsiteX4" fmla="*/ 7223887 w 7638225"/>
              <a:gd name="connsiteY4" fmla="*/ 3352800 h 3552825"/>
              <a:gd name="connsiteX5" fmla="*/ 7247700 w 7638225"/>
              <a:gd name="connsiteY5" fmla="*/ 3343275 h 3552825"/>
              <a:gd name="connsiteX6" fmla="*/ 7259606 w 7638225"/>
              <a:gd name="connsiteY6" fmla="*/ 3257550 h 3552825"/>
              <a:gd name="connsiteX7" fmla="*/ 7323900 w 7638225"/>
              <a:gd name="connsiteY7" fmla="*/ 3219450 h 3552825"/>
              <a:gd name="connsiteX8" fmla="*/ 7333425 w 7638225"/>
              <a:gd name="connsiteY8" fmla="*/ 3190875 h 3552825"/>
              <a:gd name="connsiteX9" fmla="*/ 7345331 w 7638225"/>
              <a:gd name="connsiteY9" fmla="*/ 2988469 h 3552825"/>
              <a:gd name="connsiteX10" fmla="*/ 7426294 w 7638225"/>
              <a:gd name="connsiteY10" fmla="*/ 2924175 h 3552825"/>
              <a:gd name="connsiteX11" fmla="*/ 7488206 w 7638225"/>
              <a:gd name="connsiteY11" fmla="*/ 2962275 h 3552825"/>
              <a:gd name="connsiteX12" fmla="*/ 7542975 w 7638225"/>
              <a:gd name="connsiteY12" fmla="*/ 2947988 h 3552825"/>
              <a:gd name="connsiteX13" fmla="*/ 7590600 w 7638225"/>
              <a:gd name="connsiteY13" fmla="*/ 2867025 h 3552825"/>
              <a:gd name="connsiteX14" fmla="*/ 7600125 w 7638225"/>
              <a:gd name="connsiteY14" fmla="*/ 2838450 h 3552825"/>
              <a:gd name="connsiteX15" fmla="*/ 7628700 w 7638225"/>
              <a:gd name="connsiteY15" fmla="*/ 2819400 h 3552825"/>
              <a:gd name="connsiteX16" fmla="*/ 7638225 w 7638225"/>
              <a:gd name="connsiteY16" fmla="*/ 2790825 h 3552825"/>
              <a:gd name="connsiteX17" fmla="*/ 7628700 w 7638225"/>
              <a:gd name="connsiteY17" fmla="*/ 2752725 h 3552825"/>
              <a:gd name="connsiteX18" fmla="*/ 7504875 w 7638225"/>
              <a:gd name="connsiteY18" fmla="*/ 2714625 h 3552825"/>
              <a:gd name="connsiteX19" fmla="*/ 7476300 w 7638225"/>
              <a:gd name="connsiteY19" fmla="*/ 2705100 h 3552825"/>
              <a:gd name="connsiteX20" fmla="*/ 7447725 w 7638225"/>
              <a:gd name="connsiteY20" fmla="*/ 2676525 h 3552825"/>
              <a:gd name="connsiteX21" fmla="*/ 7419150 w 7638225"/>
              <a:gd name="connsiteY21" fmla="*/ 2657475 h 3552825"/>
              <a:gd name="connsiteX22" fmla="*/ 7257225 w 7638225"/>
              <a:gd name="connsiteY22" fmla="*/ 2619375 h 3552825"/>
              <a:gd name="connsiteX23" fmla="*/ 7190550 w 7638225"/>
              <a:gd name="connsiteY23" fmla="*/ 2600325 h 3552825"/>
              <a:gd name="connsiteX24" fmla="*/ 7085775 w 7638225"/>
              <a:gd name="connsiteY24" fmla="*/ 2571750 h 3552825"/>
              <a:gd name="connsiteX25" fmla="*/ 7057200 w 7638225"/>
              <a:gd name="connsiteY25" fmla="*/ 2552700 h 3552825"/>
              <a:gd name="connsiteX26" fmla="*/ 6981000 w 7638225"/>
              <a:gd name="connsiteY26" fmla="*/ 2543175 h 3552825"/>
              <a:gd name="connsiteX27" fmla="*/ 6952425 w 7638225"/>
              <a:gd name="connsiteY27" fmla="*/ 2533650 h 3552825"/>
              <a:gd name="connsiteX28" fmla="*/ 6857175 w 7638225"/>
              <a:gd name="connsiteY28" fmla="*/ 2552700 h 3552825"/>
              <a:gd name="connsiteX29" fmla="*/ 6828600 w 7638225"/>
              <a:gd name="connsiteY29" fmla="*/ 2571750 h 3552825"/>
              <a:gd name="connsiteX30" fmla="*/ 6771450 w 7638225"/>
              <a:gd name="connsiteY30" fmla="*/ 2590800 h 3552825"/>
              <a:gd name="connsiteX31" fmla="*/ 6742875 w 7638225"/>
              <a:gd name="connsiteY31" fmla="*/ 2609850 h 3552825"/>
              <a:gd name="connsiteX32" fmla="*/ 6714300 w 7638225"/>
              <a:gd name="connsiteY32" fmla="*/ 2619375 h 3552825"/>
              <a:gd name="connsiteX33" fmla="*/ 6657150 w 7638225"/>
              <a:gd name="connsiteY33" fmla="*/ 2657475 h 3552825"/>
              <a:gd name="connsiteX34" fmla="*/ 6600000 w 7638225"/>
              <a:gd name="connsiteY34" fmla="*/ 2619375 h 3552825"/>
              <a:gd name="connsiteX35" fmla="*/ 6542850 w 7638225"/>
              <a:gd name="connsiteY35" fmla="*/ 2581275 h 3552825"/>
              <a:gd name="connsiteX36" fmla="*/ 6514275 w 7638225"/>
              <a:gd name="connsiteY36" fmla="*/ 2562225 h 3552825"/>
              <a:gd name="connsiteX37" fmla="*/ 6428550 w 7638225"/>
              <a:gd name="connsiteY37" fmla="*/ 2543175 h 3552825"/>
              <a:gd name="connsiteX38" fmla="*/ 6247575 w 7638225"/>
              <a:gd name="connsiteY38" fmla="*/ 2533650 h 3552825"/>
              <a:gd name="connsiteX39" fmla="*/ 6171375 w 7638225"/>
              <a:gd name="connsiteY39" fmla="*/ 2552700 h 3552825"/>
              <a:gd name="connsiteX40" fmla="*/ 6142800 w 7638225"/>
              <a:gd name="connsiteY40" fmla="*/ 2571750 h 3552825"/>
              <a:gd name="connsiteX41" fmla="*/ 6133275 w 7638225"/>
              <a:gd name="connsiteY41" fmla="*/ 2619375 h 3552825"/>
              <a:gd name="connsiteX42" fmla="*/ 6076125 w 7638225"/>
              <a:gd name="connsiteY42" fmla="*/ 2647950 h 3552825"/>
              <a:gd name="connsiteX43" fmla="*/ 5876100 w 7638225"/>
              <a:gd name="connsiteY43" fmla="*/ 2647950 h 3552825"/>
              <a:gd name="connsiteX44" fmla="*/ 5838000 w 7638225"/>
              <a:gd name="connsiteY44" fmla="*/ 2657475 h 3552825"/>
              <a:gd name="connsiteX45" fmla="*/ 5780850 w 7638225"/>
              <a:gd name="connsiteY45" fmla="*/ 2676525 h 3552825"/>
              <a:gd name="connsiteX46" fmla="*/ 5771325 w 7638225"/>
              <a:gd name="connsiteY46" fmla="*/ 2781300 h 3552825"/>
              <a:gd name="connsiteX47" fmla="*/ 5730844 w 7638225"/>
              <a:gd name="connsiteY47" fmla="*/ 2831306 h 3552825"/>
              <a:gd name="connsiteX48" fmla="*/ 5609400 w 7638225"/>
              <a:gd name="connsiteY48" fmla="*/ 2781300 h 3552825"/>
              <a:gd name="connsiteX49" fmla="*/ 5552250 w 7638225"/>
              <a:gd name="connsiteY49" fmla="*/ 2762250 h 3552825"/>
              <a:gd name="connsiteX50" fmla="*/ 5523675 w 7638225"/>
              <a:gd name="connsiteY50" fmla="*/ 2752725 h 3552825"/>
              <a:gd name="connsiteX51" fmla="*/ 5466525 w 7638225"/>
              <a:gd name="connsiteY51" fmla="*/ 2714625 h 3552825"/>
              <a:gd name="connsiteX52" fmla="*/ 5409375 w 7638225"/>
              <a:gd name="connsiteY52" fmla="*/ 2695575 h 3552825"/>
              <a:gd name="connsiteX53" fmla="*/ 5380800 w 7638225"/>
              <a:gd name="connsiteY53" fmla="*/ 2686050 h 3552825"/>
              <a:gd name="connsiteX54" fmla="*/ 5180775 w 7638225"/>
              <a:gd name="connsiteY54" fmla="*/ 2590800 h 3552825"/>
              <a:gd name="connsiteX55" fmla="*/ 5199825 w 7638225"/>
              <a:gd name="connsiteY55" fmla="*/ 2562225 h 3552825"/>
              <a:gd name="connsiteX56" fmla="*/ 5256975 w 7638225"/>
              <a:gd name="connsiteY56" fmla="*/ 2543175 h 3552825"/>
              <a:gd name="connsiteX57" fmla="*/ 5295075 w 7638225"/>
              <a:gd name="connsiteY57" fmla="*/ 2486025 h 3552825"/>
              <a:gd name="connsiteX58" fmla="*/ 5314125 w 7638225"/>
              <a:gd name="connsiteY58" fmla="*/ 2457450 h 3552825"/>
              <a:gd name="connsiteX59" fmla="*/ 5304600 w 7638225"/>
              <a:gd name="connsiteY59" fmla="*/ 2400300 h 3552825"/>
              <a:gd name="connsiteX60" fmla="*/ 5266500 w 7638225"/>
              <a:gd name="connsiteY60" fmla="*/ 2390775 h 3552825"/>
              <a:gd name="connsiteX61" fmla="*/ 5209350 w 7638225"/>
              <a:gd name="connsiteY61" fmla="*/ 2371725 h 3552825"/>
              <a:gd name="connsiteX62" fmla="*/ 5180775 w 7638225"/>
              <a:gd name="connsiteY62" fmla="*/ 2362200 h 3552825"/>
              <a:gd name="connsiteX63" fmla="*/ 5152200 w 7638225"/>
              <a:gd name="connsiteY63" fmla="*/ 2352675 h 3552825"/>
              <a:gd name="connsiteX64" fmla="*/ 5123625 w 7638225"/>
              <a:gd name="connsiteY64" fmla="*/ 2295525 h 3552825"/>
              <a:gd name="connsiteX65" fmla="*/ 5133150 w 7638225"/>
              <a:gd name="connsiteY65" fmla="*/ 2257425 h 3552825"/>
              <a:gd name="connsiteX66" fmla="*/ 5123625 w 7638225"/>
              <a:gd name="connsiteY66" fmla="*/ 2143125 h 3552825"/>
              <a:gd name="connsiteX67" fmla="*/ 5095050 w 7638225"/>
              <a:gd name="connsiteY67" fmla="*/ 2124075 h 3552825"/>
              <a:gd name="connsiteX68" fmla="*/ 5009325 w 7638225"/>
              <a:gd name="connsiteY68" fmla="*/ 2114550 h 3552825"/>
              <a:gd name="connsiteX69" fmla="*/ 5037900 w 7638225"/>
              <a:gd name="connsiteY69" fmla="*/ 2028825 h 3552825"/>
              <a:gd name="connsiteX70" fmla="*/ 5047425 w 7638225"/>
              <a:gd name="connsiteY70" fmla="*/ 2000250 h 3552825"/>
              <a:gd name="connsiteX71" fmla="*/ 5037900 w 7638225"/>
              <a:gd name="connsiteY71" fmla="*/ 1895475 h 3552825"/>
              <a:gd name="connsiteX72" fmla="*/ 4952175 w 7638225"/>
              <a:gd name="connsiteY72" fmla="*/ 1847850 h 3552825"/>
              <a:gd name="connsiteX73" fmla="*/ 4923600 w 7638225"/>
              <a:gd name="connsiteY73" fmla="*/ 1828800 h 3552825"/>
              <a:gd name="connsiteX74" fmla="*/ 4809300 w 7638225"/>
              <a:gd name="connsiteY74" fmla="*/ 1819275 h 3552825"/>
              <a:gd name="connsiteX75" fmla="*/ 4780725 w 7638225"/>
              <a:gd name="connsiteY75" fmla="*/ 1809750 h 3552825"/>
              <a:gd name="connsiteX76" fmla="*/ 4723575 w 7638225"/>
              <a:gd name="connsiteY76" fmla="*/ 1781175 h 3552825"/>
              <a:gd name="connsiteX77" fmla="*/ 4704525 w 7638225"/>
              <a:gd name="connsiteY77" fmla="*/ 1752600 h 3552825"/>
              <a:gd name="connsiteX78" fmla="*/ 4685475 w 7638225"/>
              <a:gd name="connsiteY78" fmla="*/ 1676400 h 3552825"/>
              <a:gd name="connsiteX79" fmla="*/ 4647375 w 7638225"/>
              <a:gd name="connsiteY79" fmla="*/ 1619250 h 3552825"/>
              <a:gd name="connsiteX80" fmla="*/ 4590225 w 7638225"/>
              <a:gd name="connsiteY80" fmla="*/ 1600200 h 3552825"/>
              <a:gd name="connsiteX81" fmla="*/ 4371150 w 7638225"/>
              <a:gd name="connsiteY81" fmla="*/ 1609725 h 3552825"/>
              <a:gd name="connsiteX82" fmla="*/ 4352100 w 7638225"/>
              <a:gd name="connsiteY82" fmla="*/ 1638300 h 3552825"/>
              <a:gd name="connsiteX83" fmla="*/ 4342575 w 7638225"/>
              <a:gd name="connsiteY83" fmla="*/ 1704975 h 3552825"/>
              <a:gd name="connsiteX84" fmla="*/ 4314000 w 7638225"/>
              <a:gd name="connsiteY84" fmla="*/ 1724025 h 3552825"/>
              <a:gd name="connsiteX85" fmla="*/ 4228275 w 7638225"/>
              <a:gd name="connsiteY85" fmla="*/ 1714500 h 3552825"/>
              <a:gd name="connsiteX86" fmla="*/ 4199700 w 7638225"/>
              <a:gd name="connsiteY86" fmla="*/ 1619250 h 3552825"/>
              <a:gd name="connsiteX87" fmla="*/ 4190175 w 7638225"/>
              <a:gd name="connsiteY87" fmla="*/ 1590675 h 3552825"/>
              <a:gd name="connsiteX88" fmla="*/ 4123500 w 7638225"/>
              <a:gd name="connsiteY88" fmla="*/ 1571625 h 3552825"/>
              <a:gd name="connsiteX89" fmla="*/ 3935382 w 7638225"/>
              <a:gd name="connsiteY89" fmla="*/ 1631156 h 3552825"/>
              <a:gd name="connsiteX90" fmla="*/ 3856800 w 7638225"/>
              <a:gd name="connsiteY90" fmla="*/ 1631156 h 3552825"/>
              <a:gd name="connsiteX91" fmla="*/ 3828225 w 7638225"/>
              <a:gd name="connsiteY91" fmla="*/ 1619250 h 3552825"/>
              <a:gd name="connsiteX92" fmla="*/ 3759169 w 7638225"/>
              <a:gd name="connsiteY92" fmla="*/ 1626394 h 3552825"/>
              <a:gd name="connsiteX93" fmla="*/ 3856800 w 7638225"/>
              <a:gd name="connsiteY93" fmla="*/ 1719263 h 3552825"/>
              <a:gd name="connsiteX94" fmla="*/ 3835369 w 7638225"/>
              <a:gd name="connsiteY94" fmla="*/ 1774032 h 3552825"/>
              <a:gd name="connsiteX95" fmla="*/ 3818700 w 7638225"/>
              <a:gd name="connsiteY95" fmla="*/ 1809750 h 3552825"/>
              <a:gd name="connsiteX96" fmla="*/ 3837750 w 7638225"/>
              <a:gd name="connsiteY96" fmla="*/ 1876425 h 3552825"/>
              <a:gd name="connsiteX97" fmla="*/ 3828225 w 7638225"/>
              <a:gd name="connsiteY97" fmla="*/ 1957388 h 3552825"/>
              <a:gd name="connsiteX98" fmla="*/ 3830606 w 7638225"/>
              <a:gd name="connsiteY98" fmla="*/ 2016918 h 3552825"/>
              <a:gd name="connsiteX99" fmla="*/ 3723450 w 7638225"/>
              <a:gd name="connsiteY99" fmla="*/ 1976438 h 3552825"/>
              <a:gd name="connsiteX100" fmla="*/ 3675825 w 7638225"/>
              <a:gd name="connsiteY100" fmla="*/ 1955006 h 3552825"/>
              <a:gd name="connsiteX101" fmla="*/ 3559144 w 7638225"/>
              <a:gd name="connsiteY101" fmla="*/ 1959768 h 3552825"/>
              <a:gd name="connsiteX102" fmla="*/ 3552001 w 7638225"/>
              <a:gd name="connsiteY102" fmla="*/ 2019300 h 3552825"/>
              <a:gd name="connsiteX103" fmla="*/ 3428175 w 7638225"/>
              <a:gd name="connsiteY103" fmla="*/ 2019300 h 3552825"/>
              <a:gd name="connsiteX104" fmla="*/ 3399600 w 7638225"/>
              <a:gd name="connsiteY104" fmla="*/ 2038350 h 3552825"/>
              <a:gd name="connsiteX105" fmla="*/ 3361500 w 7638225"/>
              <a:gd name="connsiteY105" fmla="*/ 2028825 h 3552825"/>
              <a:gd name="connsiteX106" fmla="*/ 3332925 w 7638225"/>
              <a:gd name="connsiteY106" fmla="*/ 2019300 h 3552825"/>
              <a:gd name="connsiteX107" fmla="*/ 3256725 w 7638225"/>
              <a:gd name="connsiteY107" fmla="*/ 2000250 h 3552825"/>
              <a:gd name="connsiteX108" fmla="*/ 3228150 w 7638225"/>
              <a:gd name="connsiteY108" fmla="*/ 1981200 h 3552825"/>
              <a:gd name="connsiteX109" fmla="*/ 3142425 w 7638225"/>
              <a:gd name="connsiteY109" fmla="*/ 1885950 h 3552825"/>
              <a:gd name="connsiteX110" fmla="*/ 3094800 w 7638225"/>
              <a:gd name="connsiteY110" fmla="*/ 1847850 h 3552825"/>
              <a:gd name="connsiteX111" fmla="*/ 2970975 w 7638225"/>
              <a:gd name="connsiteY111" fmla="*/ 1826418 h 3552825"/>
              <a:gd name="connsiteX112" fmla="*/ 2918587 w 7638225"/>
              <a:gd name="connsiteY112" fmla="*/ 1828800 h 3552825"/>
              <a:gd name="connsiteX113" fmla="*/ 2870963 w 7638225"/>
              <a:gd name="connsiteY113" fmla="*/ 1850232 h 3552825"/>
              <a:gd name="connsiteX114" fmla="*/ 2818575 w 7638225"/>
              <a:gd name="connsiteY114" fmla="*/ 1857375 h 3552825"/>
              <a:gd name="connsiteX115" fmla="*/ 2770950 w 7638225"/>
              <a:gd name="connsiteY115" fmla="*/ 1800225 h 3552825"/>
              <a:gd name="connsiteX116" fmla="*/ 2742375 w 7638225"/>
              <a:gd name="connsiteY116" fmla="*/ 1781175 h 3552825"/>
              <a:gd name="connsiteX117" fmla="*/ 2685225 w 7638225"/>
              <a:gd name="connsiteY117" fmla="*/ 1762125 h 3552825"/>
              <a:gd name="connsiteX118" fmla="*/ 2609025 w 7638225"/>
              <a:gd name="connsiteY118" fmla="*/ 1743075 h 3552825"/>
              <a:gd name="connsiteX119" fmla="*/ 2494725 w 7638225"/>
              <a:gd name="connsiteY119" fmla="*/ 1685925 h 3552825"/>
              <a:gd name="connsiteX120" fmla="*/ 2475675 w 7638225"/>
              <a:gd name="connsiteY120" fmla="*/ 1657350 h 3552825"/>
              <a:gd name="connsiteX121" fmla="*/ 2401856 w 7638225"/>
              <a:gd name="connsiteY121" fmla="*/ 1616869 h 3552825"/>
              <a:gd name="connsiteX122" fmla="*/ 2478056 w 7638225"/>
              <a:gd name="connsiteY122" fmla="*/ 1564482 h 3552825"/>
              <a:gd name="connsiteX123" fmla="*/ 2492344 w 7638225"/>
              <a:gd name="connsiteY123" fmla="*/ 1524000 h 3552825"/>
              <a:gd name="connsiteX124" fmla="*/ 2370900 w 7638225"/>
              <a:gd name="connsiteY124" fmla="*/ 1447800 h 3552825"/>
              <a:gd name="connsiteX125" fmla="*/ 2342325 w 7638225"/>
              <a:gd name="connsiteY125" fmla="*/ 1419225 h 3552825"/>
              <a:gd name="connsiteX126" fmla="*/ 2313750 w 7638225"/>
              <a:gd name="connsiteY126" fmla="*/ 1409700 h 3552825"/>
              <a:gd name="connsiteX127" fmla="*/ 2199450 w 7638225"/>
              <a:gd name="connsiteY127" fmla="*/ 1362075 h 3552825"/>
              <a:gd name="connsiteX128" fmla="*/ 2170875 w 7638225"/>
              <a:gd name="connsiteY128" fmla="*/ 1352550 h 3552825"/>
              <a:gd name="connsiteX129" fmla="*/ 2113725 w 7638225"/>
              <a:gd name="connsiteY129" fmla="*/ 1371600 h 3552825"/>
              <a:gd name="connsiteX130" fmla="*/ 2073244 w 7638225"/>
              <a:gd name="connsiteY130" fmla="*/ 1359694 h 3552825"/>
              <a:gd name="connsiteX131" fmla="*/ 2042287 w 7638225"/>
              <a:gd name="connsiteY131" fmla="*/ 1331119 h 3552825"/>
              <a:gd name="connsiteX132" fmla="*/ 2037525 w 7638225"/>
              <a:gd name="connsiteY132" fmla="*/ 1276350 h 3552825"/>
              <a:gd name="connsiteX133" fmla="*/ 2008950 w 7638225"/>
              <a:gd name="connsiteY133" fmla="*/ 1257300 h 3552825"/>
              <a:gd name="connsiteX134" fmla="*/ 1999425 w 7638225"/>
              <a:gd name="connsiteY134" fmla="*/ 1085850 h 3552825"/>
              <a:gd name="connsiteX135" fmla="*/ 1989900 w 7638225"/>
              <a:gd name="connsiteY135" fmla="*/ 1057275 h 3552825"/>
              <a:gd name="connsiteX136" fmla="*/ 1951800 w 7638225"/>
              <a:gd name="connsiteY136" fmla="*/ 1047750 h 3552825"/>
              <a:gd name="connsiteX137" fmla="*/ 1866075 w 7638225"/>
              <a:gd name="connsiteY137" fmla="*/ 1019175 h 3552825"/>
              <a:gd name="connsiteX138" fmla="*/ 1837500 w 7638225"/>
              <a:gd name="connsiteY138" fmla="*/ 1009650 h 3552825"/>
              <a:gd name="connsiteX139" fmla="*/ 1808925 w 7638225"/>
              <a:gd name="connsiteY139" fmla="*/ 1000125 h 3552825"/>
              <a:gd name="connsiteX140" fmla="*/ 1780350 w 7638225"/>
              <a:gd name="connsiteY140" fmla="*/ 981075 h 3552825"/>
              <a:gd name="connsiteX141" fmla="*/ 1723200 w 7638225"/>
              <a:gd name="connsiteY141" fmla="*/ 1009650 h 3552825"/>
              <a:gd name="connsiteX142" fmla="*/ 1704150 w 7638225"/>
              <a:gd name="connsiteY142" fmla="*/ 1038225 h 3552825"/>
              <a:gd name="connsiteX143" fmla="*/ 1594612 w 7638225"/>
              <a:gd name="connsiteY143" fmla="*/ 1090613 h 3552825"/>
              <a:gd name="connsiteX144" fmla="*/ 1408875 w 7638225"/>
              <a:gd name="connsiteY144" fmla="*/ 1038225 h 3552825"/>
              <a:gd name="connsiteX145" fmla="*/ 1335056 w 7638225"/>
              <a:gd name="connsiteY145" fmla="*/ 1050132 h 3552825"/>
              <a:gd name="connsiteX146" fmla="*/ 1289813 w 7638225"/>
              <a:gd name="connsiteY146" fmla="*/ 1045369 h 3552825"/>
              <a:gd name="connsiteX147" fmla="*/ 1263619 w 7638225"/>
              <a:gd name="connsiteY147" fmla="*/ 995362 h 3552825"/>
              <a:gd name="connsiteX148" fmla="*/ 1227900 w 7638225"/>
              <a:gd name="connsiteY148" fmla="*/ 957263 h 3552825"/>
              <a:gd name="connsiteX149" fmla="*/ 1323150 w 7638225"/>
              <a:gd name="connsiteY149" fmla="*/ 952500 h 3552825"/>
              <a:gd name="connsiteX150" fmla="*/ 1351725 w 7638225"/>
              <a:gd name="connsiteY150" fmla="*/ 942975 h 3552825"/>
              <a:gd name="connsiteX151" fmla="*/ 1380300 w 7638225"/>
              <a:gd name="connsiteY151" fmla="*/ 914400 h 3552825"/>
              <a:gd name="connsiteX152" fmla="*/ 1389825 w 7638225"/>
              <a:gd name="connsiteY152" fmla="*/ 885825 h 3552825"/>
              <a:gd name="connsiteX153" fmla="*/ 1475550 w 7638225"/>
              <a:gd name="connsiteY153" fmla="*/ 838200 h 3552825"/>
              <a:gd name="connsiteX154" fmla="*/ 1551750 w 7638225"/>
              <a:gd name="connsiteY154" fmla="*/ 828675 h 3552825"/>
              <a:gd name="connsiteX155" fmla="*/ 1608900 w 7638225"/>
              <a:gd name="connsiteY155" fmla="*/ 800100 h 3552825"/>
              <a:gd name="connsiteX156" fmla="*/ 1618425 w 7638225"/>
              <a:gd name="connsiteY156" fmla="*/ 771525 h 3552825"/>
              <a:gd name="connsiteX157" fmla="*/ 1592231 w 7638225"/>
              <a:gd name="connsiteY157" fmla="*/ 719138 h 3552825"/>
              <a:gd name="connsiteX158" fmla="*/ 1573182 w 7638225"/>
              <a:gd name="connsiteY158" fmla="*/ 681038 h 3552825"/>
              <a:gd name="connsiteX159" fmla="*/ 1546987 w 7638225"/>
              <a:gd name="connsiteY159" fmla="*/ 645318 h 3552825"/>
              <a:gd name="connsiteX160" fmla="*/ 1532700 w 7638225"/>
              <a:gd name="connsiteY160" fmla="*/ 609600 h 3552825"/>
              <a:gd name="connsiteX161" fmla="*/ 1504125 w 7638225"/>
              <a:gd name="connsiteY161" fmla="*/ 600075 h 3552825"/>
              <a:gd name="connsiteX162" fmla="*/ 1475550 w 7638225"/>
              <a:gd name="connsiteY162" fmla="*/ 581025 h 3552825"/>
              <a:gd name="connsiteX163" fmla="*/ 1427925 w 7638225"/>
              <a:gd name="connsiteY163" fmla="*/ 495300 h 3552825"/>
              <a:gd name="connsiteX164" fmla="*/ 1399350 w 7638225"/>
              <a:gd name="connsiteY164" fmla="*/ 476250 h 3552825"/>
              <a:gd name="connsiteX165" fmla="*/ 1380300 w 7638225"/>
              <a:gd name="connsiteY165" fmla="*/ 447675 h 3552825"/>
              <a:gd name="connsiteX166" fmla="*/ 1351725 w 7638225"/>
              <a:gd name="connsiteY166" fmla="*/ 438150 h 3552825"/>
              <a:gd name="connsiteX167" fmla="*/ 1294575 w 7638225"/>
              <a:gd name="connsiteY167" fmla="*/ 400050 h 3552825"/>
              <a:gd name="connsiteX168" fmla="*/ 1294575 w 7638225"/>
              <a:gd name="connsiteY168" fmla="*/ 400050 h 3552825"/>
              <a:gd name="connsiteX169" fmla="*/ 1237425 w 7638225"/>
              <a:gd name="connsiteY169" fmla="*/ 342900 h 3552825"/>
              <a:gd name="connsiteX170" fmla="*/ 1208850 w 7638225"/>
              <a:gd name="connsiteY170" fmla="*/ 314325 h 3552825"/>
              <a:gd name="connsiteX171" fmla="*/ 1189800 w 7638225"/>
              <a:gd name="connsiteY171" fmla="*/ 285750 h 3552825"/>
              <a:gd name="connsiteX172" fmla="*/ 1161225 w 7638225"/>
              <a:gd name="connsiteY172" fmla="*/ 276225 h 3552825"/>
              <a:gd name="connsiteX173" fmla="*/ 1142175 w 7638225"/>
              <a:gd name="connsiteY173" fmla="*/ 247650 h 3552825"/>
              <a:gd name="connsiteX174" fmla="*/ 1037400 w 7638225"/>
              <a:gd name="connsiteY174" fmla="*/ 180975 h 3552825"/>
              <a:gd name="connsiteX175" fmla="*/ 1018350 w 7638225"/>
              <a:gd name="connsiteY175" fmla="*/ 152400 h 3552825"/>
              <a:gd name="connsiteX176" fmla="*/ 989775 w 7638225"/>
              <a:gd name="connsiteY176" fmla="*/ 123825 h 3552825"/>
              <a:gd name="connsiteX177" fmla="*/ 970725 w 7638225"/>
              <a:gd name="connsiteY177" fmla="*/ 95250 h 3552825"/>
              <a:gd name="connsiteX178" fmla="*/ 913575 w 7638225"/>
              <a:gd name="connsiteY178" fmla="*/ 47625 h 3552825"/>
              <a:gd name="connsiteX179" fmla="*/ 894525 w 7638225"/>
              <a:gd name="connsiteY179" fmla="*/ 19050 h 3552825"/>
              <a:gd name="connsiteX180" fmla="*/ 837375 w 7638225"/>
              <a:gd name="connsiteY180" fmla="*/ 9525 h 3552825"/>
              <a:gd name="connsiteX181" fmla="*/ 799275 w 7638225"/>
              <a:gd name="connsiteY181" fmla="*/ 0 h 3552825"/>
              <a:gd name="connsiteX182" fmla="*/ 656400 w 7638225"/>
              <a:gd name="connsiteY182" fmla="*/ 9525 h 3552825"/>
              <a:gd name="connsiteX183" fmla="*/ 599250 w 7638225"/>
              <a:gd name="connsiteY183" fmla="*/ 57150 h 3552825"/>
              <a:gd name="connsiteX184" fmla="*/ 504000 w 7638225"/>
              <a:gd name="connsiteY184" fmla="*/ 66675 h 3552825"/>
              <a:gd name="connsiteX185" fmla="*/ 427800 w 7638225"/>
              <a:gd name="connsiteY185" fmla="*/ 85725 h 3552825"/>
              <a:gd name="connsiteX186" fmla="*/ 418275 w 7638225"/>
              <a:gd name="connsiteY186" fmla="*/ 114300 h 3552825"/>
              <a:gd name="connsiteX187" fmla="*/ 446850 w 7638225"/>
              <a:gd name="connsiteY187" fmla="*/ 180975 h 3552825"/>
              <a:gd name="connsiteX188" fmla="*/ 504000 w 7638225"/>
              <a:gd name="connsiteY188" fmla="*/ 219075 h 3552825"/>
              <a:gd name="connsiteX189" fmla="*/ 513525 w 7638225"/>
              <a:gd name="connsiteY189" fmla="*/ 319087 h 3552825"/>
              <a:gd name="connsiteX190" fmla="*/ 480188 w 7638225"/>
              <a:gd name="connsiteY190" fmla="*/ 381000 h 3552825"/>
              <a:gd name="connsiteX191" fmla="*/ 456375 w 7638225"/>
              <a:gd name="connsiteY191" fmla="*/ 419100 h 3552825"/>
              <a:gd name="connsiteX192" fmla="*/ 399225 w 7638225"/>
              <a:gd name="connsiteY192" fmla="*/ 447675 h 3552825"/>
              <a:gd name="connsiteX193" fmla="*/ 301594 w 7638225"/>
              <a:gd name="connsiteY193" fmla="*/ 447675 h 3552825"/>
              <a:gd name="connsiteX194" fmla="*/ 275400 w 7638225"/>
              <a:gd name="connsiteY194" fmla="*/ 409575 h 3552825"/>
              <a:gd name="connsiteX195" fmla="*/ 18225 w 7638225"/>
              <a:gd name="connsiteY195" fmla="*/ 397669 h 3552825"/>
              <a:gd name="connsiteX196" fmla="*/ 56325 w 7638225"/>
              <a:gd name="connsiteY196" fmla="*/ 447675 h 3552825"/>
              <a:gd name="connsiteX197" fmla="*/ 72994 w 7638225"/>
              <a:gd name="connsiteY197" fmla="*/ 511969 h 3552825"/>
              <a:gd name="connsiteX198" fmla="*/ 3938 w 7638225"/>
              <a:gd name="connsiteY198" fmla="*/ 561975 h 3552825"/>
              <a:gd name="connsiteX199" fmla="*/ 30131 w 7638225"/>
              <a:gd name="connsiteY199" fmla="*/ 619125 h 3552825"/>
              <a:gd name="connsiteX200" fmla="*/ 46800 w 7638225"/>
              <a:gd name="connsiteY200" fmla="*/ 666750 h 3552825"/>
              <a:gd name="connsiteX201" fmla="*/ 65850 w 7638225"/>
              <a:gd name="connsiteY201" fmla="*/ 723900 h 3552825"/>
              <a:gd name="connsiteX202" fmla="*/ 163481 w 7638225"/>
              <a:gd name="connsiteY202" fmla="*/ 726281 h 3552825"/>
              <a:gd name="connsiteX203" fmla="*/ 199200 w 7638225"/>
              <a:gd name="connsiteY203" fmla="*/ 762000 h 3552825"/>
              <a:gd name="connsiteX204" fmla="*/ 256350 w 7638225"/>
              <a:gd name="connsiteY204" fmla="*/ 781050 h 3552825"/>
              <a:gd name="connsiteX205" fmla="*/ 284925 w 7638225"/>
              <a:gd name="connsiteY205" fmla="*/ 790575 h 3552825"/>
              <a:gd name="connsiteX206" fmla="*/ 303975 w 7638225"/>
              <a:gd name="connsiteY206" fmla="*/ 847725 h 3552825"/>
              <a:gd name="connsiteX207" fmla="*/ 323025 w 7638225"/>
              <a:gd name="connsiteY207" fmla="*/ 885825 h 3552825"/>
              <a:gd name="connsiteX0" fmla="*/ 7200075 w 7638225"/>
              <a:gd name="connsiteY0" fmla="*/ 3552825 h 3552825"/>
              <a:gd name="connsiteX1" fmla="*/ 7176263 w 7638225"/>
              <a:gd name="connsiteY1" fmla="*/ 3548063 h 3552825"/>
              <a:gd name="connsiteX2" fmla="*/ 7228650 w 7638225"/>
              <a:gd name="connsiteY2" fmla="*/ 3495675 h 3552825"/>
              <a:gd name="connsiteX3" fmla="*/ 7219125 w 7638225"/>
              <a:gd name="connsiteY3" fmla="*/ 3457575 h 3552825"/>
              <a:gd name="connsiteX4" fmla="*/ 7223887 w 7638225"/>
              <a:gd name="connsiteY4" fmla="*/ 3352800 h 3552825"/>
              <a:gd name="connsiteX5" fmla="*/ 7247700 w 7638225"/>
              <a:gd name="connsiteY5" fmla="*/ 3343275 h 3552825"/>
              <a:gd name="connsiteX6" fmla="*/ 7259606 w 7638225"/>
              <a:gd name="connsiteY6" fmla="*/ 3257550 h 3552825"/>
              <a:gd name="connsiteX7" fmla="*/ 7323900 w 7638225"/>
              <a:gd name="connsiteY7" fmla="*/ 3219450 h 3552825"/>
              <a:gd name="connsiteX8" fmla="*/ 7333425 w 7638225"/>
              <a:gd name="connsiteY8" fmla="*/ 3190875 h 3552825"/>
              <a:gd name="connsiteX9" fmla="*/ 7345331 w 7638225"/>
              <a:gd name="connsiteY9" fmla="*/ 2988469 h 3552825"/>
              <a:gd name="connsiteX10" fmla="*/ 7426294 w 7638225"/>
              <a:gd name="connsiteY10" fmla="*/ 2924175 h 3552825"/>
              <a:gd name="connsiteX11" fmla="*/ 7488206 w 7638225"/>
              <a:gd name="connsiteY11" fmla="*/ 2962275 h 3552825"/>
              <a:gd name="connsiteX12" fmla="*/ 7542975 w 7638225"/>
              <a:gd name="connsiteY12" fmla="*/ 2947988 h 3552825"/>
              <a:gd name="connsiteX13" fmla="*/ 7590600 w 7638225"/>
              <a:gd name="connsiteY13" fmla="*/ 2867025 h 3552825"/>
              <a:gd name="connsiteX14" fmla="*/ 7600125 w 7638225"/>
              <a:gd name="connsiteY14" fmla="*/ 2838450 h 3552825"/>
              <a:gd name="connsiteX15" fmla="*/ 7628700 w 7638225"/>
              <a:gd name="connsiteY15" fmla="*/ 2819400 h 3552825"/>
              <a:gd name="connsiteX16" fmla="*/ 7638225 w 7638225"/>
              <a:gd name="connsiteY16" fmla="*/ 2790825 h 3552825"/>
              <a:gd name="connsiteX17" fmla="*/ 7628700 w 7638225"/>
              <a:gd name="connsiteY17" fmla="*/ 2752725 h 3552825"/>
              <a:gd name="connsiteX18" fmla="*/ 7504875 w 7638225"/>
              <a:gd name="connsiteY18" fmla="*/ 2714625 h 3552825"/>
              <a:gd name="connsiteX19" fmla="*/ 7476300 w 7638225"/>
              <a:gd name="connsiteY19" fmla="*/ 2705100 h 3552825"/>
              <a:gd name="connsiteX20" fmla="*/ 7447725 w 7638225"/>
              <a:gd name="connsiteY20" fmla="*/ 2676525 h 3552825"/>
              <a:gd name="connsiteX21" fmla="*/ 7419150 w 7638225"/>
              <a:gd name="connsiteY21" fmla="*/ 2657475 h 3552825"/>
              <a:gd name="connsiteX22" fmla="*/ 7257225 w 7638225"/>
              <a:gd name="connsiteY22" fmla="*/ 2619375 h 3552825"/>
              <a:gd name="connsiteX23" fmla="*/ 7190550 w 7638225"/>
              <a:gd name="connsiteY23" fmla="*/ 2600325 h 3552825"/>
              <a:gd name="connsiteX24" fmla="*/ 7085775 w 7638225"/>
              <a:gd name="connsiteY24" fmla="*/ 2571750 h 3552825"/>
              <a:gd name="connsiteX25" fmla="*/ 7057200 w 7638225"/>
              <a:gd name="connsiteY25" fmla="*/ 2552700 h 3552825"/>
              <a:gd name="connsiteX26" fmla="*/ 6981000 w 7638225"/>
              <a:gd name="connsiteY26" fmla="*/ 2543175 h 3552825"/>
              <a:gd name="connsiteX27" fmla="*/ 6952425 w 7638225"/>
              <a:gd name="connsiteY27" fmla="*/ 2533650 h 3552825"/>
              <a:gd name="connsiteX28" fmla="*/ 6857175 w 7638225"/>
              <a:gd name="connsiteY28" fmla="*/ 2552700 h 3552825"/>
              <a:gd name="connsiteX29" fmla="*/ 6828600 w 7638225"/>
              <a:gd name="connsiteY29" fmla="*/ 2571750 h 3552825"/>
              <a:gd name="connsiteX30" fmla="*/ 6771450 w 7638225"/>
              <a:gd name="connsiteY30" fmla="*/ 2590800 h 3552825"/>
              <a:gd name="connsiteX31" fmla="*/ 6742875 w 7638225"/>
              <a:gd name="connsiteY31" fmla="*/ 2609850 h 3552825"/>
              <a:gd name="connsiteX32" fmla="*/ 6714300 w 7638225"/>
              <a:gd name="connsiteY32" fmla="*/ 2619375 h 3552825"/>
              <a:gd name="connsiteX33" fmla="*/ 6657150 w 7638225"/>
              <a:gd name="connsiteY33" fmla="*/ 2657475 h 3552825"/>
              <a:gd name="connsiteX34" fmla="*/ 6600000 w 7638225"/>
              <a:gd name="connsiteY34" fmla="*/ 2619375 h 3552825"/>
              <a:gd name="connsiteX35" fmla="*/ 6542850 w 7638225"/>
              <a:gd name="connsiteY35" fmla="*/ 2581275 h 3552825"/>
              <a:gd name="connsiteX36" fmla="*/ 6514275 w 7638225"/>
              <a:gd name="connsiteY36" fmla="*/ 2562225 h 3552825"/>
              <a:gd name="connsiteX37" fmla="*/ 6428550 w 7638225"/>
              <a:gd name="connsiteY37" fmla="*/ 2543175 h 3552825"/>
              <a:gd name="connsiteX38" fmla="*/ 6247575 w 7638225"/>
              <a:gd name="connsiteY38" fmla="*/ 2533650 h 3552825"/>
              <a:gd name="connsiteX39" fmla="*/ 6171375 w 7638225"/>
              <a:gd name="connsiteY39" fmla="*/ 2552700 h 3552825"/>
              <a:gd name="connsiteX40" fmla="*/ 6142800 w 7638225"/>
              <a:gd name="connsiteY40" fmla="*/ 2571750 h 3552825"/>
              <a:gd name="connsiteX41" fmla="*/ 6133275 w 7638225"/>
              <a:gd name="connsiteY41" fmla="*/ 2619375 h 3552825"/>
              <a:gd name="connsiteX42" fmla="*/ 6076125 w 7638225"/>
              <a:gd name="connsiteY42" fmla="*/ 2647950 h 3552825"/>
              <a:gd name="connsiteX43" fmla="*/ 5876100 w 7638225"/>
              <a:gd name="connsiteY43" fmla="*/ 2647950 h 3552825"/>
              <a:gd name="connsiteX44" fmla="*/ 5838000 w 7638225"/>
              <a:gd name="connsiteY44" fmla="*/ 2657475 h 3552825"/>
              <a:gd name="connsiteX45" fmla="*/ 5780850 w 7638225"/>
              <a:gd name="connsiteY45" fmla="*/ 2676525 h 3552825"/>
              <a:gd name="connsiteX46" fmla="*/ 5771325 w 7638225"/>
              <a:gd name="connsiteY46" fmla="*/ 2781300 h 3552825"/>
              <a:gd name="connsiteX47" fmla="*/ 5730844 w 7638225"/>
              <a:gd name="connsiteY47" fmla="*/ 2831306 h 3552825"/>
              <a:gd name="connsiteX48" fmla="*/ 5609400 w 7638225"/>
              <a:gd name="connsiteY48" fmla="*/ 2781300 h 3552825"/>
              <a:gd name="connsiteX49" fmla="*/ 5552250 w 7638225"/>
              <a:gd name="connsiteY49" fmla="*/ 2762250 h 3552825"/>
              <a:gd name="connsiteX50" fmla="*/ 5523675 w 7638225"/>
              <a:gd name="connsiteY50" fmla="*/ 2752725 h 3552825"/>
              <a:gd name="connsiteX51" fmla="*/ 5466525 w 7638225"/>
              <a:gd name="connsiteY51" fmla="*/ 2714625 h 3552825"/>
              <a:gd name="connsiteX52" fmla="*/ 5409375 w 7638225"/>
              <a:gd name="connsiteY52" fmla="*/ 2695575 h 3552825"/>
              <a:gd name="connsiteX53" fmla="*/ 5380800 w 7638225"/>
              <a:gd name="connsiteY53" fmla="*/ 2686050 h 3552825"/>
              <a:gd name="connsiteX54" fmla="*/ 5180775 w 7638225"/>
              <a:gd name="connsiteY54" fmla="*/ 2590800 h 3552825"/>
              <a:gd name="connsiteX55" fmla="*/ 5199825 w 7638225"/>
              <a:gd name="connsiteY55" fmla="*/ 2562225 h 3552825"/>
              <a:gd name="connsiteX56" fmla="*/ 5256975 w 7638225"/>
              <a:gd name="connsiteY56" fmla="*/ 2543175 h 3552825"/>
              <a:gd name="connsiteX57" fmla="*/ 5295075 w 7638225"/>
              <a:gd name="connsiteY57" fmla="*/ 2486025 h 3552825"/>
              <a:gd name="connsiteX58" fmla="*/ 5314125 w 7638225"/>
              <a:gd name="connsiteY58" fmla="*/ 2457450 h 3552825"/>
              <a:gd name="connsiteX59" fmla="*/ 5304600 w 7638225"/>
              <a:gd name="connsiteY59" fmla="*/ 2400300 h 3552825"/>
              <a:gd name="connsiteX60" fmla="*/ 5266500 w 7638225"/>
              <a:gd name="connsiteY60" fmla="*/ 2390775 h 3552825"/>
              <a:gd name="connsiteX61" fmla="*/ 5209350 w 7638225"/>
              <a:gd name="connsiteY61" fmla="*/ 2371725 h 3552825"/>
              <a:gd name="connsiteX62" fmla="*/ 5180775 w 7638225"/>
              <a:gd name="connsiteY62" fmla="*/ 2362200 h 3552825"/>
              <a:gd name="connsiteX63" fmla="*/ 5152200 w 7638225"/>
              <a:gd name="connsiteY63" fmla="*/ 2352675 h 3552825"/>
              <a:gd name="connsiteX64" fmla="*/ 5123625 w 7638225"/>
              <a:gd name="connsiteY64" fmla="*/ 2295525 h 3552825"/>
              <a:gd name="connsiteX65" fmla="*/ 5133150 w 7638225"/>
              <a:gd name="connsiteY65" fmla="*/ 2257425 h 3552825"/>
              <a:gd name="connsiteX66" fmla="*/ 5123625 w 7638225"/>
              <a:gd name="connsiteY66" fmla="*/ 2143125 h 3552825"/>
              <a:gd name="connsiteX67" fmla="*/ 5095050 w 7638225"/>
              <a:gd name="connsiteY67" fmla="*/ 2124075 h 3552825"/>
              <a:gd name="connsiteX68" fmla="*/ 5009325 w 7638225"/>
              <a:gd name="connsiteY68" fmla="*/ 2114550 h 3552825"/>
              <a:gd name="connsiteX69" fmla="*/ 5037900 w 7638225"/>
              <a:gd name="connsiteY69" fmla="*/ 2028825 h 3552825"/>
              <a:gd name="connsiteX70" fmla="*/ 5047425 w 7638225"/>
              <a:gd name="connsiteY70" fmla="*/ 2000250 h 3552825"/>
              <a:gd name="connsiteX71" fmla="*/ 5037900 w 7638225"/>
              <a:gd name="connsiteY71" fmla="*/ 1895475 h 3552825"/>
              <a:gd name="connsiteX72" fmla="*/ 4952175 w 7638225"/>
              <a:gd name="connsiteY72" fmla="*/ 1847850 h 3552825"/>
              <a:gd name="connsiteX73" fmla="*/ 4923600 w 7638225"/>
              <a:gd name="connsiteY73" fmla="*/ 1828800 h 3552825"/>
              <a:gd name="connsiteX74" fmla="*/ 4809300 w 7638225"/>
              <a:gd name="connsiteY74" fmla="*/ 1819275 h 3552825"/>
              <a:gd name="connsiteX75" fmla="*/ 4780725 w 7638225"/>
              <a:gd name="connsiteY75" fmla="*/ 1809750 h 3552825"/>
              <a:gd name="connsiteX76" fmla="*/ 4723575 w 7638225"/>
              <a:gd name="connsiteY76" fmla="*/ 1781175 h 3552825"/>
              <a:gd name="connsiteX77" fmla="*/ 4704525 w 7638225"/>
              <a:gd name="connsiteY77" fmla="*/ 1752600 h 3552825"/>
              <a:gd name="connsiteX78" fmla="*/ 4685475 w 7638225"/>
              <a:gd name="connsiteY78" fmla="*/ 1676400 h 3552825"/>
              <a:gd name="connsiteX79" fmla="*/ 4647375 w 7638225"/>
              <a:gd name="connsiteY79" fmla="*/ 1619250 h 3552825"/>
              <a:gd name="connsiteX80" fmla="*/ 4590225 w 7638225"/>
              <a:gd name="connsiteY80" fmla="*/ 1600200 h 3552825"/>
              <a:gd name="connsiteX81" fmla="*/ 4371150 w 7638225"/>
              <a:gd name="connsiteY81" fmla="*/ 1609725 h 3552825"/>
              <a:gd name="connsiteX82" fmla="*/ 4352100 w 7638225"/>
              <a:gd name="connsiteY82" fmla="*/ 1638300 h 3552825"/>
              <a:gd name="connsiteX83" fmla="*/ 4342575 w 7638225"/>
              <a:gd name="connsiteY83" fmla="*/ 1704975 h 3552825"/>
              <a:gd name="connsiteX84" fmla="*/ 4314000 w 7638225"/>
              <a:gd name="connsiteY84" fmla="*/ 1724025 h 3552825"/>
              <a:gd name="connsiteX85" fmla="*/ 4228275 w 7638225"/>
              <a:gd name="connsiteY85" fmla="*/ 1714500 h 3552825"/>
              <a:gd name="connsiteX86" fmla="*/ 4199700 w 7638225"/>
              <a:gd name="connsiteY86" fmla="*/ 1619250 h 3552825"/>
              <a:gd name="connsiteX87" fmla="*/ 4190175 w 7638225"/>
              <a:gd name="connsiteY87" fmla="*/ 1590675 h 3552825"/>
              <a:gd name="connsiteX88" fmla="*/ 4123500 w 7638225"/>
              <a:gd name="connsiteY88" fmla="*/ 1571625 h 3552825"/>
              <a:gd name="connsiteX89" fmla="*/ 3935382 w 7638225"/>
              <a:gd name="connsiteY89" fmla="*/ 1631156 h 3552825"/>
              <a:gd name="connsiteX90" fmla="*/ 3856800 w 7638225"/>
              <a:gd name="connsiteY90" fmla="*/ 1631156 h 3552825"/>
              <a:gd name="connsiteX91" fmla="*/ 3828225 w 7638225"/>
              <a:gd name="connsiteY91" fmla="*/ 1619250 h 3552825"/>
              <a:gd name="connsiteX92" fmla="*/ 3759169 w 7638225"/>
              <a:gd name="connsiteY92" fmla="*/ 1626394 h 3552825"/>
              <a:gd name="connsiteX93" fmla="*/ 3856800 w 7638225"/>
              <a:gd name="connsiteY93" fmla="*/ 1719263 h 3552825"/>
              <a:gd name="connsiteX94" fmla="*/ 3835369 w 7638225"/>
              <a:gd name="connsiteY94" fmla="*/ 1774032 h 3552825"/>
              <a:gd name="connsiteX95" fmla="*/ 3818700 w 7638225"/>
              <a:gd name="connsiteY95" fmla="*/ 1809750 h 3552825"/>
              <a:gd name="connsiteX96" fmla="*/ 3837750 w 7638225"/>
              <a:gd name="connsiteY96" fmla="*/ 1876425 h 3552825"/>
              <a:gd name="connsiteX97" fmla="*/ 3828225 w 7638225"/>
              <a:gd name="connsiteY97" fmla="*/ 1957388 h 3552825"/>
              <a:gd name="connsiteX98" fmla="*/ 3830606 w 7638225"/>
              <a:gd name="connsiteY98" fmla="*/ 2016918 h 3552825"/>
              <a:gd name="connsiteX99" fmla="*/ 3723450 w 7638225"/>
              <a:gd name="connsiteY99" fmla="*/ 1976438 h 3552825"/>
              <a:gd name="connsiteX100" fmla="*/ 3675825 w 7638225"/>
              <a:gd name="connsiteY100" fmla="*/ 1955006 h 3552825"/>
              <a:gd name="connsiteX101" fmla="*/ 3559144 w 7638225"/>
              <a:gd name="connsiteY101" fmla="*/ 1959768 h 3552825"/>
              <a:gd name="connsiteX102" fmla="*/ 3552001 w 7638225"/>
              <a:gd name="connsiteY102" fmla="*/ 2019300 h 3552825"/>
              <a:gd name="connsiteX103" fmla="*/ 3428175 w 7638225"/>
              <a:gd name="connsiteY103" fmla="*/ 2019300 h 3552825"/>
              <a:gd name="connsiteX104" fmla="*/ 3399600 w 7638225"/>
              <a:gd name="connsiteY104" fmla="*/ 2038350 h 3552825"/>
              <a:gd name="connsiteX105" fmla="*/ 3361500 w 7638225"/>
              <a:gd name="connsiteY105" fmla="*/ 2028825 h 3552825"/>
              <a:gd name="connsiteX106" fmla="*/ 3332925 w 7638225"/>
              <a:gd name="connsiteY106" fmla="*/ 2019300 h 3552825"/>
              <a:gd name="connsiteX107" fmla="*/ 3256725 w 7638225"/>
              <a:gd name="connsiteY107" fmla="*/ 2000250 h 3552825"/>
              <a:gd name="connsiteX108" fmla="*/ 3228150 w 7638225"/>
              <a:gd name="connsiteY108" fmla="*/ 1981200 h 3552825"/>
              <a:gd name="connsiteX109" fmla="*/ 3142425 w 7638225"/>
              <a:gd name="connsiteY109" fmla="*/ 1885950 h 3552825"/>
              <a:gd name="connsiteX110" fmla="*/ 3094800 w 7638225"/>
              <a:gd name="connsiteY110" fmla="*/ 1847850 h 3552825"/>
              <a:gd name="connsiteX111" fmla="*/ 2970975 w 7638225"/>
              <a:gd name="connsiteY111" fmla="*/ 1826418 h 3552825"/>
              <a:gd name="connsiteX112" fmla="*/ 2918587 w 7638225"/>
              <a:gd name="connsiteY112" fmla="*/ 1828800 h 3552825"/>
              <a:gd name="connsiteX113" fmla="*/ 2870963 w 7638225"/>
              <a:gd name="connsiteY113" fmla="*/ 1850232 h 3552825"/>
              <a:gd name="connsiteX114" fmla="*/ 2818575 w 7638225"/>
              <a:gd name="connsiteY114" fmla="*/ 1857375 h 3552825"/>
              <a:gd name="connsiteX115" fmla="*/ 2770950 w 7638225"/>
              <a:gd name="connsiteY115" fmla="*/ 1800225 h 3552825"/>
              <a:gd name="connsiteX116" fmla="*/ 2742375 w 7638225"/>
              <a:gd name="connsiteY116" fmla="*/ 1781175 h 3552825"/>
              <a:gd name="connsiteX117" fmla="*/ 2685225 w 7638225"/>
              <a:gd name="connsiteY117" fmla="*/ 1762125 h 3552825"/>
              <a:gd name="connsiteX118" fmla="*/ 2609025 w 7638225"/>
              <a:gd name="connsiteY118" fmla="*/ 1743075 h 3552825"/>
              <a:gd name="connsiteX119" fmla="*/ 2494725 w 7638225"/>
              <a:gd name="connsiteY119" fmla="*/ 1685925 h 3552825"/>
              <a:gd name="connsiteX120" fmla="*/ 2475675 w 7638225"/>
              <a:gd name="connsiteY120" fmla="*/ 1657350 h 3552825"/>
              <a:gd name="connsiteX121" fmla="*/ 2401856 w 7638225"/>
              <a:gd name="connsiteY121" fmla="*/ 1616869 h 3552825"/>
              <a:gd name="connsiteX122" fmla="*/ 2478056 w 7638225"/>
              <a:gd name="connsiteY122" fmla="*/ 1564482 h 3552825"/>
              <a:gd name="connsiteX123" fmla="*/ 2492344 w 7638225"/>
              <a:gd name="connsiteY123" fmla="*/ 1524000 h 3552825"/>
              <a:gd name="connsiteX124" fmla="*/ 2370900 w 7638225"/>
              <a:gd name="connsiteY124" fmla="*/ 1447800 h 3552825"/>
              <a:gd name="connsiteX125" fmla="*/ 2342325 w 7638225"/>
              <a:gd name="connsiteY125" fmla="*/ 1419225 h 3552825"/>
              <a:gd name="connsiteX126" fmla="*/ 2313750 w 7638225"/>
              <a:gd name="connsiteY126" fmla="*/ 1409700 h 3552825"/>
              <a:gd name="connsiteX127" fmla="*/ 2199450 w 7638225"/>
              <a:gd name="connsiteY127" fmla="*/ 1362075 h 3552825"/>
              <a:gd name="connsiteX128" fmla="*/ 2170875 w 7638225"/>
              <a:gd name="connsiteY128" fmla="*/ 1352550 h 3552825"/>
              <a:gd name="connsiteX129" fmla="*/ 2113725 w 7638225"/>
              <a:gd name="connsiteY129" fmla="*/ 1371600 h 3552825"/>
              <a:gd name="connsiteX130" fmla="*/ 2073244 w 7638225"/>
              <a:gd name="connsiteY130" fmla="*/ 1359694 h 3552825"/>
              <a:gd name="connsiteX131" fmla="*/ 2042287 w 7638225"/>
              <a:gd name="connsiteY131" fmla="*/ 1331119 h 3552825"/>
              <a:gd name="connsiteX132" fmla="*/ 2037525 w 7638225"/>
              <a:gd name="connsiteY132" fmla="*/ 1276350 h 3552825"/>
              <a:gd name="connsiteX133" fmla="*/ 2023238 w 7638225"/>
              <a:gd name="connsiteY133" fmla="*/ 1209675 h 3552825"/>
              <a:gd name="connsiteX134" fmla="*/ 1999425 w 7638225"/>
              <a:gd name="connsiteY134" fmla="*/ 1085850 h 3552825"/>
              <a:gd name="connsiteX135" fmla="*/ 1989900 w 7638225"/>
              <a:gd name="connsiteY135" fmla="*/ 1057275 h 3552825"/>
              <a:gd name="connsiteX136" fmla="*/ 1951800 w 7638225"/>
              <a:gd name="connsiteY136" fmla="*/ 1047750 h 3552825"/>
              <a:gd name="connsiteX137" fmla="*/ 1866075 w 7638225"/>
              <a:gd name="connsiteY137" fmla="*/ 1019175 h 3552825"/>
              <a:gd name="connsiteX138" fmla="*/ 1837500 w 7638225"/>
              <a:gd name="connsiteY138" fmla="*/ 1009650 h 3552825"/>
              <a:gd name="connsiteX139" fmla="*/ 1808925 w 7638225"/>
              <a:gd name="connsiteY139" fmla="*/ 1000125 h 3552825"/>
              <a:gd name="connsiteX140" fmla="*/ 1780350 w 7638225"/>
              <a:gd name="connsiteY140" fmla="*/ 981075 h 3552825"/>
              <a:gd name="connsiteX141" fmla="*/ 1723200 w 7638225"/>
              <a:gd name="connsiteY141" fmla="*/ 1009650 h 3552825"/>
              <a:gd name="connsiteX142" fmla="*/ 1704150 w 7638225"/>
              <a:gd name="connsiteY142" fmla="*/ 1038225 h 3552825"/>
              <a:gd name="connsiteX143" fmla="*/ 1594612 w 7638225"/>
              <a:gd name="connsiteY143" fmla="*/ 1090613 h 3552825"/>
              <a:gd name="connsiteX144" fmla="*/ 1408875 w 7638225"/>
              <a:gd name="connsiteY144" fmla="*/ 1038225 h 3552825"/>
              <a:gd name="connsiteX145" fmla="*/ 1335056 w 7638225"/>
              <a:gd name="connsiteY145" fmla="*/ 1050132 h 3552825"/>
              <a:gd name="connsiteX146" fmla="*/ 1289813 w 7638225"/>
              <a:gd name="connsiteY146" fmla="*/ 1045369 h 3552825"/>
              <a:gd name="connsiteX147" fmla="*/ 1263619 w 7638225"/>
              <a:gd name="connsiteY147" fmla="*/ 995362 h 3552825"/>
              <a:gd name="connsiteX148" fmla="*/ 1227900 w 7638225"/>
              <a:gd name="connsiteY148" fmla="*/ 957263 h 3552825"/>
              <a:gd name="connsiteX149" fmla="*/ 1323150 w 7638225"/>
              <a:gd name="connsiteY149" fmla="*/ 952500 h 3552825"/>
              <a:gd name="connsiteX150" fmla="*/ 1351725 w 7638225"/>
              <a:gd name="connsiteY150" fmla="*/ 942975 h 3552825"/>
              <a:gd name="connsiteX151" fmla="*/ 1380300 w 7638225"/>
              <a:gd name="connsiteY151" fmla="*/ 914400 h 3552825"/>
              <a:gd name="connsiteX152" fmla="*/ 1389825 w 7638225"/>
              <a:gd name="connsiteY152" fmla="*/ 885825 h 3552825"/>
              <a:gd name="connsiteX153" fmla="*/ 1475550 w 7638225"/>
              <a:gd name="connsiteY153" fmla="*/ 838200 h 3552825"/>
              <a:gd name="connsiteX154" fmla="*/ 1551750 w 7638225"/>
              <a:gd name="connsiteY154" fmla="*/ 828675 h 3552825"/>
              <a:gd name="connsiteX155" fmla="*/ 1608900 w 7638225"/>
              <a:gd name="connsiteY155" fmla="*/ 800100 h 3552825"/>
              <a:gd name="connsiteX156" fmla="*/ 1618425 w 7638225"/>
              <a:gd name="connsiteY156" fmla="*/ 771525 h 3552825"/>
              <a:gd name="connsiteX157" fmla="*/ 1592231 w 7638225"/>
              <a:gd name="connsiteY157" fmla="*/ 719138 h 3552825"/>
              <a:gd name="connsiteX158" fmla="*/ 1573182 w 7638225"/>
              <a:gd name="connsiteY158" fmla="*/ 681038 h 3552825"/>
              <a:gd name="connsiteX159" fmla="*/ 1546987 w 7638225"/>
              <a:gd name="connsiteY159" fmla="*/ 645318 h 3552825"/>
              <a:gd name="connsiteX160" fmla="*/ 1532700 w 7638225"/>
              <a:gd name="connsiteY160" fmla="*/ 609600 h 3552825"/>
              <a:gd name="connsiteX161" fmla="*/ 1504125 w 7638225"/>
              <a:gd name="connsiteY161" fmla="*/ 600075 h 3552825"/>
              <a:gd name="connsiteX162" fmla="*/ 1475550 w 7638225"/>
              <a:gd name="connsiteY162" fmla="*/ 581025 h 3552825"/>
              <a:gd name="connsiteX163" fmla="*/ 1427925 w 7638225"/>
              <a:gd name="connsiteY163" fmla="*/ 495300 h 3552825"/>
              <a:gd name="connsiteX164" fmla="*/ 1399350 w 7638225"/>
              <a:gd name="connsiteY164" fmla="*/ 476250 h 3552825"/>
              <a:gd name="connsiteX165" fmla="*/ 1380300 w 7638225"/>
              <a:gd name="connsiteY165" fmla="*/ 447675 h 3552825"/>
              <a:gd name="connsiteX166" fmla="*/ 1351725 w 7638225"/>
              <a:gd name="connsiteY166" fmla="*/ 438150 h 3552825"/>
              <a:gd name="connsiteX167" fmla="*/ 1294575 w 7638225"/>
              <a:gd name="connsiteY167" fmla="*/ 400050 h 3552825"/>
              <a:gd name="connsiteX168" fmla="*/ 1294575 w 7638225"/>
              <a:gd name="connsiteY168" fmla="*/ 400050 h 3552825"/>
              <a:gd name="connsiteX169" fmla="*/ 1237425 w 7638225"/>
              <a:gd name="connsiteY169" fmla="*/ 342900 h 3552825"/>
              <a:gd name="connsiteX170" fmla="*/ 1208850 w 7638225"/>
              <a:gd name="connsiteY170" fmla="*/ 314325 h 3552825"/>
              <a:gd name="connsiteX171" fmla="*/ 1189800 w 7638225"/>
              <a:gd name="connsiteY171" fmla="*/ 285750 h 3552825"/>
              <a:gd name="connsiteX172" fmla="*/ 1161225 w 7638225"/>
              <a:gd name="connsiteY172" fmla="*/ 276225 h 3552825"/>
              <a:gd name="connsiteX173" fmla="*/ 1142175 w 7638225"/>
              <a:gd name="connsiteY173" fmla="*/ 247650 h 3552825"/>
              <a:gd name="connsiteX174" fmla="*/ 1037400 w 7638225"/>
              <a:gd name="connsiteY174" fmla="*/ 180975 h 3552825"/>
              <a:gd name="connsiteX175" fmla="*/ 1018350 w 7638225"/>
              <a:gd name="connsiteY175" fmla="*/ 152400 h 3552825"/>
              <a:gd name="connsiteX176" fmla="*/ 989775 w 7638225"/>
              <a:gd name="connsiteY176" fmla="*/ 123825 h 3552825"/>
              <a:gd name="connsiteX177" fmla="*/ 970725 w 7638225"/>
              <a:gd name="connsiteY177" fmla="*/ 95250 h 3552825"/>
              <a:gd name="connsiteX178" fmla="*/ 913575 w 7638225"/>
              <a:gd name="connsiteY178" fmla="*/ 47625 h 3552825"/>
              <a:gd name="connsiteX179" fmla="*/ 894525 w 7638225"/>
              <a:gd name="connsiteY179" fmla="*/ 19050 h 3552825"/>
              <a:gd name="connsiteX180" fmla="*/ 837375 w 7638225"/>
              <a:gd name="connsiteY180" fmla="*/ 9525 h 3552825"/>
              <a:gd name="connsiteX181" fmla="*/ 799275 w 7638225"/>
              <a:gd name="connsiteY181" fmla="*/ 0 h 3552825"/>
              <a:gd name="connsiteX182" fmla="*/ 656400 w 7638225"/>
              <a:gd name="connsiteY182" fmla="*/ 9525 h 3552825"/>
              <a:gd name="connsiteX183" fmla="*/ 599250 w 7638225"/>
              <a:gd name="connsiteY183" fmla="*/ 57150 h 3552825"/>
              <a:gd name="connsiteX184" fmla="*/ 504000 w 7638225"/>
              <a:gd name="connsiteY184" fmla="*/ 66675 h 3552825"/>
              <a:gd name="connsiteX185" fmla="*/ 427800 w 7638225"/>
              <a:gd name="connsiteY185" fmla="*/ 85725 h 3552825"/>
              <a:gd name="connsiteX186" fmla="*/ 418275 w 7638225"/>
              <a:gd name="connsiteY186" fmla="*/ 114300 h 3552825"/>
              <a:gd name="connsiteX187" fmla="*/ 446850 w 7638225"/>
              <a:gd name="connsiteY187" fmla="*/ 180975 h 3552825"/>
              <a:gd name="connsiteX188" fmla="*/ 504000 w 7638225"/>
              <a:gd name="connsiteY188" fmla="*/ 219075 h 3552825"/>
              <a:gd name="connsiteX189" fmla="*/ 513525 w 7638225"/>
              <a:gd name="connsiteY189" fmla="*/ 319087 h 3552825"/>
              <a:gd name="connsiteX190" fmla="*/ 480188 w 7638225"/>
              <a:gd name="connsiteY190" fmla="*/ 381000 h 3552825"/>
              <a:gd name="connsiteX191" fmla="*/ 456375 w 7638225"/>
              <a:gd name="connsiteY191" fmla="*/ 419100 h 3552825"/>
              <a:gd name="connsiteX192" fmla="*/ 399225 w 7638225"/>
              <a:gd name="connsiteY192" fmla="*/ 447675 h 3552825"/>
              <a:gd name="connsiteX193" fmla="*/ 301594 w 7638225"/>
              <a:gd name="connsiteY193" fmla="*/ 447675 h 3552825"/>
              <a:gd name="connsiteX194" fmla="*/ 275400 w 7638225"/>
              <a:gd name="connsiteY194" fmla="*/ 409575 h 3552825"/>
              <a:gd name="connsiteX195" fmla="*/ 18225 w 7638225"/>
              <a:gd name="connsiteY195" fmla="*/ 397669 h 3552825"/>
              <a:gd name="connsiteX196" fmla="*/ 56325 w 7638225"/>
              <a:gd name="connsiteY196" fmla="*/ 447675 h 3552825"/>
              <a:gd name="connsiteX197" fmla="*/ 72994 w 7638225"/>
              <a:gd name="connsiteY197" fmla="*/ 511969 h 3552825"/>
              <a:gd name="connsiteX198" fmla="*/ 3938 w 7638225"/>
              <a:gd name="connsiteY198" fmla="*/ 561975 h 3552825"/>
              <a:gd name="connsiteX199" fmla="*/ 30131 w 7638225"/>
              <a:gd name="connsiteY199" fmla="*/ 619125 h 3552825"/>
              <a:gd name="connsiteX200" fmla="*/ 46800 w 7638225"/>
              <a:gd name="connsiteY200" fmla="*/ 666750 h 3552825"/>
              <a:gd name="connsiteX201" fmla="*/ 65850 w 7638225"/>
              <a:gd name="connsiteY201" fmla="*/ 723900 h 3552825"/>
              <a:gd name="connsiteX202" fmla="*/ 163481 w 7638225"/>
              <a:gd name="connsiteY202" fmla="*/ 726281 h 3552825"/>
              <a:gd name="connsiteX203" fmla="*/ 199200 w 7638225"/>
              <a:gd name="connsiteY203" fmla="*/ 762000 h 3552825"/>
              <a:gd name="connsiteX204" fmla="*/ 256350 w 7638225"/>
              <a:gd name="connsiteY204" fmla="*/ 781050 h 3552825"/>
              <a:gd name="connsiteX205" fmla="*/ 284925 w 7638225"/>
              <a:gd name="connsiteY205" fmla="*/ 790575 h 3552825"/>
              <a:gd name="connsiteX206" fmla="*/ 303975 w 7638225"/>
              <a:gd name="connsiteY206" fmla="*/ 847725 h 3552825"/>
              <a:gd name="connsiteX207" fmla="*/ 323025 w 7638225"/>
              <a:gd name="connsiteY207" fmla="*/ 885825 h 3552825"/>
              <a:gd name="connsiteX0" fmla="*/ 7200075 w 7638225"/>
              <a:gd name="connsiteY0" fmla="*/ 3552825 h 3552825"/>
              <a:gd name="connsiteX1" fmla="*/ 7176263 w 7638225"/>
              <a:gd name="connsiteY1" fmla="*/ 3548063 h 3552825"/>
              <a:gd name="connsiteX2" fmla="*/ 7228650 w 7638225"/>
              <a:gd name="connsiteY2" fmla="*/ 3495675 h 3552825"/>
              <a:gd name="connsiteX3" fmla="*/ 7219125 w 7638225"/>
              <a:gd name="connsiteY3" fmla="*/ 3457575 h 3552825"/>
              <a:gd name="connsiteX4" fmla="*/ 7223887 w 7638225"/>
              <a:gd name="connsiteY4" fmla="*/ 3352800 h 3552825"/>
              <a:gd name="connsiteX5" fmla="*/ 7247700 w 7638225"/>
              <a:gd name="connsiteY5" fmla="*/ 3343275 h 3552825"/>
              <a:gd name="connsiteX6" fmla="*/ 7259606 w 7638225"/>
              <a:gd name="connsiteY6" fmla="*/ 3257550 h 3552825"/>
              <a:gd name="connsiteX7" fmla="*/ 7323900 w 7638225"/>
              <a:gd name="connsiteY7" fmla="*/ 3219450 h 3552825"/>
              <a:gd name="connsiteX8" fmla="*/ 7333425 w 7638225"/>
              <a:gd name="connsiteY8" fmla="*/ 3190875 h 3552825"/>
              <a:gd name="connsiteX9" fmla="*/ 7345331 w 7638225"/>
              <a:gd name="connsiteY9" fmla="*/ 2988469 h 3552825"/>
              <a:gd name="connsiteX10" fmla="*/ 7426294 w 7638225"/>
              <a:gd name="connsiteY10" fmla="*/ 2924175 h 3552825"/>
              <a:gd name="connsiteX11" fmla="*/ 7488206 w 7638225"/>
              <a:gd name="connsiteY11" fmla="*/ 2962275 h 3552825"/>
              <a:gd name="connsiteX12" fmla="*/ 7542975 w 7638225"/>
              <a:gd name="connsiteY12" fmla="*/ 2947988 h 3552825"/>
              <a:gd name="connsiteX13" fmla="*/ 7590600 w 7638225"/>
              <a:gd name="connsiteY13" fmla="*/ 2867025 h 3552825"/>
              <a:gd name="connsiteX14" fmla="*/ 7600125 w 7638225"/>
              <a:gd name="connsiteY14" fmla="*/ 2838450 h 3552825"/>
              <a:gd name="connsiteX15" fmla="*/ 7628700 w 7638225"/>
              <a:gd name="connsiteY15" fmla="*/ 2819400 h 3552825"/>
              <a:gd name="connsiteX16" fmla="*/ 7638225 w 7638225"/>
              <a:gd name="connsiteY16" fmla="*/ 2790825 h 3552825"/>
              <a:gd name="connsiteX17" fmla="*/ 7628700 w 7638225"/>
              <a:gd name="connsiteY17" fmla="*/ 2752725 h 3552825"/>
              <a:gd name="connsiteX18" fmla="*/ 7504875 w 7638225"/>
              <a:gd name="connsiteY18" fmla="*/ 2714625 h 3552825"/>
              <a:gd name="connsiteX19" fmla="*/ 7476300 w 7638225"/>
              <a:gd name="connsiteY19" fmla="*/ 2705100 h 3552825"/>
              <a:gd name="connsiteX20" fmla="*/ 7447725 w 7638225"/>
              <a:gd name="connsiteY20" fmla="*/ 2676525 h 3552825"/>
              <a:gd name="connsiteX21" fmla="*/ 7419150 w 7638225"/>
              <a:gd name="connsiteY21" fmla="*/ 2657475 h 3552825"/>
              <a:gd name="connsiteX22" fmla="*/ 7257225 w 7638225"/>
              <a:gd name="connsiteY22" fmla="*/ 2619375 h 3552825"/>
              <a:gd name="connsiteX23" fmla="*/ 7190550 w 7638225"/>
              <a:gd name="connsiteY23" fmla="*/ 2600325 h 3552825"/>
              <a:gd name="connsiteX24" fmla="*/ 7085775 w 7638225"/>
              <a:gd name="connsiteY24" fmla="*/ 2571750 h 3552825"/>
              <a:gd name="connsiteX25" fmla="*/ 7057200 w 7638225"/>
              <a:gd name="connsiteY25" fmla="*/ 2552700 h 3552825"/>
              <a:gd name="connsiteX26" fmla="*/ 6981000 w 7638225"/>
              <a:gd name="connsiteY26" fmla="*/ 2543175 h 3552825"/>
              <a:gd name="connsiteX27" fmla="*/ 6952425 w 7638225"/>
              <a:gd name="connsiteY27" fmla="*/ 2533650 h 3552825"/>
              <a:gd name="connsiteX28" fmla="*/ 6857175 w 7638225"/>
              <a:gd name="connsiteY28" fmla="*/ 2552700 h 3552825"/>
              <a:gd name="connsiteX29" fmla="*/ 6828600 w 7638225"/>
              <a:gd name="connsiteY29" fmla="*/ 2571750 h 3552825"/>
              <a:gd name="connsiteX30" fmla="*/ 6771450 w 7638225"/>
              <a:gd name="connsiteY30" fmla="*/ 2590800 h 3552825"/>
              <a:gd name="connsiteX31" fmla="*/ 6742875 w 7638225"/>
              <a:gd name="connsiteY31" fmla="*/ 2609850 h 3552825"/>
              <a:gd name="connsiteX32" fmla="*/ 6714300 w 7638225"/>
              <a:gd name="connsiteY32" fmla="*/ 2619375 h 3552825"/>
              <a:gd name="connsiteX33" fmla="*/ 6657150 w 7638225"/>
              <a:gd name="connsiteY33" fmla="*/ 2657475 h 3552825"/>
              <a:gd name="connsiteX34" fmla="*/ 6600000 w 7638225"/>
              <a:gd name="connsiteY34" fmla="*/ 2619375 h 3552825"/>
              <a:gd name="connsiteX35" fmla="*/ 6542850 w 7638225"/>
              <a:gd name="connsiteY35" fmla="*/ 2581275 h 3552825"/>
              <a:gd name="connsiteX36" fmla="*/ 6514275 w 7638225"/>
              <a:gd name="connsiteY36" fmla="*/ 2562225 h 3552825"/>
              <a:gd name="connsiteX37" fmla="*/ 6428550 w 7638225"/>
              <a:gd name="connsiteY37" fmla="*/ 2543175 h 3552825"/>
              <a:gd name="connsiteX38" fmla="*/ 6247575 w 7638225"/>
              <a:gd name="connsiteY38" fmla="*/ 2533650 h 3552825"/>
              <a:gd name="connsiteX39" fmla="*/ 6171375 w 7638225"/>
              <a:gd name="connsiteY39" fmla="*/ 2552700 h 3552825"/>
              <a:gd name="connsiteX40" fmla="*/ 6142800 w 7638225"/>
              <a:gd name="connsiteY40" fmla="*/ 2571750 h 3552825"/>
              <a:gd name="connsiteX41" fmla="*/ 6133275 w 7638225"/>
              <a:gd name="connsiteY41" fmla="*/ 2619375 h 3552825"/>
              <a:gd name="connsiteX42" fmla="*/ 6076125 w 7638225"/>
              <a:gd name="connsiteY42" fmla="*/ 2647950 h 3552825"/>
              <a:gd name="connsiteX43" fmla="*/ 5876100 w 7638225"/>
              <a:gd name="connsiteY43" fmla="*/ 2647950 h 3552825"/>
              <a:gd name="connsiteX44" fmla="*/ 5838000 w 7638225"/>
              <a:gd name="connsiteY44" fmla="*/ 2657475 h 3552825"/>
              <a:gd name="connsiteX45" fmla="*/ 5780850 w 7638225"/>
              <a:gd name="connsiteY45" fmla="*/ 2676525 h 3552825"/>
              <a:gd name="connsiteX46" fmla="*/ 5771325 w 7638225"/>
              <a:gd name="connsiteY46" fmla="*/ 2781300 h 3552825"/>
              <a:gd name="connsiteX47" fmla="*/ 5730844 w 7638225"/>
              <a:gd name="connsiteY47" fmla="*/ 2831306 h 3552825"/>
              <a:gd name="connsiteX48" fmla="*/ 5609400 w 7638225"/>
              <a:gd name="connsiteY48" fmla="*/ 2781300 h 3552825"/>
              <a:gd name="connsiteX49" fmla="*/ 5552250 w 7638225"/>
              <a:gd name="connsiteY49" fmla="*/ 2762250 h 3552825"/>
              <a:gd name="connsiteX50" fmla="*/ 5523675 w 7638225"/>
              <a:gd name="connsiteY50" fmla="*/ 2752725 h 3552825"/>
              <a:gd name="connsiteX51" fmla="*/ 5466525 w 7638225"/>
              <a:gd name="connsiteY51" fmla="*/ 2714625 h 3552825"/>
              <a:gd name="connsiteX52" fmla="*/ 5409375 w 7638225"/>
              <a:gd name="connsiteY52" fmla="*/ 2695575 h 3552825"/>
              <a:gd name="connsiteX53" fmla="*/ 5380800 w 7638225"/>
              <a:gd name="connsiteY53" fmla="*/ 2686050 h 3552825"/>
              <a:gd name="connsiteX54" fmla="*/ 5180775 w 7638225"/>
              <a:gd name="connsiteY54" fmla="*/ 2590800 h 3552825"/>
              <a:gd name="connsiteX55" fmla="*/ 5199825 w 7638225"/>
              <a:gd name="connsiteY55" fmla="*/ 2562225 h 3552825"/>
              <a:gd name="connsiteX56" fmla="*/ 5256975 w 7638225"/>
              <a:gd name="connsiteY56" fmla="*/ 2543175 h 3552825"/>
              <a:gd name="connsiteX57" fmla="*/ 5295075 w 7638225"/>
              <a:gd name="connsiteY57" fmla="*/ 2486025 h 3552825"/>
              <a:gd name="connsiteX58" fmla="*/ 5314125 w 7638225"/>
              <a:gd name="connsiteY58" fmla="*/ 2457450 h 3552825"/>
              <a:gd name="connsiteX59" fmla="*/ 5304600 w 7638225"/>
              <a:gd name="connsiteY59" fmla="*/ 2400300 h 3552825"/>
              <a:gd name="connsiteX60" fmla="*/ 5266500 w 7638225"/>
              <a:gd name="connsiteY60" fmla="*/ 2390775 h 3552825"/>
              <a:gd name="connsiteX61" fmla="*/ 5209350 w 7638225"/>
              <a:gd name="connsiteY61" fmla="*/ 2371725 h 3552825"/>
              <a:gd name="connsiteX62" fmla="*/ 5180775 w 7638225"/>
              <a:gd name="connsiteY62" fmla="*/ 2362200 h 3552825"/>
              <a:gd name="connsiteX63" fmla="*/ 5152200 w 7638225"/>
              <a:gd name="connsiteY63" fmla="*/ 2352675 h 3552825"/>
              <a:gd name="connsiteX64" fmla="*/ 5123625 w 7638225"/>
              <a:gd name="connsiteY64" fmla="*/ 2295525 h 3552825"/>
              <a:gd name="connsiteX65" fmla="*/ 5133150 w 7638225"/>
              <a:gd name="connsiteY65" fmla="*/ 2257425 h 3552825"/>
              <a:gd name="connsiteX66" fmla="*/ 5123625 w 7638225"/>
              <a:gd name="connsiteY66" fmla="*/ 2143125 h 3552825"/>
              <a:gd name="connsiteX67" fmla="*/ 5095050 w 7638225"/>
              <a:gd name="connsiteY67" fmla="*/ 2124075 h 3552825"/>
              <a:gd name="connsiteX68" fmla="*/ 5009325 w 7638225"/>
              <a:gd name="connsiteY68" fmla="*/ 2114550 h 3552825"/>
              <a:gd name="connsiteX69" fmla="*/ 5037900 w 7638225"/>
              <a:gd name="connsiteY69" fmla="*/ 2028825 h 3552825"/>
              <a:gd name="connsiteX70" fmla="*/ 5047425 w 7638225"/>
              <a:gd name="connsiteY70" fmla="*/ 2000250 h 3552825"/>
              <a:gd name="connsiteX71" fmla="*/ 5037900 w 7638225"/>
              <a:gd name="connsiteY71" fmla="*/ 1895475 h 3552825"/>
              <a:gd name="connsiteX72" fmla="*/ 4952175 w 7638225"/>
              <a:gd name="connsiteY72" fmla="*/ 1847850 h 3552825"/>
              <a:gd name="connsiteX73" fmla="*/ 4923600 w 7638225"/>
              <a:gd name="connsiteY73" fmla="*/ 1828800 h 3552825"/>
              <a:gd name="connsiteX74" fmla="*/ 4809300 w 7638225"/>
              <a:gd name="connsiteY74" fmla="*/ 1819275 h 3552825"/>
              <a:gd name="connsiteX75" fmla="*/ 4780725 w 7638225"/>
              <a:gd name="connsiteY75" fmla="*/ 1809750 h 3552825"/>
              <a:gd name="connsiteX76" fmla="*/ 4723575 w 7638225"/>
              <a:gd name="connsiteY76" fmla="*/ 1781175 h 3552825"/>
              <a:gd name="connsiteX77" fmla="*/ 4704525 w 7638225"/>
              <a:gd name="connsiteY77" fmla="*/ 1752600 h 3552825"/>
              <a:gd name="connsiteX78" fmla="*/ 4685475 w 7638225"/>
              <a:gd name="connsiteY78" fmla="*/ 1676400 h 3552825"/>
              <a:gd name="connsiteX79" fmla="*/ 4647375 w 7638225"/>
              <a:gd name="connsiteY79" fmla="*/ 1619250 h 3552825"/>
              <a:gd name="connsiteX80" fmla="*/ 4590225 w 7638225"/>
              <a:gd name="connsiteY80" fmla="*/ 1600200 h 3552825"/>
              <a:gd name="connsiteX81" fmla="*/ 4371150 w 7638225"/>
              <a:gd name="connsiteY81" fmla="*/ 1609725 h 3552825"/>
              <a:gd name="connsiteX82" fmla="*/ 4352100 w 7638225"/>
              <a:gd name="connsiteY82" fmla="*/ 1638300 h 3552825"/>
              <a:gd name="connsiteX83" fmla="*/ 4342575 w 7638225"/>
              <a:gd name="connsiteY83" fmla="*/ 1704975 h 3552825"/>
              <a:gd name="connsiteX84" fmla="*/ 4314000 w 7638225"/>
              <a:gd name="connsiteY84" fmla="*/ 1724025 h 3552825"/>
              <a:gd name="connsiteX85" fmla="*/ 4228275 w 7638225"/>
              <a:gd name="connsiteY85" fmla="*/ 1714500 h 3552825"/>
              <a:gd name="connsiteX86" fmla="*/ 4199700 w 7638225"/>
              <a:gd name="connsiteY86" fmla="*/ 1619250 h 3552825"/>
              <a:gd name="connsiteX87" fmla="*/ 4190175 w 7638225"/>
              <a:gd name="connsiteY87" fmla="*/ 1590675 h 3552825"/>
              <a:gd name="connsiteX88" fmla="*/ 4123500 w 7638225"/>
              <a:gd name="connsiteY88" fmla="*/ 1571625 h 3552825"/>
              <a:gd name="connsiteX89" fmla="*/ 3935382 w 7638225"/>
              <a:gd name="connsiteY89" fmla="*/ 1631156 h 3552825"/>
              <a:gd name="connsiteX90" fmla="*/ 3856800 w 7638225"/>
              <a:gd name="connsiteY90" fmla="*/ 1631156 h 3552825"/>
              <a:gd name="connsiteX91" fmla="*/ 3828225 w 7638225"/>
              <a:gd name="connsiteY91" fmla="*/ 1619250 h 3552825"/>
              <a:gd name="connsiteX92" fmla="*/ 3759169 w 7638225"/>
              <a:gd name="connsiteY92" fmla="*/ 1626394 h 3552825"/>
              <a:gd name="connsiteX93" fmla="*/ 3856800 w 7638225"/>
              <a:gd name="connsiteY93" fmla="*/ 1719263 h 3552825"/>
              <a:gd name="connsiteX94" fmla="*/ 3835369 w 7638225"/>
              <a:gd name="connsiteY94" fmla="*/ 1774032 h 3552825"/>
              <a:gd name="connsiteX95" fmla="*/ 3818700 w 7638225"/>
              <a:gd name="connsiteY95" fmla="*/ 1809750 h 3552825"/>
              <a:gd name="connsiteX96" fmla="*/ 3837750 w 7638225"/>
              <a:gd name="connsiteY96" fmla="*/ 1876425 h 3552825"/>
              <a:gd name="connsiteX97" fmla="*/ 3828225 w 7638225"/>
              <a:gd name="connsiteY97" fmla="*/ 1957388 h 3552825"/>
              <a:gd name="connsiteX98" fmla="*/ 3830606 w 7638225"/>
              <a:gd name="connsiteY98" fmla="*/ 2016918 h 3552825"/>
              <a:gd name="connsiteX99" fmla="*/ 3723450 w 7638225"/>
              <a:gd name="connsiteY99" fmla="*/ 1976438 h 3552825"/>
              <a:gd name="connsiteX100" fmla="*/ 3675825 w 7638225"/>
              <a:gd name="connsiteY100" fmla="*/ 1955006 h 3552825"/>
              <a:gd name="connsiteX101" fmla="*/ 3559144 w 7638225"/>
              <a:gd name="connsiteY101" fmla="*/ 1959768 h 3552825"/>
              <a:gd name="connsiteX102" fmla="*/ 3552001 w 7638225"/>
              <a:gd name="connsiteY102" fmla="*/ 2019300 h 3552825"/>
              <a:gd name="connsiteX103" fmla="*/ 3428175 w 7638225"/>
              <a:gd name="connsiteY103" fmla="*/ 2019300 h 3552825"/>
              <a:gd name="connsiteX104" fmla="*/ 3399600 w 7638225"/>
              <a:gd name="connsiteY104" fmla="*/ 2038350 h 3552825"/>
              <a:gd name="connsiteX105" fmla="*/ 3361500 w 7638225"/>
              <a:gd name="connsiteY105" fmla="*/ 2028825 h 3552825"/>
              <a:gd name="connsiteX106" fmla="*/ 3332925 w 7638225"/>
              <a:gd name="connsiteY106" fmla="*/ 2019300 h 3552825"/>
              <a:gd name="connsiteX107" fmla="*/ 3256725 w 7638225"/>
              <a:gd name="connsiteY107" fmla="*/ 2000250 h 3552825"/>
              <a:gd name="connsiteX108" fmla="*/ 3228150 w 7638225"/>
              <a:gd name="connsiteY108" fmla="*/ 1981200 h 3552825"/>
              <a:gd name="connsiteX109" fmla="*/ 3142425 w 7638225"/>
              <a:gd name="connsiteY109" fmla="*/ 1885950 h 3552825"/>
              <a:gd name="connsiteX110" fmla="*/ 3094800 w 7638225"/>
              <a:gd name="connsiteY110" fmla="*/ 1847850 h 3552825"/>
              <a:gd name="connsiteX111" fmla="*/ 2970975 w 7638225"/>
              <a:gd name="connsiteY111" fmla="*/ 1826418 h 3552825"/>
              <a:gd name="connsiteX112" fmla="*/ 2918587 w 7638225"/>
              <a:gd name="connsiteY112" fmla="*/ 1828800 h 3552825"/>
              <a:gd name="connsiteX113" fmla="*/ 2870963 w 7638225"/>
              <a:gd name="connsiteY113" fmla="*/ 1850232 h 3552825"/>
              <a:gd name="connsiteX114" fmla="*/ 2818575 w 7638225"/>
              <a:gd name="connsiteY114" fmla="*/ 1857375 h 3552825"/>
              <a:gd name="connsiteX115" fmla="*/ 2770950 w 7638225"/>
              <a:gd name="connsiteY115" fmla="*/ 1800225 h 3552825"/>
              <a:gd name="connsiteX116" fmla="*/ 2742375 w 7638225"/>
              <a:gd name="connsiteY116" fmla="*/ 1781175 h 3552825"/>
              <a:gd name="connsiteX117" fmla="*/ 2685225 w 7638225"/>
              <a:gd name="connsiteY117" fmla="*/ 1762125 h 3552825"/>
              <a:gd name="connsiteX118" fmla="*/ 2609025 w 7638225"/>
              <a:gd name="connsiteY118" fmla="*/ 1743075 h 3552825"/>
              <a:gd name="connsiteX119" fmla="*/ 2494725 w 7638225"/>
              <a:gd name="connsiteY119" fmla="*/ 1685925 h 3552825"/>
              <a:gd name="connsiteX120" fmla="*/ 2475675 w 7638225"/>
              <a:gd name="connsiteY120" fmla="*/ 1657350 h 3552825"/>
              <a:gd name="connsiteX121" fmla="*/ 2401856 w 7638225"/>
              <a:gd name="connsiteY121" fmla="*/ 1616869 h 3552825"/>
              <a:gd name="connsiteX122" fmla="*/ 2478056 w 7638225"/>
              <a:gd name="connsiteY122" fmla="*/ 1564482 h 3552825"/>
              <a:gd name="connsiteX123" fmla="*/ 2492344 w 7638225"/>
              <a:gd name="connsiteY123" fmla="*/ 1524000 h 3552825"/>
              <a:gd name="connsiteX124" fmla="*/ 2370900 w 7638225"/>
              <a:gd name="connsiteY124" fmla="*/ 1447800 h 3552825"/>
              <a:gd name="connsiteX125" fmla="*/ 2342325 w 7638225"/>
              <a:gd name="connsiteY125" fmla="*/ 1419225 h 3552825"/>
              <a:gd name="connsiteX126" fmla="*/ 2313750 w 7638225"/>
              <a:gd name="connsiteY126" fmla="*/ 1409700 h 3552825"/>
              <a:gd name="connsiteX127" fmla="*/ 2199450 w 7638225"/>
              <a:gd name="connsiteY127" fmla="*/ 1362075 h 3552825"/>
              <a:gd name="connsiteX128" fmla="*/ 2170875 w 7638225"/>
              <a:gd name="connsiteY128" fmla="*/ 1352550 h 3552825"/>
              <a:gd name="connsiteX129" fmla="*/ 2113725 w 7638225"/>
              <a:gd name="connsiteY129" fmla="*/ 1371600 h 3552825"/>
              <a:gd name="connsiteX130" fmla="*/ 2073244 w 7638225"/>
              <a:gd name="connsiteY130" fmla="*/ 1359694 h 3552825"/>
              <a:gd name="connsiteX131" fmla="*/ 2042287 w 7638225"/>
              <a:gd name="connsiteY131" fmla="*/ 1331119 h 3552825"/>
              <a:gd name="connsiteX132" fmla="*/ 2037525 w 7638225"/>
              <a:gd name="connsiteY132" fmla="*/ 1276350 h 3552825"/>
              <a:gd name="connsiteX133" fmla="*/ 2023238 w 7638225"/>
              <a:gd name="connsiteY133" fmla="*/ 1209675 h 3552825"/>
              <a:gd name="connsiteX134" fmla="*/ 1999425 w 7638225"/>
              <a:gd name="connsiteY134" fmla="*/ 1085850 h 3552825"/>
              <a:gd name="connsiteX135" fmla="*/ 1927988 w 7638225"/>
              <a:gd name="connsiteY135" fmla="*/ 1109662 h 3552825"/>
              <a:gd name="connsiteX136" fmla="*/ 1951800 w 7638225"/>
              <a:gd name="connsiteY136" fmla="*/ 1047750 h 3552825"/>
              <a:gd name="connsiteX137" fmla="*/ 1866075 w 7638225"/>
              <a:gd name="connsiteY137" fmla="*/ 1019175 h 3552825"/>
              <a:gd name="connsiteX138" fmla="*/ 1837500 w 7638225"/>
              <a:gd name="connsiteY138" fmla="*/ 1009650 h 3552825"/>
              <a:gd name="connsiteX139" fmla="*/ 1808925 w 7638225"/>
              <a:gd name="connsiteY139" fmla="*/ 1000125 h 3552825"/>
              <a:gd name="connsiteX140" fmla="*/ 1780350 w 7638225"/>
              <a:gd name="connsiteY140" fmla="*/ 981075 h 3552825"/>
              <a:gd name="connsiteX141" fmla="*/ 1723200 w 7638225"/>
              <a:gd name="connsiteY141" fmla="*/ 1009650 h 3552825"/>
              <a:gd name="connsiteX142" fmla="*/ 1704150 w 7638225"/>
              <a:gd name="connsiteY142" fmla="*/ 1038225 h 3552825"/>
              <a:gd name="connsiteX143" fmla="*/ 1594612 w 7638225"/>
              <a:gd name="connsiteY143" fmla="*/ 1090613 h 3552825"/>
              <a:gd name="connsiteX144" fmla="*/ 1408875 w 7638225"/>
              <a:gd name="connsiteY144" fmla="*/ 1038225 h 3552825"/>
              <a:gd name="connsiteX145" fmla="*/ 1335056 w 7638225"/>
              <a:gd name="connsiteY145" fmla="*/ 1050132 h 3552825"/>
              <a:gd name="connsiteX146" fmla="*/ 1289813 w 7638225"/>
              <a:gd name="connsiteY146" fmla="*/ 1045369 h 3552825"/>
              <a:gd name="connsiteX147" fmla="*/ 1263619 w 7638225"/>
              <a:gd name="connsiteY147" fmla="*/ 995362 h 3552825"/>
              <a:gd name="connsiteX148" fmla="*/ 1227900 w 7638225"/>
              <a:gd name="connsiteY148" fmla="*/ 957263 h 3552825"/>
              <a:gd name="connsiteX149" fmla="*/ 1323150 w 7638225"/>
              <a:gd name="connsiteY149" fmla="*/ 952500 h 3552825"/>
              <a:gd name="connsiteX150" fmla="*/ 1351725 w 7638225"/>
              <a:gd name="connsiteY150" fmla="*/ 942975 h 3552825"/>
              <a:gd name="connsiteX151" fmla="*/ 1380300 w 7638225"/>
              <a:gd name="connsiteY151" fmla="*/ 914400 h 3552825"/>
              <a:gd name="connsiteX152" fmla="*/ 1389825 w 7638225"/>
              <a:gd name="connsiteY152" fmla="*/ 885825 h 3552825"/>
              <a:gd name="connsiteX153" fmla="*/ 1475550 w 7638225"/>
              <a:gd name="connsiteY153" fmla="*/ 838200 h 3552825"/>
              <a:gd name="connsiteX154" fmla="*/ 1551750 w 7638225"/>
              <a:gd name="connsiteY154" fmla="*/ 828675 h 3552825"/>
              <a:gd name="connsiteX155" fmla="*/ 1608900 w 7638225"/>
              <a:gd name="connsiteY155" fmla="*/ 800100 h 3552825"/>
              <a:gd name="connsiteX156" fmla="*/ 1618425 w 7638225"/>
              <a:gd name="connsiteY156" fmla="*/ 771525 h 3552825"/>
              <a:gd name="connsiteX157" fmla="*/ 1592231 w 7638225"/>
              <a:gd name="connsiteY157" fmla="*/ 719138 h 3552825"/>
              <a:gd name="connsiteX158" fmla="*/ 1573182 w 7638225"/>
              <a:gd name="connsiteY158" fmla="*/ 681038 h 3552825"/>
              <a:gd name="connsiteX159" fmla="*/ 1546987 w 7638225"/>
              <a:gd name="connsiteY159" fmla="*/ 645318 h 3552825"/>
              <a:gd name="connsiteX160" fmla="*/ 1532700 w 7638225"/>
              <a:gd name="connsiteY160" fmla="*/ 609600 h 3552825"/>
              <a:gd name="connsiteX161" fmla="*/ 1504125 w 7638225"/>
              <a:gd name="connsiteY161" fmla="*/ 600075 h 3552825"/>
              <a:gd name="connsiteX162" fmla="*/ 1475550 w 7638225"/>
              <a:gd name="connsiteY162" fmla="*/ 581025 h 3552825"/>
              <a:gd name="connsiteX163" fmla="*/ 1427925 w 7638225"/>
              <a:gd name="connsiteY163" fmla="*/ 495300 h 3552825"/>
              <a:gd name="connsiteX164" fmla="*/ 1399350 w 7638225"/>
              <a:gd name="connsiteY164" fmla="*/ 476250 h 3552825"/>
              <a:gd name="connsiteX165" fmla="*/ 1380300 w 7638225"/>
              <a:gd name="connsiteY165" fmla="*/ 447675 h 3552825"/>
              <a:gd name="connsiteX166" fmla="*/ 1351725 w 7638225"/>
              <a:gd name="connsiteY166" fmla="*/ 438150 h 3552825"/>
              <a:gd name="connsiteX167" fmla="*/ 1294575 w 7638225"/>
              <a:gd name="connsiteY167" fmla="*/ 400050 h 3552825"/>
              <a:gd name="connsiteX168" fmla="*/ 1294575 w 7638225"/>
              <a:gd name="connsiteY168" fmla="*/ 400050 h 3552825"/>
              <a:gd name="connsiteX169" fmla="*/ 1237425 w 7638225"/>
              <a:gd name="connsiteY169" fmla="*/ 342900 h 3552825"/>
              <a:gd name="connsiteX170" fmla="*/ 1208850 w 7638225"/>
              <a:gd name="connsiteY170" fmla="*/ 314325 h 3552825"/>
              <a:gd name="connsiteX171" fmla="*/ 1189800 w 7638225"/>
              <a:gd name="connsiteY171" fmla="*/ 285750 h 3552825"/>
              <a:gd name="connsiteX172" fmla="*/ 1161225 w 7638225"/>
              <a:gd name="connsiteY172" fmla="*/ 276225 h 3552825"/>
              <a:gd name="connsiteX173" fmla="*/ 1142175 w 7638225"/>
              <a:gd name="connsiteY173" fmla="*/ 247650 h 3552825"/>
              <a:gd name="connsiteX174" fmla="*/ 1037400 w 7638225"/>
              <a:gd name="connsiteY174" fmla="*/ 180975 h 3552825"/>
              <a:gd name="connsiteX175" fmla="*/ 1018350 w 7638225"/>
              <a:gd name="connsiteY175" fmla="*/ 152400 h 3552825"/>
              <a:gd name="connsiteX176" fmla="*/ 989775 w 7638225"/>
              <a:gd name="connsiteY176" fmla="*/ 123825 h 3552825"/>
              <a:gd name="connsiteX177" fmla="*/ 970725 w 7638225"/>
              <a:gd name="connsiteY177" fmla="*/ 95250 h 3552825"/>
              <a:gd name="connsiteX178" fmla="*/ 913575 w 7638225"/>
              <a:gd name="connsiteY178" fmla="*/ 47625 h 3552825"/>
              <a:gd name="connsiteX179" fmla="*/ 894525 w 7638225"/>
              <a:gd name="connsiteY179" fmla="*/ 19050 h 3552825"/>
              <a:gd name="connsiteX180" fmla="*/ 837375 w 7638225"/>
              <a:gd name="connsiteY180" fmla="*/ 9525 h 3552825"/>
              <a:gd name="connsiteX181" fmla="*/ 799275 w 7638225"/>
              <a:gd name="connsiteY181" fmla="*/ 0 h 3552825"/>
              <a:gd name="connsiteX182" fmla="*/ 656400 w 7638225"/>
              <a:gd name="connsiteY182" fmla="*/ 9525 h 3552825"/>
              <a:gd name="connsiteX183" fmla="*/ 599250 w 7638225"/>
              <a:gd name="connsiteY183" fmla="*/ 57150 h 3552825"/>
              <a:gd name="connsiteX184" fmla="*/ 504000 w 7638225"/>
              <a:gd name="connsiteY184" fmla="*/ 66675 h 3552825"/>
              <a:gd name="connsiteX185" fmla="*/ 427800 w 7638225"/>
              <a:gd name="connsiteY185" fmla="*/ 85725 h 3552825"/>
              <a:gd name="connsiteX186" fmla="*/ 418275 w 7638225"/>
              <a:gd name="connsiteY186" fmla="*/ 114300 h 3552825"/>
              <a:gd name="connsiteX187" fmla="*/ 446850 w 7638225"/>
              <a:gd name="connsiteY187" fmla="*/ 180975 h 3552825"/>
              <a:gd name="connsiteX188" fmla="*/ 504000 w 7638225"/>
              <a:gd name="connsiteY188" fmla="*/ 219075 h 3552825"/>
              <a:gd name="connsiteX189" fmla="*/ 513525 w 7638225"/>
              <a:gd name="connsiteY189" fmla="*/ 319087 h 3552825"/>
              <a:gd name="connsiteX190" fmla="*/ 480188 w 7638225"/>
              <a:gd name="connsiteY190" fmla="*/ 381000 h 3552825"/>
              <a:gd name="connsiteX191" fmla="*/ 456375 w 7638225"/>
              <a:gd name="connsiteY191" fmla="*/ 419100 h 3552825"/>
              <a:gd name="connsiteX192" fmla="*/ 399225 w 7638225"/>
              <a:gd name="connsiteY192" fmla="*/ 447675 h 3552825"/>
              <a:gd name="connsiteX193" fmla="*/ 301594 w 7638225"/>
              <a:gd name="connsiteY193" fmla="*/ 447675 h 3552825"/>
              <a:gd name="connsiteX194" fmla="*/ 275400 w 7638225"/>
              <a:gd name="connsiteY194" fmla="*/ 409575 h 3552825"/>
              <a:gd name="connsiteX195" fmla="*/ 18225 w 7638225"/>
              <a:gd name="connsiteY195" fmla="*/ 397669 h 3552825"/>
              <a:gd name="connsiteX196" fmla="*/ 56325 w 7638225"/>
              <a:gd name="connsiteY196" fmla="*/ 447675 h 3552825"/>
              <a:gd name="connsiteX197" fmla="*/ 72994 w 7638225"/>
              <a:gd name="connsiteY197" fmla="*/ 511969 h 3552825"/>
              <a:gd name="connsiteX198" fmla="*/ 3938 w 7638225"/>
              <a:gd name="connsiteY198" fmla="*/ 561975 h 3552825"/>
              <a:gd name="connsiteX199" fmla="*/ 30131 w 7638225"/>
              <a:gd name="connsiteY199" fmla="*/ 619125 h 3552825"/>
              <a:gd name="connsiteX200" fmla="*/ 46800 w 7638225"/>
              <a:gd name="connsiteY200" fmla="*/ 666750 h 3552825"/>
              <a:gd name="connsiteX201" fmla="*/ 65850 w 7638225"/>
              <a:gd name="connsiteY201" fmla="*/ 723900 h 3552825"/>
              <a:gd name="connsiteX202" fmla="*/ 163481 w 7638225"/>
              <a:gd name="connsiteY202" fmla="*/ 726281 h 3552825"/>
              <a:gd name="connsiteX203" fmla="*/ 199200 w 7638225"/>
              <a:gd name="connsiteY203" fmla="*/ 762000 h 3552825"/>
              <a:gd name="connsiteX204" fmla="*/ 256350 w 7638225"/>
              <a:gd name="connsiteY204" fmla="*/ 781050 h 3552825"/>
              <a:gd name="connsiteX205" fmla="*/ 284925 w 7638225"/>
              <a:gd name="connsiteY205" fmla="*/ 790575 h 3552825"/>
              <a:gd name="connsiteX206" fmla="*/ 303975 w 7638225"/>
              <a:gd name="connsiteY206" fmla="*/ 847725 h 3552825"/>
              <a:gd name="connsiteX207" fmla="*/ 323025 w 7638225"/>
              <a:gd name="connsiteY207" fmla="*/ 885825 h 3552825"/>
              <a:gd name="connsiteX0" fmla="*/ 7200075 w 7638225"/>
              <a:gd name="connsiteY0" fmla="*/ 3552825 h 3552825"/>
              <a:gd name="connsiteX1" fmla="*/ 7176263 w 7638225"/>
              <a:gd name="connsiteY1" fmla="*/ 3548063 h 3552825"/>
              <a:gd name="connsiteX2" fmla="*/ 7228650 w 7638225"/>
              <a:gd name="connsiteY2" fmla="*/ 3495675 h 3552825"/>
              <a:gd name="connsiteX3" fmla="*/ 7219125 w 7638225"/>
              <a:gd name="connsiteY3" fmla="*/ 3457575 h 3552825"/>
              <a:gd name="connsiteX4" fmla="*/ 7223887 w 7638225"/>
              <a:gd name="connsiteY4" fmla="*/ 3352800 h 3552825"/>
              <a:gd name="connsiteX5" fmla="*/ 7247700 w 7638225"/>
              <a:gd name="connsiteY5" fmla="*/ 3343275 h 3552825"/>
              <a:gd name="connsiteX6" fmla="*/ 7259606 w 7638225"/>
              <a:gd name="connsiteY6" fmla="*/ 3257550 h 3552825"/>
              <a:gd name="connsiteX7" fmla="*/ 7323900 w 7638225"/>
              <a:gd name="connsiteY7" fmla="*/ 3219450 h 3552825"/>
              <a:gd name="connsiteX8" fmla="*/ 7333425 w 7638225"/>
              <a:gd name="connsiteY8" fmla="*/ 3190875 h 3552825"/>
              <a:gd name="connsiteX9" fmla="*/ 7345331 w 7638225"/>
              <a:gd name="connsiteY9" fmla="*/ 2988469 h 3552825"/>
              <a:gd name="connsiteX10" fmla="*/ 7426294 w 7638225"/>
              <a:gd name="connsiteY10" fmla="*/ 2924175 h 3552825"/>
              <a:gd name="connsiteX11" fmla="*/ 7488206 w 7638225"/>
              <a:gd name="connsiteY11" fmla="*/ 2962275 h 3552825"/>
              <a:gd name="connsiteX12" fmla="*/ 7542975 w 7638225"/>
              <a:gd name="connsiteY12" fmla="*/ 2947988 h 3552825"/>
              <a:gd name="connsiteX13" fmla="*/ 7590600 w 7638225"/>
              <a:gd name="connsiteY13" fmla="*/ 2867025 h 3552825"/>
              <a:gd name="connsiteX14" fmla="*/ 7600125 w 7638225"/>
              <a:gd name="connsiteY14" fmla="*/ 2838450 h 3552825"/>
              <a:gd name="connsiteX15" fmla="*/ 7628700 w 7638225"/>
              <a:gd name="connsiteY15" fmla="*/ 2819400 h 3552825"/>
              <a:gd name="connsiteX16" fmla="*/ 7638225 w 7638225"/>
              <a:gd name="connsiteY16" fmla="*/ 2790825 h 3552825"/>
              <a:gd name="connsiteX17" fmla="*/ 7628700 w 7638225"/>
              <a:gd name="connsiteY17" fmla="*/ 2752725 h 3552825"/>
              <a:gd name="connsiteX18" fmla="*/ 7504875 w 7638225"/>
              <a:gd name="connsiteY18" fmla="*/ 2714625 h 3552825"/>
              <a:gd name="connsiteX19" fmla="*/ 7476300 w 7638225"/>
              <a:gd name="connsiteY19" fmla="*/ 2705100 h 3552825"/>
              <a:gd name="connsiteX20" fmla="*/ 7447725 w 7638225"/>
              <a:gd name="connsiteY20" fmla="*/ 2676525 h 3552825"/>
              <a:gd name="connsiteX21" fmla="*/ 7419150 w 7638225"/>
              <a:gd name="connsiteY21" fmla="*/ 2657475 h 3552825"/>
              <a:gd name="connsiteX22" fmla="*/ 7257225 w 7638225"/>
              <a:gd name="connsiteY22" fmla="*/ 2619375 h 3552825"/>
              <a:gd name="connsiteX23" fmla="*/ 7190550 w 7638225"/>
              <a:gd name="connsiteY23" fmla="*/ 2600325 h 3552825"/>
              <a:gd name="connsiteX24" fmla="*/ 7085775 w 7638225"/>
              <a:gd name="connsiteY24" fmla="*/ 2571750 h 3552825"/>
              <a:gd name="connsiteX25" fmla="*/ 7057200 w 7638225"/>
              <a:gd name="connsiteY25" fmla="*/ 2552700 h 3552825"/>
              <a:gd name="connsiteX26" fmla="*/ 6981000 w 7638225"/>
              <a:gd name="connsiteY26" fmla="*/ 2543175 h 3552825"/>
              <a:gd name="connsiteX27" fmla="*/ 6952425 w 7638225"/>
              <a:gd name="connsiteY27" fmla="*/ 2533650 h 3552825"/>
              <a:gd name="connsiteX28" fmla="*/ 6857175 w 7638225"/>
              <a:gd name="connsiteY28" fmla="*/ 2552700 h 3552825"/>
              <a:gd name="connsiteX29" fmla="*/ 6828600 w 7638225"/>
              <a:gd name="connsiteY29" fmla="*/ 2571750 h 3552825"/>
              <a:gd name="connsiteX30" fmla="*/ 6771450 w 7638225"/>
              <a:gd name="connsiteY30" fmla="*/ 2590800 h 3552825"/>
              <a:gd name="connsiteX31" fmla="*/ 6742875 w 7638225"/>
              <a:gd name="connsiteY31" fmla="*/ 2609850 h 3552825"/>
              <a:gd name="connsiteX32" fmla="*/ 6714300 w 7638225"/>
              <a:gd name="connsiteY32" fmla="*/ 2619375 h 3552825"/>
              <a:gd name="connsiteX33" fmla="*/ 6657150 w 7638225"/>
              <a:gd name="connsiteY33" fmla="*/ 2657475 h 3552825"/>
              <a:gd name="connsiteX34" fmla="*/ 6600000 w 7638225"/>
              <a:gd name="connsiteY34" fmla="*/ 2619375 h 3552825"/>
              <a:gd name="connsiteX35" fmla="*/ 6542850 w 7638225"/>
              <a:gd name="connsiteY35" fmla="*/ 2581275 h 3552825"/>
              <a:gd name="connsiteX36" fmla="*/ 6514275 w 7638225"/>
              <a:gd name="connsiteY36" fmla="*/ 2562225 h 3552825"/>
              <a:gd name="connsiteX37" fmla="*/ 6428550 w 7638225"/>
              <a:gd name="connsiteY37" fmla="*/ 2543175 h 3552825"/>
              <a:gd name="connsiteX38" fmla="*/ 6247575 w 7638225"/>
              <a:gd name="connsiteY38" fmla="*/ 2533650 h 3552825"/>
              <a:gd name="connsiteX39" fmla="*/ 6171375 w 7638225"/>
              <a:gd name="connsiteY39" fmla="*/ 2552700 h 3552825"/>
              <a:gd name="connsiteX40" fmla="*/ 6142800 w 7638225"/>
              <a:gd name="connsiteY40" fmla="*/ 2571750 h 3552825"/>
              <a:gd name="connsiteX41" fmla="*/ 6133275 w 7638225"/>
              <a:gd name="connsiteY41" fmla="*/ 2619375 h 3552825"/>
              <a:gd name="connsiteX42" fmla="*/ 6076125 w 7638225"/>
              <a:gd name="connsiteY42" fmla="*/ 2647950 h 3552825"/>
              <a:gd name="connsiteX43" fmla="*/ 5876100 w 7638225"/>
              <a:gd name="connsiteY43" fmla="*/ 2647950 h 3552825"/>
              <a:gd name="connsiteX44" fmla="*/ 5838000 w 7638225"/>
              <a:gd name="connsiteY44" fmla="*/ 2657475 h 3552825"/>
              <a:gd name="connsiteX45" fmla="*/ 5780850 w 7638225"/>
              <a:gd name="connsiteY45" fmla="*/ 2676525 h 3552825"/>
              <a:gd name="connsiteX46" fmla="*/ 5771325 w 7638225"/>
              <a:gd name="connsiteY46" fmla="*/ 2781300 h 3552825"/>
              <a:gd name="connsiteX47" fmla="*/ 5730844 w 7638225"/>
              <a:gd name="connsiteY47" fmla="*/ 2831306 h 3552825"/>
              <a:gd name="connsiteX48" fmla="*/ 5609400 w 7638225"/>
              <a:gd name="connsiteY48" fmla="*/ 2781300 h 3552825"/>
              <a:gd name="connsiteX49" fmla="*/ 5552250 w 7638225"/>
              <a:gd name="connsiteY49" fmla="*/ 2762250 h 3552825"/>
              <a:gd name="connsiteX50" fmla="*/ 5523675 w 7638225"/>
              <a:gd name="connsiteY50" fmla="*/ 2752725 h 3552825"/>
              <a:gd name="connsiteX51" fmla="*/ 5466525 w 7638225"/>
              <a:gd name="connsiteY51" fmla="*/ 2714625 h 3552825"/>
              <a:gd name="connsiteX52" fmla="*/ 5409375 w 7638225"/>
              <a:gd name="connsiteY52" fmla="*/ 2695575 h 3552825"/>
              <a:gd name="connsiteX53" fmla="*/ 5380800 w 7638225"/>
              <a:gd name="connsiteY53" fmla="*/ 2686050 h 3552825"/>
              <a:gd name="connsiteX54" fmla="*/ 5180775 w 7638225"/>
              <a:gd name="connsiteY54" fmla="*/ 2590800 h 3552825"/>
              <a:gd name="connsiteX55" fmla="*/ 5199825 w 7638225"/>
              <a:gd name="connsiteY55" fmla="*/ 2562225 h 3552825"/>
              <a:gd name="connsiteX56" fmla="*/ 5256975 w 7638225"/>
              <a:gd name="connsiteY56" fmla="*/ 2543175 h 3552825"/>
              <a:gd name="connsiteX57" fmla="*/ 5295075 w 7638225"/>
              <a:gd name="connsiteY57" fmla="*/ 2486025 h 3552825"/>
              <a:gd name="connsiteX58" fmla="*/ 5314125 w 7638225"/>
              <a:gd name="connsiteY58" fmla="*/ 2457450 h 3552825"/>
              <a:gd name="connsiteX59" fmla="*/ 5304600 w 7638225"/>
              <a:gd name="connsiteY59" fmla="*/ 2400300 h 3552825"/>
              <a:gd name="connsiteX60" fmla="*/ 5266500 w 7638225"/>
              <a:gd name="connsiteY60" fmla="*/ 2390775 h 3552825"/>
              <a:gd name="connsiteX61" fmla="*/ 5209350 w 7638225"/>
              <a:gd name="connsiteY61" fmla="*/ 2371725 h 3552825"/>
              <a:gd name="connsiteX62" fmla="*/ 5180775 w 7638225"/>
              <a:gd name="connsiteY62" fmla="*/ 2362200 h 3552825"/>
              <a:gd name="connsiteX63" fmla="*/ 5152200 w 7638225"/>
              <a:gd name="connsiteY63" fmla="*/ 2352675 h 3552825"/>
              <a:gd name="connsiteX64" fmla="*/ 5123625 w 7638225"/>
              <a:gd name="connsiteY64" fmla="*/ 2295525 h 3552825"/>
              <a:gd name="connsiteX65" fmla="*/ 5133150 w 7638225"/>
              <a:gd name="connsiteY65" fmla="*/ 2257425 h 3552825"/>
              <a:gd name="connsiteX66" fmla="*/ 5123625 w 7638225"/>
              <a:gd name="connsiteY66" fmla="*/ 2143125 h 3552825"/>
              <a:gd name="connsiteX67" fmla="*/ 5095050 w 7638225"/>
              <a:gd name="connsiteY67" fmla="*/ 2124075 h 3552825"/>
              <a:gd name="connsiteX68" fmla="*/ 5009325 w 7638225"/>
              <a:gd name="connsiteY68" fmla="*/ 2114550 h 3552825"/>
              <a:gd name="connsiteX69" fmla="*/ 5037900 w 7638225"/>
              <a:gd name="connsiteY69" fmla="*/ 2028825 h 3552825"/>
              <a:gd name="connsiteX70" fmla="*/ 5047425 w 7638225"/>
              <a:gd name="connsiteY70" fmla="*/ 2000250 h 3552825"/>
              <a:gd name="connsiteX71" fmla="*/ 5037900 w 7638225"/>
              <a:gd name="connsiteY71" fmla="*/ 1895475 h 3552825"/>
              <a:gd name="connsiteX72" fmla="*/ 4952175 w 7638225"/>
              <a:gd name="connsiteY72" fmla="*/ 1847850 h 3552825"/>
              <a:gd name="connsiteX73" fmla="*/ 4923600 w 7638225"/>
              <a:gd name="connsiteY73" fmla="*/ 1828800 h 3552825"/>
              <a:gd name="connsiteX74" fmla="*/ 4809300 w 7638225"/>
              <a:gd name="connsiteY74" fmla="*/ 1819275 h 3552825"/>
              <a:gd name="connsiteX75" fmla="*/ 4780725 w 7638225"/>
              <a:gd name="connsiteY75" fmla="*/ 1809750 h 3552825"/>
              <a:gd name="connsiteX76" fmla="*/ 4723575 w 7638225"/>
              <a:gd name="connsiteY76" fmla="*/ 1781175 h 3552825"/>
              <a:gd name="connsiteX77" fmla="*/ 4704525 w 7638225"/>
              <a:gd name="connsiteY77" fmla="*/ 1752600 h 3552825"/>
              <a:gd name="connsiteX78" fmla="*/ 4685475 w 7638225"/>
              <a:gd name="connsiteY78" fmla="*/ 1676400 h 3552825"/>
              <a:gd name="connsiteX79" fmla="*/ 4647375 w 7638225"/>
              <a:gd name="connsiteY79" fmla="*/ 1619250 h 3552825"/>
              <a:gd name="connsiteX80" fmla="*/ 4590225 w 7638225"/>
              <a:gd name="connsiteY80" fmla="*/ 1600200 h 3552825"/>
              <a:gd name="connsiteX81" fmla="*/ 4371150 w 7638225"/>
              <a:gd name="connsiteY81" fmla="*/ 1609725 h 3552825"/>
              <a:gd name="connsiteX82" fmla="*/ 4352100 w 7638225"/>
              <a:gd name="connsiteY82" fmla="*/ 1638300 h 3552825"/>
              <a:gd name="connsiteX83" fmla="*/ 4342575 w 7638225"/>
              <a:gd name="connsiteY83" fmla="*/ 1704975 h 3552825"/>
              <a:gd name="connsiteX84" fmla="*/ 4314000 w 7638225"/>
              <a:gd name="connsiteY84" fmla="*/ 1724025 h 3552825"/>
              <a:gd name="connsiteX85" fmla="*/ 4228275 w 7638225"/>
              <a:gd name="connsiteY85" fmla="*/ 1714500 h 3552825"/>
              <a:gd name="connsiteX86" fmla="*/ 4199700 w 7638225"/>
              <a:gd name="connsiteY86" fmla="*/ 1619250 h 3552825"/>
              <a:gd name="connsiteX87" fmla="*/ 4190175 w 7638225"/>
              <a:gd name="connsiteY87" fmla="*/ 1590675 h 3552825"/>
              <a:gd name="connsiteX88" fmla="*/ 4123500 w 7638225"/>
              <a:gd name="connsiteY88" fmla="*/ 1571625 h 3552825"/>
              <a:gd name="connsiteX89" fmla="*/ 3935382 w 7638225"/>
              <a:gd name="connsiteY89" fmla="*/ 1631156 h 3552825"/>
              <a:gd name="connsiteX90" fmla="*/ 3856800 w 7638225"/>
              <a:gd name="connsiteY90" fmla="*/ 1631156 h 3552825"/>
              <a:gd name="connsiteX91" fmla="*/ 3828225 w 7638225"/>
              <a:gd name="connsiteY91" fmla="*/ 1619250 h 3552825"/>
              <a:gd name="connsiteX92" fmla="*/ 3759169 w 7638225"/>
              <a:gd name="connsiteY92" fmla="*/ 1626394 h 3552825"/>
              <a:gd name="connsiteX93" fmla="*/ 3856800 w 7638225"/>
              <a:gd name="connsiteY93" fmla="*/ 1719263 h 3552825"/>
              <a:gd name="connsiteX94" fmla="*/ 3835369 w 7638225"/>
              <a:gd name="connsiteY94" fmla="*/ 1774032 h 3552825"/>
              <a:gd name="connsiteX95" fmla="*/ 3818700 w 7638225"/>
              <a:gd name="connsiteY95" fmla="*/ 1809750 h 3552825"/>
              <a:gd name="connsiteX96" fmla="*/ 3837750 w 7638225"/>
              <a:gd name="connsiteY96" fmla="*/ 1876425 h 3552825"/>
              <a:gd name="connsiteX97" fmla="*/ 3828225 w 7638225"/>
              <a:gd name="connsiteY97" fmla="*/ 1957388 h 3552825"/>
              <a:gd name="connsiteX98" fmla="*/ 3830606 w 7638225"/>
              <a:gd name="connsiteY98" fmla="*/ 2016918 h 3552825"/>
              <a:gd name="connsiteX99" fmla="*/ 3723450 w 7638225"/>
              <a:gd name="connsiteY99" fmla="*/ 1976438 h 3552825"/>
              <a:gd name="connsiteX100" fmla="*/ 3675825 w 7638225"/>
              <a:gd name="connsiteY100" fmla="*/ 1955006 h 3552825"/>
              <a:gd name="connsiteX101" fmla="*/ 3559144 w 7638225"/>
              <a:gd name="connsiteY101" fmla="*/ 1959768 h 3552825"/>
              <a:gd name="connsiteX102" fmla="*/ 3552001 w 7638225"/>
              <a:gd name="connsiteY102" fmla="*/ 2019300 h 3552825"/>
              <a:gd name="connsiteX103" fmla="*/ 3428175 w 7638225"/>
              <a:gd name="connsiteY103" fmla="*/ 2019300 h 3552825"/>
              <a:gd name="connsiteX104" fmla="*/ 3399600 w 7638225"/>
              <a:gd name="connsiteY104" fmla="*/ 2038350 h 3552825"/>
              <a:gd name="connsiteX105" fmla="*/ 3361500 w 7638225"/>
              <a:gd name="connsiteY105" fmla="*/ 2028825 h 3552825"/>
              <a:gd name="connsiteX106" fmla="*/ 3332925 w 7638225"/>
              <a:gd name="connsiteY106" fmla="*/ 2019300 h 3552825"/>
              <a:gd name="connsiteX107" fmla="*/ 3256725 w 7638225"/>
              <a:gd name="connsiteY107" fmla="*/ 2000250 h 3552825"/>
              <a:gd name="connsiteX108" fmla="*/ 3228150 w 7638225"/>
              <a:gd name="connsiteY108" fmla="*/ 1981200 h 3552825"/>
              <a:gd name="connsiteX109" fmla="*/ 3142425 w 7638225"/>
              <a:gd name="connsiteY109" fmla="*/ 1885950 h 3552825"/>
              <a:gd name="connsiteX110" fmla="*/ 3094800 w 7638225"/>
              <a:gd name="connsiteY110" fmla="*/ 1847850 h 3552825"/>
              <a:gd name="connsiteX111" fmla="*/ 2970975 w 7638225"/>
              <a:gd name="connsiteY111" fmla="*/ 1826418 h 3552825"/>
              <a:gd name="connsiteX112" fmla="*/ 2918587 w 7638225"/>
              <a:gd name="connsiteY112" fmla="*/ 1828800 h 3552825"/>
              <a:gd name="connsiteX113" fmla="*/ 2870963 w 7638225"/>
              <a:gd name="connsiteY113" fmla="*/ 1850232 h 3552825"/>
              <a:gd name="connsiteX114" fmla="*/ 2818575 w 7638225"/>
              <a:gd name="connsiteY114" fmla="*/ 1857375 h 3552825"/>
              <a:gd name="connsiteX115" fmla="*/ 2770950 w 7638225"/>
              <a:gd name="connsiteY115" fmla="*/ 1800225 h 3552825"/>
              <a:gd name="connsiteX116" fmla="*/ 2742375 w 7638225"/>
              <a:gd name="connsiteY116" fmla="*/ 1781175 h 3552825"/>
              <a:gd name="connsiteX117" fmla="*/ 2685225 w 7638225"/>
              <a:gd name="connsiteY117" fmla="*/ 1762125 h 3552825"/>
              <a:gd name="connsiteX118" fmla="*/ 2609025 w 7638225"/>
              <a:gd name="connsiteY118" fmla="*/ 1743075 h 3552825"/>
              <a:gd name="connsiteX119" fmla="*/ 2494725 w 7638225"/>
              <a:gd name="connsiteY119" fmla="*/ 1685925 h 3552825"/>
              <a:gd name="connsiteX120" fmla="*/ 2475675 w 7638225"/>
              <a:gd name="connsiteY120" fmla="*/ 1657350 h 3552825"/>
              <a:gd name="connsiteX121" fmla="*/ 2401856 w 7638225"/>
              <a:gd name="connsiteY121" fmla="*/ 1616869 h 3552825"/>
              <a:gd name="connsiteX122" fmla="*/ 2478056 w 7638225"/>
              <a:gd name="connsiteY122" fmla="*/ 1564482 h 3552825"/>
              <a:gd name="connsiteX123" fmla="*/ 2492344 w 7638225"/>
              <a:gd name="connsiteY123" fmla="*/ 1524000 h 3552825"/>
              <a:gd name="connsiteX124" fmla="*/ 2370900 w 7638225"/>
              <a:gd name="connsiteY124" fmla="*/ 1447800 h 3552825"/>
              <a:gd name="connsiteX125" fmla="*/ 2342325 w 7638225"/>
              <a:gd name="connsiteY125" fmla="*/ 1419225 h 3552825"/>
              <a:gd name="connsiteX126" fmla="*/ 2313750 w 7638225"/>
              <a:gd name="connsiteY126" fmla="*/ 1409700 h 3552825"/>
              <a:gd name="connsiteX127" fmla="*/ 2199450 w 7638225"/>
              <a:gd name="connsiteY127" fmla="*/ 1362075 h 3552825"/>
              <a:gd name="connsiteX128" fmla="*/ 2170875 w 7638225"/>
              <a:gd name="connsiteY128" fmla="*/ 1352550 h 3552825"/>
              <a:gd name="connsiteX129" fmla="*/ 2113725 w 7638225"/>
              <a:gd name="connsiteY129" fmla="*/ 1371600 h 3552825"/>
              <a:gd name="connsiteX130" fmla="*/ 2073244 w 7638225"/>
              <a:gd name="connsiteY130" fmla="*/ 1359694 h 3552825"/>
              <a:gd name="connsiteX131" fmla="*/ 2042287 w 7638225"/>
              <a:gd name="connsiteY131" fmla="*/ 1331119 h 3552825"/>
              <a:gd name="connsiteX132" fmla="*/ 2037525 w 7638225"/>
              <a:gd name="connsiteY132" fmla="*/ 1276350 h 3552825"/>
              <a:gd name="connsiteX133" fmla="*/ 2023238 w 7638225"/>
              <a:gd name="connsiteY133" fmla="*/ 1209675 h 3552825"/>
              <a:gd name="connsiteX134" fmla="*/ 1999425 w 7638225"/>
              <a:gd name="connsiteY134" fmla="*/ 1085850 h 3552825"/>
              <a:gd name="connsiteX135" fmla="*/ 1927988 w 7638225"/>
              <a:gd name="connsiteY135" fmla="*/ 1109662 h 3552825"/>
              <a:gd name="connsiteX136" fmla="*/ 1904175 w 7638225"/>
              <a:gd name="connsiteY136" fmla="*/ 1057275 h 3552825"/>
              <a:gd name="connsiteX137" fmla="*/ 1866075 w 7638225"/>
              <a:gd name="connsiteY137" fmla="*/ 1019175 h 3552825"/>
              <a:gd name="connsiteX138" fmla="*/ 1837500 w 7638225"/>
              <a:gd name="connsiteY138" fmla="*/ 1009650 h 3552825"/>
              <a:gd name="connsiteX139" fmla="*/ 1808925 w 7638225"/>
              <a:gd name="connsiteY139" fmla="*/ 1000125 h 3552825"/>
              <a:gd name="connsiteX140" fmla="*/ 1780350 w 7638225"/>
              <a:gd name="connsiteY140" fmla="*/ 981075 h 3552825"/>
              <a:gd name="connsiteX141" fmla="*/ 1723200 w 7638225"/>
              <a:gd name="connsiteY141" fmla="*/ 1009650 h 3552825"/>
              <a:gd name="connsiteX142" fmla="*/ 1704150 w 7638225"/>
              <a:gd name="connsiteY142" fmla="*/ 1038225 h 3552825"/>
              <a:gd name="connsiteX143" fmla="*/ 1594612 w 7638225"/>
              <a:gd name="connsiteY143" fmla="*/ 1090613 h 3552825"/>
              <a:gd name="connsiteX144" fmla="*/ 1408875 w 7638225"/>
              <a:gd name="connsiteY144" fmla="*/ 1038225 h 3552825"/>
              <a:gd name="connsiteX145" fmla="*/ 1335056 w 7638225"/>
              <a:gd name="connsiteY145" fmla="*/ 1050132 h 3552825"/>
              <a:gd name="connsiteX146" fmla="*/ 1289813 w 7638225"/>
              <a:gd name="connsiteY146" fmla="*/ 1045369 h 3552825"/>
              <a:gd name="connsiteX147" fmla="*/ 1263619 w 7638225"/>
              <a:gd name="connsiteY147" fmla="*/ 995362 h 3552825"/>
              <a:gd name="connsiteX148" fmla="*/ 1227900 w 7638225"/>
              <a:gd name="connsiteY148" fmla="*/ 957263 h 3552825"/>
              <a:gd name="connsiteX149" fmla="*/ 1323150 w 7638225"/>
              <a:gd name="connsiteY149" fmla="*/ 952500 h 3552825"/>
              <a:gd name="connsiteX150" fmla="*/ 1351725 w 7638225"/>
              <a:gd name="connsiteY150" fmla="*/ 942975 h 3552825"/>
              <a:gd name="connsiteX151" fmla="*/ 1380300 w 7638225"/>
              <a:gd name="connsiteY151" fmla="*/ 914400 h 3552825"/>
              <a:gd name="connsiteX152" fmla="*/ 1389825 w 7638225"/>
              <a:gd name="connsiteY152" fmla="*/ 885825 h 3552825"/>
              <a:gd name="connsiteX153" fmla="*/ 1475550 w 7638225"/>
              <a:gd name="connsiteY153" fmla="*/ 838200 h 3552825"/>
              <a:gd name="connsiteX154" fmla="*/ 1551750 w 7638225"/>
              <a:gd name="connsiteY154" fmla="*/ 828675 h 3552825"/>
              <a:gd name="connsiteX155" fmla="*/ 1608900 w 7638225"/>
              <a:gd name="connsiteY155" fmla="*/ 800100 h 3552825"/>
              <a:gd name="connsiteX156" fmla="*/ 1618425 w 7638225"/>
              <a:gd name="connsiteY156" fmla="*/ 771525 h 3552825"/>
              <a:gd name="connsiteX157" fmla="*/ 1592231 w 7638225"/>
              <a:gd name="connsiteY157" fmla="*/ 719138 h 3552825"/>
              <a:gd name="connsiteX158" fmla="*/ 1573182 w 7638225"/>
              <a:gd name="connsiteY158" fmla="*/ 681038 h 3552825"/>
              <a:gd name="connsiteX159" fmla="*/ 1546987 w 7638225"/>
              <a:gd name="connsiteY159" fmla="*/ 645318 h 3552825"/>
              <a:gd name="connsiteX160" fmla="*/ 1532700 w 7638225"/>
              <a:gd name="connsiteY160" fmla="*/ 609600 h 3552825"/>
              <a:gd name="connsiteX161" fmla="*/ 1504125 w 7638225"/>
              <a:gd name="connsiteY161" fmla="*/ 600075 h 3552825"/>
              <a:gd name="connsiteX162" fmla="*/ 1475550 w 7638225"/>
              <a:gd name="connsiteY162" fmla="*/ 581025 h 3552825"/>
              <a:gd name="connsiteX163" fmla="*/ 1427925 w 7638225"/>
              <a:gd name="connsiteY163" fmla="*/ 495300 h 3552825"/>
              <a:gd name="connsiteX164" fmla="*/ 1399350 w 7638225"/>
              <a:gd name="connsiteY164" fmla="*/ 476250 h 3552825"/>
              <a:gd name="connsiteX165" fmla="*/ 1380300 w 7638225"/>
              <a:gd name="connsiteY165" fmla="*/ 447675 h 3552825"/>
              <a:gd name="connsiteX166" fmla="*/ 1351725 w 7638225"/>
              <a:gd name="connsiteY166" fmla="*/ 438150 h 3552825"/>
              <a:gd name="connsiteX167" fmla="*/ 1294575 w 7638225"/>
              <a:gd name="connsiteY167" fmla="*/ 400050 h 3552825"/>
              <a:gd name="connsiteX168" fmla="*/ 1294575 w 7638225"/>
              <a:gd name="connsiteY168" fmla="*/ 400050 h 3552825"/>
              <a:gd name="connsiteX169" fmla="*/ 1237425 w 7638225"/>
              <a:gd name="connsiteY169" fmla="*/ 342900 h 3552825"/>
              <a:gd name="connsiteX170" fmla="*/ 1208850 w 7638225"/>
              <a:gd name="connsiteY170" fmla="*/ 314325 h 3552825"/>
              <a:gd name="connsiteX171" fmla="*/ 1189800 w 7638225"/>
              <a:gd name="connsiteY171" fmla="*/ 285750 h 3552825"/>
              <a:gd name="connsiteX172" fmla="*/ 1161225 w 7638225"/>
              <a:gd name="connsiteY172" fmla="*/ 276225 h 3552825"/>
              <a:gd name="connsiteX173" fmla="*/ 1142175 w 7638225"/>
              <a:gd name="connsiteY173" fmla="*/ 247650 h 3552825"/>
              <a:gd name="connsiteX174" fmla="*/ 1037400 w 7638225"/>
              <a:gd name="connsiteY174" fmla="*/ 180975 h 3552825"/>
              <a:gd name="connsiteX175" fmla="*/ 1018350 w 7638225"/>
              <a:gd name="connsiteY175" fmla="*/ 152400 h 3552825"/>
              <a:gd name="connsiteX176" fmla="*/ 989775 w 7638225"/>
              <a:gd name="connsiteY176" fmla="*/ 123825 h 3552825"/>
              <a:gd name="connsiteX177" fmla="*/ 970725 w 7638225"/>
              <a:gd name="connsiteY177" fmla="*/ 95250 h 3552825"/>
              <a:gd name="connsiteX178" fmla="*/ 913575 w 7638225"/>
              <a:gd name="connsiteY178" fmla="*/ 47625 h 3552825"/>
              <a:gd name="connsiteX179" fmla="*/ 894525 w 7638225"/>
              <a:gd name="connsiteY179" fmla="*/ 19050 h 3552825"/>
              <a:gd name="connsiteX180" fmla="*/ 837375 w 7638225"/>
              <a:gd name="connsiteY180" fmla="*/ 9525 h 3552825"/>
              <a:gd name="connsiteX181" fmla="*/ 799275 w 7638225"/>
              <a:gd name="connsiteY181" fmla="*/ 0 h 3552825"/>
              <a:gd name="connsiteX182" fmla="*/ 656400 w 7638225"/>
              <a:gd name="connsiteY182" fmla="*/ 9525 h 3552825"/>
              <a:gd name="connsiteX183" fmla="*/ 599250 w 7638225"/>
              <a:gd name="connsiteY183" fmla="*/ 57150 h 3552825"/>
              <a:gd name="connsiteX184" fmla="*/ 504000 w 7638225"/>
              <a:gd name="connsiteY184" fmla="*/ 66675 h 3552825"/>
              <a:gd name="connsiteX185" fmla="*/ 427800 w 7638225"/>
              <a:gd name="connsiteY185" fmla="*/ 85725 h 3552825"/>
              <a:gd name="connsiteX186" fmla="*/ 418275 w 7638225"/>
              <a:gd name="connsiteY186" fmla="*/ 114300 h 3552825"/>
              <a:gd name="connsiteX187" fmla="*/ 446850 w 7638225"/>
              <a:gd name="connsiteY187" fmla="*/ 180975 h 3552825"/>
              <a:gd name="connsiteX188" fmla="*/ 504000 w 7638225"/>
              <a:gd name="connsiteY188" fmla="*/ 219075 h 3552825"/>
              <a:gd name="connsiteX189" fmla="*/ 513525 w 7638225"/>
              <a:gd name="connsiteY189" fmla="*/ 319087 h 3552825"/>
              <a:gd name="connsiteX190" fmla="*/ 480188 w 7638225"/>
              <a:gd name="connsiteY190" fmla="*/ 381000 h 3552825"/>
              <a:gd name="connsiteX191" fmla="*/ 456375 w 7638225"/>
              <a:gd name="connsiteY191" fmla="*/ 419100 h 3552825"/>
              <a:gd name="connsiteX192" fmla="*/ 399225 w 7638225"/>
              <a:gd name="connsiteY192" fmla="*/ 447675 h 3552825"/>
              <a:gd name="connsiteX193" fmla="*/ 301594 w 7638225"/>
              <a:gd name="connsiteY193" fmla="*/ 447675 h 3552825"/>
              <a:gd name="connsiteX194" fmla="*/ 275400 w 7638225"/>
              <a:gd name="connsiteY194" fmla="*/ 409575 h 3552825"/>
              <a:gd name="connsiteX195" fmla="*/ 18225 w 7638225"/>
              <a:gd name="connsiteY195" fmla="*/ 397669 h 3552825"/>
              <a:gd name="connsiteX196" fmla="*/ 56325 w 7638225"/>
              <a:gd name="connsiteY196" fmla="*/ 447675 h 3552825"/>
              <a:gd name="connsiteX197" fmla="*/ 72994 w 7638225"/>
              <a:gd name="connsiteY197" fmla="*/ 511969 h 3552825"/>
              <a:gd name="connsiteX198" fmla="*/ 3938 w 7638225"/>
              <a:gd name="connsiteY198" fmla="*/ 561975 h 3552825"/>
              <a:gd name="connsiteX199" fmla="*/ 30131 w 7638225"/>
              <a:gd name="connsiteY199" fmla="*/ 619125 h 3552825"/>
              <a:gd name="connsiteX200" fmla="*/ 46800 w 7638225"/>
              <a:gd name="connsiteY200" fmla="*/ 666750 h 3552825"/>
              <a:gd name="connsiteX201" fmla="*/ 65850 w 7638225"/>
              <a:gd name="connsiteY201" fmla="*/ 723900 h 3552825"/>
              <a:gd name="connsiteX202" fmla="*/ 163481 w 7638225"/>
              <a:gd name="connsiteY202" fmla="*/ 726281 h 3552825"/>
              <a:gd name="connsiteX203" fmla="*/ 199200 w 7638225"/>
              <a:gd name="connsiteY203" fmla="*/ 762000 h 3552825"/>
              <a:gd name="connsiteX204" fmla="*/ 256350 w 7638225"/>
              <a:gd name="connsiteY204" fmla="*/ 781050 h 3552825"/>
              <a:gd name="connsiteX205" fmla="*/ 284925 w 7638225"/>
              <a:gd name="connsiteY205" fmla="*/ 790575 h 3552825"/>
              <a:gd name="connsiteX206" fmla="*/ 303975 w 7638225"/>
              <a:gd name="connsiteY206" fmla="*/ 847725 h 3552825"/>
              <a:gd name="connsiteX207" fmla="*/ 323025 w 7638225"/>
              <a:gd name="connsiteY207" fmla="*/ 885825 h 3552825"/>
              <a:gd name="connsiteX0" fmla="*/ 7200075 w 7638225"/>
              <a:gd name="connsiteY0" fmla="*/ 3552825 h 3552825"/>
              <a:gd name="connsiteX1" fmla="*/ 7176263 w 7638225"/>
              <a:gd name="connsiteY1" fmla="*/ 3548063 h 3552825"/>
              <a:gd name="connsiteX2" fmla="*/ 7228650 w 7638225"/>
              <a:gd name="connsiteY2" fmla="*/ 3495675 h 3552825"/>
              <a:gd name="connsiteX3" fmla="*/ 7219125 w 7638225"/>
              <a:gd name="connsiteY3" fmla="*/ 3457575 h 3552825"/>
              <a:gd name="connsiteX4" fmla="*/ 7223887 w 7638225"/>
              <a:gd name="connsiteY4" fmla="*/ 3352800 h 3552825"/>
              <a:gd name="connsiteX5" fmla="*/ 7247700 w 7638225"/>
              <a:gd name="connsiteY5" fmla="*/ 3343275 h 3552825"/>
              <a:gd name="connsiteX6" fmla="*/ 7259606 w 7638225"/>
              <a:gd name="connsiteY6" fmla="*/ 3257550 h 3552825"/>
              <a:gd name="connsiteX7" fmla="*/ 7323900 w 7638225"/>
              <a:gd name="connsiteY7" fmla="*/ 3219450 h 3552825"/>
              <a:gd name="connsiteX8" fmla="*/ 7333425 w 7638225"/>
              <a:gd name="connsiteY8" fmla="*/ 3190875 h 3552825"/>
              <a:gd name="connsiteX9" fmla="*/ 7345331 w 7638225"/>
              <a:gd name="connsiteY9" fmla="*/ 2988469 h 3552825"/>
              <a:gd name="connsiteX10" fmla="*/ 7426294 w 7638225"/>
              <a:gd name="connsiteY10" fmla="*/ 2924175 h 3552825"/>
              <a:gd name="connsiteX11" fmla="*/ 7488206 w 7638225"/>
              <a:gd name="connsiteY11" fmla="*/ 2962275 h 3552825"/>
              <a:gd name="connsiteX12" fmla="*/ 7542975 w 7638225"/>
              <a:gd name="connsiteY12" fmla="*/ 2947988 h 3552825"/>
              <a:gd name="connsiteX13" fmla="*/ 7590600 w 7638225"/>
              <a:gd name="connsiteY13" fmla="*/ 2867025 h 3552825"/>
              <a:gd name="connsiteX14" fmla="*/ 7600125 w 7638225"/>
              <a:gd name="connsiteY14" fmla="*/ 2838450 h 3552825"/>
              <a:gd name="connsiteX15" fmla="*/ 7628700 w 7638225"/>
              <a:gd name="connsiteY15" fmla="*/ 2819400 h 3552825"/>
              <a:gd name="connsiteX16" fmla="*/ 7638225 w 7638225"/>
              <a:gd name="connsiteY16" fmla="*/ 2790825 h 3552825"/>
              <a:gd name="connsiteX17" fmla="*/ 7628700 w 7638225"/>
              <a:gd name="connsiteY17" fmla="*/ 2752725 h 3552825"/>
              <a:gd name="connsiteX18" fmla="*/ 7504875 w 7638225"/>
              <a:gd name="connsiteY18" fmla="*/ 2714625 h 3552825"/>
              <a:gd name="connsiteX19" fmla="*/ 7476300 w 7638225"/>
              <a:gd name="connsiteY19" fmla="*/ 2705100 h 3552825"/>
              <a:gd name="connsiteX20" fmla="*/ 7447725 w 7638225"/>
              <a:gd name="connsiteY20" fmla="*/ 2676525 h 3552825"/>
              <a:gd name="connsiteX21" fmla="*/ 7419150 w 7638225"/>
              <a:gd name="connsiteY21" fmla="*/ 2657475 h 3552825"/>
              <a:gd name="connsiteX22" fmla="*/ 7257225 w 7638225"/>
              <a:gd name="connsiteY22" fmla="*/ 2619375 h 3552825"/>
              <a:gd name="connsiteX23" fmla="*/ 7190550 w 7638225"/>
              <a:gd name="connsiteY23" fmla="*/ 2600325 h 3552825"/>
              <a:gd name="connsiteX24" fmla="*/ 7085775 w 7638225"/>
              <a:gd name="connsiteY24" fmla="*/ 2571750 h 3552825"/>
              <a:gd name="connsiteX25" fmla="*/ 7057200 w 7638225"/>
              <a:gd name="connsiteY25" fmla="*/ 2552700 h 3552825"/>
              <a:gd name="connsiteX26" fmla="*/ 6981000 w 7638225"/>
              <a:gd name="connsiteY26" fmla="*/ 2543175 h 3552825"/>
              <a:gd name="connsiteX27" fmla="*/ 6952425 w 7638225"/>
              <a:gd name="connsiteY27" fmla="*/ 2533650 h 3552825"/>
              <a:gd name="connsiteX28" fmla="*/ 6857175 w 7638225"/>
              <a:gd name="connsiteY28" fmla="*/ 2552700 h 3552825"/>
              <a:gd name="connsiteX29" fmla="*/ 6828600 w 7638225"/>
              <a:gd name="connsiteY29" fmla="*/ 2571750 h 3552825"/>
              <a:gd name="connsiteX30" fmla="*/ 6771450 w 7638225"/>
              <a:gd name="connsiteY30" fmla="*/ 2590800 h 3552825"/>
              <a:gd name="connsiteX31" fmla="*/ 6742875 w 7638225"/>
              <a:gd name="connsiteY31" fmla="*/ 2609850 h 3552825"/>
              <a:gd name="connsiteX32" fmla="*/ 6714300 w 7638225"/>
              <a:gd name="connsiteY32" fmla="*/ 2619375 h 3552825"/>
              <a:gd name="connsiteX33" fmla="*/ 6657150 w 7638225"/>
              <a:gd name="connsiteY33" fmla="*/ 2657475 h 3552825"/>
              <a:gd name="connsiteX34" fmla="*/ 6600000 w 7638225"/>
              <a:gd name="connsiteY34" fmla="*/ 2619375 h 3552825"/>
              <a:gd name="connsiteX35" fmla="*/ 6542850 w 7638225"/>
              <a:gd name="connsiteY35" fmla="*/ 2581275 h 3552825"/>
              <a:gd name="connsiteX36" fmla="*/ 6514275 w 7638225"/>
              <a:gd name="connsiteY36" fmla="*/ 2562225 h 3552825"/>
              <a:gd name="connsiteX37" fmla="*/ 6428550 w 7638225"/>
              <a:gd name="connsiteY37" fmla="*/ 2543175 h 3552825"/>
              <a:gd name="connsiteX38" fmla="*/ 6247575 w 7638225"/>
              <a:gd name="connsiteY38" fmla="*/ 2533650 h 3552825"/>
              <a:gd name="connsiteX39" fmla="*/ 6171375 w 7638225"/>
              <a:gd name="connsiteY39" fmla="*/ 2552700 h 3552825"/>
              <a:gd name="connsiteX40" fmla="*/ 6142800 w 7638225"/>
              <a:gd name="connsiteY40" fmla="*/ 2571750 h 3552825"/>
              <a:gd name="connsiteX41" fmla="*/ 6133275 w 7638225"/>
              <a:gd name="connsiteY41" fmla="*/ 2619375 h 3552825"/>
              <a:gd name="connsiteX42" fmla="*/ 6076125 w 7638225"/>
              <a:gd name="connsiteY42" fmla="*/ 2647950 h 3552825"/>
              <a:gd name="connsiteX43" fmla="*/ 5876100 w 7638225"/>
              <a:gd name="connsiteY43" fmla="*/ 2647950 h 3552825"/>
              <a:gd name="connsiteX44" fmla="*/ 5838000 w 7638225"/>
              <a:gd name="connsiteY44" fmla="*/ 2657475 h 3552825"/>
              <a:gd name="connsiteX45" fmla="*/ 5780850 w 7638225"/>
              <a:gd name="connsiteY45" fmla="*/ 2676525 h 3552825"/>
              <a:gd name="connsiteX46" fmla="*/ 5771325 w 7638225"/>
              <a:gd name="connsiteY46" fmla="*/ 2781300 h 3552825"/>
              <a:gd name="connsiteX47" fmla="*/ 5730844 w 7638225"/>
              <a:gd name="connsiteY47" fmla="*/ 2831306 h 3552825"/>
              <a:gd name="connsiteX48" fmla="*/ 5609400 w 7638225"/>
              <a:gd name="connsiteY48" fmla="*/ 2781300 h 3552825"/>
              <a:gd name="connsiteX49" fmla="*/ 5552250 w 7638225"/>
              <a:gd name="connsiteY49" fmla="*/ 2762250 h 3552825"/>
              <a:gd name="connsiteX50" fmla="*/ 5523675 w 7638225"/>
              <a:gd name="connsiteY50" fmla="*/ 2752725 h 3552825"/>
              <a:gd name="connsiteX51" fmla="*/ 5466525 w 7638225"/>
              <a:gd name="connsiteY51" fmla="*/ 2714625 h 3552825"/>
              <a:gd name="connsiteX52" fmla="*/ 5409375 w 7638225"/>
              <a:gd name="connsiteY52" fmla="*/ 2695575 h 3552825"/>
              <a:gd name="connsiteX53" fmla="*/ 5380800 w 7638225"/>
              <a:gd name="connsiteY53" fmla="*/ 2686050 h 3552825"/>
              <a:gd name="connsiteX54" fmla="*/ 5180775 w 7638225"/>
              <a:gd name="connsiteY54" fmla="*/ 2590800 h 3552825"/>
              <a:gd name="connsiteX55" fmla="*/ 5199825 w 7638225"/>
              <a:gd name="connsiteY55" fmla="*/ 2562225 h 3552825"/>
              <a:gd name="connsiteX56" fmla="*/ 5256975 w 7638225"/>
              <a:gd name="connsiteY56" fmla="*/ 2543175 h 3552825"/>
              <a:gd name="connsiteX57" fmla="*/ 5295075 w 7638225"/>
              <a:gd name="connsiteY57" fmla="*/ 2486025 h 3552825"/>
              <a:gd name="connsiteX58" fmla="*/ 5314125 w 7638225"/>
              <a:gd name="connsiteY58" fmla="*/ 2457450 h 3552825"/>
              <a:gd name="connsiteX59" fmla="*/ 5304600 w 7638225"/>
              <a:gd name="connsiteY59" fmla="*/ 2400300 h 3552825"/>
              <a:gd name="connsiteX60" fmla="*/ 5266500 w 7638225"/>
              <a:gd name="connsiteY60" fmla="*/ 2390775 h 3552825"/>
              <a:gd name="connsiteX61" fmla="*/ 5209350 w 7638225"/>
              <a:gd name="connsiteY61" fmla="*/ 2371725 h 3552825"/>
              <a:gd name="connsiteX62" fmla="*/ 5180775 w 7638225"/>
              <a:gd name="connsiteY62" fmla="*/ 2362200 h 3552825"/>
              <a:gd name="connsiteX63" fmla="*/ 5152200 w 7638225"/>
              <a:gd name="connsiteY63" fmla="*/ 2352675 h 3552825"/>
              <a:gd name="connsiteX64" fmla="*/ 5123625 w 7638225"/>
              <a:gd name="connsiteY64" fmla="*/ 2295525 h 3552825"/>
              <a:gd name="connsiteX65" fmla="*/ 5133150 w 7638225"/>
              <a:gd name="connsiteY65" fmla="*/ 2257425 h 3552825"/>
              <a:gd name="connsiteX66" fmla="*/ 5123625 w 7638225"/>
              <a:gd name="connsiteY66" fmla="*/ 2143125 h 3552825"/>
              <a:gd name="connsiteX67" fmla="*/ 5095050 w 7638225"/>
              <a:gd name="connsiteY67" fmla="*/ 2124075 h 3552825"/>
              <a:gd name="connsiteX68" fmla="*/ 5009325 w 7638225"/>
              <a:gd name="connsiteY68" fmla="*/ 2114550 h 3552825"/>
              <a:gd name="connsiteX69" fmla="*/ 5037900 w 7638225"/>
              <a:gd name="connsiteY69" fmla="*/ 2028825 h 3552825"/>
              <a:gd name="connsiteX70" fmla="*/ 5047425 w 7638225"/>
              <a:gd name="connsiteY70" fmla="*/ 2000250 h 3552825"/>
              <a:gd name="connsiteX71" fmla="*/ 5037900 w 7638225"/>
              <a:gd name="connsiteY71" fmla="*/ 1895475 h 3552825"/>
              <a:gd name="connsiteX72" fmla="*/ 4952175 w 7638225"/>
              <a:gd name="connsiteY72" fmla="*/ 1847850 h 3552825"/>
              <a:gd name="connsiteX73" fmla="*/ 4923600 w 7638225"/>
              <a:gd name="connsiteY73" fmla="*/ 1828800 h 3552825"/>
              <a:gd name="connsiteX74" fmla="*/ 4809300 w 7638225"/>
              <a:gd name="connsiteY74" fmla="*/ 1819275 h 3552825"/>
              <a:gd name="connsiteX75" fmla="*/ 4780725 w 7638225"/>
              <a:gd name="connsiteY75" fmla="*/ 1809750 h 3552825"/>
              <a:gd name="connsiteX76" fmla="*/ 4723575 w 7638225"/>
              <a:gd name="connsiteY76" fmla="*/ 1781175 h 3552825"/>
              <a:gd name="connsiteX77" fmla="*/ 4704525 w 7638225"/>
              <a:gd name="connsiteY77" fmla="*/ 1752600 h 3552825"/>
              <a:gd name="connsiteX78" fmla="*/ 4685475 w 7638225"/>
              <a:gd name="connsiteY78" fmla="*/ 1676400 h 3552825"/>
              <a:gd name="connsiteX79" fmla="*/ 4647375 w 7638225"/>
              <a:gd name="connsiteY79" fmla="*/ 1619250 h 3552825"/>
              <a:gd name="connsiteX80" fmla="*/ 4590225 w 7638225"/>
              <a:gd name="connsiteY80" fmla="*/ 1600200 h 3552825"/>
              <a:gd name="connsiteX81" fmla="*/ 4371150 w 7638225"/>
              <a:gd name="connsiteY81" fmla="*/ 1609725 h 3552825"/>
              <a:gd name="connsiteX82" fmla="*/ 4352100 w 7638225"/>
              <a:gd name="connsiteY82" fmla="*/ 1638300 h 3552825"/>
              <a:gd name="connsiteX83" fmla="*/ 4342575 w 7638225"/>
              <a:gd name="connsiteY83" fmla="*/ 1704975 h 3552825"/>
              <a:gd name="connsiteX84" fmla="*/ 4314000 w 7638225"/>
              <a:gd name="connsiteY84" fmla="*/ 1724025 h 3552825"/>
              <a:gd name="connsiteX85" fmla="*/ 4228275 w 7638225"/>
              <a:gd name="connsiteY85" fmla="*/ 1714500 h 3552825"/>
              <a:gd name="connsiteX86" fmla="*/ 4199700 w 7638225"/>
              <a:gd name="connsiteY86" fmla="*/ 1619250 h 3552825"/>
              <a:gd name="connsiteX87" fmla="*/ 4190175 w 7638225"/>
              <a:gd name="connsiteY87" fmla="*/ 1590675 h 3552825"/>
              <a:gd name="connsiteX88" fmla="*/ 4123500 w 7638225"/>
              <a:gd name="connsiteY88" fmla="*/ 1571625 h 3552825"/>
              <a:gd name="connsiteX89" fmla="*/ 3935382 w 7638225"/>
              <a:gd name="connsiteY89" fmla="*/ 1631156 h 3552825"/>
              <a:gd name="connsiteX90" fmla="*/ 3856800 w 7638225"/>
              <a:gd name="connsiteY90" fmla="*/ 1631156 h 3552825"/>
              <a:gd name="connsiteX91" fmla="*/ 3828225 w 7638225"/>
              <a:gd name="connsiteY91" fmla="*/ 1619250 h 3552825"/>
              <a:gd name="connsiteX92" fmla="*/ 3759169 w 7638225"/>
              <a:gd name="connsiteY92" fmla="*/ 1626394 h 3552825"/>
              <a:gd name="connsiteX93" fmla="*/ 3856800 w 7638225"/>
              <a:gd name="connsiteY93" fmla="*/ 1719263 h 3552825"/>
              <a:gd name="connsiteX94" fmla="*/ 3835369 w 7638225"/>
              <a:gd name="connsiteY94" fmla="*/ 1774032 h 3552825"/>
              <a:gd name="connsiteX95" fmla="*/ 3818700 w 7638225"/>
              <a:gd name="connsiteY95" fmla="*/ 1809750 h 3552825"/>
              <a:gd name="connsiteX96" fmla="*/ 3837750 w 7638225"/>
              <a:gd name="connsiteY96" fmla="*/ 1876425 h 3552825"/>
              <a:gd name="connsiteX97" fmla="*/ 3828225 w 7638225"/>
              <a:gd name="connsiteY97" fmla="*/ 1957388 h 3552825"/>
              <a:gd name="connsiteX98" fmla="*/ 3830606 w 7638225"/>
              <a:gd name="connsiteY98" fmla="*/ 2016918 h 3552825"/>
              <a:gd name="connsiteX99" fmla="*/ 3723450 w 7638225"/>
              <a:gd name="connsiteY99" fmla="*/ 1976438 h 3552825"/>
              <a:gd name="connsiteX100" fmla="*/ 3675825 w 7638225"/>
              <a:gd name="connsiteY100" fmla="*/ 1955006 h 3552825"/>
              <a:gd name="connsiteX101" fmla="*/ 3559144 w 7638225"/>
              <a:gd name="connsiteY101" fmla="*/ 1959768 h 3552825"/>
              <a:gd name="connsiteX102" fmla="*/ 3552001 w 7638225"/>
              <a:gd name="connsiteY102" fmla="*/ 2019300 h 3552825"/>
              <a:gd name="connsiteX103" fmla="*/ 3428175 w 7638225"/>
              <a:gd name="connsiteY103" fmla="*/ 2019300 h 3552825"/>
              <a:gd name="connsiteX104" fmla="*/ 3399600 w 7638225"/>
              <a:gd name="connsiteY104" fmla="*/ 2038350 h 3552825"/>
              <a:gd name="connsiteX105" fmla="*/ 3361500 w 7638225"/>
              <a:gd name="connsiteY105" fmla="*/ 2028825 h 3552825"/>
              <a:gd name="connsiteX106" fmla="*/ 3332925 w 7638225"/>
              <a:gd name="connsiteY106" fmla="*/ 2019300 h 3552825"/>
              <a:gd name="connsiteX107" fmla="*/ 3256725 w 7638225"/>
              <a:gd name="connsiteY107" fmla="*/ 2000250 h 3552825"/>
              <a:gd name="connsiteX108" fmla="*/ 3228150 w 7638225"/>
              <a:gd name="connsiteY108" fmla="*/ 1981200 h 3552825"/>
              <a:gd name="connsiteX109" fmla="*/ 3142425 w 7638225"/>
              <a:gd name="connsiteY109" fmla="*/ 1885950 h 3552825"/>
              <a:gd name="connsiteX110" fmla="*/ 3094800 w 7638225"/>
              <a:gd name="connsiteY110" fmla="*/ 1847850 h 3552825"/>
              <a:gd name="connsiteX111" fmla="*/ 2970975 w 7638225"/>
              <a:gd name="connsiteY111" fmla="*/ 1826418 h 3552825"/>
              <a:gd name="connsiteX112" fmla="*/ 2918587 w 7638225"/>
              <a:gd name="connsiteY112" fmla="*/ 1828800 h 3552825"/>
              <a:gd name="connsiteX113" fmla="*/ 2870963 w 7638225"/>
              <a:gd name="connsiteY113" fmla="*/ 1850232 h 3552825"/>
              <a:gd name="connsiteX114" fmla="*/ 2818575 w 7638225"/>
              <a:gd name="connsiteY114" fmla="*/ 1857375 h 3552825"/>
              <a:gd name="connsiteX115" fmla="*/ 2770950 w 7638225"/>
              <a:gd name="connsiteY115" fmla="*/ 1800225 h 3552825"/>
              <a:gd name="connsiteX116" fmla="*/ 2742375 w 7638225"/>
              <a:gd name="connsiteY116" fmla="*/ 1781175 h 3552825"/>
              <a:gd name="connsiteX117" fmla="*/ 2685225 w 7638225"/>
              <a:gd name="connsiteY117" fmla="*/ 1762125 h 3552825"/>
              <a:gd name="connsiteX118" fmla="*/ 2609025 w 7638225"/>
              <a:gd name="connsiteY118" fmla="*/ 1743075 h 3552825"/>
              <a:gd name="connsiteX119" fmla="*/ 2494725 w 7638225"/>
              <a:gd name="connsiteY119" fmla="*/ 1685925 h 3552825"/>
              <a:gd name="connsiteX120" fmla="*/ 2475675 w 7638225"/>
              <a:gd name="connsiteY120" fmla="*/ 1657350 h 3552825"/>
              <a:gd name="connsiteX121" fmla="*/ 2401856 w 7638225"/>
              <a:gd name="connsiteY121" fmla="*/ 1616869 h 3552825"/>
              <a:gd name="connsiteX122" fmla="*/ 2478056 w 7638225"/>
              <a:gd name="connsiteY122" fmla="*/ 1564482 h 3552825"/>
              <a:gd name="connsiteX123" fmla="*/ 2492344 w 7638225"/>
              <a:gd name="connsiteY123" fmla="*/ 1524000 h 3552825"/>
              <a:gd name="connsiteX124" fmla="*/ 2370900 w 7638225"/>
              <a:gd name="connsiteY124" fmla="*/ 1447800 h 3552825"/>
              <a:gd name="connsiteX125" fmla="*/ 2342325 w 7638225"/>
              <a:gd name="connsiteY125" fmla="*/ 1419225 h 3552825"/>
              <a:gd name="connsiteX126" fmla="*/ 2313750 w 7638225"/>
              <a:gd name="connsiteY126" fmla="*/ 1409700 h 3552825"/>
              <a:gd name="connsiteX127" fmla="*/ 2199450 w 7638225"/>
              <a:gd name="connsiteY127" fmla="*/ 1362075 h 3552825"/>
              <a:gd name="connsiteX128" fmla="*/ 2170875 w 7638225"/>
              <a:gd name="connsiteY128" fmla="*/ 1352550 h 3552825"/>
              <a:gd name="connsiteX129" fmla="*/ 2113725 w 7638225"/>
              <a:gd name="connsiteY129" fmla="*/ 1371600 h 3552825"/>
              <a:gd name="connsiteX130" fmla="*/ 2073244 w 7638225"/>
              <a:gd name="connsiteY130" fmla="*/ 1359694 h 3552825"/>
              <a:gd name="connsiteX131" fmla="*/ 2042287 w 7638225"/>
              <a:gd name="connsiteY131" fmla="*/ 1331119 h 3552825"/>
              <a:gd name="connsiteX132" fmla="*/ 2037525 w 7638225"/>
              <a:gd name="connsiteY132" fmla="*/ 1276350 h 3552825"/>
              <a:gd name="connsiteX133" fmla="*/ 2023238 w 7638225"/>
              <a:gd name="connsiteY133" fmla="*/ 1209675 h 3552825"/>
              <a:gd name="connsiteX134" fmla="*/ 1970850 w 7638225"/>
              <a:gd name="connsiteY134" fmla="*/ 1154906 h 3552825"/>
              <a:gd name="connsiteX135" fmla="*/ 1927988 w 7638225"/>
              <a:gd name="connsiteY135" fmla="*/ 1109662 h 3552825"/>
              <a:gd name="connsiteX136" fmla="*/ 1904175 w 7638225"/>
              <a:gd name="connsiteY136" fmla="*/ 1057275 h 3552825"/>
              <a:gd name="connsiteX137" fmla="*/ 1866075 w 7638225"/>
              <a:gd name="connsiteY137" fmla="*/ 1019175 h 3552825"/>
              <a:gd name="connsiteX138" fmla="*/ 1837500 w 7638225"/>
              <a:gd name="connsiteY138" fmla="*/ 1009650 h 3552825"/>
              <a:gd name="connsiteX139" fmla="*/ 1808925 w 7638225"/>
              <a:gd name="connsiteY139" fmla="*/ 1000125 h 3552825"/>
              <a:gd name="connsiteX140" fmla="*/ 1780350 w 7638225"/>
              <a:gd name="connsiteY140" fmla="*/ 981075 h 3552825"/>
              <a:gd name="connsiteX141" fmla="*/ 1723200 w 7638225"/>
              <a:gd name="connsiteY141" fmla="*/ 1009650 h 3552825"/>
              <a:gd name="connsiteX142" fmla="*/ 1704150 w 7638225"/>
              <a:gd name="connsiteY142" fmla="*/ 1038225 h 3552825"/>
              <a:gd name="connsiteX143" fmla="*/ 1594612 w 7638225"/>
              <a:gd name="connsiteY143" fmla="*/ 1090613 h 3552825"/>
              <a:gd name="connsiteX144" fmla="*/ 1408875 w 7638225"/>
              <a:gd name="connsiteY144" fmla="*/ 1038225 h 3552825"/>
              <a:gd name="connsiteX145" fmla="*/ 1335056 w 7638225"/>
              <a:gd name="connsiteY145" fmla="*/ 1050132 h 3552825"/>
              <a:gd name="connsiteX146" fmla="*/ 1289813 w 7638225"/>
              <a:gd name="connsiteY146" fmla="*/ 1045369 h 3552825"/>
              <a:gd name="connsiteX147" fmla="*/ 1263619 w 7638225"/>
              <a:gd name="connsiteY147" fmla="*/ 995362 h 3552825"/>
              <a:gd name="connsiteX148" fmla="*/ 1227900 w 7638225"/>
              <a:gd name="connsiteY148" fmla="*/ 957263 h 3552825"/>
              <a:gd name="connsiteX149" fmla="*/ 1323150 w 7638225"/>
              <a:gd name="connsiteY149" fmla="*/ 952500 h 3552825"/>
              <a:gd name="connsiteX150" fmla="*/ 1351725 w 7638225"/>
              <a:gd name="connsiteY150" fmla="*/ 942975 h 3552825"/>
              <a:gd name="connsiteX151" fmla="*/ 1380300 w 7638225"/>
              <a:gd name="connsiteY151" fmla="*/ 914400 h 3552825"/>
              <a:gd name="connsiteX152" fmla="*/ 1389825 w 7638225"/>
              <a:gd name="connsiteY152" fmla="*/ 885825 h 3552825"/>
              <a:gd name="connsiteX153" fmla="*/ 1475550 w 7638225"/>
              <a:gd name="connsiteY153" fmla="*/ 838200 h 3552825"/>
              <a:gd name="connsiteX154" fmla="*/ 1551750 w 7638225"/>
              <a:gd name="connsiteY154" fmla="*/ 828675 h 3552825"/>
              <a:gd name="connsiteX155" fmla="*/ 1608900 w 7638225"/>
              <a:gd name="connsiteY155" fmla="*/ 800100 h 3552825"/>
              <a:gd name="connsiteX156" fmla="*/ 1618425 w 7638225"/>
              <a:gd name="connsiteY156" fmla="*/ 771525 h 3552825"/>
              <a:gd name="connsiteX157" fmla="*/ 1592231 w 7638225"/>
              <a:gd name="connsiteY157" fmla="*/ 719138 h 3552825"/>
              <a:gd name="connsiteX158" fmla="*/ 1573182 w 7638225"/>
              <a:gd name="connsiteY158" fmla="*/ 681038 h 3552825"/>
              <a:gd name="connsiteX159" fmla="*/ 1546987 w 7638225"/>
              <a:gd name="connsiteY159" fmla="*/ 645318 h 3552825"/>
              <a:gd name="connsiteX160" fmla="*/ 1532700 w 7638225"/>
              <a:gd name="connsiteY160" fmla="*/ 609600 h 3552825"/>
              <a:gd name="connsiteX161" fmla="*/ 1504125 w 7638225"/>
              <a:gd name="connsiteY161" fmla="*/ 600075 h 3552825"/>
              <a:gd name="connsiteX162" fmla="*/ 1475550 w 7638225"/>
              <a:gd name="connsiteY162" fmla="*/ 581025 h 3552825"/>
              <a:gd name="connsiteX163" fmla="*/ 1427925 w 7638225"/>
              <a:gd name="connsiteY163" fmla="*/ 495300 h 3552825"/>
              <a:gd name="connsiteX164" fmla="*/ 1399350 w 7638225"/>
              <a:gd name="connsiteY164" fmla="*/ 476250 h 3552825"/>
              <a:gd name="connsiteX165" fmla="*/ 1380300 w 7638225"/>
              <a:gd name="connsiteY165" fmla="*/ 447675 h 3552825"/>
              <a:gd name="connsiteX166" fmla="*/ 1351725 w 7638225"/>
              <a:gd name="connsiteY166" fmla="*/ 438150 h 3552825"/>
              <a:gd name="connsiteX167" fmla="*/ 1294575 w 7638225"/>
              <a:gd name="connsiteY167" fmla="*/ 400050 h 3552825"/>
              <a:gd name="connsiteX168" fmla="*/ 1294575 w 7638225"/>
              <a:gd name="connsiteY168" fmla="*/ 400050 h 3552825"/>
              <a:gd name="connsiteX169" fmla="*/ 1237425 w 7638225"/>
              <a:gd name="connsiteY169" fmla="*/ 342900 h 3552825"/>
              <a:gd name="connsiteX170" fmla="*/ 1208850 w 7638225"/>
              <a:gd name="connsiteY170" fmla="*/ 314325 h 3552825"/>
              <a:gd name="connsiteX171" fmla="*/ 1189800 w 7638225"/>
              <a:gd name="connsiteY171" fmla="*/ 285750 h 3552825"/>
              <a:gd name="connsiteX172" fmla="*/ 1161225 w 7638225"/>
              <a:gd name="connsiteY172" fmla="*/ 276225 h 3552825"/>
              <a:gd name="connsiteX173" fmla="*/ 1142175 w 7638225"/>
              <a:gd name="connsiteY173" fmla="*/ 247650 h 3552825"/>
              <a:gd name="connsiteX174" fmla="*/ 1037400 w 7638225"/>
              <a:gd name="connsiteY174" fmla="*/ 180975 h 3552825"/>
              <a:gd name="connsiteX175" fmla="*/ 1018350 w 7638225"/>
              <a:gd name="connsiteY175" fmla="*/ 152400 h 3552825"/>
              <a:gd name="connsiteX176" fmla="*/ 989775 w 7638225"/>
              <a:gd name="connsiteY176" fmla="*/ 123825 h 3552825"/>
              <a:gd name="connsiteX177" fmla="*/ 970725 w 7638225"/>
              <a:gd name="connsiteY177" fmla="*/ 95250 h 3552825"/>
              <a:gd name="connsiteX178" fmla="*/ 913575 w 7638225"/>
              <a:gd name="connsiteY178" fmla="*/ 47625 h 3552825"/>
              <a:gd name="connsiteX179" fmla="*/ 894525 w 7638225"/>
              <a:gd name="connsiteY179" fmla="*/ 19050 h 3552825"/>
              <a:gd name="connsiteX180" fmla="*/ 837375 w 7638225"/>
              <a:gd name="connsiteY180" fmla="*/ 9525 h 3552825"/>
              <a:gd name="connsiteX181" fmla="*/ 799275 w 7638225"/>
              <a:gd name="connsiteY181" fmla="*/ 0 h 3552825"/>
              <a:gd name="connsiteX182" fmla="*/ 656400 w 7638225"/>
              <a:gd name="connsiteY182" fmla="*/ 9525 h 3552825"/>
              <a:gd name="connsiteX183" fmla="*/ 599250 w 7638225"/>
              <a:gd name="connsiteY183" fmla="*/ 57150 h 3552825"/>
              <a:gd name="connsiteX184" fmla="*/ 504000 w 7638225"/>
              <a:gd name="connsiteY184" fmla="*/ 66675 h 3552825"/>
              <a:gd name="connsiteX185" fmla="*/ 427800 w 7638225"/>
              <a:gd name="connsiteY185" fmla="*/ 85725 h 3552825"/>
              <a:gd name="connsiteX186" fmla="*/ 418275 w 7638225"/>
              <a:gd name="connsiteY186" fmla="*/ 114300 h 3552825"/>
              <a:gd name="connsiteX187" fmla="*/ 446850 w 7638225"/>
              <a:gd name="connsiteY187" fmla="*/ 180975 h 3552825"/>
              <a:gd name="connsiteX188" fmla="*/ 504000 w 7638225"/>
              <a:gd name="connsiteY188" fmla="*/ 219075 h 3552825"/>
              <a:gd name="connsiteX189" fmla="*/ 513525 w 7638225"/>
              <a:gd name="connsiteY189" fmla="*/ 319087 h 3552825"/>
              <a:gd name="connsiteX190" fmla="*/ 480188 w 7638225"/>
              <a:gd name="connsiteY190" fmla="*/ 381000 h 3552825"/>
              <a:gd name="connsiteX191" fmla="*/ 456375 w 7638225"/>
              <a:gd name="connsiteY191" fmla="*/ 419100 h 3552825"/>
              <a:gd name="connsiteX192" fmla="*/ 399225 w 7638225"/>
              <a:gd name="connsiteY192" fmla="*/ 447675 h 3552825"/>
              <a:gd name="connsiteX193" fmla="*/ 301594 w 7638225"/>
              <a:gd name="connsiteY193" fmla="*/ 447675 h 3552825"/>
              <a:gd name="connsiteX194" fmla="*/ 275400 w 7638225"/>
              <a:gd name="connsiteY194" fmla="*/ 409575 h 3552825"/>
              <a:gd name="connsiteX195" fmla="*/ 18225 w 7638225"/>
              <a:gd name="connsiteY195" fmla="*/ 397669 h 3552825"/>
              <a:gd name="connsiteX196" fmla="*/ 56325 w 7638225"/>
              <a:gd name="connsiteY196" fmla="*/ 447675 h 3552825"/>
              <a:gd name="connsiteX197" fmla="*/ 72994 w 7638225"/>
              <a:gd name="connsiteY197" fmla="*/ 511969 h 3552825"/>
              <a:gd name="connsiteX198" fmla="*/ 3938 w 7638225"/>
              <a:gd name="connsiteY198" fmla="*/ 561975 h 3552825"/>
              <a:gd name="connsiteX199" fmla="*/ 30131 w 7638225"/>
              <a:gd name="connsiteY199" fmla="*/ 619125 h 3552825"/>
              <a:gd name="connsiteX200" fmla="*/ 46800 w 7638225"/>
              <a:gd name="connsiteY200" fmla="*/ 666750 h 3552825"/>
              <a:gd name="connsiteX201" fmla="*/ 65850 w 7638225"/>
              <a:gd name="connsiteY201" fmla="*/ 723900 h 3552825"/>
              <a:gd name="connsiteX202" fmla="*/ 163481 w 7638225"/>
              <a:gd name="connsiteY202" fmla="*/ 726281 h 3552825"/>
              <a:gd name="connsiteX203" fmla="*/ 199200 w 7638225"/>
              <a:gd name="connsiteY203" fmla="*/ 762000 h 3552825"/>
              <a:gd name="connsiteX204" fmla="*/ 256350 w 7638225"/>
              <a:gd name="connsiteY204" fmla="*/ 781050 h 3552825"/>
              <a:gd name="connsiteX205" fmla="*/ 284925 w 7638225"/>
              <a:gd name="connsiteY205" fmla="*/ 790575 h 3552825"/>
              <a:gd name="connsiteX206" fmla="*/ 303975 w 7638225"/>
              <a:gd name="connsiteY206" fmla="*/ 847725 h 3552825"/>
              <a:gd name="connsiteX207" fmla="*/ 323025 w 7638225"/>
              <a:gd name="connsiteY207" fmla="*/ 885825 h 3552825"/>
              <a:gd name="connsiteX0" fmla="*/ 7200075 w 7638225"/>
              <a:gd name="connsiteY0" fmla="*/ 3552825 h 3552825"/>
              <a:gd name="connsiteX1" fmla="*/ 7176263 w 7638225"/>
              <a:gd name="connsiteY1" fmla="*/ 3548063 h 3552825"/>
              <a:gd name="connsiteX2" fmla="*/ 7228650 w 7638225"/>
              <a:gd name="connsiteY2" fmla="*/ 3495675 h 3552825"/>
              <a:gd name="connsiteX3" fmla="*/ 7219125 w 7638225"/>
              <a:gd name="connsiteY3" fmla="*/ 3457575 h 3552825"/>
              <a:gd name="connsiteX4" fmla="*/ 7223887 w 7638225"/>
              <a:gd name="connsiteY4" fmla="*/ 3352800 h 3552825"/>
              <a:gd name="connsiteX5" fmla="*/ 7247700 w 7638225"/>
              <a:gd name="connsiteY5" fmla="*/ 3343275 h 3552825"/>
              <a:gd name="connsiteX6" fmla="*/ 7259606 w 7638225"/>
              <a:gd name="connsiteY6" fmla="*/ 3257550 h 3552825"/>
              <a:gd name="connsiteX7" fmla="*/ 7323900 w 7638225"/>
              <a:gd name="connsiteY7" fmla="*/ 3219450 h 3552825"/>
              <a:gd name="connsiteX8" fmla="*/ 7333425 w 7638225"/>
              <a:gd name="connsiteY8" fmla="*/ 3190875 h 3552825"/>
              <a:gd name="connsiteX9" fmla="*/ 7345331 w 7638225"/>
              <a:gd name="connsiteY9" fmla="*/ 2988469 h 3552825"/>
              <a:gd name="connsiteX10" fmla="*/ 7426294 w 7638225"/>
              <a:gd name="connsiteY10" fmla="*/ 2924175 h 3552825"/>
              <a:gd name="connsiteX11" fmla="*/ 7488206 w 7638225"/>
              <a:gd name="connsiteY11" fmla="*/ 2962275 h 3552825"/>
              <a:gd name="connsiteX12" fmla="*/ 7542975 w 7638225"/>
              <a:gd name="connsiteY12" fmla="*/ 2947988 h 3552825"/>
              <a:gd name="connsiteX13" fmla="*/ 7590600 w 7638225"/>
              <a:gd name="connsiteY13" fmla="*/ 2867025 h 3552825"/>
              <a:gd name="connsiteX14" fmla="*/ 7600125 w 7638225"/>
              <a:gd name="connsiteY14" fmla="*/ 2838450 h 3552825"/>
              <a:gd name="connsiteX15" fmla="*/ 7628700 w 7638225"/>
              <a:gd name="connsiteY15" fmla="*/ 2819400 h 3552825"/>
              <a:gd name="connsiteX16" fmla="*/ 7638225 w 7638225"/>
              <a:gd name="connsiteY16" fmla="*/ 2790825 h 3552825"/>
              <a:gd name="connsiteX17" fmla="*/ 7628700 w 7638225"/>
              <a:gd name="connsiteY17" fmla="*/ 2752725 h 3552825"/>
              <a:gd name="connsiteX18" fmla="*/ 7504875 w 7638225"/>
              <a:gd name="connsiteY18" fmla="*/ 2714625 h 3552825"/>
              <a:gd name="connsiteX19" fmla="*/ 7476300 w 7638225"/>
              <a:gd name="connsiteY19" fmla="*/ 2705100 h 3552825"/>
              <a:gd name="connsiteX20" fmla="*/ 7447725 w 7638225"/>
              <a:gd name="connsiteY20" fmla="*/ 2676525 h 3552825"/>
              <a:gd name="connsiteX21" fmla="*/ 7419150 w 7638225"/>
              <a:gd name="connsiteY21" fmla="*/ 2657475 h 3552825"/>
              <a:gd name="connsiteX22" fmla="*/ 7257225 w 7638225"/>
              <a:gd name="connsiteY22" fmla="*/ 2619375 h 3552825"/>
              <a:gd name="connsiteX23" fmla="*/ 7190550 w 7638225"/>
              <a:gd name="connsiteY23" fmla="*/ 2600325 h 3552825"/>
              <a:gd name="connsiteX24" fmla="*/ 7085775 w 7638225"/>
              <a:gd name="connsiteY24" fmla="*/ 2571750 h 3552825"/>
              <a:gd name="connsiteX25" fmla="*/ 7057200 w 7638225"/>
              <a:gd name="connsiteY25" fmla="*/ 2552700 h 3552825"/>
              <a:gd name="connsiteX26" fmla="*/ 6981000 w 7638225"/>
              <a:gd name="connsiteY26" fmla="*/ 2543175 h 3552825"/>
              <a:gd name="connsiteX27" fmla="*/ 6952425 w 7638225"/>
              <a:gd name="connsiteY27" fmla="*/ 2533650 h 3552825"/>
              <a:gd name="connsiteX28" fmla="*/ 6857175 w 7638225"/>
              <a:gd name="connsiteY28" fmla="*/ 2552700 h 3552825"/>
              <a:gd name="connsiteX29" fmla="*/ 6828600 w 7638225"/>
              <a:gd name="connsiteY29" fmla="*/ 2571750 h 3552825"/>
              <a:gd name="connsiteX30" fmla="*/ 6771450 w 7638225"/>
              <a:gd name="connsiteY30" fmla="*/ 2590800 h 3552825"/>
              <a:gd name="connsiteX31" fmla="*/ 6742875 w 7638225"/>
              <a:gd name="connsiteY31" fmla="*/ 2609850 h 3552825"/>
              <a:gd name="connsiteX32" fmla="*/ 6714300 w 7638225"/>
              <a:gd name="connsiteY32" fmla="*/ 2619375 h 3552825"/>
              <a:gd name="connsiteX33" fmla="*/ 6657150 w 7638225"/>
              <a:gd name="connsiteY33" fmla="*/ 2657475 h 3552825"/>
              <a:gd name="connsiteX34" fmla="*/ 6600000 w 7638225"/>
              <a:gd name="connsiteY34" fmla="*/ 2619375 h 3552825"/>
              <a:gd name="connsiteX35" fmla="*/ 6542850 w 7638225"/>
              <a:gd name="connsiteY35" fmla="*/ 2581275 h 3552825"/>
              <a:gd name="connsiteX36" fmla="*/ 6514275 w 7638225"/>
              <a:gd name="connsiteY36" fmla="*/ 2562225 h 3552825"/>
              <a:gd name="connsiteX37" fmla="*/ 6428550 w 7638225"/>
              <a:gd name="connsiteY37" fmla="*/ 2543175 h 3552825"/>
              <a:gd name="connsiteX38" fmla="*/ 6247575 w 7638225"/>
              <a:gd name="connsiteY38" fmla="*/ 2533650 h 3552825"/>
              <a:gd name="connsiteX39" fmla="*/ 6171375 w 7638225"/>
              <a:gd name="connsiteY39" fmla="*/ 2552700 h 3552825"/>
              <a:gd name="connsiteX40" fmla="*/ 6142800 w 7638225"/>
              <a:gd name="connsiteY40" fmla="*/ 2571750 h 3552825"/>
              <a:gd name="connsiteX41" fmla="*/ 6133275 w 7638225"/>
              <a:gd name="connsiteY41" fmla="*/ 2619375 h 3552825"/>
              <a:gd name="connsiteX42" fmla="*/ 6076125 w 7638225"/>
              <a:gd name="connsiteY42" fmla="*/ 2647950 h 3552825"/>
              <a:gd name="connsiteX43" fmla="*/ 5876100 w 7638225"/>
              <a:gd name="connsiteY43" fmla="*/ 2647950 h 3552825"/>
              <a:gd name="connsiteX44" fmla="*/ 5838000 w 7638225"/>
              <a:gd name="connsiteY44" fmla="*/ 2657475 h 3552825"/>
              <a:gd name="connsiteX45" fmla="*/ 5780850 w 7638225"/>
              <a:gd name="connsiteY45" fmla="*/ 2676525 h 3552825"/>
              <a:gd name="connsiteX46" fmla="*/ 5771325 w 7638225"/>
              <a:gd name="connsiteY46" fmla="*/ 2781300 h 3552825"/>
              <a:gd name="connsiteX47" fmla="*/ 5730844 w 7638225"/>
              <a:gd name="connsiteY47" fmla="*/ 2831306 h 3552825"/>
              <a:gd name="connsiteX48" fmla="*/ 5609400 w 7638225"/>
              <a:gd name="connsiteY48" fmla="*/ 2781300 h 3552825"/>
              <a:gd name="connsiteX49" fmla="*/ 5552250 w 7638225"/>
              <a:gd name="connsiteY49" fmla="*/ 2762250 h 3552825"/>
              <a:gd name="connsiteX50" fmla="*/ 5523675 w 7638225"/>
              <a:gd name="connsiteY50" fmla="*/ 2752725 h 3552825"/>
              <a:gd name="connsiteX51" fmla="*/ 5466525 w 7638225"/>
              <a:gd name="connsiteY51" fmla="*/ 2714625 h 3552825"/>
              <a:gd name="connsiteX52" fmla="*/ 5409375 w 7638225"/>
              <a:gd name="connsiteY52" fmla="*/ 2695575 h 3552825"/>
              <a:gd name="connsiteX53" fmla="*/ 5380800 w 7638225"/>
              <a:gd name="connsiteY53" fmla="*/ 2686050 h 3552825"/>
              <a:gd name="connsiteX54" fmla="*/ 5180775 w 7638225"/>
              <a:gd name="connsiteY54" fmla="*/ 2590800 h 3552825"/>
              <a:gd name="connsiteX55" fmla="*/ 5199825 w 7638225"/>
              <a:gd name="connsiteY55" fmla="*/ 2562225 h 3552825"/>
              <a:gd name="connsiteX56" fmla="*/ 5256975 w 7638225"/>
              <a:gd name="connsiteY56" fmla="*/ 2543175 h 3552825"/>
              <a:gd name="connsiteX57" fmla="*/ 5295075 w 7638225"/>
              <a:gd name="connsiteY57" fmla="*/ 2486025 h 3552825"/>
              <a:gd name="connsiteX58" fmla="*/ 5314125 w 7638225"/>
              <a:gd name="connsiteY58" fmla="*/ 2457450 h 3552825"/>
              <a:gd name="connsiteX59" fmla="*/ 5304600 w 7638225"/>
              <a:gd name="connsiteY59" fmla="*/ 2400300 h 3552825"/>
              <a:gd name="connsiteX60" fmla="*/ 5266500 w 7638225"/>
              <a:gd name="connsiteY60" fmla="*/ 2390775 h 3552825"/>
              <a:gd name="connsiteX61" fmla="*/ 5209350 w 7638225"/>
              <a:gd name="connsiteY61" fmla="*/ 2371725 h 3552825"/>
              <a:gd name="connsiteX62" fmla="*/ 5180775 w 7638225"/>
              <a:gd name="connsiteY62" fmla="*/ 2362200 h 3552825"/>
              <a:gd name="connsiteX63" fmla="*/ 5152200 w 7638225"/>
              <a:gd name="connsiteY63" fmla="*/ 2352675 h 3552825"/>
              <a:gd name="connsiteX64" fmla="*/ 5123625 w 7638225"/>
              <a:gd name="connsiteY64" fmla="*/ 2295525 h 3552825"/>
              <a:gd name="connsiteX65" fmla="*/ 5133150 w 7638225"/>
              <a:gd name="connsiteY65" fmla="*/ 2257425 h 3552825"/>
              <a:gd name="connsiteX66" fmla="*/ 5123625 w 7638225"/>
              <a:gd name="connsiteY66" fmla="*/ 2143125 h 3552825"/>
              <a:gd name="connsiteX67" fmla="*/ 5095050 w 7638225"/>
              <a:gd name="connsiteY67" fmla="*/ 2124075 h 3552825"/>
              <a:gd name="connsiteX68" fmla="*/ 5009325 w 7638225"/>
              <a:gd name="connsiteY68" fmla="*/ 2114550 h 3552825"/>
              <a:gd name="connsiteX69" fmla="*/ 5037900 w 7638225"/>
              <a:gd name="connsiteY69" fmla="*/ 2028825 h 3552825"/>
              <a:gd name="connsiteX70" fmla="*/ 5047425 w 7638225"/>
              <a:gd name="connsiteY70" fmla="*/ 2000250 h 3552825"/>
              <a:gd name="connsiteX71" fmla="*/ 5037900 w 7638225"/>
              <a:gd name="connsiteY71" fmla="*/ 1895475 h 3552825"/>
              <a:gd name="connsiteX72" fmla="*/ 4952175 w 7638225"/>
              <a:gd name="connsiteY72" fmla="*/ 1847850 h 3552825"/>
              <a:gd name="connsiteX73" fmla="*/ 4923600 w 7638225"/>
              <a:gd name="connsiteY73" fmla="*/ 1828800 h 3552825"/>
              <a:gd name="connsiteX74" fmla="*/ 4809300 w 7638225"/>
              <a:gd name="connsiteY74" fmla="*/ 1819275 h 3552825"/>
              <a:gd name="connsiteX75" fmla="*/ 4780725 w 7638225"/>
              <a:gd name="connsiteY75" fmla="*/ 1809750 h 3552825"/>
              <a:gd name="connsiteX76" fmla="*/ 4723575 w 7638225"/>
              <a:gd name="connsiteY76" fmla="*/ 1781175 h 3552825"/>
              <a:gd name="connsiteX77" fmla="*/ 4704525 w 7638225"/>
              <a:gd name="connsiteY77" fmla="*/ 1752600 h 3552825"/>
              <a:gd name="connsiteX78" fmla="*/ 4685475 w 7638225"/>
              <a:gd name="connsiteY78" fmla="*/ 1676400 h 3552825"/>
              <a:gd name="connsiteX79" fmla="*/ 4647375 w 7638225"/>
              <a:gd name="connsiteY79" fmla="*/ 1619250 h 3552825"/>
              <a:gd name="connsiteX80" fmla="*/ 4590225 w 7638225"/>
              <a:gd name="connsiteY80" fmla="*/ 1600200 h 3552825"/>
              <a:gd name="connsiteX81" fmla="*/ 4371150 w 7638225"/>
              <a:gd name="connsiteY81" fmla="*/ 1609725 h 3552825"/>
              <a:gd name="connsiteX82" fmla="*/ 4352100 w 7638225"/>
              <a:gd name="connsiteY82" fmla="*/ 1638300 h 3552825"/>
              <a:gd name="connsiteX83" fmla="*/ 4342575 w 7638225"/>
              <a:gd name="connsiteY83" fmla="*/ 1704975 h 3552825"/>
              <a:gd name="connsiteX84" fmla="*/ 4314000 w 7638225"/>
              <a:gd name="connsiteY84" fmla="*/ 1724025 h 3552825"/>
              <a:gd name="connsiteX85" fmla="*/ 4228275 w 7638225"/>
              <a:gd name="connsiteY85" fmla="*/ 1714500 h 3552825"/>
              <a:gd name="connsiteX86" fmla="*/ 4199700 w 7638225"/>
              <a:gd name="connsiteY86" fmla="*/ 1619250 h 3552825"/>
              <a:gd name="connsiteX87" fmla="*/ 4190175 w 7638225"/>
              <a:gd name="connsiteY87" fmla="*/ 1590675 h 3552825"/>
              <a:gd name="connsiteX88" fmla="*/ 4123500 w 7638225"/>
              <a:gd name="connsiteY88" fmla="*/ 1571625 h 3552825"/>
              <a:gd name="connsiteX89" fmla="*/ 3935382 w 7638225"/>
              <a:gd name="connsiteY89" fmla="*/ 1631156 h 3552825"/>
              <a:gd name="connsiteX90" fmla="*/ 3856800 w 7638225"/>
              <a:gd name="connsiteY90" fmla="*/ 1631156 h 3552825"/>
              <a:gd name="connsiteX91" fmla="*/ 3828225 w 7638225"/>
              <a:gd name="connsiteY91" fmla="*/ 1619250 h 3552825"/>
              <a:gd name="connsiteX92" fmla="*/ 3759169 w 7638225"/>
              <a:gd name="connsiteY92" fmla="*/ 1626394 h 3552825"/>
              <a:gd name="connsiteX93" fmla="*/ 3856800 w 7638225"/>
              <a:gd name="connsiteY93" fmla="*/ 1719263 h 3552825"/>
              <a:gd name="connsiteX94" fmla="*/ 3835369 w 7638225"/>
              <a:gd name="connsiteY94" fmla="*/ 1774032 h 3552825"/>
              <a:gd name="connsiteX95" fmla="*/ 3818700 w 7638225"/>
              <a:gd name="connsiteY95" fmla="*/ 1809750 h 3552825"/>
              <a:gd name="connsiteX96" fmla="*/ 3837750 w 7638225"/>
              <a:gd name="connsiteY96" fmla="*/ 1876425 h 3552825"/>
              <a:gd name="connsiteX97" fmla="*/ 3828225 w 7638225"/>
              <a:gd name="connsiteY97" fmla="*/ 1957388 h 3552825"/>
              <a:gd name="connsiteX98" fmla="*/ 3830606 w 7638225"/>
              <a:gd name="connsiteY98" fmla="*/ 2016918 h 3552825"/>
              <a:gd name="connsiteX99" fmla="*/ 3723450 w 7638225"/>
              <a:gd name="connsiteY99" fmla="*/ 1976438 h 3552825"/>
              <a:gd name="connsiteX100" fmla="*/ 3675825 w 7638225"/>
              <a:gd name="connsiteY100" fmla="*/ 1955006 h 3552825"/>
              <a:gd name="connsiteX101" fmla="*/ 3559144 w 7638225"/>
              <a:gd name="connsiteY101" fmla="*/ 1959768 h 3552825"/>
              <a:gd name="connsiteX102" fmla="*/ 3552001 w 7638225"/>
              <a:gd name="connsiteY102" fmla="*/ 2019300 h 3552825"/>
              <a:gd name="connsiteX103" fmla="*/ 3428175 w 7638225"/>
              <a:gd name="connsiteY103" fmla="*/ 2019300 h 3552825"/>
              <a:gd name="connsiteX104" fmla="*/ 3399600 w 7638225"/>
              <a:gd name="connsiteY104" fmla="*/ 2038350 h 3552825"/>
              <a:gd name="connsiteX105" fmla="*/ 3361500 w 7638225"/>
              <a:gd name="connsiteY105" fmla="*/ 2028825 h 3552825"/>
              <a:gd name="connsiteX106" fmla="*/ 3332925 w 7638225"/>
              <a:gd name="connsiteY106" fmla="*/ 2019300 h 3552825"/>
              <a:gd name="connsiteX107" fmla="*/ 3256725 w 7638225"/>
              <a:gd name="connsiteY107" fmla="*/ 2000250 h 3552825"/>
              <a:gd name="connsiteX108" fmla="*/ 3228150 w 7638225"/>
              <a:gd name="connsiteY108" fmla="*/ 1981200 h 3552825"/>
              <a:gd name="connsiteX109" fmla="*/ 3142425 w 7638225"/>
              <a:gd name="connsiteY109" fmla="*/ 1885950 h 3552825"/>
              <a:gd name="connsiteX110" fmla="*/ 3094800 w 7638225"/>
              <a:gd name="connsiteY110" fmla="*/ 1847850 h 3552825"/>
              <a:gd name="connsiteX111" fmla="*/ 2970975 w 7638225"/>
              <a:gd name="connsiteY111" fmla="*/ 1826418 h 3552825"/>
              <a:gd name="connsiteX112" fmla="*/ 2918587 w 7638225"/>
              <a:gd name="connsiteY112" fmla="*/ 1828800 h 3552825"/>
              <a:gd name="connsiteX113" fmla="*/ 2870963 w 7638225"/>
              <a:gd name="connsiteY113" fmla="*/ 1850232 h 3552825"/>
              <a:gd name="connsiteX114" fmla="*/ 2818575 w 7638225"/>
              <a:gd name="connsiteY114" fmla="*/ 1857375 h 3552825"/>
              <a:gd name="connsiteX115" fmla="*/ 2770950 w 7638225"/>
              <a:gd name="connsiteY115" fmla="*/ 1800225 h 3552825"/>
              <a:gd name="connsiteX116" fmla="*/ 2742375 w 7638225"/>
              <a:gd name="connsiteY116" fmla="*/ 1781175 h 3552825"/>
              <a:gd name="connsiteX117" fmla="*/ 2685225 w 7638225"/>
              <a:gd name="connsiteY117" fmla="*/ 1762125 h 3552825"/>
              <a:gd name="connsiteX118" fmla="*/ 2609025 w 7638225"/>
              <a:gd name="connsiteY118" fmla="*/ 1743075 h 3552825"/>
              <a:gd name="connsiteX119" fmla="*/ 2494725 w 7638225"/>
              <a:gd name="connsiteY119" fmla="*/ 1685925 h 3552825"/>
              <a:gd name="connsiteX120" fmla="*/ 2475675 w 7638225"/>
              <a:gd name="connsiteY120" fmla="*/ 1657350 h 3552825"/>
              <a:gd name="connsiteX121" fmla="*/ 2401856 w 7638225"/>
              <a:gd name="connsiteY121" fmla="*/ 1616869 h 3552825"/>
              <a:gd name="connsiteX122" fmla="*/ 2478056 w 7638225"/>
              <a:gd name="connsiteY122" fmla="*/ 1564482 h 3552825"/>
              <a:gd name="connsiteX123" fmla="*/ 2492344 w 7638225"/>
              <a:gd name="connsiteY123" fmla="*/ 1524000 h 3552825"/>
              <a:gd name="connsiteX124" fmla="*/ 2370900 w 7638225"/>
              <a:gd name="connsiteY124" fmla="*/ 1447800 h 3552825"/>
              <a:gd name="connsiteX125" fmla="*/ 2342325 w 7638225"/>
              <a:gd name="connsiteY125" fmla="*/ 1419225 h 3552825"/>
              <a:gd name="connsiteX126" fmla="*/ 2313750 w 7638225"/>
              <a:gd name="connsiteY126" fmla="*/ 1409700 h 3552825"/>
              <a:gd name="connsiteX127" fmla="*/ 2199450 w 7638225"/>
              <a:gd name="connsiteY127" fmla="*/ 1362075 h 3552825"/>
              <a:gd name="connsiteX128" fmla="*/ 2170875 w 7638225"/>
              <a:gd name="connsiteY128" fmla="*/ 1352550 h 3552825"/>
              <a:gd name="connsiteX129" fmla="*/ 2113725 w 7638225"/>
              <a:gd name="connsiteY129" fmla="*/ 1371600 h 3552825"/>
              <a:gd name="connsiteX130" fmla="*/ 2073244 w 7638225"/>
              <a:gd name="connsiteY130" fmla="*/ 1359694 h 3552825"/>
              <a:gd name="connsiteX131" fmla="*/ 2042287 w 7638225"/>
              <a:gd name="connsiteY131" fmla="*/ 1331119 h 3552825"/>
              <a:gd name="connsiteX132" fmla="*/ 2037525 w 7638225"/>
              <a:gd name="connsiteY132" fmla="*/ 1276350 h 3552825"/>
              <a:gd name="connsiteX133" fmla="*/ 2023238 w 7638225"/>
              <a:gd name="connsiteY133" fmla="*/ 1209675 h 3552825"/>
              <a:gd name="connsiteX134" fmla="*/ 1970850 w 7638225"/>
              <a:gd name="connsiteY134" fmla="*/ 1154906 h 3552825"/>
              <a:gd name="connsiteX135" fmla="*/ 1927988 w 7638225"/>
              <a:gd name="connsiteY135" fmla="*/ 1109662 h 3552825"/>
              <a:gd name="connsiteX136" fmla="*/ 1904175 w 7638225"/>
              <a:gd name="connsiteY136" fmla="*/ 1057275 h 3552825"/>
              <a:gd name="connsiteX137" fmla="*/ 1866075 w 7638225"/>
              <a:gd name="connsiteY137" fmla="*/ 1019175 h 3552825"/>
              <a:gd name="connsiteX138" fmla="*/ 1837500 w 7638225"/>
              <a:gd name="connsiteY138" fmla="*/ 1009650 h 3552825"/>
              <a:gd name="connsiteX139" fmla="*/ 1808925 w 7638225"/>
              <a:gd name="connsiteY139" fmla="*/ 1000125 h 3552825"/>
              <a:gd name="connsiteX140" fmla="*/ 1780350 w 7638225"/>
              <a:gd name="connsiteY140" fmla="*/ 981075 h 3552825"/>
              <a:gd name="connsiteX141" fmla="*/ 1723200 w 7638225"/>
              <a:gd name="connsiteY141" fmla="*/ 1009650 h 3552825"/>
              <a:gd name="connsiteX142" fmla="*/ 1704150 w 7638225"/>
              <a:gd name="connsiteY142" fmla="*/ 1038225 h 3552825"/>
              <a:gd name="connsiteX143" fmla="*/ 1594612 w 7638225"/>
              <a:gd name="connsiteY143" fmla="*/ 1090613 h 3552825"/>
              <a:gd name="connsiteX144" fmla="*/ 1408875 w 7638225"/>
              <a:gd name="connsiteY144" fmla="*/ 1038225 h 3552825"/>
              <a:gd name="connsiteX145" fmla="*/ 1335056 w 7638225"/>
              <a:gd name="connsiteY145" fmla="*/ 1050132 h 3552825"/>
              <a:gd name="connsiteX146" fmla="*/ 1289813 w 7638225"/>
              <a:gd name="connsiteY146" fmla="*/ 1045369 h 3552825"/>
              <a:gd name="connsiteX147" fmla="*/ 1263619 w 7638225"/>
              <a:gd name="connsiteY147" fmla="*/ 995362 h 3552825"/>
              <a:gd name="connsiteX148" fmla="*/ 1227900 w 7638225"/>
              <a:gd name="connsiteY148" fmla="*/ 957263 h 3552825"/>
              <a:gd name="connsiteX149" fmla="*/ 1323150 w 7638225"/>
              <a:gd name="connsiteY149" fmla="*/ 952500 h 3552825"/>
              <a:gd name="connsiteX150" fmla="*/ 1351725 w 7638225"/>
              <a:gd name="connsiteY150" fmla="*/ 942975 h 3552825"/>
              <a:gd name="connsiteX151" fmla="*/ 1380300 w 7638225"/>
              <a:gd name="connsiteY151" fmla="*/ 914400 h 3552825"/>
              <a:gd name="connsiteX152" fmla="*/ 1389825 w 7638225"/>
              <a:gd name="connsiteY152" fmla="*/ 885825 h 3552825"/>
              <a:gd name="connsiteX153" fmla="*/ 1475550 w 7638225"/>
              <a:gd name="connsiteY153" fmla="*/ 838200 h 3552825"/>
              <a:gd name="connsiteX154" fmla="*/ 1551750 w 7638225"/>
              <a:gd name="connsiteY154" fmla="*/ 828675 h 3552825"/>
              <a:gd name="connsiteX155" fmla="*/ 1608900 w 7638225"/>
              <a:gd name="connsiteY155" fmla="*/ 800100 h 3552825"/>
              <a:gd name="connsiteX156" fmla="*/ 1618425 w 7638225"/>
              <a:gd name="connsiteY156" fmla="*/ 771525 h 3552825"/>
              <a:gd name="connsiteX157" fmla="*/ 1592231 w 7638225"/>
              <a:gd name="connsiteY157" fmla="*/ 719138 h 3552825"/>
              <a:gd name="connsiteX158" fmla="*/ 1573182 w 7638225"/>
              <a:gd name="connsiteY158" fmla="*/ 681038 h 3552825"/>
              <a:gd name="connsiteX159" fmla="*/ 1546987 w 7638225"/>
              <a:gd name="connsiteY159" fmla="*/ 645318 h 3552825"/>
              <a:gd name="connsiteX160" fmla="*/ 1532700 w 7638225"/>
              <a:gd name="connsiteY160" fmla="*/ 609600 h 3552825"/>
              <a:gd name="connsiteX161" fmla="*/ 1504125 w 7638225"/>
              <a:gd name="connsiteY161" fmla="*/ 600075 h 3552825"/>
              <a:gd name="connsiteX162" fmla="*/ 1475550 w 7638225"/>
              <a:gd name="connsiteY162" fmla="*/ 581025 h 3552825"/>
              <a:gd name="connsiteX163" fmla="*/ 1427925 w 7638225"/>
              <a:gd name="connsiteY163" fmla="*/ 495300 h 3552825"/>
              <a:gd name="connsiteX164" fmla="*/ 1399350 w 7638225"/>
              <a:gd name="connsiteY164" fmla="*/ 476250 h 3552825"/>
              <a:gd name="connsiteX165" fmla="*/ 1380300 w 7638225"/>
              <a:gd name="connsiteY165" fmla="*/ 447675 h 3552825"/>
              <a:gd name="connsiteX166" fmla="*/ 1351725 w 7638225"/>
              <a:gd name="connsiteY166" fmla="*/ 438150 h 3552825"/>
              <a:gd name="connsiteX167" fmla="*/ 1294575 w 7638225"/>
              <a:gd name="connsiteY167" fmla="*/ 400050 h 3552825"/>
              <a:gd name="connsiteX168" fmla="*/ 1294575 w 7638225"/>
              <a:gd name="connsiteY168" fmla="*/ 400050 h 3552825"/>
              <a:gd name="connsiteX169" fmla="*/ 1237425 w 7638225"/>
              <a:gd name="connsiteY169" fmla="*/ 342900 h 3552825"/>
              <a:gd name="connsiteX170" fmla="*/ 1208850 w 7638225"/>
              <a:gd name="connsiteY170" fmla="*/ 314325 h 3552825"/>
              <a:gd name="connsiteX171" fmla="*/ 1189800 w 7638225"/>
              <a:gd name="connsiteY171" fmla="*/ 285750 h 3552825"/>
              <a:gd name="connsiteX172" fmla="*/ 1280287 w 7638225"/>
              <a:gd name="connsiteY172" fmla="*/ 290512 h 3552825"/>
              <a:gd name="connsiteX173" fmla="*/ 1142175 w 7638225"/>
              <a:gd name="connsiteY173" fmla="*/ 247650 h 3552825"/>
              <a:gd name="connsiteX174" fmla="*/ 1037400 w 7638225"/>
              <a:gd name="connsiteY174" fmla="*/ 180975 h 3552825"/>
              <a:gd name="connsiteX175" fmla="*/ 1018350 w 7638225"/>
              <a:gd name="connsiteY175" fmla="*/ 152400 h 3552825"/>
              <a:gd name="connsiteX176" fmla="*/ 989775 w 7638225"/>
              <a:gd name="connsiteY176" fmla="*/ 123825 h 3552825"/>
              <a:gd name="connsiteX177" fmla="*/ 970725 w 7638225"/>
              <a:gd name="connsiteY177" fmla="*/ 95250 h 3552825"/>
              <a:gd name="connsiteX178" fmla="*/ 913575 w 7638225"/>
              <a:gd name="connsiteY178" fmla="*/ 47625 h 3552825"/>
              <a:gd name="connsiteX179" fmla="*/ 894525 w 7638225"/>
              <a:gd name="connsiteY179" fmla="*/ 19050 h 3552825"/>
              <a:gd name="connsiteX180" fmla="*/ 837375 w 7638225"/>
              <a:gd name="connsiteY180" fmla="*/ 9525 h 3552825"/>
              <a:gd name="connsiteX181" fmla="*/ 799275 w 7638225"/>
              <a:gd name="connsiteY181" fmla="*/ 0 h 3552825"/>
              <a:gd name="connsiteX182" fmla="*/ 656400 w 7638225"/>
              <a:gd name="connsiteY182" fmla="*/ 9525 h 3552825"/>
              <a:gd name="connsiteX183" fmla="*/ 599250 w 7638225"/>
              <a:gd name="connsiteY183" fmla="*/ 57150 h 3552825"/>
              <a:gd name="connsiteX184" fmla="*/ 504000 w 7638225"/>
              <a:gd name="connsiteY184" fmla="*/ 66675 h 3552825"/>
              <a:gd name="connsiteX185" fmla="*/ 427800 w 7638225"/>
              <a:gd name="connsiteY185" fmla="*/ 85725 h 3552825"/>
              <a:gd name="connsiteX186" fmla="*/ 418275 w 7638225"/>
              <a:gd name="connsiteY186" fmla="*/ 114300 h 3552825"/>
              <a:gd name="connsiteX187" fmla="*/ 446850 w 7638225"/>
              <a:gd name="connsiteY187" fmla="*/ 180975 h 3552825"/>
              <a:gd name="connsiteX188" fmla="*/ 504000 w 7638225"/>
              <a:gd name="connsiteY188" fmla="*/ 219075 h 3552825"/>
              <a:gd name="connsiteX189" fmla="*/ 513525 w 7638225"/>
              <a:gd name="connsiteY189" fmla="*/ 319087 h 3552825"/>
              <a:gd name="connsiteX190" fmla="*/ 480188 w 7638225"/>
              <a:gd name="connsiteY190" fmla="*/ 381000 h 3552825"/>
              <a:gd name="connsiteX191" fmla="*/ 456375 w 7638225"/>
              <a:gd name="connsiteY191" fmla="*/ 419100 h 3552825"/>
              <a:gd name="connsiteX192" fmla="*/ 399225 w 7638225"/>
              <a:gd name="connsiteY192" fmla="*/ 447675 h 3552825"/>
              <a:gd name="connsiteX193" fmla="*/ 301594 w 7638225"/>
              <a:gd name="connsiteY193" fmla="*/ 447675 h 3552825"/>
              <a:gd name="connsiteX194" fmla="*/ 275400 w 7638225"/>
              <a:gd name="connsiteY194" fmla="*/ 409575 h 3552825"/>
              <a:gd name="connsiteX195" fmla="*/ 18225 w 7638225"/>
              <a:gd name="connsiteY195" fmla="*/ 397669 h 3552825"/>
              <a:gd name="connsiteX196" fmla="*/ 56325 w 7638225"/>
              <a:gd name="connsiteY196" fmla="*/ 447675 h 3552825"/>
              <a:gd name="connsiteX197" fmla="*/ 72994 w 7638225"/>
              <a:gd name="connsiteY197" fmla="*/ 511969 h 3552825"/>
              <a:gd name="connsiteX198" fmla="*/ 3938 w 7638225"/>
              <a:gd name="connsiteY198" fmla="*/ 561975 h 3552825"/>
              <a:gd name="connsiteX199" fmla="*/ 30131 w 7638225"/>
              <a:gd name="connsiteY199" fmla="*/ 619125 h 3552825"/>
              <a:gd name="connsiteX200" fmla="*/ 46800 w 7638225"/>
              <a:gd name="connsiteY200" fmla="*/ 666750 h 3552825"/>
              <a:gd name="connsiteX201" fmla="*/ 65850 w 7638225"/>
              <a:gd name="connsiteY201" fmla="*/ 723900 h 3552825"/>
              <a:gd name="connsiteX202" fmla="*/ 163481 w 7638225"/>
              <a:gd name="connsiteY202" fmla="*/ 726281 h 3552825"/>
              <a:gd name="connsiteX203" fmla="*/ 199200 w 7638225"/>
              <a:gd name="connsiteY203" fmla="*/ 762000 h 3552825"/>
              <a:gd name="connsiteX204" fmla="*/ 256350 w 7638225"/>
              <a:gd name="connsiteY204" fmla="*/ 781050 h 3552825"/>
              <a:gd name="connsiteX205" fmla="*/ 284925 w 7638225"/>
              <a:gd name="connsiteY205" fmla="*/ 790575 h 3552825"/>
              <a:gd name="connsiteX206" fmla="*/ 303975 w 7638225"/>
              <a:gd name="connsiteY206" fmla="*/ 847725 h 3552825"/>
              <a:gd name="connsiteX207" fmla="*/ 323025 w 7638225"/>
              <a:gd name="connsiteY207" fmla="*/ 885825 h 3552825"/>
              <a:gd name="connsiteX0" fmla="*/ 7200075 w 7638225"/>
              <a:gd name="connsiteY0" fmla="*/ 3552825 h 3552825"/>
              <a:gd name="connsiteX1" fmla="*/ 7176263 w 7638225"/>
              <a:gd name="connsiteY1" fmla="*/ 3548063 h 3552825"/>
              <a:gd name="connsiteX2" fmla="*/ 7228650 w 7638225"/>
              <a:gd name="connsiteY2" fmla="*/ 3495675 h 3552825"/>
              <a:gd name="connsiteX3" fmla="*/ 7219125 w 7638225"/>
              <a:gd name="connsiteY3" fmla="*/ 3457575 h 3552825"/>
              <a:gd name="connsiteX4" fmla="*/ 7223887 w 7638225"/>
              <a:gd name="connsiteY4" fmla="*/ 3352800 h 3552825"/>
              <a:gd name="connsiteX5" fmla="*/ 7247700 w 7638225"/>
              <a:gd name="connsiteY5" fmla="*/ 3343275 h 3552825"/>
              <a:gd name="connsiteX6" fmla="*/ 7259606 w 7638225"/>
              <a:gd name="connsiteY6" fmla="*/ 3257550 h 3552825"/>
              <a:gd name="connsiteX7" fmla="*/ 7323900 w 7638225"/>
              <a:gd name="connsiteY7" fmla="*/ 3219450 h 3552825"/>
              <a:gd name="connsiteX8" fmla="*/ 7333425 w 7638225"/>
              <a:gd name="connsiteY8" fmla="*/ 3190875 h 3552825"/>
              <a:gd name="connsiteX9" fmla="*/ 7345331 w 7638225"/>
              <a:gd name="connsiteY9" fmla="*/ 2988469 h 3552825"/>
              <a:gd name="connsiteX10" fmla="*/ 7426294 w 7638225"/>
              <a:gd name="connsiteY10" fmla="*/ 2924175 h 3552825"/>
              <a:gd name="connsiteX11" fmla="*/ 7488206 w 7638225"/>
              <a:gd name="connsiteY11" fmla="*/ 2962275 h 3552825"/>
              <a:gd name="connsiteX12" fmla="*/ 7542975 w 7638225"/>
              <a:gd name="connsiteY12" fmla="*/ 2947988 h 3552825"/>
              <a:gd name="connsiteX13" fmla="*/ 7590600 w 7638225"/>
              <a:gd name="connsiteY13" fmla="*/ 2867025 h 3552825"/>
              <a:gd name="connsiteX14" fmla="*/ 7600125 w 7638225"/>
              <a:gd name="connsiteY14" fmla="*/ 2838450 h 3552825"/>
              <a:gd name="connsiteX15" fmla="*/ 7628700 w 7638225"/>
              <a:gd name="connsiteY15" fmla="*/ 2819400 h 3552825"/>
              <a:gd name="connsiteX16" fmla="*/ 7638225 w 7638225"/>
              <a:gd name="connsiteY16" fmla="*/ 2790825 h 3552825"/>
              <a:gd name="connsiteX17" fmla="*/ 7628700 w 7638225"/>
              <a:gd name="connsiteY17" fmla="*/ 2752725 h 3552825"/>
              <a:gd name="connsiteX18" fmla="*/ 7504875 w 7638225"/>
              <a:gd name="connsiteY18" fmla="*/ 2714625 h 3552825"/>
              <a:gd name="connsiteX19" fmla="*/ 7476300 w 7638225"/>
              <a:gd name="connsiteY19" fmla="*/ 2705100 h 3552825"/>
              <a:gd name="connsiteX20" fmla="*/ 7447725 w 7638225"/>
              <a:gd name="connsiteY20" fmla="*/ 2676525 h 3552825"/>
              <a:gd name="connsiteX21" fmla="*/ 7419150 w 7638225"/>
              <a:gd name="connsiteY21" fmla="*/ 2657475 h 3552825"/>
              <a:gd name="connsiteX22" fmla="*/ 7257225 w 7638225"/>
              <a:gd name="connsiteY22" fmla="*/ 2619375 h 3552825"/>
              <a:gd name="connsiteX23" fmla="*/ 7190550 w 7638225"/>
              <a:gd name="connsiteY23" fmla="*/ 2600325 h 3552825"/>
              <a:gd name="connsiteX24" fmla="*/ 7085775 w 7638225"/>
              <a:gd name="connsiteY24" fmla="*/ 2571750 h 3552825"/>
              <a:gd name="connsiteX25" fmla="*/ 7057200 w 7638225"/>
              <a:gd name="connsiteY25" fmla="*/ 2552700 h 3552825"/>
              <a:gd name="connsiteX26" fmla="*/ 6981000 w 7638225"/>
              <a:gd name="connsiteY26" fmla="*/ 2543175 h 3552825"/>
              <a:gd name="connsiteX27" fmla="*/ 6952425 w 7638225"/>
              <a:gd name="connsiteY27" fmla="*/ 2533650 h 3552825"/>
              <a:gd name="connsiteX28" fmla="*/ 6857175 w 7638225"/>
              <a:gd name="connsiteY28" fmla="*/ 2552700 h 3552825"/>
              <a:gd name="connsiteX29" fmla="*/ 6828600 w 7638225"/>
              <a:gd name="connsiteY29" fmla="*/ 2571750 h 3552825"/>
              <a:gd name="connsiteX30" fmla="*/ 6771450 w 7638225"/>
              <a:gd name="connsiteY30" fmla="*/ 2590800 h 3552825"/>
              <a:gd name="connsiteX31" fmla="*/ 6742875 w 7638225"/>
              <a:gd name="connsiteY31" fmla="*/ 2609850 h 3552825"/>
              <a:gd name="connsiteX32" fmla="*/ 6714300 w 7638225"/>
              <a:gd name="connsiteY32" fmla="*/ 2619375 h 3552825"/>
              <a:gd name="connsiteX33" fmla="*/ 6657150 w 7638225"/>
              <a:gd name="connsiteY33" fmla="*/ 2657475 h 3552825"/>
              <a:gd name="connsiteX34" fmla="*/ 6600000 w 7638225"/>
              <a:gd name="connsiteY34" fmla="*/ 2619375 h 3552825"/>
              <a:gd name="connsiteX35" fmla="*/ 6542850 w 7638225"/>
              <a:gd name="connsiteY35" fmla="*/ 2581275 h 3552825"/>
              <a:gd name="connsiteX36" fmla="*/ 6514275 w 7638225"/>
              <a:gd name="connsiteY36" fmla="*/ 2562225 h 3552825"/>
              <a:gd name="connsiteX37" fmla="*/ 6428550 w 7638225"/>
              <a:gd name="connsiteY37" fmla="*/ 2543175 h 3552825"/>
              <a:gd name="connsiteX38" fmla="*/ 6247575 w 7638225"/>
              <a:gd name="connsiteY38" fmla="*/ 2533650 h 3552825"/>
              <a:gd name="connsiteX39" fmla="*/ 6171375 w 7638225"/>
              <a:gd name="connsiteY39" fmla="*/ 2552700 h 3552825"/>
              <a:gd name="connsiteX40" fmla="*/ 6142800 w 7638225"/>
              <a:gd name="connsiteY40" fmla="*/ 2571750 h 3552825"/>
              <a:gd name="connsiteX41" fmla="*/ 6133275 w 7638225"/>
              <a:gd name="connsiteY41" fmla="*/ 2619375 h 3552825"/>
              <a:gd name="connsiteX42" fmla="*/ 6076125 w 7638225"/>
              <a:gd name="connsiteY42" fmla="*/ 2647950 h 3552825"/>
              <a:gd name="connsiteX43" fmla="*/ 5876100 w 7638225"/>
              <a:gd name="connsiteY43" fmla="*/ 2647950 h 3552825"/>
              <a:gd name="connsiteX44" fmla="*/ 5838000 w 7638225"/>
              <a:gd name="connsiteY44" fmla="*/ 2657475 h 3552825"/>
              <a:gd name="connsiteX45" fmla="*/ 5780850 w 7638225"/>
              <a:gd name="connsiteY45" fmla="*/ 2676525 h 3552825"/>
              <a:gd name="connsiteX46" fmla="*/ 5771325 w 7638225"/>
              <a:gd name="connsiteY46" fmla="*/ 2781300 h 3552825"/>
              <a:gd name="connsiteX47" fmla="*/ 5730844 w 7638225"/>
              <a:gd name="connsiteY47" fmla="*/ 2831306 h 3552825"/>
              <a:gd name="connsiteX48" fmla="*/ 5609400 w 7638225"/>
              <a:gd name="connsiteY48" fmla="*/ 2781300 h 3552825"/>
              <a:gd name="connsiteX49" fmla="*/ 5552250 w 7638225"/>
              <a:gd name="connsiteY49" fmla="*/ 2762250 h 3552825"/>
              <a:gd name="connsiteX50" fmla="*/ 5523675 w 7638225"/>
              <a:gd name="connsiteY50" fmla="*/ 2752725 h 3552825"/>
              <a:gd name="connsiteX51" fmla="*/ 5466525 w 7638225"/>
              <a:gd name="connsiteY51" fmla="*/ 2714625 h 3552825"/>
              <a:gd name="connsiteX52" fmla="*/ 5409375 w 7638225"/>
              <a:gd name="connsiteY52" fmla="*/ 2695575 h 3552825"/>
              <a:gd name="connsiteX53" fmla="*/ 5380800 w 7638225"/>
              <a:gd name="connsiteY53" fmla="*/ 2686050 h 3552825"/>
              <a:gd name="connsiteX54" fmla="*/ 5180775 w 7638225"/>
              <a:gd name="connsiteY54" fmla="*/ 2590800 h 3552825"/>
              <a:gd name="connsiteX55" fmla="*/ 5199825 w 7638225"/>
              <a:gd name="connsiteY55" fmla="*/ 2562225 h 3552825"/>
              <a:gd name="connsiteX56" fmla="*/ 5256975 w 7638225"/>
              <a:gd name="connsiteY56" fmla="*/ 2543175 h 3552825"/>
              <a:gd name="connsiteX57" fmla="*/ 5295075 w 7638225"/>
              <a:gd name="connsiteY57" fmla="*/ 2486025 h 3552825"/>
              <a:gd name="connsiteX58" fmla="*/ 5314125 w 7638225"/>
              <a:gd name="connsiteY58" fmla="*/ 2457450 h 3552825"/>
              <a:gd name="connsiteX59" fmla="*/ 5304600 w 7638225"/>
              <a:gd name="connsiteY59" fmla="*/ 2400300 h 3552825"/>
              <a:gd name="connsiteX60" fmla="*/ 5266500 w 7638225"/>
              <a:gd name="connsiteY60" fmla="*/ 2390775 h 3552825"/>
              <a:gd name="connsiteX61" fmla="*/ 5209350 w 7638225"/>
              <a:gd name="connsiteY61" fmla="*/ 2371725 h 3552825"/>
              <a:gd name="connsiteX62" fmla="*/ 5180775 w 7638225"/>
              <a:gd name="connsiteY62" fmla="*/ 2362200 h 3552825"/>
              <a:gd name="connsiteX63" fmla="*/ 5152200 w 7638225"/>
              <a:gd name="connsiteY63" fmla="*/ 2352675 h 3552825"/>
              <a:gd name="connsiteX64" fmla="*/ 5123625 w 7638225"/>
              <a:gd name="connsiteY64" fmla="*/ 2295525 h 3552825"/>
              <a:gd name="connsiteX65" fmla="*/ 5133150 w 7638225"/>
              <a:gd name="connsiteY65" fmla="*/ 2257425 h 3552825"/>
              <a:gd name="connsiteX66" fmla="*/ 5123625 w 7638225"/>
              <a:gd name="connsiteY66" fmla="*/ 2143125 h 3552825"/>
              <a:gd name="connsiteX67" fmla="*/ 5095050 w 7638225"/>
              <a:gd name="connsiteY67" fmla="*/ 2124075 h 3552825"/>
              <a:gd name="connsiteX68" fmla="*/ 5009325 w 7638225"/>
              <a:gd name="connsiteY68" fmla="*/ 2114550 h 3552825"/>
              <a:gd name="connsiteX69" fmla="*/ 5037900 w 7638225"/>
              <a:gd name="connsiteY69" fmla="*/ 2028825 h 3552825"/>
              <a:gd name="connsiteX70" fmla="*/ 5047425 w 7638225"/>
              <a:gd name="connsiteY70" fmla="*/ 2000250 h 3552825"/>
              <a:gd name="connsiteX71" fmla="*/ 5037900 w 7638225"/>
              <a:gd name="connsiteY71" fmla="*/ 1895475 h 3552825"/>
              <a:gd name="connsiteX72" fmla="*/ 4952175 w 7638225"/>
              <a:gd name="connsiteY72" fmla="*/ 1847850 h 3552825"/>
              <a:gd name="connsiteX73" fmla="*/ 4923600 w 7638225"/>
              <a:gd name="connsiteY73" fmla="*/ 1828800 h 3552825"/>
              <a:gd name="connsiteX74" fmla="*/ 4809300 w 7638225"/>
              <a:gd name="connsiteY74" fmla="*/ 1819275 h 3552825"/>
              <a:gd name="connsiteX75" fmla="*/ 4780725 w 7638225"/>
              <a:gd name="connsiteY75" fmla="*/ 1809750 h 3552825"/>
              <a:gd name="connsiteX76" fmla="*/ 4723575 w 7638225"/>
              <a:gd name="connsiteY76" fmla="*/ 1781175 h 3552825"/>
              <a:gd name="connsiteX77" fmla="*/ 4704525 w 7638225"/>
              <a:gd name="connsiteY77" fmla="*/ 1752600 h 3552825"/>
              <a:gd name="connsiteX78" fmla="*/ 4685475 w 7638225"/>
              <a:gd name="connsiteY78" fmla="*/ 1676400 h 3552825"/>
              <a:gd name="connsiteX79" fmla="*/ 4647375 w 7638225"/>
              <a:gd name="connsiteY79" fmla="*/ 1619250 h 3552825"/>
              <a:gd name="connsiteX80" fmla="*/ 4590225 w 7638225"/>
              <a:gd name="connsiteY80" fmla="*/ 1600200 h 3552825"/>
              <a:gd name="connsiteX81" fmla="*/ 4371150 w 7638225"/>
              <a:gd name="connsiteY81" fmla="*/ 1609725 h 3552825"/>
              <a:gd name="connsiteX82" fmla="*/ 4352100 w 7638225"/>
              <a:gd name="connsiteY82" fmla="*/ 1638300 h 3552825"/>
              <a:gd name="connsiteX83" fmla="*/ 4342575 w 7638225"/>
              <a:gd name="connsiteY83" fmla="*/ 1704975 h 3552825"/>
              <a:gd name="connsiteX84" fmla="*/ 4314000 w 7638225"/>
              <a:gd name="connsiteY84" fmla="*/ 1724025 h 3552825"/>
              <a:gd name="connsiteX85" fmla="*/ 4228275 w 7638225"/>
              <a:gd name="connsiteY85" fmla="*/ 1714500 h 3552825"/>
              <a:gd name="connsiteX86" fmla="*/ 4199700 w 7638225"/>
              <a:gd name="connsiteY86" fmla="*/ 1619250 h 3552825"/>
              <a:gd name="connsiteX87" fmla="*/ 4190175 w 7638225"/>
              <a:gd name="connsiteY87" fmla="*/ 1590675 h 3552825"/>
              <a:gd name="connsiteX88" fmla="*/ 4123500 w 7638225"/>
              <a:gd name="connsiteY88" fmla="*/ 1571625 h 3552825"/>
              <a:gd name="connsiteX89" fmla="*/ 3935382 w 7638225"/>
              <a:gd name="connsiteY89" fmla="*/ 1631156 h 3552825"/>
              <a:gd name="connsiteX90" fmla="*/ 3856800 w 7638225"/>
              <a:gd name="connsiteY90" fmla="*/ 1631156 h 3552825"/>
              <a:gd name="connsiteX91" fmla="*/ 3828225 w 7638225"/>
              <a:gd name="connsiteY91" fmla="*/ 1619250 h 3552825"/>
              <a:gd name="connsiteX92" fmla="*/ 3759169 w 7638225"/>
              <a:gd name="connsiteY92" fmla="*/ 1626394 h 3552825"/>
              <a:gd name="connsiteX93" fmla="*/ 3856800 w 7638225"/>
              <a:gd name="connsiteY93" fmla="*/ 1719263 h 3552825"/>
              <a:gd name="connsiteX94" fmla="*/ 3835369 w 7638225"/>
              <a:gd name="connsiteY94" fmla="*/ 1774032 h 3552825"/>
              <a:gd name="connsiteX95" fmla="*/ 3818700 w 7638225"/>
              <a:gd name="connsiteY95" fmla="*/ 1809750 h 3552825"/>
              <a:gd name="connsiteX96" fmla="*/ 3837750 w 7638225"/>
              <a:gd name="connsiteY96" fmla="*/ 1876425 h 3552825"/>
              <a:gd name="connsiteX97" fmla="*/ 3828225 w 7638225"/>
              <a:gd name="connsiteY97" fmla="*/ 1957388 h 3552825"/>
              <a:gd name="connsiteX98" fmla="*/ 3830606 w 7638225"/>
              <a:gd name="connsiteY98" fmla="*/ 2016918 h 3552825"/>
              <a:gd name="connsiteX99" fmla="*/ 3723450 w 7638225"/>
              <a:gd name="connsiteY99" fmla="*/ 1976438 h 3552825"/>
              <a:gd name="connsiteX100" fmla="*/ 3675825 w 7638225"/>
              <a:gd name="connsiteY100" fmla="*/ 1955006 h 3552825"/>
              <a:gd name="connsiteX101" fmla="*/ 3559144 w 7638225"/>
              <a:gd name="connsiteY101" fmla="*/ 1959768 h 3552825"/>
              <a:gd name="connsiteX102" fmla="*/ 3552001 w 7638225"/>
              <a:gd name="connsiteY102" fmla="*/ 2019300 h 3552825"/>
              <a:gd name="connsiteX103" fmla="*/ 3428175 w 7638225"/>
              <a:gd name="connsiteY103" fmla="*/ 2019300 h 3552825"/>
              <a:gd name="connsiteX104" fmla="*/ 3399600 w 7638225"/>
              <a:gd name="connsiteY104" fmla="*/ 2038350 h 3552825"/>
              <a:gd name="connsiteX105" fmla="*/ 3361500 w 7638225"/>
              <a:gd name="connsiteY105" fmla="*/ 2028825 h 3552825"/>
              <a:gd name="connsiteX106" fmla="*/ 3332925 w 7638225"/>
              <a:gd name="connsiteY106" fmla="*/ 2019300 h 3552825"/>
              <a:gd name="connsiteX107" fmla="*/ 3256725 w 7638225"/>
              <a:gd name="connsiteY107" fmla="*/ 2000250 h 3552825"/>
              <a:gd name="connsiteX108" fmla="*/ 3228150 w 7638225"/>
              <a:gd name="connsiteY108" fmla="*/ 1981200 h 3552825"/>
              <a:gd name="connsiteX109" fmla="*/ 3142425 w 7638225"/>
              <a:gd name="connsiteY109" fmla="*/ 1885950 h 3552825"/>
              <a:gd name="connsiteX110" fmla="*/ 3094800 w 7638225"/>
              <a:gd name="connsiteY110" fmla="*/ 1847850 h 3552825"/>
              <a:gd name="connsiteX111" fmla="*/ 2970975 w 7638225"/>
              <a:gd name="connsiteY111" fmla="*/ 1826418 h 3552825"/>
              <a:gd name="connsiteX112" fmla="*/ 2918587 w 7638225"/>
              <a:gd name="connsiteY112" fmla="*/ 1828800 h 3552825"/>
              <a:gd name="connsiteX113" fmla="*/ 2870963 w 7638225"/>
              <a:gd name="connsiteY113" fmla="*/ 1850232 h 3552825"/>
              <a:gd name="connsiteX114" fmla="*/ 2818575 w 7638225"/>
              <a:gd name="connsiteY114" fmla="*/ 1857375 h 3552825"/>
              <a:gd name="connsiteX115" fmla="*/ 2770950 w 7638225"/>
              <a:gd name="connsiteY115" fmla="*/ 1800225 h 3552825"/>
              <a:gd name="connsiteX116" fmla="*/ 2742375 w 7638225"/>
              <a:gd name="connsiteY116" fmla="*/ 1781175 h 3552825"/>
              <a:gd name="connsiteX117" fmla="*/ 2685225 w 7638225"/>
              <a:gd name="connsiteY117" fmla="*/ 1762125 h 3552825"/>
              <a:gd name="connsiteX118" fmla="*/ 2609025 w 7638225"/>
              <a:gd name="connsiteY118" fmla="*/ 1743075 h 3552825"/>
              <a:gd name="connsiteX119" fmla="*/ 2494725 w 7638225"/>
              <a:gd name="connsiteY119" fmla="*/ 1685925 h 3552825"/>
              <a:gd name="connsiteX120" fmla="*/ 2475675 w 7638225"/>
              <a:gd name="connsiteY120" fmla="*/ 1657350 h 3552825"/>
              <a:gd name="connsiteX121" fmla="*/ 2401856 w 7638225"/>
              <a:gd name="connsiteY121" fmla="*/ 1616869 h 3552825"/>
              <a:gd name="connsiteX122" fmla="*/ 2478056 w 7638225"/>
              <a:gd name="connsiteY122" fmla="*/ 1564482 h 3552825"/>
              <a:gd name="connsiteX123" fmla="*/ 2492344 w 7638225"/>
              <a:gd name="connsiteY123" fmla="*/ 1524000 h 3552825"/>
              <a:gd name="connsiteX124" fmla="*/ 2370900 w 7638225"/>
              <a:gd name="connsiteY124" fmla="*/ 1447800 h 3552825"/>
              <a:gd name="connsiteX125" fmla="*/ 2342325 w 7638225"/>
              <a:gd name="connsiteY125" fmla="*/ 1419225 h 3552825"/>
              <a:gd name="connsiteX126" fmla="*/ 2313750 w 7638225"/>
              <a:gd name="connsiteY126" fmla="*/ 1409700 h 3552825"/>
              <a:gd name="connsiteX127" fmla="*/ 2199450 w 7638225"/>
              <a:gd name="connsiteY127" fmla="*/ 1362075 h 3552825"/>
              <a:gd name="connsiteX128" fmla="*/ 2170875 w 7638225"/>
              <a:gd name="connsiteY128" fmla="*/ 1352550 h 3552825"/>
              <a:gd name="connsiteX129" fmla="*/ 2113725 w 7638225"/>
              <a:gd name="connsiteY129" fmla="*/ 1371600 h 3552825"/>
              <a:gd name="connsiteX130" fmla="*/ 2073244 w 7638225"/>
              <a:gd name="connsiteY130" fmla="*/ 1359694 h 3552825"/>
              <a:gd name="connsiteX131" fmla="*/ 2042287 w 7638225"/>
              <a:gd name="connsiteY131" fmla="*/ 1331119 h 3552825"/>
              <a:gd name="connsiteX132" fmla="*/ 2037525 w 7638225"/>
              <a:gd name="connsiteY132" fmla="*/ 1276350 h 3552825"/>
              <a:gd name="connsiteX133" fmla="*/ 2023238 w 7638225"/>
              <a:gd name="connsiteY133" fmla="*/ 1209675 h 3552825"/>
              <a:gd name="connsiteX134" fmla="*/ 1970850 w 7638225"/>
              <a:gd name="connsiteY134" fmla="*/ 1154906 h 3552825"/>
              <a:gd name="connsiteX135" fmla="*/ 1927988 w 7638225"/>
              <a:gd name="connsiteY135" fmla="*/ 1109662 h 3552825"/>
              <a:gd name="connsiteX136" fmla="*/ 1904175 w 7638225"/>
              <a:gd name="connsiteY136" fmla="*/ 1057275 h 3552825"/>
              <a:gd name="connsiteX137" fmla="*/ 1866075 w 7638225"/>
              <a:gd name="connsiteY137" fmla="*/ 1019175 h 3552825"/>
              <a:gd name="connsiteX138" fmla="*/ 1837500 w 7638225"/>
              <a:gd name="connsiteY138" fmla="*/ 1009650 h 3552825"/>
              <a:gd name="connsiteX139" fmla="*/ 1808925 w 7638225"/>
              <a:gd name="connsiteY139" fmla="*/ 1000125 h 3552825"/>
              <a:gd name="connsiteX140" fmla="*/ 1780350 w 7638225"/>
              <a:gd name="connsiteY140" fmla="*/ 981075 h 3552825"/>
              <a:gd name="connsiteX141" fmla="*/ 1723200 w 7638225"/>
              <a:gd name="connsiteY141" fmla="*/ 1009650 h 3552825"/>
              <a:gd name="connsiteX142" fmla="*/ 1704150 w 7638225"/>
              <a:gd name="connsiteY142" fmla="*/ 1038225 h 3552825"/>
              <a:gd name="connsiteX143" fmla="*/ 1594612 w 7638225"/>
              <a:gd name="connsiteY143" fmla="*/ 1090613 h 3552825"/>
              <a:gd name="connsiteX144" fmla="*/ 1408875 w 7638225"/>
              <a:gd name="connsiteY144" fmla="*/ 1038225 h 3552825"/>
              <a:gd name="connsiteX145" fmla="*/ 1335056 w 7638225"/>
              <a:gd name="connsiteY145" fmla="*/ 1050132 h 3552825"/>
              <a:gd name="connsiteX146" fmla="*/ 1289813 w 7638225"/>
              <a:gd name="connsiteY146" fmla="*/ 1045369 h 3552825"/>
              <a:gd name="connsiteX147" fmla="*/ 1263619 w 7638225"/>
              <a:gd name="connsiteY147" fmla="*/ 995362 h 3552825"/>
              <a:gd name="connsiteX148" fmla="*/ 1227900 w 7638225"/>
              <a:gd name="connsiteY148" fmla="*/ 957263 h 3552825"/>
              <a:gd name="connsiteX149" fmla="*/ 1323150 w 7638225"/>
              <a:gd name="connsiteY149" fmla="*/ 952500 h 3552825"/>
              <a:gd name="connsiteX150" fmla="*/ 1351725 w 7638225"/>
              <a:gd name="connsiteY150" fmla="*/ 942975 h 3552825"/>
              <a:gd name="connsiteX151" fmla="*/ 1380300 w 7638225"/>
              <a:gd name="connsiteY151" fmla="*/ 914400 h 3552825"/>
              <a:gd name="connsiteX152" fmla="*/ 1389825 w 7638225"/>
              <a:gd name="connsiteY152" fmla="*/ 885825 h 3552825"/>
              <a:gd name="connsiteX153" fmla="*/ 1475550 w 7638225"/>
              <a:gd name="connsiteY153" fmla="*/ 838200 h 3552825"/>
              <a:gd name="connsiteX154" fmla="*/ 1551750 w 7638225"/>
              <a:gd name="connsiteY154" fmla="*/ 828675 h 3552825"/>
              <a:gd name="connsiteX155" fmla="*/ 1608900 w 7638225"/>
              <a:gd name="connsiteY155" fmla="*/ 800100 h 3552825"/>
              <a:gd name="connsiteX156" fmla="*/ 1618425 w 7638225"/>
              <a:gd name="connsiteY156" fmla="*/ 771525 h 3552825"/>
              <a:gd name="connsiteX157" fmla="*/ 1592231 w 7638225"/>
              <a:gd name="connsiteY157" fmla="*/ 719138 h 3552825"/>
              <a:gd name="connsiteX158" fmla="*/ 1573182 w 7638225"/>
              <a:gd name="connsiteY158" fmla="*/ 681038 h 3552825"/>
              <a:gd name="connsiteX159" fmla="*/ 1546987 w 7638225"/>
              <a:gd name="connsiteY159" fmla="*/ 645318 h 3552825"/>
              <a:gd name="connsiteX160" fmla="*/ 1532700 w 7638225"/>
              <a:gd name="connsiteY160" fmla="*/ 609600 h 3552825"/>
              <a:gd name="connsiteX161" fmla="*/ 1504125 w 7638225"/>
              <a:gd name="connsiteY161" fmla="*/ 600075 h 3552825"/>
              <a:gd name="connsiteX162" fmla="*/ 1475550 w 7638225"/>
              <a:gd name="connsiteY162" fmla="*/ 581025 h 3552825"/>
              <a:gd name="connsiteX163" fmla="*/ 1427925 w 7638225"/>
              <a:gd name="connsiteY163" fmla="*/ 495300 h 3552825"/>
              <a:gd name="connsiteX164" fmla="*/ 1399350 w 7638225"/>
              <a:gd name="connsiteY164" fmla="*/ 476250 h 3552825"/>
              <a:gd name="connsiteX165" fmla="*/ 1380300 w 7638225"/>
              <a:gd name="connsiteY165" fmla="*/ 447675 h 3552825"/>
              <a:gd name="connsiteX166" fmla="*/ 1351725 w 7638225"/>
              <a:gd name="connsiteY166" fmla="*/ 438150 h 3552825"/>
              <a:gd name="connsiteX167" fmla="*/ 1294575 w 7638225"/>
              <a:gd name="connsiteY167" fmla="*/ 400050 h 3552825"/>
              <a:gd name="connsiteX168" fmla="*/ 1294575 w 7638225"/>
              <a:gd name="connsiteY168" fmla="*/ 400050 h 3552825"/>
              <a:gd name="connsiteX169" fmla="*/ 1237425 w 7638225"/>
              <a:gd name="connsiteY169" fmla="*/ 342900 h 3552825"/>
              <a:gd name="connsiteX170" fmla="*/ 1208850 w 7638225"/>
              <a:gd name="connsiteY170" fmla="*/ 314325 h 3552825"/>
              <a:gd name="connsiteX171" fmla="*/ 1189800 w 7638225"/>
              <a:gd name="connsiteY171" fmla="*/ 285750 h 3552825"/>
              <a:gd name="connsiteX172" fmla="*/ 1280287 w 7638225"/>
              <a:gd name="connsiteY172" fmla="*/ 290512 h 3552825"/>
              <a:gd name="connsiteX173" fmla="*/ 1289813 w 7638225"/>
              <a:gd name="connsiteY173" fmla="*/ 235744 h 3552825"/>
              <a:gd name="connsiteX174" fmla="*/ 1037400 w 7638225"/>
              <a:gd name="connsiteY174" fmla="*/ 180975 h 3552825"/>
              <a:gd name="connsiteX175" fmla="*/ 1018350 w 7638225"/>
              <a:gd name="connsiteY175" fmla="*/ 152400 h 3552825"/>
              <a:gd name="connsiteX176" fmla="*/ 989775 w 7638225"/>
              <a:gd name="connsiteY176" fmla="*/ 123825 h 3552825"/>
              <a:gd name="connsiteX177" fmla="*/ 970725 w 7638225"/>
              <a:gd name="connsiteY177" fmla="*/ 95250 h 3552825"/>
              <a:gd name="connsiteX178" fmla="*/ 913575 w 7638225"/>
              <a:gd name="connsiteY178" fmla="*/ 47625 h 3552825"/>
              <a:gd name="connsiteX179" fmla="*/ 894525 w 7638225"/>
              <a:gd name="connsiteY179" fmla="*/ 19050 h 3552825"/>
              <a:gd name="connsiteX180" fmla="*/ 837375 w 7638225"/>
              <a:gd name="connsiteY180" fmla="*/ 9525 h 3552825"/>
              <a:gd name="connsiteX181" fmla="*/ 799275 w 7638225"/>
              <a:gd name="connsiteY181" fmla="*/ 0 h 3552825"/>
              <a:gd name="connsiteX182" fmla="*/ 656400 w 7638225"/>
              <a:gd name="connsiteY182" fmla="*/ 9525 h 3552825"/>
              <a:gd name="connsiteX183" fmla="*/ 599250 w 7638225"/>
              <a:gd name="connsiteY183" fmla="*/ 57150 h 3552825"/>
              <a:gd name="connsiteX184" fmla="*/ 504000 w 7638225"/>
              <a:gd name="connsiteY184" fmla="*/ 66675 h 3552825"/>
              <a:gd name="connsiteX185" fmla="*/ 427800 w 7638225"/>
              <a:gd name="connsiteY185" fmla="*/ 85725 h 3552825"/>
              <a:gd name="connsiteX186" fmla="*/ 418275 w 7638225"/>
              <a:gd name="connsiteY186" fmla="*/ 114300 h 3552825"/>
              <a:gd name="connsiteX187" fmla="*/ 446850 w 7638225"/>
              <a:gd name="connsiteY187" fmla="*/ 180975 h 3552825"/>
              <a:gd name="connsiteX188" fmla="*/ 504000 w 7638225"/>
              <a:gd name="connsiteY188" fmla="*/ 219075 h 3552825"/>
              <a:gd name="connsiteX189" fmla="*/ 513525 w 7638225"/>
              <a:gd name="connsiteY189" fmla="*/ 319087 h 3552825"/>
              <a:gd name="connsiteX190" fmla="*/ 480188 w 7638225"/>
              <a:gd name="connsiteY190" fmla="*/ 381000 h 3552825"/>
              <a:gd name="connsiteX191" fmla="*/ 456375 w 7638225"/>
              <a:gd name="connsiteY191" fmla="*/ 419100 h 3552825"/>
              <a:gd name="connsiteX192" fmla="*/ 399225 w 7638225"/>
              <a:gd name="connsiteY192" fmla="*/ 447675 h 3552825"/>
              <a:gd name="connsiteX193" fmla="*/ 301594 w 7638225"/>
              <a:gd name="connsiteY193" fmla="*/ 447675 h 3552825"/>
              <a:gd name="connsiteX194" fmla="*/ 275400 w 7638225"/>
              <a:gd name="connsiteY194" fmla="*/ 409575 h 3552825"/>
              <a:gd name="connsiteX195" fmla="*/ 18225 w 7638225"/>
              <a:gd name="connsiteY195" fmla="*/ 397669 h 3552825"/>
              <a:gd name="connsiteX196" fmla="*/ 56325 w 7638225"/>
              <a:gd name="connsiteY196" fmla="*/ 447675 h 3552825"/>
              <a:gd name="connsiteX197" fmla="*/ 72994 w 7638225"/>
              <a:gd name="connsiteY197" fmla="*/ 511969 h 3552825"/>
              <a:gd name="connsiteX198" fmla="*/ 3938 w 7638225"/>
              <a:gd name="connsiteY198" fmla="*/ 561975 h 3552825"/>
              <a:gd name="connsiteX199" fmla="*/ 30131 w 7638225"/>
              <a:gd name="connsiteY199" fmla="*/ 619125 h 3552825"/>
              <a:gd name="connsiteX200" fmla="*/ 46800 w 7638225"/>
              <a:gd name="connsiteY200" fmla="*/ 666750 h 3552825"/>
              <a:gd name="connsiteX201" fmla="*/ 65850 w 7638225"/>
              <a:gd name="connsiteY201" fmla="*/ 723900 h 3552825"/>
              <a:gd name="connsiteX202" fmla="*/ 163481 w 7638225"/>
              <a:gd name="connsiteY202" fmla="*/ 726281 h 3552825"/>
              <a:gd name="connsiteX203" fmla="*/ 199200 w 7638225"/>
              <a:gd name="connsiteY203" fmla="*/ 762000 h 3552825"/>
              <a:gd name="connsiteX204" fmla="*/ 256350 w 7638225"/>
              <a:gd name="connsiteY204" fmla="*/ 781050 h 3552825"/>
              <a:gd name="connsiteX205" fmla="*/ 284925 w 7638225"/>
              <a:gd name="connsiteY205" fmla="*/ 790575 h 3552825"/>
              <a:gd name="connsiteX206" fmla="*/ 303975 w 7638225"/>
              <a:gd name="connsiteY206" fmla="*/ 847725 h 3552825"/>
              <a:gd name="connsiteX207" fmla="*/ 323025 w 7638225"/>
              <a:gd name="connsiteY207" fmla="*/ 885825 h 3552825"/>
              <a:gd name="connsiteX0" fmla="*/ 7200075 w 7638225"/>
              <a:gd name="connsiteY0" fmla="*/ 3552825 h 3552825"/>
              <a:gd name="connsiteX1" fmla="*/ 7176263 w 7638225"/>
              <a:gd name="connsiteY1" fmla="*/ 3548063 h 3552825"/>
              <a:gd name="connsiteX2" fmla="*/ 7228650 w 7638225"/>
              <a:gd name="connsiteY2" fmla="*/ 3495675 h 3552825"/>
              <a:gd name="connsiteX3" fmla="*/ 7219125 w 7638225"/>
              <a:gd name="connsiteY3" fmla="*/ 3457575 h 3552825"/>
              <a:gd name="connsiteX4" fmla="*/ 7223887 w 7638225"/>
              <a:gd name="connsiteY4" fmla="*/ 3352800 h 3552825"/>
              <a:gd name="connsiteX5" fmla="*/ 7247700 w 7638225"/>
              <a:gd name="connsiteY5" fmla="*/ 3343275 h 3552825"/>
              <a:gd name="connsiteX6" fmla="*/ 7259606 w 7638225"/>
              <a:gd name="connsiteY6" fmla="*/ 3257550 h 3552825"/>
              <a:gd name="connsiteX7" fmla="*/ 7323900 w 7638225"/>
              <a:gd name="connsiteY7" fmla="*/ 3219450 h 3552825"/>
              <a:gd name="connsiteX8" fmla="*/ 7333425 w 7638225"/>
              <a:gd name="connsiteY8" fmla="*/ 3190875 h 3552825"/>
              <a:gd name="connsiteX9" fmla="*/ 7345331 w 7638225"/>
              <a:gd name="connsiteY9" fmla="*/ 2988469 h 3552825"/>
              <a:gd name="connsiteX10" fmla="*/ 7426294 w 7638225"/>
              <a:gd name="connsiteY10" fmla="*/ 2924175 h 3552825"/>
              <a:gd name="connsiteX11" fmla="*/ 7488206 w 7638225"/>
              <a:gd name="connsiteY11" fmla="*/ 2962275 h 3552825"/>
              <a:gd name="connsiteX12" fmla="*/ 7542975 w 7638225"/>
              <a:gd name="connsiteY12" fmla="*/ 2947988 h 3552825"/>
              <a:gd name="connsiteX13" fmla="*/ 7590600 w 7638225"/>
              <a:gd name="connsiteY13" fmla="*/ 2867025 h 3552825"/>
              <a:gd name="connsiteX14" fmla="*/ 7600125 w 7638225"/>
              <a:gd name="connsiteY14" fmla="*/ 2838450 h 3552825"/>
              <a:gd name="connsiteX15" fmla="*/ 7628700 w 7638225"/>
              <a:gd name="connsiteY15" fmla="*/ 2819400 h 3552825"/>
              <a:gd name="connsiteX16" fmla="*/ 7638225 w 7638225"/>
              <a:gd name="connsiteY16" fmla="*/ 2790825 h 3552825"/>
              <a:gd name="connsiteX17" fmla="*/ 7628700 w 7638225"/>
              <a:gd name="connsiteY17" fmla="*/ 2752725 h 3552825"/>
              <a:gd name="connsiteX18" fmla="*/ 7504875 w 7638225"/>
              <a:gd name="connsiteY18" fmla="*/ 2714625 h 3552825"/>
              <a:gd name="connsiteX19" fmla="*/ 7476300 w 7638225"/>
              <a:gd name="connsiteY19" fmla="*/ 2705100 h 3552825"/>
              <a:gd name="connsiteX20" fmla="*/ 7447725 w 7638225"/>
              <a:gd name="connsiteY20" fmla="*/ 2676525 h 3552825"/>
              <a:gd name="connsiteX21" fmla="*/ 7419150 w 7638225"/>
              <a:gd name="connsiteY21" fmla="*/ 2657475 h 3552825"/>
              <a:gd name="connsiteX22" fmla="*/ 7257225 w 7638225"/>
              <a:gd name="connsiteY22" fmla="*/ 2619375 h 3552825"/>
              <a:gd name="connsiteX23" fmla="*/ 7190550 w 7638225"/>
              <a:gd name="connsiteY23" fmla="*/ 2600325 h 3552825"/>
              <a:gd name="connsiteX24" fmla="*/ 7085775 w 7638225"/>
              <a:gd name="connsiteY24" fmla="*/ 2571750 h 3552825"/>
              <a:gd name="connsiteX25" fmla="*/ 7057200 w 7638225"/>
              <a:gd name="connsiteY25" fmla="*/ 2552700 h 3552825"/>
              <a:gd name="connsiteX26" fmla="*/ 6981000 w 7638225"/>
              <a:gd name="connsiteY26" fmla="*/ 2543175 h 3552825"/>
              <a:gd name="connsiteX27" fmla="*/ 6952425 w 7638225"/>
              <a:gd name="connsiteY27" fmla="*/ 2533650 h 3552825"/>
              <a:gd name="connsiteX28" fmla="*/ 6857175 w 7638225"/>
              <a:gd name="connsiteY28" fmla="*/ 2552700 h 3552825"/>
              <a:gd name="connsiteX29" fmla="*/ 6828600 w 7638225"/>
              <a:gd name="connsiteY29" fmla="*/ 2571750 h 3552825"/>
              <a:gd name="connsiteX30" fmla="*/ 6771450 w 7638225"/>
              <a:gd name="connsiteY30" fmla="*/ 2590800 h 3552825"/>
              <a:gd name="connsiteX31" fmla="*/ 6742875 w 7638225"/>
              <a:gd name="connsiteY31" fmla="*/ 2609850 h 3552825"/>
              <a:gd name="connsiteX32" fmla="*/ 6714300 w 7638225"/>
              <a:gd name="connsiteY32" fmla="*/ 2619375 h 3552825"/>
              <a:gd name="connsiteX33" fmla="*/ 6657150 w 7638225"/>
              <a:gd name="connsiteY33" fmla="*/ 2657475 h 3552825"/>
              <a:gd name="connsiteX34" fmla="*/ 6600000 w 7638225"/>
              <a:gd name="connsiteY34" fmla="*/ 2619375 h 3552825"/>
              <a:gd name="connsiteX35" fmla="*/ 6542850 w 7638225"/>
              <a:gd name="connsiteY35" fmla="*/ 2581275 h 3552825"/>
              <a:gd name="connsiteX36" fmla="*/ 6514275 w 7638225"/>
              <a:gd name="connsiteY36" fmla="*/ 2562225 h 3552825"/>
              <a:gd name="connsiteX37" fmla="*/ 6428550 w 7638225"/>
              <a:gd name="connsiteY37" fmla="*/ 2543175 h 3552825"/>
              <a:gd name="connsiteX38" fmla="*/ 6247575 w 7638225"/>
              <a:gd name="connsiteY38" fmla="*/ 2533650 h 3552825"/>
              <a:gd name="connsiteX39" fmla="*/ 6171375 w 7638225"/>
              <a:gd name="connsiteY39" fmla="*/ 2552700 h 3552825"/>
              <a:gd name="connsiteX40" fmla="*/ 6142800 w 7638225"/>
              <a:gd name="connsiteY40" fmla="*/ 2571750 h 3552825"/>
              <a:gd name="connsiteX41" fmla="*/ 6133275 w 7638225"/>
              <a:gd name="connsiteY41" fmla="*/ 2619375 h 3552825"/>
              <a:gd name="connsiteX42" fmla="*/ 6076125 w 7638225"/>
              <a:gd name="connsiteY42" fmla="*/ 2647950 h 3552825"/>
              <a:gd name="connsiteX43" fmla="*/ 5876100 w 7638225"/>
              <a:gd name="connsiteY43" fmla="*/ 2647950 h 3552825"/>
              <a:gd name="connsiteX44" fmla="*/ 5838000 w 7638225"/>
              <a:gd name="connsiteY44" fmla="*/ 2657475 h 3552825"/>
              <a:gd name="connsiteX45" fmla="*/ 5780850 w 7638225"/>
              <a:gd name="connsiteY45" fmla="*/ 2676525 h 3552825"/>
              <a:gd name="connsiteX46" fmla="*/ 5771325 w 7638225"/>
              <a:gd name="connsiteY46" fmla="*/ 2781300 h 3552825"/>
              <a:gd name="connsiteX47" fmla="*/ 5730844 w 7638225"/>
              <a:gd name="connsiteY47" fmla="*/ 2831306 h 3552825"/>
              <a:gd name="connsiteX48" fmla="*/ 5609400 w 7638225"/>
              <a:gd name="connsiteY48" fmla="*/ 2781300 h 3552825"/>
              <a:gd name="connsiteX49" fmla="*/ 5552250 w 7638225"/>
              <a:gd name="connsiteY49" fmla="*/ 2762250 h 3552825"/>
              <a:gd name="connsiteX50" fmla="*/ 5523675 w 7638225"/>
              <a:gd name="connsiteY50" fmla="*/ 2752725 h 3552825"/>
              <a:gd name="connsiteX51" fmla="*/ 5466525 w 7638225"/>
              <a:gd name="connsiteY51" fmla="*/ 2714625 h 3552825"/>
              <a:gd name="connsiteX52" fmla="*/ 5409375 w 7638225"/>
              <a:gd name="connsiteY52" fmla="*/ 2695575 h 3552825"/>
              <a:gd name="connsiteX53" fmla="*/ 5380800 w 7638225"/>
              <a:gd name="connsiteY53" fmla="*/ 2686050 h 3552825"/>
              <a:gd name="connsiteX54" fmla="*/ 5180775 w 7638225"/>
              <a:gd name="connsiteY54" fmla="*/ 2590800 h 3552825"/>
              <a:gd name="connsiteX55" fmla="*/ 5199825 w 7638225"/>
              <a:gd name="connsiteY55" fmla="*/ 2562225 h 3552825"/>
              <a:gd name="connsiteX56" fmla="*/ 5256975 w 7638225"/>
              <a:gd name="connsiteY56" fmla="*/ 2543175 h 3552825"/>
              <a:gd name="connsiteX57" fmla="*/ 5295075 w 7638225"/>
              <a:gd name="connsiteY57" fmla="*/ 2486025 h 3552825"/>
              <a:gd name="connsiteX58" fmla="*/ 5314125 w 7638225"/>
              <a:gd name="connsiteY58" fmla="*/ 2457450 h 3552825"/>
              <a:gd name="connsiteX59" fmla="*/ 5304600 w 7638225"/>
              <a:gd name="connsiteY59" fmla="*/ 2400300 h 3552825"/>
              <a:gd name="connsiteX60" fmla="*/ 5266500 w 7638225"/>
              <a:gd name="connsiteY60" fmla="*/ 2390775 h 3552825"/>
              <a:gd name="connsiteX61" fmla="*/ 5209350 w 7638225"/>
              <a:gd name="connsiteY61" fmla="*/ 2371725 h 3552825"/>
              <a:gd name="connsiteX62" fmla="*/ 5180775 w 7638225"/>
              <a:gd name="connsiteY62" fmla="*/ 2362200 h 3552825"/>
              <a:gd name="connsiteX63" fmla="*/ 5152200 w 7638225"/>
              <a:gd name="connsiteY63" fmla="*/ 2352675 h 3552825"/>
              <a:gd name="connsiteX64" fmla="*/ 5123625 w 7638225"/>
              <a:gd name="connsiteY64" fmla="*/ 2295525 h 3552825"/>
              <a:gd name="connsiteX65" fmla="*/ 5133150 w 7638225"/>
              <a:gd name="connsiteY65" fmla="*/ 2257425 h 3552825"/>
              <a:gd name="connsiteX66" fmla="*/ 5123625 w 7638225"/>
              <a:gd name="connsiteY66" fmla="*/ 2143125 h 3552825"/>
              <a:gd name="connsiteX67" fmla="*/ 5095050 w 7638225"/>
              <a:gd name="connsiteY67" fmla="*/ 2124075 h 3552825"/>
              <a:gd name="connsiteX68" fmla="*/ 5009325 w 7638225"/>
              <a:gd name="connsiteY68" fmla="*/ 2114550 h 3552825"/>
              <a:gd name="connsiteX69" fmla="*/ 5037900 w 7638225"/>
              <a:gd name="connsiteY69" fmla="*/ 2028825 h 3552825"/>
              <a:gd name="connsiteX70" fmla="*/ 5047425 w 7638225"/>
              <a:gd name="connsiteY70" fmla="*/ 2000250 h 3552825"/>
              <a:gd name="connsiteX71" fmla="*/ 5037900 w 7638225"/>
              <a:gd name="connsiteY71" fmla="*/ 1895475 h 3552825"/>
              <a:gd name="connsiteX72" fmla="*/ 4952175 w 7638225"/>
              <a:gd name="connsiteY72" fmla="*/ 1847850 h 3552825"/>
              <a:gd name="connsiteX73" fmla="*/ 4923600 w 7638225"/>
              <a:gd name="connsiteY73" fmla="*/ 1828800 h 3552825"/>
              <a:gd name="connsiteX74" fmla="*/ 4809300 w 7638225"/>
              <a:gd name="connsiteY74" fmla="*/ 1819275 h 3552825"/>
              <a:gd name="connsiteX75" fmla="*/ 4780725 w 7638225"/>
              <a:gd name="connsiteY75" fmla="*/ 1809750 h 3552825"/>
              <a:gd name="connsiteX76" fmla="*/ 4723575 w 7638225"/>
              <a:gd name="connsiteY76" fmla="*/ 1781175 h 3552825"/>
              <a:gd name="connsiteX77" fmla="*/ 4704525 w 7638225"/>
              <a:gd name="connsiteY77" fmla="*/ 1752600 h 3552825"/>
              <a:gd name="connsiteX78" fmla="*/ 4685475 w 7638225"/>
              <a:gd name="connsiteY78" fmla="*/ 1676400 h 3552825"/>
              <a:gd name="connsiteX79" fmla="*/ 4647375 w 7638225"/>
              <a:gd name="connsiteY79" fmla="*/ 1619250 h 3552825"/>
              <a:gd name="connsiteX80" fmla="*/ 4590225 w 7638225"/>
              <a:gd name="connsiteY80" fmla="*/ 1600200 h 3552825"/>
              <a:gd name="connsiteX81" fmla="*/ 4371150 w 7638225"/>
              <a:gd name="connsiteY81" fmla="*/ 1609725 h 3552825"/>
              <a:gd name="connsiteX82" fmla="*/ 4352100 w 7638225"/>
              <a:gd name="connsiteY82" fmla="*/ 1638300 h 3552825"/>
              <a:gd name="connsiteX83" fmla="*/ 4342575 w 7638225"/>
              <a:gd name="connsiteY83" fmla="*/ 1704975 h 3552825"/>
              <a:gd name="connsiteX84" fmla="*/ 4314000 w 7638225"/>
              <a:gd name="connsiteY84" fmla="*/ 1724025 h 3552825"/>
              <a:gd name="connsiteX85" fmla="*/ 4228275 w 7638225"/>
              <a:gd name="connsiteY85" fmla="*/ 1714500 h 3552825"/>
              <a:gd name="connsiteX86" fmla="*/ 4199700 w 7638225"/>
              <a:gd name="connsiteY86" fmla="*/ 1619250 h 3552825"/>
              <a:gd name="connsiteX87" fmla="*/ 4190175 w 7638225"/>
              <a:gd name="connsiteY87" fmla="*/ 1590675 h 3552825"/>
              <a:gd name="connsiteX88" fmla="*/ 4123500 w 7638225"/>
              <a:gd name="connsiteY88" fmla="*/ 1571625 h 3552825"/>
              <a:gd name="connsiteX89" fmla="*/ 3935382 w 7638225"/>
              <a:gd name="connsiteY89" fmla="*/ 1631156 h 3552825"/>
              <a:gd name="connsiteX90" fmla="*/ 3856800 w 7638225"/>
              <a:gd name="connsiteY90" fmla="*/ 1631156 h 3552825"/>
              <a:gd name="connsiteX91" fmla="*/ 3828225 w 7638225"/>
              <a:gd name="connsiteY91" fmla="*/ 1619250 h 3552825"/>
              <a:gd name="connsiteX92" fmla="*/ 3759169 w 7638225"/>
              <a:gd name="connsiteY92" fmla="*/ 1626394 h 3552825"/>
              <a:gd name="connsiteX93" fmla="*/ 3856800 w 7638225"/>
              <a:gd name="connsiteY93" fmla="*/ 1719263 h 3552825"/>
              <a:gd name="connsiteX94" fmla="*/ 3835369 w 7638225"/>
              <a:gd name="connsiteY94" fmla="*/ 1774032 h 3552825"/>
              <a:gd name="connsiteX95" fmla="*/ 3818700 w 7638225"/>
              <a:gd name="connsiteY95" fmla="*/ 1809750 h 3552825"/>
              <a:gd name="connsiteX96" fmla="*/ 3837750 w 7638225"/>
              <a:gd name="connsiteY96" fmla="*/ 1876425 h 3552825"/>
              <a:gd name="connsiteX97" fmla="*/ 3828225 w 7638225"/>
              <a:gd name="connsiteY97" fmla="*/ 1957388 h 3552825"/>
              <a:gd name="connsiteX98" fmla="*/ 3830606 w 7638225"/>
              <a:gd name="connsiteY98" fmla="*/ 2016918 h 3552825"/>
              <a:gd name="connsiteX99" fmla="*/ 3723450 w 7638225"/>
              <a:gd name="connsiteY99" fmla="*/ 1976438 h 3552825"/>
              <a:gd name="connsiteX100" fmla="*/ 3675825 w 7638225"/>
              <a:gd name="connsiteY100" fmla="*/ 1955006 h 3552825"/>
              <a:gd name="connsiteX101" fmla="*/ 3559144 w 7638225"/>
              <a:gd name="connsiteY101" fmla="*/ 1959768 h 3552825"/>
              <a:gd name="connsiteX102" fmla="*/ 3552001 w 7638225"/>
              <a:gd name="connsiteY102" fmla="*/ 2019300 h 3552825"/>
              <a:gd name="connsiteX103" fmla="*/ 3428175 w 7638225"/>
              <a:gd name="connsiteY103" fmla="*/ 2019300 h 3552825"/>
              <a:gd name="connsiteX104" fmla="*/ 3399600 w 7638225"/>
              <a:gd name="connsiteY104" fmla="*/ 2038350 h 3552825"/>
              <a:gd name="connsiteX105" fmla="*/ 3361500 w 7638225"/>
              <a:gd name="connsiteY105" fmla="*/ 2028825 h 3552825"/>
              <a:gd name="connsiteX106" fmla="*/ 3332925 w 7638225"/>
              <a:gd name="connsiteY106" fmla="*/ 2019300 h 3552825"/>
              <a:gd name="connsiteX107" fmla="*/ 3256725 w 7638225"/>
              <a:gd name="connsiteY107" fmla="*/ 2000250 h 3552825"/>
              <a:gd name="connsiteX108" fmla="*/ 3228150 w 7638225"/>
              <a:gd name="connsiteY108" fmla="*/ 1981200 h 3552825"/>
              <a:gd name="connsiteX109" fmla="*/ 3142425 w 7638225"/>
              <a:gd name="connsiteY109" fmla="*/ 1885950 h 3552825"/>
              <a:gd name="connsiteX110" fmla="*/ 3094800 w 7638225"/>
              <a:gd name="connsiteY110" fmla="*/ 1847850 h 3552825"/>
              <a:gd name="connsiteX111" fmla="*/ 2970975 w 7638225"/>
              <a:gd name="connsiteY111" fmla="*/ 1826418 h 3552825"/>
              <a:gd name="connsiteX112" fmla="*/ 2918587 w 7638225"/>
              <a:gd name="connsiteY112" fmla="*/ 1828800 h 3552825"/>
              <a:gd name="connsiteX113" fmla="*/ 2870963 w 7638225"/>
              <a:gd name="connsiteY113" fmla="*/ 1850232 h 3552825"/>
              <a:gd name="connsiteX114" fmla="*/ 2818575 w 7638225"/>
              <a:gd name="connsiteY114" fmla="*/ 1857375 h 3552825"/>
              <a:gd name="connsiteX115" fmla="*/ 2770950 w 7638225"/>
              <a:gd name="connsiteY115" fmla="*/ 1800225 h 3552825"/>
              <a:gd name="connsiteX116" fmla="*/ 2742375 w 7638225"/>
              <a:gd name="connsiteY116" fmla="*/ 1781175 h 3552825"/>
              <a:gd name="connsiteX117" fmla="*/ 2685225 w 7638225"/>
              <a:gd name="connsiteY117" fmla="*/ 1762125 h 3552825"/>
              <a:gd name="connsiteX118" fmla="*/ 2609025 w 7638225"/>
              <a:gd name="connsiteY118" fmla="*/ 1743075 h 3552825"/>
              <a:gd name="connsiteX119" fmla="*/ 2494725 w 7638225"/>
              <a:gd name="connsiteY119" fmla="*/ 1685925 h 3552825"/>
              <a:gd name="connsiteX120" fmla="*/ 2475675 w 7638225"/>
              <a:gd name="connsiteY120" fmla="*/ 1657350 h 3552825"/>
              <a:gd name="connsiteX121" fmla="*/ 2401856 w 7638225"/>
              <a:gd name="connsiteY121" fmla="*/ 1616869 h 3552825"/>
              <a:gd name="connsiteX122" fmla="*/ 2478056 w 7638225"/>
              <a:gd name="connsiteY122" fmla="*/ 1564482 h 3552825"/>
              <a:gd name="connsiteX123" fmla="*/ 2492344 w 7638225"/>
              <a:gd name="connsiteY123" fmla="*/ 1524000 h 3552825"/>
              <a:gd name="connsiteX124" fmla="*/ 2370900 w 7638225"/>
              <a:gd name="connsiteY124" fmla="*/ 1447800 h 3552825"/>
              <a:gd name="connsiteX125" fmla="*/ 2342325 w 7638225"/>
              <a:gd name="connsiteY125" fmla="*/ 1419225 h 3552825"/>
              <a:gd name="connsiteX126" fmla="*/ 2313750 w 7638225"/>
              <a:gd name="connsiteY126" fmla="*/ 1409700 h 3552825"/>
              <a:gd name="connsiteX127" fmla="*/ 2199450 w 7638225"/>
              <a:gd name="connsiteY127" fmla="*/ 1362075 h 3552825"/>
              <a:gd name="connsiteX128" fmla="*/ 2170875 w 7638225"/>
              <a:gd name="connsiteY128" fmla="*/ 1352550 h 3552825"/>
              <a:gd name="connsiteX129" fmla="*/ 2113725 w 7638225"/>
              <a:gd name="connsiteY129" fmla="*/ 1371600 h 3552825"/>
              <a:gd name="connsiteX130" fmla="*/ 2073244 w 7638225"/>
              <a:gd name="connsiteY130" fmla="*/ 1359694 h 3552825"/>
              <a:gd name="connsiteX131" fmla="*/ 2042287 w 7638225"/>
              <a:gd name="connsiteY131" fmla="*/ 1331119 h 3552825"/>
              <a:gd name="connsiteX132" fmla="*/ 2037525 w 7638225"/>
              <a:gd name="connsiteY132" fmla="*/ 1276350 h 3552825"/>
              <a:gd name="connsiteX133" fmla="*/ 2023238 w 7638225"/>
              <a:gd name="connsiteY133" fmla="*/ 1209675 h 3552825"/>
              <a:gd name="connsiteX134" fmla="*/ 1970850 w 7638225"/>
              <a:gd name="connsiteY134" fmla="*/ 1154906 h 3552825"/>
              <a:gd name="connsiteX135" fmla="*/ 1927988 w 7638225"/>
              <a:gd name="connsiteY135" fmla="*/ 1109662 h 3552825"/>
              <a:gd name="connsiteX136" fmla="*/ 1904175 w 7638225"/>
              <a:gd name="connsiteY136" fmla="*/ 1057275 h 3552825"/>
              <a:gd name="connsiteX137" fmla="*/ 1866075 w 7638225"/>
              <a:gd name="connsiteY137" fmla="*/ 1019175 h 3552825"/>
              <a:gd name="connsiteX138" fmla="*/ 1837500 w 7638225"/>
              <a:gd name="connsiteY138" fmla="*/ 1009650 h 3552825"/>
              <a:gd name="connsiteX139" fmla="*/ 1808925 w 7638225"/>
              <a:gd name="connsiteY139" fmla="*/ 1000125 h 3552825"/>
              <a:gd name="connsiteX140" fmla="*/ 1780350 w 7638225"/>
              <a:gd name="connsiteY140" fmla="*/ 981075 h 3552825"/>
              <a:gd name="connsiteX141" fmla="*/ 1723200 w 7638225"/>
              <a:gd name="connsiteY141" fmla="*/ 1009650 h 3552825"/>
              <a:gd name="connsiteX142" fmla="*/ 1704150 w 7638225"/>
              <a:gd name="connsiteY142" fmla="*/ 1038225 h 3552825"/>
              <a:gd name="connsiteX143" fmla="*/ 1594612 w 7638225"/>
              <a:gd name="connsiteY143" fmla="*/ 1090613 h 3552825"/>
              <a:gd name="connsiteX144" fmla="*/ 1408875 w 7638225"/>
              <a:gd name="connsiteY144" fmla="*/ 1038225 h 3552825"/>
              <a:gd name="connsiteX145" fmla="*/ 1335056 w 7638225"/>
              <a:gd name="connsiteY145" fmla="*/ 1050132 h 3552825"/>
              <a:gd name="connsiteX146" fmla="*/ 1289813 w 7638225"/>
              <a:gd name="connsiteY146" fmla="*/ 1045369 h 3552825"/>
              <a:gd name="connsiteX147" fmla="*/ 1263619 w 7638225"/>
              <a:gd name="connsiteY147" fmla="*/ 995362 h 3552825"/>
              <a:gd name="connsiteX148" fmla="*/ 1227900 w 7638225"/>
              <a:gd name="connsiteY148" fmla="*/ 957263 h 3552825"/>
              <a:gd name="connsiteX149" fmla="*/ 1323150 w 7638225"/>
              <a:gd name="connsiteY149" fmla="*/ 952500 h 3552825"/>
              <a:gd name="connsiteX150" fmla="*/ 1351725 w 7638225"/>
              <a:gd name="connsiteY150" fmla="*/ 942975 h 3552825"/>
              <a:gd name="connsiteX151" fmla="*/ 1380300 w 7638225"/>
              <a:gd name="connsiteY151" fmla="*/ 914400 h 3552825"/>
              <a:gd name="connsiteX152" fmla="*/ 1389825 w 7638225"/>
              <a:gd name="connsiteY152" fmla="*/ 885825 h 3552825"/>
              <a:gd name="connsiteX153" fmla="*/ 1475550 w 7638225"/>
              <a:gd name="connsiteY153" fmla="*/ 838200 h 3552825"/>
              <a:gd name="connsiteX154" fmla="*/ 1551750 w 7638225"/>
              <a:gd name="connsiteY154" fmla="*/ 828675 h 3552825"/>
              <a:gd name="connsiteX155" fmla="*/ 1608900 w 7638225"/>
              <a:gd name="connsiteY155" fmla="*/ 800100 h 3552825"/>
              <a:gd name="connsiteX156" fmla="*/ 1618425 w 7638225"/>
              <a:gd name="connsiteY156" fmla="*/ 771525 h 3552825"/>
              <a:gd name="connsiteX157" fmla="*/ 1592231 w 7638225"/>
              <a:gd name="connsiteY157" fmla="*/ 719138 h 3552825"/>
              <a:gd name="connsiteX158" fmla="*/ 1573182 w 7638225"/>
              <a:gd name="connsiteY158" fmla="*/ 681038 h 3552825"/>
              <a:gd name="connsiteX159" fmla="*/ 1546987 w 7638225"/>
              <a:gd name="connsiteY159" fmla="*/ 645318 h 3552825"/>
              <a:gd name="connsiteX160" fmla="*/ 1532700 w 7638225"/>
              <a:gd name="connsiteY160" fmla="*/ 609600 h 3552825"/>
              <a:gd name="connsiteX161" fmla="*/ 1504125 w 7638225"/>
              <a:gd name="connsiteY161" fmla="*/ 600075 h 3552825"/>
              <a:gd name="connsiteX162" fmla="*/ 1475550 w 7638225"/>
              <a:gd name="connsiteY162" fmla="*/ 581025 h 3552825"/>
              <a:gd name="connsiteX163" fmla="*/ 1427925 w 7638225"/>
              <a:gd name="connsiteY163" fmla="*/ 495300 h 3552825"/>
              <a:gd name="connsiteX164" fmla="*/ 1399350 w 7638225"/>
              <a:gd name="connsiteY164" fmla="*/ 476250 h 3552825"/>
              <a:gd name="connsiteX165" fmla="*/ 1380300 w 7638225"/>
              <a:gd name="connsiteY165" fmla="*/ 447675 h 3552825"/>
              <a:gd name="connsiteX166" fmla="*/ 1351725 w 7638225"/>
              <a:gd name="connsiteY166" fmla="*/ 438150 h 3552825"/>
              <a:gd name="connsiteX167" fmla="*/ 1294575 w 7638225"/>
              <a:gd name="connsiteY167" fmla="*/ 400050 h 3552825"/>
              <a:gd name="connsiteX168" fmla="*/ 1294575 w 7638225"/>
              <a:gd name="connsiteY168" fmla="*/ 400050 h 3552825"/>
              <a:gd name="connsiteX169" fmla="*/ 1237425 w 7638225"/>
              <a:gd name="connsiteY169" fmla="*/ 342900 h 3552825"/>
              <a:gd name="connsiteX170" fmla="*/ 1208850 w 7638225"/>
              <a:gd name="connsiteY170" fmla="*/ 314325 h 3552825"/>
              <a:gd name="connsiteX171" fmla="*/ 1189800 w 7638225"/>
              <a:gd name="connsiteY171" fmla="*/ 285750 h 3552825"/>
              <a:gd name="connsiteX172" fmla="*/ 1280287 w 7638225"/>
              <a:gd name="connsiteY172" fmla="*/ 290512 h 3552825"/>
              <a:gd name="connsiteX173" fmla="*/ 1289813 w 7638225"/>
              <a:gd name="connsiteY173" fmla="*/ 235744 h 3552825"/>
              <a:gd name="connsiteX174" fmla="*/ 1168369 w 7638225"/>
              <a:gd name="connsiteY174" fmla="*/ 157162 h 3552825"/>
              <a:gd name="connsiteX175" fmla="*/ 1018350 w 7638225"/>
              <a:gd name="connsiteY175" fmla="*/ 152400 h 3552825"/>
              <a:gd name="connsiteX176" fmla="*/ 989775 w 7638225"/>
              <a:gd name="connsiteY176" fmla="*/ 123825 h 3552825"/>
              <a:gd name="connsiteX177" fmla="*/ 970725 w 7638225"/>
              <a:gd name="connsiteY177" fmla="*/ 95250 h 3552825"/>
              <a:gd name="connsiteX178" fmla="*/ 913575 w 7638225"/>
              <a:gd name="connsiteY178" fmla="*/ 47625 h 3552825"/>
              <a:gd name="connsiteX179" fmla="*/ 894525 w 7638225"/>
              <a:gd name="connsiteY179" fmla="*/ 19050 h 3552825"/>
              <a:gd name="connsiteX180" fmla="*/ 837375 w 7638225"/>
              <a:gd name="connsiteY180" fmla="*/ 9525 h 3552825"/>
              <a:gd name="connsiteX181" fmla="*/ 799275 w 7638225"/>
              <a:gd name="connsiteY181" fmla="*/ 0 h 3552825"/>
              <a:gd name="connsiteX182" fmla="*/ 656400 w 7638225"/>
              <a:gd name="connsiteY182" fmla="*/ 9525 h 3552825"/>
              <a:gd name="connsiteX183" fmla="*/ 599250 w 7638225"/>
              <a:gd name="connsiteY183" fmla="*/ 57150 h 3552825"/>
              <a:gd name="connsiteX184" fmla="*/ 504000 w 7638225"/>
              <a:gd name="connsiteY184" fmla="*/ 66675 h 3552825"/>
              <a:gd name="connsiteX185" fmla="*/ 427800 w 7638225"/>
              <a:gd name="connsiteY185" fmla="*/ 85725 h 3552825"/>
              <a:gd name="connsiteX186" fmla="*/ 418275 w 7638225"/>
              <a:gd name="connsiteY186" fmla="*/ 114300 h 3552825"/>
              <a:gd name="connsiteX187" fmla="*/ 446850 w 7638225"/>
              <a:gd name="connsiteY187" fmla="*/ 180975 h 3552825"/>
              <a:gd name="connsiteX188" fmla="*/ 504000 w 7638225"/>
              <a:gd name="connsiteY188" fmla="*/ 219075 h 3552825"/>
              <a:gd name="connsiteX189" fmla="*/ 513525 w 7638225"/>
              <a:gd name="connsiteY189" fmla="*/ 319087 h 3552825"/>
              <a:gd name="connsiteX190" fmla="*/ 480188 w 7638225"/>
              <a:gd name="connsiteY190" fmla="*/ 381000 h 3552825"/>
              <a:gd name="connsiteX191" fmla="*/ 456375 w 7638225"/>
              <a:gd name="connsiteY191" fmla="*/ 419100 h 3552825"/>
              <a:gd name="connsiteX192" fmla="*/ 399225 w 7638225"/>
              <a:gd name="connsiteY192" fmla="*/ 447675 h 3552825"/>
              <a:gd name="connsiteX193" fmla="*/ 301594 w 7638225"/>
              <a:gd name="connsiteY193" fmla="*/ 447675 h 3552825"/>
              <a:gd name="connsiteX194" fmla="*/ 275400 w 7638225"/>
              <a:gd name="connsiteY194" fmla="*/ 409575 h 3552825"/>
              <a:gd name="connsiteX195" fmla="*/ 18225 w 7638225"/>
              <a:gd name="connsiteY195" fmla="*/ 397669 h 3552825"/>
              <a:gd name="connsiteX196" fmla="*/ 56325 w 7638225"/>
              <a:gd name="connsiteY196" fmla="*/ 447675 h 3552825"/>
              <a:gd name="connsiteX197" fmla="*/ 72994 w 7638225"/>
              <a:gd name="connsiteY197" fmla="*/ 511969 h 3552825"/>
              <a:gd name="connsiteX198" fmla="*/ 3938 w 7638225"/>
              <a:gd name="connsiteY198" fmla="*/ 561975 h 3552825"/>
              <a:gd name="connsiteX199" fmla="*/ 30131 w 7638225"/>
              <a:gd name="connsiteY199" fmla="*/ 619125 h 3552825"/>
              <a:gd name="connsiteX200" fmla="*/ 46800 w 7638225"/>
              <a:gd name="connsiteY200" fmla="*/ 666750 h 3552825"/>
              <a:gd name="connsiteX201" fmla="*/ 65850 w 7638225"/>
              <a:gd name="connsiteY201" fmla="*/ 723900 h 3552825"/>
              <a:gd name="connsiteX202" fmla="*/ 163481 w 7638225"/>
              <a:gd name="connsiteY202" fmla="*/ 726281 h 3552825"/>
              <a:gd name="connsiteX203" fmla="*/ 199200 w 7638225"/>
              <a:gd name="connsiteY203" fmla="*/ 762000 h 3552825"/>
              <a:gd name="connsiteX204" fmla="*/ 256350 w 7638225"/>
              <a:gd name="connsiteY204" fmla="*/ 781050 h 3552825"/>
              <a:gd name="connsiteX205" fmla="*/ 284925 w 7638225"/>
              <a:gd name="connsiteY205" fmla="*/ 790575 h 3552825"/>
              <a:gd name="connsiteX206" fmla="*/ 303975 w 7638225"/>
              <a:gd name="connsiteY206" fmla="*/ 847725 h 3552825"/>
              <a:gd name="connsiteX207" fmla="*/ 323025 w 7638225"/>
              <a:gd name="connsiteY207" fmla="*/ 885825 h 3552825"/>
              <a:gd name="connsiteX0" fmla="*/ 7200075 w 7638225"/>
              <a:gd name="connsiteY0" fmla="*/ 3552825 h 3552825"/>
              <a:gd name="connsiteX1" fmla="*/ 7176263 w 7638225"/>
              <a:gd name="connsiteY1" fmla="*/ 3548063 h 3552825"/>
              <a:gd name="connsiteX2" fmla="*/ 7228650 w 7638225"/>
              <a:gd name="connsiteY2" fmla="*/ 3495675 h 3552825"/>
              <a:gd name="connsiteX3" fmla="*/ 7219125 w 7638225"/>
              <a:gd name="connsiteY3" fmla="*/ 3457575 h 3552825"/>
              <a:gd name="connsiteX4" fmla="*/ 7223887 w 7638225"/>
              <a:gd name="connsiteY4" fmla="*/ 3352800 h 3552825"/>
              <a:gd name="connsiteX5" fmla="*/ 7247700 w 7638225"/>
              <a:gd name="connsiteY5" fmla="*/ 3343275 h 3552825"/>
              <a:gd name="connsiteX6" fmla="*/ 7259606 w 7638225"/>
              <a:gd name="connsiteY6" fmla="*/ 3257550 h 3552825"/>
              <a:gd name="connsiteX7" fmla="*/ 7323900 w 7638225"/>
              <a:gd name="connsiteY7" fmla="*/ 3219450 h 3552825"/>
              <a:gd name="connsiteX8" fmla="*/ 7333425 w 7638225"/>
              <a:gd name="connsiteY8" fmla="*/ 3190875 h 3552825"/>
              <a:gd name="connsiteX9" fmla="*/ 7345331 w 7638225"/>
              <a:gd name="connsiteY9" fmla="*/ 2988469 h 3552825"/>
              <a:gd name="connsiteX10" fmla="*/ 7426294 w 7638225"/>
              <a:gd name="connsiteY10" fmla="*/ 2924175 h 3552825"/>
              <a:gd name="connsiteX11" fmla="*/ 7488206 w 7638225"/>
              <a:gd name="connsiteY11" fmla="*/ 2962275 h 3552825"/>
              <a:gd name="connsiteX12" fmla="*/ 7542975 w 7638225"/>
              <a:gd name="connsiteY12" fmla="*/ 2947988 h 3552825"/>
              <a:gd name="connsiteX13" fmla="*/ 7590600 w 7638225"/>
              <a:gd name="connsiteY13" fmla="*/ 2867025 h 3552825"/>
              <a:gd name="connsiteX14" fmla="*/ 7600125 w 7638225"/>
              <a:gd name="connsiteY14" fmla="*/ 2838450 h 3552825"/>
              <a:gd name="connsiteX15" fmla="*/ 7628700 w 7638225"/>
              <a:gd name="connsiteY15" fmla="*/ 2819400 h 3552825"/>
              <a:gd name="connsiteX16" fmla="*/ 7638225 w 7638225"/>
              <a:gd name="connsiteY16" fmla="*/ 2790825 h 3552825"/>
              <a:gd name="connsiteX17" fmla="*/ 7628700 w 7638225"/>
              <a:gd name="connsiteY17" fmla="*/ 2752725 h 3552825"/>
              <a:gd name="connsiteX18" fmla="*/ 7504875 w 7638225"/>
              <a:gd name="connsiteY18" fmla="*/ 2714625 h 3552825"/>
              <a:gd name="connsiteX19" fmla="*/ 7476300 w 7638225"/>
              <a:gd name="connsiteY19" fmla="*/ 2705100 h 3552825"/>
              <a:gd name="connsiteX20" fmla="*/ 7447725 w 7638225"/>
              <a:gd name="connsiteY20" fmla="*/ 2676525 h 3552825"/>
              <a:gd name="connsiteX21" fmla="*/ 7419150 w 7638225"/>
              <a:gd name="connsiteY21" fmla="*/ 2657475 h 3552825"/>
              <a:gd name="connsiteX22" fmla="*/ 7257225 w 7638225"/>
              <a:gd name="connsiteY22" fmla="*/ 2619375 h 3552825"/>
              <a:gd name="connsiteX23" fmla="*/ 7190550 w 7638225"/>
              <a:gd name="connsiteY23" fmla="*/ 2600325 h 3552825"/>
              <a:gd name="connsiteX24" fmla="*/ 7085775 w 7638225"/>
              <a:gd name="connsiteY24" fmla="*/ 2571750 h 3552825"/>
              <a:gd name="connsiteX25" fmla="*/ 7057200 w 7638225"/>
              <a:gd name="connsiteY25" fmla="*/ 2552700 h 3552825"/>
              <a:gd name="connsiteX26" fmla="*/ 6981000 w 7638225"/>
              <a:gd name="connsiteY26" fmla="*/ 2543175 h 3552825"/>
              <a:gd name="connsiteX27" fmla="*/ 6952425 w 7638225"/>
              <a:gd name="connsiteY27" fmla="*/ 2533650 h 3552825"/>
              <a:gd name="connsiteX28" fmla="*/ 6857175 w 7638225"/>
              <a:gd name="connsiteY28" fmla="*/ 2552700 h 3552825"/>
              <a:gd name="connsiteX29" fmla="*/ 6828600 w 7638225"/>
              <a:gd name="connsiteY29" fmla="*/ 2571750 h 3552825"/>
              <a:gd name="connsiteX30" fmla="*/ 6771450 w 7638225"/>
              <a:gd name="connsiteY30" fmla="*/ 2590800 h 3552825"/>
              <a:gd name="connsiteX31" fmla="*/ 6742875 w 7638225"/>
              <a:gd name="connsiteY31" fmla="*/ 2609850 h 3552825"/>
              <a:gd name="connsiteX32" fmla="*/ 6714300 w 7638225"/>
              <a:gd name="connsiteY32" fmla="*/ 2619375 h 3552825"/>
              <a:gd name="connsiteX33" fmla="*/ 6657150 w 7638225"/>
              <a:gd name="connsiteY33" fmla="*/ 2657475 h 3552825"/>
              <a:gd name="connsiteX34" fmla="*/ 6600000 w 7638225"/>
              <a:gd name="connsiteY34" fmla="*/ 2619375 h 3552825"/>
              <a:gd name="connsiteX35" fmla="*/ 6542850 w 7638225"/>
              <a:gd name="connsiteY35" fmla="*/ 2581275 h 3552825"/>
              <a:gd name="connsiteX36" fmla="*/ 6514275 w 7638225"/>
              <a:gd name="connsiteY36" fmla="*/ 2562225 h 3552825"/>
              <a:gd name="connsiteX37" fmla="*/ 6428550 w 7638225"/>
              <a:gd name="connsiteY37" fmla="*/ 2543175 h 3552825"/>
              <a:gd name="connsiteX38" fmla="*/ 6247575 w 7638225"/>
              <a:gd name="connsiteY38" fmla="*/ 2533650 h 3552825"/>
              <a:gd name="connsiteX39" fmla="*/ 6171375 w 7638225"/>
              <a:gd name="connsiteY39" fmla="*/ 2552700 h 3552825"/>
              <a:gd name="connsiteX40" fmla="*/ 6142800 w 7638225"/>
              <a:gd name="connsiteY40" fmla="*/ 2571750 h 3552825"/>
              <a:gd name="connsiteX41" fmla="*/ 6133275 w 7638225"/>
              <a:gd name="connsiteY41" fmla="*/ 2619375 h 3552825"/>
              <a:gd name="connsiteX42" fmla="*/ 6076125 w 7638225"/>
              <a:gd name="connsiteY42" fmla="*/ 2647950 h 3552825"/>
              <a:gd name="connsiteX43" fmla="*/ 5876100 w 7638225"/>
              <a:gd name="connsiteY43" fmla="*/ 2647950 h 3552825"/>
              <a:gd name="connsiteX44" fmla="*/ 5838000 w 7638225"/>
              <a:gd name="connsiteY44" fmla="*/ 2657475 h 3552825"/>
              <a:gd name="connsiteX45" fmla="*/ 5780850 w 7638225"/>
              <a:gd name="connsiteY45" fmla="*/ 2676525 h 3552825"/>
              <a:gd name="connsiteX46" fmla="*/ 5771325 w 7638225"/>
              <a:gd name="connsiteY46" fmla="*/ 2781300 h 3552825"/>
              <a:gd name="connsiteX47" fmla="*/ 5730844 w 7638225"/>
              <a:gd name="connsiteY47" fmla="*/ 2831306 h 3552825"/>
              <a:gd name="connsiteX48" fmla="*/ 5609400 w 7638225"/>
              <a:gd name="connsiteY48" fmla="*/ 2781300 h 3552825"/>
              <a:gd name="connsiteX49" fmla="*/ 5552250 w 7638225"/>
              <a:gd name="connsiteY49" fmla="*/ 2762250 h 3552825"/>
              <a:gd name="connsiteX50" fmla="*/ 5523675 w 7638225"/>
              <a:gd name="connsiteY50" fmla="*/ 2752725 h 3552825"/>
              <a:gd name="connsiteX51" fmla="*/ 5466525 w 7638225"/>
              <a:gd name="connsiteY51" fmla="*/ 2714625 h 3552825"/>
              <a:gd name="connsiteX52" fmla="*/ 5409375 w 7638225"/>
              <a:gd name="connsiteY52" fmla="*/ 2695575 h 3552825"/>
              <a:gd name="connsiteX53" fmla="*/ 5380800 w 7638225"/>
              <a:gd name="connsiteY53" fmla="*/ 2686050 h 3552825"/>
              <a:gd name="connsiteX54" fmla="*/ 5180775 w 7638225"/>
              <a:gd name="connsiteY54" fmla="*/ 2590800 h 3552825"/>
              <a:gd name="connsiteX55" fmla="*/ 5199825 w 7638225"/>
              <a:gd name="connsiteY55" fmla="*/ 2562225 h 3552825"/>
              <a:gd name="connsiteX56" fmla="*/ 5256975 w 7638225"/>
              <a:gd name="connsiteY56" fmla="*/ 2543175 h 3552825"/>
              <a:gd name="connsiteX57" fmla="*/ 5295075 w 7638225"/>
              <a:gd name="connsiteY57" fmla="*/ 2486025 h 3552825"/>
              <a:gd name="connsiteX58" fmla="*/ 5314125 w 7638225"/>
              <a:gd name="connsiteY58" fmla="*/ 2457450 h 3552825"/>
              <a:gd name="connsiteX59" fmla="*/ 5304600 w 7638225"/>
              <a:gd name="connsiteY59" fmla="*/ 2400300 h 3552825"/>
              <a:gd name="connsiteX60" fmla="*/ 5266500 w 7638225"/>
              <a:gd name="connsiteY60" fmla="*/ 2390775 h 3552825"/>
              <a:gd name="connsiteX61" fmla="*/ 5209350 w 7638225"/>
              <a:gd name="connsiteY61" fmla="*/ 2371725 h 3552825"/>
              <a:gd name="connsiteX62" fmla="*/ 5180775 w 7638225"/>
              <a:gd name="connsiteY62" fmla="*/ 2362200 h 3552825"/>
              <a:gd name="connsiteX63" fmla="*/ 5152200 w 7638225"/>
              <a:gd name="connsiteY63" fmla="*/ 2352675 h 3552825"/>
              <a:gd name="connsiteX64" fmla="*/ 5123625 w 7638225"/>
              <a:gd name="connsiteY64" fmla="*/ 2295525 h 3552825"/>
              <a:gd name="connsiteX65" fmla="*/ 5133150 w 7638225"/>
              <a:gd name="connsiteY65" fmla="*/ 2257425 h 3552825"/>
              <a:gd name="connsiteX66" fmla="*/ 5123625 w 7638225"/>
              <a:gd name="connsiteY66" fmla="*/ 2143125 h 3552825"/>
              <a:gd name="connsiteX67" fmla="*/ 5095050 w 7638225"/>
              <a:gd name="connsiteY67" fmla="*/ 2124075 h 3552825"/>
              <a:gd name="connsiteX68" fmla="*/ 5009325 w 7638225"/>
              <a:gd name="connsiteY68" fmla="*/ 2114550 h 3552825"/>
              <a:gd name="connsiteX69" fmla="*/ 5037900 w 7638225"/>
              <a:gd name="connsiteY69" fmla="*/ 2028825 h 3552825"/>
              <a:gd name="connsiteX70" fmla="*/ 5047425 w 7638225"/>
              <a:gd name="connsiteY70" fmla="*/ 2000250 h 3552825"/>
              <a:gd name="connsiteX71" fmla="*/ 5037900 w 7638225"/>
              <a:gd name="connsiteY71" fmla="*/ 1895475 h 3552825"/>
              <a:gd name="connsiteX72" fmla="*/ 4952175 w 7638225"/>
              <a:gd name="connsiteY72" fmla="*/ 1847850 h 3552825"/>
              <a:gd name="connsiteX73" fmla="*/ 4923600 w 7638225"/>
              <a:gd name="connsiteY73" fmla="*/ 1828800 h 3552825"/>
              <a:gd name="connsiteX74" fmla="*/ 4809300 w 7638225"/>
              <a:gd name="connsiteY74" fmla="*/ 1819275 h 3552825"/>
              <a:gd name="connsiteX75" fmla="*/ 4780725 w 7638225"/>
              <a:gd name="connsiteY75" fmla="*/ 1809750 h 3552825"/>
              <a:gd name="connsiteX76" fmla="*/ 4723575 w 7638225"/>
              <a:gd name="connsiteY76" fmla="*/ 1781175 h 3552825"/>
              <a:gd name="connsiteX77" fmla="*/ 4704525 w 7638225"/>
              <a:gd name="connsiteY77" fmla="*/ 1752600 h 3552825"/>
              <a:gd name="connsiteX78" fmla="*/ 4685475 w 7638225"/>
              <a:gd name="connsiteY78" fmla="*/ 1676400 h 3552825"/>
              <a:gd name="connsiteX79" fmla="*/ 4647375 w 7638225"/>
              <a:gd name="connsiteY79" fmla="*/ 1619250 h 3552825"/>
              <a:gd name="connsiteX80" fmla="*/ 4590225 w 7638225"/>
              <a:gd name="connsiteY80" fmla="*/ 1600200 h 3552825"/>
              <a:gd name="connsiteX81" fmla="*/ 4371150 w 7638225"/>
              <a:gd name="connsiteY81" fmla="*/ 1609725 h 3552825"/>
              <a:gd name="connsiteX82" fmla="*/ 4352100 w 7638225"/>
              <a:gd name="connsiteY82" fmla="*/ 1638300 h 3552825"/>
              <a:gd name="connsiteX83" fmla="*/ 4342575 w 7638225"/>
              <a:gd name="connsiteY83" fmla="*/ 1704975 h 3552825"/>
              <a:gd name="connsiteX84" fmla="*/ 4314000 w 7638225"/>
              <a:gd name="connsiteY84" fmla="*/ 1724025 h 3552825"/>
              <a:gd name="connsiteX85" fmla="*/ 4228275 w 7638225"/>
              <a:gd name="connsiteY85" fmla="*/ 1714500 h 3552825"/>
              <a:gd name="connsiteX86" fmla="*/ 4199700 w 7638225"/>
              <a:gd name="connsiteY86" fmla="*/ 1619250 h 3552825"/>
              <a:gd name="connsiteX87" fmla="*/ 4190175 w 7638225"/>
              <a:gd name="connsiteY87" fmla="*/ 1590675 h 3552825"/>
              <a:gd name="connsiteX88" fmla="*/ 4123500 w 7638225"/>
              <a:gd name="connsiteY88" fmla="*/ 1571625 h 3552825"/>
              <a:gd name="connsiteX89" fmla="*/ 3935382 w 7638225"/>
              <a:gd name="connsiteY89" fmla="*/ 1631156 h 3552825"/>
              <a:gd name="connsiteX90" fmla="*/ 3856800 w 7638225"/>
              <a:gd name="connsiteY90" fmla="*/ 1631156 h 3552825"/>
              <a:gd name="connsiteX91" fmla="*/ 3828225 w 7638225"/>
              <a:gd name="connsiteY91" fmla="*/ 1619250 h 3552825"/>
              <a:gd name="connsiteX92" fmla="*/ 3759169 w 7638225"/>
              <a:gd name="connsiteY92" fmla="*/ 1626394 h 3552825"/>
              <a:gd name="connsiteX93" fmla="*/ 3856800 w 7638225"/>
              <a:gd name="connsiteY93" fmla="*/ 1719263 h 3552825"/>
              <a:gd name="connsiteX94" fmla="*/ 3835369 w 7638225"/>
              <a:gd name="connsiteY94" fmla="*/ 1774032 h 3552825"/>
              <a:gd name="connsiteX95" fmla="*/ 3818700 w 7638225"/>
              <a:gd name="connsiteY95" fmla="*/ 1809750 h 3552825"/>
              <a:gd name="connsiteX96" fmla="*/ 3837750 w 7638225"/>
              <a:gd name="connsiteY96" fmla="*/ 1876425 h 3552825"/>
              <a:gd name="connsiteX97" fmla="*/ 3828225 w 7638225"/>
              <a:gd name="connsiteY97" fmla="*/ 1957388 h 3552825"/>
              <a:gd name="connsiteX98" fmla="*/ 3830606 w 7638225"/>
              <a:gd name="connsiteY98" fmla="*/ 2016918 h 3552825"/>
              <a:gd name="connsiteX99" fmla="*/ 3723450 w 7638225"/>
              <a:gd name="connsiteY99" fmla="*/ 1976438 h 3552825"/>
              <a:gd name="connsiteX100" fmla="*/ 3675825 w 7638225"/>
              <a:gd name="connsiteY100" fmla="*/ 1955006 h 3552825"/>
              <a:gd name="connsiteX101" fmla="*/ 3559144 w 7638225"/>
              <a:gd name="connsiteY101" fmla="*/ 1959768 h 3552825"/>
              <a:gd name="connsiteX102" fmla="*/ 3552001 w 7638225"/>
              <a:gd name="connsiteY102" fmla="*/ 2019300 h 3552825"/>
              <a:gd name="connsiteX103" fmla="*/ 3428175 w 7638225"/>
              <a:gd name="connsiteY103" fmla="*/ 2019300 h 3552825"/>
              <a:gd name="connsiteX104" fmla="*/ 3399600 w 7638225"/>
              <a:gd name="connsiteY104" fmla="*/ 2038350 h 3552825"/>
              <a:gd name="connsiteX105" fmla="*/ 3361500 w 7638225"/>
              <a:gd name="connsiteY105" fmla="*/ 2028825 h 3552825"/>
              <a:gd name="connsiteX106" fmla="*/ 3332925 w 7638225"/>
              <a:gd name="connsiteY106" fmla="*/ 2019300 h 3552825"/>
              <a:gd name="connsiteX107" fmla="*/ 3256725 w 7638225"/>
              <a:gd name="connsiteY107" fmla="*/ 2000250 h 3552825"/>
              <a:gd name="connsiteX108" fmla="*/ 3228150 w 7638225"/>
              <a:gd name="connsiteY108" fmla="*/ 1981200 h 3552825"/>
              <a:gd name="connsiteX109" fmla="*/ 3142425 w 7638225"/>
              <a:gd name="connsiteY109" fmla="*/ 1885950 h 3552825"/>
              <a:gd name="connsiteX110" fmla="*/ 3094800 w 7638225"/>
              <a:gd name="connsiteY110" fmla="*/ 1847850 h 3552825"/>
              <a:gd name="connsiteX111" fmla="*/ 2970975 w 7638225"/>
              <a:gd name="connsiteY111" fmla="*/ 1826418 h 3552825"/>
              <a:gd name="connsiteX112" fmla="*/ 2918587 w 7638225"/>
              <a:gd name="connsiteY112" fmla="*/ 1828800 h 3552825"/>
              <a:gd name="connsiteX113" fmla="*/ 2870963 w 7638225"/>
              <a:gd name="connsiteY113" fmla="*/ 1850232 h 3552825"/>
              <a:gd name="connsiteX114" fmla="*/ 2818575 w 7638225"/>
              <a:gd name="connsiteY114" fmla="*/ 1857375 h 3552825"/>
              <a:gd name="connsiteX115" fmla="*/ 2770950 w 7638225"/>
              <a:gd name="connsiteY115" fmla="*/ 1800225 h 3552825"/>
              <a:gd name="connsiteX116" fmla="*/ 2742375 w 7638225"/>
              <a:gd name="connsiteY116" fmla="*/ 1781175 h 3552825"/>
              <a:gd name="connsiteX117" fmla="*/ 2685225 w 7638225"/>
              <a:gd name="connsiteY117" fmla="*/ 1762125 h 3552825"/>
              <a:gd name="connsiteX118" fmla="*/ 2609025 w 7638225"/>
              <a:gd name="connsiteY118" fmla="*/ 1743075 h 3552825"/>
              <a:gd name="connsiteX119" fmla="*/ 2494725 w 7638225"/>
              <a:gd name="connsiteY119" fmla="*/ 1685925 h 3552825"/>
              <a:gd name="connsiteX120" fmla="*/ 2475675 w 7638225"/>
              <a:gd name="connsiteY120" fmla="*/ 1657350 h 3552825"/>
              <a:gd name="connsiteX121" fmla="*/ 2401856 w 7638225"/>
              <a:gd name="connsiteY121" fmla="*/ 1616869 h 3552825"/>
              <a:gd name="connsiteX122" fmla="*/ 2478056 w 7638225"/>
              <a:gd name="connsiteY122" fmla="*/ 1564482 h 3552825"/>
              <a:gd name="connsiteX123" fmla="*/ 2492344 w 7638225"/>
              <a:gd name="connsiteY123" fmla="*/ 1524000 h 3552825"/>
              <a:gd name="connsiteX124" fmla="*/ 2370900 w 7638225"/>
              <a:gd name="connsiteY124" fmla="*/ 1447800 h 3552825"/>
              <a:gd name="connsiteX125" fmla="*/ 2342325 w 7638225"/>
              <a:gd name="connsiteY125" fmla="*/ 1419225 h 3552825"/>
              <a:gd name="connsiteX126" fmla="*/ 2313750 w 7638225"/>
              <a:gd name="connsiteY126" fmla="*/ 1409700 h 3552825"/>
              <a:gd name="connsiteX127" fmla="*/ 2199450 w 7638225"/>
              <a:gd name="connsiteY127" fmla="*/ 1362075 h 3552825"/>
              <a:gd name="connsiteX128" fmla="*/ 2170875 w 7638225"/>
              <a:gd name="connsiteY128" fmla="*/ 1352550 h 3552825"/>
              <a:gd name="connsiteX129" fmla="*/ 2113725 w 7638225"/>
              <a:gd name="connsiteY129" fmla="*/ 1371600 h 3552825"/>
              <a:gd name="connsiteX130" fmla="*/ 2073244 w 7638225"/>
              <a:gd name="connsiteY130" fmla="*/ 1359694 h 3552825"/>
              <a:gd name="connsiteX131" fmla="*/ 2042287 w 7638225"/>
              <a:gd name="connsiteY131" fmla="*/ 1331119 h 3552825"/>
              <a:gd name="connsiteX132" fmla="*/ 2037525 w 7638225"/>
              <a:gd name="connsiteY132" fmla="*/ 1276350 h 3552825"/>
              <a:gd name="connsiteX133" fmla="*/ 2023238 w 7638225"/>
              <a:gd name="connsiteY133" fmla="*/ 1209675 h 3552825"/>
              <a:gd name="connsiteX134" fmla="*/ 1970850 w 7638225"/>
              <a:gd name="connsiteY134" fmla="*/ 1154906 h 3552825"/>
              <a:gd name="connsiteX135" fmla="*/ 1927988 w 7638225"/>
              <a:gd name="connsiteY135" fmla="*/ 1109662 h 3552825"/>
              <a:gd name="connsiteX136" fmla="*/ 1904175 w 7638225"/>
              <a:gd name="connsiteY136" fmla="*/ 1057275 h 3552825"/>
              <a:gd name="connsiteX137" fmla="*/ 1866075 w 7638225"/>
              <a:gd name="connsiteY137" fmla="*/ 1019175 h 3552825"/>
              <a:gd name="connsiteX138" fmla="*/ 1837500 w 7638225"/>
              <a:gd name="connsiteY138" fmla="*/ 1009650 h 3552825"/>
              <a:gd name="connsiteX139" fmla="*/ 1808925 w 7638225"/>
              <a:gd name="connsiteY139" fmla="*/ 1000125 h 3552825"/>
              <a:gd name="connsiteX140" fmla="*/ 1780350 w 7638225"/>
              <a:gd name="connsiteY140" fmla="*/ 981075 h 3552825"/>
              <a:gd name="connsiteX141" fmla="*/ 1723200 w 7638225"/>
              <a:gd name="connsiteY141" fmla="*/ 1009650 h 3552825"/>
              <a:gd name="connsiteX142" fmla="*/ 1704150 w 7638225"/>
              <a:gd name="connsiteY142" fmla="*/ 1038225 h 3552825"/>
              <a:gd name="connsiteX143" fmla="*/ 1594612 w 7638225"/>
              <a:gd name="connsiteY143" fmla="*/ 1090613 h 3552825"/>
              <a:gd name="connsiteX144" fmla="*/ 1408875 w 7638225"/>
              <a:gd name="connsiteY144" fmla="*/ 1038225 h 3552825"/>
              <a:gd name="connsiteX145" fmla="*/ 1335056 w 7638225"/>
              <a:gd name="connsiteY145" fmla="*/ 1050132 h 3552825"/>
              <a:gd name="connsiteX146" fmla="*/ 1289813 w 7638225"/>
              <a:gd name="connsiteY146" fmla="*/ 1045369 h 3552825"/>
              <a:gd name="connsiteX147" fmla="*/ 1263619 w 7638225"/>
              <a:gd name="connsiteY147" fmla="*/ 995362 h 3552825"/>
              <a:gd name="connsiteX148" fmla="*/ 1227900 w 7638225"/>
              <a:gd name="connsiteY148" fmla="*/ 957263 h 3552825"/>
              <a:gd name="connsiteX149" fmla="*/ 1323150 w 7638225"/>
              <a:gd name="connsiteY149" fmla="*/ 952500 h 3552825"/>
              <a:gd name="connsiteX150" fmla="*/ 1351725 w 7638225"/>
              <a:gd name="connsiteY150" fmla="*/ 942975 h 3552825"/>
              <a:gd name="connsiteX151" fmla="*/ 1380300 w 7638225"/>
              <a:gd name="connsiteY151" fmla="*/ 914400 h 3552825"/>
              <a:gd name="connsiteX152" fmla="*/ 1389825 w 7638225"/>
              <a:gd name="connsiteY152" fmla="*/ 885825 h 3552825"/>
              <a:gd name="connsiteX153" fmla="*/ 1475550 w 7638225"/>
              <a:gd name="connsiteY153" fmla="*/ 838200 h 3552825"/>
              <a:gd name="connsiteX154" fmla="*/ 1551750 w 7638225"/>
              <a:gd name="connsiteY154" fmla="*/ 828675 h 3552825"/>
              <a:gd name="connsiteX155" fmla="*/ 1608900 w 7638225"/>
              <a:gd name="connsiteY155" fmla="*/ 800100 h 3552825"/>
              <a:gd name="connsiteX156" fmla="*/ 1618425 w 7638225"/>
              <a:gd name="connsiteY156" fmla="*/ 771525 h 3552825"/>
              <a:gd name="connsiteX157" fmla="*/ 1592231 w 7638225"/>
              <a:gd name="connsiteY157" fmla="*/ 719138 h 3552825"/>
              <a:gd name="connsiteX158" fmla="*/ 1573182 w 7638225"/>
              <a:gd name="connsiteY158" fmla="*/ 681038 h 3552825"/>
              <a:gd name="connsiteX159" fmla="*/ 1546987 w 7638225"/>
              <a:gd name="connsiteY159" fmla="*/ 645318 h 3552825"/>
              <a:gd name="connsiteX160" fmla="*/ 1532700 w 7638225"/>
              <a:gd name="connsiteY160" fmla="*/ 609600 h 3552825"/>
              <a:gd name="connsiteX161" fmla="*/ 1504125 w 7638225"/>
              <a:gd name="connsiteY161" fmla="*/ 600075 h 3552825"/>
              <a:gd name="connsiteX162" fmla="*/ 1475550 w 7638225"/>
              <a:gd name="connsiteY162" fmla="*/ 581025 h 3552825"/>
              <a:gd name="connsiteX163" fmla="*/ 1427925 w 7638225"/>
              <a:gd name="connsiteY163" fmla="*/ 495300 h 3552825"/>
              <a:gd name="connsiteX164" fmla="*/ 1399350 w 7638225"/>
              <a:gd name="connsiteY164" fmla="*/ 476250 h 3552825"/>
              <a:gd name="connsiteX165" fmla="*/ 1380300 w 7638225"/>
              <a:gd name="connsiteY165" fmla="*/ 447675 h 3552825"/>
              <a:gd name="connsiteX166" fmla="*/ 1351725 w 7638225"/>
              <a:gd name="connsiteY166" fmla="*/ 438150 h 3552825"/>
              <a:gd name="connsiteX167" fmla="*/ 1294575 w 7638225"/>
              <a:gd name="connsiteY167" fmla="*/ 400050 h 3552825"/>
              <a:gd name="connsiteX168" fmla="*/ 1294575 w 7638225"/>
              <a:gd name="connsiteY168" fmla="*/ 400050 h 3552825"/>
              <a:gd name="connsiteX169" fmla="*/ 1237425 w 7638225"/>
              <a:gd name="connsiteY169" fmla="*/ 342900 h 3552825"/>
              <a:gd name="connsiteX170" fmla="*/ 1208850 w 7638225"/>
              <a:gd name="connsiteY170" fmla="*/ 314325 h 3552825"/>
              <a:gd name="connsiteX171" fmla="*/ 1189800 w 7638225"/>
              <a:gd name="connsiteY171" fmla="*/ 285750 h 3552825"/>
              <a:gd name="connsiteX172" fmla="*/ 1280287 w 7638225"/>
              <a:gd name="connsiteY172" fmla="*/ 290512 h 3552825"/>
              <a:gd name="connsiteX173" fmla="*/ 1289813 w 7638225"/>
              <a:gd name="connsiteY173" fmla="*/ 235744 h 3552825"/>
              <a:gd name="connsiteX174" fmla="*/ 1168369 w 7638225"/>
              <a:gd name="connsiteY174" fmla="*/ 157162 h 3552825"/>
              <a:gd name="connsiteX175" fmla="*/ 1044543 w 7638225"/>
              <a:gd name="connsiteY175" fmla="*/ 154781 h 3552825"/>
              <a:gd name="connsiteX176" fmla="*/ 989775 w 7638225"/>
              <a:gd name="connsiteY176" fmla="*/ 123825 h 3552825"/>
              <a:gd name="connsiteX177" fmla="*/ 970725 w 7638225"/>
              <a:gd name="connsiteY177" fmla="*/ 95250 h 3552825"/>
              <a:gd name="connsiteX178" fmla="*/ 913575 w 7638225"/>
              <a:gd name="connsiteY178" fmla="*/ 47625 h 3552825"/>
              <a:gd name="connsiteX179" fmla="*/ 894525 w 7638225"/>
              <a:gd name="connsiteY179" fmla="*/ 19050 h 3552825"/>
              <a:gd name="connsiteX180" fmla="*/ 837375 w 7638225"/>
              <a:gd name="connsiteY180" fmla="*/ 9525 h 3552825"/>
              <a:gd name="connsiteX181" fmla="*/ 799275 w 7638225"/>
              <a:gd name="connsiteY181" fmla="*/ 0 h 3552825"/>
              <a:gd name="connsiteX182" fmla="*/ 656400 w 7638225"/>
              <a:gd name="connsiteY182" fmla="*/ 9525 h 3552825"/>
              <a:gd name="connsiteX183" fmla="*/ 599250 w 7638225"/>
              <a:gd name="connsiteY183" fmla="*/ 57150 h 3552825"/>
              <a:gd name="connsiteX184" fmla="*/ 504000 w 7638225"/>
              <a:gd name="connsiteY184" fmla="*/ 66675 h 3552825"/>
              <a:gd name="connsiteX185" fmla="*/ 427800 w 7638225"/>
              <a:gd name="connsiteY185" fmla="*/ 85725 h 3552825"/>
              <a:gd name="connsiteX186" fmla="*/ 418275 w 7638225"/>
              <a:gd name="connsiteY186" fmla="*/ 114300 h 3552825"/>
              <a:gd name="connsiteX187" fmla="*/ 446850 w 7638225"/>
              <a:gd name="connsiteY187" fmla="*/ 180975 h 3552825"/>
              <a:gd name="connsiteX188" fmla="*/ 504000 w 7638225"/>
              <a:gd name="connsiteY188" fmla="*/ 219075 h 3552825"/>
              <a:gd name="connsiteX189" fmla="*/ 513525 w 7638225"/>
              <a:gd name="connsiteY189" fmla="*/ 319087 h 3552825"/>
              <a:gd name="connsiteX190" fmla="*/ 480188 w 7638225"/>
              <a:gd name="connsiteY190" fmla="*/ 381000 h 3552825"/>
              <a:gd name="connsiteX191" fmla="*/ 456375 w 7638225"/>
              <a:gd name="connsiteY191" fmla="*/ 419100 h 3552825"/>
              <a:gd name="connsiteX192" fmla="*/ 399225 w 7638225"/>
              <a:gd name="connsiteY192" fmla="*/ 447675 h 3552825"/>
              <a:gd name="connsiteX193" fmla="*/ 301594 w 7638225"/>
              <a:gd name="connsiteY193" fmla="*/ 447675 h 3552825"/>
              <a:gd name="connsiteX194" fmla="*/ 275400 w 7638225"/>
              <a:gd name="connsiteY194" fmla="*/ 409575 h 3552825"/>
              <a:gd name="connsiteX195" fmla="*/ 18225 w 7638225"/>
              <a:gd name="connsiteY195" fmla="*/ 397669 h 3552825"/>
              <a:gd name="connsiteX196" fmla="*/ 56325 w 7638225"/>
              <a:gd name="connsiteY196" fmla="*/ 447675 h 3552825"/>
              <a:gd name="connsiteX197" fmla="*/ 72994 w 7638225"/>
              <a:gd name="connsiteY197" fmla="*/ 511969 h 3552825"/>
              <a:gd name="connsiteX198" fmla="*/ 3938 w 7638225"/>
              <a:gd name="connsiteY198" fmla="*/ 561975 h 3552825"/>
              <a:gd name="connsiteX199" fmla="*/ 30131 w 7638225"/>
              <a:gd name="connsiteY199" fmla="*/ 619125 h 3552825"/>
              <a:gd name="connsiteX200" fmla="*/ 46800 w 7638225"/>
              <a:gd name="connsiteY200" fmla="*/ 666750 h 3552825"/>
              <a:gd name="connsiteX201" fmla="*/ 65850 w 7638225"/>
              <a:gd name="connsiteY201" fmla="*/ 723900 h 3552825"/>
              <a:gd name="connsiteX202" fmla="*/ 163481 w 7638225"/>
              <a:gd name="connsiteY202" fmla="*/ 726281 h 3552825"/>
              <a:gd name="connsiteX203" fmla="*/ 199200 w 7638225"/>
              <a:gd name="connsiteY203" fmla="*/ 762000 h 3552825"/>
              <a:gd name="connsiteX204" fmla="*/ 256350 w 7638225"/>
              <a:gd name="connsiteY204" fmla="*/ 781050 h 3552825"/>
              <a:gd name="connsiteX205" fmla="*/ 284925 w 7638225"/>
              <a:gd name="connsiteY205" fmla="*/ 790575 h 3552825"/>
              <a:gd name="connsiteX206" fmla="*/ 303975 w 7638225"/>
              <a:gd name="connsiteY206" fmla="*/ 847725 h 3552825"/>
              <a:gd name="connsiteX207" fmla="*/ 323025 w 7638225"/>
              <a:gd name="connsiteY207" fmla="*/ 885825 h 3552825"/>
              <a:gd name="connsiteX0" fmla="*/ 7200075 w 7638225"/>
              <a:gd name="connsiteY0" fmla="*/ 3552825 h 3552825"/>
              <a:gd name="connsiteX1" fmla="*/ 7176263 w 7638225"/>
              <a:gd name="connsiteY1" fmla="*/ 3548063 h 3552825"/>
              <a:gd name="connsiteX2" fmla="*/ 7228650 w 7638225"/>
              <a:gd name="connsiteY2" fmla="*/ 3495675 h 3552825"/>
              <a:gd name="connsiteX3" fmla="*/ 7219125 w 7638225"/>
              <a:gd name="connsiteY3" fmla="*/ 3457575 h 3552825"/>
              <a:gd name="connsiteX4" fmla="*/ 7223887 w 7638225"/>
              <a:gd name="connsiteY4" fmla="*/ 3352800 h 3552825"/>
              <a:gd name="connsiteX5" fmla="*/ 7247700 w 7638225"/>
              <a:gd name="connsiteY5" fmla="*/ 3343275 h 3552825"/>
              <a:gd name="connsiteX6" fmla="*/ 7259606 w 7638225"/>
              <a:gd name="connsiteY6" fmla="*/ 3257550 h 3552825"/>
              <a:gd name="connsiteX7" fmla="*/ 7323900 w 7638225"/>
              <a:gd name="connsiteY7" fmla="*/ 3219450 h 3552825"/>
              <a:gd name="connsiteX8" fmla="*/ 7333425 w 7638225"/>
              <a:gd name="connsiteY8" fmla="*/ 3190875 h 3552825"/>
              <a:gd name="connsiteX9" fmla="*/ 7345331 w 7638225"/>
              <a:gd name="connsiteY9" fmla="*/ 2988469 h 3552825"/>
              <a:gd name="connsiteX10" fmla="*/ 7426294 w 7638225"/>
              <a:gd name="connsiteY10" fmla="*/ 2924175 h 3552825"/>
              <a:gd name="connsiteX11" fmla="*/ 7488206 w 7638225"/>
              <a:gd name="connsiteY11" fmla="*/ 2962275 h 3552825"/>
              <a:gd name="connsiteX12" fmla="*/ 7542975 w 7638225"/>
              <a:gd name="connsiteY12" fmla="*/ 2947988 h 3552825"/>
              <a:gd name="connsiteX13" fmla="*/ 7590600 w 7638225"/>
              <a:gd name="connsiteY13" fmla="*/ 2867025 h 3552825"/>
              <a:gd name="connsiteX14" fmla="*/ 7600125 w 7638225"/>
              <a:gd name="connsiteY14" fmla="*/ 2838450 h 3552825"/>
              <a:gd name="connsiteX15" fmla="*/ 7628700 w 7638225"/>
              <a:gd name="connsiteY15" fmla="*/ 2819400 h 3552825"/>
              <a:gd name="connsiteX16" fmla="*/ 7638225 w 7638225"/>
              <a:gd name="connsiteY16" fmla="*/ 2790825 h 3552825"/>
              <a:gd name="connsiteX17" fmla="*/ 7628700 w 7638225"/>
              <a:gd name="connsiteY17" fmla="*/ 2752725 h 3552825"/>
              <a:gd name="connsiteX18" fmla="*/ 7504875 w 7638225"/>
              <a:gd name="connsiteY18" fmla="*/ 2714625 h 3552825"/>
              <a:gd name="connsiteX19" fmla="*/ 7476300 w 7638225"/>
              <a:gd name="connsiteY19" fmla="*/ 2705100 h 3552825"/>
              <a:gd name="connsiteX20" fmla="*/ 7447725 w 7638225"/>
              <a:gd name="connsiteY20" fmla="*/ 2676525 h 3552825"/>
              <a:gd name="connsiteX21" fmla="*/ 7419150 w 7638225"/>
              <a:gd name="connsiteY21" fmla="*/ 2657475 h 3552825"/>
              <a:gd name="connsiteX22" fmla="*/ 7257225 w 7638225"/>
              <a:gd name="connsiteY22" fmla="*/ 2619375 h 3552825"/>
              <a:gd name="connsiteX23" fmla="*/ 7190550 w 7638225"/>
              <a:gd name="connsiteY23" fmla="*/ 2600325 h 3552825"/>
              <a:gd name="connsiteX24" fmla="*/ 7085775 w 7638225"/>
              <a:gd name="connsiteY24" fmla="*/ 2571750 h 3552825"/>
              <a:gd name="connsiteX25" fmla="*/ 7057200 w 7638225"/>
              <a:gd name="connsiteY25" fmla="*/ 2552700 h 3552825"/>
              <a:gd name="connsiteX26" fmla="*/ 6981000 w 7638225"/>
              <a:gd name="connsiteY26" fmla="*/ 2543175 h 3552825"/>
              <a:gd name="connsiteX27" fmla="*/ 6952425 w 7638225"/>
              <a:gd name="connsiteY27" fmla="*/ 2533650 h 3552825"/>
              <a:gd name="connsiteX28" fmla="*/ 6857175 w 7638225"/>
              <a:gd name="connsiteY28" fmla="*/ 2552700 h 3552825"/>
              <a:gd name="connsiteX29" fmla="*/ 6828600 w 7638225"/>
              <a:gd name="connsiteY29" fmla="*/ 2571750 h 3552825"/>
              <a:gd name="connsiteX30" fmla="*/ 6771450 w 7638225"/>
              <a:gd name="connsiteY30" fmla="*/ 2590800 h 3552825"/>
              <a:gd name="connsiteX31" fmla="*/ 6742875 w 7638225"/>
              <a:gd name="connsiteY31" fmla="*/ 2609850 h 3552825"/>
              <a:gd name="connsiteX32" fmla="*/ 6714300 w 7638225"/>
              <a:gd name="connsiteY32" fmla="*/ 2619375 h 3552825"/>
              <a:gd name="connsiteX33" fmla="*/ 6657150 w 7638225"/>
              <a:gd name="connsiteY33" fmla="*/ 2657475 h 3552825"/>
              <a:gd name="connsiteX34" fmla="*/ 6600000 w 7638225"/>
              <a:gd name="connsiteY34" fmla="*/ 2619375 h 3552825"/>
              <a:gd name="connsiteX35" fmla="*/ 6542850 w 7638225"/>
              <a:gd name="connsiteY35" fmla="*/ 2581275 h 3552825"/>
              <a:gd name="connsiteX36" fmla="*/ 6514275 w 7638225"/>
              <a:gd name="connsiteY36" fmla="*/ 2562225 h 3552825"/>
              <a:gd name="connsiteX37" fmla="*/ 6428550 w 7638225"/>
              <a:gd name="connsiteY37" fmla="*/ 2543175 h 3552825"/>
              <a:gd name="connsiteX38" fmla="*/ 6247575 w 7638225"/>
              <a:gd name="connsiteY38" fmla="*/ 2533650 h 3552825"/>
              <a:gd name="connsiteX39" fmla="*/ 6171375 w 7638225"/>
              <a:gd name="connsiteY39" fmla="*/ 2552700 h 3552825"/>
              <a:gd name="connsiteX40" fmla="*/ 6142800 w 7638225"/>
              <a:gd name="connsiteY40" fmla="*/ 2571750 h 3552825"/>
              <a:gd name="connsiteX41" fmla="*/ 6133275 w 7638225"/>
              <a:gd name="connsiteY41" fmla="*/ 2619375 h 3552825"/>
              <a:gd name="connsiteX42" fmla="*/ 6076125 w 7638225"/>
              <a:gd name="connsiteY42" fmla="*/ 2647950 h 3552825"/>
              <a:gd name="connsiteX43" fmla="*/ 5876100 w 7638225"/>
              <a:gd name="connsiteY43" fmla="*/ 2647950 h 3552825"/>
              <a:gd name="connsiteX44" fmla="*/ 5838000 w 7638225"/>
              <a:gd name="connsiteY44" fmla="*/ 2657475 h 3552825"/>
              <a:gd name="connsiteX45" fmla="*/ 5780850 w 7638225"/>
              <a:gd name="connsiteY45" fmla="*/ 2676525 h 3552825"/>
              <a:gd name="connsiteX46" fmla="*/ 5771325 w 7638225"/>
              <a:gd name="connsiteY46" fmla="*/ 2781300 h 3552825"/>
              <a:gd name="connsiteX47" fmla="*/ 5730844 w 7638225"/>
              <a:gd name="connsiteY47" fmla="*/ 2831306 h 3552825"/>
              <a:gd name="connsiteX48" fmla="*/ 5609400 w 7638225"/>
              <a:gd name="connsiteY48" fmla="*/ 2781300 h 3552825"/>
              <a:gd name="connsiteX49" fmla="*/ 5552250 w 7638225"/>
              <a:gd name="connsiteY49" fmla="*/ 2762250 h 3552825"/>
              <a:gd name="connsiteX50" fmla="*/ 5523675 w 7638225"/>
              <a:gd name="connsiteY50" fmla="*/ 2752725 h 3552825"/>
              <a:gd name="connsiteX51" fmla="*/ 5466525 w 7638225"/>
              <a:gd name="connsiteY51" fmla="*/ 2714625 h 3552825"/>
              <a:gd name="connsiteX52" fmla="*/ 5409375 w 7638225"/>
              <a:gd name="connsiteY52" fmla="*/ 2695575 h 3552825"/>
              <a:gd name="connsiteX53" fmla="*/ 5380800 w 7638225"/>
              <a:gd name="connsiteY53" fmla="*/ 2686050 h 3552825"/>
              <a:gd name="connsiteX54" fmla="*/ 5180775 w 7638225"/>
              <a:gd name="connsiteY54" fmla="*/ 2590800 h 3552825"/>
              <a:gd name="connsiteX55" fmla="*/ 5199825 w 7638225"/>
              <a:gd name="connsiteY55" fmla="*/ 2562225 h 3552825"/>
              <a:gd name="connsiteX56" fmla="*/ 5256975 w 7638225"/>
              <a:gd name="connsiteY56" fmla="*/ 2543175 h 3552825"/>
              <a:gd name="connsiteX57" fmla="*/ 5295075 w 7638225"/>
              <a:gd name="connsiteY57" fmla="*/ 2486025 h 3552825"/>
              <a:gd name="connsiteX58" fmla="*/ 5314125 w 7638225"/>
              <a:gd name="connsiteY58" fmla="*/ 2457450 h 3552825"/>
              <a:gd name="connsiteX59" fmla="*/ 5304600 w 7638225"/>
              <a:gd name="connsiteY59" fmla="*/ 2400300 h 3552825"/>
              <a:gd name="connsiteX60" fmla="*/ 5266500 w 7638225"/>
              <a:gd name="connsiteY60" fmla="*/ 2390775 h 3552825"/>
              <a:gd name="connsiteX61" fmla="*/ 5209350 w 7638225"/>
              <a:gd name="connsiteY61" fmla="*/ 2371725 h 3552825"/>
              <a:gd name="connsiteX62" fmla="*/ 5180775 w 7638225"/>
              <a:gd name="connsiteY62" fmla="*/ 2362200 h 3552825"/>
              <a:gd name="connsiteX63" fmla="*/ 5152200 w 7638225"/>
              <a:gd name="connsiteY63" fmla="*/ 2352675 h 3552825"/>
              <a:gd name="connsiteX64" fmla="*/ 5123625 w 7638225"/>
              <a:gd name="connsiteY64" fmla="*/ 2295525 h 3552825"/>
              <a:gd name="connsiteX65" fmla="*/ 5133150 w 7638225"/>
              <a:gd name="connsiteY65" fmla="*/ 2257425 h 3552825"/>
              <a:gd name="connsiteX66" fmla="*/ 5123625 w 7638225"/>
              <a:gd name="connsiteY66" fmla="*/ 2143125 h 3552825"/>
              <a:gd name="connsiteX67" fmla="*/ 5095050 w 7638225"/>
              <a:gd name="connsiteY67" fmla="*/ 2124075 h 3552825"/>
              <a:gd name="connsiteX68" fmla="*/ 5009325 w 7638225"/>
              <a:gd name="connsiteY68" fmla="*/ 2114550 h 3552825"/>
              <a:gd name="connsiteX69" fmla="*/ 5037900 w 7638225"/>
              <a:gd name="connsiteY69" fmla="*/ 2028825 h 3552825"/>
              <a:gd name="connsiteX70" fmla="*/ 5047425 w 7638225"/>
              <a:gd name="connsiteY70" fmla="*/ 2000250 h 3552825"/>
              <a:gd name="connsiteX71" fmla="*/ 5037900 w 7638225"/>
              <a:gd name="connsiteY71" fmla="*/ 1895475 h 3552825"/>
              <a:gd name="connsiteX72" fmla="*/ 4952175 w 7638225"/>
              <a:gd name="connsiteY72" fmla="*/ 1847850 h 3552825"/>
              <a:gd name="connsiteX73" fmla="*/ 4923600 w 7638225"/>
              <a:gd name="connsiteY73" fmla="*/ 1828800 h 3552825"/>
              <a:gd name="connsiteX74" fmla="*/ 4809300 w 7638225"/>
              <a:gd name="connsiteY74" fmla="*/ 1819275 h 3552825"/>
              <a:gd name="connsiteX75" fmla="*/ 4780725 w 7638225"/>
              <a:gd name="connsiteY75" fmla="*/ 1809750 h 3552825"/>
              <a:gd name="connsiteX76" fmla="*/ 4723575 w 7638225"/>
              <a:gd name="connsiteY76" fmla="*/ 1781175 h 3552825"/>
              <a:gd name="connsiteX77" fmla="*/ 4704525 w 7638225"/>
              <a:gd name="connsiteY77" fmla="*/ 1752600 h 3552825"/>
              <a:gd name="connsiteX78" fmla="*/ 4685475 w 7638225"/>
              <a:gd name="connsiteY78" fmla="*/ 1676400 h 3552825"/>
              <a:gd name="connsiteX79" fmla="*/ 4647375 w 7638225"/>
              <a:gd name="connsiteY79" fmla="*/ 1619250 h 3552825"/>
              <a:gd name="connsiteX80" fmla="*/ 4590225 w 7638225"/>
              <a:gd name="connsiteY80" fmla="*/ 1600200 h 3552825"/>
              <a:gd name="connsiteX81" fmla="*/ 4371150 w 7638225"/>
              <a:gd name="connsiteY81" fmla="*/ 1609725 h 3552825"/>
              <a:gd name="connsiteX82" fmla="*/ 4352100 w 7638225"/>
              <a:gd name="connsiteY82" fmla="*/ 1638300 h 3552825"/>
              <a:gd name="connsiteX83" fmla="*/ 4342575 w 7638225"/>
              <a:gd name="connsiteY83" fmla="*/ 1704975 h 3552825"/>
              <a:gd name="connsiteX84" fmla="*/ 4314000 w 7638225"/>
              <a:gd name="connsiteY84" fmla="*/ 1724025 h 3552825"/>
              <a:gd name="connsiteX85" fmla="*/ 4228275 w 7638225"/>
              <a:gd name="connsiteY85" fmla="*/ 1714500 h 3552825"/>
              <a:gd name="connsiteX86" fmla="*/ 4199700 w 7638225"/>
              <a:gd name="connsiteY86" fmla="*/ 1619250 h 3552825"/>
              <a:gd name="connsiteX87" fmla="*/ 4190175 w 7638225"/>
              <a:gd name="connsiteY87" fmla="*/ 1590675 h 3552825"/>
              <a:gd name="connsiteX88" fmla="*/ 4123500 w 7638225"/>
              <a:gd name="connsiteY88" fmla="*/ 1571625 h 3552825"/>
              <a:gd name="connsiteX89" fmla="*/ 3935382 w 7638225"/>
              <a:gd name="connsiteY89" fmla="*/ 1631156 h 3552825"/>
              <a:gd name="connsiteX90" fmla="*/ 3856800 w 7638225"/>
              <a:gd name="connsiteY90" fmla="*/ 1631156 h 3552825"/>
              <a:gd name="connsiteX91" fmla="*/ 3828225 w 7638225"/>
              <a:gd name="connsiteY91" fmla="*/ 1619250 h 3552825"/>
              <a:gd name="connsiteX92" fmla="*/ 3759169 w 7638225"/>
              <a:gd name="connsiteY92" fmla="*/ 1626394 h 3552825"/>
              <a:gd name="connsiteX93" fmla="*/ 3856800 w 7638225"/>
              <a:gd name="connsiteY93" fmla="*/ 1719263 h 3552825"/>
              <a:gd name="connsiteX94" fmla="*/ 3835369 w 7638225"/>
              <a:gd name="connsiteY94" fmla="*/ 1774032 h 3552825"/>
              <a:gd name="connsiteX95" fmla="*/ 3818700 w 7638225"/>
              <a:gd name="connsiteY95" fmla="*/ 1809750 h 3552825"/>
              <a:gd name="connsiteX96" fmla="*/ 3837750 w 7638225"/>
              <a:gd name="connsiteY96" fmla="*/ 1876425 h 3552825"/>
              <a:gd name="connsiteX97" fmla="*/ 3828225 w 7638225"/>
              <a:gd name="connsiteY97" fmla="*/ 1957388 h 3552825"/>
              <a:gd name="connsiteX98" fmla="*/ 3830606 w 7638225"/>
              <a:gd name="connsiteY98" fmla="*/ 2016918 h 3552825"/>
              <a:gd name="connsiteX99" fmla="*/ 3723450 w 7638225"/>
              <a:gd name="connsiteY99" fmla="*/ 1976438 h 3552825"/>
              <a:gd name="connsiteX100" fmla="*/ 3675825 w 7638225"/>
              <a:gd name="connsiteY100" fmla="*/ 1955006 h 3552825"/>
              <a:gd name="connsiteX101" fmla="*/ 3559144 w 7638225"/>
              <a:gd name="connsiteY101" fmla="*/ 1959768 h 3552825"/>
              <a:gd name="connsiteX102" fmla="*/ 3552001 w 7638225"/>
              <a:gd name="connsiteY102" fmla="*/ 2019300 h 3552825"/>
              <a:gd name="connsiteX103" fmla="*/ 3428175 w 7638225"/>
              <a:gd name="connsiteY103" fmla="*/ 2019300 h 3552825"/>
              <a:gd name="connsiteX104" fmla="*/ 3399600 w 7638225"/>
              <a:gd name="connsiteY104" fmla="*/ 2038350 h 3552825"/>
              <a:gd name="connsiteX105" fmla="*/ 3361500 w 7638225"/>
              <a:gd name="connsiteY105" fmla="*/ 2028825 h 3552825"/>
              <a:gd name="connsiteX106" fmla="*/ 3332925 w 7638225"/>
              <a:gd name="connsiteY106" fmla="*/ 2019300 h 3552825"/>
              <a:gd name="connsiteX107" fmla="*/ 3256725 w 7638225"/>
              <a:gd name="connsiteY107" fmla="*/ 2000250 h 3552825"/>
              <a:gd name="connsiteX108" fmla="*/ 3228150 w 7638225"/>
              <a:gd name="connsiteY108" fmla="*/ 1981200 h 3552825"/>
              <a:gd name="connsiteX109" fmla="*/ 3142425 w 7638225"/>
              <a:gd name="connsiteY109" fmla="*/ 1885950 h 3552825"/>
              <a:gd name="connsiteX110" fmla="*/ 3094800 w 7638225"/>
              <a:gd name="connsiteY110" fmla="*/ 1847850 h 3552825"/>
              <a:gd name="connsiteX111" fmla="*/ 2970975 w 7638225"/>
              <a:gd name="connsiteY111" fmla="*/ 1826418 h 3552825"/>
              <a:gd name="connsiteX112" fmla="*/ 2918587 w 7638225"/>
              <a:gd name="connsiteY112" fmla="*/ 1828800 h 3552825"/>
              <a:gd name="connsiteX113" fmla="*/ 2870963 w 7638225"/>
              <a:gd name="connsiteY113" fmla="*/ 1850232 h 3552825"/>
              <a:gd name="connsiteX114" fmla="*/ 2818575 w 7638225"/>
              <a:gd name="connsiteY114" fmla="*/ 1857375 h 3552825"/>
              <a:gd name="connsiteX115" fmla="*/ 2770950 w 7638225"/>
              <a:gd name="connsiteY115" fmla="*/ 1800225 h 3552825"/>
              <a:gd name="connsiteX116" fmla="*/ 2742375 w 7638225"/>
              <a:gd name="connsiteY116" fmla="*/ 1781175 h 3552825"/>
              <a:gd name="connsiteX117" fmla="*/ 2685225 w 7638225"/>
              <a:gd name="connsiteY117" fmla="*/ 1762125 h 3552825"/>
              <a:gd name="connsiteX118" fmla="*/ 2609025 w 7638225"/>
              <a:gd name="connsiteY118" fmla="*/ 1743075 h 3552825"/>
              <a:gd name="connsiteX119" fmla="*/ 2494725 w 7638225"/>
              <a:gd name="connsiteY119" fmla="*/ 1685925 h 3552825"/>
              <a:gd name="connsiteX120" fmla="*/ 2475675 w 7638225"/>
              <a:gd name="connsiteY120" fmla="*/ 1657350 h 3552825"/>
              <a:gd name="connsiteX121" fmla="*/ 2401856 w 7638225"/>
              <a:gd name="connsiteY121" fmla="*/ 1616869 h 3552825"/>
              <a:gd name="connsiteX122" fmla="*/ 2478056 w 7638225"/>
              <a:gd name="connsiteY122" fmla="*/ 1564482 h 3552825"/>
              <a:gd name="connsiteX123" fmla="*/ 2492344 w 7638225"/>
              <a:gd name="connsiteY123" fmla="*/ 1524000 h 3552825"/>
              <a:gd name="connsiteX124" fmla="*/ 2370900 w 7638225"/>
              <a:gd name="connsiteY124" fmla="*/ 1447800 h 3552825"/>
              <a:gd name="connsiteX125" fmla="*/ 2342325 w 7638225"/>
              <a:gd name="connsiteY125" fmla="*/ 1419225 h 3552825"/>
              <a:gd name="connsiteX126" fmla="*/ 2313750 w 7638225"/>
              <a:gd name="connsiteY126" fmla="*/ 1409700 h 3552825"/>
              <a:gd name="connsiteX127" fmla="*/ 2199450 w 7638225"/>
              <a:gd name="connsiteY127" fmla="*/ 1362075 h 3552825"/>
              <a:gd name="connsiteX128" fmla="*/ 2170875 w 7638225"/>
              <a:gd name="connsiteY128" fmla="*/ 1352550 h 3552825"/>
              <a:gd name="connsiteX129" fmla="*/ 2113725 w 7638225"/>
              <a:gd name="connsiteY129" fmla="*/ 1371600 h 3552825"/>
              <a:gd name="connsiteX130" fmla="*/ 2073244 w 7638225"/>
              <a:gd name="connsiteY130" fmla="*/ 1359694 h 3552825"/>
              <a:gd name="connsiteX131" fmla="*/ 2042287 w 7638225"/>
              <a:gd name="connsiteY131" fmla="*/ 1331119 h 3552825"/>
              <a:gd name="connsiteX132" fmla="*/ 2037525 w 7638225"/>
              <a:gd name="connsiteY132" fmla="*/ 1276350 h 3552825"/>
              <a:gd name="connsiteX133" fmla="*/ 2023238 w 7638225"/>
              <a:gd name="connsiteY133" fmla="*/ 1209675 h 3552825"/>
              <a:gd name="connsiteX134" fmla="*/ 1970850 w 7638225"/>
              <a:gd name="connsiteY134" fmla="*/ 1154906 h 3552825"/>
              <a:gd name="connsiteX135" fmla="*/ 1927988 w 7638225"/>
              <a:gd name="connsiteY135" fmla="*/ 1109662 h 3552825"/>
              <a:gd name="connsiteX136" fmla="*/ 1904175 w 7638225"/>
              <a:gd name="connsiteY136" fmla="*/ 1057275 h 3552825"/>
              <a:gd name="connsiteX137" fmla="*/ 1866075 w 7638225"/>
              <a:gd name="connsiteY137" fmla="*/ 1019175 h 3552825"/>
              <a:gd name="connsiteX138" fmla="*/ 1837500 w 7638225"/>
              <a:gd name="connsiteY138" fmla="*/ 1009650 h 3552825"/>
              <a:gd name="connsiteX139" fmla="*/ 1808925 w 7638225"/>
              <a:gd name="connsiteY139" fmla="*/ 1000125 h 3552825"/>
              <a:gd name="connsiteX140" fmla="*/ 1780350 w 7638225"/>
              <a:gd name="connsiteY140" fmla="*/ 981075 h 3552825"/>
              <a:gd name="connsiteX141" fmla="*/ 1723200 w 7638225"/>
              <a:gd name="connsiteY141" fmla="*/ 1009650 h 3552825"/>
              <a:gd name="connsiteX142" fmla="*/ 1704150 w 7638225"/>
              <a:gd name="connsiteY142" fmla="*/ 1038225 h 3552825"/>
              <a:gd name="connsiteX143" fmla="*/ 1594612 w 7638225"/>
              <a:gd name="connsiteY143" fmla="*/ 1090613 h 3552825"/>
              <a:gd name="connsiteX144" fmla="*/ 1408875 w 7638225"/>
              <a:gd name="connsiteY144" fmla="*/ 1038225 h 3552825"/>
              <a:gd name="connsiteX145" fmla="*/ 1335056 w 7638225"/>
              <a:gd name="connsiteY145" fmla="*/ 1050132 h 3552825"/>
              <a:gd name="connsiteX146" fmla="*/ 1289813 w 7638225"/>
              <a:gd name="connsiteY146" fmla="*/ 1045369 h 3552825"/>
              <a:gd name="connsiteX147" fmla="*/ 1263619 w 7638225"/>
              <a:gd name="connsiteY147" fmla="*/ 995362 h 3552825"/>
              <a:gd name="connsiteX148" fmla="*/ 1227900 w 7638225"/>
              <a:gd name="connsiteY148" fmla="*/ 957263 h 3552825"/>
              <a:gd name="connsiteX149" fmla="*/ 1323150 w 7638225"/>
              <a:gd name="connsiteY149" fmla="*/ 952500 h 3552825"/>
              <a:gd name="connsiteX150" fmla="*/ 1351725 w 7638225"/>
              <a:gd name="connsiteY150" fmla="*/ 942975 h 3552825"/>
              <a:gd name="connsiteX151" fmla="*/ 1380300 w 7638225"/>
              <a:gd name="connsiteY151" fmla="*/ 914400 h 3552825"/>
              <a:gd name="connsiteX152" fmla="*/ 1389825 w 7638225"/>
              <a:gd name="connsiteY152" fmla="*/ 885825 h 3552825"/>
              <a:gd name="connsiteX153" fmla="*/ 1475550 w 7638225"/>
              <a:gd name="connsiteY153" fmla="*/ 838200 h 3552825"/>
              <a:gd name="connsiteX154" fmla="*/ 1551750 w 7638225"/>
              <a:gd name="connsiteY154" fmla="*/ 828675 h 3552825"/>
              <a:gd name="connsiteX155" fmla="*/ 1608900 w 7638225"/>
              <a:gd name="connsiteY155" fmla="*/ 800100 h 3552825"/>
              <a:gd name="connsiteX156" fmla="*/ 1618425 w 7638225"/>
              <a:gd name="connsiteY156" fmla="*/ 771525 h 3552825"/>
              <a:gd name="connsiteX157" fmla="*/ 1592231 w 7638225"/>
              <a:gd name="connsiteY157" fmla="*/ 719138 h 3552825"/>
              <a:gd name="connsiteX158" fmla="*/ 1573182 w 7638225"/>
              <a:gd name="connsiteY158" fmla="*/ 681038 h 3552825"/>
              <a:gd name="connsiteX159" fmla="*/ 1546987 w 7638225"/>
              <a:gd name="connsiteY159" fmla="*/ 645318 h 3552825"/>
              <a:gd name="connsiteX160" fmla="*/ 1532700 w 7638225"/>
              <a:gd name="connsiteY160" fmla="*/ 609600 h 3552825"/>
              <a:gd name="connsiteX161" fmla="*/ 1504125 w 7638225"/>
              <a:gd name="connsiteY161" fmla="*/ 600075 h 3552825"/>
              <a:gd name="connsiteX162" fmla="*/ 1475550 w 7638225"/>
              <a:gd name="connsiteY162" fmla="*/ 581025 h 3552825"/>
              <a:gd name="connsiteX163" fmla="*/ 1427925 w 7638225"/>
              <a:gd name="connsiteY163" fmla="*/ 495300 h 3552825"/>
              <a:gd name="connsiteX164" fmla="*/ 1399350 w 7638225"/>
              <a:gd name="connsiteY164" fmla="*/ 476250 h 3552825"/>
              <a:gd name="connsiteX165" fmla="*/ 1380300 w 7638225"/>
              <a:gd name="connsiteY165" fmla="*/ 447675 h 3552825"/>
              <a:gd name="connsiteX166" fmla="*/ 1351725 w 7638225"/>
              <a:gd name="connsiteY166" fmla="*/ 438150 h 3552825"/>
              <a:gd name="connsiteX167" fmla="*/ 1294575 w 7638225"/>
              <a:gd name="connsiteY167" fmla="*/ 400050 h 3552825"/>
              <a:gd name="connsiteX168" fmla="*/ 1294575 w 7638225"/>
              <a:gd name="connsiteY168" fmla="*/ 400050 h 3552825"/>
              <a:gd name="connsiteX169" fmla="*/ 1237425 w 7638225"/>
              <a:gd name="connsiteY169" fmla="*/ 342900 h 3552825"/>
              <a:gd name="connsiteX170" fmla="*/ 1208850 w 7638225"/>
              <a:gd name="connsiteY170" fmla="*/ 314325 h 3552825"/>
              <a:gd name="connsiteX171" fmla="*/ 1189800 w 7638225"/>
              <a:gd name="connsiteY171" fmla="*/ 285750 h 3552825"/>
              <a:gd name="connsiteX172" fmla="*/ 1311243 w 7638225"/>
              <a:gd name="connsiteY172" fmla="*/ 302418 h 3552825"/>
              <a:gd name="connsiteX173" fmla="*/ 1289813 w 7638225"/>
              <a:gd name="connsiteY173" fmla="*/ 235744 h 3552825"/>
              <a:gd name="connsiteX174" fmla="*/ 1168369 w 7638225"/>
              <a:gd name="connsiteY174" fmla="*/ 157162 h 3552825"/>
              <a:gd name="connsiteX175" fmla="*/ 1044543 w 7638225"/>
              <a:gd name="connsiteY175" fmla="*/ 154781 h 3552825"/>
              <a:gd name="connsiteX176" fmla="*/ 989775 w 7638225"/>
              <a:gd name="connsiteY176" fmla="*/ 123825 h 3552825"/>
              <a:gd name="connsiteX177" fmla="*/ 970725 w 7638225"/>
              <a:gd name="connsiteY177" fmla="*/ 95250 h 3552825"/>
              <a:gd name="connsiteX178" fmla="*/ 913575 w 7638225"/>
              <a:gd name="connsiteY178" fmla="*/ 47625 h 3552825"/>
              <a:gd name="connsiteX179" fmla="*/ 894525 w 7638225"/>
              <a:gd name="connsiteY179" fmla="*/ 19050 h 3552825"/>
              <a:gd name="connsiteX180" fmla="*/ 837375 w 7638225"/>
              <a:gd name="connsiteY180" fmla="*/ 9525 h 3552825"/>
              <a:gd name="connsiteX181" fmla="*/ 799275 w 7638225"/>
              <a:gd name="connsiteY181" fmla="*/ 0 h 3552825"/>
              <a:gd name="connsiteX182" fmla="*/ 656400 w 7638225"/>
              <a:gd name="connsiteY182" fmla="*/ 9525 h 3552825"/>
              <a:gd name="connsiteX183" fmla="*/ 599250 w 7638225"/>
              <a:gd name="connsiteY183" fmla="*/ 57150 h 3552825"/>
              <a:gd name="connsiteX184" fmla="*/ 504000 w 7638225"/>
              <a:gd name="connsiteY184" fmla="*/ 66675 h 3552825"/>
              <a:gd name="connsiteX185" fmla="*/ 427800 w 7638225"/>
              <a:gd name="connsiteY185" fmla="*/ 85725 h 3552825"/>
              <a:gd name="connsiteX186" fmla="*/ 418275 w 7638225"/>
              <a:gd name="connsiteY186" fmla="*/ 114300 h 3552825"/>
              <a:gd name="connsiteX187" fmla="*/ 446850 w 7638225"/>
              <a:gd name="connsiteY187" fmla="*/ 180975 h 3552825"/>
              <a:gd name="connsiteX188" fmla="*/ 504000 w 7638225"/>
              <a:gd name="connsiteY188" fmla="*/ 219075 h 3552825"/>
              <a:gd name="connsiteX189" fmla="*/ 513525 w 7638225"/>
              <a:gd name="connsiteY189" fmla="*/ 319087 h 3552825"/>
              <a:gd name="connsiteX190" fmla="*/ 480188 w 7638225"/>
              <a:gd name="connsiteY190" fmla="*/ 381000 h 3552825"/>
              <a:gd name="connsiteX191" fmla="*/ 456375 w 7638225"/>
              <a:gd name="connsiteY191" fmla="*/ 419100 h 3552825"/>
              <a:gd name="connsiteX192" fmla="*/ 399225 w 7638225"/>
              <a:gd name="connsiteY192" fmla="*/ 447675 h 3552825"/>
              <a:gd name="connsiteX193" fmla="*/ 301594 w 7638225"/>
              <a:gd name="connsiteY193" fmla="*/ 447675 h 3552825"/>
              <a:gd name="connsiteX194" fmla="*/ 275400 w 7638225"/>
              <a:gd name="connsiteY194" fmla="*/ 409575 h 3552825"/>
              <a:gd name="connsiteX195" fmla="*/ 18225 w 7638225"/>
              <a:gd name="connsiteY195" fmla="*/ 397669 h 3552825"/>
              <a:gd name="connsiteX196" fmla="*/ 56325 w 7638225"/>
              <a:gd name="connsiteY196" fmla="*/ 447675 h 3552825"/>
              <a:gd name="connsiteX197" fmla="*/ 72994 w 7638225"/>
              <a:gd name="connsiteY197" fmla="*/ 511969 h 3552825"/>
              <a:gd name="connsiteX198" fmla="*/ 3938 w 7638225"/>
              <a:gd name="connsiteY198" fmla="*/ 561975 h 3552825"/>
              <a:gd name="connsiteX199" fmla="*/ 30131 w 7638225"/>
              <a:gd name="connsiteY199" fmla="*/ 619125 h 3552825"/>
              <a:gd name="connsiteX200" fmla="*/ 46800 w 7638225"/>
              <a:gd name="connsiteY200" fmla="*/ 666750 h 3552825"/>
              <a:gd name="connsiteX201" fmla="*/ 65850 w 7638225"/>
              <a:gd name="connsiteY201" fmla="*/ 723900 h 3552825"/>
              <a:gd name="connsiteX202" fmla="*/ 163481 w 7638225"/>
              <a:gd name="connsiteY202" fmla="*/ 726281 h 3552825"/>
              <a:gd name="connsiteX203" fmla="*/ 199200 w 7638225"/>
              <a:gd name="connsiteY203" fmla="*/ 762000 h 3552825"/>
              <a:gd name="connsiteX204" fmla="*/ 256350 w 7638225"/>
              <a:gd name="connsiteY204" fmla="*/ 781050 h 3552825"/>
              <a:gd name="connsiteX205" fmla="*/ 284925 w 7638225"/>
              <a:gd name="connsiteY205" fmla="*/ 790575 h 3552825"/>
              <a:gd name="connsiteX206" fmla="*/ 303975 w 7638225"/>
              <a:gd name="connsiteY206" fmla="*/ 847725 h 3552825"/>
              <a:gd name="connsiteX207" fmla="*/ 323025 w 7638225"/>
              <a:gd name="connsiteY207" fmla="*/ 885825 h 3552825"/>
              <a:gd name="connsiteX0" fmla="*/ 7200075 w 7638225"/>
              <a:gd name="connsiteY0" fmla="*/ 3552825 h 3552825"/>
              <a:gd name="connsiteX1" fmla="*/ 7176263 w 7638225"/>
              <a:gd name="connsiteY1" fmla="*/ 3548063 h 3552825"/>
              <a:gd name="connsiteX2" fmla="*/ 7228650 w 7638225"/>
              <a:gd name="connsiteY2" fmla="*/ 3495675 h 3552825"/>
              <a:gd name="connsiteX3" fmla="*/ 7219125 w 7638225"/>
              <a:gd name="connsiteY3" fmla="*/ 3457575 h 3552825"/>
              <a:gd name="connsiteX4" fmla="*/ 7223887 w 7638225"/>
              <a:gd name="connsiteY4" fmla="*/ 3352800 h 3552825"/>
              <a:gd name="connsiteX5" fmla="*/ 7247700 w 7638225"/>
              <a:gd name="connsiteY5" fmla="*/ 3343275 h 3552825"/>
              <a:gd name="connsiteX6" fmla="*/ 7259606 w 7638225"/>
              <a:gd name="connsiteY6" fmla="*/ 3257550 h 3552825"/>
              <a:gd name="connsiteX7" fmla="*/ 7323900 w 7638225"/>
              <a:gd name="connsiteY7" fmla="*/ 3219450 h 3552825"/>
              <a:gd name="connsiteX8" fmla="*/ 7333425 w 7638225"/>
              <a:gd name="connsiteY8" fmla="*/ 3190875 h 3552825"/>
              <a:gd name="connsiteX9" fmla="*/ 7345331 w 7638225"/>
              <a:gd name="connsiteY9" fmla="*/ 2988469 h 3552825"/>
              <a:gd name="connsiteX10" fmla="*/ 7426294 w 7638225"/>
              <a:gd name="connsiteY10" fmla="*/ 2924175 h 3552825"/>
              <a:gd name="connsiteX11" fmla="*/ 7488206 w 7638225"/>
              <a:gd name="connsiteY11" fmla="*/ 2962275 h 3552825"/>
              <a:gd name="connsiteX12" fmla="*/ 7542975 w 7638225"/>
              <a:gd name="connsiteY12" fmla="*/ 2947988 h 3552825"/>
              <a:gd name="connsiteX13" fmla="*/ 7590600 w 7638225"/>
              <a:gd name="connsiteY13" fmla="*/ 2867025 h 3552825"/>
              <a:gd name="connsiteX14" fmla="*/ 7600125 w 7638225"/>
              <a:gd name="connsiteY14" fmla="*/ 2838450 h 3552825"/>
              <a:gd name="connsiteX15" fmla="*/ 7628700 w 7638225"/>
              <a:gd name="connsiteY15" fmla="*/ 2819400 h 3552825"/>
              <a:gd name="connsiteX16" fmla="*/ 7638225 w 7638225"/>
              <a:gd name="connsiteY16" fmla="*/ 2790825 h 3552825"/>
              <a:gd name="connsiteX17" fmla="*/ 7628700 w 7638225"/>
              <a:gd name="connsiteY17" fmla="*/ 2752725 h 3552825"/>
              <a:gd name="connsiteX18" fmla="*/ 7504875 w 7638225"/>
              <a:gd name="connsiteY18" fmla="*/ 2714625 h 3552825"/>
              <a:gd name="connsiteX19" fmla="*/ 7476300 w 7638225"/>
              <a:gd name="connsiteY19" fmla="*/ 2705100 h 3552825"/>
              <a:gd name="connsiteX20" fmla="*/ 7447725 w 7638225"/>
              <a:gd name="connsiteY20" fmla="*/ 2676525 h 3552825"/>
              <a:gd name="connsiteX21" fmla="*/ 7419150 w 7638225"/>
              <a:gd name="connsiteY21" fmla="*/ 2657475 h 3552825"/>
              <a:gd name="connsiteX22" fmla="*/ 7257225 w 7638225"/>
              <a:gd name="connsiteY22" fmla="*/ 2619375 h 3552825"/>
              <a:gd name="connsiteX23" fmla="*/ 7190550 w 7638225"/>
              <a:gd name="connsiteY23" fmla="*/ 2600325 h 3552825"/>
              <a:gd name="connsiteX24" fmla="*/ 7085775 w 7638225"/>
              <a:gd name="connsiteY24" fmla="*/ 2571750 h 3552825"/>
              <a:gd name="connsiteX25" fmla="*/ 7057200 w 7638225"/>
              <a:gd name="connsiteY25" fmla="*/ 2552700 h 3552825"/>
              <a:gd name="connsiteX26" fmla="*/ 6981000 w 7638225"/>
              <a:gd name="connsiteY26" fmla="*/ 2543175 h 3552825"/>
              <a:gd name="connsiteX27" fmla="*/ 6952425 w 7638225"/>
              <a:gd name="connsiteY27" fmla="*/ 2533650 h 3552825"/>
              <a:gd name="connsiteX28" fmla="*/ 6857175 w 7638225"/>
              <a:gd name="connsiteY28" fmla="*/ 2552700 h 3552825"/>
              <a:gd name="connsiteX29" fmla="*/ 6828600 w 7638225"/>
              <a:gd name="connsiteY29" fmla="*/ 2571750 h 3552825"/>
              <a:gd name="connsiteX30" fmla="*/ 6771450 w 7638225"/>
              <a:gd name="connsiteY30" fmla="*/ 2590800 h 3552825"/>
              <a:gd name="connsiteX31" fmla="*/ 6742875 w 7638225"/>
              <a:gd name="connsiteY31" fmla="*/ 2609850 h 3552825"/>
              <a:gd name="connsiteX32" fmla="*/ 6714300 w 7638225"/>
              <a:gd name="connsiteY32" fmla="*/ 2619375 h 3552825"/>
              <a:gd name="connsiteX33" fmla="*/ 6657150 w 7638225"/>
              <a:gd name="connsiteY33" fmla="*/ 2657475 h 3552825"/>
              <a:gd name="connsiteX34" fmla="*/ 6600000 w 7638225"/>
              <a:gd name="connsiteY34" fmla="*/ 2619375 h 3552825"/>
              <a:gd name="connsiteX35" fmla="*/ 6542850 w 7638225"/>
              <a:gd name="connsiteY35" fmla="*/ 2581275 h 3552825"/>
              <a:gd name="connsiteX36" fmla="*/ 6514275 w 7638225"/>
              <a:gd name="connsiteY36" fmla="*/ 2562225 h 3552825"/>
              <a:gd name="connsiteX37" fmla="*/ 6428550 w 7638225"/>
              <a:gd name="connsiteY37" fmla="*/ 2543175 h 3552825"/>
              <a:gd name="connsiteX38" fmla="*/ 6247575 w 7638225"/>
              <a:gd name="connsiteY38" fmla="*/ 2533650 h 3552825"/>
              <a:gd name="connsiteX39" fmla="*/ 6171375 w 7638225"/>
              <a:gd name="connsiteY39" fmla="*/ 2552700 h 3552825"/>
              <a:gd name="connsiteX40" fmla="*/ 6142800 w 7638225"/>
              <a:gd name="connsiteY40" fmla="*/ 2571750 h 3552825"/>
              <a:gd name="connsiteX41" fmla="*/ 6133275 w 7638225"/>
              <a:gd name="connsiteY41" fmla="*/ 2619375 h 3552825"/>
              <a:gd name="connsiteX42" fmla="*/ 6076125 w 7638225"/>
              <a:gd name="connsiteY42" fmla="*/ 2647950 h 3552825"/>
              <a:gd name="connsiteX43" fmla="*/ 5876100 w 7638225"/>
              <a:gd name="connsiteY43" fmla="*/ 2647950 h 3552825"/>
              <a:gd name="connsiteX44" fmla="*/ 5838000 w 7638225"/>
              <a:gd name="connsiteY44" fmla="*/ 2657475 h 3552825"/>
              <a:gd name="connsiteX45" fmla="*/ 5780850 w 7638225"/>
              <a:gd name="connsiteY45" fmla="*/ 2676525 h 3552825"/>
              <a:gd name="connsiteX46" fmla="*/ 5771325 w 7638225"/>
              <a:gd name="connsiteY46" fmla="*/ 2781300 h 3552825"/>
              <a:gd name="connsiteX47" fmla="*/ 5730844 w 7638225"/>
              <a:gd name="connsiteY47" fmla="*/ 2831306 h 3552825"/>
              <a:gd name="connsiteX48" fmla="*/ 5609400 w 7638225"/>
              <a:gd name="connsiteY48" fmla="*/ 2781300 h 3552825"/>
              <a:gd name="connsiteX49" fmla="*/ 5552250 w 7638225"/>
              <a:gd name="connsiteY49" fmla="*/ 2762250 h 3552825"/>
              <a:gd name="connsiteX50" fmla="*/ 5523675 w 7638225"/>
              <a:gd name="connsiteY50" fmla="*/ 2752725 h 3552825"/>
              <a:gd name="connsiteX51" fmla="*/ 5466525 w 7638225"/>
              <a:gd name="connsiteY51" fmla="*/ 2714625 h 3552825"/>
              <a:gd name="connsiteX52" fmla="*/ 5409375 w 7638225"/>
              <a:gd name="connsiteY52" fmla="*/ 2695575 h 3552825"/>
              <a:gd name="connsiteX53" fmla="*/ 5380800 w 7638225"/>
              <a:gd name="connsiteY53" fmla="*/ 2686050 h 3552825"/>
              <a:gd name="connsiteX54" fmla="*/ 5180775 w 7638225"/>
              <a:gd name="connsiteY54" fmla="*/ 2590800 h 3552825"/>
              <a:gd name="connsiteX55" fmla="*/ 5199825 w 7638225"/>
              <a:gd name="connsiteY55" fmla="*/ 2562225 h 3552825"/>
              <a:gd name="connsiteX56" fmla="*/ 5256975 w 7638225"/>
              <a:gd name="connsiteY56" fmla="*/ 2543175 h 3552825"/>
              <a:gd name="connsiteX57" fmla="*/ 5295075 w 7638225"/>
              <a:gd name="connsiteY57" fmla="*/ 2486025 h 3552825"/>
              <a:gd name="connsiteX58" fmla="*/ 5314125 w 7638225"/>
              <a:gd name="connsiteY58" fmla="*/ 2457450 h 3552825"/>
              <a:gd name="connsiteX59" fmla="*/ 5304600 w 7638225"/>
              <a:gd name="connsiteY59" fmla="*/ 2400300 h 3552825"/>
              <a:gd name="connsiteX60" fmla="*/ 5266500 w 7638225"/>
              <a:gd name="connsiteY60" fmla="*/ 2390775 h 3552825"/>
              <a:gd name="connsiteX61" fmla="*/ 5209350 w 7638225"/>
              <a:gd name="connsiteY61" fmla="*/ 2371725 h 3552825"/>
              <a:gd name="connsiteX62" fmla="*/ 5180775 w 7638225"/>
              <a:gd name="connsiteY62" fmla="*/ 2362200 h 3552825"/>
              <a:gd name="connsiteX63" fmla="*/ 5152200 w 7638225"/>
              <a:gd name="connsiteY63" fmla="*/ 2352675 h 3552825"/>
              <a:gd name="connsiteX64" fmla="*/ 5123625 w 7638225"/>
              <a:gd name="connsiteY64" fmla="*/ 2295525 h 3552825"/>
              <a:gd name="connsiteX65" fmla="*/ 5133150 w 7638225"/>
              <a:gd name="connsiteY65" fmla="*/ 2257425 h 3552825"/>
              <a:gd name="connsiteX66" fmla="*/ 5123625 w 7638225"/>
              <a:gd name="connsiteY66" fmla="*/ 2143125 h 3552825"/>
              <a:gd name="connsiteX67" fmla="*/ 5095050 w 7638225"/>
              <a:gd name="connsiteY67" fmla="*/ 2124075 h 3552825"/>
              <a:gd name="connsiteX68" fmla="*/ 5009325 w 7638225"/>
              <a:gd name="connsiteY68" fmla="*/ 2114550 h 3552825"/>
              <a:gd name="connsiteX69" fmla="*/ 5037900 w 7638225"/>
              <a:gd name="connsiteY69" fmla="*/ 2028825 h 3552825"/>
              <a:gd name="connsiteX70" fmla="*/ 5047425 w 7638225"/>
              <a:gd name="connsiteY70" fmla="*/ 2000250 h 3552825"/>
              <a:gd name="connsiteX71" fmla="*/ 5037900 w 7638225"/>
              <a:gd name="connsiteY71" fmla="*/ 1895475 h 3552825"/>
              <a:gd name="connsiteX72" fmla="*/ 4935506 w 7638225"/>
              <a:gd name="connsiteY72" fmla="*/ 1909763 h 3552825"/>
              <a:gd name="connsiteX73" fmla="*/ 4923600 w 7638225"/>
              <a:gd name="connsiteY73" fmla="*/ 1828800 h 3552825"/>
              <a:gd name="connsiteX74" fmla="*/ 4809300 w 7638225"/>
              <a:gd name="connsiteY74" fmla="*/ 1819275 h 3552825"/>
              <a:gd name="connsiteX75" fmla="*/ 4780725 w 7638225"/>
              <a:gd name="connsiteY75" fmla="*/ 1809750 h 3552825"/>
              <a:gd name="connsiteX76" fmla="*/ 4723575 w 7638225"/>
              <a:gd name="connsiteY76" fmla="*/ 1781175 h 3552825"/>
              <a:gd name="connsiteX77" fmla="*/ 4704525 w 7638225"/>
              <a:gd name="connsiteY77" fmla="*/ 1752600 h 3552825"/>
              <a:gd name="connsiteX78" fmla="*/ 4685475 w 7638225"/>
              <a:gd name="connsiteY78" fmla="*/ 1676400 h 3552825"/>
              <a:gd name="connsiteX79" fmla="*/ 4647375 w 7638225"/>
              <a:gd name="connsiteY79" fmla="*/ 1619250 h 3552825"/>
              <a:gd name="connsiteX80" fmla="*/ 4590225 w 7638225"/>
              <a:gd name="connsiteY80" fmla="*/ 1600200 h 3552825"/>
              <a:gd name="connsiteX81" fmla="*/ 4371150 w 7638225"/>
              <a:gd name="connsiteY81" fmla="*/ 1609725 h 3552825"/>
              <a:gd name="connsiteX82" fmla="*/ 4352100 w 7638225"/>
              <a:gd name="connsiteY82" fmla="*/ 1638300 h 3552825"/>
              <a:gd name="connsiteX83" fmla="*/ 4342575 w 7638225"/>
              <a:gd name="connsiteY83" fmla="*/ 1704975 h 3552825"/>
              <a:gd name="connsiteX84" fmla="*/ 4314000 w 7638225"/>
              <a:gd name="connsiteY84" fmla="*/ 1724025 h 3552825"/>
              <a:gd name="connsiteX85" fmla="*/ 4228275 w 7638225"/>
              <a:gd name="connsiteY85" fmla="*/ 1714500 h 3552825"/>
              <a:gd name="connsiteX86" fmla="*/ 4199700 w 7638225"/>
              <a:gd name="connsiteY86" fmla="*/ 1619250 h 3552825"/>
              <a:gd name="connsiteX87" fmla="*/ 4190175 w 7638225"/>
              <a:gd name="connsiteY87" fmla="*/ 1590675 h 3552825"/>
              <a:gd name="connsiteX88" fmla="*/ 4123500 w 7638225"/>
              <a:gd name="connsiteY88" fmla="*/ 1571625 h 3552825"/>
              <a:gd name="connsiteX89" fmla="*/ 3935382 w 7638225"/>
              <a:gd name="connsiteY89" fmla="*/ 1631156 h 3552825"/>
              <a:gd name="connsiteX90" fmla="*/ 3856800 w 7638225"/>
              <a:gd name="connsiteY90" fmla="*/ 1631156 h 3552825"/>
              <a:gd name="connsiteX91" fmla="*/ 3828225 w 7638225"/>
              <a:gd name="connsiteY91" fmla="*/ 1619250 h 3552825"/>
              <a:gd name="connsiteX92" fmla="*/ 3759169 w 7638225"/>
              <a:gd name="connsiteY92" fmla="*/ 1626394 h 3552825"/>
              <a:gd name="connsiteX93" fmla="*/ 3856800 w 7638225"/>
              <a:gd name="connsiteY93" fmla="*/ 1719263 h 3552825"/>
              <a:gd name="connsiteX94" fmla="*/ 3835369 w 7638225"/>
              <a:gd name="connsiteY94" fmla="*/ 1774032 h 3552825"/>
              <a:gd name="connsiteX95" fmla="*/ 3818700 w 7638225"/>
              <a:gd name="connsiteY95" fmla="*/ 1809750 h 3552825"/>
              <a:gd name="connsiteX96" fmla="*/ 3837750 w 7638225"/>
              <a:gd name="connsiteY96" fmla="*/ 1876425 h 3552825"/>
              <a:gd name="connsiteX97" fmla="*/ 3828225 w 7638225"/>
              <a:gd name="connsiteY97" fmla="*/ 1957388 h 3552825"/>
              <a:gd name="connsiteX98" fmla="*/ 3830606 w 7638225"/>
              <a:gd name="connsiteY98" fmla="*/ 2016918 h 3552825"/>
              <a:gd name="connsiteX99" fmla="*/ 3723450 w 7638225"/>
              <a:gd name="connsiteY99" fmla="*/ 1976438 h 3552825"/>
              <a:gd name="connsiteX100" fmla="*/ 3675825 w 7638225"/>
              <a:gd name="connsiteY100" fmla="*/ 1955006 h 3552825"/>
              <a:gd name="connsiteX101" fmla="*/ 3559144 w 7638225"/>
              <a:gd name="connsiteY101" fmla="*/ 1959768 h 3552825"/>
              <a:gd name="connsiteX102" fmla="*/ 3552001 w 7638225"/>
              <a:gd name="connsiteY102" fmla="*/ 2019300 h 3552825"/>
              <a:gd name="connsiteX103" fmla="*/ 3428175 w 7638225"/>
              <a:gd name="connsiteY103" fmla="*/ 2019300 h 3552825"/>
              <a:gd name="connsiteX104" fmla="*/ 3399600 w 7638225"/>
              <a:gd name="connsiteY104" fmla="*/ 2038350 h 3552825"/>
              <a:gd name="connsiteX105" fmla="*/ 3361500 w 7638225"/>
              <a:gd name="connsiteY105" fmla="*/ 2028825 h 3552825"/>
              <a:gd name="connsiteX106" fmla="*/ 3332925 w 7638225"/>
              <a:gd name="connsiteY106" fmla="*/ 2019300 h 3552825"/>
              <a:gd name="connsiteX107" fmla="*/ 3256725 w 7638225"/>
              <a:gd name="connsiteY107" fmla="*/ 2000250 h 3552825"/>
              <a:gd name="connsiteX108" fmla="*/ 3228150 w 7638225"/>
              <a:gd name="connsiteY108" fmla="*/ 1981200 h 3552825"/>
              <a:gd name="connsiteX109" fmla="*/ 3142425 w 7638225"/>
              <a:gd name="connsiteY109" fmla="*/ 1885950 h 3552825"/>
              <a:gd name="connsiteX110" fmla="*/ 3094800 w 7638225"/>
              <a:gd name="connsiteY110" fmla="*/ 1847850 h 3552825"/>
              <a:gd name="connsiteX111" fmla="*/ 2970975 w 7638225"/>
              <a:gd name="connsiteY111" fmla="*/ 1826418 h 3552825"/>
              <a:gd name="connsiteX112" fmla="*/ 2918587 w 7638225"/>
              <a:gd name="connsiteY112" fmla="*/ 1828800 h 3552825"/>
              <a:gd name="connsiteX113" fmla="*/ 2870963 w 7638225"/>
              <a:gd name="connsiteY113" fmla="*/ 1850232 h 3552825"/>
              <a:gd name="connsiteX114" fmla="*/ 2818575 w 7638225"/>
              <a:gd name="connsiteY114" fmla="*/ 1857375 h 3552825"/>
              <a:gd name="connsiteX115" fmla="*/ 2770950 w 7638225"/>
              <a:gd name="connsiteY115" fmla="*/ 1800225 h 3552825"/>
              <a:gd name="connsiteX116" fmla="*/ 2742375 w 7638225"/>
              <a:gd name="connsiteY116" fmla="*/ 1781175 h 3552825"/>
              <a:gd name="connsiteX117" fmla="*/ 2685225 w 7638225"/>
              <a:gd name="connsiteY117" fmla="*/ 1762125 h 3552825"/>
              <a:gd name="connsiteX118" fmla="*/ 2609025 w 7638225"/>
              <a:gd name="connsiteY118" fmla="*/ 1743075 h 3552825"/>
              <a:gd name="connsiteX119" fmla="*/ 2494725 w 7638225"/>
              <a:gd name="connsiteY119" fmla="*/ 1685925 h 3552825"/>
              <a:gd name="connsiteX120" fmla="*/ 2475675 w 7638225"/>
              <a:gd name="connsiteY120" fmla="*/ 1657350 h 3552825"/>
              <a:gd name="connsiteX121" fmla="*/ 2401856 w 7638225"/>
              <a:gd name="connsiteY121" fmla="*/ 1616869 h 3552825"/>
              <a:gd name="connsiteX122" fmla="*/ 2478056 w 7638225"/>
              <a:gd name="connsiteY122" fmla="*/ 1564482 h 3552825"/>
              <a:gd name="connsiteX123" fmla="*/ 2492344 w 7638225"/>
              <a:gd name="connsiteY123" fmla="*/ 1524000 h 3552825"/>
              <a:gd name="connsiteX124" fmla="*/ 2370900 w 7638225"/>
              <a:gd name="connsiteY124" fmla="*/ 1447800 h 3552825"/>
              <a:gd name="connsiteX125" fmla="*/ 2342325 w 7638225"/>
              <a:gd name="connsiteY125" fmla="*/ 1419225 h 3552825"/>
              <a:gd name="connsiteX126" fmla="*/ 2313750 w 7638225"/>
              <a:gd name="connsiteY126" fmla="*/ 1409700 h 3552825"/>
              <a:gd name="connsiteX127" fmla="*/ 2199450 w 7638225"/>
              <a:gd name="connsiteY127" fmla="*/ 1362075 h 3552825"/>
              <a:gd name="connsiteX128" fmla="*/ 2170875 w 7638225"/>
              <a:gd name="connsiteY128" fmla="*/ 1352550 h 3552825"/>
              <a:gd name="connsiteX129" fmla="*/ 2113725 w 7638225"/>
              <a:gd name="connsiteY129" fmla="*/ 1371600 h 3552825"/>
              <a:gd name="connsiteX130" fmla="*/ 2073244 w 7638225"/>
              <a:gd name="connsiteY130" fmla="*/ 1359694 h 3552825"/>
              <a:gd name="connsiteX131" fmla="*/ 2042287 w 7638225"/>
              <a:gd name="connsiteY131" fmla="*/ 1331119 h 3552825"/>
              <a:gd name="connsiteX132" fmla="*/ 2037525 w 7638225"/>
              <a:gd name="connsiteY132" fmla="*/ 1276350 h 3552825"/>
              <a:gd name="connsiteX133" fmla="*/ 2023238 w 7638225"/>
              <a:gd name="connsiteY133" fmla="*/ 1209675 h 3552825"/>
              <a:gd name="connsiteX134" fmla="*/ 1970850 w 7638225"/>
              <a:gd name="connsiteY134" fmla="*/ 1154906 h 3552825"/>
              <a:gd name="connsiteX135" fmla="*/ 1927988 w 7638225"/>
              <a:gd name="connsiteY135" fmla="*/ 1109662 h 3552825"/>
              <a:gd name="connsiteX136" fmla="*/ 1904175 w 7638225"/>
              <a:gd name="connsiteY136" fmla="*/ 1057275 h 3552825"/>
              <a:gd name="connsiteX137" fmla="*/ 1866075 w 7638225"/>
              <a:gd name="connsiteY137" fmla="*/ 1019175 h 3552825"/>
              <a:gd name="connsiteX138" fmla="*/ 1837500 w 7638225"/>
              <a:gd name="connsiteY138" fmla="*/ 1009650 h 3552825"/>
              <a:gd name="connsiteX139" fmla="*/ 1808925 w 7638225"/>
              <a:gd name="connsiteY139" fmla="*/ 1000125 h 3552825"/>
              <a:gd name="connsiteX140" fmla="*/ 1780350 w 7638225"/>
              <a:gd name="connsiteY140" fmla="*/ 981075 h 3552825"/>
              <a:gd name="connsiteX141" fmla="*/ 1723200 w 7638225"/>
              <a:gd name="connsiteY141" fmla="*/ 1009650 h 3552825"/>
              <a:gd name="connsiteX142" fmla="*/ 1704150 w 7638225"/>
              <a:gd name="connsiteY142" fmla="*/ 1038225 h 3552825"/>
              <a:gd name="connsiteX143" fmla="*/ 1594612 w 7638225"/>
              <a:gd name="connsiteY143" fmla="*/ 1090613 h 3552825"/>
              <a:gd name="connsiteX144" fmla="*/ 1408875 w 7638225"/>
              <a:gd name="connsiteY144" fmla="*/ 1038225 h 3552825"/>
              <a:gd name="connsiteX145" fmla="*/ 1335056 w 7638225"/>
              <a:gd name="connsiteY145" fmla="*/ 1050132 h 3552825"/>
              <a:gd name="connsiteX146" fmla="*/ 1289813 w 7638225"/>
              <a:gd name="connsiteY146" fmla="*/ 1045369 h 3552825"/>
              <a:gd name="connsiteX147" fmla="*/ 1263619 w 7638225"/>
              <a:gd name="connsiteY147" fmla="*/ 995362 h 3552825"/>
              <a:gd name="connsiteX148" fmla="*/ 1227900 w 7638225"/>
              <a:gd name="connsiteY148" fmla="*/ 957263 h 3552825"/>
              <a:gd name="connsiteX149" fmla="*/ 1323150 w 7638225"/>
              <a:gd name="connsiteY149" fmla="*/ 952500 h 3552825"/>
              <a:gd name="connsiteX150" fmla="*/ 1351725 w 7638225"/>
              <a:gd name="connsiteY150" fmla="*/ 942975 h 3552825"/>
              <a:gd name="connsiteX151" fmla="*/ 1380300 w 7638225"/>
              <a:gd name="connsiteY151" fmla="*/ 914400 h 3552825"/>
              <a:gd name="connsiteX152" fmla="*/ 1389825 w 7638225"/>
              <a:gd name="connsiteY152" fmla="*/ 885825 h 3552825"/>
              <a:gd name="connsiteX153" fmla="*/ 1475550 w 7638225"/>
              <a:gd name="connsiteY153" fmla="*/ 838200 h 3552825"/>
              <a:gd name="connsiteX154" fmla="*/ 1551750 w 7638225"/>
              <a:gd name="connsiteY154" fmla="*/ 828675 h 3552825"/>
              <a:gd name="connsiteX155" fmla="*/ 1608900 w 7638225"/>
              <a:gd name="connsiteY155" fmla="*/ 800100 h 3552825"/>
              <a:gd name="connsiteX156" fmla="*/ 1618425 w 7638225"/>
              <a:gd name="connsiteY156" fmla="*/ 771525 h 3552825"/>
              <a:gd name="connsiteX157" fmla="*/ 1592231 w 7638225"/>
              <a:gd name="connsiteY157" fmla="*/ 719138 h 3552825"/>
              <a:gd name="connsiteX158" fmla="*/ 1573182 w 7638225"/>
              <a:gd name="connsiteY158" fmla="*/ 681038 h 3552825"/>
              <a:gd name="connsiteX159" fmla="*/ 1546987 w 7638225"/>
              <a:gd name="connsiteY159" fmla="*/ 645318 h 3552825"/>
              <a:gd name="connsiteX160" fmla="*/ 1532700 w 7638225"/>
              <a:gd name="connsiteY160" fmla="*/ 609600 h 3552825"/>
              <a:gd name="connsiteX161" fmla="*/ 1504125 w 7638225"/>
              <a:gd name="connsiteY161" fmla="*/ 600075 h 3552825"/>
              <a:gd name="connsiteX162" fmla="*/ 1475550 w 7638225"/>
              <a:gd name="connsiteY162" fmla="*/ 581025 h 3552825"/>
              <a:gd name="connsiteX163" fmla="*/ 1427925 w 7638225"/>
              <a:gd name="connsiteY163" fmla="*/ 495300 h 3552825"/>
              <a:gd name="connsiteX164" fmla="*/ 1399350 w 7638225"/>
              <a:gd name="connsiteY164" fmla="*/ 476250 h 3552825"/>
              <a:gd name="connsiteX165" fmla="*/ 1380300 w 7638225"/>
              <a:gd name="connsiteY165" fmla="*/ 447675 h 3552825"/>
              <a:gd name="connsiteX166" fmla="*/ 1351725 w 7638225"/>
              <a:gd name="connsiteY166" fmla="*/ 438150 h 3552825"/>
              <a:gd name="connsiteX167" fmla="*/ 1294575 w 7638225"/>
              <a:gd name="connsiteY167" fmla="*/ 400050 h 3552825"/>
              <a:gd name="connsiteX168" fmla="*/ 1294575 w 7638225"/>
              <a:gd name="connsiteY168" fmla="*/ 400050 h 3552825"/>
              <a:gd name="connsiteX169" fmla="*/ 1237425 w 7638225"/>
              <a:gd name="connsiteY169" fmla="*/ 342900 h 3552825"/>
              <a:gd name="connsiteX170" fmla="*/ 1208850 w 7638225"/>
              <a:gd name="connsiteY170" fmla="*/ 314325 h 3552825"/>
              <a:gd name="connsiteX171" fmla="*/ 1189800 w 7638225"/>
              <a:gd name="connsiteY171" fmla="*/ 285750 h 3552825"/>
              <a:gd name="connsiteX172" fmla="*/ 1311243 w 7638225"/>
              <a:gd name="connsiteY172" fmla="*/ 302418 h 3552825"/>
              <a:gd name="connsiteX173" fmla="*/ 1289813 w 7638225"/>
              <a:gd name="connsiteY173" fmla="*/ 235744 h 3552825"/>
              <a:gd name="connsiteX174" fmla="*/ 1168369 w 7638225"/>
              <a:gd name="connsiteY174" fmla="*/ 157162 h 3552825"/>
              <a:gd name="connsiteX175" fmla="*/ 1044543 w 7638225"/>
              <a:gd name="connsiteY175" fmla="*/ 154781 h 3552825"/>
              <a:gd name="connsiteX176" fmla="*/ 989775 w 7638225"/>
              <a:gd name="connsiteY176" fmla="*/ 123825 h 3552825"/>
              <a:gd name="connsiteX177" fmla="*/ 970725 w 7638225"/>
              <a:gd name="connsiteY177" fmla="*/ 95250 h 3552825"/>
              <a:gd name="connsiteX178" fmla="*/ 913575 w 7638225"/>
              <a:gd name="connsiteY178" fmla="*/ 47625 h 3552825"/>
              <a:gd name="connsiteX179" fmla="*/ 894525 w 7638225"/>
              <a:gd name="connsiteY179" fmla="*/ 19050 h 3552825"/>
              <a:gd name="connsiteX180" fmla="*/ 837375 w 7638225"/>
              <a:gd name="connsiteY180" fmla="*/ 9525 h 3552825"/>
              <a:gd name="connsiteX181" fmla="*/ 799275 w 7638225"/>
              <a:gd name="connsiteY181" fmla="*/ 0 h 3552825"/>
              <a:gd name="connsiteX182" fmla="*/ 656400 w 7638225"/>
              <a:gd name="connsiteY182" fmla="*/ 9525 h 3552825"/>
              <a:gd name="connsiteX183" fmla="*/ 599250 w 7638225"/>
              <a:gd name="connsiteY183" fmla="*/ 57150 h 3552825"/>
              <a:gd name="connsiteX184" fmla="*/ 504000 w 7638225"/>
              <a:gd name="connsiteY184" fmla="*/ 66675 h 3552825"/>
              <a:gd name="connsiteX185" fmla="*/ 427800 w 7638225"/>
              <a:gd name="connsiteY185" fmla="*/ 85725 h 3552825"/>
              <a:gd name="connsiteX186" fmla="*/ 418275 w 7638225"/>
              <a:gd name="connsiteY186" fmla="*/ 114300 h 3552825"/>
              <a:gd name="connsiteX187" fmla="*/ 446850 w 7638225"/>
              <a:gd name="connsiteY187" fmla="*/ 180975 h 3552825"/>
              <a:gd name="connsiteX188" fmla="*/ 504000 w 7638225"/>
              <a:gd name="connsiteY188" fmla="*/ 219075 h 3552825"/>
              <a:gd name="connsiteX189" fmla="*/ 513525 w 7638225"/>
              <a:gd name="connsiteY189" fmla="*/ 319087 h 3552825"/>
              <a:gd name="connsiteX190" fmla="*/ 480188 w 7638225"/>
              <a:gd name="connsiteY190" fmla="*/ 381000 h 3552825"/>
              <a:gd name="connsiteX191" fmla="*/ 456375 w 7638225"/>
              <a:gd name="connsiteY191" fmla="*/ 419100 h 3552825"/>
              <a:gd name="connsiteX192" fmla="*/ 399225 w 7638225"/>
              <a:gd name="connsiteY192" fmla="*/ 447675 h 3552825"/>
              <a:gd name="connsiteX193" fmla="*/ 301594 w 7638225"/>
              <a:gd name="connsiteY193" fmla="*/ 447675 h 3552825"/>
              <a:gd name="connsiteX194" fmla="*/ 275400 w 7638225"/>
              <a:gd name="connsiteY194" fmla="*/ 409575 h 3552825"/>
              <a:gd name="connsiteX195" fmla="*/ 18225 w 7638225"/>
              <a:gd name="connsiteY195" fmla="*/ 397669 h 3552825"/>
              <a:gd name="connsiteX196" fmla="*/ 56325 w 7638225"/>
              <a:gd name="connsiteY196" fmla="*/ 447675 h 3552825"/>
              <a:gd name="connsiteX197" fmla="*/ 72994 w 7638225"/>
              <a:gd name="connsiteY197" fmla="*/ 511969 h 3552825"/>
              <a:gd name="connsiteX198" fmla="*/ 3938 w 7638225"/>
              <a:gd name="connsiteY198" fmla="*/ 561975 h 3552825"/>
              <a:gd name="connsiteX199" fmla="*/ 30131 w 7638225"/>
              <a:gd name="connsiteY199" fmla="*/ 619125 h 3552825"/>
              <a:gd name="connsiteX200" fmla="*/ 46800 w 7638225"/>
              <a:gd name="connsiteY200" fmla="*/ 666750 h 3552825"/>
              <a:gd name="connsiteX201" fmla="*/ 65850 w 7638225"/>
              <a:gd name="connsiteY201" fmla="*/ 723900 h 3552825"/>
              <a:gd name="connsiteX202" fmla="*/ 163481 w 7638225"/>
              <a:gd name="connsiteY202" fmla="*/ 726281 h 3552825"/>
              <a:gd name="connsiteX203" fmla="*/ 199200 w 7638225"/>
              <a:gd name="connsiteY203" fmla="*/ 762000 h 3552825"/>
              <a:gd name="connsiteX204" fmla="*/ 256350 w 7638225"/>
              <a:gd name="connsiteY204" fmla="*/ 781050 h 3552825"/>
              <a:gd name="connsiteX205" fmla="*/ 284925 w 7638225"/>
              <a:gd name="connsiteY205" fmla="*/ 790575 h 3552825"/>
              <a:gd name="connsiteX206" fmla="*/ 303975 w 7638225"/>
              <a:gd name="connsiteY206" fmla="*/ 847725 h 3552825"/>
              <a:gd name="connsiteX207" fmla="*/ 323025 w 7638225"/>
              <a:gd name="connsiteY207" fmla="*/ 885825 h 3552825"/>
              <a:gd name="connsiteX0" fmla="*/ 7200075 w 7638225"/>
              <a:gd name="connsiteY0" fmla="*/ 3552825 h 3552825"/>
              <a:gd name="connsiteX1" fmla="*/ 7176263 w 7638225"/>
              <a:gd name="connsiteY1" fmla="*/ 3548063 h 3552825"/>
              <a:gd name="connsiteX2" fmla="*/ 7228650 w 7638225"/>
              <a:gd name="connsiteY2" fmla="*/ 3495675 h 3552825"/>
              <a:gd name="connsiteX3" fmla="*/ 7219125 w 7638225"/>
              <a:gd name="connsiteY3" fmla="*/ 3457575 h 3552825"/>
              <a:gd name="connsiteX4" fmla="*/ 7223887 w 7638225"/>
              <a:gd name="connsiteY4" fmla="*/ 3352800 h 3552825"/>
              <a:gd name="connsiteX5" fmla="*/ 7247700 w 7638225"/>
              <a:gd name="connsiteY5" fmla="*/ 3343275 h 3552825"/>
              <a:gd name="connsiteX6" fmla="*/ 7259606 w 7638225"/>
              <a:gd name="connsiteY6" fmla="*/ 3257550 h 3552825"/>
              <a:gd name="connsiteX7" fmla="*/ 7323900 w 7638225"/>
              <a:gd name="connsiteY7" fmla="*/ 3219450 h 3552825"/>
              <a:gd name="connsiteX8" fmla="*/ 7333425 w 7638225"/>
              <a:gd name="connsiteY8" fmla="*/ 3190875 h 3552825"/>
              <a:gd name="connsiteX9" fmla="*/ 7345331 w 7638225"/>
              <a:gd name="connsiteY9" fmla="*/ 2988469 h 3552825"/>
              <a:gd name="connsiteX10" fmla="*/ 7426294 w 7638225"/>
              <a:gd name="connsiteY10" fmla="*/ 2924175 h 3552825"/>
              <a:gd name="connsiteX11" fmla="*/ 7488206 w 7638225"/>
              <a:gd name="connsiteY11" fmla="*/ 2962275 h 3552825"/>
              <a:gd name="connsiteX12" fmla="*/ 7542975 w 7638225"/>
              <a:gd name="connsiteY12" fmla="*/ 2947988 h 3552825"/>
              <a:gd name="connsiteX13" fmla="*/ 7590600 w 7638225"/>
              <a:gd name="connsiteY13" fmla="*/ 2867025 h 3552825"/>
              <a:gd name="connsiteX14" fmla="*/ 7600125 w 7638225"/>
              <a:gd name="connsiteY14" fmla="*/ 2838450 h 3552825"/>
              <a:gd name="connsiteX15" fmla="*/ 7628700 w 7638225"/>
              <a:gd name="connsiteY15" fmla="*/ 2819400 h 3552825"/>
              <a:gd name="connsiteX16" fmla="*/ 7638225 w 7638225"/>
              <a:gd name="connsiteY16" fmla="*/ 2790825 h 3552825"/>
              <a:gd name="connsiteX17" fmla="*/ 7628700 w 7638225"/>
              <a:gd name="connsiteY17" fmla="*/ 2752725 h 3552825"/>
              <a:gd name="connsiteX18" fmla="*/ 7504875 w 7638225"/>
              <a:gd name="connsiteY18" fmla="*/ 2714625 h 3552825"/>
              <a:gd name="connsiteX19" fmla="*/ 7476300 w 7638225"/>
              <a:gd name="connsiteY19" fmla="*/ 2705100 h 3552825"/>
              <a:gd name="connsiteX20" fmla="*/ 7447725 w 7638225"/>
              <a:gd name="connsiteY20" fmla="*/ 2676525 h 3552825"/>
              <a:gd name="connsiteX21" fmla="*/ 7419150 w 7638225"/>
              <a:gd name="connsiteY21" fmla="*/ 2657475 h 3552825"/>
              <a:gd name="connsiteX22" fmla="*/ 7257225 w 7638225"/>
              <a:gd name="connsiteY22" fmla="*/ 2619375 h 3552825"/>
              <a:gd name="connsiteX23" fmla="*/ 7190550 w 7638225"/>
              <a:gd name="connsiteY23" fmla="*/ 2600325 h 3552825"/>
              <a:gd name="connsiteX24" fmla="*/ 7085775 w 7638225"/>
              <a:gd name="connsiteY24" fmla="*/ 2571750 h 3552825"/>
              <a:gd name="connsiteX25" fmla="*/ 7057200 w 7638225"/>
              <a:gd name="connsiteY25" fmla="*/ 2552700 h 3552825"/>
              <a:gd name="connsiteX26" fmla="*/ 6981000 w 7638225"/>
              <a:gd name="connsiteY26" fmla="*/ 2543175 h 3552825"/>
              <a:gd name="connsiteX27" fmla="*/ 6952425 w 7638225"/>
              <a:gd name="connsiteY27" fmla="*/ 2533650 h 3552825"/>
              <a:gd name="connsiteX28" fmla="*/ 6857175 w 7638225"/>
              <a:gd name="connsiteY28" fmla="*/ 2552700 h 3552825"/>
              <a:gd name="connsiteX29" fmla="*/ 6828600 w 7638225"/>
              <a:gd name="connsiteY29" fmla="*/ 2571750 h 3552825"/>
              <a:gd name="connsiteX30" fmla="*/ 6771450 w 7638225"/>
              <a:gd name="connsiteY30" fmla="*/ 2590800 h 3552825"/>
              <a:gd name="connsiteX31" fmla="*/ 6742875 w 7638225"/>
              <a:gd name="connsiteY31" fmla="*/ 2609850 h 3552825"/>
              <a:gd name="connsiteX32" fmla="*/ 6714300 w 7638225"/>
              <a:gd name="connsiteY32" fmla="*/ 2619375 h 3552825"/>
              <a:gd name="connsiteX33" fmla="*/ 6657150 w 7638225"/>
              <a:gd name="connsiteY33" fmla="*/ 2657475 h 3552825"/>
              <a:gd name="connsiteX34" fmla="*/ 6600000 w 7638225"/>
              <a:gd name="connsiteY34" fmla="*/ 2619375 h 3552825"/>
              <a:gd name="connsiteX35" fmla="*/ 6542850 w 7638225"/>
              <a:gd name="connsiteY35" fmla="*/ 2581275 h 3552825"/>
              <a:gd name="connsiteX36" fmla="*/ 6514275 w 7638225"/>
              <a:gd name="connsiteY36" fmla="*/ 2562225 h 3552825"/>
              <a:gd name="connsiteX37" fmla="*/ 6428550 w 7638225"/>
              <a:gd name="connsiteY37" fmla="*/ 2543175 h 3552825"/>
              <a:gd name="connsiteX38" fmla="*/ 6247575 w 7638225"/>
              <a:gd name="connsiteY38" fmla="*/ 2533650 h 3552825"/>
              <a:gd name="connsiteX39" fmla="*/ 6171375 w 7638225"/>
              <a:gd name="connsiteY39" fmla="*/ 2552700 h 3552825"/>
              <a:gd name="connsiteX40" fmla="*/ 6142800 w 7638225"/>
              <a:gd name="connsiteY40" fmla="*/ 2571750 h 3552825"/>
              <a:gd name="connsiteX41" fmla="*/ 6133275 w 7638225"/>
              <a:gd name="connsiteY41" fmla="*/ 2619375 h 3552825"/>
              <a:gd name="connsiteX42" fmla="*/ 6076125 w 7638225"/>
              <a:gd name="connsiteY42" fmla="*/ 2647950 h 3552825"/>
              <a:gd name="connsiteX43" fmla="*/ 5876100 w 7638225"/>
              <a:gd name="connsiteY43" fmla="*/ 2647950 h 3552825"/>
              <a:gd name="connsiteX44" fmla="*/ 5838000 w 7638225"/>
              <a:gd name="connsiteY44" fmla="*/ 2657475 h 3552825"/>
              <a:gd name="connsiteX45" fmla="*/ 5780850 w 7638225"/>
              <a:gd name="connsiteY45" fmla="*/ 2676525 h 3552825"/>
              <a:gd name="connsiteX46" fmla="*/ 5771325 w 7638225"/>
              <a:gd name="connsiteY46" fmla="*/ 2781300 h 3552825"/>
              <a:gd name="connsiteX47" fmla="*/ 5730844 w 7638225"/>
              <a:gd name="connsiteY47" fmla="*/ 2831306 h 3552825"/>
              <a:gd name="connsiteX48" fmla="*/ 5609400 w 7638225"/>
              <a:gd name="connsiteY48" fmla="*/ 2781300 h 3552825"/>
              <a:gd name="connsiteX49" fmla="*/ 5552250 w 7638225"/>
              <a:gd name="connsiteY49" fmla="*/ 2762250 h 3552825"/>
              <a:gd name="connsiteX50" fmla="*/ 5523675 w 7638225"/>
              <a:gd name="connsiteY50" fmla="*/ 2752725 h 3552825"/>
              <a:gd name="connsiteX51" fmla="*/ 5466525 w 7638225"/>
              <a:gd name="connsiteY51" fmla="*/ 2714625 h 3552825"/>
              <a:gd name="connsiteX52" fmla="*/ 5409375 w 7638225"/>
              <a:gd name="connsiteY52" fmla="*/ 2695575 h 3552825"/>
              <a:gd name="connsiteX53" fmla="*/ 5380800 w 7638225"/>
              <a:gd name="connsiteY53" fmla="*/ 2686050 h 3552825"/>
              <a:gd name="connsiteX54" fmla="*/ 5180775 w 7638225"/>
              <a:gd name="connsiteY54" fmla="*/ 2590800 h 3552825"/>
              <a:gd name="connsiteX55" fmla="*/ 5199825 w 7638225"/>
              <a:gd name="connsiteY55" fmla="*/ 2562225 h 3552825"/>
              <a:gd name="connsiteX56" fmla="*/ 5256975 w 7638225"/>
              <a:gd name="connsiteY56" fmla="*/ 2543175 h 3552825"/>
              <a:gd name="connsiteX57" fmla="*/ 5295075 w 7638225"/>
              <a:gd name="connsiteY57" fmla="*/ 2486025 h 3552825"/>
              <a:gd name="connsiteX58" fmla="*/ 5314125 w 7638225"/>
              <a:gd name="connsiteY58" fmla="*/ 2457450 h 3552825"/>
              <a:gd name="connsiteX59" fmla="*/ 5304600 w 7638225"/>
              <a:gd name="connsiteY59" fmla="*/ 2400300 h 3552825"/>
              <a:gd name="connsiteX60" fmla="*/ 5266500 w 7638225"/>
              <a:gd name="connsiteY60" fmla="*/ 2390775 h 3552825"/>
              <a:gd name="connsiteX61" fmla="*/ 5209350 w 7638225"/>
              <a:gd name="connsiteY61" fmla="*/ 2371725 h 3552825"/>
              <a:gd name="connsiteX62" fmla="*/ 5180775 w 7638225"/>
              <a:gd name="connsiteY62" fmla="*/ 2362200 h 3552825"/>
              <a:gd name="connsiteX63" fmla="*/ 5152200 w 7638225"/>
              <a:gd name="connsiteY63" fmla="*/ 2352675 h 3552825"/>
              <a:gd name="connsiteX64" fmla="*/ 5123625 w 7638225"/>
              <a:gd name="connsiteY64" fmla="*/ 2295525 h 3552825"/>
              <a:gd name="connsiteX65" fmla="*/ 5133150 w 7638225"/>
              <a:gd name="connsiteY65" fmla="*/ 2257425 h 3552825"/>
              <a:gd name="connsiteX66" fmla="*/ 5123625 w 7638225"/>
              <a:gd name="connsiteY66" fmla="*/ 2143125 h 3552825"/>
              <a:gd name="connsiteX67" fmla="*/ 5095050 w 7638225"/>
              <a:gd name="connsiteY67" fmla="*/ 2124075 h 3552825"/>
              <a:gd name="connsiteX68" fmla="*/ 5009325 w 7638225"/>
              <a:gd name="connsiteY68" fmla="*/ 2114550 h 3552825"/>
              <a:gd name="connsiteX69" fmla="*/ 5037900 w 7638225"/>
              <a:gd name="connsiteY69" fmla="*/ 2028825 h 3552825"/>
              <a:gd name="connsiteX70" fmla="*/ 5047425 w 7638225"/>
              <a:gd name="connsiteY70" fmla="*/ 2000250 h 3552825"/>
              <a:gd name="connsiteX71" fmla="*/ 5047425 w 7638225"/>
              <a:gd name="connsiteY71" fmla="*/ 1945481 h 3552825"/>
              <a:gd name="connsiteX72" fmla="*/ 4935506 w 7638225"/>
              <a:gd name="connsiteY72" fmla="*/ 1909763 h 3552825"/>
              <a:gd name="connsiteX73" fmla="*/ 4923600 w 7638225"/>
              <a:gd name="connsiteY73" fmla="*/ 1828800 h 3552825"/>
              <a:gd name="connsiteX74" fmla="*/ 4809300 w 7638225"/>
              <a:gd name="connsiteY74" fmla="*/ 1819275 h 3552825"/>
              <a:gd name="connsiteX75" fmla="*/ 4780725 w 7638225"/>
              <a:gd name="connsiteY75" fmla="*/ 1809750 h 3552825"/>
              <a:gd name="connsiteX76" fmla="*/ 4723575 w 7638225"/>
              <a:gd name="connsiteY76" fmla="*/ 1781175 h 3552825"/>
              <a:gd name="connsiteX77" fmla="*/ 4704525 w 7638225"/>
              <a:gd name="connsiteY77" fmla="*/ 1752600 h 3552825"/>
              <a:gd name="connsiteX78" fmla="*/ 4685475 w 7638225"/>
              <a:gd name="connsiteY78" fmla="*/ 1676400 h 3552825"/>
              <a:gd name="connsiteX79" fmla="*/ 4647375 w 7638225"/>
              <a:gd name="connsiteY79" fmla="*/ 1619250 h 3552825"/>
              <a:gd name="connsiteX80" fmla="*/ 4590225 w 7638225"/>
              <a:gd name="connsiteY80" fmla="*/ 1600200 h 3552825"/>
              <a:gd name="connsiteX81" fmla="*/ 4371150 w 7638225"/>
              <a:gd name="connsiteY81" fmla="*/ 1609725 h 3552825"/>
              <a:gd name="connsiteX82" fmla="*/ 4352100 w 7638225"/>
              <a:gd name="connsiteY82" fmla="*/ 1638300 h 3552825"/>
              <a:gd name="connsiteX83" fmla="*/ 4342575 w 7638225"/>
              <a:gd name="connsiteY83" fmla="*/ 1704975 h 3552825"/>
              <a:gd name="connsiteX84" fmla="*/ 4314000 w 7638225"/>
              <a:gd name="connsiteY84" fmla="*/ 1724025 h 3552825"/>
              <a:gd name="connsiteX85" fmla="*/ 4228275 w 7638225"/>
              <a:gd name="connsiteY85" fmla="*/ 1714500 h 3552825"/>
              <a:gd name="connsiteX86" fmla="*/ 4199700 w 7638225"/>
              <a:gd name="connsiteY86" fmla="*/ 1619250 h 3552825"/>
              <a:gd name="connsiteX87" fmla="*/ 4190175 w 7638225"/>
              <a:gd name="connsiteY87" fmla="*/ 1590675 h 3552825"/>
              <a:gd name="connsiteX88" fmla="*/ 4123500 w 7638225"/>
              <a:gd name="connsiteY88" fmla="*/ 1571625 h 3552825"/>
              <a:gd name="connsiteX89" fmla="*/ 3935382 w 7638225"/>
              <a:gd name="connsiteY89" fmla="*/ 1631156 h 3552825"/>
              <a:gd name="connsiteX90" fmla="*/ 3856800 w 7638225"/>
              <a:gd name="connsiteY90" fmla="*/ 1631156 h 3552825"/>
              <a:gd name="connsiteX91" fmla="*/ 3828225 w 7638225"/>
              <a:gd name="connsiteY91" fmla="*/ 1619250 h 3552825"/>
              <a:gd name="connsiteX92" fmla="*/ 3759169 w 7638225"/>
              <a:gd name="connsiteY92" fmla="*/ 1626394 h 3552825"/>
              <a:gd name="connsiteX93" fmla="*/ 3856800 w 7638225"/>
              <a:gd name="connsiteY93" fmla="*/ 1719263 h 3552825"/>
              <a:gd name="connsiteX94" fmla="*/ 3835369 w 7638225"/>
              <a:gd name="connsiteY94" fmla="*/ 1774032 h 3552825"/>
              <a:gd name="connsiteX95" fmla="*/ 3818700 w 7638225"/>
              <a:gd name="connsiteY95" fmla="*/ 1809750 h 3552825"/>
              <a:gd name="connsiteX96" fmla="*/ 3837750 w 7638225"/>
              <a:gd name="connsiteY96" fmla="*/ 1876425 h 3552825"/>
              <a:gd name="connsiteX97" fmla="*/ 3828225 w 7638225"/>
              <a:gd name="connsiteY97" fmla="*/ 1957388 h 3552825"/>
              <a:gd name="connsiteX98" fmla="*/ 3830606 w 7638225"/>
              <a:gd name="connsiteY98" fmla="*/ 2016918 h 3552825"/>
              <a:gd name="connsiteX99" fmla="*/ 3723450 w 7638225"/>
              <a:gd name="connsiteY99" fmla="*/ 1976438 h 3552825"/>
              <a:gd name="connsiteX100" fmla="*/ 3675825 w 7638225"/>
              <a:gd name="connsiteY100" fmla="*/ 1955006 h 3552825"/>
              <a:gd name="connsiteX101" fmla="*/ 3559144 w 7638225"/>
              <a:gd name="connsiteY101" fmla="*/ 1959768 h 3552825"/>
              <a:gd name="connsiteX102" fmla="*/ 3552001 w 7638225"/>
              <a:gd name="connsiteY102" fmla="*/ 2019300 h 3552825"/>
              <a:gd name="connsiteX103" fmla="*/ 3428175 w 7638225"/>
              <a:gd name="connsiteY103" fmla="*/ 2019300 h 3552825"/>
              <a:gd name="connsiteX104" fmla="*/ 3399600 w 7638225"/>
              <a:gd name="connsiteY104" fmla="*/ 2038350 h 3552825"/>
              <a:gd name="connsiteX105" fmla="*/ 3361500 w 7638225"/>
              <a:gd name="connsiteY105" fmla="*/ 2028825 h 3552825"/>
              <a:gd name="connsiteX106" fmla="*/ 3332925 w 7638225"/>
              <a:gd name="connsiteY106" fmla="*/ 2019300 h 3552825"/>
              <a:gd name="connsiteX107" fmla="*/ 3256725 w 7638225"/>
              <a:gd name="connsiteY107" fmla="*/ 2000250 h 3552825"/>
              <a:gd name="connsiteX108" fmla="*/ 3228150 w 7638225"/>
              <a:gd name="connsiteY108" fmla="*/ 1981200 h 3552825"/>
              <a:gd name="connsiteX109" fmla="*/ 3142425 w 7638225"/>
              <a:gd name="connsiteY109" fmla="*/ 1885950 h 3552825"/>
              <a:gd name="connsiteX110" fmla="*/ 3094800 w 7638225"/>
              <a:gd name="connsiteY110" fmla="*/ 1847850 h 3552825"/>
              <a:gd name="connsiteX111" fmla="*/ 2970975 w 7638225"/>
              <a:gd name="connsiteY111" fmla="*/ 1826418 h 3552825"/>
              <a:gd name="connsiteX112" fmla="*/ 2918587 w 7638225"/>
              <a:gd name="connsiteY112" fmla="*/ 1828800 h 3552825"/>
              <a:gd name="connsiteX113" fmla="*/ 2870963 w 7638225"/>
              <a:gd name="connsiteY113" fmla="*/ 1850232 h 3552825"/>
              <a:gd name="connsiteX114" fmla="*/ 2818575 w 7638225"/>
              <a:gd name="connsiteY114" fmla="*/ 1857375 h 3552825"/>
              <a:gd name="connsiteX115" fmla="*/ 2770950 w 7638225"/>
              <a:gd name="connsiteY115" fmla="*/ 1800225 h 3552825"/>
              <a:gd name="connsiteX116" fmla="*/ 2742375 w 7638225"/>
              <a:gd name="connsiteY116" fmla="*/ 1781175 h 3552825"/>
              <a:gd name="connsiteX117" fmla="*/ 2685225 w 7638225"/>
              <a:gd name="connsiteY117" fmla="*/ 1762125 h 3552825"/>
              <a:gd name="connsiteX118" fmla="*/ 2609025 w 7638225"/>
              <a:gd name="connsiteY118" fmla="*/ 1743075 h 3552825"/>
              <a:gd name="connsiteX119" fmla="*/ 2494725 w 7638225"/>
              <a:gd name="connsiteY119" fmla="*/ 1685925 h 3552825"/>
              <a:gd name="connsiteX120" fmla="*/ 2475675 w 7638225"/>
              <a:gd name="connsiteY120" fmla="*/ 1657350 h 3552825"/>
              <a:gd name="connsiteX121" fmla="*/ 2401856 w 7638225"/>
              <a:gd name="connsiteY121" fmla="*/ 1616869 h 3552825"/>
              <a:gd name="connsiteX122" fmla="*/ 2478056 w 7638225"/>
              <a:gd name="connsiteY122" fmla="*/ 1564482 h 3552825"/>
              <a:gd name="connsiteX123" fmla="*/ 2492344 w 7638225"/>
              <a:gd name="connsiteY123" fmla="*/ 1524000 h 3552825"/>
              <a:gd name="connsiteX124" fmla="*/ 2370900 w 7638225"/>
              <a:gd name="connsiteY124" fmla="*/ 1447800 h 3552825"/>
              <a:gd name="connsiteX125" fmla="*/ 2342325 w 7638225"/>
              <a:gd name="connsiteY125" fmla="*/ 1419225 h 3552825"/>
              <a:gd name="connsiteX126" fmla="*/ 2313750 w 7638225"/>
              <a:gd name="connsiteY126" fmla="*/ 1409700 h 3552825"/>
              <a:gd name="connsiteX127" fmla="*/ 2199450 w 7638225"/>
              <a:gd name="connsiteY127" fmla="*/ 1362075 h 3552825"/>
              <a:gd name="connsiteX128" fmla="*/ 2170875 w 7638225"/>
              <a:gd name="connsiteY128" fmla="*/ 1352550 h 3552825"/>
              <a:gd name="connsiteX129" fmla="*/ 2113725 w 7638225"/>
              <a:gd name="connsiteY129" fmla="*/ 1371600 h 3552825"/>
              <a:gd name="connsiteX130" fmla="*/ 2073244 w 7638225"/>
              <a:gd name="connsiteY130" fmla="*/ 1359694 h 3552825"/>
              <a:gd name="connsiteX131" fmla="*/ 2042287 w 7638225"/>
              <a:gd name="connsiteY131" fmla="*/ 1331119 h 3552825"/>
              <a:gd name="connsiteX132" fmla="*/ 2037525 w 7638225"/>
              <a:gd name="connsiteY132" fmla="*/ 1276350 h 3552825"/>
              <a:gd name="connsiteX133" fmla="*/ 2023238 w 7638225"/>
              <a:gd name="connsiteY133" fmla="*/ 1209675 h 3552825"/>
              <a:gd name="connsiteX134" fmla="*/ 1970850 w 7638225"/>
              <a:gd name="connsiteY134" fmla="*/ 1154906 h 3552825"/>
              <a:gd name="connsiteX135" fmla="*/ 1927988 w 7638225"/>
              <a:gd name="connsiteY135" fmla="*/ 1109662 h 3552825"/>
              <a:gd name="connsiteX136" fmla="*/ 1904175 w 7638225"/>
              <a:gd name="connsiteY136" fmla="*/ 1057275 h 3552825"/>
              <a:gd name="connsiteX137" fmla="*/ 1866075 w 7638225"/>
              <a:gd name="connsiteY137" fmla="*/ 1019175 h 3552825"/>
              <a:gd name="connsiteX138" fmla="*/ 1837500 w 7638225"/>
              <a:gd name="connsiteY138" fmla="*/ 1009650 h 3552825"/>
              <a:gd name="connsiteX139" fmla="*/ 1808925 w 7638225"/>
              <a:gd name="connsiteY139" fmla="*/ 1000125 h 3552825"/>
              <a:gd name="connsiteX140" fmla="*/ 1780350 w 7638225"/>
              <a:gd name="connsiteY140" fmla="*/ 981075 h 3552825"/>
              <a:gd name="connsiteX141" fmla="*/ 1723200 w 7638225"/>
              <a:gd name="connsiteY141" fmla="*/ 1009650 h 3552825"/>
              <a:gd name="connsiteX142" fmla="*/ 1704150 w 7638225"/>
              <a:gd name="connsiteY142" fmla="*/ 1038225 h 3552825"/>
              <a:gd name="connsiteX143" fmla="*/ 1594612 w 7638225"/>
              <a:gd name="connsiteY143" fmla="*/ 1090613 h 3552825"/>
              <a:gd name="connsiteX144" fmla="*/ 1408875 w 7638225"/>
              <a:gd name="connsiteY144" fmla="*/ 1038225 h 3552825"/>
              <a:gd name="connsiteX145" fmla="*/ 1335056 w 7638225"/>
              <a:gd name="connsiteY145" fmla="*/ 1050132 h 3552825"/>
              <a:gd name="connsiteX146" fmla="*/ 1289813 w 7638225"/>
              <a:gd name="connsiteY146" fmla="*/ 1045369 h 3552825"/>
              <a:gd name="connsiteX147" fmla="*/ 1263619 w 7638225"/>
              <a:gd name="connsiteY147" fmla="*/ 995362 h 3552825"/>
              <a:gd name="connsiteX148" fmla="*/ 1227900 w 7638225"/>
              <a:gd name="connsiteY148" fmla="*/ 957263 h 3552825"/>
              <a:gd name="connsiteX149" fmla="*/ 1323150 w 7638225"/>
              <a:gd name="connsiteY149" fmla="*/ 952500 h 3552825"/>
              <a:gd name="connsiteX150" fmla="*/ 1351725 w 7638225"/>
              <a:gd name="connsiteY150" fmla="*/ 942975 h 3552825"/>
              <a:gd name="connsiteX151" fmla="*/ 1380300 w 7638225"/>
              <a:gd name="connsiteY151" fmla="*/ 914400 h 3552825"/>
              <a:gd name="connsiteX152" fmla="*/ 1389825 w 7638225"/>
              <a:gd name="connsiteY152" fmla="*/ 885825 h 3552825"/>
              <a:gd name="connsiteX153" fmla="*/ 1475550 w 7638225"/>
              <a:gd name="connsiteY153" fmla="*/ 838200 h 3552825"/>
              <a:gd name="connsiteX154" fmla="*/ 1551750 w 7638225"/>
              <a:gd name="connsiteY154" fmla="*/ 828675 h 3552825"/>
              <a:gd name="connsiteX155" fmla="*/ 1608900 w 7638225"/>
              <a:gd name="connsiteY155" fmla="*/ 800100 h 3552825"/>
              <a:gd name="connsiteX156" fmla="*/ 1618425 w 7638225"/>
              <a:gd name="connsiteY156" fmla="*/ 771525 h 3552825"/>
              <a:gd name="connsiteX157" fmla="*/ 1592231 w 7638225"/>
              <a:gd name="connsiteY157" fmla="*/ 719138 h 3552825"/>
              <a:gd name="connsiteX158" fmla="*/ 1573182 w 7638225"/>
              <a:gd name="connsiteY158" fmla="*/ 681038 h 3552825"/>
              <a:gd name="connsiteX159" fmla="*/ 1546987 w 7638225"/>
              <a:gd name="connsiteY159" fmla="*/ 645318 h 3552825"/>
              <a:gd name="connsiteX160" fmla="*/ 1532700 w 7638225"/>
              <a:gd name="connsiteY160" fmla="*/ 609600 h 3552825"/>
              <a:gd name="connsiteX161" fmla="*/ 1504125 w 7638225"/>
              <a:gd name="connsiteY161" fmla="*/ 600075 h 3552825"/>
              <a:gd name="connsiteX162" fmla="*/ 1475550 w 7638225"/>
              <a:gd name="connsiteY162" fmla="*/ 581025 h 3552825"/>
              <a:gd name="connsiteX163" fmla="*/ 1427925 w 7638225"/>
              <a:gd name="connsiteY163" fmla="*/ 495300 h 3552825"/>
              <a:gd name="connsiteX164" fmla="*/ 1399350 w 7638225"/>
              <a:gd name="connsiteY164" fmla="*/ 476250 h 3552825"/>
              <a:gd name="connsiteX165" fmla="*/ 1380300 w 7638225"/>
              <a:gd name="connsiteY165" fmla="*/ 447675 h 3552825"/>
              <a:gd name="connsiteX166" fmla="*/ 1351725 w 7638225"/>
              <a:gd name="connsiteY166" fmla="*/ 438150 h 3552825"/>
              <a:gd name="connsiteX167" fmla="*/ 1294575 w 7638225"/>
              <a:gd name="connsiteY167" fmla="*/ 400050 h 3552825"/>
              <a:gd name="connsiteX168" fmla="*/ 1294575 w 7638225"/>
              <a:gd name="connsiteY168" fmla="*/ 400050 h 3552825"/>
              <a:gd name="connsiteX169" fmla="*/ 1237425 w 7638225"/>
              <a:gd name="connsiteY169" fmla="*/ 342900 h 3552825"/>
              <a:gd name="connsiteX170" fmla="*/ 1208850 w 7638225"/>
              <a:gd name="connsiteY170" fmla="*/ 314325 h 3552825"/>
              <a:gd name="connsiteX171" fmla="*/ 1189800 w 7638225"/>
              <a:gd name="connsiteY171" fmla="*/ 285750 h 3552825"/>
              <a:gd name="connsiteX172" fmla="*/ 1311243 w 7638225"/>
              <a:gd name="connsiteY172" fmla="*/ 302418 h 3552825"/>
              <a:gd name="connsiteX173" fmla="*/ 1289813 w 7638225"/>
              <a:gd name="connsiteY173" fmla="*/ 235744 h 3552825"/>
              <a:gd name="connsiteX174" fmla="*/ 1168369 w 7638225"/>
              <a:gd name="connsiteY174" fmla="*/ 157162 h 3552825"/>
              <a:gd name="connsiteX175" fmla="*/ 1044543 w 7638225"/>
              <a:gd name="connsiteY175" fmla="*/ 154781 h 3552825"/>
              <a:gd name="connsiteX176" fmla="*/ 989775 w 7638225"/>
              <a:gd name="connsiteY176" fmla="*/ 123825 h 3552825"/>
              <a:gd name="connsiteX177" fmla="*/ 970725 w 7638225"/>
              <a:gd name="connsiteY177" fmla="*/ 95250 h 3552825"/>
              <a:gd name="connsiteX178" fmla="*/ 913575 w 7638225"/>
              <a:gd name="connsiteY178" fmla="*/ 47625 h 3552825"/>
              <a:gd name="connsiteX179" fmla="*/ 894525 w 7638225"/>
              <a:gd name="connsiteY179" fmla="*/ 19050 h 3552825"/>
              <a:gd name="connsiteX180" fmla="*/ 837375 w 7638225"/>
              <a:gd name="connsiteY180" fmla="*/ 9525 h 3552825"/>
              <a:gd name="connsiteX181" fmla="*/ 799275 w 7638225"/>
              <a:gd name="connsiteY181" fmla="*/ 0 h 3552825"/>
              <a:gd name="connsiteX182" fmla="*/ 656400 w 7638225"/>
              <a:gd name="connsiteY182" fmla="*/ 9525 h 3552825"/>
              <a:gd name="connsiteX183" fmla="*/ 599250 w 7638225"/>
              <a:gd name="connsiteY183" fmla="*/ 57150 h 3552825"/>
              <a:gd name="connsiteX184" fmla="*/ 504000 w 7638225"/>
              <a:gd name="connsiteY184" fmla="*/ 66675 h 3552825"/>
              <a:gd name="connsiteX185" fmla="*/ 427800 w 7638225"/>
              <a:gd name="connsiteY185" fmla="*/ 85725 h 3552825"/>
              <a:gd name="connsiteX186" fmla="*/ 418275 w 7638225"/>
              <a:gd name="connsiteY186" fmla="*/ 114300 h 3552825"/>
              <a:gd name="connsiteX187" fmla="*/ 446850 w 7638225"/>
              <a:gd name="connsiteY187" fmla="*/ 180975 h 3552825"/>
              <a:gd name="connsiteX188" fmla="*/ 504000 w 7638225"/>
              <a:gd name="connsiteY188" fmla="*/ 219075 h 3552825"/>
              <a:gd name="connsiteX189" fmla="*/ 513525 w 7638225"/>
              <a:gd name="connsiteY189" fmla="*/ 319087 h 3552825"/>
              <a:gd name="connsiteX190" fmla="*/ 480188 w 7638225"/>
              <a:gd name="connsiteY190" fmla="*/ 381000 h 3552825"/>
              <a:gd name="connsiteX191" fmla="*/ 456375 w 7638225"/>
              <a:gd name="connsiteY191" fmla="*/ 419100 h 3552825"/>
              <a:gd name="connsiteX192" fmla="*/ 399225 w 7638225"/>
              <a:gd name="connsiteY192" fmla="*/ 447675 h 3552825"/>
              <a:gd name="connsiteX193" fmla="*/ 301594 w 7638225"/>
              <a:gd name="connsiteY193" fmla="*/ 447675 h 3552825"/>
              <a:gd name="connsiteX194" fmla="*/ 275400 w 7638225"/>
              <a:gd name="connsiteY194" fmla="*/ 409575 h 3552825"/>
              <a:gd name="connsiteX195" fmla="*/ 18225 w 7638225"/>
              <a:gd name="connsiteY195" fmla="*/ 397669 h 3552825"/>
              <a:gd name="connsiteX196" fmla="*/ 56325 w 7638225"/>
              <a:gd name="connsiteY196" fmla="*/ 447675 h 3552825"/>
              <a:gd name="connsiteX197" fmla="*/ 72994 w 7638225"/>
              <a:gd name="connsiteY197" fmla="*/ 511969 h 3552825"/>
              <a:gd name="connsiteX198" fmla="*/ 3938 w 7638225"/>
              <a:gd name="connsiteY198" fmla="*/ 561975 h 3552825"/>
              <a:gd name="connsiteX199" fmla="*/ 30131 w 7638225"/>
              <a:gd name="connsiteY199" fmla="*/ 619125 h 3552825"/>
              <a:gd name="connsiteX200" fmla="*/ 46800 w 7638225"/>
              <a:gd name="connsiteY200" fmla="*/ 666750 h 3552825"/>
              <a:gd name="connsiteX201" fmla="*/ 65850 w 7638225"/>
              <a:gd name="connsiteY201" fmla="*/ 723900 h 3552825"/>
              <a:gd name="connsiteX202" fmla="*/ 163481 w 7638225"/>
              <a:gd name="connsiteY202" fmla="*/ 726281 h 3552825"/>
              <a:gd name="connsiteX203" fmla="*/ 199200 w 7638225"/>
              <a:gd name="connsiteY203" fmla="*/ 762000 h 3552825"/>
              <a:gd name="connsiteX204" fmla="*/ 256350 w 7638225"/>
              <a:gd name="connsiteY204" fmla="*/ 781050 h 3552825"/>
              <a:gd name="connsiteX205" fmla="*/ 284925 w 7638225"/>
              <a:gd name="connsiteY205" fmla="*/ 790575 h 3552825"/>
              <a:gd name="connsiteX206" fmla="*/ 303975 w 7638225"/>
              <a:gd name="connsiteY206" fmla="*/ 847725 h 3552825"/>
              <a:gd name="connsiteX207" fmla="*/ 323025 w 7638225"/>
              <a:gd name="connsiteY207" fmla="*/ 885825 h 3552825"/>
              <a:gd name="connsiteX0" fmla="*/ 7200075 w 7638225"/>
              <a:gd name="connsiteY0" fmla="*/ 3552825 h 3552825"/>
              <a:gd name="connsiteX1" fmla="*/ 7176263 w 7638225"/>
              <a:gd name="connsiteY1" fmla="*/ 3548063 h 3552825"/>
              <a:gd name="connsiteX2" fmla="*/ 7228650 w 7638225"/>
              <a:gd name="connsiteY2" fmla="*/ 3495675 h 3552825"/>
              <a:gd name="connsiteX3" fmla="*/ 7219125 w 7638225"/>
              <a:gd name="connsiteY3" fmla="*/ 3457575 h 3552825"/>
              <a:gd name="connsiteX4" fmla="*/ 7223887 w 7638225"/>
              <a:gd name="connsiteY4" fmla="*/ 3352800 h 3552825"/>
              <a:gd name="connsiteX5" fmla="*/ 7247700 w 7638225"/>
              <a:gd name="connsiteY5" fmla="*/ 3343275 h 3552825"/>
              <a:gd name="connsiteX6" fmla="*/ 7259606 w 7638225"/>
              <a:gd name="connsiteY6" fmla="*/ 3257550 h 3552825"/>
              <a:gd name="connsiteX7" fmla="*/ 7323900 w 7638225"/>
              <a:gd name="connsiteY7" fmla="*/ 3219450 h 3552825"/>
              <a:gd name="connsiteX8" fmla="*/ 7333425 w 7638225"/>
              <a:gd name="connsiteY8" fmla="*/ 3190875 h 3552825"/>
              <a:gd name="connsiteX9" fmla="*/ 7345331 w 7638225"/>
              <a:gd name="connsiteY9" fmla="*/ 2988469 h 3552825"/>
              <a:gd name="connsiteX10" fmla="*/ 7426294 w 7638225"/>
              <a:gd name="connsiteY10" fmla="*/ 2924175 h 3552825"/>
              <a:gd name="connsiteX11" fmla="*/ 7488206 w 7638225"/>
              <a:gd name="connsiteY11" fmla="*/ 2962275 h 3552825"/>
              <a:gd name="connsiteX12" fmla="*/ 7542975 w 7638225"/>
              <a:gd name="connsiteY12" fmla="*/ 2947988 h 3552825"/>
              <a:gd name="connsiteX13" fmla="*/ 7590600 w 7638225"/>
              <a:gd name="connsiteY13" fmla="*/ 2867025 h 3552825"/>
              <a:gd name="connsiteX14" fmla="*/ 7600125 w 7638225"/>
              <a:gd name="connsiteY14" fmla="*/ 2838450 h 3552825"/>
              <a:gd name="connsiteX15" fmla="*/ 7628700 w 7638225"/>
              <a:gd name="connsiteY15" fmla="*/ 2819400 h 3552825"/>
              <a:gd name="connsiteX16" fmla="*/ 7638225 w 7638225"/>
              <a:gd name="connsiteY16" fmla="*/ 2790825 h 3552825"/>
              <a:gd name="connsiteX17" fmla="*/ 7628700 w 7638225"/>
              <a:gd name="connsiteY17" fmla="*/ 2752725 h 3552825"/>
              <a:gd name="connsiteX18" fmla="*/ 7504875 w 7638225"/>
              <a:gd name="connsiteY18" fmla="*/ 2714625 h 3552825"/>
              <a:gd name="connsiteX19" fmla="*/ 7476300 w 7638225"/>
              <a:gd name="connsiteY19" fmla="*/ 2705100 h 3552825"/>
              <a:gd name="connsiteX20" fmla="*/ 7447725 w 7638225"/>
              <a:gd name="connsiteY20" fmla="*/ 2676525 h 3552825"/>
              <a:gd name="connsiteX21" fmla="*/ 7419150 w 7638225"/>
              <a:gd name="connsiteY21" fmla="*/ 2657475 h 3552825"/>
              <a:gd name="connsiteX22" fmla="*/ 7257225 w 7638225"/>
              <a:gd name="connsiteY22" fmla="*/ 2619375 h 3552825"/>
              <a:gd name="connsiteX23" fmla="*/ 7190550 w 7638225"/>
              <a:gd name="connsiteY23" fmla="*/ 2600325 h 3552825"/>
              <a:gd name="connsiteX24" fmla="*/ 7085775 w 7638225"/>
              <a:gd name="connsiteY24" fmla="*/ 2571750 h 3552825"/>
              <a:gd name="connsiteX25" fmla="*/ 7057200 w 7638225"/>
              <a:gd name="connsiteY25" fmla="*/ 2552700 h 3552825"/>
              <a:gd name="connsiteX26" fmla="*/ 6981000 w 7638225"/>
              <a:gd name="connsiteY26" fmla="*/ 2543175 h 3552825"/>
              <a:gd name="connsiteX27" fmla="*/ 6952425 w 7638225"/>
              <a:gd name="connsiteY27" fmla="*/ 2533650 h 3552825"/>
              <a:gd name="connsiteX28" fmla="*/ 6857175 w 7638225"/>
              <a:gd name="connsiteY28" fmla="*/ 2552700 h 3552825"/>
              <a:gd name="connsiteX29" fmla="*/ 6828600 w 7638225"/>
              <a:gd name="connsiteY29" fmla="*/ 2571750 h 3552825"/>
              <a:gd name="connsiteX30" fmla="*/ 6771450 w 7638225"/>
              <a:gd name="connsiteY30" fmla="*/ 2590800 h 3552825"/>
              <a:gd name="connsiteX31" fmla="*/ 6742875 w 7638225"/>
              <a:gd name="connsiteY31" fmla="*/ 2609850 h 3552825"/>
              <a:gd name="connsiteX32" fmla="*/ 6714300 w 7638225"/>
              <a:gd name="connsiteY32" fmla="*/ 2619375 h 3552825"/>
              <a:gd name="connsiteX33" fmla="*/ 6657150 w 7638225"/>
              <a:gd name="connsiteY33" fmla="*/ 2657475 h 3552825"/>
              <a:gd name="connsiteX34" fmla="*/ 6600000 w 7638225"/>
              <a:gd name="connsiteY34" fmla="*/ 2619375 h 3552825"/>
              <a:gd name="connsiteX35" fmla="*/ 6542850 w 7638225"/>
              <a:gd name="connsiteY35" fmla="*/ 2581275 h 3552825"/>
              <a:gd name="connsiteX36" fmla="*/ 6514275 w 7638225"/>
              <a:gd name="connsiteY36" fmla="*/ 2562225 h 3552825"/>
              <a:gd name="connsiteX37" fmla="*/ 6428550 w 7638225"/>
              <a:gd name="connsiteY37" fmla="*/ 2543175 h 3552825"/>
              <a:gd name="connsiteX38" fmla="*/ 6247575 w 7638225"/>
              <a:gd name="connsiteY38" fmla="*/ 2533650 h 3552825"/>
              <a:gd name="connsiteX39" fmla="*/ 6171375 w 7638225"/>
              <a:gd name="connsiteY39" fmla="*/ 2552700 h 3552825"/>
              <a:gd name="connsiteX40" fmla="*/ 6142800 w 7638225"/>
              <a:gd name="connsiteY40" fmla="*/ 2571750 h 3552825"/>
              <a:gd name="connsiteX41" fmla="*/ 6133275 w 7638225"/>
              <a:gd name="connsiteY41" fmla="*/ 2619375 h 3552825"/>
              <a:gd name="connsiteX42" fmla="*/ 6076125 w 7638225"/>
              <a:gd name="connsiteY42" fmla="*/ 2647950 h 3552825"/>
              <a:gd name="connsiteX43" fmla="*/ 5876100 w 7638225"/>
              <a:gd name="connsiteY43" fmla="*/ 2647950 h 3552825"/>
              <a:gd name="connsiteX44" fmla="*/ 5838000 w 7638225"/>
              <a:gd name="connsiteY44" fmla="*/ 2657475 h 3552825"/>
              <a:gd name="connsiteX45" fmla="*/ 5780850 w 7638225"/>
              <a:gd name="connsiteY45" fmla="*/ 2676525 h 3552825"/>
              <a:gd name="connsiteX46" fmla="*/ 5771325 w 7638225"/>
              <a:gd name="connsiteY46" fmla="*/ 2781300 h 3552825"/>
              <a:gd name="connsiteX47" fmla="*/ 5730844 w 7638225"/>
              <a:gd name="connsiteY47" fmla="*/ 2831306 h 3552825"/>
              <a:gd name="connsiteX48" fmla="*/ 5609400 w 7638225"/>
              <a:gd name="connsiteY48" fmla="*/ 2781300 h 3552825"/>
              <a:gd name="connsiteX49" fmla="*/ 5552250 w 7638225"/>
              <a:gd name="connsiteY49" fmla="*/ 2762250 h 3552825"/>
              <a:gd name="connsiteX50" fmla="*/ 5523675 w 7638225"/>
              <a:gd name="connsiteY50" fmla="*/ 2752725 h 3552825"/>
              <a:gd name="connsiteX51" fmla="*/ 5466525 w 7638225"/>
              <a:gd name="connsiteY51" fmla="*/ 2714625 h 3552825"/>
              <a:gd name="connsiteX52" fmla="*/ 5409375 w 7638225"/>
              <a:gd name="connsiteY52" fmla="*/ 2695575 h 3552825"/>
              <a:gd name="connsiteX53" fmla="*/ 5380800 w 7638225"/>
              <a:gd name="connsiteY53" fmla="*/ 2686050 h 3552825"/>
              <a:gd name="connsiteX54" fmla="*/ 5180775 w 7638225"/>
              <a:gd name="connsiteY54" fmla="*/ 2590800 h 3552825"/>
              <a:gd name="connsiteX55" fmla="*/ 5199825 w 7638225"/>
              <a:gd name="connsiteY55" fmla="*/ 2562225 h 3552825"/>
              <a:gd name="connsiteX56" fmla="*/ 5256975 w 7638225"/>
              <a:gd name="connsiteY56" fmla="*/ 2543175 h 3552825"/>
              <a:gd name="connsiteX57" fmla="*/ 5295075 w 7638225"/>
              <a:gd name="connsiteY57" fmla="*/ 2486025 h 3552825"/>
              <a:gd name="connsiteX58" fmla="*/ 5314125 w 7638225"/>
              <a:gd name="connsiteY58" fmla="*/ 2457450 h 3552825"/>
              <a:gd name="connsiteX59" fmla="*/ 5304600 w 7638225"/>
              <a:gd name="connsiteY59" fmla="*/ 2400300 h 3552825"/>
              <a:gd name="connsiteX60" fmla="*/ 5266500 w 7638225"/>
              <a:gd name="connsiteY60" fmla="*/ 2390775 h 3552825"/>
              <a:gd name="connsiteX61" fmla="*/ 5209350 w 7638225"/>
              <a:gd name="connsiteY61" fmla="*/ 2371725 h 3552825"/>
              <a:gd name="connsiteX62" fmla="*/ 5180775 w 7638225"/>
              <a:gd name="connsiteY62" fmla="*/ 2362200 h 3552825"/>
              <a:gd name="connsiteX63" fmla="*/ 5152200 w 7638225"/>
              <a:gd name="connsiteY63" fmla="*/ 2352675 h 3552825"/>
              <a:gd name="connsiteX64" fmla="*/ 5102194 w 7638225"/>
              <a:gd name="connsiteY64" fmla="*/ 2331243 h 3552825"/>
              <a:gd name="connsiteX65" fmla="*/ 5133150 w 7638225"/>
              <a:gd name="connsiteY65" fmla="*/ 2257425 h 3552825"/>
              <a:gd name="connsiteX66" fmla="*/ 5123625 w 7638225"/>
              <a:gd name="connsiteY66" fmla="*/ 2143125 h 3552825"/>
              <a:gd name="connsiteX67" fmla="*/ 5095050 w 7638225"/>
              <a:gd name="connsiteY67" fmla="*/ 2124075 h 3552825"/>
              <a:gd name="connsiteX68" fmla="*/ 5009325 w 7638225"/>
              <a:gd name="connsiteY68" fmla="*/ 2114550 h 3552825"/>
              <a:gd name="connsiteX69" fmla="*/ 5037900 w 7638225"/>
              <a:gd name="connsiteY69" fmla="*/ 2028825 h 3552825"/>
              <a:gd name="connsiteX70" fmla="*/ 5047425 w 7638225"/>
              <a:gd name="connsiteY70" fmla="*/ 2000250 h 3552825"/>
              <a:gd name="connsiteX71" fmla="*/ 5047425 w 7638225"/>
              <a:gd name="connsiteY71" fmla="*/ 1945481 h 3552825"/>
              <a:gd name="connsiteX72" fmla="*/ 4935506 w 7638225"/>
              <a:gd name="connsiteY72" fmla="*/ 1909763 h 3552825"/>
              <a:gd name="connsiteX73" fmla="*/ 4923600 w 7638225"/>
              <a:gd name="connsiteY73" fmla="*/ 1828800 h 3552825"/>
              <a:gd name="connsiteX74" fmla="*/ 4809300 w 7638225"/>
              <a:gd name="connsiteY74" fmla="*/ 1819275 h 3552825"/>
              <a:gd name="connsiteX75" fmla="*/ 4780725 w 7638225"/>
              <a:gd name="connsiteY75" fmla="*/ 1809750 h 3552825"/>
              <a:gd name="connsiteX76" fmla="*/ 4723575 w 7638225"/>
              <a:gd name="connsiteY76" fmla="*/ 1781175 h 3552825"/>
              <a:gd name="connsiteX77" fmla="*/ 4704525 w 7638225"/>
              <a:gd name="connsiteY77" fmla="*/ 1752600 h 3552825"/>
              <a:gd name="connsiteX78" fmla="*/ 4685475 w 7638225"/>
              <a:gd name="connsiteY78" fmla="*/ 1676400 h 3552825"/>
              <a:gd name="connsiteX79" fmla="*/ 4647375 w 7638225"/>
              <a:gd name="connsiteY79" fmla="*/ 1619250 h 3552825"/>
              <a:gd name="connsiteX80" fmla="*/ 4590225 w 7638225"/>
              <a:gd name="connsiteY80" fmla="*/ 1600200 h 3552825"/>
              <a:gd name="connsiteX81" fmla="*/ 4371150 w 7638225"/>
              <a:gd name="connsiteY81" fmla="*/ 1609725 h 3552825"/>
              <a:gd name="connsiteX82" fmla="*/ 4352100 w 7638225"/>
              <a:gd name="connsiteY82" fmla="*/ 1638300 h 3552825"/>
              <a:gd name="connsiteX83" fmla="*/ 4342575 w 7638225"/>
              <a:gd name="connsiteY83" fmla="*/ 1704975 h 3552825"/>
              <a:gd name="connsiteX84" fmla="*/ 4314000 w 7638225"/>
              <a:gd name="connsiteY84" fmla="*/ 1724025 h 3552825"/>
              <a:gd name="connsiteX85" fmla="*/ 4228275 w 7638225"/>
              <a:gd name="connsiteY85" fmla="*/ 1714500 h 3552825"/>
              <a:gd name="connsiteX86" fmla="*/ 4199700 w 7638225"/>
              <a:gd name="connsiteY86" fmla="*/ 1619250 h 3552825"/>
              <a:gd name="connsiteX87" fmla="*/ 4190175 w 7638225"/>
              <a:gd name="connsiteY87" fmla="*/ 1590675 h 3552825"/>
              <a:gd name="connsiteX88" fmla="*/ 4123500 w 7638225"/>
              <a:gd name="connsiteY88" fmla="*/ 1571625 h 3552825"/>
              <a:gd name="connsiteX89" fmla="*/ 3935382 w 7638225"/>
              <a:gd name="connsiteY89" fmla="*/ 1631156 h 3552825"/>
              <a:gd name="connsiteX90" fmla="*/ 3856800 w 7638225"/>
              <a:gd name="connsiteY90" fmla="*/ 1631156 h 3552825"/>
              <a:gd name="connsiteX91" fmla="*/ 3828225 w 7638225"/>
              <a:gd name="connsiteY91" fmla="*/ 1619250 h 3552825"/>
              <a:gd name="connsiteX92" fmla="*/ 3759169 w 7638225"/>
              <a:gd name="connsiteY92" fmla="*/ 1626394 h 3552825"/>
              <a:gd name="connsiteX93" fmla="*/ 3856800 w 7638225"/>
              <a:gd name="connsiteY93" fmla="*/ 1719263 h 3552825"/>
              <a:gd name="connsiteX94" fmla="*/ 3835369 w 7638225"/>
              <a:gd name="connsiteY94" fmla="*/ 1774032 h 3552825"/>
              <a:gd name="connsiteX95" fmla="*/ 3818700 w 7638225"/>
              <a:gd name="connsiteY95" fmla="*/ 1809750 h 3552825"/>
              <a:gd name="connsiteX96" fmla="*/ 3837750 w 7638225"/>
              <a:gd name="connsiteY96" fmla="*/ 1876425 h 3552825"/>
              <a:gd name="connsiteX97" fmla="*/ 3828225 w 7638225"/>
              <a:gd name="connsiteY97" fmla="*/ 1957388 h 3552825"/>
              <a:gd name="connsiteX98" fmla="*/ 3830606 w 7638225"/>
              <a:gd name="connsiteY98" fmla="*/ 2016918 h 3552825"/>
              <a:gd name="connsiteX99" fmla="*/ 3723450 w 7638225"/>
              <a:gd name="connsiteY99" fmla="*/ 1976438 h 3552825"/>
              <a:gd name="connsiteX100" fmla="*/ 3675825 w 7638225"/>
              <a:gd name="connsiteY100" fmla="*/ 1955006 h 3552825"/>
              <a:gd name="connsiteX101" fmla="*/ 3559144 w 7638225"/>
              <a:gd name="connsiteY101" fmla="*/ 1959768 h 3552825"/>
              <a:gd name="connsiteX102" fmla="*/ 3552001 w 7638225"/>
              <a:gd name="connsiteY102" fmla="*/ 2019300 h 3552825"/>
              <a:gd name="connsiteX103" fmla="*/ 3428175 w 7638225"/>
              <a:gd name="connsiteY103" fmla="*/ 2019300 h 3552825"/>
              <a:gd name="connsiteX104" fmla="*/ 3399600 w 7638225"/>
              <a:gd name="connsiteY104" fmla="*/ 2038350 h 3552825"/>
              <a:gd name="connsiteX105" fmla="*/ 3361500 w 7638225"/>
              <a:gd name="connsiteY105" fmla="*/ 2028825 h 3552825"/>
              <a:gd name="connsiteX106" fmla="*/ 3332925 w 7638225"/>
              <a:gd name="connsiteY106" fmla="*/ 2019300 h 3552825"/>
              <a:gd name="connsiteX107" fmla="*/ 3256725 w 7638225"/>
              <a:gd name="connsiteY107" fmla="*/ 2000250 h 3552825"/>
              <a:gd name="connsiteX108" fmla="*/ 3228150 w 7638225"/>
              <a:gd name="connsiteY108" fmla="*/ 1981200 h 3552825"/>
              <a:gd name="connsiteX109" fmla="*/ 3142425 w 7638225"/>
              <a:gd name="connsiteY109" fmla="*/ 1885950 h 3552825"/>
              <a:gd name="connsiteX110" fmla="*/ 3094800 w 7638225"/>
              <a:gd name="connsiteY110" fmla="*/ 1847850 h 3552825"/>
              <a:gd name="connsiteX111" fmla="*/ 2970975 w 7638225"/>
              <a:gd name="connsiteY111" fmla="*/ 1826418 h 3552825"/>
              <a:gd name="connsiteX112" fmla="*/ 2918587 w 7638225"/>
              <a:gd name="connsiteY112" fmla="*/ 1828800 h 3552825"/>
              <a:gd name="connsiteX113" fmla="*/ 2870963 w 7638225"/>
              <a:gd name="connsiteY113" fmla="*/ 1850232 h 3552825"/>
              <a:gd name="connsiteX114" fmla="*/ 2818575 w 7638225"/>
              <a:gd name="connsiteY114" fmla="*/ 1857375 h 3552825"/>
              <a:gd name="connsiteX115" fmla="*/ 2770950 w 7638225"/>
              <a:gd name="connsiteY115" fmla="*/ 1800225 h 3552825"/>
              <a:gd name="connsiteX116" fmla="*/ 2742375 w 7638225"/>
              <a:gd name="connsiteY116" fmla="*/ 1781175 h 3552825"/>
              <a:gd name="connsiteX117" fmla="*/ 2685225 w 7638225"/>
              <a:gd name="connsiteY117" fmla="*/ 1762125 h 3552825"/>
              <a:gd name="connsiteX118" fmla="*/ 2609025 w 7638225"/>
              <a:gd name="connsiteY118" fmla="*/ 1743075 h 3552825"/>
              <a:gd name="connsiteX119" fmla="*/ 2494725 w 7638225"/>
              <a:gd name="connsiteY119" fmla="*/ 1685925 h 3552825"/>
              <a:gd name="connsiteX120" fmla="*/ 2475675 w 7638225"/>
              <a:gd name="connsiteY120" fmla="*/ 1657350 h 3552825"/>
              <a:gd name="connsiteX121" fmla="*/ 2401856 w 7638225"/>
              <a:gd name="connsiteY121" fmla="*/ 1616869 h 3552825"/>
              <a:gd name="connsiteX122" fmla="*/ 2478056 w 7638225"/>
              <a:gd name="connsiteY122" fmla="*/ 1564482 h 3552825"/>
              <a:gd name="connsiteX123" fmla="*/ 2492344 w 7638225"/>
              <a:gd name="connsiteY123" fmla="*/ 1524000 h 3552825"/>
              <a:gd name="connsiteX124" fmla="*/ 2370900 w 7638225"/>
              <a:gd name="connsiteY124" fmla="*/ 1447800 h 3552825"/>
              <a:gd name="connsiteX125" fmla="*/ 2342325 w 7638225"/>
              <a:gd name="connsiteY125" fmla="*/ 1419225 h 3552825"/>
              <a:gd name="connsiteX126" fmla="*/ 2313750 w 7638225"/>
              <a:gd name="connsiteY126" fmla="*/ 1409700 h 3552825"/>
              <a:gd name="connsiteX127" fmla="*/ 2199450 w 7638225"/>
              <a:gd name="connsiteY127" fmla="*/ 1362075 h 3552825"/>
              <a:gd name="connsiteX128" fmla="*/ 2170875 w 7638225"/>
              <a:gd name="connsiteY128" fmla="*/ 1352550 h 3552825"/>
              <a:gd name="connsiteX129" fmla="*/ 2113725 w 7638225"/>
              <a:gd name="connsiteY129" fmla="*/ 1371600 h 3552825"/>
              <a:gd name="connsiteX130" fmla="*/ 2073244 w 7638225"/>
              <a:gd name="connsiteY130" fmla="*/ 1359694 h 3552825"/>
              <a:gd name="connsiteX131" fmla="*/ 2042287 w 7638225"/>
              <a:gd name="connsiteY131" fmla="*/ 1331119 h 3552825"/>
              <a:gd name="connsiteX132" fmla="*/ 2037525 w 7638225"/>
              <a:gd name="connsiteY132" fmla="*/ 1276350 h 3552825"/>
              <a:gd name="connsiteX133" fmla="*/ 2023238 w 7638225"/>
              <a:gd name="connsiteY133" fmla="*/ 1209675 h 3552825"/>
              <a:gd name="connsiteX134" fmla="*/ 1970850 w 7638225"/>
              <a:gd name="connsiteY134" fmla="*/ 1154906 h 3552825"/>
              <a:gd name="connsiteX135" fmla="*/ 1927988 w 7638225"/>
              <a:gd name="connsiteY135" fmla="*/ 1109662 h 3552825"/>
              <a:gd name="connsiteX136" fmla="*/ 1904175 w 7638225"/>
              <a:gd name="connsiteY136" fmla="*/ 1057275 h 3552825"/>
              <a:gd name="connsiteX137" fmla="*/ 1866075 w 7638225"/>
              <a:gd name="connsiteY137" fmla="*/ 1019175 h 3552825"/>
              <a:gd name="connsiteX138" fmla="*/ 1837500 w 7638225"/>
              <a:gd name="connsiteY138" fmla="*/ 1009650 h 3552825"/>
              <a:gd name="connsiteX139" fmla="*/ 1808925 w 7638225"/>
              <a:gd name="connsiteY139" fmla="*/ 1000125 h 3552825"/>
              <a:gd name="connsiteX140" fmla="*/ 1780350 w 7638225"/>
              <a:gd name="connsiteY140" fmla="*/ 981075 h 3552825"/>
              <a:gd name="connsiteX141" fmla="*/ 1723200 w 7638225"/>
              <a:gd name="connsiteY141" fmla="*/ 1009650 h 3552825"/>
              <a:gd name="connsiteX142" fmla="*/ 1704150 w 7638225"/>
              <a:gd name="connsiteY142" fmla="*/ 1038225 h 3552825"/>
              <a:gd name="connsiteX143" fmla="*/ 1594612 w 7638225"/>
              <a:gd name="connsiteY143" fmla="*/ 1090613 h 3552825"/>
              <a:gd name="connsiteX144" fmla="*/ 1408875 w 7638225"/>
              <a:gd name="connsiteY144" fmla="*/ 1038225 h 3552825"/>
              <a:gd name="connsiteX145" fmla="*/ 1335056 w 7638225"/>
              <a:gd name="connsiteY145" fmla="*/ 1050132 h 3552825"/>
              <a:gd name="connsiteX146" fmla="*/ 1289813 w 7638225"/>
              <a:gd name="connsiteY146" fmla="*/ 1045369 h 3552825"/>
              <a:gd name="connsiteX147" fmla="*/ 1263619 w 7638225"/>
              <a:gd name="connsiteY147" fmla="*/ 995362 h 3552825"/>
              <a:gd name="connsiteX148" fmla="*/ 1227900 w 7638225"/>
              <a:gd name="connsiteY148" fmla="*/ 957263 h 3552825"/>
              <a:gd name="connsiteX149" fmla="*/ 1323150 w 7638225"/>
              <a:gd name="connsiteY149" fmla="*/ 952500 h 3552825"/>
              <a:gd name="connsiteX150" fmla="*/ 1351725 w 7638225"/>
              <a:gd name="connsiteY150" fmla="*/ 942975 h 3552825"/>
              <a:gd name="connsiteX151" fmla="*/ 1380300 w 7638225"/>
              <a:gd name="connsiteY151" fmla="*/ 914400 h 3552825"/>
              <a:gd name="connsiteX152" fmla="*/ 1389825 w 7638225"/>
              <a:gd name="connsiteY152" fmla="*/ 885825 h 3552825"/>
              <a:gd name="connsiteX153" fmla="*/ 1475550 w 7638225"/>
              <a:gd name="connsiteY153" fmla="*/ 838200 h 3552825"/>
              <a:gd name="connsiteX154" fmla="*/ 1551750 w 7638225"/>
              <a:gd name="connsiteY154" fmla="*/ 828675 h 3552825"/>
              <a:gd name="connsiteX155" fmla="*/ 1608900 w 7638225"/>
              <a:gd name="connsiteY155" fmla="*/ 800100 h 3552825"/>
              <a:gd name="connsiteX156" fmla="*/ 1618425 w 7638225"/>
              <a:gd name="connsiteY156" fmla="*/ 771525 h 3552825"/>
              <a:gd name="connsiteX157" fmla="*/ 1592231 w 7638225"/>
              <a:gd name="connsiteY157" fmla="*/ 719138 h 3552825"/>
              <a:gd name="connsiteX158" fmla="*/ 1573182 w 7638225"/>
              <a:gd name="connsiteY158" fmla="*/ 681038 h 3552825"/>
              <a:gd name="connsiteX159" fmla="*/ 1546987 w 7638225"/>
              <a:gd name="connsiteY159" fmla="*/ 645318 h 3552825"/>
              <a:gd name="connsiteX160" fmla="*/ 1532700 w 7638225"/>
              <a:gd name="connsiteY160" fmla="*/ 609600 h 3552825"/>
              <a:gd name="connsiteX161" fmla="*/ 1504125 w 7638225"/>
              <a:gd name="connsiteY161" fmla="*/ 600075 h 3552825"/>
              <a:gd name="connsiteX162" fmla="*/ 1475550 w 7638225"/>
              <a:gd name="connsiteY162" fmla="*/ 581025 h 3552825"/>
              <a:gd name="connsiteX163" fmla="*/ 1427925 w 7638225"/>
              <a:gd name="connsiteY163" fmla="*/ 495300 h 3552825"/>
              <a:gd name="connsiteX164" fmla="*/ 1399350 w 7638225"/>
              <a:gd name="connsiteY164" fmla="*/ 476250 h 3552825"/>
              <a:gd name="connsiteX165" fmla="*/ 1380300 w 7638225"/>
              <a:gd name="connsiteY165" fmla="*/ 447675 h 3552825"/>
              <a:gd name="connsiteX166" fmla="*/ 1351725 w 7638225"/>
              <a:gd name="connsiteY166" fmla="*/ 438150 h 3552825"/>
              <a:gd name="connsiteX167" fmla="*/ 1294575 w 7638225"/>
              <a:gd name="connsiteY167" fmla="*/ 400050 h 3552825"/>
              <a:gd name="connsiteX168" fmla="*/ 1294575 w 7638225"/>
              <a:gd name="connsiteY168" fmla="*/ 400050 h 3552825"/>
              <a:gd name="connsiteX169" fmla="*/ 1237425 w 7638225"/>
              <a:gd name="connsiteY169" fmla="*/ 342900 h 3552825"/>
              <a:gd name="connsiteX170" fmla="*/ 1208850 w 7638225"/>
              <a:gd name="connsiteY170" fmla="*/ 314325 h 3552825"/>
              <a:gd name="connsiteX171" fmla="*/ 1189800 w 7638225"/>
              <a:gd name="connsiteY171" fmla="*/ 285750 h 3552825"/>
              <a:gd name="connsiteX172" fmla="*/ 1311243 w 7638225"/>
              <a:gd name="connsiteY172" fmla="*/ 302418 h 3552825"/>
              <a:gd name="connsiteX173" fmla="*/ 1289813 w 7638225"/>
              <a:gd name="connsiteY173" fmla="*/ 235744 h 3552825"/>
              <a:gd name="connsiteX174" fmla="*/ 1168369 w 7638225"/>
              <a:gd name="connsiteY174" fmla="*/ 157162 h 3552825"/>
              <a:gd name="connsiteX175" fmla="*/ 1044543 w 7638225"/>
              <a:gd name="connsiteY175" fmla="*/ 154781 h 3552825"/>
              <a:gd name="connsiteX176" fmla="*/ 989775 w 7638225"/>
              <a:gd name="connsiteY176" fmla="*/ 123825 h 3552825"/>
              <a:gd name="connsiteX177" fmla="*/ 970725 w 7638225"/>
              <a:gd name="connsiteY177" fmla="*/ 95250 h 3552825"/>
              <a:gd name="connsiteX178" fmla="*/ 913575 w 7638225"/>
              <a:gd name="connsiteY178" fmla="*/ 47625 h 3552825"/>
              <a:gd name="connsiteX179" fmla="*/ 894525 w 7638225"/>
              <a:gd name="connsiteY179" fmla="*/ 19050 h 3552825"/>
              <a:gd name="connsiteX180" fmla="*/ 837375 w 7638225"/>
              <a:gd name="connsiteY180" fmla="*/ 9525 h 3552825"/>
              <a:gd name="connsiteX181" fmla="*/ 799275 w 7638225"/>
              <a:gd name="connsiteY181" fmla="*/ 0 h 3552825"/>
              <a:gd name="connsiteX182" fmla="*/ 656400 w 7638225"/>
              <a:gd name="connsiteY182" fmla="*/ 9525 h 3552825"/>
              <a:gd name="connsiteX183" fmla="*/ 599250 w 7638225"/>
              <a:gd name="connsiteY183" fmla="*/ 57150 h 3552825"/>
              <a:gd name="connsiteX184" fmla="*/ 504000 w 7638225"/>
              <a:gd name="connsiteY184" fmla="*/ 66675 h 3552825"/>
              <a:gd name="connsiteX185" fmla="*/ 427800 w 7638225"/>
              <a:gd name="connsiteY185" fmla="*/ 85725 h 3552825"/>
              <a:gd name="connsiteX186" fmla="*/ 418275 w 7638225"/>
              <a:gd name="connsiteY186" fmla="*/ 114300 h 3552825"/>
              <a:gd name="connsiteX187" fmla="*/ 446850 w 7638225"/>
              <a:gd name="connsiteY187" fmla="*/ 180975 h 3552825"/>
              <a:gd name="connsiteX188" fmla="*/ 504000 w 7638225"/>
              <a:gd name="connsiteY188" fmla="*/ 219075 h 3552825"/>
              <a:gd name="connsiteX189" fmla="*/ 513525 w 7638225"/>
              <a:gd name="connsiteY189" fmla="*/ 319087 h 3552825"/>
              <a:gd name="connsiteX190" fmla="*/ 480188 w 7638225"/>
              <a:gd name="connsiteY190" fmla="*/ 381000 h 3552825"/>
              <a:gd name="connsiteX191" fmla="*/ 456375 w 7638225"/>
              <a:gd name="connsiteY191" fmla="*/ 419100 h 3552825"/>
              <a:gd name="connsiteX192" fmla="*/ 399225 w 7638225"/>
              <a:gd name="connsiteY192" fmla="*/ 447675 h 3552825"/>
              <a:gd name="connsiteX193" fmla="*/ 301594 w 7638225"/>
              <a:gd name="connsiteY193" fmla="*/ 447675 h 3552825"/>
              <a:gd name="connsiteX194" fmla="*/ 275400 w 7638225"/>
              <a:gd name="connsiteY194" fmla="*/ 409575 h 3552825"/>
              <a:gd name="connsiteX195" fmla="*/ 18225 w 7638225"/>
              <a:gd name="connsiteY195" fmla="*/ 397669 h 3552825"/>
              <a:gd name="connsiteX196" fmla="*/ 56325 w 7638225"/>
              <a:gd name="connsiteY196" fmla="*/ 447675 h 3552825"/>
              <a:gd name="connsiteX197" fmla="*/ 72994 w 7638225"/>
              <a:gd name="connsiteY197" fmla="*/ 511969 h 3552825"/>
              <a:gd name="connsiteX198" fmla="*/ 3938 w 7638225"/>
              <a:gd name="connsiteY198" fmla="*/ 561975 h 3552825"/>
              <a:gd name="connsiteX199" fmla="*/ 30131 w 7638225"/>
              <a:gd name="connsiteY199" fmla="*/ 619125 h 3552825"/>
              <a:gd name="connsiteX200" fmla="*/ 46800 w 7638225"/>
              <a:gd name="connsiteY200" fmla="*/ 666750 h 3552825"/>
              <a:gd name="connsiteX201" fmla="*/ 65850 w 7638225"/>
              <a:gd name="connsiteY201" fmla="*/ 723900 h 3552825"/>
              <a:gd name="connsiteX202" fmla="*/ 163481 w 7638225"/>
              <a:gd name="connsiteY202" fmla="*/ 726281 h 3552825"/>
              <a:gd name="connsiteX203" fmla="*/ 199200 w 7638225"/>
              <a:gd name="connsiteY203" fmla="*/ 762000 h 3552825"/>
              <a:gd name="connsiteX204" fmla="*/ 256350 w 7638225"/>
              <a:gd name="connsiteY204" fmla="*/ 781050 h 3552825"/>
              <a:gd name="connsiteX205" fmla="*/ 284925 w 7638225"/>
              <a:gd name="connsiteY205" fmla="*/ 790575 h 3552825"/>
              <a:gd name="connsiteX206" fmla="*/ 303975 w 7638225"/>
              <a:gd name="connsiteY206" fmla="*/ 847725 h 3552825"/>
              <a:gd name="connsiteX207" fmla="*/ 323025 w 7638225"/>
              <a:gd name="connsiteY207" fmla="*/ 885825 h 3552825"/>
              <a:gd name="connsiteX0" fmla="*/ 7200075 w 7638225"/>
              <a:gd name="connsiteY0" fmla="*/ 3552825 h 3552825"/>
              <a:gd name="connsiteX1" fmla="*/ 7176263 w 7638225"/>
              <a:gd name="connsiteY1" fmla="*/ 3548063 h 3552825"/>
              <a:gd name="connsiteX2" fmla="*/ 7228650 w 7638225"/>
              <a:gd name="connsiteY2" fmla="*/ 3495675 h 3552825"/>
              <a:gd name="connsiteX3" fmla="*/ 7219125 w 7638225"/>
              <a:gd name="connsiteY3" fmla="*/ 3457575 h 3552825"/>
              <a:gd name="connsiteX4" fmla="*/ 7223887 w 7638225"/>
              <a:gd name="connsiteY4" fmla="*/ 3352800 h 3552825"/>
              <a:gd name="connsiteX5" fmla="*/ 7247700 w 7638225"/>
              <a:gd name="connsiteY5" fmla="*/ 3343275 h 3552825"/>
              <a:gd name="connsiteX6" fmla="*/ 7259606 w 7638225"/>
              <a:gd name="connsiteY6" fmla="*/ 3257550 h 3552825"/>
              <a:gd name="connsiteX7" fmla="*/ 7323900 w 7638225"/>
              <a:gd name="connsiteY7" fmla="*/ 3219450 h 3552825"/>
              <a:gd name="connsiteX8" fmla="*/ 7333425 w 7638225"/>
              <a:gd name="connsiteY8" fmla="*/ 3190875 h 3552825"/>
              <a:gd name="connsiteX9" fmla="*/ 7345331 w 7638225"/>
              <a:gd name="connsiteY9" fmla="*/ 2988469 h 3552825"/>
              <a:gd name="connsiteX10" fmla="*/ 7426294 w 7638225"/>
              <a:gd name="connsiteY10" fmla="*/ 2924175 h 3552825"/>
              <a:gd name="connsiteX11" fmla="*/ 7488206 w 7638225"/>
              <a:gd name="connsiteY11" fmla="*/ 2962275 h 3552825"/>
              <a:gd name="connsiteX12" fmla="*/ 7542975 w 7638225"/>
              <a:gd name="connsiteY12" fmla="*/ 2947988 h 3552825"/>
              <a:gd name="connsiteX13" fmla="*/ 7590600 w 7638225"/>
              <a:gd name="connsiteY13" fmla="*/ 2867025 h 3552825"/>
              <a:gd name="connsiteX14" fmla="*/ 7600125 w 7638225"/>
              <a:gd name="connsiteY14" fmla="*/ 2838450 h 3552825"/>
              <a:gd name="connsiteX15" fmla="*/ 7628700 w 7638225"/>
              <a:gd name="connsiteY15" fmla="*/ 2819400 h 3552825"/>
              <a:gd name="connsiteX16" fmla="*/ 7638225 w 7638225"/>
              <a:gd name="connsiteY16" fmla="*/ 2790825 h 3552825"/>
              <a:gd name="connsiteX17" fmla="*/ 7628700 w 7638225"/>
              <a:gd name="connsiteY17" fmla="*/ 2752725 h 3552825"/>
              <a:gd name="connsiteX18" fmla="*/ 7504875 w 7638225"/>
              <a:gd name="connsiteY18" fmla="*/ 2714625 h 3552825"/>
              <a:gd name="connsiteX19" fmla="*/ 7476300 w 7638225"/>
              <a:gd name="connsiteY19" fmla="*/ 2705100 h 3552825"/>
              <a:gd name="connsiteX20" fmla="*/ 7447725 w 7638225"/>
              <a:gd name="connsiteY20" fmla="*/ 2676525 h 3552825"/>
              <a:gd name="connsiteX21" fmla="*/ 7419150 w 7638225"/>
              <a:gd name="connsiteY21" fmla="*/ 2657475 h 3552825"/>
              <a:gd name="connsiteX22" fmla="*/ 7257225 w 7638225"/>
              <a:gd name="connsiteY22" fmla="*/ 2619375 h 3552825"/>
              <a:gd name="connsiteX23" fmla="*/ 7190550 w 7638225"/>
              <a:gd name="connsiteY23" fmla="*/ 2600325 h 3552825"/>
              <a:gd name="connsiteX24" fmla="*/ 7085775 w 7638225"/>
              <a:gd name="connsiteY24" fmla="*/ 2571750 h 3552825"/>
              <a:gd name="connsiteX25" fmla="*/ 7057200 w 7638225"/>
              <a:gd name="connsiteY25" fmla="*/ 2552700 h 3552825"/>
              <a:gd name="connsiteX26" fmla="*/ 6981000 w 7638225"/>
              <a:gd name="connsiteY26" fmla="*/ 2543175 h 3552825"/>
              <a:gd name="connsiteX27" fmla="*/ 6952425 w 7638225"/>
              <a:gd name="connsiteY27" fmla="*/ 2533650 h 3552825"/>
              <a:gd name="connsiteX28" fmla="*/ 6857175 w 7638225"/>
              <a:gd name="connsiteY28" fmla="*/ 2552700 h 3552825"/>
              <a:gd name="connsiteX29" fmla="*/ 6828600 w 7638225"/>
              <a:gd name="connsiteY29" fmla="*/ 2571750 h 3552825"/>
              <a:gd name="connsiteX30" fmla="*/ 6771450 w 7638225"/>
              <a:gd name="connsiteY30" fmla="*/ 2590800 h 3552825"/>
              <a:gd name="connsiteX31" fmla="*/ 6742875 w 7638225"/>
              <a:gd name="connsiteY31" fmla="*/ 2609850 h 3552825"/>
              <a:gd name="connsiteX32" fmla="*/ 6714300 w 7638225"/>
              <a:gd name="connsiteY32" fmla="*/ 2619375 h 3552825"/>
              <a:gd name="connsiteX33" fmla="*/ 6657150 w 7638225"/>
              <a:gd name="connsiteY33" fmla="*/ 2657475 h 3552825"/>
              <a:gd name="connsiteX34" fmla="*/ 6600000 w 7638225"/>
              <a:gd name="connsiteY34" fmla="*/ 2619375 h 3552825"/>
              <a:gd name="connsiteX35" fmla="*/ 6542850 w 7638225"/>
              <a:gd name="connsiteY35" fmla="*/ 2581275 h 3552825"/>
              <a:gd name="connsiteX36" fmla="*/ 6514275 w 7638225"/>
              <a:gd name="connsiteY36" fmla="*/ 2562225 h 3552825"/>
              <a:gd name="connsiteX37" fmla="*/ 6428550 w 7638225"/>
              <a:gd name="connsiteY37" fmla="*/ 2543175 h 3552825"/>
              <a:gd name="connsiteX38" fmla="*/ 6247575 w 7638225"/>
              <a:gd name="connsiteY38" fmla="*/ 2533650 h 3552825"/>
              <a:gd name="connsiteX39" fmla="*/ 6171375 w 7638225"/>
              <a:gd name="connsiteY39" fmla="*/ 2552700 h 3552825"/>
              <a:gd name="connsiteX40" fmla="*/ 6142800 w 7638225"/>
              <a:gd name="connsiteY40" fmla="*/ 2571750 h 3552825"/>
              <a:gd name="connsiteX41" fmla="*/ 6133275 w 7638225"/>
              <a:gd name="connsiteY41" fmla="*/ 2619375 h 3552825"/>
              <a:gd name="connsiteX42" fmla="*/ 6076125 w 7638225"/>
              <a:gd name="connsiteY42" fmla="*/ 2647950 h 3552825"/>
              <a:gd name="connsiteX43" fmla="*/ 5876100 w 7638225"/>
              <a:gd name="connsiteY43" fmla="*/ 2647950 h 3552825"/>
              <a:gd name="connsiteX44" fmla="*/ 5838000 w 7638225"/>
              <a:gd name="connsiteY44" fmla="*/ 2657475 h 3552825"/>
              <a:gd name="connsiteX45" fmla="*/ 5780850 w 7638225"/>
              <a:gd name="connsiteY45" fmla="*/ 2676525 h 3552825"/>
              <a:gd name="connsiteX46" fmla="*/ 5771325 w 7638225"/>
              <a:gd name="connsiteY46" fmla="*/ 2781300 h 3552825"/>
              <a:gd name="connsiteX47" fmla="*/ 5730844 w 7638225"/>
              <a:gd name="connsiteY47" fmla="*/ 2831306 h 3552825"/>
              <a:gd name="connsiteX48" fmla="*/ 5609400 w 7638225"/>
              <a:gd name="connsiteY48" fmla="*/ 2781300 h 3552825"/>
              <a:gd name="connsiteX49" fmla="*/ 5552250 w 7638225"/>
              <a:gd name="connsiteY49" fmla="*/ 2762250 h 3552825"/>
              <a:gd name="connsiteX50" fmla="*/ 5523675 w 7638225"/>
              <a:gd name="connsiteY50" fmla="*/ 2752725 h 3552825"/>
              <a:gd name="connsiteX51" fmla="*/ 5466525 w 7638225"/>
              <a:gd name="connsiteY51" fmla="*/ 2714625 h 3552825"/>
              <a:gd name="connsiteX52" fmla="*/ 5409375 w 7638225"/>
              <a:gd name="connsiteY52" fmla="*/ 2695575 h 3552825"/>
              <a:gd name="connsiteX53" fmla="*/ 5323650 w 7638225"/>
              <a:gd name="connsiteY53" fmla="*/ 2669381 h 3552825"/>
              <a:gd name="connsiteX54" fmla="*/ 5180775 w 7638225"/>
              <a:gd name="connsiteY54" fmla="*/ 2590800 h 3552825"/>
              <a:gd name="connsiteX55" fmla="*/ 5199825 w 7638225"/>
              <a:gd name="connsiteY55" fmla="*/ 2562225 h 3552825"/>
              <a:gd name="connsiteX56" fmla="*/ 5256975 w 7638225"/>
              <a:gd name="connsiteY56" fmla="*/ 2543175 h 3552825"/>
              <a:gd name="connsiteX57" fmla="*/ 5295075 w 7638225"/>
              <a:gd name="connsiteY57" fmla="*/ 2486025 h 3552825"/>
              <a:gd name="connsiteX58" fmla="*/ 5314125 w 7638225"/>
              <a:gd name="connsiteY58" fmla="*/ 2457450 h 3552825"/>
              <a:gd name="connsiteX59" fmla="*/ 5304600 w 7638225"/>
              <a:gd name="connsiteY59" fmla="*/ 2400300 h 3552825"/>
              <a:gd name="connsiteX60" fmla="*/ 5266500 w 7638225"/>
              <a:gd name="connsiteY60" fmla="*/ 2390775 h 3552825"/>
              <a:gd name="connsiteX61" fmla="*/ 5209350 w 7638225"/>
              <a:gd name="connsiteY61" fmla="*/ 2371725 h 3552825"/>
              <a:gd name="connsiteX62" fmla="*/ 5180775 w 7638225"/>
              <a:gd name="connsiteY62" fmla="*/ 2362200 h 3552825"/>
              <a:gd name="connsiteX63" fmla="*/ 5152200 w 7638225"/>
              <a:gd name="connsiteY63" fmla="*/ 2352675 h 3552825"/>
              <a:gd name="connsiteX64" fmla="*/ 5102194 w 7638225"/>
              <a:gd name="connsiteY64" fmla="*/ 2331243 h 3552825"/>
              <a:gd name="connsiteX65" fmla="*/ 5133150 w 7638225"/>
              <a:gd name="connsiteY65" fmla="*/ 2257425 h 3552825"/>
              <a:gd name="connsiteX66" fmla="*/ 5123625 w 7638225"/>
              <a:gd name="connsiteY66" fmla="*/ 2143125 h 3552825"/>
              <a:gd name="connsiteX67" fmla="*/ 5095050 w 7638225"/>
              <a:gd name="connsiteY67" fmla="*/ 2124075 h 3552825"/>
              <a:gd name="connsiteX68" fmla="*/ 5009325 w 7638225"/>
              <a:gd name="connsiteY68" fmla="*/ 2114550 h 3552825"/>
              <a:gd name="connsiteX69" fmla="*/ 5037900 w 7638225"/>
              <a:gd name="connsiteY69" fmla="*/ 2028825 h 3552825"/>
              <a:gd name="connsiteX70" fmla="*/ 5047425 w 7638225"/>
              <a:gd name="connsiteY70" fmla="*/ 2000250 h 3552825"/>
              <a:gd name="connsiteX71" fmla="*/ 5047425 w 7638225"/>
              <a:gd name="connsiteY71" fmla="*/ 1945481 h 3552825"/>
              <a:gd name="connsiteX72" fmla="*/ 4935506 w 7638225"/>
              <a:gd name="connsiteY72" fmla="*/ 1909763 h 3552825"/>
              <a:gd name="connsiteX73" fmla="*/ 4923600 w 7638225"/>
              <a:gd name="connsiteY73" fmla="*/ 1828800 h 3552825"/>
              <a:gd name="connsiteX74" fmla="*/ 4809300 w 7638225"/>
              <a:gd name="connsiteY74" fmla="*/ 1819275 h 3552825"/>
              <a:gd name="connsiteX75" fmla="*/ 4780725 w 7638225"/>
              <a:gd name="connsiteY75" fmla="*/ 1809750 h 3552825"/>
              <a:gd name="connsiteX76" fmla="*/ 4723575 w 7638225"/>
              <a:gd name="connsiteY76" fmla="*/ 1781175 h 3552825"/>
              <a:gd name="connsiteX77" fmla="*/ 4704525 w 7638225"/>
              <a:gd name="connsiteY77" fmla="*/ 1752600 h 3552825"/>
              <a:gd name="connsiteX78" fmla="*/ 4685475 w 7638225"/>
              <a:gd name="connsiteY78" fmla="*/ 1676400 h 3552825"/>
              <a:gd name="connsiteX79" fmla="*/ 4647375 w 7638225"/>
              <a:gd name="connsiteY79" fmla="*/ 1619250 h 3552825"/>
              <a:gd name="connsiteX80" fmla="*/ 4590225 w 7638225"/>
              <a:gd name="connsiteY80" fmla="*/ 1600200 h 3552825"/>
              <a:gd name="connsiteX81" fmla="*/ 4371150 w 7638225"/>
              <a:gd name="connsiteY81" fmla="*/ 1609725 h 3552825"/>
              <a:gd name="connsiteX82" fmla="*/ 4352100 w 7638225"/>
              <a:gd name="connsiteY82" fmla="*/ 1638300 h 3552825"/>
              <a:gd name="connsiteX83" fmla="*/ 4342575 w 7638225"/>
              <a:gd name="connsiteY83" fmla="*/ 1704975 h 3552825"/>
              <a:gd name="connsiteX84" fmla="*/ 4314000 w 7638225"/>
              <a:gd name="connsiteY84" fmla="*/ 1724025 h 3552825"/>
              <a:gd name="connsiteX85" fmla="*/ 4228275 w 7638225"/>
              <a:gd name="connsiteY85" fmla="*/ 1714500 h 3552825"/>
              <a:gd name="connsiteX86" fmla="*/ 4199700 w 7638225"/>
              <a:gd name="connsiteY86" fmla="*/ 1619250 h 3552825"/>
              <a:gd name="connsiteX87" fmla="*/ 4190175 w 7638225"/>
              <a:gd name="connsiteY87" fmla="*/ 1590675 h 3552825"/>
              <a:gd name="connsiteX88" fmla="*/ 4123500 w 7638225"/>
              <a:gd name="connsiteY88" fmla="*/ 1571625 h 3552825"/>
              <a:gd name="connsiteX89" fmla="*/ 3935382 w 7638225"/>
              <a:gd name="connsiteY89" fmla="*/ 1631156 h 3552825"/>
              <a:gd name="connsiteX90" fmla="*/ 3856800 w 7638225"/>
              <a:gd name="connsiteY90" fmla="*/ 1631156 h 3552825"/>
              <a:gd name="connsiteX91" fmla="*/ 3828225 w 7638225"/>
              <a:gd name="connsiteY91" fmla="*/ 1619250 h 3552825"/>
              <a:gd name="connsiteX92" fmla="*/ 3759169 w 7638225"/>
              <a:gd name="connsiteY92" fmla="*/ 1626394 h 3552825"/>
              <a:gd name="connsiteX93" fmla="*/ 3856800 w 7638225"/>
              <a:gd name="connsiteY93" fmla="*/ 1719263 h 3552825"/>
              <a:gd name="connsiteX94" fmla="*/ 3835369 w 7638225"/>
              <a:gd name="connsiteY94" fmla="*/ 1774032 h 3552825"/>
              <a:gd name="connsiteX95" fmla="*/ 3818700 w 7638225"/>
              <a:gd name="connsiteY95" fmla="*/ 1809750 h 3552825"/>
              <a:gd name="connsiteX96" fmla="*/ 3837750 w 7638225"/>
              <a:gd name="connsiteY96" fmla="*/ 1876425 h 3552825"/>
              <a:gd name="connsiteX97" fmla="*/ 3828225 w 7638225"/>
              <a:gd name="connsiteY97" fmla="*/ 1957388 h 3552825"/>
              <a:gd name="connsiteX98" fmla="*/ 3830606 w 7638225"/>
              <a:gd name="connsiteY98" fmla="*/ 2016918 h 3552825"/>
              <a:gd name="connsiteX99" fmla="*/ 3723450 w 7638225"/>
              <a:gd name="connsiteY99" fmla="*/ 1976438 h 3552825"/>
              <a:gd name="connsiteX100" fmla="*/ 3675825 w 7638225"/>
              <a:gd name="connsiteY100" fmla="*/ 1955006 h 3552825"/>
              <a:gd name="connsiteX101" fmla="*/ 3559144 w 7638225"/>
              <a:gd name="connsiteY101" fmla="*/ 1959768 h 3552825"/>
              <a:gd name="connsiteX102" fmla="*/ 3552001 w 7638225"/>
              <a:gd name="connsiteY102" fmla="*/ 2019300 h 3552825"/>
              <a:gd name="connsiteX103" fmla="*/ 3428175 w 7638225"/>
              <a:gd name="connsiteY103" fmla="*/ 2019300 h 3552825"/>
              <a:gd name="connsiteX104" fmla="*/ 3399600 w 7638225"/>
              <a:gd name="connsiteY104" fmla="*/ 2038350 h 3552825"/>
              <a:gd name="connsiteX105" fmla="*/ 3361500 w 7638225"/>
              <a:gd name="connsiteY105" fmla="*/ 2028825 h 3552825"/>
              <a:gd name="connsiteX106" fmla="*/ 3332925 w 7638225"/>
              <a:gd name="connsiteY106" fmla="*/ 2019300 h 3552825"/>
              <a:gd name="connsiteX107" fmla="*/ 3256725 w 7638225"/>
              <a:gd name="connsiteY107" fmla="*/ 2000250 h 3552825"/>
              <a:gd name="connsiteX108" fmla="*/ 3228150 w 7638225"/>
              <a:gd name="connsiteY108" fmla="*/ 1981200 h 3552825"/>
              <a:gd name="connsiteX109" fmla="*/ 3142425 w 7638225"/>
              <a:gd name="connsiteY109" fmla="*/ 1885950 h 3552825"/>
              <a:gd name="connsiteX110" fmla="*/ 3094800 w 7638225"/>
              <a:gd name="connsiteY110" fmla="*/ 1847850 h 3552825"/>
              <a:gd name="connsiteX111" fmla="*/ 2970975 w 7638225"/>
              <a:gd name="connsiteY111" fmla="*/ 1826418 h 3552825"/>
              <a:gd name="connsiteX112" fmla="*/ 2918587 w 7638225"/>
              <a:gd name="connsiteY112" fmla="*/ 1828800 h 3552825"/>
              <a:gd name="connsiteX113" fmla="*/ 2870963 w 7638225"/>
              <a:gd name="connsiteY113" fmla="*/ 1850232 h 3552825"/>
              <a:gd name="connsiteX114" fmla="*/ 2818575 w 7638225"/>
              <a:gd name="connsiteY114" fmla="*/ 1857375 h 3552825"/>
              <a:gd name="connsiteX115" fmla="*/ 2770950 w 7638225"/>
              <a:gd name="connsiteY115" fmla="*/ 1800225 h 3552825"/>
              <a:gd name="connsiteX116" fmla="*/ 2742375 w 7638225"/>
              <a:gd name="connsiteY116" fmla="*/ 1781175 h 3552825"/>
              <a:gd name="connsiteX117" fmla="*/ 2685225 w 7638225"/>
              <a:gd name="connsiteY117" fmla="*/ 1762125 h 3552825"/>
              <a:gd name="connsiteX118" fmla="*/ 2609025 w 7638225"/>
              <a:gd name="connsiteY118" fmla="*/ 1743075 h 3552825"/>
              <a:gd name="connsiteX119" fmla="*/ 2494725 w 7638225"/>
              <a:gd name="connsiteY119" fmla="*/ 1685925 h 3552825"/>
              <a:gd name="connsiteX120" fmla="*/ 2475675 w 7638225"/>
              <a:gd name="connsiteY120" fmla="*/ 1657350 h 3552825"/>
              <a:gd name="connsiteX121" fmla="*/ 2401856 w 7638225"/>
              <a:gd name="connsiteY121" fmla="*/ 1616869 h 3552825"/>
              <a:gd name="connsiteX122" fmla="*/ 2478056 w 7638225"/>
              <a:gd name="connsiteY122" fmla="*/ 1564482 h 3552825"/>
              <a:gd name="connsiteX123" fmla="*/ 2492344 w 7638225"/>
              <a:gd name="connsiteY123" fmla="*/ 1524000 h 3552825"/>
              <a:gd name="connsiteX124" fmla="*/ 2370900 w 7638225"/>
              <a:gd name="connsiteY124" fmla="*/ 1447800 h 3552825"/>
              <a:gd name="connsiteX125" fmla="*/ 2342325 w 7638225"/>
              <a:gd name="connsiteY125" fmla="*/ 1419225 h 3552825"/>
              <a:gd name="connsiteX126" fmla="*/ 2313750 w 7638225"/>
              <a:gd name="connsiteY126" fmla="*/ 1409700 h 3552825"/>
              <a:gd name="connsiteX127" fmla="*/ 2199450 w 7638225"/>
              <a:gd name="connsiteY127" fmla="*/ 1362075 h 3552825"/>
              <a:gd name="connsiteX128" fmla="*/ 2170875 w 7638225"/>
              <a:gd name="connsiteY128" fmla="*/ 1352550 h 3552825"/>
              <a:gd name="connsiteX129" fmla="*/ 2113725 w 7638225"/>
              <a:gd name="connsiteY129" fmla="*/ 1371600 h 3552825"/>
              <a:gd name="connsiteX130" fmla="*/ 2073244 w 7638225"/>
              <a:gd name="connsiteY130" fmla="*/ 1359694 h 3552825"/>
              <a:gd name="connsiteX131" fmla="*/ 2042287 w 7638225"/>
              <a:gd name="connsiteY131" fmla="*/ 1331119 h 3552825"/>
              <a:gd name="connsiteX132" fmla="*/ 2037525 w 7638225"/>
              <a:gd name="connsiteY132" fmla="*/ 1276350 h 3552825"/>
              <a:gd name="connsiteX133" fmla="*/ 2023238 w 7638225"/>
              <a:gd name="connsiteY133" fmla="*/ 1209675 h 3552825"/>
              <a:gd name="connsiteX134" fmla="*/ 1970850 w 7638225"/>
              <a:gd name="connsiteY134" fmla="*/ 1154906 h 3552825"/>
              <a:gd name="connsiteX135" fmla="*/ 1927988 w 7638225"/>
              <a:gd name="connsiteY135" fmla="*/ 1109662 h 3552825"/>
              <a:gd name="connsiteX136" fmla="*/ 1904175 w 7638225"/>
              <a:gd name="connsiteY136" fmla="*/ 1057275 h 3552825"/>
              <a:gd name="connsiteX137" fmla="*/ 1866075 w 7638225"/>
              <a:gd name="connsiteY137" fmla="*/ 1019175 h 3552825"/>
              <a:gd name="connsiteX138" fmla="*/ 1837500 w 7638225"/>
              <a:gd name="connsiteY138" fmla="*/ 1009650 h 3552825"/>
              <a:gd name="connsiteX139" fmla="*/ 1808925 w 7638225"/>
              <a:gd name="connsiteY139" fmla="*/ 1000125 h 3552825"/>
              <a:gd name="connsiteX140" fmla="*/ 1780350 w 7638225"/>
              <a:gd name="connsiteY140" fmla="*/ 981075 h 3552825"/>
              <a:gd name="connsiteX141" fmla="*/ 1723200 w 7638225"/>
              <a:gd name="connsiteY141" fmla="*/ 1009650 h 3552825"/>
              <a:gd name="connsiteX142" fmla="*/ 1704150 w 7638225"/>
              <a:gd name="connsiteY142" fmla="*/ 1038225 h 3552825"/>
              <a:gd name="connsiteX143" fmla="*/ 1594612 w 7638225"/>
              <a:gd name="connsiteY143" fmla="*/ 1090613 h 3552825"/>
              <a:gd name="connsiteX144" fmla="*/ 1408875 w 7638225"/>
              <a:gd name="connsiteY144" fmla="*/ 1038225 h 3552825"/>
              <a:gd name="connsiteX145" fmla="*/ 1335056 w 7638225"/>
              <a:gd name="connsiteY145" fmla="*/ 1050132 h 3552825"/>
              <a:gd name="connsiteX146" fmla="*/ 1289813 w 7638225"/>
              <a:gd name="connsiteY146" fmla="*/ 1045369 h 3552825"/>
              <a:gd name="connsiteX147" fmla="*/ 1263619 w 7638225"/>
              <a:gd name="connsiteY147" fmla="*/ 995362 h 3552825"/>
              <a:gd name="connsiteX148" fmla="*/ 1227900 w 7638225"/>
              <a:gd name="connsiteY148" fmla="*/ 957263 h 3552825"/>
              <a:gd name="connsiteX149" fmla="*/ 1323150 w 7638225"/>
              <a:gd name="connsiteY149" fmla="*/ 952500 h 3552825"/>
              <a:gd name="connsiteX150" fmla="*/ 1351725 w 7638225"/>
              <a:gd name="connsiteY150" fmla="*/ 942975 h 3552825"/>
              <a:gd name="connsiteX151" fmla="*/ 1380300 w 7638225"/>
              <a:gd name="connsiteY151" fmla="*/ 914400 h 3552825"/>
              <a:gd name="connsiteX152" fmla="*/ 1389825 w 7638225"/>
              <a:gd name="connsiteY152" fmla="*/ 885825 h 3552825"/>
              <a:gd name="connsiteX153" fmla="*/ 1475550 w 7638225"/>
              <a:gd name="connsiteY153" fmla="*/ 838200 h 3552825"/>
              <a:gd name="connsiteX154" fmla="*/ 1551750 w 7638225"/>
              <a:gd name="connsiteY154" fmla="*/ 828675 h 3552825"/>
              <a:gd name="connsiteX155" fmla="*/ 1608900 w 7638225"/>
              <a:gd name="connsiteY155" fmla="*/ 800100 h 3552825"/>
              <a:gd name="connsiteX156" fmla="*/ 1618425 w 7638225"/>
              <a:gd name="connsiteY156" fmla="*/ 771525 h 3552825"/>
              <a:gd name="connsiteX157" fmla="*/ 1592231 w 7638225"/>
              <a:gd name="connsiteY157" fmla="*/ 719138 h 3552825"/>
              <a:gd name="connsiteX158" fmla="*/ 1573182 w 7638225"/>
              <a:gd name="connsiteY158" fmla="*/ 681038 h 3552825"/>
              <a:gd name="connsiteX159" fmla="*/ 1546987 w 7638225"/>
              <a:gd name="connsiteY159" fmla="*/ 645318 h 3552825"/>
              <a:gd name="connsiteX160" fmla="*/ 1532700 w 7638225"/>
              <a:gd name="connsiteY160" fmla="*/ 609600 h 3552825"/>
              <a:gd name="connsiteX161" fmla="*/ 1504125 w 7638225"/>
              <a:gd name="connsiteY161" fmla="*/ 600075 h 3552825"/>
              <a:gd name="connsiteX162" fmla="*/ 1475550 w 7638225"/>
              <a:gd name="connsiteY162" fmla="*/ 581025 h 3552825"/>
              <a:gd name="connsiteX163" fmla="*/ 1427925 w 7638225"/>
              <a:gd name="connsiteY163" fmla="*/ 495300 h 3552825"/>
              <a:gd name="connsiteX164" fmla="*/ 1399350 w 7638225"/>
              <a:gd name="connsiteY164" fmla="*/ 476250 h 3552825"/>
              <a:gd name="connsiteX165" fmla="*/ 1380300 w 7638225"/>
              <a:gd name="connsiteY165" fmla="*/ 447675 h 3552825"/>
              <a:gd name="connsiteX166" fmla="*/ 1351725 w 7638225"/>
              <a:gd name="connsiteY166" fmla="*/ 438150 h 3552825"/>
              <a:gd name="connsiteX167" fmla="*/ 1294575 w 7638225"/>
              <a:gd name="connsiteY167" fmla="*/ 400050 h 3552825"/>
              <a:gd name="connsiteX168" fmla="*/ 1294575 w 7638225"/>
              <a:gd name="connsiteY168" fmla="*/ 400050 h 3552825"/>
              <a:gd name="connsiteX169" fmla="*/ 1237425 w 7638225"/>
              <a:gd name="connsiteY169" fmla="*/ 342900 h 3552825"/>
              <a:gd name="connsiteX170" fmla="*/ 1208850 w 7638225"/>
              <a:gd name="connsiteY170" fmla="*/ 314325 h 3552825"/>
              <a:gd name="connsiteX171" fmla="*/ 1189800 w 7638225"/>
              <a:gd name="connsiteY171" fmla="*/ 285750 h 3552825"/>
              <a:gd name="connsiteX172" fmla="*/ 1311243 w 7638225"/>
              <a:gd name="connsiteY172" fmla="*/ 302418 h 3552825"/>
              <a:gd name="connsiteX173" fmla="*/ 1289813 w 7638225"/>
              <a:gd name="connsiteY173" fmla="*/ 235744 h 3552825"/>
              <a:gd name="connsiteX174" fmla="*/ 1168369 w 7638225"/>
              <a:gd name="connsiteY174" fmla="*/ 157162 h 3552825"/>
              <a:gd name="connsiteX175" fmla="*/ 1044543 w 7638225"/>
              <a:gd name="connsiteY175" fmla="*/ 154781 h 3552825"/>
              <a:gd name="connsiteX176" fmla="*/ 989775 w 7638225"/>
              <a:gd name="connsiteY176" fmla="*/ 123825 h 3552825"/>
              <a:gd name="connsiteX177" fmla="*/ 970725 w 7638225"/>
              <a:gd name="connsiteY177" fmla="*/ 95250 h 3552825"/>
              <a:gd name="connsiteX178" fmla="*/ 913575 w 7638225"/>
              <a:gd name="connsiteY178" fmla="*/ 47625 h 3552825"/>
              <a:gd name="connsiteX179" fmla="*/ 894525 w 7638225"/>
              <a:gd name="connsiteY179" fmla="*/ 19050 h 3552825"/>
              <a:gd name="connsiteX180" fmla="*/ 837375 w 7638225"/>
              <a:gd name="connsiteY180" fmla="*/ 9525 h 3552825"/>
              <a:gd name="connsiteX181" fmla="*/ 799275 w 7638225"/>
              <a:gd name="connsiteY181" fmla="*/ 0 h 3552825"/>
              <a:gd name="connsiteX182" fmla="*/ 656400 w 7638225"/>
              <a:gd name="connsiteY182" fmla="*/ 9525 h 3552825"/>
              <a:gd name="connsiteX183" fmla="*/ 599250 w 7638225"/>
              <a:gd name="connsiteY183" fmla="*/ 57150 h 3552825"/>
              <a:gd name="connsiteX184" fmla="*/ 504000 w 7638225"/>
              <a:gd name="connsiteY184" fmla="*/ 66675 h 3552825"/>
              <a:gd name="connsiteX185" fmla="*/ 427800 w 7638225"/>
              <a:gd name="connsiteY185" fmla="*/ 85725 h 3552825"/>
              <a:gd name="connsiteX186" fmla="*/ 418275 w 7638225"/>
              <a:gd name="connsiteY186" fmla="*/ 114300 h 3552825"/>
              <a:gd name="connsiteX187" fmla="*/ 446850 w 7638225"/>
              <a:gd name="connsiteY187" fmla="*/ 180975 h 3552825"/>
              <a:gd name="connsiteX188" fmla="*/ 504000 w 7638225"/>
              <a:gd name="connsiteY188" fmla="*/ 219075 h 3552825"/>
              <a:gd name="connsiteX189" fmla="*/ 513525 w 7638225"/>
              <a:gd name="connsiteY189" fmla="*/ 319087 h 3552825"/>
              <a:gd name="connsiteX190" fmla="*/ 480188 w 7638225"/>
              <a:gd name="connsiteY190" fmla="*/ 381000 h 3552825"/>
              <a:gd name="connsiteX191" fmla="*/ 456375 w 7638225"/>
              <a:gd name="connsiteY191" fmla="*/ 419100 h 3552825"/>
              <a:gd name="connsiteX192" fmla="*/ 399225 w 7638225"/>
              <a:gd name="connsiteY192" fmla="*/ 447675 h 3552825"/>
              <a:gd name="connsiteX193" fmla="*/ 301594 w 7638225"/>
              <a:gd name="connsiteY193" fmla="*/ 447675 h 3552825"/>
              <a:gd name="connsiteX194" fmla="*/ 275400 w 7638225"/>
              <a:gd name="connsiteY194" fmla="*/ 409575 h 3552825"/>
              <a:gd name="connsiteX195" fmla="*/ 18225 w 7638225"/>
              <a:gd name="connsiteY195" fmla="*/ 397669 h 3552825"/>
              <a:gd name="connsiteX196" fmla="*/ 56325 w 7638225"/>
              <a:gd name="connsiteY196" fmla="*/ 447675 h 3552825"/>
              <a:gd name="connsiteX197" fmla="*/ 72994 w 7638225"/>
              <a:gd name="connsiteY197" fmla="*/ 511969 h 3552825"/>
              <a:gd name="connsiteX198" fmla="*/ 3938 w 7638225"/>
              <a:gd name="connsiteY198" fmla="*/ 561975 h 3552825"/>
              <a:gd name="connsiteX199" fmla="*/ 30131 w 7638225"/>
              <a:gd name="connsiteY199" fmla="*/ 619125 h 3552825"/>
              <a:gd name="connsiteX200" fmla="*/ 46800 w 7638225"/>
              <a:gd name="connsiteY200" fmla="*/ 666750 h 3552825"/>
              <a:gd name="connsiteX201" fmla="*/ 65850 w 7638225"/>
              <a:gd name="connsiteY201" fmla="*/ 723900 h 3552825"/>
              <a:gd name="connsiteX202" fmla="*/ 163481 w 7638225"/>
              <a:gd name="connsiteY202" fmla="*/ 726281 h 3552825"/>
              <a:gd name="connsiteX203" fmla="*/ 199200 w 7638225"/>
              <a:gd name="connsiteY203" fmla="*/ 762000 h 3552825"/>
              <a:gd name="connsiteX204" fmla="*/ 256350 w 7638225"/>
              <a:gd name="connsiteY204" fmla="*/ 781050 h 3552825"/>
              <a:gd name="connsiteX205" fmla="*/ 284925 w 7638225"/>
              <a:gd name="connsiteY205" fmla="*/ 790575 h 3552825"/>
              <a:gd name="connsiteX206" fmla="*/ 303975 w 7638225"/>
              <a:gd name="connsiteY206" fmla="*/ 847725 h 3552825"/>
              <a:gd name="connsiteX207" fmla="*/ 323025 w 7638225"/>
              <a:gd name="connsiteY207" fmla="*/ 885825 h 3552825"/>
              <a:gd name="connsiteX0" fmla="*/ 7200075 w 7638225"/>
              <a:gd name="connsiteY0" fmla="*/ 3552825 h 3552825"/>
              <a:gd name="connsiteX1" fmla="*/ 7176263 w 7638225"/>
              <a:gd name="connsiteY1" fmla="*/ 3548063 h 3552825"/>
              <a:gd name="connsiteX2" fmla="*/ 7228650 w 7638225"/>
              <a:gd name="connsiteY2" fmla="*/ 3495675 h 3552825"/>
              <a:gd name="connsiteX3" fmla="*/ 7219125 w 7638225"/>
              <a:gd name="connsiteY3" fmla="*/ 3457575 h 3552825"/>
              <a:gd name="connsiteX4" fmla="*/ 7223887 w 7638225"/>
              <a:gd name="connsiteY4" fmla="*/ 3352800 h 3552825"/>
              <a:gd name="connsiteX5" fmla="*/ 7247700 w 7638225"/>
              <a:gd name="connsiteY5" fmla="*/ 3343275 h 3552825"/>
              <a:gd name="connsiteX6" fmla="*/ 7259606 w 7638225"/>
              <a:gd name="connsiteY6" fmla="*/ 3257550 h 3552825"/>
              <a:gd name="connsiteX7" fmla="*/ 7323900 w 7638225"/>
              <a:gd name="connsiteY7" fmla="*/ 3219450 h 3552825"/>
              <a:gd name="connsiteX8" fmla="*/ 7333425 w 7638225"/>
              <a:gd name="connsiteY8" fmla="*/ 3190875 h 3552825"/>
              <a:gd name="connsiteX9" fmla="*/ 7345331 w 7638225"/>
              <a:gd name="connsiteY9" fmla="*/ 2988469 h 3552825"/>
              <a:gd name="connsiteX10" fmla="*/ 7426294 w 7638225"/>
              <a:gd name="connsiteY10" fmla="*/ 2924175 h 3552825"/>
              <a:gd name="connsiteX11" fmla="*/ 7488206 w 7638225"/>
              <a:gd name="connsiteY11" fmla="*/ 2962275 h 3552825"/>
              <a:gd name="connsiteX12" fmla="*/ 7542975 w 7638225"/>
              <a:gd name="connsiteY12" fmla="*/ 2947988 h 3552825"/>
              <a:gd name="connsiteX13" fmla="*/ 7590600 w 7638225"/>
              <a:gd name="connsiteY13" fmla="*/ 2867025 h 3552825"/>
              <a:gd name="connsiteX14" fmla="*/ 7600125 w 7638225"/>
              <a:gd name="connsiteY14" fmla="*/ 2838450 h 3552825"/>
              <a:gd name="connsiteX15" fmla="*/ 7628700 w 7638225"/>
              <a:gd name="connsiteY15" fmla="*/ 2819400 h 3552825"/>
              <a:gd name="connsiteX16" fmla="*/ 7638225 w 7638225"/>
              <a:gd name="connsiteY16" fmla="*/ 2790825 h 3552825"/>
              <a:gd name="connsiteX17" fmla="*/ 7628700 w 7638225"/>
              <a:gd name="connsiteY17" fmla="*/ 2752725 h 3552825"/>
              <a:gd name="connsiteX18" fmla="*/ 7504875 w 7638225"/>
              <a:gd name="connsiteY18" fmla="*/ 2714625 h 3552825"/>
              <a:gd name="connsiteX19" fmla="*/ 7476300 w 7638225"/>
              <a:gd name="connsiteY19" fmla="*/ 2705100 h 3552825"/>
              <a:gd name="connsiteX20" fmla="*/ 7447725 w 7638225"/>
              <a:gd name="connsiteY20" fmla="*/ 2676525 h 3552825"/>
              <a:gd name="connsiteX21" fmla="*/ 7419150 w 7638225"/>
              <a:gd name="connsiteY21" fmla="*/ 2657475 h 3552825"/>
              <a:gd name="connsiteX22" fmla="*/ 7257225 w 7638225"/>
              <a:gd name="connsiteY22" fmla="*/ 2619375 h 3552825"/>
              <a:gd name="connsiteX23" fmla="*/ 7190550 w 7638225"/>
              <a:gd name="connsiteY23" fmla="*/ 2600325 h 3552825"/>
              <a:gd name="connsiteX24" fmla="*/ 7085775 w 7638225"/>
              <a:gd name="connsiteY24" fmla="*/ 2571750 h 3552825"/>
              <a:gd name="connsiteX25" fmla="*/ 7057200 w 7638225"/>
              <a:gd name="connsiteY25" fmla="*/ 2552700 h 3552825"/>
              <a:gd name="connsiteX26" fmla="*/ 6981000 w 7638225"/>
              <a:gd name="connsiteY26" fmla="*/ 2543175 h 3552825"/>
              <a:gd name="connsiteX27" fmla="*/ 6952425 w 7638225"/>
              <a:gd name="connsiteY27" fmla="*/ 2533650 h 3552825"/>
              <a:gd name="connsiteX28" fmla="*/ 6857175 w 7638225"/>
              <a:gd name="connsiteY28" fmla="*/ 2552700 h 3552825"/>
              <a:gd name="connsiteX29" fmla="*/ 6828600 w 7638225"/>
              <a:gd name="connsiteY29" fmla="*/ 2571750 h 3552825"/>
              <a:gd name="connsiteX30" fmla="*/ 6771450 w 7638225"/>
              <a:gd name="connsiteY30" fmla="*/ 2590800 h 3552825"/>
              <a:gd name="connsiteX31" fmla="*/ 6742875 w 7638225"/>
              <a:gd name="connsiteY31" fmla="*/ 2609850 h 3552825"/>
              <a:gd name="connsiteX32" fmla="*/ 6714300 w 7638225"/>
              <a:gd name="connsiteY32" fmla="*/ 2619375 h 3552825"/>
              <a:gd name="connsiteX33" fmla="*/ 6657150 w 7638225"/>
              <a:gd name="connsiteY33" fmla="*/ 2657475 h 3552825"/>
              <a:gd name="connsiteX34" fmla="*/ 6600000 w 7638225"/>
              <a:gd name="connsiteY34" fmla="*/ 2619375 h 3552825"/>
              <a:gd name="connsiteX35" fmla="*/ 6542850 w 7638225"/>
              <a:gd name="connsiteY35" fmla="*/ 2581275 h 3552825"/>
              <a:gd name="connsiteX36" fmla="*/ 6514275 w 7638225"/>
              <a:gd name="connsiteY36" fmla="*/ 2562225 h 3552825"/>
              <a:gd name="connsiteX37" fmla="*/ 6428550 w 7638225"/>
              <a:gd name="connsiteY37" fmla="*/ 2543175 h 3552825"/>
              <a:gd name="connsiteX38" fmla="*/ 6247575 w 7638225"/>
              <a:gd name="connsiteY38" fmla="*/ 2533650 h 3552825"/>
              <a:gd name="connsiteX39" fmla="*/ 6171375 w 7638225"/>
              <a:gd name="connsiteY39" fmla="*/ 2552700 h 3552825"/>
              <a:gd name="connsiteX40" fmla="*/ 6142800 w 7638225"/>
              <a:gd name="connsiteY40" fmla="*/ 2571750 h 3552825"/>
              <a:gd name="connsiteX41" fmla="*/ 6133275 w 7638225"/>
              <a:gd name="connsiteY41" fmla="*/ 2619375 h 3552825"/>
              <a:gd name="connsiteX42" fmla="*/ 6076125 w 7638225"/>
              <a:gd name="connsiteY42" fmla="*/ 2647950 h 3552825"/>
              <a:gd name="connsiteX43" fmla="*/ 5876100 w 7638225"/>
              <a:gd name="connsiteY43" fmla="*/ 2647950 h 3552825"/>
              <a:gd name="connsiteX44" fmla="*/ 5838000 w 7638225"/>
              <a:gd name="connsiteY44" fmla="*/ 2657475 h 3552825"/>
              <a:gd name="connsiteX45" fmla="*/ 5780850 w 7638225"/>
              <a:gd name="connsiteY45" fmla="*/ 2676525 h 3552825"/>
              <a:gd name="connsiteX46" fmla="*/ 5771325 w 7638225"/>
              <a:gd name="connsiteY46" fmla="*/ 2781300 h 3552825"/>
              <a:gd name="connsiteX47" fmla="*/ 5730844 w 7638225"/>
              <a:gd name="connsiteY47" fmla="*/ 2831306 h 3552825"/>
              <a:gd name="connsiteX48" fmla="*/ 5609400 w 7638225"/>
              <a:gd name="connsiteY48" fmla="*/ 2781300 h 3552825"/>
              <a:gd name="connsiteX49" fmla="*/ 5552250 w 7638225"/>
              <a:gd name="connsiteY49" fmla="*/ 2762250 h 3552825"/>
              <a:gd name="connsiteX50" fmla="*/ 5523675 w 7638225"/>
              <a:gd name="connsiteY50" fmla="*/ 2752725 h 3552825"/>
              <a:gd name="connsiteX51" fmla="*/ 5466525 w 7638225"/>
              <a:gd name="connsiteY51" fmla="*/ 2714625 h 3552825"/>
              <a:gd name="connsiteX52" fmla="*/ 5428425 w 7638225"/>
              <a:gd name="connsiteY52" fmla="*/ 2690813 h 3552825"/>
              <a:gd name="connsiteX53" fmla="*/ 5323650 w 7638225"/>
              <a:gd name="connsiteY53" fmla="*/ 2669381 h 3552825"/>
              <a:gd name="connsiteX54" fmla="*/ 5180775 w 7638225"/>
              <a:gd name="connsiteY54" fmla="*/ 2590800 h 3552825"/>
              <a:gd name="connsiteX55" fmla="*/ 5199825 w 7638225"/>
              <a:gd name="connsiteY55" fmla="*/ 2562225 h 3552825"/>
              <a:gd name="connsiteX56" fmla="*/ 5256975 w 7638225"/>
              <a:gd name="connsiteY56" fmla="*/ 2543175 h 3552825"/>
              <a:gd name="connsiteX57" fmla="*/ 5295075 w 7638225"/>
              <a:gd name="connsiteY57" fmla="*/ 2486025 h 3552825"/>
              <a:gd name="connsiteX58" fmla="*/ 5314125 w 7638225"/>
              <a:gd name="connsiteY58" fmla="*/ 2457450 h 3552825"/>
              <a:gd name="connsiteX59" fmla="*/ 5304600 w 7638225"/>
              <a:gd name="connsiteY59" fmla="*/ 2400300 h 3552825"/>
              <a:gd name="connsiteX60" fmla="*/ 5266500 w 7638225"/>
              <a:gd name="connsiteY60" fmla="*/ 2390775 h 3552825"/>
              <a:gd name="connsiteX61" fmla="*/ 5209350 w 7638225"/>
              <a:gd name="connsiteY61" fmla="*/ 2371725 h 3552825"/>
              <a:gd name="connsiteX62" fmla="*/ 5180775 w 7638225"/>
              <a:gd name="connsiteY62" fmla="*/ 2362200 h 3552825"/>
              <a:gd name="connsiteX63" fmla="*/ 5152200 w 7638225"/>
              <a:gd name="connsiteY63" fmla="*/ 2352675 h 3552825"/>
              <a:gd name="connsiteX64" fmla="*/ 5102194 w 7638225"/>
              <a:gd name="connsiteY64" fmla="*/ 2331243 h 3552825"/>
              <a:gd name="connsiteX65" fmla="*/ 5133150 w 7638225"/>
              <a:gd name="connsiteY65" fmla="*/ 2257425 h 3552825"/>
              <a:gd name="connsiteX66" fmla="*/ 5123625 w 7638225"/>
              <a:gd name="connsiteY66" fmla="*/ 2143125 h 3552825"/>
              <a:gd name="connsiteX67" fmla="*/ 5095050 w 7638225"/>
              <a:gd name="connsiteY67" fmla="*/ 2124075 h 3552825"/>
              <a:gd name="connsiteX68" fmla="*/ 5009325 w 7638225"/>
              <a:gd name="connsiteY68" fmla="*/ 2114550 h 3552825"/>
              <a:gd name="connsiteX69" fmla="*/ 5037900 w 7638225"/>
              <a:gd name="connsiteY69" fmla="*/ 2028825 h 3552825"/>
              <a:gd name="connsiteX70" fmla="*/ 5047425 w 7638225"/>
              <a:gd name="connsiteY70" fmla="*/ 2000250 h 3552825"/>
              <a:gd name="connsiteX71" fmla="*/ 5047425 w 7638225"/>
              <a:gd name="connsiteY71" fmla="*/ 1945481 h 3552825"/>
              <a:gd name="connsiteX72" fmla="*/ 4935506 w 7638225"/>
              <a:gd name="connsiteY72" fmla="*/ 1909763 h 3552825"/>
              <a:gd name="connsiteX73" fmla="*/ 4923600 w 7638225"/>
              <a:gd name="connsiteY73" fmla="*/ 1828800 h 3552825"/>
              <a:gd name="connsiteX74" fmla="*/ 4809300 w 7638225"/>
              <a:gd name="connsiteY74" fmla="*/ 1819275 h 3552825"/>
              <a:gd name="connsiteX75" fmla="*/ 4780725 w 7638225"/>
              <a:gd name="connsiteY75" fmla="*/ 1809750 h 3552825"/>
              <a:gd name="connsiteX76" fmla="*/ 4723575 w 7638225"/>
              <a:gd name="connsiteY76" fmla="*/ 1781175 h 3552825"/>
              <a:gd name="connsiteX77" fmla="*/ 4704525 w 7638225"/>
              <a:gd name="connsiteY77" fmla="*/ 1752600 h 3552825"/>
              <a:gd name="connsiteX78" fmla="*/ 4685475 w 7638225"/>
              <a:gd name="connsiteY78" fmla="*/ 1676400 h 3552825"/>
              <a:gd name="connsiteX79" fmla="*/ 4647375 w 7638225"/>
              <a:gd name="connsiteY79" fmla="*/ 1619250 h 3552825"/>
              <a:gd name="connsiteX80" fmla="*/ 4590225 w 7638225"/>
              <a:gd name="connsiteY80" fmla="*/ 1600200 h 3552825"/>
              <a:gd name="connsiteX81" fmla="*/ 4371150 w 7638225"/>
              <a:gd name="connsiteY81" fmla="*/ 1609725 h 3552825"/>
              <a:gd name="connsiteX82" fmla="*/ 4352100 w 7638225"/>
              <a:gd name="connsiteY82" fmla="*/ 1638300 h 3552825"/>
              <a:gd name="connsiteX83" fmla="*/ 4342575 w 7638225"/>
              <a:gd name="connsiteY83" fmla="*/ 1704975 h 3552825"/>
              <a:gd name="connsiteX84" fmla="*/ 4314000 w 7638225"/>
              <a:gd name="connsiteY84" fmla="*/ 1724025 h 3552825"/>
              <a:gd name="connsiteX85" fmla="*/ 4228275 w 7638225"/>
              <a:gd name="connsiteY85" fmla="*/ 1714500 h 3552825"/>
              <a:gd name="connsiteX86" fmla="*/ 4199700 w 7638225"/>
              <a:gd name="connsiteY86" fmla="*/ 1619250 h 3552825"/>
              <a:gd name="connsiteX87" fmla="*/ 4190175 w 7638225"/>
              <a:gd name="connsiteY87" fmla="*/ 1590675 h 3552825"/>
              <a:gd name="connsiteX88" fmla="*/ 4123500 w 7638225"/>
              <a:gd name="connsiteY88" fmla="*/ 1571625 h 3552825"/>
              <a:gd name="connsiteX89" fmla="*/ 3935382 w 7638225"/>
              <a:gd name="connsiteY89" fmla="*/ 1631156 h 3552825"/>
              <a:gd name="connsiteX90" fmla="*/ 3856800 w 7638225"/>
              <a:gd name="connsiteY90" fmla="*/ 1631156 h 3552825"/>
              <a:gd name="connsiteX91" fmla="*/ 3828225 w 7638225"/>
              <a:gd name="connsiteY91" fmla="*/ 1619250 h 3552825"/>
              <a:gd name="connsiteX92" fmla="*/ 3759169 w 7638225"/>
              <a:gd name="connsiteY92" fmla="*/ 1626394 h 3552825"/>
              <a:gd name="connsiteX93" fmla="*/ 3856800 w 7638225"/>
              <a:gd name="connsiteY93" fmla="*/ 1719263 h 3552825"/>
              <a:gd name="connsiteX94" fmla="*/ 3835369 w 7638225"/>
              <a:gd name="connsiteY94" fmla="*/ 1774032 h 3552825"/>
              <a:gd name="connsiteX95" fmla="*/ 3818700 w 7638225"/>
              <a:gd name="connsiteY95" fmla="*/ 1809750 h 3552825"/>
              <a:gd name="connsiteX96" fmla="*/ 3837750 w 7638225"/>
              <a:gd name="connsiteY96" fmla="*/ 1876425 h 3552825"/>
              <a:gd name="connsiteX97" fmla="*/ 3828225 w 7638225"/>
              <a:gd name="connsiteY97" fmla="*/ 1957388 h 3552825"/>
              <a:gd name="connsiteX98" fmla="*/ 3830606 w 7638225"/>
              <a:gd name="connsiteY98" fmla="*/ 2016918 h 3552825"/>
              <a:gd name="connsiteX99" fmla="*/ 3723450 w 7638225"/>
              <a:gd name="connsiteY99" fmla="*/ 1976438 h 3552825"/>
              <a:gd name="connsiteX100" fmla="*/ 3675825 w 7638225"/>
              <a:gd name="connsiteY100" fmla="*/ 1955006 h 3552825"/>
              <a:gd name="connsiteX101" fmla="*/ 3559144 w 7638225"/>
              <a:gd name="connsiteY101" fmla="*/ 1959768 h 3552825"/>
              <a:gd name="connsiteX102" fmla="*/ 3552001 w 7638225"/>
              <a:gd name="connsiteY102" fmla="*/ 2019300 h 3552825"/>
              <a:gd name="connsiteX103" fmla="*/ 3428175 w 7638225"/>
              <a:gd name="connsiteY103" fmla="*/ 2019300 h 3552825"/>
              <a:gd name="connsiteX104" fmla="*/ 3399600 w 7638225"/>
              <a:gd name="connsiteY104" fmla="*/ 2038350 h 3552825"/>
              <a:gd name="connsiteX105" fmla="*/ 3361500 w 7638225"/>
              <a:gd name="connsiteY105" fmla="*/ 2028825 h 3552825"/>
              <a:gd name="connsiteX106" fmla="*/ 3332925 w 7638225"/>
              <a:gd name="connsiteY106" fmla="*/ 2019300 h 3552825"/>
              <a:gd name="connsiteX107" fmla="*/ 3256725 w 7638225"/>
              <a:gd name="connsiteY107" fmla="*/ 2000250 h 3552825"/>
              <a:gd name="connsiteX108" fmla="*/ 3228150 w 7638225"/>
              <a:gd name="connsiteY108" fmla="*/ 1981200 h 3552825"/>
              <a:gd name="connsiteX109" fmla="*/ 3142425 w 7638225"/>
              <a:gd name="connsiteY109" fmla="*/ 1885950 h 3552825"/>
              <a:gd name="connsiteX110" fmla="*/ 3094800 w 7638225"/>
              <a:gd name="connsiteY110" fmla="*/ 1847850 h 3552825"/>
              <a:gd name="connsiteX111" fmla="*/ 2970975 w 7638225"/>
              <a:gd name="connsiteY111" fmla="*/ 1826418 h 3552825"/>
              <a:gd name="connsiteX112" fmla="*/ 2918587 w 7638225"/>
              <a:gd name="connsiteY112" fmla="*/ 1828800 h 3552825"/>
              <a:gd name="connsiteX113" fmla="*/ 2870963 w 7638225"/>
              <a:gd name="connsiteY113" fmla="*/ 1850232 h 3552825"/>
              <a:gd name="connsiteX114" fmla="*/ 2818575 w 7638225"/>
              <a:gd name="connsiteY114" fmla="*/ 1857375 h 3552825"/>
              <a:gd name="connsiteX115" fmla="*/ 2770950 w 7638225"/>
              <a:gd name="connsiteY115" fmla="*/ 1800225 h 3552825"/>
              <a:gd name="connsiteX116" fmla="*/ 2742375 w 7638225"/>
              <a:gd name="connsiteY116" fmla="*/ 1781175 h 3552825"/>
              <a:gd name="connsiteX117" fmla="*/ 2685225 w 7638225"/>
              <a:gd name="connsiteY117" fmla="*/ 1762125 h 3552825"/>
              <a:gd name="connsiteX118" fmla="*/ 2609025 w 7638225"/>
              <a:gd name="connsiteY118" fmla="*/ 1743075 h 3552825"/>
              <a:gd name="connsiteX119" fmla="*/ 2494725 w 7638225"/>
              <a:gd name="connsiteY119" fmla="*/ 1685925 h 3552825"/>
              <a:gd name="connsiteX120" fmla="*/ 2475675 w 7638225"/>
              <a:gd name="connsiteY120" fmla="*/ 1657350 h 3552825"/>
              <a:gd name="connsiteX121" fmla="*/ 2401856 w 7638225"/>
              <a:gd name="connsiteY121" fmla="*/ 1616869 h 3552825"/>
              <a:gd name="connsiteX122" fmla="*/ 2478056 w 7638225"/>
              <a:gd name="connsiteY122" fmla="*/ 1564482 h 3552825"/>
              <a:gd name="connsiteX123" fmla="*/ 2492344 w 7638225"/>
              <a:gd name="connsiteY123" fmla="*/ 1524000 h 3552825"/>
              <a:gd name="connsiteX124" fmla="*/ 2370900 w 7638225"/>
              <a:gd name="connsiteY124" fmla="*/ 1447800 h 3552825"/>
              <a:gd name="connsiteX125" fmla="*/ 2342325 w 7638225"/>
              <a:gd name="connsiteY125" fmla="*/ 1419225 h 3552825"/>
              <a:gd name="connsiteX126" fmla="*/ 2313750 w 7638225"/>
              <a:gd name="connsiteY126" fmla="*/ 1409700 h 3552825"/>
              <a:gd name="connsiteX127" fmla="*/ 2199450 w 7638225"/>
              <a:gd name="connsiteY127" fmla="*/ 1362075 h 3552825"/>
              <a:gd name="connsiteX128" fmla="*/ 2170875 w 7638225"/>
              <a:gd name="connsiteY128" fmla="*/ 1352550 h 3552825"/>
              <a:gd name="connsiteX129" fmla="*/ 2113725 w 7638225"/>
              <a:gd name="connsiteY129" fmla="*/ 1371600 h 3552825"/>
              <a:gd name="connsiteX130" fmla="*/ 2073244 w 7638225"/>
              <a:gd name="connsiteY130" fmla="*/ 1359694 h 3552825"/>
              <a:gd name="connsiteX131" fmla="*/ 2042287 w 7638225"/>
              <a:gd name="connsiteY131" fmla="*/ 1331119 h 3552825"/>
              <a:gd name="connsiteX132" fmla="*/ 2037525 w 7638225"/>
              <a:gd name="connsiteY132" fmla="*/ 1276350 h 3552825"/>
              <a:gd name="connsiteX133" fmla="*/ 2023238 w 7638225"/>
              <a:gd name="connsiteY133" fmla="*/ 1209675 h 3552825"/>
              <a:gd name="connsiteX134" fmla="*/ 1970850 w 7638225"/>
              <a:gd name="connsiteY134" fmla="*/ 1154906 h 3552825"/>
              <a:gd name="connsiteX135" fmla="*/ 1927988 w 7638225"/>
              <a:gd name="connsiteY135" fmla="*/ 1109662 h 3552825"/>
              <a:gd name="connsiteX136" fmla="*/ 1904175 w 7638225"/>
              <a:gd name="connsiteY136" fmla="*/ 1057275 h 3552825"/>
              <a:gd name="connsiteX137" fmla="*/ 1866075 w 7638225"/>
              <a:gd name="connsiteY137" fmla="*/ 1019175 h 3552825"/>
              <a:gd name="connsiteX138" fmla="*/ 1837500 w 7638225"/>
              <a:gd name="connsiteY138" fmla="*/ 1009650 h 3552825"/>
              <a:gd name="connsiteX139" fmla="*/ 1808925 w 7638225"/>
              <a:gd name="connsiteY139" fmla="*/ 1000125 h 3552825"/>
              <a:gd name="connsiteX140" fmla="*/ 1780350 w 7638225"/>
              <a:gd name="connsiteY140" fmla="*/ 981075 h 3552825"/>
              <a:gd name="connsiteX141" fmla="*/ 1723200 w 7638225"/>
              <a:gd name="connsiteY141" fmla="*/ 1009650 h 3552825"/>
              <a:gd name="connsiteX142" fmla="*/ 1704150 w 7638225"/>
              <a:gd name="connsiteY142" fmla="*/ 1038225 h 3552825"/>
              <a:gd name="connsiteX143" fmla="*/ 1594612 w 7638225"/>
              <a:gd name="connsiteY143" fmla="*/ 1090613 h 3552825"/>
              <a:gd name="connsiteX144" fmla="*/ 1408875 w 7638225"/>
              <a:gd name="connsiteY144" fmla="*/ 1038225 h 3552825"/>
              <a:gd name="connsiteX145" fmla="*/ 1335056 w 7638225"/>
              <a:gd name="connsiteY145" fmla="*/ 1050132 h 3552825"/>
              <a:gd name="connsiteX146" fmla="*/ 1289813 w 7638225"/>
              <a:gd name="connsiteY146" fmla="*/ 1045369 h 3552825"/>
              <a:gd name="connsiteX147" fmla="*/ 1263619 w 7638225"/>
              <a:gd name="connsiteY147" fmla="*/ 995362 h 3552825"/>
              <a:gd name="connsiteX148" fmla="*/ 1227900 w 7638225"/>
              <a:gd name="connsiteY148" fmla="*/ 957263 h 3552825"/>
              <a:gd name="connsiteX149" fmla="*/ 1323150 w 7638225"/>
              <a:gd name="connsiteY149" fmla="*/ 952500 h 3552825"/>
              <a:gd name="connsiteX150" fmla="*/ 1351725 w 7638225"/>
              <a:gd name="connsiteY150" fmla="*/ 942975 h 3552825"/>
              <a:gd name="connsiteX151" fmla="*/ 1380300 w 7638225"/>
              <a:gd name="connsiteY151" fmla="*/ 914400 h 3552825"/>
              <a:gd name="connsiteX152" fmla="*/ 1389825 w 7638225"/>
              <a:gd name="connsiteY152" fmla="*/ 885825 h 3552825"/>
              <a:gd name="connsiteX153" fmla="*/ 1475550 w 7638225"/>
              <a:gd name="connsiteY153" fmla="*/ 838200 h 3552825"/>
              <a:gd name="connsiteX154" fmla="*/ 1551750 w 7638225"/>
              <a:gd name="connsiteY154" fmla="*/ 828675 h 3552825"/>
              <a:gd name="connsiteX155" fmla="*/ 1608900 w 7638225"/>
              <a:gd name="connsiteY155" fmla="*/ 800100 h 3552825"/>
              <a:gd name="connsiteX156" fmla="*/ 1618425 w 7638225"/>
              <a:gd name="connsiteY156" fmla="*/ 771525 h 3552825"/>
              <a:gd name="connsiteX157" fmla="*/ 1592231 w 7638225"/>
              <a:gd name="connsiteY157" fmla="*/ 719138 h 3552825"/>
              <a:gd name="connsiteX158" fmla="*/ 1573182 w 7638225"/>
              <a:gd name="connsiteY158" fmla="*/ 681038 h 3552825"/>
              <a:gd name="connsiteX159" fmla="*/ 1546987 w 7638225"/>
              <a:gd name="connsiteY159" fmla="*/ 645318 h 3552825"/>
              <a:gd name="connsiteX160" fmla="*/ 1532700 w 7638225"/>
              <a:gd name="connsiteY160" fmla="*/ 609600 h 3552825"/>
              <a:gd name="connsiteX161" fmla="*/ 1504125 w 7638225"/>
              <a:gd name="connsiteY161" fmla="*/ 600075 h 3552825"/>
              <a:gd name="connsiteX162" fmla="*/ 1475550 w 7638225"/>
              <a:gd name="connsiteY162" fmla="*/ 581025 h 3552825"/>
              <a:gd name="connsiteX163" fmla="*/ 1427925 w 7638225"/>
              <a:gd name="connsiteY163" fmla="*/ 495300 h 3552825"/>
              <a:gd name="connsiteX164" fmla="*/ 1399350 w 7638225"/>
              <a:gd name="connsiteY164" fmla="*/ 476250 h 3552825"/>
              <a:gd name="connsiteX165" fmla="*/ 1380300 w 7638225"/>
              <a:gd name="connsiteY165" fmla="*/ 447675 h 3552825"/>
              <a:gd name="connsiteX166" fmla="*/ 1351725 w 7638225"/>
              <a:gd name="connsiteY166" fmla="*/ 438150 h 3552825"/>
              <a:gd name="connsiteX167" fmla="*/ 1294575 w 7638225"/>
              <a:gd name="connsiteY167" fmla="*/ 400050 h 3552825"/>
              <a:gd name="connsiteX168" fmla="*/ 1294575 w 7638225"/>
              <a:gd name="connsiteY168" fmla="*/ 400050 h 3552825"/>
              <a:gd name="connsiteX169" fmla="*/ 1237425 w 7638225"/>
              <a:gd name="connsiteY169" fmla="*/ 342900 h 3552825"/>
              <a:gd name="connsiteX170" fmla="*/ 1208850 w 7638225"/>
              <a:gd name="connsiteY170" fmla="*/ 314325 h 3552825"/>
              <a:gd name="connsiteX171" fmla="*/ 1189800 w 7638225"/>
              <a:gd name="connsiteY171" fmla="*/ 285750 h 3552825"/>
              <a:gd name="connsiteX172" fmla="*/ 1311243 w 7638225"/>
              <a:gd name="connsiteY172" fmla="*/ 302418 h 3552825"/>
              <a:gd name="connsiteX173" fmla="*/ 1289813 w 7638225"/>
              <a:gd name="connsiteY173" fmla="*/ 235744 h 3552825"/>
              <a:gd name="connsiteX174" fmla="*/ 1168369 w 7638225"/>
              <a:gd name="connsiteY174" fmla="*/ 157162 h 3552825"/>
              <a:gd name="connsiteX175" fmla="*/ 1044543 w 7638225"/>
              <a:gd name="connsiteY175" fmla="*/ 154781 h 3552825"/>
              <a:gd name="connsiteX176" fmla="*/ 989775 w 7638225"/>
              <a:gd name="connsiteY176" fmla="*/ 123825 h 3552825"/>
              <a:gd name="connsiteX177" fmla="*/ 970725 w 7638225"/>
              <a:gd name="connsiteY177" fmla="*/ 95250 h 3552825"/>
              <a:gd name="connsiteX178" fmla="*/ 913575 w 7638225"/>
              <a:gd name="connsiteY178" fmla="*/ 47625 h 3552825"/>
              <a:gd name="connsiteX179" fmla="*/ 894525 w 7638225"/>
              <a:gd name="connsiteY179" fmla="*/ 19050 h 3552825"/>
              <a:gd name="connsiteX180" fmla="*/ 837375 w 7638225"/>
              <a:gd name="connsiteY180" fmla="*/ 9525 h 3552825"/>
              <a:gd name="connsiteX181" fmla="*/ 799275 w 7638225"/>
              <a:gd name="connsiteY181" fmla="*/ 0 h 3552825"/>
              <a:gd name="connsiteX182" fmla="*/ 656400 w 7638225"/>
              <a:gd name="connsiteY182" fmla="*/ 9525 h 3552825"/>
              <a:gd name="connsiteX183" fmla="*/ 599250 w 7638225"/>
              <a:gd name="connsiteY183" fmla="*/ 57150 h 3552825"/>
              <a:gd name="connsiteX184" fmla="*/ 504000 w 7638225"/>
              <a:gd name="connsiteY184" fmla="*/ 66675 h 3552825"/>
              <a:gd name="connsiteX185" fmla="*/ 427800 w 7638225"/>
              <a:gd name="connsiteY185" fmla="*/ 85725 h 3552825"/>
              <a:gd name="connsiteX186" fmla="*/ 418275 w 7638225"/>
              <a:gd name="connsiteY186" fmla="*/ 114300 h 3552825"/>
              <a:gd name="connsiteX187" fmla="*/ 446850 w 7638225"/>
              <a:gd name="connsiteY187" fmla="*/ 180975 h 3552825"/>
              <a:gd name="connsiteX188" fmla="*/ 504000 w 7638225"/>
              <a:gd name="connsiteY188" fmla="*/ 219075 h 3552825"/>
              <a:gd name="connsiteX189" fmla="*/ 513525 w 7638225"/>
              <a:gd name="connsiteY189" fmla="*/ 319087 h 3552825"/>
              <a:gd name="connsiteX190" fmla="*/ 480188 w 7638225"/>
              <a:gd name="connsiteY190" fmla="*/ 381000 h 3552825"/>
              <a:gd name="connsiteX191" fmla="*/ 456375 w 7638225"/>
              <a:gd name="connsiteY191" fmla="*/ 419100 h 3552825"/>
              <a:gd name="connsiteX192" fmla="*/ 399225 w 7638225"/>
              <a:gd name="connsiteY192" fmla="*/ 447675 h 3552825"/>
              <a:gd name="connsiteX193" fmla="*/ 301594 w 7638225"/>
              <a:gd name="connsiteY193" fmla="*/ 447675 h 3552825"/>
              <a:gd name="connsiteX194" fmla="*/ 275400 w 7638225"/>
              <a:gd name="connsiteY194" fmla="*/ 409575 h 3552825"/>
              <a:gd name="connsiteX195" fmla="*/ 18225 w 7638225"/>
              <a:gd name="connsiteY195" fmla="*/ 397669 h 3552825"/>
              <a:gd name="connsiteX196" fmla="*/ 56325 w 7638225"/>
              <a:gd name="connsiteY196" fmla="*/ 447675 h 3552825"/>
              <a:gd name="connsiteX197" fmla="*/ 72994 w 7638225"/>
              <a:gd name="connsiteY197" fmla="*/ 511969 h 3552825"/>
              <a:gd name="connsiteX198" fmla="*/ 3938 w 7638225"/>
              <a:gd name="connsiteY198" fmla="*/ 561975 h 3552825"/>
              <a:gd name="connsiteX199" fmla="*/ 30131 w 7638225"/>
              <a:gd name="connsiteY199" fmla="*/ 619125 h 3552825"/>
              <a:gd name="connsiteX200" fmla="*/ 46800 w 7638225"/>
              <a:gd name="connsiteY200" fmla="*/ 666750 h 3552825"/>
              <a:gd name="connsiteX201" fmla="*/ 65850 w 7638225"/>
              <a:gd name="connsiteY201" fmla="*/ 723900 h 3552825"/>
              <a:gd name="connsiteX202" fmla="*/ 163481 w 7638225"/>
              <a:gd name="connsiteY202" fmla="*/ 726281 h 3552825"/>
              <a:gd name="connsiteX203" fmla="*/ 199200 w 7638225"/>
              <a:gd name="connsiteY203" fmla="*/ 762000 h 3552825"/>
              <a:gd name="connsiteX204" fmla="*/ 256350 w 7638225"/>
              <a:gd name="connsiteY204" fmla="*/ 781050 h 3552825"/>
              <a:gd name="connsiteX205" fmla="*/ 284925 w 7638225"/>
              <a:gd name="connsiteY205" fmla="*/ 790575 h 3552825"/>
              <a:gd name="connsiteX206" fmla="*/ 303975 w 7638225"/>
              <a:gd name="connsiteY206" fmla="*/ 847725 h 3552825"/>
              <a:gd name="connsiteX207" fmla="*/ 323025 w 7638225"/>
              <a:gd name="connsiteY207" fmla="*/ 885825 h 3552825"/>
              <a:gd name="connsiteX0" fmla="*/ 7200075 w 7638225"/>
              <a:gd name="connsiteY0" fmla="*/ 3552825 h 3552825"/>
              <a:gd name="connsiteX1" fmla="*/ 7176263 w 7638225"/>
              <a:gd name="connsiteY1" fmla="*/ 3548063 h 3552825"/>
              <a:gd name="connsiteX2" fmla="*/ 7228650 w 7638225"/>
              <a:gd name="connsiteY2" fmla="*/ 3495675 h 3552825"/>
              <a:gd name="connsiteX3" fmla="*/ 7219125 w 7638225"/>
              <a:gd name="connsiteY3" fmla="*/ 3457575 h 3552825"/>
              <a:gd name="connsiteX4" fmla="*/ 7223887 w 7638225"/>
              <a:gd name="connsiteY4" fmla="*/ 3352800 h 3552825"/>
              <a:gd name="connsiteX5" fmla="*/ 7247700 w 7638225"/>
              <a:gd name="connsiteY5" fmla="*/ 3343275 h 3552825"/>
              <a:gd name="connsiteX6" fmla="*/ 7259606 w 7638225"/>
              <a:gd name="connsiteY6" fmla="*/ 3257550 h 3552825"/>
              <a:gd name="connsiteX7" fmla="*/ 7323900 w 7638225"/>
              <a:gd name="connsiteY7" fmla="*/ 3219450 h 3552825"/>
              <a:gd name="connsiteX8" fmla="*/ 7333425 w 7638225"/>
              <a:gd name="connsiteY8" fmla="*/ 3190875 h 3552825"/>
              <a:gd name="connsiteX9" fmla="*/ 7345331 w 7638225"/>
              <a:gd name="connsiteY9" fmla="*/ 2988469 h 3552825"/>
              <a:gd name="connsiteX10" fmla="*/ 7426294 w 7638225"/>
              <a:gd name="connsiteY10" fmla="*/ 2924175 h 3552825"/>
              <a:gd name="connsiteX11" fmla="*/ 7488206 w 7638225"/>
              <a:gd name="connsiteY11" fmla="*/ 2962275 h 3552825"/>
              <a:gd name="connsiteX12" fmla="*/ 7542975 w 7638225"/>
              <a:gd name="connsiteY12" fmla="*/ 2947988 h 3552825"/>
              <a:gd name="connsiteX13" fmla="*/ 7590600 w 7638225"/>
              <a:gd name="connsiteY13" fmla="*/ 2867025 h 3552825"/>
              <a:gd name="connsiteX14" fmla="*/ 7600125 w 7638225"/>
              <a:gd name="connsiteY14" fmla="*/ 2838450 h 3552825"/>
              <a:gd name="connsiteX15" fmla="*/ 7628700 w 7638225"/>
              <a:gd name="connsiteY15" fmla="*/ 2819400 h 3552825"/>
              <a:gd name="connsiteX16" fmla="*/ 7638225 w 7638225"/>
              <a:gd name="connsiteY16" fmla="*/ 2790825 h 3552825"/>
              <a:gd name="connsiteX17" fmla="*/ 7628700 w 7638225"/>
              <a:gd name="connsiteY17" fmla="*/ 2752725 h 3552825"/>
              <a:gd name="connsiteX18" fmla="*/ 7504875 w 7638225"/>
              <a:gd name="connsiteY18" fmla="*/ 2714625 h 3552825"/>
              <a:gd name="connsiteX19" fmla="*/ 7476300 w 7638225"/>
              <a:gd name="connsiteY19" fmla="*/ 2705100 h 3552825"/>
              <a:gd name="connsiteX20" fmla="*/ 7447725 w 7638225"/>
              <a:gd name="connsiteY20" fmla="*/ 2676525 h 3552825"/>
              <a:gd name="connsiteX21" fmla="*/ 7419150 w 7638225"/>
              <a:gd name="connsiteY21" fmla="*/ 2657475 h 3552825"/>
              <a:gd name="connsiteX22" fmla="*/ 7257225 w 7638225"/>
              <a:gd name="connsiteY22" fmla="*/ 2619375 h 3552825"/>
              <a:gd name="connsiteX23" fmla="*/ 7190550 w 7638225"/>
              <a:gd name="connsiteY23" fmla="*/ 2600325 h 3552825"/>
              <a:gd name="connsiteX24" fmla="*/ 7085775 w 7638225"/>
              <a:gd name="connsiteY24" fmla="*/ 2571750 h 3552825"/>
              <a:gd name="connsiteX25" fmla="*/ 7057200 w 7638225"/>
              <a:gd name="connsiteY25" fmla="*/ 2552700 h 3552825"/>
              <a:gd name="connsiteX26" fmla="*/ 6981000 w 7638225"/>
              <a:gd name="connsiteY26" fmla="*/ 2543175 h 3552825"/>
              <a:gd name="connsiteX27" fmla="*/ 6952425 w 7638225"/>
              <a:gd name="connsiteY27" fmla="*/ 2533650 h 3552825"/>
              <a:gd name="connsiteX28" fmla="*/ 6857175 w 7638225"/>
              <a:gd name="connsiteY28" fmla="*/ 2552700 h 3552825"/>
              <a:gd name="connsiteX29" fmla="*/ 6828600 w 7638225"/>
              <a:gd name="connsiteY29" fmla="*/ 2571750 h 3552825"/>
              <a:gd name="connsiteX30" fmla="*/ 6771450 w 7638225"/>
              <a:gd name="connsiteY30" fmla="*/ 2590800 h 3552825"/>
              <a:gd name="connsiteX31" fmla="*/ 6742875 w 7638225"/>
              <a:gd name="connsiteY31" fmla="*/ 2609850 h 3552825"/>
              <a:gd name="connsiteX32" fmla="*/ 6714300 w 7638225"/>
              <a:gd name="connsiteY32" fmla="*/ 2619375 h 3552825"/>
              <a:gd name="connsiteX33" fmla="*/ 6657150 w 7638225"/>
              <a:gd name="connsiteY33" fmla="*/ 2657475 h 3552825"/>
              <a:gd name="connsiteX34" fmla="*/ 6600000 w 7638225"/>
              <a:gd name="connsiteY34" fmla="*/ 2619375 h 3552825"/>
              <a:gd name="connsiteX35" fmla="*/ 6542850 w 7638225"/>
              <a:gd name="connsiteY35" fmla="*/ 2581275 h 3552825"/>
              <a:gd name="connsiteX36" fmla="*/ 6514275 w 7638225"/>
              <a:gd name="connsiteY36" fmla="*/ 2562225 h 3552825"/>
              <a:gd name="connsiteX37" fmla="*/ 6428550 w 7638225"/>
              <a:gd name="connsiteY37" fmla="*/ 2543175 h 3552825"/>
              <a:gd name="connsiteX38" fmla="*/ 6247575 w 7638225"/>
              <a:gd name="connsiteY38" fmla="*/ 2533650 h 3552825"/>
              <a:gd name="connsiteX39" fmla="*/ 6171375 w 7638225"/>
              <a:gd name="connsiteY39" fmla="*/ 2552700 h 3552825"/>
              <a:gd name="connsiteX40" fmla="*/ 6142800 w 7638225"/>
              <a:gd name="connsiteY40" fmla="*/ 2571750 h 3552825"/>
              <a:gd name="connsiteX41" fmla="*/ 6133275 w 7638225"/>
              <a:gd name="connsiteY41" fmla="*/ 2619375 h 3552825"/>
              <a:gd name="connsiteX42" fmla="*/ 6076125 w 7638225"/>
              <a:gd name="connsiteY42" fmla="*/ 2647950 h 3552825"/>
              <a:gd name="connsiteX43" fmla="*/ 5876100 w 7638225"/>
              <a:gd name="connsiteY43" fmla="*/ 2647950 h 3552825"/>
              <a:gd name="connsiteX44" fmla="*/ 5838000 w 7638225"/>
              <a:gd name="connsiteY44" fmla="*/ 2657475 h 3552825"/>
              <a:gd name="connsiteX45" fmla="*/ 5780850 w 7638225"/>
              <a:gd name="connsiteY45" fmla="*/ 2676525 h 3552825"/>
              <a:gd name="connsiteX46" fmla="*/ 5771325 w 7638225"/>
              <a:gd name="connsiteY46" fmla="*/ 2781300 h 3552825"/>
              <a:gd name="connsiteX47" fmla="*/ 5730844 w 7638225"/>
              <a:gd name="connsiteY47" fmla="*/ 2831306 h 3552825"/>
              <a:gd name="connsiteX48" fmla="*/ 5587968 w 7638225"/>
              <a:gd name="connsiteY48" fmla="*/ 2812256 h 3552825"/>
              <a:gd name="connsiteX49" fmla="*/ 5552250 w 7638225"/>
              <a:gd name="connsiteY49" fmla="*/ 2762250 h 3552825"/>
              <a:gd name="connsiteX50" fmla="*/ 5523675 w 7638225"/>
              <a:gd name="connsiteY50" fmla="*/ 2752725 h 3552825"/>
              <a:gd name="connsiteX51" fmla="*/ 5466525 w 7638225"/>
              <a:gd name="connsiteY51" fmla="*/ 2714625 h 3552825"/>
              <a:gd name="connsiteX52" fmla="*/ 5428425 w 7638225"/>
              <a:gd name="connsiteY52" fmla="*/ 2690813 h 3552825"/>
              <a:gd name="connsiteX53" fmla="*/ 5323650 w 7638225"/>
              <a:gd name="connsiteY53" fmla="*/ 2669381 h 3552825"/>
              <a:gd name="connsiteX54" fmla="*/ 5180775 w 7638225"/>
              <a:gd name="connsiteY54" fmla="*/ 2590800 h 3552825"/>
              <a:gd name="connsiteX55" fmla="*/ 5199825 w 7638225"/>
              <a:gd name="connsiteY55" fmla="*/ 2562225 h 3552825"/>
              <a:gd name="connsiteX56" fmla="*/ 5256975 w 7638225"/>
              <a:gd name="connsiteY56" fmla="*/ 2543175 h 3552825"/>
              <a:gd name="connsiteX57" fmla="*/ 5295075 w 7638225"/>
              <a:gd name="connsiteY57" fmla="*/ 2486025 h 3552825"/>
              <a:gd name="connsiteX58" fmla="*/ 5314125 w 7638225"/>
              <a:gd name="connsiteY58" fmla="*/ 2457450 h 3552825"/>
              <a:gd name="connsiteX59" fmla="*/ 5304600 w 7638225"/>
              <a:gd name="connsiteY59" fmla="*/ 2400300 h 3552825"/>
              <a:gd name="connsiteX60" fmla="*/ 5266500 w 7638225"/>
              <a:gd name="connsiteY60" fmla="*/ 2390775 h 3552825"/>
              <a:gd name="connsiteX61" fmla="*/ 5209350 w 7638225"/>
              <a:gd name="connsiteY61" fmla="*/ 2371725 h 3552825"/>
              <a:gd name="connsiteX62" fmla="*/ 5180775 w 7638225"/>
              <a:gd name="connsiteY62" fmla="*/ 2362200 h 3552825"/>
              <a:gd name="connsiteX63" fmla="*/ 5152200 w 7638225"/>
              <a:gd name="connsiteY63" fmla="*/ 2352675 h 3552825"/>
              <a:gd name="connsiteX64" fmla="*/ 5102194 w 7638225"/>
              <a:gd name="connsiteY64" fmla="*/ 2331243 h 3552825"/>
              <a:gd name="connsiteX65" fmla="*/ 5133150 w 7638225"/>
              <a:gd name="connsiteY65" fmla="*/ 2257425 h 3552825"/>
              <a:gd name="connsiteX66" fmla="*/ 5123625 w 7638225"/>
              <a:gd name="connsiteY66" fmla="*/ 2143125 h 3552825"/>
              <a:gd name="connsiteX67" fmla="*/ 5095050 w 7638225"/>
              <a:gd name="connsiteY67" fmla="*/ 2124075 h 3552825"/>
              <a:gd name="connsiteX68" fmla="*/ 5009325 w 7638225"/>
              <a:gd name="connsiteY68" fmla="*/ 2114550 h 3552825"/>
              <a:gd name="connsiteX69" fmla="*/ 5037900 w 7638225"/>
              <a:gd name="connsiteY69" fmla="*/ 2028825 h 3552825"/>
              <a:gd name="connsiteX70" fmla="*/ 5047425 w 7638225"/>
              <a:gd name="connsiteY70" fmla="*/ 2000250 h 3552825"/>
              <a:gd name="connsiteX71" fmla="*/ 5047425 w 7638225"/>
              <a:gd name="connsiteY71" fmla="*/ 1945481 h 3552825"/>
              <a:gd name="connsiteX72" fmla="*/ 4935506 w 7638225"/>
              <a:gd name="connsiteY72" fmla="*/ 1909763 h 3552825"/>
              <a:gd name="connsiteX73" fmla="*/ 4923600 w 7638225"/>
              <a:gd name="connsiteY73" fmla="*/ 1828800 h 3552825"/>
              <a:gd name="connsiteX74" fmla="*/ 4809300 w 7638225"/>
              <a:gd name="connsiteY74" fmla="*/ 1819275 h 3552825"/>
              <a:gd name="connsiteX75" fmla="*/ 4780725 w 7638225"/>
              <a:gd name="connsiteY75" fmla="*/ 1809750 h 3552825"/>
              <a:gd name="connsiteX76" fmla="*/ 4723575 w 7638225"/>
              <a:gd name="connsiteY76" fmla="*/ 1781175 h 3552825"/>
              <a:gd name="connsiteX77" fmla="*/ 4704525 w 7638225"/>
              <a:gd name="connsiteY77" fmla="*/ 1752600 h 3552825"/>
              <a:gd name="connsiteX78" fmla="*/ 4685475 w 7638225"/>
              <a:gd name="connsiteY78" fmla="*/ 1676400 h 3552825"/>
              <a:gd name="connsiteX79" fmla="*/ 4647375 w 7638225"/>
              <a:gd name="connsiteY79" fmla="*/ 1619250 h 3552825"/>
              <a:gd name="connsiteX80" fmla="*/ 4590225 w 7638225"/>
              <a:gd name="connsiteY80" fmla="*/ 1600200 h 3552825"/>
              <a:gd name="connsiteX81" fmla="*/ 4371150 w 7638225"/>
              <a:gd name="connsiteY81" fmla="*/ 1609725 h 3552825"/>
              <a:gd name="connsiteX82" fmla="*/ 4352100 w 7638225"/>
              <a:gd name="connsiteY82" fmla="*/ 1638300 h 3552825"/>
              <a:gd name="connsiteX83" fmla="*/ 4342575 w 7638225"/>
              <a:gd name="connsiteY83" fmla="*/ 1704975 h 3552825"/>
              <a:gd name="connsiteX84" fmla="*/ 4314000 w 7638225"/>
              <a:gd name="connsiteY84" fmla="*/ 1724025 h 3552825"/>
              <a:gd name="connsiteX85" fmla="*/ 4228275 w 7638225"/>
              <a:gd name="connsiteY85" fmla="*/ 1714500 h 3552825"/>
              <a:gd name="connsiteX86" fmla="*/ 4199700 w 7638225"/>
              <a:gd name="connsiteY86" fmla="*/ 1619250 h 3552825"/>
              <a:gd name="connsiteX87" fmla="*/ 4190175 w 7638225"/>
              <a:gd name="connsiteY87" fmla="*/ 1590675 h 3552825"/>
              <a:gd name="connsiteX88" fmla="*/ 4123500 w 7638225"/>
              <a:gd name="connsiteY88" fmla="*/ 1571625 h 3552825"/>
              <a:gd name="connsiteX89" fmla="*/ 3935382 w 7638225"/>
              <a:gd name="connsiteY89" fmla="*/ 1631156 h 3552825"/>
              <a:gd name="connsiteX90" fmla="*/ 3856800 w 7638225"/>
              <a:gd name="connsiteY90" fmla="*/ 1631156 h 3552825"/>
              <a:gd name="connsiteX91" fmla="*/ 3828225 w 7638225"/>
              <a:gd name="connsiteY91" fmla="*/ 1619250 h 3552825"/>
              <a:gd name="connsiteX92" fmla="*/ 3759169 w 7638225"/>
              <a:gd name="connsiteY92" fmla="*/ 1626394 h 3552825"/>
              <a:gd name="connsiteX93" fmla="*/ 3856800 w 7638225"/>
              <a:gd name="connsiteY93" fmla="*/ 1719263 h 3552825"/>
              <a:gd name="connsiteX94" fmla="*/ 3835369 w 7638225"/>
              <a:gd name="connsiteY94" fmla="*/ 1774032 h 3552825"/>
              <a:gd name="connsiteX95" fmla="*/ 3818700 w 7638225"/>
              <a:gd name="connsiteY95" fmla="*/ 1809750 h 3552825"/>
              <a:gd name="connsiteX96" fmla="*/ 3837750 w 7638225"/>
              <a:gd name="connsiteY96" fmla="*/ 1876425 h 3552825"/>
              <a:gd name="connsiteX97" fmla="*/ 3828225 w 7638225"/>
              <a:gd name="connsiteY97" fmla="*/ 1957388 h 3552825"/>
              <a:gd name="connsiteX98" fmla="*/ 3830606 w 7638225"/>
              <a:gd name="connsiteY98" fmla="*/ 2016918 h 3552825"/>
              <a:gd name="connsiteX99" fmla="*/ 3723450 w 7638225"/>
              <a:gd name="connsiteY99" fmla="*/ 1976438 h 3552825"/>
              <a:gd name="connsiteX100" fmla="*/ 3675825 w 7638225"/>
              <a:gd name="connsiteY100" fmla="*/ 1955006 h 3552825"/>
              <a:gd name="connsiteX101" fmla="*/ 3559144 w 7638225"/>
              <a:gd name="connsiteY101" fmla="*/ 1959768 h 3552825"/>
              <a:gd name="connsiteX102" fmla="*/ 3552001 w 7638225"/>
              <a:gd name="connsiteY102" fmla="*/ 2019300 h 3552825"/>
              <a:gd name="connsiteX103" fmla="*/ 3428175 w 7638225"/>
              <a:gd name="connsiteY103" fmla="*/ 2019300 h 3552825"/>
              <a:gd name="connsiteX104" fmla="*/ 3399600 w 7638225"/>
              <a:gd name="connsiteY104" fmla="*/ 2038350 h 3552825"/>
              <a:gd name="connsiteX105" fmla="*/ 3361500 w 7638225"/>
              <a:gd name="connsiteY105" fmla="*/ 2028825 h 3552825"/>
              <a:gd name="connsiteX106" fmla="*/ 3332925 w 7638225"/>
              <a:gd name="connsiteY106" fmla="*/ 2019300 h 3552825"/>
              <a:gd name="connsiteX107" fmla="*/ 3256725 w 7638225"/>
              <a:gd name="connsiteY107" fmla="*/ 2000250 h 3552825"/>
              <a:gd name="connsiteX108" fmla="*/ 3228150 w 7638225"/>
              <a:gd name="connsiteY108" fmla="*/ 1981200 h 3552825"/>
              <a:gd name="connsiteX109" fmla="*/ 3142425 w 7638225"/>
              <a:gd name="connsiteY109" fmla="*/ 1885950 h 3552825"/>
              <a:gd name="connsiteX110" fmla="*/ 3094800 w 7638225"/>
              <a:gd name="connsiteY110" fmla="*/ 1847850 h 3552825"/>
              <a:gd name="connsiteX111" fmla="*/ 2970975 w 7638225"/>
              <a:gd name="connsiteY111" fmla="*/ 1826418 h 3552825"/>
              <a:gd name="connsiteX112" fmla="*/ 2918587 w 7638225"/>
              <a:gd name="connsiteY112" fmla="*/ 1828800 h 3552825"/>
              <a:gd name="connsiteX113" fmla="*/ 2870963 w 7638225"/>
              <a:gd name="connsiteY113" fmla="*/ 1850232 h 3552825"/>
              <a:gd name="connsiteX114" fmla="*/ 2818575 w 7638225"/>
              <a:gd name="connsiteY114" fmla="*/ 1857375 h 3552825"/>
              <a:gd name="connsiteX115" fmla="*/ 2770950 w 7638225"/>
              <a:gd name="connsiteY115" fmla="*/ 1800225 h 3552825"/>
              <a:gd name="connsiteX116" fmla="*/ 2742375 w 7638225"/>
              <a:gd name="connsiteY116" fmla="*/ 1781175 h 3552825"/>
              <a:gd name="connsiteX117" fmla="*/ 2685225 w 7638225"/>
              <a:gd name="connsiteY117" fmla="*/ 1762125 h 3552825"/>
              <a:gd name="connsiteX118" fmla="*/ 2609025 w 7638225"/>
              <a:gd name="connsiteY118" fmla="*/ 1743075 h 3552825"/>
              <a:gd name="connsiteX119" fmla="*/ 2494725 w 7638225"/>
              <a:gd name="connsiteY119" fmla="*/ 1685925 h 3552825"/>
              <a:gd name="connsiteX120" fmla="*/ 2475675 w 7638225"/>
              <a:gd name="connsiteY120" fmla="*/ 1657350 h 3552825"/>
              <a:gd name="connsiteX121" fmla="*/ 2401856 w 7638225"/>
              <a:gd name="connsiteY121" fmla="*/ 1616869 h 3552825"/>
              <a:gd name="connsiteX122" fmla="*/ 2478056 w 7638225"/>
              <a:gd name="connsiteY122" fmla="*/ 1564482 h 3552825"/>
              <a:gd name="connsiteX123" fmla="*/ 2492344 w 7638225"/>
              <a:gd name="connsiteY123" fmla="*/ 1524000 h 3552825"/>
              <a:gd name="connsiteX124" fmla="*/ 2370900 w 7638225"/>
              <a:gd name="connsiteY124" fmla="*/ 1447800 h 3552825"/>
              <a:gd name="connsiteX125" fmla="*/ 2342325 w 7638225"/>
              <a:gd name="connsiteY125" fmla="*/ 1419225 h 3552825"/>
              <a:gd name="connsiteX126" fmla="*/ 2313750 w 7638225"/>
              <a:gd name="connsiteY126" fmla="*/ 1409700 h 3552825"/>
              <a:gd name="connsiteX127" fmla="*/ 2199450 w 7638225"/>
              <a:gd name="connsiteY127" fmla="*/ 1362075 h 3552825"/>
              <a:gd name="connsiteX128" fmla="*/ 2170875 w 7638225"/>
              <a:gd name="connsiteY128" fmla="*/ 1352550 h 3552825"/>
              <a:gd name="connsiteX129" fmla="*/ 2113725 w 7638225"/>
              <a:gd name="connsiteY129" fmla="*/ 1371600 h 3552825"/>
              <a:gd name="connsiteX130" fmla="*/ 2073244 w 7638225"/>
              <a:gd name="connsiteY130" fmla="*/ 1359694 h 3552825"/>
              <a:gd name="connsiteX131" fmla="*/ 2042287 w 7638225"/>
              <a:gd name="connsiteY131" fmla="*/ 1331119 h 3552825"/>
              <a:gd name="connsiteX132" fmla="*/ 2037525 w 7638225"/>
              <a:gd name="connsiteY132" fmla="*/ 1276350 h 3552825"/>
              <a:gd name="connsiteX133" fmla="*/ 2023238 w 7638225"/>
              <a:gd name="connsiteY133" fmla="*/ 1209675 h 3552825"/>
              <a:gd name="connsiteX134" fmla="*/ 1970850 w 7638225"/>
              <a:gd name="connsiteY134" fmla="*/ 1154906 h 3552825"/>
              <a:gd name="connsiteX135" fmla="*/ 1927988 w 7638225"/>
              <a:gd name="connsiteY135" fmla="*/ 1109662 h 3552825"/>
              <a:gd name="connsiteX136" fmla="*/ 1904175 w 7638225"/>
              <a:gd name="connsiteY136" fmla="*/ 1057275 h 3552825"/>
              <a:gd name="connsiteX137" fmla="*/ 1866075 w 7638225"/>
              <a:gd name="connsiteY137" fmla="*/ 1019175 h 3552825"/>
              <a:gd name="connsiteX138" fmla="*/ 1837500 w 7638225"/>
              <a:gd name="connsiteY138" fmla="*/ 1009650 h 3552825"/>
              <a:gd name="connsiteX139" fmla="*/ 1808925 w 7638225"/>
              <a:gd name="connsiteY139" fmla="*/ 1000125 h 3552825"/>
              <a:gd name="connsiteX140" fmla="*/ 1780350 w 7638225"/>
              <a:gd name="connsiteY140" fmla="*/ 981075 h 3552825"/>
              <a:gd name="connsiteX141" fmla="*/ 1723200 w 7638225"/>
              <a:gd name="connsiteY141" fmla="*/ 1009650 h 3552825"/>
              <a:gd name="connsiteX142" fmla="*/ 1704150 w 7638225"/>
              <a:gd name="connsiteY142" fmla="*/ 1038225 h 3552825"/>
              <a:gd name="connsiteX143" fmla="*/ 1594612 w 7638225"/>
              <a:gd name="connsiteY143" fmla="*/ 1090613 h 3552825"/>
              <a:gd name="connsiteX144" fmla="*/ 1408875 w 7638225"/>
              <a:gd name="connsiteY144" fmla="*/ 1038225 h 3552825"/>
              <a:gd name="connsiteX145" fmla="*/ 1335056 w 7638225"/>
              <a:gd name="connsiteY145" fmla="*/ 1050132 h 3552825"/>
              <a:gd name="connsiteX146" fmla="*/ 1289813 w 7638225"/>
              <a:gd name="connsiteY146" fmla="*/ 1045369 h 3552825"/>
              <a:gd name="connsiteX147" fmla="*/ 1263619 w 7638225"/>
              <a:gd name="connsiteY147" fmla="*/ 995362 h 3552825"/>
              <a:gd name="connsiteX148" fmla="*/ 1227900 w 7638225"/>
              <a:gd name="connsiteY148" fmla="*/ 957263 h 3552825"/>
              <a:gd name="connsiteX149" fmla="*/ 1323150 w 7638225"/>
              <a:gd name="connsiteY149" fmla="*/ 952500 h 3552825"/>
              <a:gd name="connsiteX150" fmla="*/ 1351725 w 7638225"/>
              <a:gd name="connsiteY150" fmla="*/ 942975 h 3552825"/>
              <a:gd name="connsiteX151" fmla="*/ 1380300 w 7638225"/>
              <a:gd name="connsiteY151" fmla="*/ 914400 h 3552825"/>
              <a:gd name="connsiteX152" fmla="*/ 1389825 w 7638225"/>
              <a:gd name="connsiteY152" fmla="*/ 885825 h 3552825"/>
              <a:gd name="connsiteX153" fmla="*/ 1475550 w 7638225"/>
              <a:gd name="connsiteY153" fmla="*/ 838200 h 3552825"/>
              <a:gd name="connsiteX154" fmla="*/ 1551750 w 7638225"/>
              <a:gd name="connsiteY154" fmla="*/ 828675 h 3552825"/>
              <a:gd name="connsiteX155" fmla="*/ 1608900 w 7638225"/>
              <a:gd name="connsiteY155" fmla="*/ 800100 h 3552825"/>
              <a:gd name="connsiteX156" fmla="*/ 1618425 w 7638225"/>
              <a:gd name="connsiteY156" fmla="*/ 771525 h 3552825"/>
              <a:gd name="connsiteX157" fmla="*/ 1592231 w 7638225"/>
              <a:gd name="connsiteY157" fmla="*/ 719138 h 3552825"/>
              <a:gd name="connsiteX158" fmla="*/ 1573182 w 7638225"/>
              <a:gd name="connsiteY158" fmla="*/ 681038 h 3552825"/>
              <a:gd name="connsiteX159" fmla="*/ 1546987 w 7638225"/>
              <a:gd name="connsiteY159" fmla="*/ 645318 h 3552825"/>
              <a:gd name="connsiteX160" fmla="*/ 1532700 w 7638225"/>
              <a:gd name="connsiteY160" fmla="*/ 609600 h 3552825"/>
              <a:gd name="connsiteX161" fmla="*/ 1504125 w 7638225"/>
              <a:gd name="connsiteY161" fmla="*/ 600075 h 3552825"/>
              <a:gd name="connsiteX162" fmla="*/ 1475550 w 7638225"/>
              <a:gd name="connsiteY162" fmla="*/ 581025 h 3552825"/>
              <a:gd name="connsiteX163" fmla="*/ 1427925 w 7638225"/>
              <a:gd name="connsiteY163" fmla="*/ 495300 h 3552825"/>
              <a:gd name="connsiteX164" fmla="*/ 1399350 w 7638225"/>
              <a:gd name="connsiteY164" fmla="*/ 476250 h 3552825"/>
              <a:gd name="connsiteX165" fmla="*/ 1380300 w 7638225"/>
              <a:gd name="connsiteY165" fmla="*/ 447675 h 3552825"/>
              <a:gd name="connsiteX166" fmla="*/ 1351725 w 7638225"/>
              <a:gd name="connsiteY166" fmla="*/ 438150 h 3552825"/>
              <a:gd name="connsiteX167" fmla="*/ 1294575 w 7638225"/>
              <a:gd name="connsiteY167" fmla="*/ 400050 h 3552825"/>
              <a:gd name="connsiteX168" fmla="*/ 1294575 w 7638225"/>
              <a:gd name="connsiteY168" fmla="*/ 400050 h 3552825"/>
              <a:gd name="connsiteX169" fmla="*/ 1237425 w 7638225"/>
              <a:gd name="connsiteY169" fmla="*/ 342900 h 3552825"/>
              <a:gd name="connsiteX170" fmla="*/ 1208850 w 7638225"/>
              <a:gd name="connsiteY170" fmla="*/ 314325 h 3552825"/>
              <a:gd name="connsiteX171" fmla="*/ 1189800 w 7638225"/>
              <a:gd name="connsiteY171" fmla="*/ 285750 h 3552825"/>
              <a:gd name="connsiteX172" fmla="*/ 1311243 w 7638225"/>
              <a:gd name="connsiteY172" fmla="*/ 302418 h 3552825"/>
              <a:gd name="connsiteX173" fmla="*/ 1289813 w 7638225"/>
              <a:gd name="connsiteY173" fmla="*/ 235744 h 3552825"/>
              <a:gd name="connsiteX174" fmla="*/ 1168369 w 7638225"/>
              <a:gd name="connsiteY174" fmla="*/ 157162 h 3552825"/>
              <a:gd name="connsiteX175" fmla="*/ 1044543 w 7638225"/>
              <a:gd name="connsiteY175" fmla="*/ 154781 h 3552825"/>
              <a:gd name="connsiteX176" fmla="*/ 989775 w 7638225"/>
              <a:gd name="connsiteY176" fmla="*/ 123825 h 3552825"/>
              <a:gd name="connsiteX177" fmla="*/ 970725 w 7638225"/>
              <a:gd name="connsiteY177" fmla="*/ 95250 h 3552825"/>
              <a:gd name="connsiteX178" fmla="*/ 913575 w 7638225"/>
              <a:gd name="connsiteY178" fmla="*/ 47625 h 3552825"/>
              <a:gd name="connsiteX179" fmla="*/ 894525 w 7638225"/>
              <a:gd name="connsiteY179" fmla="*/ 19050 h 3552825"/>
              <a:gd name="connsiteX180" fmla="*/ 837375 w 7638225"/>
              <a:gd name="connsiteY180" fmla="*/ 9525 h 3552825"/>
              <a:gd name="connsiteX181" fmla="*/ 799275 w 7638225"/>
              <a:gd name="connsiteY181" fmla="*/ 0 h 3552825"/>
              <a:gd name="connsiteX182" fmla="*/ 656400 w 7638225"/>
              <a:gd name="connsiteY182" fmla="*/ 9525 h 3552825"/>
              <a:gd name="connsiteX183" fmla="*/ 599250 w 7638225"/>
              <a:gd name="connsiteY183" fmla="*/ 57150 h 3552825"/>
              <a:gd name="connsiteX184" fmla="*/ 504000 w 7638225"/>
              <a:gd name="connsiteY184" fmla="*/ 66675 h 3552825"/>
              <a:gd name="connsiteX185" fmla="*/ 427800 w 7638225"/>
              <a:gd name="connsiteY185" fmla="*/ 85725 h 3552825"/>
              <a:gd name="connsiteX186" fmla="*/ 418275 w 7638225"/>
              <a:gd name="connsiteY186" fmla="*/ 114300 h 3552825"/>
              <a:gd name="connsiteX187" fmla="*/ 446850 w 7638225"/>
              <a:gd name="connsiteY187" fmla="*/ 180975 h 3552825"/>
              <a:gd name="connsiteX188" fmla="*/ 504000 w 7638225"/>
              <a:gd name="connsiteY188" fmla="*/ 219075 h 3552825"/>
              <a:gd name="connsiteX189" fmla="*/ 513525 w 7638225"/>
              <a:gd name="connsiteY189" fmla="*/ 319087 h 3552825"/>
              <a:gd name="connsiteX190" fmla="*/ 480188 w 7638225"/>
              <a:gd name="connsiteY190" fmla="*/ 381000 h 3552825"/>
              <a:gd name="connsiteX191" fmla="*/ 456375 w 7638225"/>
              <a:gd name="connsiteY191" fmla="*/ 419100 h 3552825"/>
              <a:gd name="connsiteX192" fmla="*/ 399225 w 7638225"/>
              <a:gd name="connsiteY192" fmla="*/ 447675 h 3552825"/>
              <a:gd name="connsiteX193" fmla="*/ 301594 w 7638225"/>
              <a:gd name="connsiteY193" fmla="*/ 447675 h 3552825"/>
              <a:gd name="connsiteX194" fmla="*/ 275400 w 7638225"/>
              <a:gd name="connsiteY194" fmla="*/ 409575 h 3552825"/>
              <a:gd name="connsiteX195" fmla="*/ 18225 w 7638225"/>
              <a:gd name="connsiteY195" fmla="*/ 397669 h 3552825"/>
              <a:gd name="connsiteX196" fmla="*/ 56325 w 7638225"/>
              <a:gd name="connsiteY196" fmla="*/ 447675 h 3552825"/>
              <a:gd name="connsiteX197" fmla="*/ 72994 w 7638225"/>
              <a:gd name="connsiteY197" fmla="*/ 511969 h 3552825"/>
              <a:gd name="connsiteX198" fmla="*/ 3938 w 7638225"/>
              <a:gd name="connsiteY198" fmla="*/ 561975 h 3552825"/>
              <a:gd name="connsiteX199" fmla="*/ 30131 w 7638225"/>
              <a:gd name="connsiteY199" fmla="*/ 619125 h 3552825"/>
              <a:gd name="connsiteX200" fmla="*/ 46800 w 7638225"/>
              <a:gd name="connsiteY200" fmla="*/ 666750 h 3552825"/>
              <a:gd name="connsiteX201" fmla="*/ 65850 w 7638225"/>
              <a:gd name="connsiteY201" fmla="*/ 723900 h 3552825"/>
              <a:gd name="connsiteX202" fmla="*/ 163481 w 7638225"/>
              <a:gd name="connsiteY202" fmla="*/ 726281 h 3552825"/>
              <a:gd name="connsiteX203" fmla="*/ 199200 w 7638225"/>
              <a:gd name="connsiteY203" fmla="*/ 762000 h 3552825"/>
              <a:gd name="connsiteX204" fmla="*/ 256350 w 7638225"/>
              <a:gd name="connsiteY204" fmla="*/ 781050 h 3552825"/>
              <a:gd name="connsiteX205" fmla="*/ 284925 w 7638225"/>
              <a:gd name="connsiteY205" fmla="*/ 790575 h 3552825"/>
              <a:gd name="connsiteX206" fmla="*/ 303975 w 7638225"/>
              <a:gd name="connsiteY206" fmla="*/ 847725 h 3552825"/>
              <a:gd name="connsiteX207" fmla="*/ 323025 w 7638225"/>
              <a:gd name="connsiteY207" fmla="*/ 885825 h 3552825"/>
              <a:gd name="connsiteX0" fmla="*/ 7200075 w 7638225"/>
              <a:gd name="connsiteY0" fmla="*/ 3552825 h 3552825"/>
              <a:gd name="connsiteX1" fmla="*/ 7176263 w 7638225"/>
              <a:gd name="connsiteY1" fmla="*/ 3548063 h 3552825"/>
              <a:gd name="connsiteX2" fmla="*/ 7228650 w 7638225"/>
              <a:gd name="connsiteY2" fmla="*/ 3495675 h 3552825"/>
              <a:gd name="connsiteX3" fmla="*/ 7219125 w 7638225"/>
              <a:gd name="connsiteY3" fmla="*/ 3457575 h 3552825"/>
              <a:gd name="connsiteX4" fmla="*/ 7223887 w 7638225"/>
              <a:gd name="connsiteY4" fmla="*/ 3352800 h 3552825"/>
              <a:gd name="connsiteX5" fmla="*/ 7247700 w 7638225"/>
              <a:gd name="connsiteY5" fmla="*/ 3343275 h 3552825"/>
              <a:gd name="connsiteX6" fmla="*/ 7259606 w 7638225"/>
              <a:gd name="connsiteY6" fmla="*/ 3257550 h 3552825"/>
              <a:gd name="connsiteX7" fmla="*/ 7323900 w 7638225"/>
              <a:gd name="connsiteY7" fmla="*/ 3219450 h 3552825"/>
              <a:gd name="connsiteX8" fmla="*/ 7333425 w 7638225"/>
              <a:gd name="connsiteY8" fmla="*/ 3190875 h 3552825"/>
              <a:gd name="connsiteX9" fmla="*/ 7345331 w 7638225"/>
              <a:gd name="connsiteY9" fmla="*/ 2988469 h 3552825"/>
              <a:gd name="connsiteX10" fmla="*/ 7426294 w 7638225"/>
              <a:gd name="connsiteY10" fmla="*/ 2924175 h 3552825"/>
              <a:gd name="connsiteX11" fmla="*/ 7488206 w 7638225"/>
              <a:gd name="connsiteY11" fmla="*/ 2962275 h 3552825"/>
              <a:gd name="connsiteX12" fmla="*/ 7542975 w 7638225"/>
              <a:gd name="connsiteY12" fmla="*/ 2947988 h 3552825"/>
              <a:gd name="connsiteX13" fmla="*/ 7590600 w 7638225"/>
              <a:gd name="connsiteY13" fmla="*/ 2867025 h 3552825"/>
              <a:gd name="connsiteX14" fmla="*/ 7600125 w 7638225"/>
              <a:gd name="connsiteY14" fmla="*/ 2838450 h 3552825"/>
              <a:gd name="connsiteX15" fmla="*/ 7628700 w 7638225"/>
              <a:gd name="connsiteY15" fmla="*/ 2819400 h 3552825"/>
              <a:gd name="connsiteX16" fmla="*/ 7638225 w 7638225"/>
              <a:gd name="connsiteY16" fmla="*/ 2790825 h 3552825"/>
              <a:gd name="connsiteX17" fmla="*/ 7628700 w 7638225"/>
              <a:gd name="connsiteY17" fmla="*/ 2752725 h 3552825"/>
              <a:gd name="connsiteX18" fmla="*/ 7504875 w 7638225"/>
              <a:gd name="connsiteY18" fmla="*/ 2714625 h 3552825"/>
              <a:gd name="connsiteX19" fmla="*/ 7476300 w 7638225"/>
              <a:gd name="connsiteY19" fmla="*/ 2705100 h 3552825"/>
              <a:gd name="connsiteX20" fmla="*/ 7447725 w 7638225"/>
              <a:gd name="connsiteY20" fmla="*/ 2676525 h 3552825"/>
              <a:gd name="connsiteX21" fmla="*/ 7419150 w 7638225"/>
              <a:gd name="connsiteY21" fmla="*/ 2657475 h 3552825"/>
              <a:gd name="connsiteX22" fmla="*/ 7257225 w 7638225"/>
              <a:gd name="connsiteY22" fmla="*/ 2619375 h 3552825"/>
              <a:gd name="connsiteX23" fmla="*/ 7190550 w 7638225"/>
              <a:gd name="connsiteY23" fmla="*/ 2600325 h 3552825"/>
              <a:gd name="connsiteX24" fmla="*/ 7085775 w 7638225"/>
              <a:gd name="connsiteY24" fmla="*/ 2571750 h 3552825"/>
              <a:gd name="connsiteX25" fmla="*/ 7057200 w 7638225"/>
              <a:gd name="connsiteY25" fmla="*/ 2552700 h 3552825"/>
              <a:gd name="connsiteX26" fmla="*/ 6981000 w 7638225"/>
              <a:gd name="connsiteY26" fmla="*/ 2543175 h 3552825"/>
              <a:gd name="connsiteX27" fmla="*/ 6952425 w 7638225"/>
              <a:gd name="connsiteY27" fmla="*/ 2533650 h 3552825"/>
              <a:gd name="connsiteX28" fmla="*/ 6857175 w 7638225"/>
              <a:gd name="connsiteY28" fmla="*/ 2552700 h 3552825"/>
              <a:gd name="connsiteX29" fmla="*/ 6828600 w 7638225"/>
              <a:gd name="connsiteY29" fmla="*/ 2571750 h 3552825"/>
              <a:gd name="connsiteX30" fmla="*/ 6771450 w 7638225"/>
              <a:gd name="connsiteY30" fmla="*/ 2590800 h 3552825"/>
              <a:gd name="connsiteX31" fmla="*/ 6742875 w 7638225"/>
              <a:gd name="connsiteY31" fmla="*/ 2609850 h 3552825"/>
              <a:gd name="connsiteX32" fmla="*/ 6714300 w 7638225"/>
              <a:gd name="connsiteY32" fmla="*/ 2619375 h 3552825"/>
              <a:gd name="connsiteX33" fmla="*/ 6657150 w 7638225"/>
              <a:gd name="connsiteY33" fmla="*/ 2657475 h 3552825"/>
              <a:gd name="connsiteX34" fmla="*/ 6600000 w 7638225"/>
              <a:gd name="connsiteY34" fmla="*/ 2619375 h 3552825"/>
              <a:gd name="connsiteX35" fmla="*/ 6542850 w 7638225"/>
              <a:gd name="connsiteY35" fmla="*/ 2581275 h 3552825"/>
              <a:gd name="connsiteX36" fmla="*/ 6514275 w 7638225"/>
              <a:gd name="connsiteY36" fmla="*/ 2562225 h 3552825"/>
              <a:gd name="connsiteX37" fmla="*/ 6428550 w 7638225"/>
              <a:gd name="connsiteY37" fmla="*/ 2543175 h 3552825"/>
              <a:gd name="connsiteX38" fmla="*/ 6247575 w 7638225"/>
              <a:gd name="connsiteY38" fmla="*/ 2533650 h 3552825"/>
              <a:gd name="connsiteX39" fmla="*/ 6171375 w 7638225"/>
              <a:gd name="connsiteY39" fmla="*/ 2552700 h 3552825"/>
              <a:gd name="connsiteX40" fmla="*/ 6142800 w 7638225"/>
              <a:gd name="connsiteY40" fmla="*/ 2571750 h 3552825"/>
              <a:gd name="connsiteX41" fmla="*/ 6133275 w 7638225"/>
              <a:gd name="connsiteY41" fmla="*/ 2619375 h 3552825"/>
              <a:gd name="connsiteX42" fmla="*/ 6076125 w 7638225"/>
              <a:gd name="connsiteY42" fmla="*/ 2647950 h 3552825"/>
              <a:gd name="connsiteX43" fmla="*/ 5876100 w 7638225"/>
              <a:gd name="connsiteY43" fmla="*/ 2647950 h 3552825"/>
              <a:gd name="connsiteX44" fmla="*/ 5838000 w 7638225"/>
              <a:gd name="connsiteY44" fmla="*/ 2657475 h 3552825"/>
              <a:gd name="connsiteX45" fmla="*/ 5780850 w 7638225"/>
              <a:gd name="connsiteY45" fmla="*/ 2676525 h 3552825"/>
              <a:gd name="connsiteX46" fmla="*/ 5771325 w 7638225"/>
              <a:gd name="connsiteY46" fmla="*/ 2781300 h 3552825"/>
              <a:gd name="connsiteX47" fmla="*/ 5730844 w 7638225"/>
              <a:gd name="connsiteY47" fmla="*/ 2831306 h 3552825"/>
              <a:gd name="connsiteX48" fmla="*/ 5587968 w 7638225"/>
              <a:gd name="connsiteY48" fmla="*/ 2812256 h 3552825"/>
              <a:gd name="connsiteX49" fmla="*/ 5552250 w 7638225"/>
              <a:gd name="connsiteY49" fmla="*/ 2762250 h 3552825"/>
              <a:gd name="connsiteX50" fmla="*/ 5523675 w 7638225"/>
              <a:gd name="connsiteY50" fmla="*/ 2752725 h 3552825"/>
              <a:gd name="connsiteX51" fmla="*/ 5466525 w 7638225"/>
              <a:gd name="connsiteY51" fmla="*/ 2714625 h 3552825"/>
              <a:gd name="connsiteX52" fmla="*/ 5428425 w 7638225"/>
              <a:gd name="connsiteY52" fmla="*/ 2690813 h 3552825"/>
              <a:gd name="connsiteX53" fmla="*/ 5323650 w 7638225"/>
              <a:gd name="connsiteY53" fmla="*/ 2669381 h 3552825"/>
              <a:gd name="connsiteX54" fmla="*/ 5180775 w 7638225"/>
              <a:gd name="connsiteY54" fmla="*/ 2590800 h 3552825"/>
              <a:gd name="connsiteX55" fmla="*/ 5199825 w 7638225"/>
              <a:gd name="connsiteY55" fmla="*/ 2562225 h 3552825"/>
              <a:gd name="connsiteX56" fmla="*/ 5256975 w 7638225"/>
              <a:gd name="connsiteY56" fmla="*/ 2543175 h 3552825"/>
              <a:gd name="connsiteX57" fmla="*/ 5295075 w 7638225"/>
              <a:gd name="connsiteY57" fmla="*/ 2486025 h 3552825"/>
              <a:gd name="connsiteX58" fmla="*/ 5314125 w 7638225"/>
              <a:gd name="connsiteY58" fmla="*/ 2457450 h 3552825"/>
              <a:gd name="connsiteX59" fmla="*/ 5304600 w 7638225"/>
              <a:gd name="connsiteY59" fmla="*/ 2400300 h 3552825"/>
              <a:gd name="connsiteX60" fmla="*/ 5266500 w 7638225"/>
              <a:gd name="connsiteY60" fmla="*/ 2390775 h 3552825"/>
              <a:gd name="connsiteX61" fmla="*/ 5209350 w 7638225"/>
              <a:gd name="connsiteY61" fmla="*/ 2371725 h 3552825"/>
              <a:gd name="connsiteX62" fmla="*/ 5180775 w 7638225"/>
              <a:gd name="connsiteY62" fmla="*/ 2362200 h 3552825"/>
              <a:gd name="connsiteX63" fmla="*/ 5152200 w 7638225"/>
              <a:gd name="connsiteY63" fmla="*/ 2352675 h 3552825"/>
              <a:gd name="connsiteX64" fmla="*/ 5102194 w 7638225"/>
              <a:gd name="connsiteY64" fmla="*/ 2331243 h 3552825"/>
              <a:gd name="connsiteX65" fmla="*/ 5133150 w 7638225"/>
              <a:gd name="connsiteY65" fmla="*/ 2257425 h 3552825"/>
              <a:gd name="connsiteX66" fmla="*/ 5123625 w 7638225"/>
              <a:gd name="connsiteY66" fmla="*/ 2143125 h 3552825"/>
              <a:gd name="connsiteX67" fmla="*/ 5095050 w 7638225"/>
              <a:gd name="connsiteY67" fmla="*/ 2124075 h 3552825"/>
              <a:gd name="connsiteX68" fmla="*/ 5009325 w 7638225"/>
              <a:gd name="connsiteY68" fmla="*/ 2114550 h 3552825"/>
              <a:gd name="connsiteX69" fmla="*/ 5037900 w 7638225"/>
              <a:gd name="connsiteY69" fmla="*/ 2028825 h 3552825"/>
              <a:gd name="connsiteX70" fmla="*/ 5047425 w 7638225"/>
              <a:gd name="connsiteY70" fmla="*/ 2000250 h 3552825"/>
              <a:gd name="connsiteX71" fmla="*/ 5047425 w 7638225"/>
              <a:gd name="connsiteY71" fmla="*/ 1945481 h 3552825"/>
              <a:gd name="connsiteX72" fmla="*/ 4935506 w 7638225"/>
              <a:gd name="connsiteY72" fmla="*/ 1909763 h 3552825"/>
              <a:gd name="connsiteX73" fmla="*/ 4923600 w 7638225"/>
              <a:gd name="connsiteY73" fmla="*/ 1828800 h 3552825"/>
              <a:gd name="connsiteX74" fmla="*/ 4809300 w 7638225"/>
              <a:gd name="connsiteY74" fmla="*/ 1819275 h 3552825"/>
              <a:gd name="connsiteX75" fmla="*/ 4780725 w 7638225"/>
              <a:gd name="connsiteY75" fmla="*/ 1809750 h 3552825"/>
              <a:gd name="connsiteX76" fmla="*/ 4723575 w 7638225"/>
              <a:gd name="connsiteY76" fmla="*/ 1781175 h 3552825"/>
              <a:gd name="connsiteX77" fmla="*/ 4704525 w 7638225"/>
              <a:gd name="connsiteY77" fmla="*/ 1752600 h 3552825"/>
              <a:gd name="connsiteX78" fmla="*/ 4640231 w 7638225"/>
              <a:gd name="connsiteY78" fmla="*/ 1733550 h 3552825"/>
              <a:gd name="connsiteX79" fmla="*/ 4647375 w 7638225"/>
              <a:gd name="connsiteY79" fmla="*/ 1619250 h 3552825"/>
              <a:gd name="connsiteX80" fmla="*/ 4590225 w 7638225"/>
              <a:gd name="connsiteY80" fmla="*/ 1600200 h 3552825"/>
              <a:gd name="connsiteX81" fmla="*/ 4371150 w 7638225"/>
              <a:gd name="connsiteY81" fmla="*/ 1609725 h 3552825"/>
              <a:gd name="connsiteX82" fmla="*/ 4352100 w 7638225"/>
              <a:gd name="connsiteY82" fmla="*/ 1638300 h 3552825"/>
              <a:gd name="connsiteX83" fmla="*/ 4342575 w 7638225"/>
              <a:gd name="connsiteY83" fmla="*/ 1704975 h 3552825"/>
              <a:gd name="connsiteX84" fmla="*/ 4314000 w 7638225"/>
              <a:gd name="connsiteY84" fmla="*/ 1724025 h 3552825"/>
              <a:gd name="connsiteX85" fmla="*/ 4228275 w 7638225"/>
              <a:gd name="connsiteY85" fmla="*/ 1714500 h 3552825"/>
              <a:gd name="connsiteX86" fmla="*/ 4199700 w 7638225"/>
              <a:gd name="connsiteY86" fmla="*/ 1619250 h 3552825"/>
              <a:gd name="connsiteX87" fmla="*/ 4190175 w 7638225"/>
              <a:gd name="connsiteY87" fmla="*/ 1590675 h 3552825"/>
              <a:gd name="connsiteX88" fmla="*/ 4123500 w 7638225"/>
              <a:gd name="connsiteY88" fmla="*/ 1571625 h 3552825"/>
              <a:gd name="connsiteX89" fmla="*/ 3935382 w 7638225"/>
              <a:gd name="connsiteY89" fmla="*/ 1631156 h 3552825"/>
              <a:gd name="connsiteX90" fmla="*/ 3856800 w 7638225"/>
              <a:gd name="connsiteY90" fmla="*/ 1631156 h 3552825"/>
              <a:gd name="connsiteX91" fmla="*/ 3828225 w 7638225"/>
              <a:gd name="connsiteY91" fmla="*/ 1619250 h 3552825"/>
              <a:gd name="connsiteX92" fmla="*/ 3759169 w 7638225"/>
              <a:gd name="connsiteY92" fmla="*/ 1626394 h 3552825"/>
              <a:gd name="connsiteX93" fmla="*/ 3856800 w 7638225"/>
              <a:gd name="connsiteY93" fmla="*/ 1719263 h 3552825"/>
              <a:gd name="connsiteX94" fmla="*/ 3835369 w 7638225"/>
              <a:gd name="connsiteY94" fmla="*/ 1774032 h 3552825"/>
              <a:gd name="connsiteX95" fmla="*/ 3818700 w 7638225"/>
              <a:gd name="connsiteY95" fmla="*/ 1809750 h 3552825"/>
              <a:gd name="connsiteX96" fmla="*/ 3837750 w 7638225"/>
              <a:gd name="connsiteY96" fmla="*/ 1876425 h 3552825"/>
              <a:gd name="connsiteX97" fmla="*/ 3828225 w 7638225"/>
              <a:gd name="connsiteY97" fmla="*/ 1957388 h 3552825"/>
              <a:gd name="connsiteX98" fmla="*/ 3830606 w 7638225"/>
              <a:gd name="connsiteY98" fmla="*/ 2016918 h 3552825"/>
              <a:gd name="connsiteX99" fmla="*/ 3723450 w 7638225"/>
              <a:gd name="connsiteY99" fmla="*/ 1976438 h 3552825"/>
              <a:gd name="connsiteX100" fmla="*/ 3675825 w 7638225"/>
              <a:gd name="connsiteY100" fmla="*/ 1955006 h 3552825"/>
              <a:gd name="connsiteX101" fmla="*/ 3559144 w 7638225"/>
              <a:gd name="connsiteY101" fmla="*/ 1959768 h 3552825"/>
              <a:gd name="connsiteX102" fmla="*/ 3552001 w 7638225"/>
              <a:gd name="connsiteY102" fmla="*/ 2019300 h 3552825"/>
              <a:gd name="connsiteX103" fmla="*/ 3428175 w 7638225"/>
              <a:gd name="connsiteY103" fmla="*/ 2019300 h 3552825"/>
              <a:gd name="connsiteX104" fmla="*/ 3399600 w 7638225"/>
              <a:gd name="connsiteY104" fmla="*/ 2038350 h 3552825"/>
              <a:gd name="connsiteX105" fmla="*/ 3361500 w 7638225"/>
              <a:gd name="connsiteY105" fmla="*/ 2028825 h 3552825"/>
              <a:gd name="connsiteX106" fmla="*/ 3332925 w 7638225"/>
              <a:gd name="connsiteY106" fmla="*/ 2019300 h 3552825"/>
              <a:gd name="connsiteX107" fmla="*/ 3256725 w 7638225"/>
              <a:gd name="connsiteY107" fmla="*/ 2000250 h 3552825"/>
              <a:gd name="connsiteX108" fmla="*/ 3228150 w 7638225"/>
              <a:gd name="connsiteY108" fmla="*/ 1981200 h 3552825"/>
              <a:gd name="connsiteX109" fmla="*/ 3142425 w 7638225"/>
              <a:gd name="connsiteY109" fmla="*/ 1885950 h 3552825"/>
              <a:gd name="connsiteX110" fmla="*/ 3094800 w 7638225"/>
              <a:gd name="connsiteY110" fmla="*/ 1847850 h 3552825"/>
              <a:gd name="connsiteX111" fmla="*/ 2970975 w 7638225"/>
              <a:gd name="connsiteY111" fmla="*/ 1826418 h 3552825"/>
              <a:gd name="connsiteX112" fmla="*/ 2918587 w 7638225"/>
              <a:gd name="connsiteY112" fmla="*/ 1828800 h 3552825"/>
              <a:gd name="connsiteX113" fmla="*/ 2870963 w 7638225"/>
              <a:gd name="connsiteY113" fmla="*/ 1850232 h 3552825"/>
              <a:gd name="connsiteX114" fmla="*/ 2818575 w 7638225"/>
              <a:gd name="connsiteY114" fmla="*/ 1857375 h 3552825"/>
              <a:gd name="connsiteX115" fmla="*/ 2770950 w 7638225"/>
              <a:gd name="connsiteY115" fmla="*/ 1800225 h 3552825"/>
              <a:gd name="connsiteX116" fmla="*/ 2742375 w 7638225"/>
              <a:gd name="connsiteY116" fmla="*/ 1781175 h 3552825"/>
              <a:gd name="connsiteX117" fmla="*/ 2685225 w 7638225"/>
              <a:gd name="connsiteY117" fmla="*/ 1762125 h 3552825"/>
              <a:gd name="connsiteX118" fmla="*/ 2609025 w 7638225"/>
              <a:gd name="connsiteY118" fmla="*/ 1743075 h 3552825"/>
              <a:gd name="connsiteX119" fmla="*/ 2494725 w 7638225"/>
              <a:gd name="connsiteY119" fmla="*/ 1685925 h 3552825"/>
              <a:gd name="connsiteX120" fmla="*/ 2475675 w 7638225"/>
              <a:gd name="connsiteY120" fmla="*/ 1657350 h 3552825"/>
              <a:gd name="connsiteX121" fmla="*/ 2401856 w 7638225"/>
              <a:gd name="connsiteY121" fmla="*/ 1616869 h 3552825"/>
              <a:gd name="connsiteX122" fmla="*/ 2478056 w 7638225"/>
              <a:gd name="connsiteY122" fmla="*/ 1564482 h 3552825"/>
              <a:gd name="connsiteX123" fmla="*/ 2492344 w 7638225"/>
              <a:gd name="connsiteY123" fmla="*/ 1524000 h 3552825"/>
              <a:gd name="connsiteX124" fmla="*/ 2370900 w 7638225"/>
              <a:gd name="connsiteY124" fmla="*/ 1447800 h 3552825"/>
              <a:gd name="connsiteX125" fmla="*/ 2342325 w 7638225"/>
              <a:gd name="connsiteY125" fmla="*/ 1419225 h 3552825"/>
              <a:gd name="connsiteX126" fmla="*/ 2313750 w 7638225"/>
              <a:gd name="connsiteY126" fmla="*/ 1409700 h 3552825"/>
              <a:gd name="connsiteX127" fmla="*/ 2199450 w 7638225"/>
              <a:gd name="connsiteY127" fmla="*/ 1362075 h 3552825"/>
              <a:gd name="connsiteX128" fmla="*/ 2170875 w 7638225"/>
              <a:gd name="connsiteY128" fmla="*/ 1352550 h 3552825"/>
              <a:gd name="connsiteX129" fmla="*/ 2113725 w 7638225"/>
              <a:gd name="connsiteY129" fmla="*/ 1371600 h 3552825"/>
              <a:gd name="connsiteX130" fmla="*/ 2073244 w 7638225"/>
              <a:gd name="connsiteY130" fmla="*/ 1359694 h 3552825"/>
              <a:gd name="connsiteX131" fmla="*/ 2042287 w 7638225"/>
              <a:gd name="connsiteY131" fmla="*/ 1331119 h 3552825"/>
              <a:gd name="connsiteX132" fmla="*/ 2037525 w 7638225"/>
              <a:gd name="connsiteY132" fmla="*/ 1276350 h 3552825"/>
              <a:gd name="connsiteX133" fmla="*/ 2023238 w 7638225"/>
              <a:gd name="connsiteY133" fmla="*/ 1209675 h 3552825"/>
              <a:gd name="connsiteX134" fmla="*/ 1970850 w 7638225"/>
              <a:gd name="connsiteY134" fmla="*/ 1154906 h 3552825"/>
              <a:gd name="connsiteX135" fmla="*/ 1927988 w 7638225"/>
              <a:gd name="connsiteY135" fmla="*/ 1109662 h 3552825"/>
              <a:gd name="connsiteX136" fmla="*/ 1904175 w 7638225"/>
              <a:gd name="connsiteY136" fmla="*/ 1057275 h 3552825"/>
              <a:gd name="connsiteX137" fmla="*/ 1866075 w 7638225"/>
              <a:gd name="connsiteY137" fmla="*/ 1019175 h 3552825"/>
              <a:gd name="connsiteX138" fmla="*/ 1837500 w 7638225"/>
              <a:gd name="connsiteY138" fmla="*/ 1009650 h 3552825"/>
              <a:gd name="connsiteX139" fmla="*/ 1808925 w 7638225"/>
              <a:gd name="connsiteY139" fmla="*/ 1000125 h 3552825"/>
              <a:gd name="connsiteX140" fmla="*/ 1780350 w 7638225"/>
              <a:gd name="connsiteY140" fmla="*/ 981075 h 3552825"/>
              <a:gd name="connsiteX141" fmla="*/ 1723200 w 7638225"/>
              <a:gd name="connsiteY141" fmla="*/ 1009650 h 3552825"/>
              <a:gd name="connsiteX142" fmla="*/ 1704150 w 7638225"/>
              <a:gd name="connsiteY142" fmla="*/ 1038225 h 3552825"/>
              <a:gd name="connsiteX143" fmla="*/ 1594612 w 7638225"/>
              <a:gd name="connsiteY143" fmla="*/ 1090613 h 3552825"/>
              <a:gd name="connsiteX144" fmla="*/ 1408875 w 7638225"/>
              <a:gd name="connsiteY144" fmla="*/ 1038225 h 3552825"/>
              <a:gd name="connsiteX145" fmla="*/ 1335056 w 7638225"/>
              <a:gd name="connsiteY145" fmla="*/ 1050132 h 3552825"/>
              <a:gd name="connsiteX146" fmla="*/ 1289813 w 7638225"/>
              <a:gd name="connsiteY146" fmla="*/ 1045369 h 3552825"/>
              <a:gd name="connsiteX147" fmla="*/ 1263619 w 7638225"/>
              <a:gd name="connsiteY147" fmla="*/ 995362 h 3552825"/>
              <a:gd name="connsiteX148" fmla="*/ 1227900 w 7638225"/>
              <a:gd name="connsiteY148" fmla="*/ 957263 h 3552825"/>
              <a:gd name="connsiteX149" fmla="*/ 1323150 w 7638225"/>
              <a:gd name="connsiteY149" fmla="*/ 952500 h 3552825"/>
              <a:gd name="connsiteX150" fmla="*/ 1351725 w 7638225"/>
              <a:gd name="connsiteY150" fmla="*/ 942975 h 3552825"/>
              <a:gd name="connsiteX151" fmla="*/ 1380300 w 7638225"/>
              <a:gd name="connsiteY151" fmla="*/ 914400 h 3552825"/>
              <a:gd name="connsiteX152" fmla="*/ 1389825 w 7638225"/>
              <a:gd name="connsiteY152" fmla="*/ 885825 h 3552825"/>
              <a:gd name="connsiteX153" fmla="*/ 1475550 w 7638225"/>
              <a:gd name="connsiteY153" fmla="*/ 838200 h 3552825"/>
              <a:gd name="connsiteX154" fmla="*/ 1551750 w 7638225"/>
              <a:gd name="connsiteY154" fmla="*/ 828675 h 3552825"/>
              <a:gd name="connsiteX155" fmla="*/ 1608900 w 7638225"/>
              <a:gd name="connsiteY155" fmla="*/ 800100 h 3552825"/>
              <a:gd name="connsiteX156" fmla="*/ 1618425 w 7638225"/>
              <a:gd name="connsiteY156" fmla="*/ 771525 h 3552825"/>
              <a:gd name="connsiteX157" fmla="*/ 1592231 w 7638225"/>
              <a:gd name="connsiteY157" fmla="*/ 719138 h 3552825"/>
              <a:gd name="connsiteX158" fmla="*/ 1573182 w 7638225"/>
              <a:gd name="connsiteY158" fmla="*/ 681038 h 3552825"/>
              <a:gd name="connsiteX159" fmla="*/ 1546987 w 7638225"/>
              <a:gd name="connsiteY159" fmla="*/ 645318 h 3552825"/>
              <a:gd name="connsiteX160" fmla="*/ 1532700 w 7638225"/>
              <a:gd name="connsiteY160" fmla="*/ 609600 h 3552825"/>
              <a:gd name="connsiteX161" fmla="*/ 1504125 w 7638225"/>
              <a:gd name="connsiteY161" fmla="*/ 600075 h 3552825"/>
              <a:gd name="connsiteX162" fmla="*/ 1475550 w 7638225"/>
              <a:gd name="connsiteY162" fmla="*/ 581025 h 3552825"/>
              <a:gd name="connsiteX163" fmla="*/ 1427925 w 7638225"/>
              <a:gd name="connsiteY163" fmla="*/ 495300 h 3552825"/>
              <a:gd name="connsiteX164" fmla="*/ 1399350 w 7638225"/>
              <a:gd name="connsiteY164" fmla="*/ 476250 h 3552825"/>
              <a:gd name="connsiteX165" fmla="*/ 1380300 w 7638225"/>
              <a:gd name="connsiteY165" fmla="*/ 447675 h 3552825"/>
              <a:gd name="connsiteX166" fmla="*/ 1351725 w 7638225"/>
              <a:gd name="connsiteY166" fmla="*/ 438150 h 3552825"/>
              <a:gd name="connsiteX167" fmla="*/ 1294575 w 7638225"/>
              <a:gd name="connsiteY167" fmla="*/ 400050 h 3552825"/>
              <a:gd name="connsiteX168" fmla="*/ 1294575 w 7638225"/>
              <a:gd name="connsiteY168" fmla="*/ 400050 h 3552825"/>
              <a:gd name="connsiteX169" fmla="*/ 1237425 w 7638225"/>
              <a:gd name="connsiteY169" fmla="*/ 342900 h 3552825"/>
              <a:gd name="connsiteX170" fmla="*/ 1208850 w 7638225"/>
              <a:gd name="connsiteY170" fmla="*/ 314325 h 3552825"/>
              <a:gd name="connsiteX171" fmla="*/ 1189800 w 7638225"/>
              <a:gd name="connsiteY171" fmla="*/ 285750 h 3552825"/>
              <a:gd name="connsiteX172" fmla="*/ 1311243 w 7638225"/>
              <a:gd name="connsiteY172" fmla="*/ 302418 h 3552825"/>
              <a:gd name="connsiteX173" fmla="*/ 1289813 w 7638225"/>
              <a:gd name="connsiteY173" fmla="*/ 235744 h 3552825"/>
              <a:gd name="connsiteX174" fmla="*/ 1168369 w 7638225"/>
              <a:gd name="connsiteY174" fmla="*/ 157162 h 3552825"/>
              <a:gd name="connsiteX175" fmla="*/ 1044543 w 7638225"/>
              <a:gd name="connsiteY175" fmla="*/ 154781 h 3552825"/>
              <a:gd name="connsiteX176" fmla="*/ 989775 w 7638225"/>
              <a:gd name="connsiteY176" fmla="*/ 123825 h 3552825"/>
              <a:gd name="connsiteX177" fmla="*/ 970725 w 7638225"/>
              <a:gd name="connsiteY177" fmla="*/ 95250 h 3552825"/>
              <a:gd name="connsiteX178" fmla="*/ 913575 w 7638225"/>
              <a:gd name="connsiteY178" fmla="*/ 47625 h 3552825"/>
              <a:gd name="connsiteX179" fmla="*/ 894525 w 7638225"/>
              <a:gd name="connsiteY179" fmla="*/ 19050 h 3552825"/>
              <a:gd name="connsiteX180" fmla="*/ 837375 w 7638225"/>
              <a:gd name="connsiteY180" fmla="*/ 9525 h 3552825"/>
              <a:gd name="connsiteX181" fmla="*/ 799275 w 7638225"/>
              <a:gd name="connsiteY181" fmla="*/ 0 h 3552825"/>
              <a:gd name="connsiteX182" fmla="*/ 656400 w 7638225"/>
              <a:gd name="connsiteY182" fmla="*/ 9525 h 3552825"/>
              <a:gd name="connsiteX183" fmla="*/ 599250 w 7638225"/>
              <a:gd name="connsiteY183" fmla="*/ 57150 h 3552825"/>
              <a:gd name="connsiteX184" fmla="*/ 504000 w 7638225"/>
              <a:gd name="connsiteY184" fmla="*/ 66675 h 3552825"/>
              <a:gd name="connsiteX185" fmla="*/ 427800 w 7638225"/>
              <a:gd name="connsiteY185" fmla="*/ 85725 h 3552825"/>
              <a:gd name="connsiteX186" fmla="*/ 418275 w 7638225"/>
              <a:gd name="connsiteY186" fmla="*/ 114300 h 3552825"/>
              <a:gd name="connsiteX187" fmla="*/ 446850 w 7638225"/>
              <a:gd name="connsiteY187" fmla="*/ 180975 h 3552825"/>
              <a:gd name="connsiteX188" fmla="*/ 504000 w 7638225"/>
              <a:gd name="connsiteY188" fmla="*/ 219075 h 3552825"/>
              <a:gd name="connsiteX189" fmla="*/ 513525 w 7638225"/>
              <a:gd name="connsiteY189" fmla="*/ 319087 h 3552825"/>
              <a:gd name="connsiteX190" fmla="*/ 480188 w 7638225"/>
              <a:gd name="connsiteY190" fmla="*/ 381000 h 3552825"/>
              <a:gd name="connsiteX191" fmla="*/ 456375 w 7638225"/>
              <a:gd name="connsiteY191" fmla="*/ 419100 h 3552825"/>
              <a:gd name="connsiteX192" fmla="*/ 399225 w 7638225"/>
              <a:gd name="connsiteY192" fmla="*/ 447675 h 3552825"/>
              <a:gd name="connsiteX193" fmla="*/ 301594 w 7638225"/>
              <a:gd name="connsiteY193" fmla="*/ 447675 h 3552825"/>
              <a:gd name="connsiteX194" fmla="*/ 275400 w 7638225"/>
              <a:gd name="connsiteY194" fmla="*/ 409575 h 3552825"/>
              <a:gd name="connsiteX195" fmla="*/ 18225 w 7638225"/>
              <a:gd name="connsiteY195" fmla="*/ 397669 h 3552825"/>
              <a:gd name="connsiteX196" fmla="*/ 56325 w 7638225"/>
              <a:gd name="connsiteY196" fmla="*/ 447675 h 3552825"/>
              <a:gd name="connsiteX197" fmla="*/ 72994 w 7638225"/>
              <a:gd name="connsiteY197" fmla="*/ 511969 h 3552825"/>
              <a:gd name="connsiteX198" fmla="*/ 3938 w 7638225"/>
              <a:gd name="connsiteY198" fmla="*/ 561975 h 3552825"/>
              <a:gd name="connsiteX199" fmla="*/ 30131 w 7638225"/>
              <a:gd name="connsiteY199" fmla="*/ 619125 h 3552825"/>
              <a:gd name="connsiteX200" fmla="*/ 46800 w 7638225"/>
              <a:gd name="connsiteY200" fmla="*/ 666750 h 3552825"/>
              <a:gd name="connsiteX201" fmla="*/ 65850 w 7638225"/>
              <a:gd name="connsiteY201" fmla="*/ 723900 h 3552825"/>
              <a:gd name="connsiteX202" fmla="*/ 163481 w 7638225"/>
              <a:gd name="connsiteY202" fmla="*/ 726281 h 3552825"/>
              <a:gd name="connsiteX203" fmla="*/ 199200 w 7638225"/>
              <a:gd name="connsiteY203" fmla="*/ 762000 h 3552825"/>
              <a:gd name="connsiteX204" fmla="*/ 256350 w 7638225"/>
              <a:gd name="connsiteY204" fmla="*/ 781050 h 3552825"/>
              <a:gd name="connsiteX205" fmla="*/ 284925 w 7638225"/>
              <a:gd name="connsiteY205" fmla="*/ 790575 h 3552825"/>
              <a:gd name="connsiteX206" fmla="*/ 303975 w 7638225"/>
              <a:gd name="connsiteY206" fmla="*/ 847725 h 3552825"/>
              <a:gd name="connsiteX207" fmla="*/ 323025 w 7638225"/>
              <a:gd name="connsiteY207" fmla="*/ 885825 h 3552825"/>
              <a:gd name="connsiteX0" fmla="*/ 7200075 w 7638225"/>
              <a:gd name="connsiteY0" fmla="*/ 3552825 h 3552825"/>
              <a:gd name="connsiteX1" fmla="*/ 7176263 w 7638225"/>
              <a:gd name="connsiteY1" fmla="*/ 3548063 h 3552825"/>
              <a:gd name="connsiteX2" fmla="*/ 7228650 w 7638225"/>
              <a:gd name="connsiteY2" fmla="*/ 3495675 h 3552825"/>
              <a:gd name="connsiteX3" fmla="*/ 7219125 w 7638225"/>
              <a:gd name="connsiteY3" fmla="*/ 3457575 h 3552825"/>
              <a:gd name="connsiteX4" fmla="*/ 7223887 w 7638225"/>
              <a:gd name="connsiteY4" fmla="*/ 3352800 h 3552825"/>
              <a:gd name="connsiteX5" fmla="*/ 7247700 w 7638225"/>
              <a:gd name="connsiteY5" fmla="*/ 3343275 h 3552825"/>
              <a:gd name="connsiteX6" fmla="*/ 7259606 w 7638225"/>
              <a:gd name="connsiteY6" fmla="*/ 3257550 h 3552825"/>
              <a:gd name="connsiteX7" fmla="*/ 7323900 w 7638225"/>
              <a:gd name="connsiteY7" fmla="*/ 3219450 h 3552825"/>
              <a:gd name="connsiteX8" fmla="*/ 7333425 w 7638225"/>
              <a:gd name="connsiteY8" fmla="*/ 3190875 h 3552825"/>
              <a:gd name="connsiteX9" fmla="*/ 7345331 w 7638225"/>
              <a:gd name="connsiteY9" fmla="*/ 2988469 h 3552825"/>
              <a:gd name="connsiteX10" fmla="*/ 7426294 w 7638225"/>
              <a:gd name="connsiteY10" fmla="*/ 2924175 h 3552825"/>
              <a:gd name="connsiteX11" fmla="*/ 7488206 w 7638225"/>
              <a:gd name="connsiteY11" fmla="*/ 2962275 h 3552825"/>
              <a:gd name="connsiteX12" fmla="*/ 7542975 w 7638225"/>
              <a:gd name="connsiteY12" fmla="*/ 2947988 h 3552825"/>
              <a:gd name="connsiteX13" fmla="*/ 7590600 w 7638225"/>
              <a:gd name="connsiteY13" fmla="*/ 2867025 h 3552825"/>
              <a:gd name="connsiteX14" fmla="*/ 7600125 w 7638225"/>
              <a:gd name="connsiteY14" fmla="*/ 2838450 h 3552825"/>
              <a:gd name="connsiteX15" fmla="*/ 7628700 w 7638225"/>
              <a:gd name="connsiteY15" fmla="*/ 2819400 h 3552825"/>
              <a:gd name="connsiteX16" fmla="*/ 7638225 w 7638225"/>
              <a:gd name="connsiteY16" fmla="*/ 2790825 h 3552825"/>
              <a:gd name="connsiteX17" fmla="*/ 7628700 w 7638225"/>
              <a:gd name="connsiteY17" fmla="*/ 2752725 h 3552825"/>
              <a:gd name="connsiteX18" fmla="*/ 7504875 w 7638225"/>
              <a:gd name="connsiteY18" fmla="*/ 2714625 h 3552825"/>
              <a:gd name="connsiteX19" fmla="*/ 7476300 w 7638225"/>
              <a:gd name="connsiteY19" fmla="*/ 2705100 h 3552825"/>
              <a:gd name="connsiteX20" fmla="*/ 7447725 w 7638225"/>
              <a:gd name="connsiteY20" fmla="*/ 2676525 h 3552825"/>
              <a:gd name="connsiteX21" fmla="*/ 7419150 w 7638225"/>
              <a:gd name="connsiteY21" fmla="*/ 2657475 h 3552825"/>
              <a:gd name="connsiteX22" fmla="*/ 7257225 w 7638225"/>
              <a:gd name="connsiteY22" fmla="*/ 2619375 h 3552825"/>
              <a:gd name="connsiteX23" fmla="*/ 7190550 w 7638225"/>
              <a:gd name="connsiteY23" fmla="*/ 2600325 h 3552825"/>
              <a:gd name="connsiteX24" fmla="*/ 7085775 w 7638225"/>
              <a:gd name="connsiteY24" fmla="*/ 2571750 h 3552825"/>
              <a:gd name="connsiteX25" fmla="*/ 7057200 w 7638225"/>
              <a:gd name="connsiteY25" fmla="*/ 2552700 h 3552825"/>
              <a:gd name="connsiteX26" fmla="*/ 6981000 w 7638225"/>
              <a:gd name="connsiteY26" fmla="*/ 2543175 h 3552825"/>
              <a:gd name="connsiteX27" fmla="*/ 6952425 w 7638225"/>
              <a:gd name="connsiteY27" fmla="*/ 2533650 h 3552825"/>
              <a:gd name="connsiteX28" fmla="*/ 6857175 w 7638225"/>
              <a:gd name="connsiteY28" fmla="*/ 2552700 h 3552825"/>
              <a:gd name="connsiteX29" fmla="*/ 6828600 w 7638225"/>
              <a:gd name="connsiteY29" fmla="*/ 2571750 h 3552825"/>
              <a:gd name="connsiteX30" fmla="*/ 6771450 w 7638225"/>
              <a:gd name="connsiteY30" fmla="*/ 2590800 h 3552825"/>
              <a:gd name="connsiteX31" fmla="*/ 6742875 w 7638225"/>
              <a:gd name="connsiteY31" fmla="*/ 2609850 h 3552825"/>
              <a:gd name="connsiteX32" fmla="*/ 6714300 w 7638225"/>
              <a:gd name="connsiteY32" fmla="*/ 2619375 h 3552825"/>
              <a:gd name="connsiteX33" fmla="*/ 6657150 w 7638225"/>
              <a:gd name="connsiteY33" fmla="*/ 2657475 h 3552825"/>
              <a:gd name="connsiteX34" fmla="*/ 6600000 w 7638225"/>
              <a:gd name="connsiteY34" fmla="*/ 2619375 h 3552825"/>
              <a:gd name="connsiteX35" fmla="*/ 6542850 w 7638225"/>
              <a:gd name="connsiteY35" fmla="*/ 2581275 h 3552825"/>
              <a:gd name="connsiteX36" fmla="*/ 6514275 w 7638225"/>
              <a:gd name="connsiteY36" fmla="*/ 2562225 h 3552825"/>
              <a:gd name="connsiteX37" fmla="*/ 6428550 w 7638225"/>
              <a:gd name="connsiteY37" fmla="*/ 2543175 h 3552825"/>
              <a:gd name="connsiteX38" fmla="*/ 6247575 w 7638225"/>
              <a:gd name="connsiteY38" fmla="*/ 2533650 h 3552825"/>
              <a:gd name="connsiteX39" fmla="*/ 6171375 w 7638225"/>
              <a:gd name="connsiteY39" fmla="*/ 2552700 h 3552825"/>
              <a:gd name="connsiteX40" fmla="*/ 6164231 w 7638225"/>
              <a:gd name="connsiteY40" fmla="*/ 2581275 h 3552825"/>
              <a:gd name="connsiteX41" fmla="*/ 6133275 w 7638225"/>
              <a:gd name="connsiteY41" fmla="*/ 2619375 h 3552825"/>
              <a:gd name="connsiteX42" fmla="*/ 6076125 w 7638225"/>
              <a:gd name="connsiteY42" fmla="*/ 2647950 h 3552825"/>
              <a:gd name="connsiteX43" fmla="*/ 5876100 w 7638225"/>
              <a:gd name="connsiteY43" fmla="*/ 2647950 h 3552825"/>
              <a:gd name="connsiteX44" fmla="*/ 5838000 w 7638225"/>
              <a:gd name="connsiteY44" fmla="*/ 2657475 h 3552825"/>
              <a:gd name="connsiteX45" fmla="*/ 5780850 w 7638225"/>
              <a:gd name="connsiteY45" fmla="*/ 2676525 h 3552825"/>
              <a:gd name="connsiteX46" fmla="*/ 5771325 w 7638225"/>
              <a:gd name="connsiteY46" fmla="*/ 2781300 h 3552825"/>
              <a:gd name="connsiteX47" fmla="*/ 5730844 w 7638225"/>
              <a:gd name="connsiteY47" fmla="*/ 2831306 h 3552825"/>
              <a:gd name="connsiteX48" fmla="*/ 5587968 w 7638225"/>
              <a:gd name="connsiteY48" fmla="*/ 2812256 h 3552825"/>
              <a:gd name="connsiteX49" fmla="*/ 5552250 w 7638225"/>
              <a:gd name="connsiteY49" fmla="*/ 2762250 h 3552825"/>
              <a:gd name="connsiteX50" fmla="*/ 5523675 w 7638225"/>
              <a:gd name="connsiteY50" fmla="*/ 2752725 h 3552825"/>
              <a:gd name="connsiteX51" fmla="*/ 5466525 w 7638225"/>
              <a:gd name="connsiteY51" fmla="*/ 2714625 h 3552825"/>
              <a:gd name="connsiteX52" fmla="*/ 5428425 w 7638225"/>
              <a:gd name="connsiteY52" fmla="*/ 2690813 h 3552825"/>
              <a:gd name="connsiteX53" fmla="*/ 5323650 w 7638225"/>
              <a:gd name="connsiteY53" fmla="*/ 2669381 h 3552825"/>
              <a:gd name="connsiteX54" fmla="*/ 5180775 w 7638225"/>
              <a:gd name="connsiteY54" fmla="*/ 2590800 h 3552825"/>
              <a:gd name="connsiteX55" fmla="*/ 5199825 w 7638225"/>
              <a:gd name="connsiteY55" fmla="*/ 2562225 h 3552825"/>
              <a:gd name="connsiteX56" fmla="*/ 5256975 w 7638225"/>
              <a:gd name="connsiteY56" fmla="*/ 2543175 h 3552825"/>
              <a:gd name="connsiteX57" fmla="*/ 5295075 w 7638225"/>
              <a:gd name="connsiteY57" fmla="*/ 2486025 h 3552825"/>
              <a:gd name="connsiteX58" fmla="*/ 5314125 w 7638225"/>
              <a:gd name="connsiteY58" fmla="*/ 2457450 h 3552825"/>
              <a:gd name="connsiteX59" fmla="*/ 5304600 w 7638225"/>
              <a:gd name="connsiteY59" fmla="*/ 2400300 h 3552825"/>
              <a:gd name="connsiteX60" fmla="*/ 5266500 w 7638225"/>
              <a:gd name="connsiteY60" fmla="*/ 2390775 h 3552825"/>
              <a:gd name="connsiteX61" fmla="*/ 5209350 w 7638225"/>
              <a:gd name="connsiteY61" fmla="*/ 2371725 h 3552825"/>
              <a:gd name="connsiteX62" fmla="*/ 5180775 w 7638225"/>
              <a:gd name="connsiteY62" fmla="*/ 2362200 h 3552825"/>
              <a:gd name="connsiteX63" fmla="*/ 5152200 w 7638225"/>
              <a:gd name="connsiteY63" fmla="*/ 2352675 h 3552825"/>
              <a:gd name="connsiteX64" fmla="*/ 5102194 w 7638225"/>
              <a:gd name="connsiteY64" fmla="*/ 2331243 h 3552825"/>
              <a:gd name="connsiteX65" fmla="*/ 5133150 w 7638225"/>
              <a:gd name="connsiteY65" fmla="*/ 2257425 h 3552825"/>
              <a:gd name="connsiteX66" fmla="*/ 5123625 w 7638225"/>
              <a:gd name="connsiteY66" fmla="*/ 2143125 h 3552825"/>
              <a:gd name="connsiteX67" fmla="*/ 5095050 w 7638225"/>
              <a:gd name="connsiteY67" fmla="*/ 2124075 h 3552825"/>
              <a:gd name="connsiteX68" fmla="*/ 5009325 w 7638225"/>
              <a:gd name="connsiteY68" fmla="*/ 2114550 h 3552825"/>
              <a:gd name="connsiteX69" fmla="*/ 5037900 w 7638225"/>
              <a:gd name="connsiteY69" fmla="*/ 2028825 h 3552825"/>
              <a:gd name="connsiteX70" fmla="*/ 5047425 w 7638225"/>
              <a:gd name="connsiteY70" fmla="*/ 2000250 h 3552825"/>
              <a:gd name="connsiteX71" fmla="*/ 5047425 w 7638225"/>
              <a:gd name="connsiteY71" fmla="*/ 1945481 h 3552825"/>
              <a:gd name="connsiteX72" fmla="*/ 4935506 w 7638225"/>
              <a:gd name="connsiteY72" fmla="*/ 1909763 h 3552825"/>
              <a:gd name="connsiteX73" fmla="*/ 4923600 w 7638225"/>
              <a:gd name="connsiteY73" fmla="*/ 1828800 h 3552825"/>
              <a:gd name="connsiteX74" fmla="*/ 4809300 w 7638225"/>
              <a:gd name="connsiteY74" fmla="*/ 1819275 h 3552825"/>
              <a:gd name="connsiteX75" fmla="*/ 4780725 w 7638225"/>
              <a:gd name="connsiteY75" fmla="*/ 1809750 h 3552825"/>
              <a:gd name="connsiteX76" fmla="*/ 4723575 w 7638225"/>
              <a:gd name="connsiteY76" fmla="*/ 1781175 h 3552825"/>
              <a:gd name="connsiteX77" fmla="*/ 4704525 w 7638225"/>
              <a:gd name="connsiteY77" fmla="*/ 1752600 h 3552825"/>
              <a:gd name="connsiteX78" fmla="*/ 4640231 w 7638225"/>
              <a:gd name="connsiteY78" fmla="*/ 1733550 h 3552825"/>
              <a:gd name="connsiteX79" fmla="*/ 4647375 w 7638225"/>
              <a:gd name="connsiteY79" fmla="*/ 1619250 h 3552825"/>
              <a:gd name="connsiteX80" fmla="*/ 4590225 w 7638225"/>
              <a:gd name="connsiteY80" fmla="*/ 1600200 h 3552825"/>
              <a:gd name="connsiteX81" fmla="*/ 4371150 w 7638225"/>
              <a:gd name="connsiteY81" fmla="*/ 1609725 h 3552825"/>
              <a:gd name="connsiteX82" fmla="*/ 4352100 w 7638225"/>
              <a:gd name="connsiteY82" fmla="*/ 1638300 h 3552825"/>
              <a:gd name="connsiteX83" fmla="*/ 4342575 w 7638225"/>
              <a:gd name="connsiteY83" fmla="*/ 1704975 h 3552825"/>
              <a:gd name="connsiteX84" fmla="*/ 4314000 w 7638225"/>
              <a:gd name="connsiteY84" fmla="*/ 1724025 h 3552825"/>
              <a:gd name="connsiteX85" fmla="*/ 4228275 w 7638225"/>
              <a:gd name="connsiteY85" fmla="*/ 1714500 h 3552825"/>
              <a:gd name="connsiteX86" fmla="*/ 4199700 w 7638225"/>
              <a:gd name="connsiteY86" fmla="*/ 1619250 h 3552825"/>
              <a:gd name="connsiteX87" fmla="*/ 4190175 w 7638225"/>
              <a:gd name="connsiteY87" fmla="*/ 1590675 h 3552825"/>
              <a:gd name="connsiteX88" fmla="*/ 4123500 w 7638225"/>
              <a:gd name="connsiteY88" fmla="*/ 1571625 h 3552825"/>
              <a:gd name="connsiteX89" fmla="*/ 3935382 w 7638225"/>
              <a:gd name="connsiteY89" fmla="*/ 1631156 h 3552825"/>
              <a:gd name="connsiteX90" fmla="*/ 3856800 w 7638225"/>
              <a:gd name="connsiteY90" fmla="*/ 1631156 h 3552825"/>
              <a:gd name="connsiteX91" fmla="*/ 3828225 w 7638225"/>
              <a:gd name="connsiteY91" fmla="*/ 1619250 h 3552825"/>
              <a:gd name="connsiteX92" fmla="*/ 3759169 w 7638225"/>
              <a:gd name="connsiteY92" fmla="*/ 1626394 h 3552825"/>
              <a:gd name="connsiteX93" fmla="*/ 3856800 w 7638225"/>
              <a:gd name="connsiteY93" fmla="*/ 1719263 h 3552825"/>
              <a:gd name="connsiteX94" fmla="*/ 3835369 w 7638225"/>
              <a:gd name="connsiteY94" fmla="*/ 1774032 h 3552825"/>
              <a:gd name="connsiteX95" fmla="*/ 3818700 w 7638225"/>
              <a:gd name="connsiteY95" fmla="*/ 1809750 h 3552825"/>
              <a:gd name="connsiteX96" fmla="*/ 3837750 w 7638225"/>
              <a:gd name="connsiteY96" fmla="*/ 1876425 h 3552825"/>
              <a:gd name="connsiteX97" fmla="*/ 3828225 w 7638225"/>
              <a:gd name="connsiteY97" fmla="*/ 1957388 h 3552825"/>
              <a:gd name="connsiteX98" fmla="*/ 3830606 w 7638225"/>
              <a:gd name="connsiteY98" fmla="*/ 2016918 h 3552825"/>
              <a:gd name="connsiteX99" fmla="*/ 3723450 w 7638225"/>
              <a:gd name="connsiteY99" fmla="*/ 1976438 h 3552825"/>
              <a:gd name="connsiteX100" fmla="*/ 3675825 w 7638225"/>
              <a:gd name="connsiteY100" fmla="*/ 1955006 h 3552825"/>
              <a:gd name="connsiteX101" fmla="*/ 3559144 w 7638225"/>
              <a:gd name="connsiteY101" fmla="*/ 1959768 h 3552825"/>
              <a:gd name="connsiteX102" fmla="*/ 3552001 w 7638225"/>
              <a:gd name="connsiteY102" fmla="*/ 2019300 h 3552825"/>
              <a:gd name="connsiteX103" fmla="*/ 3428175 w 7638225"/>
              <a:gd name="connsiteY103" fmla="*/ 2019300 h 3552825"/>
              <a:gd name="connsiteX104" fmla="*/ 3399600 w 7638225"/>
              <a:gd name="connsiteY104" fmla="*/ 2038350 h 3552825"/>
              <a:gd name="connsiteX105" fmla="*/ 3361500 w 7638225"/>
              <a:gd name="connsiteY105" fmla="*/ 2028825 h 3552825"/>
              <a:gd name="connsiteX106" fmla="*/ 3332925 w 7638225"/>
              <a:gd name="connsiteY106" fmla="*/ 2019300 h 3552825"/>
              <a:gd name="connsiteX107" fmla="*/ 3256725 w 7638225"/>
              <a:gd name="connsiteY107" fmla="*/ 2000250 h 3552825"/>
              <a:gd name="connsiteX108" fmla="*/ 3228150 w 7638225"/>
              <a:gd name="connsiteY108" fmla="*/ 1981200 h 3552825"/>
              <a:gd name="connsiteX109" fmla="*/ 3142425 w 7638225"/>
              <a:gd name="connsiteY109" fmla="*/ 1885950 h 3552825"/>
              <a:gd name="connsiteX110" fmla="*/ 3094800 w 7638225"/>
              <a:gd name="connsiteY110" fmla="*/ 1847850 h 3552825"/>
              <a:gd name="connsiteX111" fmla="*/ 2970975 w 7638225"/>
              <a:gd name="connsiteY111" fmla="*/ 1826418 h 3552825"/>
              <a:gd name="connsiteX112" fmla="*/ 2918587 w 7638225"/>
              <a:gd name="connsiteY112" fmla="*/ 1828800 h 3552825"/>
              <a:gd name="connsiteX113" fmla="*/ 2870963 w 7638225"/>
              <a:gd name="connsiteY113" fmla="*/ 1850232 h 3552825"/>
              <a:gd name="connsiteX114" fmla="*/ 2818575 w 7638225"/>
              <a:gd name="connsiteY114" fmla="*/ 1857375 h 3552825"/>
              <a:gd name="connsiteX115" fmla="*/ 2770950 w 7638225"/>
              <a:gd name="connsiteY115" fmla="*/ 1800225 h 3552825"/>
              <a:gd name="connsiteX116" fmla="*/ 2742375 w 7638225"/>
              <a:gd name="connsiteY116" fmla="*/ 1781175 h 3552825"/>
              <a:gd name="connsiteX117" fmla="*/ 2685225 w 7638225"/>
              <a:gd name="connsiteY117" fmla="*/ 1762125 h 3552825"/>
              <a:gd name="connsiteX118" fmla="*/ 2609025 w 7638225"/>
              <a:gd name="connsiteY118" fmla="*/ 1743075 h 3552825"/>
              <a:gd name="connsiteX119" fmla="*/ 2494725 w 7638225"/>
              <a:gd name="connsiteY119" fmla="*/ 1685925 h 3552825"/>
              <a:gd name="connsiteX120" fmla="*/ 2475675 w 7638225"/>
              <a:gd name="connsiteY120" fmla="*/ 1657350 h 3552825"/>
              <a:gd name="connsiteX121" fmla="*/ 2401856 w 7638225"/>
              <a:gd name="connsiteY121" fmla="*/ 1616869 h 3552825"/>
              <a:gd name="connsiteX122" fmla="*/ 2478056 w 7638225"/>
              <a:gd name="connsiteY122" fmla="*/ 1564482 h 3552825"/>
              <a:gd name="connsiteX123" fmla="*/ 2492344 w 7638225"/>
              <a:gd name="connsiteY123" fmla="*/ 1524000 h 3552825"/>
              <a:gd name="connsiteX124" fmla="*/ 2370900 w 7638225"/>
              <a:gd name="connsiteY124" fmla="*/ 1447800 h 3552825"/>
              <a:gd name="connsiteX125" fmla="*/ 2342325 w 7638225"/>
              <a:gd name="connsiteY125" fmla="*/ 1419225 h 3552825"/>
              <a:gd name="connsiteX126" fmla="*/ 2313750 w 7638225"/>
              <a:gd name="connsiteY126" fmla="*/ 1409700 h 3552825"/>
              <a:gd name="connsiteX127" fmla="*/ 2199450 w 7638225"/>
              <a:gd name="connsiteY127" fmla="*/ 1362075 h 3552825"/>
              <a:gd name="connsiteX128" fmla="*/ 2170875 w 7638225"/>
              <a:gd name="connsiteY128" fmla="*/ 1352550 h 3552825"/>
              <a:gd name="connsiteX129" fmla="*/ 2113725 w 7638225"/>
              <a:gd name="connsiteY129" fmla="*/ 1371600 h 3552825"/>
              <a:gd name="connsiteX130" fmla="*/ 2073244 w 7638225"/>
              <a:gd name="connsiteY130" fmla="*/ 1359694 h 3552825"/>
              <a:gd name="connsiteX131" fmla="*/ 2042287 w 7638225"/>
              <a:gd name="connsiteY131" fmla="*/ 1331119 h 3552825"/>
              <a:gd name="connsiteX132" fmla="*/ 2037525 w 7638225"/>
              <a:gd name="connsiteY132" fmla="*/ 1276350 h 3552825"/>
              <a:gd name="connsiteX133" fmla="*/ 2023238 w 7638225"/>
              <a:gd name="connsiteY133" fmla="*/ 1209675 h 3552825"/>
              <a:gd name="connsiteX134" fmla="*/ 1970850 w 7638225"/>
              <a:gd name="connsiteY134" fmla="*/ 1154906 h 3552825"/>
              <a:gd name="connsiteX135" fmla="*/ 1927988 w 7638225"/>
              <a:gd name="connsiteY135" fmla="*/ 1109662 h 3552825"/>
              <a:gd name="connsiteX136" fmla="*/ 1904175 w 7638225"/>
              <a:gd name="connsiteY136" fmla="*/ 1057275 h 3552825"/>
              <a:gd name="connsiteX137" fmla="*/ 1866075 w 7638225"/>
              <a:gd name="connsiteY137" fmla="*/ 1019175 h 3552825"/>
              <a:gd name="connsiteX138" fmla="*/ 1837500 w 7638225"/>
              <a:gd name="connsiteY138" fmla="*/ 1009650 h 3552825"/>
              <a:gd name="connsiteX139" fmla="*/ 1808925 w 7638225"/>
              <a:gd name="connsiteY139" fmla="*/ 1000125 h 3552825"/>
              <a:gd name="connsiteX140" fmla="*/ 1780350 w 7638225"/>
              <a:gd name="connsiteY140" fmla="*/ 981075 h 3552825"/>
              <a:gd name="connsiteX141" fmla="*/ 1723200 w 7638225"/>
              <a:gd name="connsiteY141" fmla="*/ 1009650 h 3552825"/>
              <a:gd name="connsiteX142" fmla="*/ 1704150 w 7638225"/>
              <a:gd name="connsiteY142" fmla="*/ 1038225 h 3552825"/>
              <a:gd name="connsiteX143" fmla="*/ 1594612 w 7638225"/>
              <a:gd name="connsiteY143" fmla="*/ 1090613 h 3552825"/>
              <a:gd name="connsiteX144" fmla="*/ 1408875 w 7638225"/>
              <a:gd name="connsiteY144" fmla="*/ 1038225 h 3552825"/>
              <a:gd name="connsiteX145" fmla="*/ 1335056 w 7638225"/>
              <a:gd name="connsiteY145" fmla="*/ 1050132 h 3552825"/>
              <a:gd name="connsiteX146" fmla="*/ 1289813 w 7638225"/>
              <a:gd name="connsiteY146" fmla="*/ 1045369 h 3552825"/>
              <a:gd name="connsiteX147" fmla="*/ 1263619 w 7638225"/>
              <a:gd name="connsiteY147" fmla="*/ 995362 h 3552825"/>
              <a:gd name="connsiteX148" fmla="*/ 1227900 w 7638225"/>
              <a:gd name="connsiteY148" fmla="*/ 957263 h 3552825"/>
              <a:gd name="connsiteX149" fmla="*/ 1323150 w 7638225"/>
              <a:gd name="connsiteY149" fmla="*/ 952500 h 3552825"/>
              <a:gd name="connsiteX150" fmla="*/ 1351725 w 7638225"/>
              <a:gd name="connsiteY150" fmla="*/ 942975 h 3552825"/>
              <a:gd name="connsiteX151" fmla="*/ 1380300 w 7638225"/>
              <a:gd name="connsiteY151" fmla="*/ 914400 h 3552825"/>
              <a:gd name="connsiteX152" fmla="*/ 1389825 w 7638225"/>
              <a:gd name="connsiteY152" fmla="*/ 885825 h 3552825"/>
              <a:gd name="connsiteX153" fmla="*/ 1475550 w 7638225"/>
              <a:gd name="connsiteY153" fmla="*/ 838200 h 3552825"/>
              <a:gd name="connsiteX154" fmla="*/ 1551750 w 7638225"/>
              <a:gd name="connsiteY154" fmla="*/ 828675 h 3552825"/>
              <a:gd name="connsiteX155" fmla="*/ 1608900 w 7638225"/>
              <a:gd name="connsiteY155" fmla="*/ 800100 h 3552825"/>
              <a:gd name="connsiteX156" fmla="*/ 1618425 w 7638225"/>
              <a:gd name="connsiteY156" fmla="*/ 771525 h 3552825"/>
              <a:gd name="connsiteX157" fmla="*/ 1592231 w 7638225"/>
              <a:gd name="connsiteY157" fmla="*/ 719138 h 3552825"/>
              <a:gd name="connsiteX158" fmla="*/ 1573182 w 7638225"/>
              <a:gd name="connsiteY158" fmla="*/ 681038 h 3552825"/>
              <a:gd name="connsiteX159" fmla="*/ 1546987 w 7638225"/>
              <a:gd name="connsiteY159" fmla="*/ 645318 h 3552825"/>
              <a:gd name="connsiteX160" fmla="*/ 1532700 w 7638225"/>
              <a:gd name="connsiteY160" fmla="*/ 609600 h 3552825"/>
              <a:gd name="connsiteX161" fmla="*/ 1504125 w 7638225"/>
              <a:gd name="connsiteY161" fmla="*/ 600075 h 3552825"/>
              <a:gd name="connsiteX162" fmla="*/ 1475550 w 7638225"/>
              <a:gd name="connsiteY162" fmla="*/ 581025 h 3552825"/>
              <a:gd name="connsiteX163" fmla="*/ 1427925 w 7638225"/>
              <a:gd name="connsiteY163" fmla="*/ 495300 h 3552825"/>
              <a:gd name="connsiteX164" fmla="*/ 1399350 w 7638225"/>
              <a:gd name="connsiteY164" fmla="*/ 476250 h 3552825"/>
              <a:gd name="connsiteX165" fmla="*/ 1380300 w 7638225"/>
              <a:gd name="connsiteY165" fmla="*/ 447675 h 3552825"/>
              <a:gd name="connsiteX166" fmla="*/ 1351725 w 7638225"/>
              <a:gd name="connsiteY166" fmla="*/ 438150 h 3552825"/>
              <a:gd name="connsiteX167" fmla="*/ 1294575 w 7638225"/>
              <a:gd name="connsiteY167" fmla="*/ 400050 h 3552825"/>
              <a:gd name="connsiteX168" fmla="*/ 1294575 w 7638225"/>
              <a:gd name="connsiteY168" fmla="*/ 400050 h 3552825"/>
              <a:gd name="connsiteX169" fmla="*/ 1237425 w 7638225"/>
              <a:gd name="connsiteY169" fmla="*/ 342900 h 3552825"/>
              <a:gd name="connsiteX170" fmla="*/ 1208850 w 7638225"/>
              <a:gd name="connsiteY170" fmla="*/ 314325 h 3552825"/>
              <a:gd name="connsiteX171" fmla="*/ 1189800 w 7638225"/>
              <a:gd name="connsiteY171" fmla="*/ 285750 h 3552825"/>
              <a:gd name="connsiteX172" fmla="*/ 1311243 w 7638225"/>
              <a:gd name="connsiteY172" fmla="*/ 302418 h 3552825"/>
              <a:gd name="connsiteX173" fmla="*/ 1289813 w 7638225"/>
              <a:gd name="connsiteY173" fmla="*/ 235744 h 3552825"/>
              <a:gd name="connsiteX174" fmla="*/ 1168369 w 7638225"/>
              <a:gd name="connsiteY174" fmla="*/ 157162 h 3552825"/>
              <a:gd name="connsiteX175" fmla="*/ 1044543 w 7638225"/>
              <a:gd name="connsiteY175" fmla="*/ 154781 h 3552825"/>
              <a:gd name="connsiteX176" fmla="*/ 989775 w 7638225"/>
              <a:gd name="connsiteY176" fmla="*/ 123825 h 3552825"/>
              <a:gd name="connsiteX177" fmla="*/ 970725 w 7638225"/>
              <a:gd name="connsiteY177" fmla="*/ 95250 h 3552825"/>
              <a:gd name="connsiteX178" fmla="*/ 913575 w 7638225"/>
              <a:gd name="connsiteY178" fmla="*/ 47625 h 3552825"/>
              <a:gd name="connsiteX179" fmla="*/ 894525 w 7638225"/>
              <a:gd name="connsiteY179" fmla="*/ 19050 h 3552825"/>
              <a:gd name="connsiteX180" fmla="*/ 837375 w 7638225"/>
              <a:gd name="connsiteY180" fmla="*/ 9525 h 3552825"/>
              <a:gd name="connsiteX181" fmla="*/ 799275 w 7638225"/>
              <a:gd name="connsiteY181" fmla="*/ 0 h 3552825"/>
              <a:gd name="connsiteX182" fmla="*/ 656400 w 7638225"/>
              <a:gd name="connsiteY182" fmla="*/ 9525 h 3552825"/>
              <a:gd name="connsiteX183" fmla="*/ 599250 w 7638225"/>
              <a:gd name="connsiteY183" fmla="*/ 57150 h 3552825"/>
              <a:gd name="connsiteX184" fmla="*/ 504000 w 7638225"/>
              <a:gd name="connsiteY184" fmla="*/ 66675 h 3552825"/>
              <a:gd name="connsiteX185" fmla="*/ 427800 w 7638225"/>
              <a:gd name="connsiteY185" fmla="*/ 85725 h 3552825"/>
              <a:gd name="connsiteX186" fmla="*/ 418275 w 7638225"/>
              <a:gd name="connsiteY186" fmla="*/ 114300 h 3552825"/>
              <a:gd name="connsiteX187" fmla="*/ 446850 w 7638225"/>
              <a:gd name="connsiteY187" fmla="*/ 180975 h 3552825"/>
              <a:gd name="connsiteX188" fmla="*/ 504000 w 7638225"/>
              <a:gd name="connsiteY188" fmla="*/ 219075 h 3552825"/>
              <a:gd name="connsiteX189" fmla="*/ 513525 w 7638225"/>
              <a:gd name="connsiteY189" fmla="*/ 319087 h 3552825"/>
              <a:gd name="connsiteX190" fmla="*/ 480188 w 7638225"/>
              <a:gd name="connsiteY190" fmla="*/ 381000 h 3552825"/>
              <a:gd name="connsiteX191" fmla="*/ 456375 w 7638225"/>
              <a:gd name="connsiteY191" fmla="*/ 419100 h 3552825"/>
              <a:gd name="connsiteX192" fmla="*/ 399225 w 7638225"/>
              <a:gd name="connsiteY192" fmla="*/ 447675 h 3552825"/>
              <a:gd name="connsiteX193" fmla="*/ 301594 w 7638225"/>
              <a:gd name="connsiteY193" fmla="*/ 447675 h 3552825"/>
              <a:gd name="connsiteX194" fmla="*/ 275400 w 7638225"/>
              <a:gd name="connsiteY194" fmla="*/ 409575 h 3552825"/>
              <a:gd name="connsiteX195" fmla="*/ 18225 w 7638225"/>
              <a:gd name="connsiteY195" fmla="*/ 397669 h 3552825"/>
              <a:gd name="connsiteX196" fmla="*/ 56325 w 7638225"/>
              <a:gd name="connsiteY196" fmla="*/ 447675 h 3552825"/>
              <a:gd name="connsiteX197" fmla="*/ 72994 w 7638225"/>
              <a:gd name="connsiteY197" fmla="*/ 511969 h 3552825"/>
              <a:gd name="connsiteX198" fmla="*/ 3938 w 7638225"/>
              <a:gd name="connsiteY198" fmla="*/ 561975 h 3552825"/>
              <a:gd name="connsiteX199" fmla="*/ 30131 w 7638225"/>
              <a:gd name="connsiteY199" fmla="*/ 619125 h 3552825"/>
              <a:gd name="connsiteX200" fmla="*/ 46800 w 7638225"/>
              <a:gd name="connsiteY200" fmla="*/ 666750 h 3552825"/>
              <a:gd name="connsiteX201" fmla="*/ 65850 w 7638225"/>
              <a:gd name="connsiteY201" fmla="*/ 723900 h 3552825"/>
              <a:gd name="connsiteX202" fmla="*/ 163481 w 7638225"/>
              <a:gd name="connsiteY202" fmla="*/ 726281 h 3552825"/>
              <a:gd name="connsiteX203" fmla="*/ 199200 w 7638225"/>
              <a:gd name="connsiteY203" fmla="*/ 762000 h 3552825"/>
              <a:gd name="connsiteX204" fmla="*/ 256350 w 7638225"/>
              <a:gd name="connsiteY204" fmla="*/ 781050 h 3552825"/>
              <a:gd name="connsiteX205" fmla="*/ 284925 w 7638225"/>
              <a:gd name="connsiteY205" fmla="*/ 790575 h 3552825"/>
              <a:gd name="connsiteX206" fmla="*/ 303975 w 7638225"/>
              <a:gd name="connsiteY206" fmla="*/ 847725 h 3552825"/>
              <a:gd name="connsiteX207" fmla="*/ 323025 w 7638225"/>
              <a:gd name="connsiteY207" fmla="*/ 885825 h 3552825"/>
              <a:gd name="connsiteX0" fmla="*/ 7200075 w 7638225"/>
              <a:gd name="connsiteY0" fmla="*/ 3552825 h 3552825"/>
              <a:gd name="connsiteX1" fmla="*/ 7176263 w 7638225"/>
              <a:gd name="connsiteY1" fmla="*/ 3548063 h 3552825"/>
              <a:gd name="connsiteX2" fmla="*/ 7228650 w 7638225"/>
              <a:gd name="connsiteY2" fmla="*/ 3495675 h 3552825"/>
              <a:gd name="connsiteX3" fmla="*/ 7219125 w 7638225"/>
              <a:gd name="connsiteY3" fmla="*/ 3457575 h 3552825"/>
              <a:gd name="connsiteX4" fmla="*/ 7223887 w 7638225"/>
              <a:gd name="connsiteY4" fmla="*/ 3352800 h 3552825"/>
              <a:gd name="connsiteX5" fmla="*/ 7247700 w 7638225"/>
              <a:gd name="connsiteY5" fmla="*/ 3343275 h 3552825"/>
              <a:gd name="connsiteX6" fmla="*/ 7259606 w 7638225"/>
              <a:gd name="connsiteY6" fmla="*/ 3257550 h 3552825"/>
              <a:gd name="connsiteX7" fmla="*/ 7323900 w 7638225"/>
              <a:gd name="connsiteY7" fmla="*/ 3219450 h 3552825"/>
              <a:gd name="connsiteX8" fmla="*/ 7333425 w 7638225"/>
              <a:gd name="connsiteY8" fmla="*/ 3190875 h 3552825"/>
              <a:gd name="connsiteX9" fmla="*/ 7345331 w 7638225"/>
              <a:gd name="connsiteY9" fmla="*/ 2988469 h 3552825"/>
              <a:gd name="connsiteX10" fmla="*/ 7426294 w 7638225"/>
              <a:gd name="connsiteY10" fmla="*/ 2924175 h 3552825"/>
              <a:gd name="connsiteX11" fmla="*/ 7488206 w 7638225"/>
              <a:gd name="connsiteY11" fmla="*/ 2962275 h 3552825"/>
              <a:gd name="connsiteX12" fmla="*/ 7542975 w 7638225"/>
              <a:gd name="connsiteY12" fmla="*/ 2947988 h 3552825"/>
              <a:gd name="connsiteX13" fmla="*/ 7590600 w 7638225"/>
              <a:gd name="connsiteY13" fmla="*/ 2867025 h 3552825"/>
              <a:gd name="connsiteX14" fmla="*/ 7600125 w 7638225"/>
              <a:gd name="connsiteY14" fmla="*/ 2838450 h 3552825"/>
              <a:gd name="connsiteX15" fmla="*/ 7628700 w 7638225"/>
              <a:gd name="connsiteY15" fmla="*/ 2819400 h 3552825"/>
              <a:gd name="connsiteX16" fmla="*/ 7638225 w 7638225"/>
              <a:gd name="connsiteY16" fmla="*/ 2790825 h 3552825"/>
              <a:gd name="connsiteX17" fmla="*/ 7628700 w 7638225"/>
              <a:gd name="connsiteY17" fmla="*/ 2752725 h 3552825"/>
              <a:gd name="connsiteX18" fmla="*/ 7504875 w 7638225"/>
              <a:gd name="connsiteY18" fmla="*/ 2714625 h 3552825"/>
              <a:gd name="connsiteX19" fmla="*/ 7476300 w 7638225"/>
              <a:gd name="connsiteY19" fmla="*/ 2705100 h 3552825"/>
              <a:gd name="connsiteX20" fmla="*/ 7447725 w 7638225"/>
              <a:gd name="connsiteY20" fmla="*/ 2676525 h 3552825"/>
              <a:gd name="connsiteX21" fmla="*/ 7419150 w 7638225"/>
              <a:gd name="connsiteY21" fmla="*/ 2657475 h 3552825"/>
              <a:gd name="connsiteX22" fmla="*/ 7257225 w 7638225"/>
              <a:gd name="connsiteY22" fmla="*/ 2619375 h 3552825"/>
              <a:gd name="connsiteX23" fmla="*/ 7183406 w 7638225"/>
              <a:gd name="connsiteY23" fmla="*/ 2614612 h 3552825"/>
              <a:gd name="connsiteX24" fmla="*/ 7085775 w 7638225"/>
              <a:gd name="connsiteY24" fmla="*/ 2571750 h 3552825"/>
              <a:gd name="connsiteX25" fmla="*/ 7057200 w 7638225"/>
              <a:gd name="connsiteY25" fmla="*/ 2552700 h 3552825"/>
              <a:gd name="connsiteX26" fmla="*/ 6981000 w 7638225"/>
              <a:gd name="connsiteY26" fmla="*/ 2543175 h 3552825"/>
              <a:gd name="connsiteX27" fmla="*/ 6952425 w 7638225"/>
              <a:gd name="connsiteY27" fmla="*/ 2533650 h 3552825"/>
              <a:gd name="connsiteX28" fmla="*/ 6857175 w 7638225"/>
              <a:gd name="connsiteY28" fmla="*/ 2552700 h 3552825"/>
              <a:gd name="connsiteX29" fmla="*/ 6828600 w 7638225"/>
              <a:gd name="connsiteY29" fmla="*/ 2571750 h 3552825"/>
              <a:gd name="connsiteX30" fmla="*/ 6771450 w 7638225"/>
              <a:gd name="connsiteY30" fmla="*/ 2590800 h 3552825"/>
              <a:gd name="connsiteX31" fmla="*/ 6742875 w 7638225"/>
              <a:gd name="connsiteY31" fmla="*/ 2609850 h 3552825"/>
              <a:gd name="connsiteX32" fmla="*/ 6714300 w 7638225"/>
              <a:gd name="connsiteY32" fmla="*/ 2619375 h 3552825"/>
              <a:gd name="connsiteX33" fmla="*/ 6657150 w 7638225"/>
              <a:gd name="connsiteY33" fmla="*/ 2657475 h 3552825"/>
              <a:gd name="connsiteX34" fmla="*/ 6600000 w 7638225"/>
              <a:gd name="connsiteY34" fmla="*/ 2619375 h 3552825"/>
              <a:gd name="connsiteX35" fmla="*/ 6542850 w 7638225"/>
              <a:gd name="connsiteY35" fmla="*/ 2581275 h 3552825"/>
              <a:gd name="connsiteX36" fmla="*/ 6514275 w 7638225"/>
              <a:gd name="connsiteY36" fmla="*/ 2562225 h 3552825"/>
              <a:gd name="connsiteX37" fmla="*/ 6428550 w 7638225"/>
              <a:gd name="connsiteY37" fmla="*/ 2543175 h 3552825"/>
              <a:gd name="connsiteX38" fmla="*/ 6247575 w 7638225"/>
              <a:gd name="connsiteY38" fmla="*/ 2533650 h 3552825"/>
              <a:gd name="connsiteX39" fmla="*/ 6171375 w 7638225"/>
              <a:gd name="connsiteY39" fmla="*/ 2552700 h 3552825"/>
              <a:gd name="connsiteX40" fmla="*/ 6164231 w 7638225"/>
              <a:gd name="connsiteY40" fmla="*/ 2581275 h 3552825"/>
              <a:gd name="connsiteX41" fmla="*/ 6133275 w 7638225"/>
              <a:gd name="connsiteY41" fmla="*/ 2619375 h 3552825"/>
              <a:gd name="connsiteX42" fmla="*/ 6076125 w 7638225"/>
              <a:gd name="connsiteY42" fmla="*/ 2647950 h 3552825"/>
              <a:gd name="connsiteX43" fmla="*/ 5876100 w 7638225"/>
              <a:gd name="connsiteY43" fmla="*/ 2647950 h 3552825"/>
              <a:gd name="connsiteX44" fmla="*/ 5838000 w 7638225"/>
              <a:gd name="connsiteY44" fmla="*/ 2657475 h 3552825"/>
              <a:gd name="connsiteX45" fmla="*/ 5780850 w 7638225"/>
              <a:gd name="connsiteY45" fmla="*/ 2676525 h 3552825"/>
              <a:gd name="connsiteX46" fmla="*/ 5771325 w 7638225"/>
              <a:gd name="connsiteY46" fmla="*/ 2781300 h 3552825"/>
              <a:gd name="connsiteX47" fmla="*/ 5730844 w 7638225"/>
              <a:gd name="connsiteY47" fmla="*/ 2831306 h 3552825"/>
              <a:gd name="connsiteX48" fmla="*/ 5587968 w 7638225"/>
              <a:gd name="connsiteY48" fmla="*/ 2812256 h 3552825"/>
              <a:gd name="connsiteX49" fmla="*/ 5552250 w 7638225"/>
              <a:gd name="connsiteY49" fmla="*/ 2762250 h 3552825"/>
              <a:gd name="connsiteX50" fmla="*/ 5523675 w 7638225"/>
              <a:gd name="connsiteY50" fmla="*/ 2752725 h 3552825"/>
              <a:gd name="connsiteX51" fmla="*/ 5466525 w 7638225"/>
              <a:gd name="connsiteY51" fmla="*/ 2714625 h 3552825"/>
              <a:gd name="connsiteX52" fmla="*/ 5428425 w 7638225"/>
              <a:gd name="connsiteY52" fmla="*/ 2690813 h 3552825"/>
              <a:gd name="connsiteX53" fmla="*/ 5323650 w 7638225"/>
              <a:gd name="connsiteY53" fmla="*/ 2669381 h 3552825"/>
              <a:gd name="connsiteX54" fmla="*/ 5180775 w 7638225"/>
              <a:gd name="connsiteY54" fmla="*/ 2590800 h 3552825"/>
              <a:gd name="connsiteX55" fmla="*/ 5199825 w 7638225"/>
              <a:gd name="connsiteY55" fmla="*/ 2562225 h 3552825"/>
              <a:gd name="connsiteX56" fmla="*/ 5256975 w 7638225"/>
              <a:gd name="connsiteY56" fmla="*/ 2543175 h 3552825"/>
              <a:gd name="connsiteX57" fmla="*/ 5295075 w 7638225"/>
              <a:gd name="connsiteY57" fmla="*/ 2486025 h 3552825"/>
              <a:gd name="connsiteX58" fmla="*/ 5314125 w 7638225"/>
              <a:gd name="connsiteY58" fmla="*/ 2457450 h 3552825"/>
              <a:gd name="connsiteX59" fmla="*/ 5304600 w 7638225"/>
              <a:gd name="connsiteY59" fmla="*/ 2400300 h 3552825"/>
              <a:gd name="connsiteX60" fmla="*/ 5266500 w 7638225"/>
              <a:gd name="connsiteY60" fmla="*/ 2390775 h 3552825"/>
              <a:gd name="connsiteX61" fmla="*/ 5209350 w 7638225"/>
              <a:gd name="connsiteY61" fmla="*/ 2371725 h 3552825"/>
              <a:gd name="connsiteX62" fmla="*/ 5180775 w 7638225"/>
              <a:gd name="connsiteY62" fmla="*/ 2362200 h 3552825"/>
              <a:gd name="connsiteX63" fmla="*/ 5152200 w 7638225"/>
              <a:gd name="connsiteY63" fmla="*/ 2352675 h 3552825"/>
              <a:gd name="connsiteX64" fmla="*/ 5102194 w 7638225"/>
              <a:gd name="connsiteY64" fmla="*/ 2331243 h 3552825"/>
              <a:gd name="connsiteX65" fmla="*/ 5133150 w 7638225"/>
              <a:gd name="connsiteY65" fmla="*/ 2257425 h 3552825"/>
              <a:gd name="connsiteX66" fmla="*/ 5123625 w 7638225"/>
              <a:gd name="connsiteY66" fmla="*/ 2143125 h 3552825"/>
              <a:gd name="connsiteX67" fmla="*/ 5095050 w 7638225"/>
              <a:gd name="connsiteY67" fmla="*/ 2124075 h 3552825"/>
              <a:gd name="connsiteX68" fmla="*/ 5009325 w 7638225"/>
              <a:gd name="connsiteY68" fmla="*/ 2114550 h 3552825"/>
              <a:gd name="connsiteX69" fmla="*/ 5037900 w 7638225"/>
              <a:gd name="connsiteY69" fmla="*/ 2028825 h 3552825"/>
              <a:gd name="connsiteX70" fmla="*/ 5047425 w 7638225"/>
              <a:gd name="connsiteY70" fmla="*/ 2000250 h 3552825"/>
              <a:gd name="connsiteX71" fmla="*/ 5047425 w 7638225"/>
              <a:gd name="connsiteY71" fmla="*/ 1945481 h 3552825"/>
              <a:gd name="connsiteX72" fmla="*/ 4935506 w 7638225"/>
              <a:gd name="connsiteY72" fmla="*/ 1909763 h 3552825"/>
              <a:gd name="connsiteX73" fmla="*/ 4923600 w 7638225"/>
              <a:gd name="connsiteY73" fmla="*/ 1828800 h 3552825"/>
              <a:gd name="connsiteX74" fmla="*/ 4809300 w 7638225"/>
              <a:gd name="connsiteY74" fmla="*/ 1819275 h 3552825"/>
              <a:gd name="connsiteX75" fmla="*/ 4780725 w 7638225"/>
              <a:gd name="connsiteY75" fmla="*/ 1809750 h 3552825"/>
              <a:gd name="connsiteX76" fmla="*/ 4723575 w 7638225"/>
              <a:gd name="connsiteY76" fmla="*/ 1781175 h 3552825"/>
              <a:gd name="connsiteX77" fmla="*/ 4704525 w 7638225"/>
              <a:gd name="connsiteY77" fmla="*/ 1752600 h 3552825"/>
              <a:gd name="connsiteX78" fmla="*/ 4640231 w 7638225"/>
              <a:gd name="connsiteY78" fmla="*/ 1733550 h 3552825"/>
              <a:gd name="connsiteX79" fmla="*/ 4647375 w 7638225"/>
              <a:gd name="connsiteY79" fmla="*/ 1619250 h 3552825"/>
              <a:gd name="connsiteX80" fmla="*/ 4590225 w 7638225"/>
              <a:gd name="connsiteY80" fmla="*/ 1600200 h 3552825"/>
              <a:gd name="connsiteX81" fmla="*/ 4371150 w 7638225"/>
              <a:gd name="connsiteY81" fmla="*/ 1609725 h 3552825"/>
              <a:gd name="connsiteX82" fmla="*/ 4352100 w 7638225"/>
              <a:gd name="connsiteY82" fmla="*/ 1638300 h 3552825"/>
              <a:gd name="connsiteX83" fmla="*/ 4342575 w 7638225"/>
              <a:gd name="connsiteY83" fmla="*/ 1704975 h 3552825"/>
              <a:gd name="connsiteX84" fmla="*/ 4314000 w 7638225"/>
              <a:gd name="connsiteY84" fmla="*/ 1724025 h 3552825"/>
              <a:gd name="connsiteX85" fmla="*/ 4228275 w 7638225"/>
              <a:gd name="connsiteY85" fmla="*/ 1714500 h 3552825"/>
              <a:gd name="connsiteX86" fmla="*/ 4199700 w 7638225"/>
              <a:gd name="connsiteY86" fmla="*/ 1619250 h 3552825"/>
              <a:gd name="connsiteX87" fmla="*/ 4190175 w 7638225"/>
              <a:gd name="connsiteY87" fmla="*/ 1590675 h 3552825"/>
              <a:gd name="connsiteX88" fmla="*/ 4123500 w 7638225"/>
              <a:gd name="connsiteY88" fmla="*/ 1571625 h 3552825"/>
              <a:gd name="connsiteX89" fmla="*/ 3935382 w 7638225"/>
              <a:gd name="connsiteY89" fmla="*/ 1631156 h 3552825"/>
              <a:gd name="connsiteX90" fmla="*/ 3856800 w 7638225"/>
              <a:gd name="connsiteY90" fmla="*/ 1631156 h 3552825"/>
              <a:gd name="connsiteX91" fmla="*/ 3828225 w 7638225"/>
              <a:gd name="connsiteY91" fmla="*/ 1619250 h 3552825"/>
              <a:gd name="connsiteX92" fmla="*/ 3759169 w 7638225"/>
              <a:gd name="connsiteY92" fmla="*/ 1626394 h 3552825"/>
              <a:gd name="connsiteX93" fmla="*/ 3856800 w 7638225"/>
              <a:gd name="connsiteY93" fmla="*/ 1719263 h 3552825"/>
              <a:gd name="connsiteX94" fmla="*/ 3835369 w 7638225"/>
              <a:gd name="connsiteY94" fmla="*/ 1774032 h 3552825"/>
              <a:gd name="connsiteX95" fmla="*/ 3818700 w 7638225"/>
              <a:gd name="connsiteY95" fmla="*/ 1809750 h 3552825"/>
              <a:gd name="connsiteX96" fmla="*/ 3837750 w 7638225"/>
              <a:gd name="connsiteY96" fmla="*/ 1876425 h 3552825"/>
              <a:gd name="connsiteX97" fmla="*/ 3828225 w 7638225"/>
              <a:gd name="connsiteY97" fmla="*/ 1957388 h 3552825"/>
              <a:gd name="connsiteX98" fmla="*/ 3830606 w 7638225"/>
              <a:gd name="connsiteY98" fmla="*/ 2016918 h 3552825"/>
              <a:gd name="connsiteX99" fmla="*/ 3723450 w 7638225"/>
              <a:gd name="connsiteY99" fmla="*/ 1976438 h 3552825"/>
              <a:gd name="connsiteX100" fmla="*/ 3675825 w 7638225"/>
              <a:gd name="connsiteY100" fmla="*/ 1955006 h 3552825"/>
              <a:gd name="connsiteX101" fmla="*/ 3559144 w 7638225"/>
              <a:gd name="connsiteY101" fmla="*/ 1959768 h 3552825"/>
              <a:gd name="connsiteX102" fmla="*/ 3552001 w 7638225"/>
              <a:gd name="connsiteY102" fmla="*/ 2019300 h 3552825"/>
              <a:gd name="connsiteX103" fmla="*/ 3428175 w 7638225"/>
              <a:gd name="connsiteY103" fmla="*/ 2019300 h 3552825"/>
              <a:gd name="connsiteX104" fmla="*/ 3399600 w 7638225"/>
              <a:gd name="connsiteY104" fmla="*/ 2038350 h 3552825"/>
              <a:gd name="connsiteX105" fmla="*/ 3361500 w 7638225"/>
              <a:gd name="connsiteY105" fmla="*/ 2028825 h 3552825"/>
              <a:gd name="connsiteX106" fmla="*/ 3332925 w 7638225"/>
              <a:gd name="connsiteY106" fmla="*/ 2019300 h 3552825"/>
              <a:gd name="connsiteX107" fmla="*/ 3256725 w 7638225"/>
              <a:gd name="connsiteY107" fmla="*/ 2000250 h 3552825"/>
              <a:gd name="connsiteX108" fmla="*/ 3228150 w 7638225"/>
              <a:gd name="connsiteY108" fmla="*/ 1981200 h 3552825"/>
              <a:gd name="connsiteX109" fmla="*/ 3142425 w 7638225"/>
              <a:gd name="connsiteY109" fmla="*/ 1885950 h 3552825"/>
              <a:gd name="connsiteX110" fmla="*/ 3094800 w 7638225"/>
              <a:gd name="connsiteY110" fmla="*/ 1847850 h 3552825"/>
              <a:gd name="connsiteX111" fmla="*/ 2970975 w 7638225"/>
              <a:gd name="connsiteY111" fmla="*/ 1826418 h 3552825"/>
              <a:gd name="connsiteX112" fmla="*/ 2918587 w 7638225"/>
              <a:gd name="connsiteY112" fmla="*/ 1828800 h 3552825"/>
              <a:gd name="connsiteX113" fmla="*/ 2870963 w 7638225"/>
              <a:gd name="connsiteY113" fmla="*/ 1850232 h 3552825"/>
              <a:gd name="connsiteX114" fmla="*/ 2818575 w 7638225"/>
              <a:gd name="connsiteY114" fmla="*/ 1857375 h 3552825"/>
              <a:gd name="connsiteX115" fmla="*/ 2770950 w 7638225"/>
              <a:gd name="connsiteY115" fmla="*/ 1800225 h 3552825"/>
              <a:gd name="connsiteX116" fmla="*/ 2742375 w 7638225"/>
              <a:gd name="connsiteY116" fmla="*/ 1781175 h 3552825"/>
              <a:gd name="connsiteX117" fmla="*/ 2685225 w 7638225"/>
              <a:gd name="connsiteY117" fmla="*/ 1762125 h 3552825"/>
              <a:gd name="connsiteX118" fmla="*/ 2609025 w 7638225"/>
              <a:gd name="connsiteY118" fmla="*/ 1743075 h 3552825"/>
              <a:gd name="connsiteX119" fmla="*/ 2494725 w 7638225"/>
              <a:gd name="connsiteY119" fmla="*/ 1685925 h 3552825"/>
              <a:gd name="connsiteX120" fmla="*/ 2475675 w 7638225"/>
              <a:gd name="connsiteY120" fmla="*/ 1657350 h 3552825"/>
              <a:gd name="connsiteX121" fmla="*/ 2401856 w 7638225"/>
              <a:gd name="connsiteY121" fmla="*/ 1616869 h 3552825"/>
              <a:gd name="connsiteX122" fmla="*/ 2478056 w 7638225"/>
              <a:gd name="connsiteY122" fmla="*/ 1564482 h 3552825"/>
              <a:gd name="connsiteX123" fmla="*/ 2492344 w 7638225"/>
              <a:gd name="connsiteY123" fmla="*/ 1524000 h 3552825"/>
              <a:gd name="connsiteX124" fmla="*/ 2370900 w 7638225"/>
              <a:gd name="connsiteY124" fmla="*/ 1447800 h 3552825"/>
              <a:gd name="connsiteX125" fmla="*/ 2342325 w 7638225"/>
              <a:gd name="connsiteY125" fmla="*/ 1419225 h 3552825"/>
              <a:gd name="connsiteX126" fmla="*/ 2313750 w 7638225"/>
              <a:gd name="connsiteY126" fmla="*/ 1409700 h 3552825"/>
              <a:gd name="connsiteX127" fmla="*/ 2199450 w 7638225"/>
              <a:gd name="connsiteY127" fmla="*/ 1362075 h 3552825"/>
              <a:gd name="connsiteX128" fmla="*/ 2170875 w 7638225"/>
              <a:gd name="connsiteY128" fmla="*/ 1352550 h 3552825"/>
              <a:gd name="connsiteX129" fmla="*/ 2113725 w 7638225"/>
              <a:gd name="connsiteY129" fmla="*/ 1371600 h 3552825"/>
              <a:gd name="connsiteX130" fmla="*/ 2073244 w 7638225"/>
              <a:gd name="connsiteY130" fmla="*/ 1359694 h 3552825"/>
              <a:gd name="connsiteX131" fmla="*/ 2042287 w 7638225"/>
              <a:gd name="connsiteY131" fmla="*/ 1331119 h 3552825"/>
              <a:gd name="connsiteX132" fmla="*/ 2037525 w 7638225"/>
              <a:gd name="connsiteY132" fmla="*/ 1276350 h 3552825"/>
              <a:gd name="connsiteX133" fmla="*/ 2023238 w 7638225"/>
              <a:gd name="connsiteY133" fmla="*/ 1209675 h 3552825"/>
              <a:gd name="connsiteX134" fmla="*/ 1970850 w 7638225"/>
              <a:gd name="connsiteY134" fmla="*/ 1154906 h 3552825"/>
              <a:gd name="connsiteX135" fmla="*/ 1927988 w 7638225"/>
              <a:gd name="connsiteY135" fmla="*/ 1109662 h 3552825"/>
              <a:gd name="connsiteX136" fmla="*/ 1904175 w 7638225"/>
              <a:gd name="connsiteY136" fmla="*/ 1057275 h 3552825"/>
              <a:gd name="connsiteX137" fmla="*/ 1866075 w 7638225"/>
              <a:gd name="connsiteY137" fmla="*/ 1019175 h 3552825"/>
              <a:gd name="connsiteX138" fmla="*/ 1837500 w 7638225"/>
              <a:gd name="connsiteY138" fmla="*/ 1009650 h 3552825"/>
              <a:gd name="connsiteX139" fmla="*/ 1808925 w 7638225"/>
              <a:gd name="connsiteY139" fmla="*/ 1000125 h 3552825"/>
              <a:gd name="connsiteX140" fmla="*/ 1780350 w 7638225"/>
              <a:gd name="connsiteY140" fmla="*/ 981075 h 3552825"/>
              <a:gd name="connsiteX141" fmla="*/ 1723200 w 7638225"/>
              <a:gd name="connsiteY141" fmla="*/ 1009650 h 3552825"/>
              <a:gd name="connsiteX142" fmla="*/ 1704150 w 7638225"/>
              <a:gd name="connsiteY142" fmla="*/ 1038225 h 3552825"/>
              <a:gd name="connsiteX143" fmla="*/ 1594612 w 7638225"/>
              <a:gd name="connsiteY143" fmla="*/ 1090613 h 3552825"/>
              <a:gd name="connsiteX144" fmla="*/ 1408875 w 7638225"/>
              <a:gd name="connsiteY144" fmla="*/ 1038225 h 3552825"/>
              <a:gd name="connsiteX145" fmla="*/ 1335056 w 7638225"/>
              <a:gd name="connsiteY145" fmla="*/ 1050132 h 3552825"/>
              <a:gd name="connsiteX146" fmla="*/ 1289813 w 7638225"/>
              <a:gd name="connsiteY146" fmla="*/ 1045369 h 3552825"/>
              <a:gd name="connsiteX147" fmla="*/ 1263619 w 7638225"/>
              <a:gd name="connsiteY147" fmla="*/ 995362 h 3552825"/>
              <a:gd name="connsiteX148" fmla="*/ 1227900 w 7638225"/>
              <a:gd name="connsiteY148" fmla="*/ 957263 h 3552825"/>
              <a:gd name="connsiteX149" fmla="*/ 1323150 w 7638225"/>
              <a:gd name="connsiteY149" fmla="*/ 952500 h 3552825"/>
              <a:gd name="connsiteX150" fmla="*/ 1351725 w 7638225"/>
              <a:gd name="connsiteY150" fmla="*/ 942975 h 3552825"/>
              <a:gd name="connsiteX151" fmla="*/ 1380300 w 7638225"/>
              <a:gd name="connsiteY151" fmla="*/ 914400 h 3552825"/>
              <a:gd name="connsiteX152" fmla="*/ 1389825 w 7638225"/>
              <a:gd name="connsiteY152" fmla="*/ 885825 h 3552825"/>
              <a:gd name="connsiteX153" fmla="*/ 1475550 w 7638225"/>
              <a:gd name="connsiteY153" fmla="*/ 838200 h 3552825"/>
              <a:gd name="connsiteX154" fmla="*/ 1551750 w 7638225"/>
              <a:gd name="connsiteY154" fmla="*/ 828675 h 3552825"/>
              <a:gd name="connsiteX155" fmla="*/ 1608900 w 7638225"/>
              <a:gd name="connsiteY155" fmla="*/ 800100 h 3552825"/>
              <a:gd name="connsiteX156" fmla="*/ 1618425 w 7638225"/>
              <a:gd name="connsiteY156" fmla="*/ 771525 h 3552825"/>
              <a:gd name="connsiteX157" fmla="*/ 1592231 w 7638225"/>
              <a:gd name="connsiteY157" fmla="*/ 719138 h 3552825"/>
              <a:gd name="connsiteX158" fmla="*/ 1573182 w 7638225"/>
              <a:gd name="connsiteY158" fmla="*/ 681038 h 3552825"/>
              <a:gd name="connsiteX159" fmla="*/ 1546987 w 7638225"/>
              <a:gd name="connsiteY159" fmla="*/ 645318 h 3552825"/>
              <a:gd name="connsiteX160" fmla="*/ 1532700 w 7638225"/>
              <a:gd name="connsiteY160" fmla="*/ 609600 h 3552825"/>
              <a:gd name="connsiteX161" fmla="*/ 1504125 w 7638225"/>
              <a:gd name="connsiteY161" fmla="*/ 600075 h 3552825"/>
              <a:gd name="connsiteX162" fmla="*/ 1475550 w 7638225"/>
              <a:gd name="connsiteY162" fmla="*/ 581025 h 3552825"/>
              <a:gd name="connsiteX163" fmla="*/ 1427925 w 7638225"/>
              <a:gd name="connsiteY163" fmla="*/ 495300 h 3552825"/>
              <a:gd name="connsiteX164" fmla="*/ 1399350 w 7638225"/>
              <a:gd name="connsiteY164" fmla="*/ 476250 h 3552825"/>
              <a:gd name="connsiteX165" fmla="*/ 1380300 w 7638225"/>
              <a:gd name="connsiteY165" fmla="*/ 447675 h 3552825"/>
              <a:gd name="connsiteX166" fmla="*/ 1351725 w 7638225"/>
              <a:gd name="connsiteY166" fmla="*/ 438150 h 3552825"/>
              <a:gd name="connsiteX167" fmla="*/ 1294575 w 7638225"/>
              <a:gd name="connsiteY167" fmla="*/ 400050 h 3552825"/>
              <a:gd name="connsiteX168" fmla="*/ 1294575 w 7638225"/>
              <a:gd name="connsiteY168" fmla="*/ 400050 h 3552825"/>
              <a:gd name="connsiteX169" fmla="*/ 1237425 w 7638225"/>
              <a:gd name="connsiteY169" fmla="*/ 342900 h 3552825"/>
              <a:gd name="connsiteX170" fmla="*/ 1208850 w 7638225"/>
              <a:gd name="connsiteY170" fmla="*/ 314325 h 3552825"/>
              <a:gd name="connsiteX171" fmla="*/ 1189800 w 7638225"/>
              <a:gd name="connsiteY171" fmla="*/ 285750 h 3552825"/>
              <a:gd name="connsiteX172" fmla="*/ 1311243 w 7638225"/>
              <a:gd name="connsiteY172" fmla="*/ 302418 h 3552825"/>
              <a:gd name="connsiteX173" fmla="*/ 1289813 w 7638225"/>
              <a:gd name="connsiteY173" fmla="*/ 235744 h 3552825"/>
              <a:gd name="connsiteX174" fmla="*/ 1168369 w 7638225"/>
              <a:gd name="connsiteY174" fmla="*/ 157162 h 3552825"/>
              <a:gd name="connsiteX175" fmla="*/ 1044543 w 7638225"/>
              <a:gd name="connsiteY175" fmla="*/ 154781 h 3552825"/>
              <a:gd name="connsiteX176" fmla="*/ 989775 w 7638225"/>
              <a:gd name="connsiteY176" fmla="*/ 123825 h 3552825"/>
              <a:gd name="connsiteX177" fmla="*/ 970725 w 7638225"/>
              <a:gd name="connsiteY177" fmla="*/ 95250 h 3552825"/>
              <a:gd name="connsiteX178" fmla="*/ 913575 w 7638225"/>
              <a:gd name="connsiteY178" fmla="*/ 47625 h 3552825"/>
              <a:gd name="connsiteX179" fmla="*/ 894525 w 7638225"/>
              <a:gd name="connsiteY179" fmla="*/ 19050 h 3552825"/>
              <a:gd name="connsiteX180" fmla="*/ 837375 w 7638225"/>
              <a:gd name="connsiteY180" fmla="*/ 9525 h 3552825"/>
              <a:gd name="connsiteX181" fmla="*/ 799275 w 7638225"/>
              <a:gd name="connsiteY181" fmla="*/ 0 h 3552825"/>
              <a:gd name="connsiteX182" fmla="*/ 656400 w 7638225"/>
              <a:gd name="connsiteY182" fmla="*/ 9525 h 3552825"/>
              <a:gd name="connsiteX183" fmla="*/ 599250 w 7638225"/>
              <a:gd name="connsiteY183" fmla="*/ 57150 h 3552825"/>
              <a:gd name="connsiteX184" fmla="*/ 504000 w 7638225"/>
              <a:gd name="connsiteY184" fmla="*/ 66675 h 3552825"/>
              <a:gd name="connsiteX185" fmla="*/ 427800 w 7638225"/>
              <a:gd name="connsiteY185" fmla="*/ 85725 h 3552825"/>
              <a:gd name="connsiteX186" fmla="*/ 418275 w 7638225"/>
              <a:gd name="connsiteY186" fmla="*/ 114300 h 3552825"/>
              <a:gd name="connsiteX187" fmla="*/ 446850 w 7638225"/>
              <a:gd name="connsiteY187" fmla="*/ 180975 h 3552825"/>
              <a:gd name="connsiteX188" fmla="*/ 504000 w 7638225"/>
              <a:gd name="connsiteY188" fmla="*/ 219075 h 3552825"/>
              <a:gd name="connsiteX189" fmla="*/ 513525 w 7638225"/>
              <a:gd name="connsiteY189" fmla="*/ 319087 h 3552825"/>
              <a:gd name="connsiteX190" fmla="*/ 480188 w 7638225"/>
              <a:gd name="connsiteY190" fmla="*/ 381000 h 3552825"/>
              <a:gd name="connsiteX191" fmla="*/ 456375 w 7638225"/>
              <a:gd name="connsiteY191" fmla="*/ 419100 h 3552825"/>
              <a:gd name="connsiteX192" fmla="*/ 399225 w 7638225"/>
              <a:gd name="connsiteY192" fmla="*/ 447675 h 3552825"/>
              <a:gd name="connsiteX193" fmla="*/ 301594 w 7638225"/>
              <a:gd name="connsiteY193" fmla="*/ 447675 h 3552825"/>
              <a:gd name="connsiteX194" fmla="*/ 275400 w 7638225"/>
              <a:gd name="connsiteY194" fmla="*/ 409575 h 3552825"/>
              <a:gd name="connsiteX195" fmla="*/ 18225 w 7638225"/>
              <a:gd name="connsiteY195" fmla="*/ 397669 h 3552825"/>
              <a:gd name="connsiteX196" fmla="*/ 56325 w 7638225"/>
              <a:gd name="connsiteY196" fmla="*/ 447675 h 3552825"/>
              <a:gd name="connsiteX197" fmla="*/ 72994 w 7638225"/>
              <a:gd name="connsiteY197" fmla="*/ 511969 h 3552825"/>
              <a:gd name="connsiteX198" fmla="*/ 3938 w 7638225"/>
              <a:gd name="connsiteY198" fmla="*/ 561975 h 3552825"/>
              <a:gd name="connsiteX199" fmla="*/ 30131 w 7638225"/>
              <a:gd name="connsiteY199" fmla="*/ 619125 h 3552825"/>
              <a:gd name="connsiteX200" fmla="*/ 46800 w 7638225"/>
              <a:gd name="connsiteY200" fmla="*/ 666750 h 3552825"/>
              <a:gd name="connsiteX201" fmla="*/ 65850 w 7638225"/>
              <a:gd name="connsiteY201" fmla="*/ 723900 h 3552825"/>
              <a:gd name="connsiteX202" fmla="*/ 163481 w 7638225"/>
              <a:gd name="connsiteY202" fmla="*/ 726281 h 3552825"/>
              <a:gd name="connsiteX203" fmla="*/ 199200 w 7638225"/>
              <a:gd name="connsiteY203" fmla="*/ 762000 h 3552825"/>
              <a:gd name="connsiteX204" fmla="*/ 256350 w 7638225"/>
              <a:gd name="connsiteY204" fmla="*/ 781050 h 3552825"/>
              <a:gd name="connsiteX205" fmla="*/ 284925 w 7638225"/>
              <a:gd name="connsiteY205" fmla="*/ 790575 h 3552825"/>
              <a:gd name="connsiteX206" fmla="*/ 303975 w 7638225"/>
              <a:gd name="connsiteY206" fmla="*/ 847725 h 3552825"/>
              <a:gd name="connsiteX207" fmla="*/ 323025 w 7638225"/>
              <a:gd name="connsiteY207" fmla="*/ 885825 h 3552825"/>
              <a:gd name="connsiteX0" fmla="*/ 7200075 w 7638225"/>
              <a:gd name="connsiteY0" fmla="*/ 3552825 h 3552825"/>
              <a:gd name="connsiteX1" fmla="*/ 7176263 w 7638225"/>
              <a:gd name="connsiteY1" fmla="*/ 3548063 h 3552825"/>
              <a:gd name="connsiteX2" fmla="*/ 7228650 w 7638225"/>
              <a:gd name="connsiteY2" fmla="*/ 3495675 h 3552825"/>
              <a:gd name="connsiteX3" fmla="*/ 7219125 w 7638225"/>
              <a:gd name="connsiteY3" fmla="*/ 3457575 h 3552825"/>
              <a:gd name="connsiteX4" fmla="*/ 7223887 w 7638225"/>
              <a:gd name="connsiteY4" fmla="*/ 3352800 h 3552825"/>
              <a:gd name="connsiteX5" fmla="*/ 7247700 w 7638225"/>
              <a:gd name="connsiteY5" fmla="*/ 3343275 h 3552825"/>
              <a:gd name="connsiteX6" fmla="*/ 7259606 w 7638225"/>
              <a:gd name="connsiteY6" fmla="*/ 3257550 h 3552825"/>
              <a:gd name="connsiteX7" fmla="*/ 7323900 w 7638225"/>
              <a:gd name="connsiteY7" fmla="*/ 3219450 h 3552825"/>
              <a:gd name="connsiteX8" fmla="*/ 7333425 w 7638225"/>
              <a:gd name="connsiteY8" fmla="*/ 3190875 h 3552825"/>
              <a:gd name="connsiteX9" fmla="*/ 7345331 w 7638225"/>
              <a:gd name="connsiteY9" fmla="*/ 2988469 h 3552825"/>
              <a:gd name="connsiteX10" fmla="*/ 7426294 w 7638225"/>
              <a:gd name="connsiteY10" fmla="*/ 2924175 h 3552825"/>
              <a:gd name="connsiteX11" fmla="*/ 7488206 w 7638225"/>
              <a:gd name="connsiteY11" fmla="*/ 2962275 h 3552825"/>
              <a:gd name="connsiteX12" fmla="*/ 7542975 w 7638225"/>
              <a:gd name="connsiteY12" fmla="*/ 2947988 h 3552825"/>
              <a:gd name="connsiteX13" fmla="*/ 7590600 w 7638225"/>
              <a:gd name="connsiteY13" fmla="*/ 2867025 h 3552825"/>
              <a:gd name="connsiteX14" fmla="*/ 7600125 w 7638225"/>
              <a:gd name="connsiteY14" fmla="*/ 2838450 h 3552825"/>
              <a:gd name="connsiteX15" fmla="*/ 7628700 w 7638225"/>
              <a:gd name="connsiteY15" fmla="*/ 2819400 h 3552825"/>
              <a:gd name="connsiteX16" fmla="*/ 7638225 w 7638225"/>
              <a:gd name="connsiteY16" fmla="*/ 2790825 h 3552825"/>
              <a:gd name="connsiteX17" fmla="*/ 7628700 w 7638225"/>
              <a:gd name="connsiteY17" fmla="*/ 2752725 h 3552825"/>
              <a:gd name="connsiteX18" fmla="*/ 7504875 w 7638225"/>
              <a:gd name="connsiteY18" fmla="*/ 2714625 h 3552825"/>
              <a:gd name="connsiteX19" fmla="*/ 7476300 w 7638225"/>
              <a:gd name="connsiteY19" fmla="*/ 2705100 h 3552825"/>
              <a:gd name="connsiteX20" fmla="*/ 7447725 w 7638225"/>
              <a:gd name="connsiteY20" fmla="*/ 2676525 h 3552825"/>
              <a:gd name="connsiteX21" fmla="*/ 7419150 w 7638225"/>
              <a:gd name="connsiteY21" fmla="*/ 2657475 h 3552825"/>
              <a:gd name="connsiteX22" fmla="*/ 7250081 w 7638225"/>
              <a:gd name="connsiteY22" fmla="*/ 2636043 h 3552825"/>
              <a:gd name="connsiteX23" fmla="*/ 7183406 w 7638225"/>
              <a:gd name="connsiteY23" fmla="*/ 2614612 h 3552825"/>
              <a:gd name="connsiteX24" fmla="*/ 7085775 w 7638225"/>
              <a:gd name="connsiteY24" fmla="*/ 2571750 h 3552825"/>
              <a:gd name="connsiteX25" fmla="*/ 7057200 w 7638225"/>
              <a:gd name="connsiteY25" fmla="*/ 2552700 h 3552825"/>
              <a:gd name="connsiteX26" fmla="*/ 6981000 w 7638225"/>
              <a:gd name="connsiteY26" fmla="*/ 2543175 h 3552825"/>
              <a:gd name="connsiteX27" fmla="*/ 6952425 w 7638225"/>
              <a:gd name="connsiteY27" fmla="*/ 2533650 h 3552825"/>
              <a:gd name="connsiteX28" fmla="*/ 6857175 w 7638225"/>
              <a:gd name="connsiteY28" fmla="*/ 2552700 h 3552825"/>
              <a:gd name="connsiteX29" fmla="*/ 6828600 w 7638225"/>
              <a:gd name="connsiteY29" fmla="*/ 2571750 h 3552825"/>
              <a:gd name="connsiteX30" fmla="*/ 6771450 w 7638225"/>
              <a:gd name="connsiteY30" fmla="*/ 2590800 h 3552825"/>
              <a:gd name="connsiteX31" fmla="*/ 6742875 w 7638225"/>
              <a:gd name="connsiteY31" fmla="*/ 2609850 h 3552825"/>
              <a:gd name="connsiteX32" fmla="*/ 6714300 w 7638225"/>
              <a:gd name="connsiteY32" fmla="*/ 2619375 h 3552825"/>
              <a:gd name="connsiteX33" fmla="*/ 6657150 w 7638225"/>
              <a:gd name="connsiteY33" fmla="*/ 2657475 h 3552825"/>
              <a:gd name="connsiteX34" fmla="*/ 6600000 w 7638225"/>
              <a:gd name="connsiteY34" fmla="*/ 2619375 h 3552825"/>
              <a:gd name="connsiteX35" fmla="*/ 6542850 w 7638225"/>
              <a:gd name="connsiteY35" fmla="*/ 2581275 h 3552825"/>
              <a:gd name="connsiteX36" fmla="*/ 6514275 w 7638225"/>
              <a:gd name="connsiteY36" fmla="*/ 2562225 h 3552825"/>
              <a:gd name="connsiteX37" fmla="*/ 6428550 w 7638225"/>
              <a:gd name="connsiteY37" fmla="*/ 2543175 h 3552825"/>
              <a:gd name="connsiteX38" fmla="*/ 6247575 w 7638225"/>
              <a:gd name="connsiteY38" fmla="*/ 2533650 h 3552825"/>
              <a:gd name="connsiteX39" fmla="*/ 6171375 w 7638225"/>
              <a:gd name="connsiteY39" fmla="*/ 2552700 h 3552825"/>
              <a:gd name="connsiteX40" fmla="*/ 6164231 w 7638225"/>
              <a:gd name="connsiteY40" fmla="*/ 2581275 h 3552825"/>
              <a:gd name="connsiteX41" fmla="*/ 6133275 w 7638225"/>
              <a:gd name="connsiteY41" fmla="*/ 2619375 h 3552825"/>
              <a:gd name="connsiteX42" fmla="*/ 6076125 w 7638225"/>
              <a:gd name="connsiteY42" fmla="*/ 2647950 h 3552825"/>
              <a:gd name="connsiteX43" fmla="*/ 5876100 w 7638225"/>
              <a:gd name="connsiteY43" fmla="*/ 2647950 h 3552825"/>
              <a:gd name="connsiteX44" fmla="*/ 5838000 w 7638225"/>
              <a:gd name="connsiteY44" fmla="*/ 2657475 h 3552825"/>
              <a:gd name="connsiteX45" fmla="*/ 5780850 w 7638225"/>
              <a:gd name="connsiteY45" fmla="*/ 2676525 h 3552825"/>
              <a:gd name="connsiteX46" fmla="*/ 5771325 w 7638225"/>
              <a:gd name="connsiteY46" fmla="*/ 2781300 h 3552825"/>
              <a:gd name="connsiteX47" fmla="*/ 5730844 w 7638225"/>
              <a:gd name="connsiteY47" fmla="*/ 2831306 h 3552825"/>
              <a:gd name="connsiteX48" fmla="*/ 5587968 w 7638225"/>
              <a:gd name="connsiteY48" fmla="*/ 2812256 h 3552825"/>
              <a:gd name="connsiteX49" fmla="*/ 5552250 w 7638225"/>
              <a:gd name="connsiteY49" fmla="*/ 2762250 h 3552825"/>
              <a:gd name="connsiteX50" fmla="*/ 5523675 w 7638225"/>
              <a:gd name="connsiteY50" fmla="*/ 2752725 h 3552825"/>
              <a:gd name="connsiteX51" fmla="*/ 5466525 w 7638225"/>
              <a:gd name="connsiteY51" fmla="*/ 2714625 h 3552825"/>
              <a:gd name="connsiteX52" fmla="*/ 5428425 w 7638225"/>
              <a:gd name="connsiteY52" fmla="*/ 2690813 h 3552825"/>
              <a:gd name="connsiteX53" fmla="*/ 5323650 w 7638225"/>
              <a:gd name="connsiteY53" fmla="*/ 2669381 h 3552825"/>
              <a:gd name="connsiteX54" fmla="*/ 5180775 w 7638225"/>
              <a:gd name="connsiteY54" fmla="*/ 2590800 h 3552825"/>
              <a:gd name="connsiteX55" fmla="*/ 5199825 w 7638225"/>
              <a:gd name="connsiteY55" fmla="*/ 2562225 h 3552825"/>
              <a:gd name="connsiteX56" fmla="*/ 5256975 w 7638225"/>
              <a:gd name="connsiteY56" fmla="*/ 2543175 h 3552825"/>
              <a:gd name="connsiteX57" fmla="*/ 5295075 w 7638225"/>
              <a:gd name="connsiteY57" fmla="*/ 2486025 h 3552825"/>
              <a:gd name="connsiteX58" fmla="*/ 5314125 w 7638225"/>
              <a:gd name="connsiteY58" fmla="*/ 2457450 h 3552825"/>
              <a:gd name="connsiteX59" fmla="*/ 5304600 w 7638225"/>
              <a:gd name="connsiteY59" fmla="*/ 2400300 h 3552825"/>
              <a:gd name="connsiteX60" fmla="*/ 5266500 w 7638225"/>
              <a:gd name="connsiteY60" fmla="*/ 2390775 h 3552825"/>
              <a:gd name="connsiteX61" fmla="*/ 5209350 w 7638225"/>
              <a:gd name="connsiteY61" fmla="*/ 2371725 h 3552825"/>
              <a:gd name="connsiteX62" fmla="*/ 5180775 w 7638225"/>
              <a:gd name="connsiteY62" fmla="*/ 2362200 h 3552825"/>
              <a:gd name="connsiteX63" fmla="*/ 5152200 w 7638225"/>
              <a:gd name="connsiteY63" fmla="*/ 2352675 h 3552825"/>
              <a:gd name="connsiteX64" fmla="*/ 5102194 w 7638225"/>
              <a:gd name="connsiteY64" fmla="*/ 2331243 h 3552825"/>
              <a:gd name="connsiteX65" fmla="*/ 5133150 w 7638225"/>
              <a:gd name="connsiteY65" fmla="*/ 2257425 h 3552825"/>
              <a:gd name="connsiteX66" fmla="*/ 5123625 w 7638225"/>
              <a:gd name="connsiteY66" fmla="*/ 2143125 h 3552825"/>
              <a:gd name="connsiteX67" fmla="*/ 5095050 w 7638225"/>
              <a:gd name="connsiteY67" fmla="*/ 2124075 h 3552825"/>
              <a:gd name="connsiteX68" fmla="*/ 5009325 w 7638225"/>
              <a:gd name="connsiteY68" fmla="*/ 2114550 h 3552825"/>
              <a:gd name="connsiteX69" fmla="*/ 5037900 w 7638225"/>
              <a:gd name="connsiteY69" fmla="*/ 2028825 h 3552825"/>
              <a:gd name="connsiteX70" fmla="*/ 5047425 w 7638225"/>
              <a:gd name="connsiteY70" fmla="*/ 2000250 h 3552825"/>
              <a:gd name="connsiteX71" fmla="*/ 5047425 w 7638225"/>
              <a:gd name="connsiteY71" fmla="*/ 1945481 h 3552825"/>
              <a:gd name="connsiteX72" fmla="*/ 4935506 w 7638225"/>
              <a:gd name="connsiteY72" fmla="*/ 1909763 h 3552825"/>
              <a:gd name="connsiteX73" fmla="*/ 4923600 w 7638225"/>
              <a:gd name="connsiteY73" fmla="*/ 1828800 h 3552825"/>
              <a:gd name="connsiteX74" fmla="*/ 4809300 w 7638225"/>
              <a:gd name="connsiteY74" fmla="*/ 1819275 h 3552825"/>
              <a:gd name="connsiteX75" fmla="*/ 4780725 w 7638225"/>
              <a:gd name="connsiteY75" fmla="*/ 1809750 h 3552825"/>
              <a:gd name="connsiteX76" fmla="*/ 4723575 w 7638225"/>
              <a:gd name="connsiteY76" fmla="*/ 1781175 h 3552825"/>
              <a:gd name="connsiteX77" fmla="*/ 4704525 w 7638225"/>
              <a:gd name="connsiteY77" fmla="*/ 1752600 h 3552825"/>
              <a:gd name="connsiteX78" fmla="*/ 4640231 w 7638225"/>
              <a:gd name="connsiteY78" fmla="*/ 1733550 h 3552825"/>
              <a:gd name="connsiteX79" fmla="*/ 4647375 w 7638225"/>
              <a:gd name="connsiteY79" fmla="*/ 1619250 h 3552825"/>
              <a:gd name="connsiteX80" fmla="*/ 4590225 w 7638225"/>
              <a:gd name="connsiteY80" fmla="*/ 1600200 h 3552825"/>
              <a:gd name="connsiteX81" fmla="*/ 4371150 w 7638225"/>
              <a:gd name="connsiteY81" fmla="*/ 1609725 h 3552825"/>
              <a:gd name="connsiteX82" fmla="*/ 4352100 w 7638225"/>
              <a:gd name="connsiteY82" fmla="*/ 1638300 h 3552825"/>
              <a:gd name="connsiteX83" fmla="*/ 4342575 w 7638225"/>
              <a:gd name="connsiteY83" fmla="*/ 1704975 h 3552825"/>
              <a:gd name="connsiteX84" fmla="*/ 4314000 w 7638225"/>
              <a:gd name="connsiteY84" fmla="*/ 1724025 h 3552825"/>
              <a:gd name="connsiteX85" fmla="*/ 4228275 w 7638225"/>
              <a:gd name="connsiteY85" fmla="*/ 1714500 h 3552825"/>
              <a:gd name="connsiteX86" fmla="*/ 4199700 w 7638225"/>
              <a:gd name="connsiteY86" fmla="*/ 1619250 h 3552825"/>
              <a:gd name="connsiteX87" fmla="*/ 4190175 w 7638225"/>
              <a:gd name="connsiteY87" fmla="*/ 1590675 h 3552825"/>
              <a:gd name="connsiteX88" fmla="*/ 4123500 w 7638225"/>
              <a:gd name="connsiteY88" fmla="*/ 1571625 h 3552825"/>
              <a:gd name="connsiteX89" fmla="*/ 3935382 w 7638225"/>
              <a:gd name="connsiteY89" fmla="*/ 1631156 h 3552825"/>
              <a:gd name="connsiteX90" fmla="*/ 3856800 w 7638225"/>
              <a:gd name="connsiteY90" fmla="*/ 1631156 h 3552825"/>
              <a:gd name="connsiteX91" fmla="*/ 3828225 w 7638225"/>
              <a:gd name="connsiteY91" fmla="*/ 1619250 h 3552825"/>
              <a:gd name="connsiteX92" fmla="*/ 3759169 w 7638225"/>
              <a:gd name="connsiteY92" fmla="*/ 1626394 h 3552825"/>
              <a:gd name="connsiteX93" fmla="*/ 3856800 w 7638225"/>
              <a:gd name="connsiteY93" fmla="*/ 1719263 h 3552825"/>
              <a:gd name="connsiteX94" fmla="*/ 3835369 w 7638225"/>
              <a:gd name="connsiteY94" fmla="*/ 1774032 h 3552825"/>
              <a:gd name="connsiteX95" fmla="*/ 3818700 w 7638225"/>
              <a:gd name="connsiteY95" fmla="*/ 1809750 h 3552825"/>
              <a:gd name="connsiteX96" fmla="*/ 3837750 w 7638225"/>
              <a:gd name="connsiteY96" fmla="*/ 1876425 h 3552825"/>
              <a:gd name="connsiteX97" fmla="*/ 3828225 w 7638225"/>
              <a:gd name="connsiteY97" fmla="*/ 1957388 h 3552825"/>
              <a:gd name="connsiteX98" fmla="*/ 3830606 w 7638225"/>
              <a:gd name="connsiteY98" fmla="*/ 2016918 h 3552825"/>
              <a:gd name="connsiteX99" fmla="*/ 3723450 w 7638225"/>
              <a:gd name="connsiteY99" fmla="*/ 1976438 h 3552825"/>
              <a:gd name="connsiteX100" fmla="*/ 3675825 w 7638225"/>
              <a:gd name="connsiteY100" fmla="*/ 1955006 h 3552825"/>
              <a:gd name="connsiteX101" fmla="*/ 3559144 w 7638225"/>
              <a:gd name="connsiteY101" fmla="*/ 1959768 h 3552825"/>
              <a:gd name="connsiteX102" fmla="*/ 3552001 w 7638225"/>
              <a:gd name="connsiteY102" fmla="*/ 2019300 h 3552825"/>
              <a:gd name="connsiteX103" fmla="*/ 3428175 w 7638225"/>
              <a:gd name="connsiteY103" fmla="*/ 2019300 h 3552825"/>
              <a:gd name="connsiteX104" fmla="*/ 3399600 w 7638225"/>
              <a:gd name="connsiteY104" fmla="*/ 2038350 h 3552825"/>
              <a:gd name="connsiteX105" fmla="*/ 3361500 w 7638225"/>
              <a:gd name="connsiteY105" fmla="*/ 2028825 h 3552825"/>
              <a:gd name="connsiteX106" fmla="*/ 3332925 w 7638225"/>
              <a:gd name="connsiteY106" fmla="*/ 2019300 h 3552825"/>
              <a:gd name="connsiteX107" fmla="*/ 3256725 w 7638225"/>
              <a:gd name="connsiteY107" fmla="*/ 2000250 h 3552825"/>
              <a:gd name="connsiteX108" fmla="*/ 3228150 w 7638225"/>
              <a:gd name="connsiteY108" fmla="*/ 1981200 h 3552825"/>
              <a:gd name="connsiteX109" fmla="*/ 3142425 w 7638225"/>
              <a:gd name="connsiteY109" fmla="*/ 1885950 h 3552825"/>
              <a:gd name="connsiteX110" fmla="*/ 3094800 w 7638225"/>
              <a:gd name="connsiteY110" fmla="*/ 1847850 h 3552825"/>
              <a:gd name="connsiteX111" fmla="*/ 2970975 w 7638225"/>
              <a:gd name="connsiteY111" fmla="*/ 1826418 h 3552825"/>
              <a:gd name="connsiteX112" fmla="*/ 2918587 w 7638225"/>
              <a:gd name="connsiteY112" fmla="*/ 1828800 h 3552825"/>
              <a:gd name="connsiteX113" fmla="*/ 2870963 w 7638225"/>
              <a:gd name="connsiteY113" fmla="*/ 1850232 h 3552825"/>
              <a:gd name="connsiteX114" fmla="*/ 2818575 w 7638225"/>
              <a:gd name="connsiteY114" fmla="*/ 1857375 h 3552825"/>
              <a:gd name="connsiteX115" fmla="*/ 2770950 w 7638225"/>
              <a:gd name="connsiteY115" fmla="*/ 1800225 h 3552825"/>
              <a:gd name="connsiteX116" fmla="*/ 2742375 w 7638225"/>
              <a:gd name="connsiteY116" fmla="*/ 1781175 h 3552825"/>
              <a:gd name="connsiteX117" fmla="*/ 2685225 w 7638225"/>
              <a:gd name="connsiteY117" fmla="*/ 1762125 h 3552825"/>
              <a:gd name="connsiteX118" fmla="*/ 2609025 w 7638225"/>
              <a:gd name="connsiteY118" fmla="*/ 1743075 h 3552825"/>
              <a:gd name="connsiteX119" fmla="*/ 2494725 w 7638225"/>
              <a:gd name="connsiteY119" fmla="*/ 1685925 h 3552825"/>
              <a:gd name="connsiteX120" fmla="*/ 2475675 w 7638225"/>
              <a:gd name="connsiteY120" fmla="*/ 1657350 h 3552825"/>
              <a:gd name="connsiteX121" fmla="*/ 2401856 w 7638225"/>
              <a:gd name="connsiteY121" fmla="*/ 1616869 h 3552825"/>
              <a:gd name="connsiteX122" fmla="*/ 2478056 w 7638225"/>
              <a:gd name="connsiteY122" fmla="*/ 1564482 h 3552825"/>
              <a:gd name="connsiteX123" fmla="*/ 2492344 w 7638225"/>
              <a:gd name="connsiteY123" fmla="*/ 1524000 h 3552825"/>
              <a:gd name="connsiteX124" fmla="*/ 2370900 w 7638225"/>
              <a:gd name="connsiteY124" fmla="*/ 1447800 h 3552825"/>
              <a:gd name="connsiteX125" fmla="*/ 2342325 w 7638225"/>
              <a:gd name="connsiteY125" fmla="*/ 1419225 h 3552825"/>
              <a:gd name="connsiteX126" fmla="*/ 2313750 w 7638225"/>
              <a:gd name="connsiteY126" fmla="*/ 1409700 h 3552825"/>
              <a:gd name="connsiteX127" fmla="*/ 2199450 w 7638225"/>
              <a:gd name="connsiteY127" fmla="*/ 1362075 h 3552825"/>
              <a:gd name="connsiteX128" fmla="*/ 2170875 w 7638225"/>
              <a:gd name="connsiteY128" fmla="*/ 1352550 h 3552825"/>
              <a:gd name="connsiteX129" fmla="*/ 2113725 w 7638225"/>
              <a:gd name="connsiteY129" fmla="*/ 1371600 h 3552825"/>
              <a:gd name="connsiteX130" fmla="*/ 2073244 w 7638225"/>
              <a:gd name="connsiteY130" fmla="*/ 1359694 h 3552825"/>
              <a:gd name="connsiteX131" fmla="*/ 2042287 w 7638225"/>
              <a:gd name="connsiteY131" fmla="*/ 1331119 h 3552825"/>
              <a:gd name="connsiteX132" fmla="*/ 2037525 w 7638225"/>
              <a:gd name="connsiteY132" fmla="*/ 1276350 h 3552825"/>
              <a:gd name="connsiteX133" fmla="*/ 2023238 w 7638225"/>
              <a:gd name="connsiteY133" fmla="*/ 1209675 h 3552825"/>
              <a:gd name="connsiteX134" fmla="*/ 1970850 w 7638225"/>
              <a:gd name="connsiteY134" fmla="*/ 1154906 h 3552825"/>
              <a:gd name="connsiteX135" fmla="*/ 1927988 w 7638225"/>
              <a:gd name="connsiteY135" fmla="*/ 1109662 h 3552825"/>
              <a:gd name="connsiteX136" fmla="*/ 1904175 w 7638225"/>
              <a:gd name="connsiteY136" fmla="*/ 1057275 h 3552825"/>
              <a:gd name="connsiteX137" fmla="*/ 1866075 w 7638225"/>
              <a:gd name="connsiteY137" fmla="*/ 1019175 h 3552825"/>
              <a:gd name="connsiteX138" fmla="*/ 1837500 w 7638225"/>
              <a:gd name="connsiteY138" fmla="*/ 1009650 h 3552825"/>
              <a:gd name="connsiteX139" fmla="*/ 1808925 w 7638225"/>
              <a:gd name="connsiteY139" fmla="*/ 1000125 h 3552825"/>
              <a:gd name="connsiteX140" fmla="*/ 1780350 w 7638225"/>
              <a:gd name="connsiteY140" fmla="*/ 981075 h 3552825"/>
              <a:gd name="connsiteX141" fmla="*/ 1723200 w 7638225"/>
              <a:gd name="connsiteY141" fmla="*/ 1009650 h 3552825"/>
              <a:gd name="connsiteX142" fmla="*/ 1704150 w 7638225"/>
              <a:gd name="connsiteY142" fmla="*/ 1038225 h 3552825"/>
              <a:gd name="connsiteX143" fmla="*/ 1594612 w 7638225"/>
              <a:gd name="connsiteY143" fmla="*/ 1090613 h 3552825"/>
              <a:gd name="connsiteX144" fmla="*/ 1408875 w 7638225"/>
              <a:gd name="connsiteY144" fmla="*/ 1038225 h 3552825"/>
              <a:gd name="connsiteX145" fmla="*/ 1335056 w 7638225"/>
              <a:gd name="connsiteY145" fmla="*/ 1050132 h 3552825"/>
              <a:gd name="connsiteX146" fmla="*/ 1289813 w 7638225"/>
              <a:gd name="connsiteY146" fmla="*/ 1045369 h 3552825"/>
              <a:gd name="connsiteX147" fmla="*/ 1263619 w 7638225"/>
              <a:gd name="connsiteY147" fmla="*/ 995362 h 3552825"/>
              <a:gd name="connsiteX148" fmla="*/ 1227900 w 7638225"/>
              <a:gd name="connsiteY148" fmla="*/ 957263 h 3552825"/>
              <a:gd name="connsiteX149" fmla="*/ 1323150 w 7638225"/>
              <a:gd name="connsiteY149" fmla="*/ 952500 h 3552825"/>
              <a:gd name="connsiteX150" fmla="*/ 1351725 w 7638225"/>
              <a:gd name="connsiteY150" fmla="*/ 942975 h 3552825"/>
              <a:gd name="connsiteX151" fmla="*/ 1380300 w 7638225"/>
              <a:gd name="connsiteY151" fmla="*/ 914400 h 3552825"/>
              <a:gd name="connsiteX152" fmla="*/ 1389825 w 7638225"/>
              <a:gd name="connsiteY152" fmla="*/ 885825 h 3552825"/>
              <a:gd name="connsiteX153" fmla="*/ 1475550 w 7638225"/>
              <a:gd name="connsiteY153" fmla="*/ 838200 h 3552825"/>
              <a:gd name="connsiteX154" fmla="*/ 1551750 w 7638225"/>
              <a:gd name="connsiteY154" fmla="*/ 828675 h 3552825"/>
              <a:gd name="connsiteX155" fmla="*/ 1608900 w 7638225"/>
              <a:gd name="connsiteY155" fmla="*/ 800100 h 3552825"/>
              <a:gd name="connsiteX156" fmla="*/ 1618425 w 7638225"/>
              <a:gd name="connsiteY156" fmla="*/ 771525 h 3552825"/>
              <a:gd name="connsiteX157" fmla="*/ 1592231 w 7638225"/>
              <a:gd name="connsiteY157" fmla="*/ 719138 h 3552825"/>
              <a:gd name="connsiteX158" fmla="*/ 1573182 w 7638225"/>
              <a:gd name="connsiteY158" fmla="*/ 681038 h 3552825"/>
              <a:gd name="connsiteX159" fmla="*/ 1546987 w 7638225"/>
              <a:gd name="connsiteY159" fmla="*/ 645318 h 3552825"/>
              <a:gd name="connsiteX160" fmla="*/ 1532700 w 7638225"/>
              <a:gd name="connsiteY160" fmla="*/ 609600 h 3552825"/>
              <a:gd name="connsiteX161" fmla="*/ 1504125 w 7638225"/>
              <a:gd name="connsiteY161" fmla="*/ 600075 h 3552825"/>
              <a:gd name="connsiteX162" fmla="*/ 1475550 w 7638225"/>
              <a:gd name="connsiteY162" fmla="*/ 581025 h 3552825"/>
              <a:gd name="connsiteX163" fmla="*/ 1427925 w 7638225"/>
              <a:gd name="connsiteY163" fmla="*/ 495300 h 3552825"/>
              <a:gd name="connsiteX164" fmla="*/ 1399350 w 7638225"/>
              <a:gd name="connsiteY164" fmla="*/ 476250 h 3552825"/>
              <a:gd name="connsiteX165" fmla="*/ 1380300 w 7638225"/>
              <a:gd name="connsiteY165" fmla="*/ 447675 h 3552825"/>
              <a:gd name="connsiteX166" fmla="*/ 1351725 w 7638225"/>
              <a:gd name="connsiteY166" fmla="*/ 438150 h 3552825"/>
              <a:gd name="connsiteX167" fmla="*/ 1294575 w 7638225"/>
              <a:gd name="connsiteY167" fmla="*/ 400050 h 3552825"/>
              <a:gd name="connsiteX168" fmla="*/ 1294575 w 7638225"/>
              <a:gd name="connsiteY168" fmla="*/ 400050 h 3552825"/>
              <a:gd name="connsiteX169" fmla="*/ 1237425 w 7638225"/>
              <a:gd name="connsiteY169" fmla="*/ 342900 h 3552825"/>
              <a:gd name="connsiteX170" fmla="*/ 1208850 w 7638225"/>
              <a:gd name="connsiteY170" fmla="*/ 314325 h 3552825"/>
              <a:gd name="connsiteX171" fmla="*/ 1189800 w 7638225"/>
              <a:gd name="connsiteY171" fmla="*/ 285750 h 3552825"/>
              <a:gd name="connsiteX172" fmla="*/ 1311243 w 7638225"/>
              <a:gd name="connsiteY172" fmla="*/ 302418 h 3552825"/>
              <a:gd name="connsiteX173" fmla="*/ 1289813 w 7638225"/>
              <a:gd name="connsiteY173" fmla="*/ 235744 h 3552825"/>
              <a:gd name="connsiteX174" fmla="*/ 1168369 w 7638225"/>
              <a:gd name="connsiteY174" fmla="*/ 157162 h 3552825"/>
              <a:gd name="connsiteX175" fmla="*/ 1044543 w 7638225"/>
              <a:gd name="connsiteY175" fmla="*/ 154781 h 3552825"/>
              <a:gd name="connsiteX176" fmla="*/ 989775 w 7638225"/>
              <a:gd name="connsiteY176" fmla="*/ 123825 h 3552825"/>
              <a:gd name="connsiteX177" fmla="*/ 970725 w 7638225"/>
              <a:gd name="connsiteY177" fmla="*/ 95250 h 3552825"/>
              <a:gd name="connsiteX178" fmla="*/ 913575 w 7638225"/>
              <a:gd name="connsiteY178" fmla="*/ 47625 h 3552825"/>
              <a:gd name="connsiteX179" fmla="*/ 894525 w 7638225"/>
              <a:gd name="connsiteY179" fmla="*/ 19050 h 3552825"/>
              <a:gd name="connsiteX180" fmla="*/ 837375 w 7638225"/>
              <a:gd name="connsiteY180" fmla="*/ 9525 h 3552825"/>
              <a:gd name="connsiteX181" fmla="*/ 799275 w 7638225"/>
              <a:gd name="connsiteY181" fmla="*/ 0 h 3552825"/>
              <a:gd name="connsiteX182" fmla="*/ 656400 w 7638225"/>
              <a:gd name="connsiteY182" fmla="*/ 9525 h 3552825"/>
              <a:gd name="connsiteX183" fmla="*/ 599250 w 7638225"/>
              <a:gd name="connsiteY183" fmla="*/ 57150 h 3552825"/>
              <a:gd name="connsiteX184" fmla="*/ 504000 w 7638225"/>
              <a:gd name="connsiteY184" fmla="*/ 66675 h 3552825"/>
              <a:gd name="connsiteX185" fmla="*/ 427800 w 7638225"/>
              <a:gd name="connsiteY185" fmla="*/ 85725 h 3552825"/>
              <a:gd name="connsiteX186" fmla="*/ 418275 w 7638225"/>
              <a:gd name="connsiteY186" fmla="*/ 114300 h 3552825"/>
              <a:gd name="connsiteX187" fmla="*/ 446850 w 7638225"/>
              <a:gd name="connsiteY187" fmla="*/ 180975 h 3552825"/>
              <a:gd name="connsiteX188" fmla="*/ 504000 w 7638225"/>
              <a:gd name="connsiteY188" fmla="*/ 219075 h 3552825"/>
              <a:gd name="connsiteX189" fmla="*/ 513525 w 7638225"/>
              <a:gd name="connsiteY189" fmla="*/ 319087 h 3552825"/>
              <a:gd name="connsiteX190" fmla="*/ 480188 w 7638225"/>
              <a:gd name="connsiteY190" fmla="*/ 381000 h 3552825"/>
              <a:gd name="connsiteX191" fmla="*/ 456375 w 7638225"/>
              <a:gd name="connsiteY191" fmla="*/ 419100 h 3552825"/>
              <a:gd name="connsiteX192" fmla="*/ 399225 w 7638225"/>
              <a:gd name="connsiteY192" fmla="*/ 447675 h 3552825"/>
              <a:gd name="connsiteX193" fmla="*/ 301594 w 7638225"/>
              <a:gd name="connsiteY193" fmla="*/ 447675 h 3552825"/>
              <a:gd name="connsiteX194" fmla="*/ 275400 w 7638225"/>
              <a:gd name="connsiteY194" fmla="*/ 409575 h 3552825"/>
              <a:gd name="connsiteX195" fmla="*/ 18225 w 7638225"/>
              <a:gd name="connsiteY195" fmla="*/ 397669 h 3552825"/>
              <a:gd name="connsiteX196" fmla="*/ 56325 w 7638225"/>
              <a:gd name="connsiteY196" fmla="*/ 447675 h 3552825"/>
              <a:gd name="connsiteX197" fmla="*/ 72994 w 7638225"/>
              <a:gd name="connsiteY197" fmla="*/ 511969 h 3552825"/>
              <a:gd name="connsiteX198" fmla="*/ 3938 w 7638225"/>
              <a:gd name="connsiteY198" fmla="*/ 561975 h 3552825"/>
              <a:gd name="connsiteX199" fmla="*/ 30131 w 7638225"/>
              <a:gd name="connsiteY199" fmla="*/ 619125 h 3552825"/>
              <a:gd name="connsiteX200" fmla="*/ 46800 w 7638225"/>
              <a:gd name="connsiteY200" fmla="*/ 666750 h 3552825"/>
              <a:gd name="connsiteX201" fmla="*/ 65850 w 7638225"/>
              <a:gd name="connsiteY201" fmla="*/ 723900 h 3552825"/>
              <a:gd name="connsiteX202" fmla="*/ 163481 w 7638225"/>
              <a:gd name="connsiteY202" fmla="*/ 726281 h 3552825"/>
              <a:gd name="connsiteX203" fmla="*/ 199200 w 7638225"/>
              <a:gd name="connsiteY203" fmla="*/ 762000 h 3552825"/>
              <a:gd name="connsiteX204" fmla="*/ 256350 w 7638225"/>
              <a:gd name="connsiteY204" fmla="*/ 781050 h 3552825"/>
              <a:gd name="connsiteX205" fmla="*/ 284925 w 7638225"/>
              <a:gd name="connsiteY205" fmla="*/ 790575 h 3552825"/>
              <a:gd name="connsiteX206" fmla="*/ 303975 w 7638225"/>
              <a:gd name="connsiteY206" fmla="*/ 847725 h 3552825"/>
              <a:gd name="connsiteX207" fmla="*/ 323025 w 7638225"/>
              <a:gd name="connsiteY207" fmla="*/ 885825 h 3552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Lst>
            <a:rect l="l" t="t" r="r" b="b"/>
            <a:pathLst>
              <a:path w="7638225" h="3552825">
                <a:moveTo>
                  <a:pt x="7200075" y="3552825"/>
                </a:moveTo>
                <a:lnTo>
                  <a:pt x="7176263" y="3548063"/>
                </a:lnTo>
                <a:cubicBezTo>
                  <a:pt x="7181026" y="3538538"/>
                  <a:pt x="7226269" y="3510756"/>
                  <a:pt x="7228650" y="3495675"/>
                </a:cubicBezTo>
                <a:cubicBezTo>
                  <a:pt x="7228650" y="3482584"/>
                  <a:pt x="7221277" y="3470488"/>
                  <a:pt x="7219125" y="3457575"/>
                </a:cubicBezTo>
                <a:cubicBezTo>
                  <a:pt x="7201174" y="3349872"/>
                  <a:pt x="7244323" y="3414108"/>
                  <a:pt x="7223887" y="3352800"/>
                </a:cubicBezTo>
                <a:cubicBezTo>
                  <a:pt x="7230162" y="3333976"/>
                  <a:pt x="7230914" y="3356704"/>
                  <a:pt x="7247700" y="3343275"/>
                </a:cubicBezTo>
                <a:cubicBezTo>
                  <a:pt x="7255540" y="3337003"/>
                  <a:pt x="7250081" y="3260725"/>
                  <a:pt x="7259606" y="3257550"/>
                </a:cubicBezTo>
                <a:cubicBezTo>
                  <a:pt x="7303275" y="3192046"/>
                  <a:pt x="7273605" y="3236215"/>
                  <a:pt x="7323900" y="3219450"/>
                </a:cubicBezTo>
                <a:cubicBezTo>
                  <a:pt x="7327075" y="3209925"/>
                  <a:pt x="7330667" y="3200529"/>
                  <a:pt x="7333425" y="3190875"/>
                </a:cubicBezTo>
                <a:cubicBezTo>
                  <a:pt x="7337021" y="3178288"/>
                  <a:pt x="7334679" y="2996078"/>
                  <a:pt x="7345331" y="2988469"/>
                </a:cubicBezTo>
                <a:cubicBezTo>
                  <a:pt x="7358031" y="2950369"/>
                  <a:pt x="7392957" y="2960688"/>
                  <a:pt x="7426294" y="2924175"/>
                </a:cubicBezTo>
                <a:cubicBezTo>
                  <a:pt x="7438023" y="2905743"/>
                  <a:pt x="7480937" y="2963184"/>
                  <a:pt x="7488206" y="2962275"/>
                </a:cubicBezTo>
                <a:cubicBezTo>
                  <a:pt x="7497731" y="2959100"/>
                  <a:pt x="7537139" y="2956158"/>
                  <a:pt x="7542975" y="2947988"/>
                </a:cubicBezTo>
                <a:cubicBezTo>
                  <a:pt x="7554647" y="2931648"/>
                  <a:pt x="7584250" y="2886075"/>
                  <a:pt x="7590600" y="2867025"/>
                </a:cubicBezTo>
                <a:cubicBezTo>
                  <a:pt x="7593775" y="2857500"/>
                  <a:pt x="7591771" y="2844019"/>
                  <a:pt x="7600125" y="2838450"/>
                </a:cubicBezTo>
                <a:lnTo>
                  <a:pt x="7628700" y="2819400"/>
                </a:lnTo>
                <a:cubicBezTo>
                  <a:pt x="7631875" y="2809875"/>
                  <a:pt x="7638225" y="2800865"/>
                  <a:pt x="7638225" y="2790825"/>
                </a:cubicBezTo>
                <a:cubicBezTo>
                  <a:pt x="7638225" y="2777734"/>
                  <a:pt x="7635195" y="2764091"/>
                  <a:pt x="7628700" y="2752725"/>
                </a:cubicBezTo>
                <a:cubicBezTo>
                  <a:pt x="7600807" y="2703912"/>
                  <a:pt x="7558468" y="2719984"/>
                  <a:pt x="7504875" y="2714625"/>
                </a:cubicBezTo>
                <a:cubicBezTo>
                  <a:pt x="7495350" y="2711450"/>
                  <a:pt x="7484654" y="2710669"/>
                  <a:pt x="7476300" y="2705100"/>
                </a:cubicBezTo>
                <a:cubicBezTo>
                  <a:pt x="7465092" y="2697628"/>
                  <a:pt x="7458073" y="2685149"/>
                  <a:pt x="7447725" y="2676525"/>
                </a:cubicBezTo>
                <a:cubicBezTo>
                  <a:pt x="7438931" y="2669196"/>
                  <a:pt x="7428675" y="2663825"/>
                  <a:pt x="7419150" y="2657475"/>
                </a:cubicBezTo>
                <a:cubicBezTo>
                  <a:pt x="7372600" y="2587650"/>
                  <a:pt x="7408648" y="2652734"/>
                  <a:pt x="7250081" y="2636043"/>
                </a:cubicBezTo>
                <a:cubicBezTo>
                  <a:pt x="7219307" y="2632804"/>
                  <a:pt x="7211311" y="2621588"/>
                  <a:pt x="7183406" y="2614612"/>
                </a:cubicBezTo>
                <a:cubicBezTo>
                  <a:pt x="7154779" y="2607455"/>
                  <a:pt x="7110296" y="2588097"/>
                  <a:pt x="7085775" y="2571750"/>
                </a:cubicBezTo>
                <a:cubicBezTo>
                  <a:pt x="7076250" y="2565400"/>
                  <a:pt x="7068244" y="2555712"/>
                  <a:pt x="7057200" y="2552700"/>
                </a:cubicBezTo>
                <a:cubicBezTo>
                  <a:pt x="7032504" y="2545965"/>
                  <a:pt x="7006400" y="2546350"/>
                  <a:pt x="6981000" y="2543175"/>
                </a:cubicBezTo>
                <a:cubicBezTo>
                  <a:pt x="6971475" y="2540000"/>
                  <a:pt x="6962465" y="2533650"/>
                  <a:pt x="6952425" y="2533650"/>
                </a:cubicBezTo>
                <a:cubicBezTo>
                  <a:pt x="6934874" y="2533650"/>
                  <a:pt x="6880635" y="2540970"/>
                  <a:pt x="6857175" y="2552700"/>
                </a:cubicBezTo>
                <a:cubicBezTo>
                  <a:pt x="6846936" y="2557820"/>
                  <a:pt x="6839061" y="2567101"/>
                  <a:pt x="6828600" y="2571750"/>
                </a:cubicBezTo>
                <a:cubicBezTo>
                  <a:pt x="6810250" y="2579905"/>
                  <a:pt x="6788158" y="2579661"/>
                  <a:pt x="6771450" y="2590800"/>
                </a:cubicBezTo>
                <a:cubicBezTo>
                  <a:pt x="6761925" y="2597150"/>
                  <a:pt x="6753114" y="2604730"/>
                  <a:pt x="6742875" y="2609850"/>
                </a:cubicBezTo>
                <a:cubicBezTo>
                  <a:pt x="6733895" y="2614340"/>
                  <a:pt x="6723077" y="2614499"/>
                  <a:pt x="6714300" y="2619375"/>
                </a:cubicBezTo>
                <a:cubicBezTo>
                  <a:pt x="6694286" y="2630494"/>
                  <a:pt x="6657150" y="2657475"/>
                  <a:pt x="6657150" y="2657475"/>
                </a:cubicBezTo>
                <a:cubicBezTo>
                  <a:pt x="6602501" y="2639259"/>
                  <a:pt x="6653512" y="2660995"/>
                  <a:pt x="6600000" y="2619375"/>
                </a:cubicBezTo>
                <a:cubicBezTo>
                  <a:pt x="6581928" y="2605319"/>
                  <a:pt x="6561900" y="2593975"/>
                  <a:pt x="6542850" y="2581275"/>
                </a:cubicBezTo>
                <a:cubicBezTo>
                  <a:pt x="6533325" y="2574925"/>
                  <a:pt x="6525381" y="2565001"/>
                  <a:pt x="6514275" y="2562225"/>
                </a:cubicBezTo>
                <a:cubicBezTo>
                  <a:pt x="6494692" y="2557329"/>
                  <a:pt x="6446688" y="2544687"/>
                  <a:pt x="6428550" y="2543175"/>
                </a:cubicBezTo>
                <a:cubicBezTo>
                  <a:pt x="6368350" y="2538158"/>
                  <a:pt x="6307900" y="2536825"/>
                  <a:pt x="6247575" y="2533650"/>
                </a:cubicBezTo>
                <a:cubicBezTo>
                  <a:pt x="6229461" y="2537273"/>
                  <a:pt x="6190901" y="2542937"/>
                  <a:pt x="6171375" y="2552700"/>
                </a:cubicBezTo>
                <a:cubicBezTo>
                  <a:pt x="6161136" y="2557820"/>
                  <a:pt x="6173756" y="2574925"/>
                  <a:pt x="6164231" y="2581275"/>
                </a:cubicBezTo>
                <a:cubicBezTo>
                  <a:pt x="6161056" y="2597150"/>
                  <a:pt x="6141307" y="2605319"/>
                  <a:pt x="6133275" y="2619375"/>
                </a:cubicBezTo>
                <a:cubicBezTo>
                  <a:pt x="6124586" y="2634581"/>
                  <a:pt x="6090792" y="2643061"/>
                  <a:pt x="6076125" y="2647950"/>
                </a:cubicBezTo>
                <a:cubicBezTo>
                  <a:pt x="5990040" y="2626429"/>
                  <a:pt x="6032636" y="2633042"/>
                  <a:pt x="5876100" y="2647950"/>
                </a:cubicBezTo>
                <a:cubicBezTo>
                  <a:pt x="5863068" y="2649191"/>
                  <a:pt x="5850539" y="2653713"/>
                  <a:pt x="5838000" y="2657475"/>
                </a:cubicBezTo>
                <a:cubicBezTo>
                  <a:pt x="5818766" y="2663245"/>
                  <a:pt x="5780850" y="2676525"/>
                  <a:pt x="5780850" y="2676525"/>
                </a:cubicBezTo>
                <a:cubicBezTo>
                  <a:pt x="5756680" y="2749034"/>
                  <a:pt x="5757862" y="2713984"/>
                  <a:pt x="5771325" y="2781300"/>
                </a:cubicBezTo>
                <a:cubicBezTo>
                  <a:pt x="5768150" y="2790825"/>
                  <a:pt x="5740722" y="2829510"/>
                  <a:pt x="5730844" y="2831306"/>
                </a:cubicBezTo>
                <a:cubicBezTo>
                  <a:pt x="5678651" y="2840796"/>
                  <a:pt x="5635718" y="2828173"/>
                  <a:pt x="5587968" y="2812256"/>
                </a:cubicBezTo>
                <a:lnTo>
                  <a:pt x="5552250" y="2762250"/>
                </a:lnTo>
                <a:cubicBezTo>
                  <a:pt x="5542725" y="2759075"/>
                  <a:pt x="5532029" y="2758294"/>
                  <a:pt x="5523675" y="2752725"/>
                </a:cubicBezTo>
                <a:cubicBezTo>
                  <a:pt x="5504625" y="2740025"/>
                  <a:pt x="5488245" y="2721865"/>
                  <a:pt x="5466525" y="2714625"/>
                </a:cubicBezTo>
                <a:lnTo>
                  <a:pt x="5428425" y="2690813"/>
                </a:lnTo>
                <a:cubicBezTo>
                  <a:pt x="5418900" y="2687638"/>
                  <a:pt x="5332004" y="2674950"/>
                  <a:pt x="5323650" y="2669381"/>
                </a:cubicBezTo>
                <a:cubicBezTo>
                  <a:pt x="5285550" y="2651919"/>
                  <a:pt x="5210937" y="2611437"/>
                  <a:pt x="5180775" y="2590800"/>
                </a:cubicBezTo>
                <a:cubicBezTo>
                  <a:pt x="5187125" y="2581275"/>
                  <a:pt x="5190117" y="2568292"/>
                  <a:pt x="5199825" y="2562225"/>
                </a:cubicBezTo>
                <a:cubicBezTo>
                  <a:pt x="5216853" y="2551582"/>
                  <a:pt x="5256975" y="2543175"/>
                  <a:pt x="5256975" y="2543175"/>
                </a:cubicBezTo>
                <a:lnTo>
                  <a:pt x="5295075" y="2486025"/>
                </a:lnTo>
                <a:lnTo>
                  <a:pt x="5314125" y="2457450"/>
                </a:lnTo>
                <a:cubicBezTo>
                  <a:pt x="5310950" y="2438400"/>
                  <a:pt x="5315825" y="2416015"/>
                  <a:pt x="5304600" y="2400300"/>
                </a:cubicBezTo>
                <a:cubicBezTo>
                  <a:pt x="5296991" y="2389648"/>
                  <a:pt x="5279039" y="2394537"/>
                  <a:pt x="5266500" y="2390775"/>
                </a:cubicBezTo>
                <a:cubicBezTo>
                  <a:pt x="5247266" y="2385005"/>
                  <a:pt x="5228400" y="2378075"/>
                  <a:pt x="5209350" y="2371725"/>
                </a:cubicBezTo>
                <a:lnTo>
                  <a:pt x="5180775" y="2362200"/>
                </a:lnTo>
                <a:lnTo>
                  <a:pt x="5152200" y="2352675"/>
                </a:lnTo>
                <a:cubicBezTo>
                  <a:pt x="5142568" y="2338228"/>
                  <a:pt x="5102194" y="2350961"/>
                  <a:pt x="5102194" y="2331243"/>
                </a:cubicBezTo>
                <a:cubicBezTo>
                  <a:pt x="5102194" y="2318152"/>
                  <a:pt x="5129975" y="2270125"/>
                  <a:pt x="5133150" y="2257425"/>
                </a:cubicBezTo>
                <a:cubicBezTo>
                  <a:pt x="5129975" y="2219325"/>
                  <a:pt x="5134128" y="2179886"/>
                  <a:pt x="5123625" y="2143125"/>
                </a:cubicBezTo>
                <a:cubicBezTo>
                  <a:pt x="5120480" y="2132118"/>
                  <a:pt x="5106156" y="2126851"/>
                  <a:pt x="5095050" y="2124075"/>
                </a:cubicBezTo>
                <a:cubicBezTo>
                  <a:pt x="5067158" y="2117102"/>
                  <a:pt x="5037900" y="2117725"/>
                  <a:pt x="5009325" y="2114550"/>
                </a:cubicBezTo>
                <a:lnTo>
                  <a:pt x="5037900" y="2028825"/>
                </a:lnTo>
                <a:lnTo>
                  <a:pt x="5047425" y="2000250"/>
                </a:lnTo>
                <a:cubicBezTo>
                  <a:pt x="5044250" y="1965325"/>
                  <a:pt x="5062255" y="1977260"/>
                  <a:pt x="5047425" y="1945481"/>
                </a:cubicBezTo>
                <a:cubicBezTo>
                  <a:pt x="5029144" y="1906308"/>
                  <a:pt x="4965093" y="1924556"/>
                  <a:pt x="4935506" y="1909763"/>
                </a:cubicBezTo>
                <a:cubicBezTo>
                  <a:pt x="4925267" y="1904643"/>
                  <a:pt x="4934825" y="1831045"/>
                  <a:pt x="4923600" y="1828800"/>
                </a:cubicBezTo>
                <a:cubicBezTo>
                  <a:pt x="4886110" y="1821302"/>
                  <a:pt x="4847400" y="1822450"/>
                  <a:pt x="4809300" y="1819275"/>
                </a:cubicBezTo>
                <a:cubicBezTo>
                  <a:pt x="4799775" y="1816100"/>
                  <a:pt x="4789705" y="1814240"/>
                  <a:pt x="4780725" y="1809750"/>
                </a:cubicBezTo>
                <a:cubicBezTo>
                  <a:pt x="4706867" y="1772821"/>
                  <a:pt x="4795399" y="1805116"/>
                  <a:pt x="4723575" y="1781175"/>
                </a:cubicBezTo>
                <a:cubicBezTo>
                  <a:pt x="4717225" y="1771650"/>
                  <a:pt x="4708545" y="1763319"/>
                  <a:pt x="4704525" y="1752600"/>
                </a:cubicBezTo>
                <a:cubicBezTo>
                  <a:pt x="4694781" y="1726616"/>
                  <a:pt x="4653790" y="1757956"/>
                  <a:pt x="4640231" y="1733550"/>
                </a:cubicBezTo>
                <a:cubicBezTo>
                  <a:pt x="4629112" y="1713536"/>
                  <a:pt x="4669095" y="1626490"/>
                  <a:pt x="4647375" y="1619250"/>
                </a:cubicBezTo>
                <a:lnTo>
                  <a:pt x="4590225" y="1600200"/>
                </a:lnTo>
                <a:cubicBezTo>
                  <a:pt x="4517200" y="1603375"/>
                  <a:pt x="4443326" y="1598177"/>
                  <a:pt x="4371150" y="1609725"/>
                </a:cubicBezTo>
                <a:cubicBezTo>
                  <a:pt x="4359846" y="1611534"/>
                  <a:pt x="4355389" y="1627335"/>
                  <a:pt x="4352100" y="1638300"/>
                </a:cubicBezTo>
                <a:cubicBezTo>
                  <a:pt x="4345649" y="1659804"/>
                  <a:pt x="4351693" y="1684459"/>
                  <a:pt x="4342575" y="1704975"/>
                </a:cubicBezTo>
                <a:cubicBezTo>
                  <a:pt x="4337926" y="1715436"/>
                  <a:pt x="4323525" y="1717675"/>
                  <a:pt x="4314000" y="1724025"/>
                </a:cubicBezTo>
                <a:cubicBezTo>
                  <a:pt x="4285425" y="1720850"/>
                  <a:pt x="4252531" y="1729936"/>
                  <a:pt x="4228275" y="1714500"/>
                </a:cubicBezTo>
                <a:cubicBezTo>
                  <a:pt x="4220371" y="1709470"/>
                  <a:pt x="4204130" y="1634757"/>
                  <a:pt x="4199700" y="1619250"/>
                </a:cubicBezTo>
                <a:cubicBezTo>
                  <a:pt x="4196942" y="1609596"/>
                  <a:pt x="4197275" y="1597775"/>
                  <a:pt x="4190175" y="1590675"/>
                </a:cubicBezTo>
                <a:cubicBezTo>
                  <a:pt x="4185620" y="1586120"/>
                  <a:pt x="4123830" y="1571707"/>
                  <a:pt x="4123500" y="1571625"/>
                </a:cubicBezTo>
                <a:cubicBezTo>
                  <a:pt x="4069525" y="1574800"/>
                  <a:pt x="3989278" y="1626844"/>
                  <a:pt x="3935382" y="1631156"/>
                </a:cubicBezTo>
                <a:cubicBezTo>
                  <a:pt x="3911929" y="1633032"/>
                  <a:pt x="3885062" y="1617025"/>
                  <a:pt x="3856800" y="1631156"/>
                </a:cubicBezTo>
                <a:cubicBezTo>
                  <a:pt x="3846561" y="1636276"/>
                  <a:pt x="3837750" y="1612900"/>
                  <a:pt x="3828225" y="1619250"/>
                </a:cubicBezTo>
                <a:cubicBezTo>
                  <a:pt x="3821875" y="1628775"/>
                  <a:pt x="3768877" y="1620327"/>
                  <a:pt x="3759169" y="1626394"/>
                </a:cubicBezTo>
                <a:cubicBezTo>
                  <a:pt x="3763932" y="1643063"/>
                  <a:pt x="3858387" y="1701801"/>
                  <a:pt x="3856800" y="1719263"/>
                </a:cubicBezTo>
                <a:cubicBezTo>
                  <a:pt x="3867919" y="1739277"/>
                  <a:pt x="3828129" y="1752312"/>
                  <a:pt x="3835369" y="1774032"/>
                </a:cubicBezTo>
                <a:lnTo>
                  <a:pt x="3818700" y="1809750"/>
                </a:lnTo>
                <a:cubicBezTo>
                  <a:pt x="3815525" y="1835150"/>
                  <a:pt x="3840297" y="1850954"/>
                  <a:pt x="3837750" y="1876425"/>
                </a:cubicBezTo>
                <a:cubicBezTo>
                  <a:pt x="3833946" y="1914467"/>
                  <a:pt x="3839469" y="1920847"/>
                  <a:pt x="3828225" y="1957388"/>
                </a:cubicBezTo>
                <a:cubicBezTo>
                  <a:pt x="3825272" y="1966984"/>
                  <a:pt x="3840131" y="2013743"/>
                  <a:pt x="3830606" y="2016918"/>
                </a:cubicBezTo>
                <a:cubicBezTo>
                  <a:pt x="3721223" y="1989572"/>
                  <a:pt x="3815540" y="2015905"/>
                  <a:pt x="3723450" y="1976438"/>
                </a:cubicBezTo>
                <a:cubicBezTo>
                  <a:pt x="3711418" y="1971281"/>
                  <a:pt x="3688412" y="1958602"/>
                  <a:pt x="3675825" y="1955006"/>
                </a:cubicBezTo>
                <a:cubicBezTo>
                  <a:pt x="3642488" y="1951831"/>
                  <a:pt x="3594069" y="1953418"/>
                  <a:pt x="3559144" y="1959768"/>
                </a:cubicBezTo>
                <a:cubicBezTo>
                  <a:pt x="3518985" y="1969036"/>
                  <a:pt x="3579460" y="1997332"/>
                  <a:pt x="3552001" y="2019300"/>
                </a:cubicBezTo>
                <a:cubicBezTo>
                  <a:pt x="3544161" y="2025572"/>
                  <a:pt x="3437155" y="2014810"/>
                  <a:pt x="3428175" y="2019300"/>
                </a:cubicBezTo>
                <a:cubicBezTo>
                  <a:pt x="3417936" y="2024420"/>
                  <a:pt x="3409125" y="2032000"/>
                  <a:pt x="3399600" y="2038350"/>
                </a:cubicBezTo>
                <a:cubicBezTo>
                  <a:pt x="3386900" y="2035175"/>
                  <a:pt x="3374087" y="2032421"/>
                  <a:pt x="3361500" y="2028825"/>
                </a:cubicBezTo>
                <a:cubicBezTo>
                  <a:pt x="3351846" y="2026067"/>
                  <a:pt x="3342611" y="2021942"/>
                  <a:pt x="3332925" y="2019300"/>
                </a:cubicBezTo>
                <a:cubicBezTo>
                  <a:pt x="3307666" y="2012411"/>
                  <a:pt x="3256725" y="2000250"/>
                  <a:pt x="3256725" y="2000250"/>
                </a:cubicBezTo>
                <a:cubicBezTo>
                  <a:pt x="3247200" y="1993900"/>
                  <a:pt x="3235301" y="1990139"/>
                  <a:pt x="3228150" y="1981200"/>
                </a:cubicBezTo>
                <a:cubicBezTo>
                  <a:pt x="3209100" y="1962150"/>
                  <a:pt x="3164650" y="1908175"/>
                  <a:pt x="3142425" y="1885950"/>
                </a:cubicBezTo>
                <a:cubicBezTo>
                  <a:pt x="3099341" y="1842866"/>
                  <a:pt x="3150430" y="1866393"/>
                  <a:pt x="3094800" y="1847850"/>
                </a:cubicBezTo>
                <a:cubicBezTo>
                  <a:pt x="3050350" y="1851025"/>
                  <a:pt x="3015233" y="1821211"/>
                  <a:pt x="2970975" y="1826418"/>
                </a:cubicBezTo>
                <a:cubicBezTo>
                  <a:pt x="2961004" y="1827591"/>
                  <a:pt x="2928327" y="1826365"/>
                  <a:pt x="2918587" y="1828800"/>
                </a:cubicBezTo>
                <a:cubicBezTo>
                  <a:pt x="2902881" y="1832727"/>
                  <a:pt x="2886838" y="1847057"/>
                  <a:pt x="2870963" y="1850232"/>
                </a:cubicBezTo>
                <a:cubicBezTo>
                  <a:pt x="2865882" y="1848962"/>
                  <a:pt x="2826774" y="1862841"/>
                  <a:pt x="2818575" y="1857375"/>
                </a:cubicBezTo>
                <a:cubicBezTo>
                  <a:pt x="2771762" y="1826167"/>
                  <a:pt x="2806092" y="1835367"/>
                  <a:pt x="2770950" y="1800225"/>
                </a:cubicBezTo>
                <a:cubicBezTo>
                  <a:pt x="2762855" y="1792130"/>
                  <a:pt x="2752836" y="1785824"/>
                  <a:pt x="2742375" y="1781175"/>
                </a:cubicBezTo>
                <a:cubicBezTo>
                  <a:pt x="2724025" y="1773020"/>
                  <a:pt x="2704275" y="1768475"/>
                  <a:pt x="2685225" y="1762125"/>
                </a:cubicBezTo>
                <a:cubicBezTo>
                  <a:pt x="2634163" y="1745104"/>
                  <a:pt x="2677989" y="1758400"/>
                  <a:pt x="2609025" y="1743075"/>
                </a:cubicBezTo>
                <a:cubicBezTo>
                  <a:pt x="2577275" y="1730375"/>
                  <a:pt x="2516950" y="1700213"/>
                  <a:pt x="2494725" y="1685925"/>
                </a:cubicBezTo>
                <a:cubicBezTo>
                  <a:pt x="2472500" y="1671637"/>
                  <a:pt x="2491153" y="1668859"/>
                  <a:pt x="2475675" y="1657350"/>
                </a:cubicBezTo>
                <a:cubicBezTo>
                  <a:pt x="2460197" y="1645841"/>
                  <a:pt x="2411381" y="1623219"/>
                  <a:pt x="2401856" y="1616869"/>
                </a:cubicBezTo>
                <a:cubicBezTo>
                  <a:pt x="2398681" y="1588294"/>
                  <a:pt x="2485994" y="1593057"/>
                  <a:pt x="2478056" y="1564482"/>
                </a:cubicBezTo>
                <a:cubicBezTo>
                  <a:pt x="2461028" y="1553839"/>
                  <a:pt x="2509052" y="1535139"/>
                  <a:pt x="2492344" y="1524000"/>
                </a:cubicBezTo>
                <a:cubicBezTo>
                  <a:pt x="2482819" y="1517650"/>
                  <a:pt x="2379694" y="1455129"/>
                  <a:pt x="2370900" y="1447800"/>
                </a:cubicBezTo>
                <a:cubicBezTo>
                  <a:pt x="2360552" y="1439176"/>
                  <a:pt x="2353533" y="1426697"/>
                  <a:pt x="2342325" y="1419225"/>
                </a:cubicBezTo>
                <a:cubicBezTo>
                  <a:pt x="2333971" y="1413656"/>
                  <a:pt x="2322730" y="1414190"/>
                  <a:pt x="2313750" y="1409700"/>
                </a:cubicBezTo>
                <a:cubicBezTo>
                  <a:pt x="2289938" y="1400175"/>
                  <a:pt x="2223263" y="1371600"/>
                  <a:pt x="2199450" y="1362075"/>
                </a:cubicBezTo>
                <a:lnTo>
                  <a:pt x="2170875" y="1352550"/>
                </a:lnTo>
                <a:cubicBezTo>
                  <a:pt x="2151825" y="1358900"/>
                  <a:pt x="2124864" y="1388308"/>
                  <a:pt x="2113725" y="1371600"/>
                </a:cubicBezTo>
                <a:cubicBezTo>
                  <a:pt x="2107375" y="1362075"/>
                  <a:pt x="2078364" y="1369933"/>
                  <a:pt x="2073244" y="1359694"/>
                </a:cubicBezTo>
                <a:cubicBezTo>
                  <a:pt x="2061740" y="1336687"/>
                  <a:pt x="2065035" y="1349317"/>
                  <a:pt x="2042287" y="1331119"/>
                </a:cubicBezTo>
                <a:cubicBezTo>
                  <a:pt x="2034447" y="1324847"/>
                  <a:pt x="2046505" y="1280840"/>
                  <a:pt x="2037525" y="1276350"/>
                </a:cubicBezTo>
                <a:cubicBezTo>
                  <a:pt x="2027286" y="1271230"/>
                  <a:pt x="2032763" y="1216025"/>
                  <a:pt x="2023238" y="1209675"/>
                </a:cubicBezTo>
                <a:cubicBezTo>
                  <a:pt x="2020063" y="1152525"/>
                  <a:pt x="1976277" y="1211886"/>
                  <a:pt x="1970850" y="1154906"/>
                </a:cubicBezTo>
                <a:cubicBezTo>
                  <a:pt x="1969898" y="1144911"/>
                  <a:pt x="1935828" y="1115934"/>
                  <a:pt x="1927988" y="1109662"/>
                </a:cubicBezTo>
                <a:cubicBezTo>
                  <a:pt x="1917766" y="1101484"/>
                  <a:pt x="1916714" y="1061037"/>
                  <a:pt x="1904175" y="1057275"/>
                </a:cubicBezTo>
                <a:cubicBezTo>
                  <a:pt x="1875325" y="1048620"/>
                  <a:pt x="1894650" y="1028700"/>
                  <a:pt x="1866075" y="1019175"/>
                </a:cubicBezTo>
                <a:lnTo>
                  <a:pt x="1837500" y="1009650"/>
                </a:lnTo>
                <a:cubicBezTo>
                  <a:pt x="1827975" y="1006475"/>
                  <a:pt x="1817279" y="1005694"/>
                  <a:pt x="1808925" y="1000125"/>
                </a:cubicBezTo>
                <a:lnTo>
                  <a:pt x="1780350" y="981075"/>
                </a:lnTo>
                <a:cubicBezTo>
                  <a:pt x="1757109" y="988822"/>
                  <a:pt x="1741664" y="991186"/>
                  <a:pt x="1723200" y="1009650"/>
                </a:cubicBezTo>
                <a:cubicBezTo>
                  <a:pt x="1715105" y="1017745"/>
                  <a:pt x="1713858" y="1032158"/>
                  <a:pt x="1704150" y="1038225"/>
                </a:cubicBezTo>
                <a:cubicBezTo>
                  <a:pt x="1687122" y="1048868"/>
                  <a:pt x="1594612" y="1090613"/>
                  <a:pt x="1594612" y="1090613"/>
                </a:cubicBezTo>
                <a:cubicBezTo>
                  <a:pt x="1485416" y="1085413"/>
                  <a:pt x="1491355" y="1062969"/>
                  <a:pt x="1408875" y="1038225"/>
                </a:cubicBezTo>
                <a:lnTo>
                  <a:pt x="1335056" y="1050132"/>
                </a:lnTo>
                <a:lnTo>
                  <a:pt x="1289813" y="1045369"/>
                </a:lnTo>
                <a:lnTo>
                  <a:pt x="1263619" y="995362"/>
                </a:lnTo>
                <a:cubicBezTo>
                  <a:pt x="1269969" y="985837"/>
                  <a:pt x="1218375" y="963613"/>
                  <a:pt x="1227900" y="957263"/>
                </a:cubicBezTo>
                <a:cubicBezTo>
                  <a:pt x="1238792" y="950001"/>
                  <a:pt x="1310563" y="956096"/>
                  <a:pt x="1323150" y="952500"/>
                </a:cubicBezTo>
                <a:cubicBezTo>
                  <a:pt x="1332804" y="949742"/>
                  <a:pt x="1342200" y="946150"/>
                  <a:pt x="1351725" y="942975"/>
                </a:cubicBezTo>
                <a:cubicBezTo>
                  <a:pt x="1361250" y="933450"/>
                  <a:pt x="1372828" y="925608"/>
                  <a:pt x="1380300" y="914400"/>
                </a:cubicBezTo>
                <a:cubicBezTo>
                  <a:pt x="1385869" y="906046"/>
                  <a:pt x="1382725" y="892925"/>
                  <a:pt x="1389825" y="885825"/>
                </a:cubicBezTo>
                <a:cubicBezTo>
                  <a:pt x="1407403" y="868247"/>
                  <a:pt x="1446272" y="843523"/>
                  <a:pt x="1475550" y="838200"/>
                </a:cubicBezTo>
                <a:cubicBezTo>
                  <a:pt x="1500735" y="833621"/>
                  <a:pt x="1526350" y="831850"/>
                  <a:pt x="1551750" y="828675"/>
                </a:cubicBezTo>
                <a:cubicBezTo>
                  <a:pt x="1570574" y="822400"/>
                  <a:pt x="1595471" y="816886"/>
                  <a:pt x="1608900" y="800100"/>
                </a:cubicBezTo>
                <a:cubicBezTo>
                  <a:pt x="1615172" y="792260"/>
                  <a:pt x="1615250" y="781050"/>
                  <a:pt x="1618425" y="771525"/>
                </a:cubicBezTo>
                <a:cubicBezTo>
                  <a:pt x="1621600" y="746125"/>
                  <a:pt x="1592231" y="744736"/>
                  <a:pt x="1592231" y="719138"/>
                </a:cubicBezTo>
                <a:cubicBezTo>
                  <a:pt x="1592231" y="702949"/>
                  <a:pt x="1581214" y="695094"/>
                  <a:pt x="1573182" y="681038"/>
                </a:cubicBezTo>
                <a:cubicBezTo>
                  <a:pt x="1567502" y="671099"/>
                  <a:pt x="1557448" y="649967"/>
                  <a:pt x="1546987" y="645318"/>
                </a:cubicBezTo>
                <a:cubicBezTo>
                  <a:pt x="1528637" y="637163"/>
                  <a:pt x="1551750" y="615950"/>
                  <a:pt x="1532700" y="609600"/>
                </a:cubicBezTo>
                <a:cubicBezTo>
                  <a:pt x="1523175" y="606425"/>
                  <a:pt x="1512479" y="605644"/>
                  <a:pt x="1504125" y="600075"/>
                </a:cubicBezTo>
                <a:lnTo>
                  <a:pt x="1475550" y="581025"/>
                </a:lnTo>
                <a:cubicBezTo>
                  <a:pt x="1465624" y="551248"/>
                  <a:pt x="1455998" y="514015"/>
                  <a:pt x="1427925" y="495300"/>
                </a:cubicBezTo>
                <a:lnTo>
                  <a:pt x="1399350" y="476250"/>
                </a:lnTo>
                <a:cubicBezTo>
                  <a:pt x="1393000" y="466725"/>
                  <a:pt x="1389239" y="454826"/>
                  <a:pt x="1380300" y="447675"/>
                </a:cubicBezTo>
                <a:cubicBezTo>
                  <a:pt x="1372460" y="441403"/>
                  <a:pt x="1360502" y="443026"/>
                  <a:pt x="1351725" y="438150"/>
                </a:cubicBezTo>
                <a:cubicBezTo>
                  <a:pt x="1331711" y="427031"/>
                  <a:pt x="1313625" y="412750"/>
                  <a:pt x="1294575" y="400050"/>
                </a:cubicBezTo>
                <a:lnTo>
                  <a:pt x="1294575" y="400050"/>
                </a:lnTo>
                <a:lnTo>
                  <a:pt x="1237425" y="342900"/>
                </a:lnTo>
                <a:cubicBezTo>
                  <a:pt x="1227900" y="333375"/>
                  <a:pt x="1216322" y="325533"/>
                  <a:pt x="1208850" y="314325"/>
                </a:cubicBezTo>
                <a:cubicBezTo>
                  <a:pt x="1202500" y="304800"/>
                  <a:pt x="1198739" y="292901"/>
                  <a:pt x="1189800" y="285750"/>
                </a:cubicBezTo>
                <a:cubicBezTo>
                  <a:pt x="1181960" y="279478"/>
                  <a:pt x="1320768" y="305593"/>
                  <a:pt x="1311243" y="302418"/>
                </a:cubicBezTo>
                <a:cubicBezTo>
                  <a:pt x="1304893" y="292893"/>
                  <a:pt x="1297908" y="243839"/>
                  <a:pt x="1289813" y="235744"/>
                </a:cubicBezTo>
                <a:cubicBezTo>
                  <a:pt x="1269176" y="219869"/>
                  <a:pt x="1189007" y="173037"/>
                  <a:pt x="1168369" y="157162"/>
                </a:cubicBezTo>
                <a:cubicBezTo>
                  <a:pt x="1159430" y="150011"/>
                  <a:pt x="1051872" y="163575"/>
                  <a:pt x="1044543" y="154781"/>
                </a:cubicBezTo>
                <a:cubicBezTo>
                  <a:pt x="1035919" y="144433"/>
                  <a:pt x="998399" y="134173"/>
                  <a:pt x="989775" y="123825"/>
                </a:cubicBezTo>
                <a:cubicBezTo>
                  <a:pt x="982446" y="115031"/>
                  <a:pt x="978054" y="104044"/>
                  <a:pt x="970725" y="95250"/>
                </a:cubicBezTo>
                <a:cubicBezTo>
                  <a:pt x="947806" y="67748"/>
                  <a:pt x="941672" y="66356"/>
                  <a:pt x="913575" y="47625"/>
                </a:cubicBezTo>
                <a:cubicBezTo>
                  <a:pt x="907225" y="38100"/>
                  <a:pt x="904764" y="24170"/>
                  <a:pt x="894525" y="19050"/>
                </a:cubicBezTo>
                <a:cubicBezTo>
                  <a:pt x="877251" y="10413"/>
                  <a:pt x="856313" y="13313"/>
                  <a:pt x="837375" y="9525"/>
                </a:cubicBezTo>
                <a:cubicBezTo>
                  <a:pt x="824538" y="6958"/>
                  <a:pt x="811975" y="3175"/>
                  <a:pt x="799275" y="0"/>
                </a:cubicBezTo>
                <a:cubicBezTo>
                  <a:pt x="751650" y="3175"/>
                  <a:pt x="703481" y="1678"/>
                  <a:pt x="656400" y="9525"/>
                </a:cubicBezTo>
                <a:cubicBezTo>
                  <a:pt x="604683" y="18145"/>
                  <a:pt x="649963" y="41546"/>
                  <a:pt x="599250" y="57150"/>
                </a:cubicBezTo>
                <a:cubicBezTo>
                  <a:pt x="568753" y="66534"/>
                  <a:pt x="535628" y="62458"/>
                  <a:pt x="504000" y="66675"/>
                </a:cubicBezTo>
                <a:cubicBezTo>
                  <a:pt x="465686" y="71783"/>
                  <a:pt x="459853" y="75041"/>
                  <a:pt x="427800" y="85725"/>
                </a:cubicBezTo>
                <a:cubicBezTo>
                  <a:pt x="424625" y="95250"/>
                  <a:pt x="418275" y="104260"/>
                  <a:pt x="418275" y="114300"/>
                </a:cubicBezTo>
                <a:cubicBezTo>
                  <a:pt x="418275" y="133937"/>
                  <a:pt x="431296" y="167365"/>
                  <a:pt x="446850" y="180975"/>
                </a:cubicBezTo>
                <a:cubicBezTo>
                  <a:pt x="464080" y="196052"/>
                  <a:pt x="504000" y="219075"/>
                  <a:pt x="504000" y="219075"/>
                </a:cubicBezTo>
                <a:cubicBezTo>
                  <a:pt x="500825" y="244475"/>
                  <a:pt x="518888" y="294058"/>
                  <a:pt x="513525" y="319087"/>
                </a:cubicBezTo>
                <a:cubicBezTo>
                  <a:pt x="499237" y="385762"/>
                  <a:pt x="492094" y="333375"/>
                  <a:pt x="480188" y="381000"/>
                </a:cubicBezTo>
                <a:cubicBezTo>
                  <a:pt x="477013" y="393700"/>
                  <a:pt x="463637" y="408208"/>
                  <a:pt x="456375" y="419100"/>
                </a:cubicBezTo>
                <a:cubicBezTo>
                  <a:pt x="445824" y="434927"/>
                  <a:pt x="415525" y="442242"/>
                  <a:pt x="399225" y="447675"/>
                </a:cubicBezTo>
                <a:cubicBezTo>
                  <a:pt x="341644" y="433280"/>
                  <a:pt x="371163" y="470865"/>
                  <a:pt x="301594" y="447675"/>
                </a:cubicBezTo>
                <a:lnTo>
                  <a:pt x="275400" y="409575"/>
                </a:lnTo>
                <a:cubicBezTo>
                  <a:pt x="208725" y="412750"/>
                  <a:pt x="83988" y="386232"/>
                  <a:pt x="18225" y="397669"/>
                </a:cubicBezTo>
                <a:cubicBezTo>
                  <a:pt x="6947" y="399630"/>
                  <a:pt x="58207" y="436383"/>
                  <a:pt x="56325" y="447675"/>
                </a:cubicBezTo>
                <a:cubicBezTo>
                  <a:pt x="54674" y="457579"/>
                  <a:pt x="69819" y="502444"/>
                  <a:pt x="72994" y="511969"/>
                </a:cubicBezTo>
                <a:cubicBezTo>
                  <a:pt x="69819" y="540544"/>
                  <a:pt x="9577" y="533782"/>
                  <a:pt x="3938" y="561975"/>
                </a:cubicBezTo>
                <a:cubicBezTo>
                  <a:pt x="0" y="581666"/>
                  <a:pt x="30131" y="619125"/>
                  <a:pt x="30131" y="619125"/>
                </a:cubicBezTo>
                <a:cubicBezTo>
                  <a:pt x="33306" y="635000"/>
                  <a:pt x="42540" y="651131"/>
                  <a:pt x="46800" y="666750"/>
                </a:cubicBezTo>
                <a:cubicBezTo>
                  <a:pt x="52084" y="686123"/>
                  <a:pt x="46800" y="717550"/>
                  <a:pt x="65850" y="723900"/>
                </a:cubicBezTo>
                <a:cubicBezTo>
                  <a:pt x="152553" y="752801"/>
                  <a:pt x="37046" y="691799"/>
                  <a:pt x="163481" y="726281"/>
                </a:cubicBezTo>
                <a:cubicBezTo>
                  <a:pt x="182854" y="731565"/>
                  <a:pt x="183722" y="752872"/>
                  <a:pt x="199200" y="762000"/>
                </a:cubicBezTo>
                <a:cubicBezTo>
                  <a:pt x="214678" y="771128"/>
                  <a:pt x="237300" y="774700"/>
                  <a:pt x="256350" y="781050"/>
                </a:cubicBezTo>
                <a:lnTo>
                  <a:pt x="284925" y="790575"/>
                </a:lnTo>
                <a:cubicBezTo>
                  <a:pt x="291275" y="809625"/>
                  <a:pt x="292836" y="831017"/>
                  <a:pt x="303975" y="847725"/>
                </a:cubicBezTo>
                <a:cubicBezTo>
                  <a:pt x="324786" y="878942"/>
                  <a:pt x="323025" y="864852"/>
                  <a:pt x="323025" y="885825"/>
                </a:cubicBezTo>
              </a:path>
            </a:pathLst>
          </a:custGeom>
          <a:noFill/>
          <a:ln w="38100" cap="flat" cmpd="sng" algn="ctr">
            <a:solidFill>
              <a:srgbClr val="FF0000"/>
            </a:soli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a:bevelT w="12700" h="12700"/>
          </a:sp3d>
        </p:spPr>
        <p:txBody>
          <a:bodyPr rtlCol="1"/>
          <a:lstStyle/>
          <a:p>
            <a:pPr marL="0" marR="0" indent="0" defTabSz="914400" eaLnBrk="1" latinLnBrk="0" hangingPunct="1">
              <a:lnSpc>
                <a:spcPct val="100000"/>
              </a:lnSpc>
              <a:buClrTx/>
              <a:buSzTx/>
              <a:buFontTx/>
              <a:buNone/>
              <a:tabLst/>
              <a:defRPr/>
            </a:pPr>
            <a:endParaRPr lang="en-US" smtClean="0">
              <a:effectLst>
                <a:outerShdw blurRad="38100" dist="38100" dir="2700000" algn="tl">
                  <a:srgbClr val="000000">
                    <a:alpha val="43137"/>
                  </a:srgbClr>
                </a:outerShdw>
              </a:effectLst>
            </a:endParaRPr>
          </a:p>
        </p:txBody>
      </p:sp>
      <p:sp>
        <p:nvSpPr>
          <p:cNvPr id="11" name="Slide Number Placeholder 10"/>
          <p:cNvSpPr>
            <a:spLocks noGrp="1"/>
          </p:cNvSpPr>
          <p:nvPr>
            <p:ph type="sldNum" sz="quarter" idx="12"/>
          </p:nvPr>
        </p:nvSpPr>
        <p:spPr>
          <a:xfrm>
            <a:off x="8305800" y="6248400"/>
            <a:ext cx="685800" cy="457200"/>
          </a:xfrm>
        </p:spPr>
        <p:txBody>
          <a:bodyPr/>
          <a:lstStyle/>
          <a:p>
            <a:pPr algn="ctr">
              <a:defRPr/>
            </a:pPr>
            <a:fld id="{F052E089-9349-4CD0-A05A-6EE77108DE59}" type="slidenum">
              <a:rPr lang="en-US" smtClean="0">
                <a:solidFill>
                  <a:schemeClr val="tx1"/>
                </a:solidFill>
                <a:latin typeface="Badr-s" pitchFamily="2" charset="2"/>
              </a:rPr>
              <a:pPr algn="ctr">
                <a:defRPr/>
              </a:pPr>
              <a:t>11</a:t>
            </a:fld>
            <a:endParaRPr lang="en-US" dirty="0">
              <a:solidFill>
                <a:schemeClr val="tx1"/>
              </a:solidFill>
              <a:latin typeface="Badr-s" pitchFamily="2" charset="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057400"/>
            <a:ext cx="8305800" cy="1676400"/>
          </a:xfrm>
        </p:spPr>
        <p:txBody>
          <a:bodyPr>
            <a:normAutofit/>
          </a:bodyPr>
          <a:lstStyle/>
          <a:p>
            <a:pPr algn="ctr" rtl="1"/>
            <a:r>
              <a:rPr lang="fa-IR" sz="3200" b="1" dirty="0" smtClean="0">
                <a:solidFill>
                  <a:schemeClr val="tx1"/>
                </a:solidFill>
                <a:cs typeface="B Nazanin" pitchFamily="2" charset="-78"/>
              </a:rPr>
              <a:t>پتانسیل تولید آب شیرین در منطقه </a:t>
            </a:r>
            <a:r>
              <a:rPr lang="fa-IR" sz="3200" b="1" u="sng" dirty="0" smtClean="0">
                <a:solidFill>
                  <a:srgbClr val="00B0F0"/>
                </a:solidFill>
                <a:effectLst>
                  <a:outerShdw blurRad="38100" dist="38100" dir="2700000" algn="tl">
                    <a:srgbClr val="000000">
                      <a:alpha val="43137"/>
                    </a:srgbClr>
                  </a:outerShdw>
                </a:effectLst>
                <a:cs typeface="B Nazanin" pitchFamily="2" charset="-78"/>
              </a:rPr>
              <a:t>سیستان و بلوچستان</a:t>
            </a:r>
            <a:endParaRPr lang="en-US" sz="3200" b="1" u="sng" dirty="0">
              <a:solidFill>
                <a:srgbClr val="00B0F0"/>
              </a:solidFill>
              <a:effectLst>
                <a:outerShdw blurRad="38100" dist="38100" dir="2700000" algn="tl">
                  <a:srgbClr val="000000">
                    <a:alpha val="43137"/>
                  </a:srgbClr>
                </a:outerShdw>
              </a:effectLst>
              <a:cs typeface="B Nazanin" pitchFamily="2" charset="-78"/>
            </a:endParaRPr>
          </a:p>
        </p:txBody>
      </p:sp>
      <p:sp>
        <p:nvSpPr>
          <p:cNvPr id="4" name="Slide Number Placeholder 3"/>
          <p:cNvSpPr>
            <a:spLocks noGrp="1"/>
          </p:cNvSpPr>
          <p:nvPr>
            <p:ph type="sldNum" sz="quarter" idx="12"/>
          </p:nvPr>
        </p:nvSpPr>
        <p:spPr/>
        <p:txBody>
          <a:bodyPr/>
          <a:lstStyle/>
          <a:p>
            <a:pPr algn="ctr"/>
            <a:fld id="{6F42FDE4-A7DD-41A7-A0A6-9B649FB43336}" type="slidenum">
              <a:rPr kumimoji="0" lang="en-US" smtClean="0">
                <a:solidFill>
                  <a:schemeClr val="tx1"/>
                </a:solidFill>
                <a:latin typeface="Badr-s" pitchFamily="2" charset="2"/>
              </a:rPr>
              <a:pPr algn="ctr"/>
              <a:t>12</a:t>
            </a:fld>
            <a:endParaRPr kumimoji="0" lang="en-US">
              <a:solidFill>
                <a:schemeClr val="tx1"/>
              </a:solidFill>
              <a:latin typeface="Badr-s" pitchFamily="2" charset="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normAutofit/>
          </a:bodyPr>
          <a:lstStyle/>
          <a:p>
            <a:pPr algn="r" rtl="1"/>
            <a:r>
              <a:rPr lang="fa-IR" sz="3600" dirty="0" smtClean="0">
                <a:solidFill>
                  <a:schemeClr val="tx1"/>
                </a:solidFill>
                <a:cs typeface="B Nazanin" pitchFamily="2" charset="-78"/>
              </a:rPr>
              <a:t>کمبود آب تا افق1420(هزار مترمکعب در روز)</a:t>
            </a:r>
            <a:endParaRPr lang="en-US" sz="3600" dirty="0">
              <a:solidFill>
                <a:schemeClr val="tx1"/>
              </a:solidFill>
              <a:cs typeface="B Nazanin" pitchFamily="2" charset="-78"/>
            </a:endParaRPr>
          </a:p>
        </p:txBody>
      </p:sp>
      <p:graphicFrame>
        <p:nvGraphicFramePr>
          <p:cNvPr id="4" name="Content Placeholder 3"/>
          <p:cNvGraphicFramePr>
            <a:graphicFrameLocks noGrp="1"/>
          </p:cNvGraphicFramePr>
          <p:nvPr>
            <p:ph idx="1"/>
          </p:nvPr>
        </p:nvGraphicFramePr>
        <p:xfrm>
          <a:off x="381000" y="2057400"/>
          <a:ext cx="8229600" cy="4267200"/>
        </p:xfrm>
        <a:graphic>
          <a:graphicData uri="http://schemas.openxmlformats.org/drawingml/2006/table">
            <a:tbl>
              <a:tblPr firstRow="1" bandRow="1">
                <a:tableStyleId>{5C22544A-7EE6-4342-B048-85BDC9FD1C3A}</a:tableStyleId>
              </a:tblPr>
              <a:tblGrid>
                <a:gridCol w="1371600"/>
                <a:gridCol w="1371600"/>
                <a:gridCol w="1371600"/>
                <a:gridCol w="1371600"/>
                <a:gridCol w="2057400"/>
                <a:gridCol w="685800"/>
              </a:tblGrid>
              <a:tr h="1087395">
                <a:tc>
                  <a:txBody>
                    <a:bodyPr/>
                    <a:lstStyle/>
                    <a:p>
                      <a:pPr algn="ctr"/>
                      <a:r>
                        <a:rPr lang="fa-IR" sz="2000" b="1" dirty="0" smtClean="0">
                          <a:cs typeface="B Nazanin" pitchFamily="2" charset="-78"/>
                        </a:rPr>
                        <a:t>1420</a:t>
                      </a:r>
                      <a:endParaRPr lang="en-US" sz="2000" b="1" dirty="0">
                        <a:cs typeface="B Nazanin" pitchFamily="2" charset="-78"/>
                      </a:endParaRPr>
                    </a:p>
                  </a:txBody>
                  <a:tcPr anchor="ctr" anchorCtr="1"/>
                </a:tc>
                <a:tc>
                  <a:txBody>
                    <a:bodyPr/>
                    <a:lstStyle/>
                    <a:p>
                      <a:pPr algn="ctr"/>
                      <a:r>
                        <a:rPr lang="fa-IR" sz="2000" b="1" dirty="0" smtClean="0">
                          <a:cs typeface="B Nazanin" pitchFamily="2" charset="-78"/>
                        </a:rPr>
                        <a:t>1410</a:t>
                      </a:r>
                      <a:endParaRPr lang="en-US" sz="2000" b="1" dirty="0">
                        <a:cs typeface="B Nazanin" pitchFamily="2" charset="-78"/>
                      </a:endParaRPr>
                    </a:p>
                  </a:txBody>
                  <a:tcPr anchor="ctr" anchorCtr="1"/>
                </a:tc>
                <a:tc>
                  <a:txBody>
                    <a:bodyPr/>
                    <a:lstStyle/>
                    <a:p>
                      <a:pPr algn="ctr"/>
                      <a:r>
                        <a:rPr lang="fa-IR" sz="2000" b="1" dirty="0" smtClean="0">
                          <a:cs typeface="B Nazanin" pitchFamily="2" charset="-78"/>
                        </a:rPr>
                        <a:t>1400</a:t>
                      </a:r>
                      <a:endParaRPr lang="en-US" sz="2000" b="1" dirty="0">
                        <a:cs typeface="B Nazanin" pitchFamily="2" charset="-78"/>
                      </a:endParaRPr>
                    </a:p>
                  </a:txBody>
                  <a:tcPr anchor="ctr" anchorCtr="1"/>
                </a:tc>
                <a:tc>
                  <a:txBody>
                    <a:bodyPr/>
                    <a:lstStyle/>
                    <a:p>
                      <a:pPr algn="ctr"/>
                      <a:r>
                        <a:rPr lang="fa-IR" sz="2000" b="1" dirty="0" smtClean="0">
                          <a:cs typeface="B Nazanin" pitchFamily="2" charset="-78"/>
                        </a:rPr>
                        <a:t>1395</a:t>
                      </a:r>
                      <a:endParaRPr lang="en-US" sz="2000" b="1" dirty="0">
                        <a:cs typeface="B Nazanin" pitchFamily="2" charset="-78"/>
                      </a:endParaRPr>
                    </a:p>
                  </a:txBody>
                  <a:tcPr anchor="ctr" anchorCtr="1"/>
                </a:tc>
                <a:tc>
                  <a:txBody>
                    <a:bodyPr/>
                    <a:lstStyle/>
                    <a:p>
                      <a:pPr algn="ctr"/>
                      <a:r>
                        <a:rPr lang="fa-IR" sz="2000" b="1" dirty="0" smtClean="0">
                          <a:cs typeface="B Nazanin" pitchFamily="2" charset="-78"/>
                        </a:rPr>
                        <a:t>شرح/ سالهای مطالعه</a:t>
                      </a:r>
                      <a:endParaRPr lang="en-US" sz="2000" b="1" dirty="0">
                        <a:cs typeface="B Nazanin" pitchFamily="2" charset="-78"/>
                      </a:endParaRPr>
                    </a:p>
                  </a:txBody>
                  <a:tcPr anchor="ctr" anchorCtr="1"/>
                </a:tc>
                <a:tc>
                  <a:txBody>
                    <a:bodyPr/>
                    <a:lstStyle/>
                    <a:p>
                      <a:pPr algn="ctr"/>
                      <a:r>
                        <a:rPr lang="fa-IR" sz="2000" b="1" dirty="0" smtClean="0">
                          <a:cs typeface="B Nazanin" pitchFamily="2" charset="-78"/>
                        </a:rPr>
                        <a:t>ردیف</a:t>
                      </a:r>
                    </a:p>
                  </a:txBody>
                  <a:tcPr anchor="ctr" anchorCtr="1"/>
                </a:tc>
              </a:tr>
              <a:tr h="1235675">
                <a:tc>
                  <a:txBody>
                    <a:bodyPr/>
                    <a:lstStyle/>
                    <a:p>
                      <a:pPr algn="ctr"/>
                      <a:r>
                        <a:rPr lang="fa-IR" sz="2400" dirty="0" smtClean="0">
                          <a:cs typeface="B Nazanin" pitchFamily="2" charset="-78"/>
                        </a:rPr>
                        <a:t>100/3</a:t>
                      </a:r>
                      <a:endParaRPr lang="en-US" sz="2400" dirty="0">
                        <a:cs typeface="B Nazanin" pitchFamily="2" charset="-78"/>
                      </a:endParaRPr>
                    </a:p>
                  </a:txBody>
                  <a:tcPr anchor="ctr" anchorCtr="1"/>
                </a:tc>
                <a:tc>
                  <a:txBody>
                    <a:bodyPr/>
                    <a:lstStyle/>
                    <a:p>
                      <a:pPr algn="ctr"/>
                      <a:r>
                        <a:rPr lang="fa-IR" sz="2400" dirty="0" smtClean="0">
                          <a:cs typeface="B Nazanin" pitchFamily="2" charset="-78"/>
                        </a:rPr>
                        <a:t>74/2</a:t>
                      </a:r>
                      <a:endParaRPr lang="en-US" sz="2400" dirty="0">
                        <a:cs typeface="B Nazanin" pitchFamily="2" charset="-78"/>
                      </a:endParaRPr>
                    </a:p>
                  </a:txBody>
                  <a:tcPr anchor="ctr" anchorCtr="1"/>
                </a:tc>
                <a:tc>
                  <a:txBody>
                    <a:bodyPr/>
                    <a:lstStyle/>
                    <a:p>
                      <a:pPr algn="ctr"/>
                      <a:r>
                        <a:rPr lang="fa-IR" sz="2400" dirty="0" smtClean="0">
                          <a:cs typeface="B Nazanin" pitchFamily="2" charset="-78"/>
                        </a:rPr>
                        <a:t>56/4</a:t>
                      </a:r>
                      <a:endParaRPr lang="en-US" sz="2400" dirty="0">
                        <a:cs typeface="B Nazanin" pitchFamily="2" charset="-78"/>
                      </a:endParaRPr>
                    </a:p>
                  </a:txBody>
                  <a:tcPr anchor="ctr" anchorCtr="1"/>
                </a:tc>
                <a:tc>
                  <a:txBody>
                    <a:bodyPr/>
                    <a:lstStyle/>
                    <a:p>
                      <a:pPr algn="ctr"/>
                      <a:r>
                        <a:rPr lang="fa-IR" sz="2400" dirty="0" smtClean="0">
                          <a:cs typeface="B Nazanin" pitchFamily="2" charset="-78"/>
                        </a:rPr>
                        <a:t>49/5</a:t>
                      </a:r>
                      <a:endParaRPr lang="en-US" sz="2400" dirty="0">
                        <a:cs typeface="B Nazanin" pitchFamily="2" charset="-78"/>
                      </a:endParaRPr>
                    </a:p>
                  </a:txBody>
                  <a:tcPr anchor="ctr" anchorCtr="1"/>
                </a:tc>
                <a:tc>
                  <a:txBody>
                    <a:bodyPr/>
                    <a:lstStyle/>
                    <a:p>
                      <a:pPr algn="ctr"/>
                      <a:r>
                        <a:rPr lang="fa-IR" sz="2400" dirty="0" smtClean="0">
                          <a:cs typeface="B Nazanin" pitchFamily="2" charset="-78"/>
                        </a:rPr>
                        <a:t>کمبود آب شرب</a:t>
                      </a:r>
                      <a:endParaRPr lang="en-US" sz="2400" dirty="0">
                        <a:cs typeface="B Nazanin" pitchFamily="2" charset="-78"/>
                      </a:endParaRPr>
                    </a:p>
                  </a:txBody>
                  <a:tcPr anchor="ctr" anchorCtr="1"/>
                </a:tc>
                <a:tc>
                  <a:txBody>
                    <a:bodyPr/>
                    <a:lstStyle/>
                    <a:p>
                      <a:pPr algn="ctr"/>
                      <a:r>
                        <a:rPr lang="fa-IR" sz="2400" dirty="0" smtClean="0">
                          <a:cs typeface="B Nazanin" pitchFamily="2" charset="-78"/>
                        </a:rPr>
                        <a:t>1</a:t>
                      </a:r>
                      <a:endParaRPr lang="en-US" sz="2400" dirty="0">
                        <a:cs typeface="B Nazanin" pitchFamily="2" charset="-78"/>
                      </a:endParaRPr>
                    </a:p>
                  </a:txBody>
                  <a:tcPr anchor="ctr" anchorCtr="1"/>
                </a:tc>
              </a:tr>
              <a:tr h="1037968">
                <a:tc>
                  <a:txBody>
                    <a:bodyPr/>
                    <a:lstStyle/>
                    <a:p>
                      <a:pPr algn="ctr"/>
                      <a:r>
                        <a:rPr lang="fa-IR" sz="2400" dirty="0" smtClean="0">
                          <a:cs typeface="B Nazanin" pitchFamily="2" charset="-78"/>
                        </a:rPr>
                        <a:t>252/5</a:t>
                      </a:r>
                      <a:endParaRPr lang="en-US" sz="2400" dirty="0">
                        <a:cs typeface="B Nazanin" pitchFamily="2" charset="-78"/>
                      </a:endParaRPr>
                    </a:p>
                  </a:txBody>
                  <a:tcPr anchor="ctr" anchorCtr="1"/>
                </a:tc>
                <a:tc>
                  <a:txBody>
                    <a:bodyPr/>
                    <a:lstStyle/>
                    <a:p>
                      <a:pPr algn="ctr"/>
                      <a:r>
                        <a:rPr lang="fa-IR" sz="2400" dirty="0" smtClean="0">
                          <a:cs typeface="B Nazanin" pitchFamily="2" charset="-78"/>
                        </a:rPr>
                        <a:t>189/5</a:t>
                      </a:r>
                      <a:endParaRPr lang="en-US" sz="2400" dirty="0">
                        <a:cs typeface="B Nazanin" pitchFamily="2" charset="-78"/>
                      </a:endParaRPr>
                    </a:p>
                  </a:txBody>
                  <a:tcPr anchor="ctr" anchorCtr="1"/>
                </a:tc>
                <a:tc>
                  <a:txBody>
                    <a:bodyPr/>
                    <a:lstStyle/>
                    <a:p>
                      <a:pPr algn="ctr"/>
                      <a:r>
                        <a:rPr lang="fa-IR" sz="2400" dirty="0" smtClean="0">
                          <a:cs typeface="B Nazanin" pitchFamily="2" charset="-78"/>
                        </a:rPr>
                        <a:t>127/8</a:t>
                      </a:r>
                      <a:endParaRPr lang="en-US" sz="2400" dirty="0">
                        <a:cs typeface="B Nazanin" pitchFamily="2" charset="-78"/>
                      </a:endParaRPr>
                    </a:p>
                  </a:txBody>
                  <a:tcPr anchor="ctr" anchorCtr="1"/>
                </a:tc>
                <a:tc>
                  <a:txBody>
                    <a:bodyPr/>
                    <a:lstStyle/>
                    <a:p>
                      <a:pPr algn="ctr"/>
                      <a:r>
                        <a:rPr lang="fa-IR" sz="2400" dirty="0" smtClean="0">
                          <a:cs typeface="B Nazanin" pitchFamily="2" charset="-78"/>
                        </a:rPr>
                        <a:t>77</a:t>
                      </a:r>
                      <a:endParaRPr lang="en-US" sz="2400" dirty="0">
                        <a:cs typeface="B Nazanin" pitchFamily="2" charset="-78"/>
                      </a:endParaRPr>
                    </a:p>
                  </a:txBody>
                  <a:tcPr anchor="ctr" anchorCtr="1"/>
                </a:tc>
                <a:tc>
                  <a:txBody>
                    <a:bodyPr/>
                    <a:lstStyle/>
                    <a:p>
                      <a:pPr algn="ctr"/>
                      <a:r>
                        <a:rPr lang="fa-IR" sz="2400" dirty="0" smtClean="0">
                          <a:cs typeface="B Nazanin" pitchFamily="2" charset="-78"/>
                        </a:rPr>
                        <a:t>کمبود آب صنعت</a:t>
                      </a:r>
                      <a:endParaRPr lang="en-US" sz="2400" dirty="0">
                        <a:cs typeface="B Nazanin" pitchFamily="2" charset="-78"/>
                      </a:endParaRPr>
                    </a:p>
                  </a:txBody>
                  <a:tcPr anchor="ctr" anchorCtr="1"/>
                </a:tc>
                <a:tc>
                  <a:txBody>
                    <a:bodyPr/>
                    <a:lstStyle/>
                    <a:p>
                      <a:pPr algn="ctr"/>
                      <a:r>
                        <a:rPr lang="fa-IR" sz="2400" dirty="0" smtClean="0">
                          <a:cs typeface="B Nazanin" pitchFamily="2" charset="-78"/>
                        </a:rPr>
                        <a:t>2</a:t>
                      </a:r>
                      <a:endParaRPr lang="en-US" sz="2400" dirty="0">
                        <a:cs typeface="B Nazanin" pitchFamily="2" charset="-78"/>
                      </a:endParaRPr>
                    </a:p>
                  </a:txBody>
                  <a:tcPr anchor="ctr" anchorCtr="1"/>
                </a:tc>
              </a:tr>
              <a:tr h="906162">
                <a:tc>
                  <a:txBody>
                    <a:bodyPr/>
                    <a:lstStyle/>
                    <a:p>
                      <a:pPr algn="ctr"/>
                      <a:r>
                        <a:rPr lang="fa-IR" sz="2400" b="1" dirty="0" smtClean="0">
                          <a:cs typeface="B Nazanin" pitchFamily="2" charset="-78"/>
                        </a:rPr>
                        <a:t>352/8</a:t>
                      </a:r>
                      <a:endParaRPr lang="en-US" sz="2400" b="1" dirty="0">
                        <a:cs typeface="B Nazanin" pitchFamily="2" charset="-78"/>
                      </a:endParaRPr>
                    </a:p>
                  </a:txBody>
                  <a:tcPr anchor="ctr" anchorCtr="1">
                    <a:solidFill>
                      <a:schemeClr val="bg2"/>
                    </a:solidFill>
                  </a:tcPr>
                </a:tc>
                <a:tc>
                  <a:txBody>
                    <a:bodyPr/>
                    <a:lstStyle/>
                    <a:p>
                      <a:pPr algn="ctr"/>
                      <a:r>
                        <a:rPr lang="fa-IR" sz="2400" b="1" dirty="0" smtClean="0">
                          <a:cs typeface="B Nazanin" pitchFamily="2" charset="-78"/>
                        </a:rPr>
                        <a:t>263/7</a:t>
                      </a:r>
                      <a:endParaRPr lang="en-US" sz="2400" b="1" dirty="0">
                        <a:cs typeface="B Nazanin" pitchFamily="2" charset="-78"/>
                      </a:endParaRPr>
                    </a:p>
                  </a:txBody>
                  <a:tcPr anchor="ctr" anchorCtr="1">
                    <a:solidFill>
                      <a:schemeClr val="bg2"/>
                    </a:solidFill>
                  </a:tcPr>
                </a:tc>
                <a:tc>
                  <a:txBody>
                    <a:bodyPr/>
                    <a:lstStyle/>
                    <a:p>
                      <a:pPr algn="ctr"/>
                      <a:r>
                        <a:rPr lang="fa-IR" sz="2400" b="1" dirty="0" smtClean="0">
                          <a:cs typeface="B Nazanin" pitchFamily="2" charset="-78"/>
                        </a:rPr>
                        <a:t>184/2</a:t>
                      </a:r>
                      <a:endParaRPr lang="en-US" sz="2400" b="1" dirty="0">
                        <a:cs typeface="B Nazanin" pitchFamily="2" charset="-78"/>
                      </a:endParaRPr>
                    </a:p>
                  </a:txBody>
                  <a:tcPr anchor="ctr" anchorCtr="1">
                    <a:solidFill>
                      <a:schemeClr val="bg2"/>
                    </a:solidFill>
                  </a:tcPr>
                </a:tc>
                <a:tc>
                  <a:txBody>
                    <a:bodyPr/>
                    <a:lstStyle/>
                    <a:p>
                      <a:pPr algn="ctr"/>
                      <a:r>
                        <a:rPr lang="fa-IR" sz="2400" b="1" dirty="0" smtClean="0">
                          <a:cs typeface="B Nazanin" pitchFamily="2" charset="-78"/>
                        </a:rPr>
                        <a:t>126/5</a:t>
                      </a:r>
                      <a:endParaRPr lang="en-US" sz="2400" b="1" dirty="0">
                        <a:cs typeface="B Nazanin" pitchFamily="2" charset="-78"/>
                      </a:endParaRPr>
                    </a:p>
                  </a:txBody>
                  <a:tcPr anchor="ctr" anchorCtr="1">
                    <a:solidFill>
                      <a:schemeClr val="bg2"/>
                    </a:solidFill>
                  </a:tcPr>
                </a:tc>
                <a:tc>
                  <a:txBody>
                    <a:bodyPr/>
                    <a:lstStyle/>
                    <a:p>
                      <a:pPr algn="ctr"/>
                      <a:r>
                        <a:rPr lang="fa-IR" sz="2400" b="1" dirty="0" smtClean="0">
                          <a:cs typeface="B Nazanin" pitchFamily="2" charset="-78"/>
                        </a:rPr>
                        <a:t>مجموع</a:t>
                      </a:r>
                      <a:endParaRPr lang="en-US" sz="2400" b="1" dirty="0">
                        <a:cs typeface="B Nazanin" pitchFamily="2" charset="-78"/>
                      </a:endParaRPr>
                    </a:p>
                  </a:txBody>
                  <a:tcPr anchor="ctr" anchorCtr="1">
                    <a:solidFill>
                      <a:schemeClr val="bg2"/>
                    </a:solidFill>
                  </a:tcPr>
                </a:tc>
                <a:tc>
                  <a:txBody>
                    <a:bodyPr/>
                    <a:lstStyle/>
                    <a:p>
                      <a:pPr algn="ctr"/>
                      <a:r>
                        <a:rPr lang="fa-IR" sz="2400" b="0" dirty="0" smtClean="0">
                          <a:cs typeface="B Nazanin" pitchFamily="2" charset="-78"/>
                        </a:rPr>
                        <a:t>3</a:t>
                      </a:r>
                      <a:endParaRPr lang="en-US" sz="2400" b="0" dirty="0">
                        <a:cs typeface="B Nazanin" pitchFamily="2" charset="-78"/>
                      </a:endParaRPr>
                    </a:p>
                  </a:txBody>
                  <a:tcPr anchor="ctr" anchorCtr="1">
                    <a:solidFill>
                      <a:schemeClr val="bg2"/>
                    </a:solidFill>
                  </a:tcPr>
                </a:tc>
              </a:tr>
            </a:tbl>
          </a:graphicData>
        </a:graphic>
      </p:graphicFrame>
      <p:sp>
        <p:nvSpPr>
          <p:cNvPr id="6" name="Slide Number Placeholder 5"/>
          <p:cNvSpPr>
            <a:spLocks noGrp="1"/>
          </p:cNvSpPr>
          <p:nvPr>
            <p:ph type="sldNum" sz="quarter" idx="12"/>
          </p:nvPr>
        </p:nvSpPr>
        <p:spPr/>
        <p:txBody>
          <a:bodyPr/>
          <a:lstStyle/>
          <a:p>
            <a:pPr algn="ctr"/>
            <a:fld id="{6F42FDE4-A7DD-41A7-A0A6-9B649FB43336}" type="slidenum">
              <a:rPr kumimoji="0" lang="en-US" smtClean="0">
                <a:solidFill>
                  <a:schemeClr val="tx1"/>
                </a:solidFill>
                <a:latin typeface="Badr-s" pitchFamily="2" charset="2"/>
              </a:rPr>
              <a:pPr algn="ctr"/>
              <a:t>13</a:t>
            </a:fld>
            <a:endParaRPr kumimoji="0" lang="en-US" dirty="0">
              <a:solidFill>
                <a:schemeClr val="tx1"/>
              </a:solidFill>
              <a:latin typeface="Badr-s" pitchFamily="2" charset="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72312"/>
          </a:xfrm>
        </p:spPr>
        <p:txBody>
          <a:bodyPr>
            <a:noAutofit/>
          </a:bodyPr>
          <a:lstStyle/>
          <a:p>
            <a:pPr algn="just" rtl="1"/>
            <a:r>
              <a:rPr lang="fa-IR" sz="3600" dirty="0" smtClean="0">
                <a:solidFill>
                  <a:schemeClr val="tx1"/>
                </a:solidFill>
                <a:cs typeface="B Nazanin" pitchFamily="2" charset="-78"/>
              </a:rPr>
              <a:t>برآورد</a:t>
            </a:r>
            <a:r>
              <a:rPr lang="en-US" sz="3600" dirty="0" smtClean="0">
                <a:solidFill>
                  <a:schemeClr val="tx1"/>
                </a:solidFill>
                <a:cs typeface="B Nazanin" pitchFamily="2" charset="-78"/>
              </a:rPr>
              <a:t> </a:t>
            </a:r>
            <a:r>
              <a:rPr lang="fa-IR" sz="3600" dirty="0" smtClean="0">
                <a:solidFill>
                  <a:schemeClr val="tx1"/>
                </a:solidFill>
                <a:cs typeface="B Nazanin" pitchFamily="2" charset="-78"/>
              </a:rPr>
              <a:t>میزان آب شیرین قابل تولید در نیروگاه‌های موجود و برنامه‌ریزی شده </a:t>
            </a:r>
            <a:endParaRPr lang="en-US" sz="3600" dirty="0">
              <a:solidFill>
                <a:schemeClr val="tx1"/>
              </a:solidFill>
              <a:cs typeface="B Nazanin" pitchFamily="2" charset="-78"/>
            </a:endParaRPr>
          </a:p>
        </p:txBody>
      </p:sp>
      <p:graphicFrame>
        <p:nvGraphicFramePr>
          <p:cNvPr id="4" name="Content Placeholder 3"/>
          <p:cNvGraphicFramePr>
            <a:graphicFrameLocks noGrp="1"/>
          </p:cNvGraphicFramePr>
          <p:nvPr>
            <p:ph idx="1"/>
          </p:nvPr>
        </p:nvGraphicFramePr>
        <p:xfrm>
          <a:off x="228600" y="1981200"/>
          <a:ext cx="8755714" cy="3894557"/>
        </p:xfrm>
        <a:graphic>
          <a:graphicData uri="http://schemas.openxmlformats.org/drawingml/2006/table">
            <a:tbl>
              <a:tblPr firstRow="1" bandRow="1">
                <a:tableStyleId>{5940675A-B579-460E-94D1-54222C63F5DA}</a:tableStyleId>
              </a:tblPr>
              <a:tblGrid>
                <a:gridCol w="762000"/>
                <a:gridCol w="837602"/>
                <a:gridCol w="841896"/>
                <a:gridCol w="1683790"/>
                <a:gridCol w="841897"/>
                <a:gridCol w="926084"/>
                <a:gridCol w="757707"/>
                <a:gridCol w="1270101"/>
                <a:gridCol w="834637"/>
              </a:tblGrid>
              <a:tr h="586004">
                <a:tc gridSpan="2">
                  <a:txBody>
                    <a:bodyPr/>
                    <a:lstStyle/>
                    <a:p>
                      <a:pPr algn="ctr"/>
                      <a:r>
                        <a:rPr lang="fa-IR" sz="1600" b="1" dirty="0" smtClean="0">
                          <a:cs typeface="B Nazanin" pitchFamily="2" charset="-78"/>
                        </a:rPr>
                        <a:t>پتانسیل تولید آب شیرین (هزار مترمکعب در روز)</a:t>
                      </a:r>
                      <a:endParaRPr lang="en-US" sz="1600" b="1" dirty="0">
                        <a:solidFill>
                          <a:schemeClr val="tx1"/>
                        </a:solidFill>
                        <a:cs typeface="B Nazanin" pitchFamily="2" charset="-78"/>
                      </a:endParaRPr>
                    </a:p>
                  </a:txBody>
                  <a:tcPr anchor="ctr" anchorCtr="1">
                    <a:solidFill>
                      <a:schemeClr val="accent5">
                        <a:lumMod val="40000"/>
                        <a:lumOff val="60000"/>
                      </a:schemeClr>
                    </a:solidFill>
                  </a:tcPr>
                </a:tc>
                <a:tc hMerge="1">
                  <a:txBody>
                    <a:bodyPr/>
                    <a:lstStyle/>
                    <a:p>
                      <a:pPr algn="ctr"/>
                      <a:endParaRPr lang="en-US" dirty="0">
                        <a:cs typeface="B Nazanin" pitchFamily="2" charset="-78"/>
                      </a:endParaRPr>
                    </a:p>
                  </a:txBody>
                  <a:tcPr/>
                </a:tc>
                <a:tc gridSpan="6">
                  <a:txBody>
                    <a:bodyPr/>
                    <a:lstStyle/>
                    <a:p>
                      <a:pPr algn="ctr"/>
                      <a:r>
                        <a:rPr lang="fa-IR" sz="1600" b="1" dirty="0" smtClean="0">
                          <a:cs typeface="B Nazanin" pitchFamily="2" charset="-78"/>
                        </a:rPr>
                        <a:t>مشخصات نیروگاه</a:t>
                      </a:r>
                      <a:endParaRPr lang="en-US" sz="1600" b="1" dirty="0">
                        <a:solidFill>
                          <a:schemeClr val="tx1"/>
                        </a:solidFill>
                        <a:cs typeface="B Nazanin" pitchFamily="2" charset="-78"/>
                      </a:endParaRPr>
                    </a:p>
                  </a:txBody>
                  <a:tcPr anchor="ctr" anchorCtr="1">
                    <a:solidFill>
                      <a:schemeClr val="accent5">
                        <a:lumMod val="40000"/>
                        <a:lumOff val="60000"/>
                      </a:schemeClr>
                    </a:solidFill>
                  </a:tcPr>
                </a:tc>
                <a:tc hMerge="1">
                  <a:txBody>
                    <a:bodyPr/>
                    <a:lstStyle/>
                    <a:p>
                      <a:pPr algn="ctr"/>
                      <a:endParaRPr lang="en-US">
                        <a:cs typeface="B Nazanin" pitchFamily="2" charset="-78"/>
                      </a:endParaRPr>
                    </a:p>
                  </a:txBody>
                  <a:tcPr/>
                </a:tc>
                <a:tc hMerge="1">
                  <a:txBody>
                    <a:bodyPr/>
                    <a:lstStyle/>
                    <a:p>
                      <a:pPr algn="ctr"/>
                      <a:endParaRPr lang="en-US">
                        <a:cs typeface="B Nazanin" pitchFamily="2" charset="-78"/>
                      </a:endParaRPr>
                    </a:p>
                  </a:txBody>
                  <a:tcPr/>
                </a:tc>
                <a:tc hMerge="1">
                  <a:txBody>
                    <a:bodyPr/>
                    <a:lstStyle/>
                    <a:p>
                      <a:pPr algn="ctr"/>
                      <a:endParaRPr lang="en-US" dirty="0">
                        <a:cs typeface="B Nazanin" pitchFamily="2" charset="-78"/>
                      </a:endParaRPr>
                    </a:p>
                  </a:txBody>
                  <a:tcPr/>
                </a:tc>
                <a:tc hMerge="1">
                  <a:txBody>
                    <a:bodyPr/>
                    <a:lstStyle/>
                    <a:p>
                      <a:pPr algn="ctr"/>
                      <a:endParaRPr lang="en-US" dirty="0">
                        <a:cs typeface="B Nazanin" pitchFamily="2" charset="-78"/>
                      </a:endParaRPr>
                    </a:p>
                  </a:txBody>
                  <a:tcPr/>
                </a:tc>
                <a:tc hMerge="1">
                  <a:txBody>
                    <a:bodyPr/>
                    <a:lstStyle/>
                    <a:p>
                      <a:pPr algn="ctr"/>
                      <a:endParaRPr lang="en-US" dirty="0">
                        <a:cs typeface="B Nazanin" pitchFamily="2" charset="-78"/>
                      </a:endParaRPr>
                    </a:p>
                  </a:txBody>
                  <a:tcPr/>
                </a:tc>
                <a:tc rowSpan="2">
                  <a:txBody>
                    <a:bodyPr/>
                    <a:lstStyle/>
                    <a:p>
                      <a:pPr algn="ctr"/>
                      <a:r>
                        <a:rPr lang="fa-IR" sz="1600" b="1" dirty="0" smtClean="0">
                          <a:cs typeface="B Nazanin" pitchFamily="2" charset="-78"/>
                        </a:rPr>
                        <a:t>نام نیروگاه</a:t>
                      </a:r>
                      <a:endParaRPr lang="en-US" sz="1600" b="1" dirty="0">
                        <a:solidFill>
                          <a:schemeClr val="tx1"/>
                        </a:solidFill>
                        <a:cs typeface="B Nazanin" pitchFamily="2" charset="-78"/>
                      </a:endParaRPr>
                    </a:p>
                  </a:txBody>
                  <a:tcPr anchor="ctr" anchorCtr="1">
                    <a:solidFill>
                      <a:schemeClr val="accent5">
                        <a:lumMod val="40000"/>
                        <a:lumOff val="60000"/>
                      </a:schemeClr>
                    </a:solidFill>
                  </a:tcPr>
                </a:tc>
              </a:tr>
              <a:tr h="832742">
                <a:tc>
                  <a:txBody>
                    <a:bodyPr/>
                    <a:lstStyle/>
                    <a:p>
                      <a:pPr marL="0" algn="ctr" rtl="0" eaLnBrk="1" latinLnBrk="0" hangingPunct="1"/>
                      <a:r>
                        <a:rPr kumimoji="0" lang="fa-IR" sz="1600" b="1" kern="1200" dirty="0" smtClean="0">
                          <a:cs typeface="B Nazanin" pitchFamily="2" charset="-78"/>
                        </a:rPr>
                        <a:t>1400</a:t>
                      </a:r>
                      <a:endParaRPr kumimoji="0" lang="en-US" sz="1600" b="1" kern="1200" dirty="0">
                        <a:solidFill>
                          <a:schemeClr val="tx1"/>
                        </a:solidFill>
                        <a:latin typeface="+mn-lt"/>
                        <a:ea typeface="+mn-ea"/>
                        <a:cs typeface="B Nazanin" pitchFamily="2" charset="-78"/>
                      </a:endParaRPr>
                    </a:p>
                  </a:txBody>
                  <a:tcPr anchor="ctr" anchorCtr="1">
                    <a:solidFill>
                      <a:schemeClr val="accent5">
                        <a:lumMod val="40000"/>
                        <a:lumOff val="60000"/>
                      </a:schemeClr>
                    </a:solidFill>
                  </a:tcPr>
                </a:tc>
                <a:tc>
                  <a:txBody>
                    <a:bodyPr/>
                    <a:lstStyle/>
                    <a:p>
                      <a:pPr marL="0" algn="ctr" rtl="0" eaLnBrk="1" latinLnBrk="0" hangingPunct="1"/>
                      <a:r>
                        <a:rPr kumimoji="0" lang="fa-IR" sz="1600" b="1" kern="1200" dirty="0" smtClean="0">
                          <a:cs typeface="B Nazanin" pitchFamily="2" charset="-78"/>
                        </a:rPr>
                        <a:t>1395</a:t>
                      </a:r>
                      <a:endParaRPr kumimoji="0" lang="en-US" sz="1600" b="1" kern="1200" dirty="0">
                        <a:solidFill>
                          <a:schemeClr val="tx1"/>
                        </a:solidFill>
                        <a:latin typeface="+mn-lt"/>
                        <a:ea typeface="+mn-ea"/>
                        <a:cs typeface="B Nazanin" pitchFamily="2" charset="-78"/>
                      </a:endParaRPr>
                    </a:p>
                  </a:txBody>
                  <a:tcPr anchor="ctr" anchorCtr="1">
                    <a:solidFill>
                      <a:schemeClr val="accent5">
                        <a:lumMod val="40000"/>
                        <a:lumOff val="60000"/>
                      </a:schemeClr>
                    </a:solidFill>
                  </a:tcPr>
                </a:tc>
                <a:tc>
                  <a:txBody>
                    <a:bodyPr/>
                    <a:lstStyle/>
                    <a:p>
                      <a:pPr marL="0" algn="ctr" rtl="0" eaLnBrk="1" latinLnBrk="0" hangingPunct="1"/>
                      <a:r>
                        <a:rPr kumimoji="0" lang="fa-IR" sz="1600" b="1" kern="1200" dirty="0" smtClean="0">
                          <a:cs typeface="B Nazanin" pitchFamily="2" charset="-78"/>
                        </a:rPr>
                        <a:t>سال بهره برداری</a:t>
                      </a:r>
                      <a:endParaRPr kumimoji="0" lang="en-US" sz="1600" b="1" kern="1200" dirty="0">
                        <a:solidFill>
                          <a:schemeClr val="tx1"/>
                        </a:solidFill>
                        <a:latin typeface="+mn-lt"/>
                        <a:ea typeface="+mn-ea"/>
                        <a:cs typeface="B Nazanin" pitchFamily="2" charset="-78"/>
                      </a:endParaRPr>
                    </a:p>
                  </a:txBody>
                  <a:tcPr anchor="ctr" anchorCtr="1">
                    <a:solidFill>
                      <a:schemeClr val="accent5">
                        <a:lumMod val="40000"/>
                        <a:lumOff val="60000"/>
                      </a:schemeClr>
                    </a:solidFill>
                  </a:tcPr>
                </a:tc>
                <a:tc>
                  <a:txBody>
                    <a:bodyPr/>
                    <a:lstStyle/>
                    <a:p>
                      <a:pPr marL="0" algn="ctr" rtl="0" eaLnBrk="1" latinLnBrk="0" hangingPunct="1"/>
                      <a:r>
                        <a:rPr kumimoji="0" lang="fa-IR" sz="1600" b="1" kern="1200" dirty="0" smtClean="0">
                          <a:cs typeface="B Nazanin" pitchFamily="2" charset="-78"/>
                        </a:rPr>
                        <a:t>وضعیت نیروگاه</a:t>
                      </a:r>
                      <a:endParaRPr kumimoji="0" lang="en-US" sz="1600" b="1" kern="1200" dirty="0">
                        <a:solidFill>
                          <a:schemeClr val="tx1"/>
                        </a:solidFill>
                        <a:latin typeface="+mn-lt"/>
                        <a:ea typeface="+mn-ea"/>
                        <a:cs typeface="B Nazanin" pitchFamily="2" charset="-78"/>
                      </a:endParaRPr>
                    </a:p>
                  </a:txBody>
                  <a:tcPr anchor="ctr" anchorCtr="1">
                    <a:solidFill>
                      <a:schemeClr val="accent5">
                        <a:lumMod val="40000"/>
                        <a:lumOff val="60000"/>
                      </a:schemeClr>
                    </a:solidFill>
                  </a:tcPr>
                </a:tc>
                <a:tc>
                  <a:txBody>
                    <a:bodyPr/>
                    <a:lstStyle/>
                    <a:p>
                      <a:pPr marL="0" algn="ctr" rtl="0" eaLnBrk="1" latinLnBrk="0" hangingPunct="1"/>
                      <a:r>
                        <a:rPr kumimoji="0" lang="fa-IR" sz="1600" b="1" kern="1200" dirty="0" smtClean="0">
                          <a:cs typeface="B Nazanin" pitchFamily="2" charset="-78"/>
                        </a:rPr>
                        <a:t>ظرفیت  کل </a:t>
                      </a:r>
                      <a:r>
                        <a:rPr kumimoji="0" lang="en-US" sz="1600" b="1" kern="1200" dirty="0" smtClean="0">
                          <a:cs typeface="B Nazanin" pitchFamily="2" charset="-78"/>
                        </a:rPr>
                        <a:t>(MW)</a:t>
                      </a:r>
                      <a:endParaRPr kumimoji="0" lang="en-US" sz="1600" b="1" kern="1200" dirty="0">
                        <a:solidFill>
                          <a:schemeClr val="tx1"/>
                        </a:solidFill>
                        <a:latin typeface="+mn-lt"/>
                        <a:ea typeface="+mn-ea"/>
                        <a:cs typeface="B Nazanin" pitchFamily="2" charset="-78"/>
                      </a:endParaRPr>
                    </a:p>
                  </a:txBody>
                  <a:tcPr anchor="ctr" anchorCtr="1">
                    <a:solidFill>
                      <a:schemeClr val="accent5">
                        <a:lumMod val="40000"/>
                        <a:lumOff val="60000"/>
                      </a:schemeClr>
                    </a:solidFill>
                  </a:tcPr>
                </a:tc>
                <a:tc>
                  <a:txBody>
                    <a:bodyPr/>
                    <a:lstStyle/>
                    <a:p>
                      <a:pPr marL="0" algn="ctr" rtl="0" eaLnBrk="1" latinLnBrk="0" hangingPunct="1"/>
                      <a:r>
                        <a:rPr kumimoji="0" lang="fa-IR" sz="1600" b="1" kern="1200" dirty="0" smtClean="0">
                          <a:cs typeface="B Nazanin" pitchFamily="2" charset="-78"/>
                        </a:rPr>
                        <a:t>ظرفیت</a:t>
                      </a:r>
                      <a:r>
                        <a:rPr kumimoji="0" lang="fa-IR" sz="1600" b="1" kern="1200" baseline="0" dirty="0" smtClean="0">
                          <a:cs typeface="B Nazanin" pitchFamily="2" charset="-78"/>
                        </a:rPr>
                        <a:t> </a:t>
                      </a:r>
                    </a:p>
                    <a:p>
                      <a:pPr marL="0" algn="ctr" rtl="0" eaLnBrk="1" latinLnBrk="0" hangingPunct="1"/>
                      <a:r>
                        <a:rPr kumimoji="0" lang="fa-IR" sz="1600" b="1" kern="1200" baseline="0" dirty="0" smtClean="0">
                          <a:cs typeface="B Nazanin" pitchFamily="2" charset="-78"/>
                        </a:rPr>
                        <a:t>واحد </a:t>
                      </a:r>
                      <a:r>
                        <a:rPr kumimoji="0" lang="en-US" sz="1600" b="1" kern="1200" baseline="0" dirty="0" smtClean="0">
                          <a:cs typeface="B Nazanin" pitchFamily="2" charset="-78"/>
                        </a:rPr>
                        <a:t>(MW)</a:t>
                      </a:r>
                      <a:endParaRPr kumimoji="0" lang="en-US" sz="1600" b="1" kern="1200" dirty="0">
                        <a:solidFill>
                          <a:schemeClr val="tx1"/>
                        </a:solidFill>
                        <a:latin typeface="+mn-lt"/>
                        <a:ea typeface="+mn-ea"/>
                        <a:cs typeface="B Nazanin" pitchFamily="2" charset="-78"/>
                      </a:endParaRPr>
                    </a:p>
                  </a:txBody>
                  <a:tcPr anchor="ctr" anchorCtr="1">
                    <a:solidFill>
                      <a:schemeClr val="accent5">
                        <a:lumMod val="40000"/>
                        <a:lumOff val="60000"/>
                      </a:schemeClr>
                    </a:solidFill>
                  </a:tcPr>
                </a:tc>
                <a:tc>
                  <a:txBody>
                    <a:bodyPr/>
                    <a:lstStyle/>
                    <a:p>
                      <a:pPr marL="0" algn="ctr" rtl="0" eaLnBrk="1" latinLnBrk="0" hangingPunct="1"/>
                      <a:r>
                        <a:rPr kumimoji="0" lang="fa-IR" sz="1600" b="1" kern="1200" dirty="0" smtClean="0">
                          <a:cs typeface="B Nazanin" pitchFamily="2" charset="-78"/>
                        </a:rPr>
                        <a:t>تعداد واحد</a:t>
                      </a:r>
                      <a:endParaRPr kumimoji="0" lang="en-US" sz="1600" b="1" kern="1200" dirty="0">
                        <a:solidFill>
                          <a:schemeClr val="tx1"/>
                        </a:solidFill>
                        <a:latin typeface="+mn-lt"/>
                        <a:ea typeface="+mn-ea"/>
                        <a:cs typeface="B Nazanin" pitchFamily="2" charset="-78"/>
                      </a:endParaRPr>
                    </a:p>
                  </a:txBody>
                  <a:tcPr anchor="ctr" anchorCtr="1">
                    <a:solidFill>
                      <a:schemeClr val="accent5">
                        <a:lumMod val="40000"/>
                        <a:lumOff val="60000"/>
                      </a:schemeClr>
                    </a:solidFill>
                  </a:tcPr>
                </a:tc>
                <a:tc>
                  <a:txBody>
                    <a:bodyPr/>
                    <a:lstStyle/>
                    <a:p>
                      <a:pPr marL="0" algn="ctr" rtl="0" eaLnBrk="1" latinLnBrk="0" hangingPunct="1"/>
                      <a:endParaRPr kumimoji="0" lang="fa-IR" sz="1600" b="1" kern="1200" dirty="0" smtClean="0">
                        <a:cs typeface="B Nazanin" pitchFamily="2" charset="-78"/>
                      </a:endParaRPr>
                    </a:p>
                    <a:p>
                      <a:pPr marL="0" algn="ctr" rtl="0" eaLnBrk="1" latinLnBrk="0" hangingPunct="1"/>
                      <a:r>
                        <a:rPr kumimoji="0" lang="fa-IR" sz="1600" b="1" kern="1200" dirty="0" smtClean="0">
                          <a:cs typeface="B Nazanin" pitchFamily="2" charset="-78"/>
                        </a:rPr>
                        <a:t>نوع نیروگاه</a:t>
                      </a:r>
                    </a:p>
                    <a:p>
                      <a:pPr marL="0" algn="ctr" rtl="0" eaLnBrk="1" latinLnBrk="0" hangingPunct="1"/>
                      <a:endParaRPr kumimoji="0" lang="en-US" sz="1600" b="1" kern="1200" dirty="0">
                        <a:solidFill>
                          <a:schemeClr val="tx1"/>
                        </a:solidFill>
                        <a:latin typeface="+mn-lt"/>
                        <a:ea typeface="+mn-ea"/>
                        <a:cs typeface="B Nazanin" pitchFamily="2" charset="-78"/>
                      </a:endParaRPr>
                    </a:p>
                  </a:txBody>
                  <a:tcPr anchor="ctr" anchorCtr="1">
                    <a:solidFill>
                      <a:schemeClr val="accent5">
                        <a:lumMod val="40000"/>
                        <a:lumOff val="60000"/>
                      </a:schemeClr>
                    </a:solidFill>
                  </a:tcPr>
                </a:tc>
                <a:tc vMerge="1">
                  <a:txBody>
                    <a:bodyPr/>
                    <a:lstStyle/>
                    <a:p>
                      <a:pPr marL="0" algn="ctr" rtl="0" eaLnBrk="1" latinLnBrk="0" hangingPunct="1"/>
                      <a:endParaRPr kumimoji="0" lang="en-US" b="1" kern="1200" dirty="0">
                        <a:solidFill>
                          <a:schemeClr val="lt1"/>
                        </a:solidFill>
                        <a:latin typeface="+mn-lt"/>
                        <a:ea typeface="+mn-ea"/>
                        <a:cs typeface="B Nazanin" pitchFamily="2" charset="-78"/>
                      </a:endParaRPr>
                    </a:p>
                  </a:txBody>
                  <a:tcPr/>
                </a:tc>
              </a:tr>
              <a:tr h="400950">
                <a:tc>
                  <a:txBody>
                    <a:bodyPr/>
                    <a:lstStyle/>
                    <a:p>
                      <a:pPr algn="ctr"/>
                      <a:r>
                        <a:rPr lang="fa-IR" sz="2000" dirty="0" smtClean="0">
                          <a:cs typeface="B Nazanin" pitchFamily="2" charset="-78"/>
                        </a:rPr>
                        <a:t>36</a:t>
                      </a:r>
                      <a:endParaRPr lang="en-US" sz="2000" dirty="0">
                        <a:solidFill>
                          <a:schemeClr val="tx1"/>
                        </a:solidFill>
                        <a:cs typeface="B Nazanin" pitchFamily="2" charset="-78"/>
                      </a:endParaRPr>
                    </a:p>
                  </a:txBody>
                  <a:tcPr anchor="ctr" anchorCtr="1"/>
                </a:tc>
                <a:tc>
                  <a:txBody>
                    <a:bodyPr/>
                    <a:lstStyle/>
                    <a:p>
                      <a:pPr algn="ctr"/>
                      <a:r>
                        <a:rPr lang="fa-IR" sz="2000" dirty="0" smtClean="0">
                          <a:cs typeface="B Nazanin" pitchFamily="2" charset="-78"/>
                        </a:rPr>
                        <a:t>36</a:t>
                      </a:r>
                      <a:endParaRPr lang="en-US" sz="2000" dirty="0">
                        <a:solidFill>
                          <a:schemeClr val="tx1"/>
                        </a:solidFill>
                        <a:cs typeface="B Nazanin" pitchFamily="2" charset="-78"/>
                      </a:endParaRPr>
                    </a:p>
                  </a:txBody>
                  <a:tcPr anchor="ctr" anchorCtr="1"/>
                </a:tc>
                <a:tc>
                  <a:txBody>
                    <a:bodyPr/>
                    <a:lstStyle/>
                    <a:p>
                      <a:pPr algn="ctr"/>
                      <a:r>
                        <a:rPr lang="fa-IR" sz="2000" dirty="0" smtClean="0">
                          <a:cs typeface="B Nazanin" pitchFamily="2" charset="-78"/>
                        </a:rPr>
                        <a:t>1387</a:t>
                      </a:r>
                      <a:endParaRPr lang="en-US" sz="2000" dirty="0">
                        <a:solidFill>
                          <a:schemeClr val="tx1"/>
                        </a:solidFill>
                        <a:cs typeface="B Nazanin" pitchFamily="2" charset="-78"/>
                      </a:endParaRPr>
                    </a:p>
                  </a:txBody>
                  <a:tcPr anchor="ctr" anchorCtr="1"/>
                </a:tc>
                <a:tc>
                  <a:txBody>
                    <a:bodyPr/>
                    <a:lstStyle/>
                    <a:p>
                      <a:pPr algn="ctr" rtl="1"/>
                      <a:r>
                        <a:rPr lang="fa-IR" sz="2000" dirty="0" smtClean="0">
                          <a:cs typeface="B Nazanin" pitchFamily="2" charset="-78"/>
                        </a:rPr>
                        <a:t>موجود</a:t>
                      </a:r>
                    </a:p>
                  </a:txBody>
                  <a:tcPr anchor="ctr" anchorCtr="1"/>
                </a:tc>
                <a:tc>
                  <a:txBody>
                    <a:bodyPr/>
                    <a:lstStyle/>
                    <a:p>
                      <a:pPr algn="ctr"/>
                      <a:r>
                        <a:rPr lang="fa-IR" sz="2000" dirty="0" smtClean="0">
                          <a:cs typeface="B Nazanin" pitchFamily="2" charset="-78"/>
                        </a:rPr>
                        <a:t>96</a:t>
                      </a:r>
                      <a:endParaRPr lang="en-US" sz="2000" dirty="0">
                        <a:solidFill>
                          <a:schemeClr val="tx1"/>
                        </a:solidFill>
                        <a:cs typeface="B Nazanin" pitchFamily="2" charset="-78"/>
                      </a:endParaRPr>
                    </a:p>
                  </a:txBody>
                  <a:tcPr anchor="ctr" anchorCtr="1"/>
                </a:tc>
                <a:tc>
                  <a:txBody>
                    <a:bodyPr/>
                    <a:lstStyle/>
                    <a:p>
                      <a:pPr algn="ctr"/>
                      <a:r>
                        <a:rPr lang="fa-IR" sz="2000" dirty="0" smtClean="0">
                          <a:cs typeface="B Nazanin" pitchFamily="2" charset="-78"/>
                        </a:rPr>
                        <a:t>24</a:t>
                      </a:r>
                      <a:endParaRPr lang="en-US" sz="2000" dirty="0">
                        <a:solidFill>
                          <a:schemeClr val="tx1"/>
                        </a:solidFill>
                        <a:cs typeface="B Nazanin" pitchFamily="2" charset="-78"/>
                      </a:endParaRPr>
                    </a:p>
                  </a:txBody>
                  <a:tcPr anchor="ctr" anchorCtr="1"/>
                </a:tc>
                <a:tc>
                  <a:txBody>
                    <a:bodyPr/>
                    <a:lstStyle/>
                    <a:p>
                      <a:pPr algn="ctr"/>
                      <a:r>
                        <a:rPr lang="fa-IR" sz="2000" dirty="0" smtClean="0">
                          <a:cs typeface="B Nazanin" pitchFamily="2" charset="-78"/>
                        </a:rPr>
                        <a:t>4</a:t>
                      </a:r>
                      <a:endParaRPr lang="en-US" sz="2000" dirty="0">
                        <a:solidFill>
                          <a:schemeClr val="tx1"/>
                        </a:solidFill>
                        <a:cs typeface="B Nazanin" pitchFamily="2" charset="-78"/>
                      </a:endParaRPr>
                    </a:p>
                  </a:txBody>
                  <a:tcPr anchor="ctr" anchorCtr="1"/>
                </a:tc>
                <a:tc>
                  <a:txBody>
                    <a:bodyPr/>
                    <a:lstStyle/>
                    <a:p>
                      <a:pPr algn="ctr" rtl="1"/>
                      <a:r>
                        <a:rPr lang="fa-IR" sz="1800" dirty="0" smtClean="0">
                          <a:solidFill>
                            <a:schemeClr val="tx1"/>
                          </a:solidFill>
                          <a:cs typeface="B Nazanin" pitchFamily="2" charset="-78"/>
                        </a:rPr>
                        <a:t>گازی کوچک</a:t>
                      </a:r>
                      <a:endParaRPr lang="en-US" sz="1800" dirty="0">
                        <a:solidFill>
                          <a:schemeClr val="tx1"/>
                        </a:solidFill>
                        <a:cs typeface="B Nazanin" pitchFamily="2" charset="-78"/>
                      </a:endParaRPr>
                    </a:p>
                  </a:txBody>
                  <a:tcPr anchor="ctr" anchorCtr="1"/>
                </a:tc>
                <a:tc rowSpan="3">
                  <a:txBody>
                    <a:bodyPr/>
                    <a:lstStyle/>
                    <a:p>
                      <a:pPr algn="ctr"/>
                      <a:r>
                        <a:rPr lang="fa-IR" sz="2000" dirty="0" smtClean="0">
                          <a:cs typeface="B Nazanin" pitchFamily="2" charset="-78"/>
                        </a:rPr>
                        <a:t>چابهار</a:t>
                      </a:r>
                      <a:endParaRPr lang="en-US" sz="2000" dirty="0">
                        <a:solidFill>
                          <a:schemeClr val="tx1"/>
                        </a:solidFill>
                        <a:cs typeface="B Nazanin" pitchFamily="2" charset="-78"/>
                      </a:endParaRPr>
                    </a:p>
                  </a:txBody>
                  <a:tcPr anchor="ctr" anchorCtr="1"/>
                </a:tc>
              </a:tr>
              <a:tr h="490907">
                <a:tc rowSpan="2">
                  <a:txBody>
                    <a:bodyPr/>
                    <a:lstStyle/>
                    <a:p>
                      <a:pPr algn="ctr"/>
                      <a:r>
                        <a:rPr lang="fa-IR" sz="2000" dirty="0" smtClean="0">
                          <a:cs typeface="B Nazanin" pitchFamily="2" charset="-78"/>
                        </a:rPr>
                        <a:t>107</a:t>
                      </a:r>
                      <a:endParaRPr lang="en-US" sz="2000" dirty="0">
                        <a:solidFill>
                          <a:schemeClr val="tx1"/>
                        </a:solidFill>
                        <a:cs typeface="B Nazanin" pitchFamily="2" charset="-78"/>
                      </a:endParaRPr>
                    </a:p>
                  </a:txBody>
                  <a:tcPr anchor="ctr" anchorCtr="1"/>
                </a:tc>
                <a:tc rowSpan="2">
                  <a:txBody>
                    <a:bodyPr/>
                    <a:lstStyle/>
                    <a:p>
                      <a:pPr algn="ctr"/>
                      <a:r>
                        <a:rPr lang="fa-IR" sz="2000" dirty="0" smtClean="0">
                          <a:cs typeface="B Nazanin" pitchFamily="2" charset="-78"/>
                        </a:rPr>
                        <a:t>0</a:t>
                      </a:r>
                      <a:endParaRPr lang="en-US" sz="2000" dirty="0">
                        <a:solidFill>
                          <a:schemeClr val="tx1"/>
                        </a:solidFill>
                        <a:cs typeface="B Nazanin" pitchFamily="2" charset="-78"/>
                      </a:endParaRPr>
                    </a:p>
                  </a:txBody>
                  <a:tcPr anchor="ctr" anchorCtr="1"/>
                </a:tc>
                <a:tc>
                  <a:txBody>
                    <a:bodyPr/>
                    <a:lstStyle/>
                    <a:p>
                      <a:pPr algn="ctr"/>
                      <a:r>
                        <a:rPr lang="fa-IR" sz="2000" dirty="0" smtClean="0">
                          <a:cs typeface="B Nazanin" pitchFamily="2" charset="-78"/>
                        </a:rPr>
                        <a:t>1388</a:t>
                      </a:r>
                      <a:endParaRPr lang="en-US" sz="2000" dirty="0">
                        <a:solidFill>
                          <a:schemeClr val="tx1"/>
                        </a:solidFill>
                        <a:cs typeface="B Nazanin" pitchFamily="2" charset="-78"/>
                      </a:endParaRPr>
                    </a:p>
                  </a:txBody>
                  <a:tcPr anchor="ctr" anchorCtr="1"/>
                </a:tc>
                <a:tc>
                  <a:txBody>
                    <a:bodyPr/>
                    <a:lstStyle/>
                    <a:p>
                      <a:pPr algn="ctr" rtl="1"/>
                      <a:r>
                        <a:rPr lang="fa-IR" sz="2000" dirty="0" smtClean="0">
                          <a:cs typeface="B Nazanin" pitchFamily="2" charset="-78"/>
                        </a:rPr>
                        <a:t>موجود</a:t>
                      </a:r>
                      <a:endParaRPr lang="en-US" sz="2000" dirty="0">
                        <a:cs typeface="B Nazanin" pitchFamily="2" charset="-78"/>
                      </a:endParaRPr>
                    </a:p>
                  </a:txBody>
                  <a:tcPr anchor="ctr" anchorCtr="1"/>
                </a:tc>
                <a:tc>
                  <a:txBody>
                    <a:bodyPr/>
                    <a:lstStyle/>
                    <a:p>
                      <a:pPr algn="ctr"/>
                      <a:r>
                        <a:rPr lang="fa-IR" sz="2000" dirty="0" smtClean="0">
                          <a:cs typeface="B Nazanin" pitchFamily="2" charset="-78"/>
                        </a:rPr>
                        <a:t>318</a:t>
                      </a:r>
                      <a:endParaRPr lang="en-US" sz="2000" dirty="0">
                        <a:solidFill>
                          <a:schemeClr val="tx1"/>
                        </a:solidFill>
                        <a:cs typeface="B Nazanin" pitchFamily="2" charset="-78"/>
                      </a:endParaRPr>
                    </a:p>
                  </a:txBody>
                  <a:tcPr anchor="ctr" anchorCtr="1"/>
                </a:tc>
                <a:tc>
                  <a:txBody>
                    <a:bodyPr/>
                    <a:lstStyle/>
                    <a:p>
                      <a:pPr algn="ctr"/>
                      <a:r>
                        <a:rPr lang="fa-IR" sz="2000" dirty="0" smtClean="0">
                          <a:cs typeface="B Nazanin" pitchFamily="2" charset="-78"/>
                        </a:rPr>
                        <a:t>159</a:t>
                      </a:r>
                      <a:endParaRPr lang="en-US" sz="2000" dirty="0">
                        <a:solidFill>
                          <a:schemeClr val="tx1"/>
                        </a:solidFill>
                        <a:cs typeface="B Nazanin" pitchFamily="2" charset="-78"/>
                      </a:endParaRPr>
                    </a:p>
                  </a:txBody>
                  <a:tcPr anchor="ctr" anchorCtr="1"/>
                </a:tc>
                <a:tc>
                  <a:txBody>
                    <a:bodyPr/>
                    <a:lstStyle/>
                    <a:p>
                      <a:pPr algn="ctr"/>
                      <a:r>
                        <a:rPr lang="fa-IR" sz="2000" dirty="0" smtClean="0">
                          <a:cs typeface="B Nazanin" pitchFamily="2" charset="-78"/>
                        </a:rPr>
                        <a:t>2</a:t>
                      </a:r>
                      <a:endParaRPr lang="en-US" sz="2000" dirty="0">
                        <a:solidFill>
                          <a:schemeClr val="tx1"/>
                        </a:solidFill>
                        <a:cs typeface="B Nazanin" pitchFamily="2" charset="-78"/>
                      </a:endParaRPr>
                    </a:p>
                  </a:txBody>
                  <a:tcPr anchor="ctr" anchorCtr="1"/>
                </a:tc>
                <a:tc>
                  <a:txBody>
                    <a:bodyPr/>
                    <a:lstStyle/>
                    <a:p>
                      <a:pPr algn="ctr" rtl="1"/>
                      <a:r>
                        <a:rPr lang="fa-IR" sz="2000" dirty="0" smtClean="0">
                          <a:solidFill>
                            <a:schemeClr val="tx1"/>
                          </a:solidFill>
                          <a:cs typeface="B Nazanin" pitchFamily="2" charset="-78"/>
                        </a:rPr>
                        <a:t>سیکل- گاز</a:t>
                      </a:r>
                      <a:endParaRPr lang="en-US" sz="2000" dirty="0">
                        <a:solidFill>
                          <a:schemeClr val="tx1"/>
                        </a:solidFill>
                        <a:cs typeface="B Nazanin" pitchFamily="2" charset="-78"/>
                      </a:endParaRPr>
                    </a:p>
                  </a:txBody>
                  <a:tcPr anchor="ctr" anchorCtr="1"/>
                </a:tc>
                <a:tc vMerge="1">
                  <a:txBody>
                    <a:bodyPr/>
                    <a:lstStyle/>
                    <a:p>
                      <a:endParaRPr lang="en-US"/>
                    </a:p>
                  </a:txBody>
                  <a:tcPr/>
                </a:tc>
              </a:tr>
              <a:tr h="400950">
                <a:tc vMerge="1">
                  <a:txBody>
                    <a:bodyPr/>
                    <a:lstStyle/>
                    <a:p>
                      <a:pPr algn="ctr"/>
                      <a:endParaRPr lang="en-US" dirty="0">
                        <a:cs typeface="B Nazanin" pitchFamily="2" charset="-78"/>
                      </a:endParaRPr>
                    </a:p>
                  </a:txBody>
                  <a:tcPr/>
                </a:tc>
                <a:tc vMerge="1">
                  <a:txBody>
                    <a:bodyPr/>
                    <a:lstStyle/>
                    <a:p>
                      <a:pPr algn="ctr"/>
                      <a:endParaRPr lang="en-US" dirty="0">
                        <a:cs typeface="B Nazanin" pitchFamily="2" charset="-78"/>
                      </a:endParaRPr>
                    </a:p>
                  </a:txBody>
                  <a:tcPr/>
                </a:tc>
                <a:tc>
                  <a:txBody>
                    <a:bodyPr/>
                    <a:lstStyle/>
                    <a:p>
                      <a:pPr algn="ctr"/>
                      <a:r>
                        <a:rPr lang="fa-IR" sz="2000" dirty="0" smtClean="0">
                          <a:cs typeface="B Nazanin" pitchFamily="2" charset="-78"/>
                        </a:rPr>
                        <a:t>1396</a:t>
                      </a:r>
                      <a:endParaRPr lang="en-US" sz="2000" dirty="0">
                        <a:solidFill>
                          <a:schemeClr val="tx1"/>
                        </a:solidFill>
                        <a:cs typeface="B Nazanin" pitchFamily="2" charset="-78"/>
                      </a:endParaRPr>
                    </a:p>
                  </a:txBody>
                  <a:tcPr anchor="ctr" anchorCtr="1"/>
                </a:tc>
                <a:tc>
                  <a:txBody>
                    <a:bodyPr/>
                    <a:lstStyle/>
                    <a:p>
                      <a:pPr algn="ctr"/>
                      <a:r>
                        <a:rPr lang="fa-IR" sz="2000" dirty="0" smtClean="0">
                          <a:cs typeface="B Nazanin" pitchFamily="2" charset="-78"/>
                        </a:rPr>
                        <a:t>برنامه ریزی شده</a:t>
                      </a:r>
                      <a:endParaRPr lang="en-US" sz="2000" dirty="0">
                        <a:solidFill>
                          <a:schemeClr val="tx1"/>
                        </a:solidFill>
                        <a:cs typeface="B Nazanin" pitchFamily="2" charset="-78"/>
                      </a:endParaRPr>
                    </a:p>
                  </a:txBody>
                  <a:tcPr anchor="ctr" anchorCtr="1"/>
                </a:tc>
                <a:tc>
                  <a:txBody>
                    <a:bodyPr/>
                    <a:lstStyle/>
                    <a:p>
                      <a:pPr algn="ctr"/>
                      <a:r>
                        <a:rPr lang="fa-IR" sz="2000" dirty="0" smtClean="0">
                          <a:cs typeface="B Nazanin" pitchFamily="2" charset="-78"/>
                        </a:rPr>
                        <a:t>160</a:t>
                      </a:r>
                      <a:endParaRPr lang="en-US" sz="2000" dirty="0">
                        <a:solidFill>
                          <a:schemeClr val="tx1"/>
                        </a:solidFill>
                        <a:cs typeface="B Nazanin" pitchFamily="2" charset="-78"/>
                      </a:endParaRPr>
                    </a:p>
                  </a:txBody>
                  <a:tcPr anchor="ctr" anchorCtr="1"/>
                </a:tc>
                <a:tc>
                  <a:txBody>
                    <a:bodyPr/>
                    <a:lstStyle/>
                    <a:p>
                      <a:pPr algn="ctr"/>
                      <a:r>
                        <a:rPr lang="fa-IR" sz="2000" dirty="0" smtClean="0">
                          <a:cs typeface="B Nazanin" pitchFamily="2" charset="-78"/>
                        </a:rPr>
                        <a:t>160</a:t>
                      </a:r>
                      <a:endParaRPr lang="en-US" sz="2000" dirty="0">
                        <a:solidFill>
                          <a:schemeClr val="tx1"/>
                        </a:solidFill>
                        <a:cs typeface="B Nazanin" pitchFamily="2" charset="-78"/>
                      </a:endParaRPr>
                    </a:p>
                  </a:txBody>
                  <a:tcPr anchor="ctr" anchorCtr="1"/>
                </a:tc>
                <a:tc>
                  <a:txBody>
                    <a:bodyPr/>
                    <a:lstStyle/>
                    <a:p>
                      <a:pPr algn="ctr"/>
                      <a:r>
                        <a:rPr lang="fa-IR" sz="2000" dirty="0" smtClean="0">
                          <a:cs typeface="B Nazanin" pitchFamily="2" charset="-78"/>
                        </a:rPr>
                        <a:t>1</a:t>
                      </a:r>
                      <a:endParaRPr lang="en-US" sz="2000" dirty="0">
                        <a:solidFill>
                          <a:schemeClr val="tx1"/>
                        </a:solidFill>
                        <a:cs typeface="B Nazanin" pitchFamily="2" charset="-78"/>
                      </a:endParaRPr>
                    </a:p>
                  </a:txBody>
                  <a:tcPr anchor="ctr" anchorCtr="1"/>
                </a:tc>
                <a:tc>
                  <a:txBody>
                    <a:bodyPr/>
                    <a:lstStyle/>
                    <a:p>
                      <a:pPr algn="ctr"/>
                      <a:r>
                        <a:rPr lang="fa-IR" sz="2000" dirty="0" smtClean="0">
                          <a:cs typeface="B Nazanin" pitchFamily="2" charset="-78"/>
                        </a:rPr>
                        <a:t>سیکل-بخار</a:t>
                      </a:r>
                      <a:endParaRPr lang="en-US" sz="2000" dirty="0">
                        <a:solidFill>
                          <a:schemeClr val="tx1"/>
                        </a:solidFill>
                        <a:cs typeface="B Nazanin" pitchFamily="2" charset="-78"/>
                      </a:endParaRPr>
                    </a:p>
                  </a:txBody>
                  <a:tcPr anchor="ctr" anchorCtr="1"/>
                </a:tc>
                <a:tc vMerge="1">
                  <a:txBody>
                    <a:bodyPr/>
                    <a:lstStyle/>
                    <a:p>
                      <a:pPr algn="ctr"/>
                      <a:endParaRPr lang="en-US" dirty="0">
                        <a:cs typeface="B Nazanin" pitchFamily="2" charset="-78"/>
                      </a:endParaRPr>
                    </a:p>
                  </a:txBody>
                  <a:tcPr/>
                </a:tc>
              </a:tr>
              <a:tr h="421512">
                <a:tc>
                  <a:txBody>
                    <a:bodyPr/>
                    <a:lstStyle/>
                    <a:p>
                      <a:pPr algn="ctr"/>
                      <a:r>
                        <a:rPr lang="fa-IR" sz="2000" dirty="0" smtClean="0">
                          <a:cs typeface="B Nazanin" pitchFamily="2" charset="-78"/>
                        </a:rPr>
                        <a:t>54</a:t>
                      </a:r>
                      <a:endParaRPr lang="en-US" sz="2000" dirty="0">
                        <a:solidFill>
                          <a:schemeClr val="tx1"/>
                        </a:solidFill>
                        <a:cs typeface="B Nazanin" pitchFamily="2" charset="-78"/>
                      </a:endParaRPr>
                    </a:p>
                  </a:txBody>
                  <a:tcPr anchor="ctr" anchorCtr="1"/>
                </a:tc>
                <a:tc>
                  <a:txBody>
                    <a:bodyPr/>
                    <a:lstStyle/>
                    <a:p>
                      <a:pPr algn="ctr"/>
                      <a:r>
                        <a:rPr lang="fa-IR" sz="2000" dirty="0" smtClean="0">
                          <a:cs typeface="B Nazanin" pitchFamily="2" charset="-78"/>
                        </a:rPr>
                        <a:t>54</a:t>
                      </a:r>
                      <a:endParaRPr lang="en-US" sz="2000" dirty="0">
                        <a:solidFill>
                          <a:schemeClr val="tx1"/>
                        </a:solidFill>
                        <a:cs typeface="B Nazanin" pitchFamily="2" charset="-78"/>
                      </a:endParaRPr>
                    </a:p>
                  </a:txBody>
                  <a:tcPr anchor="ctr" anchorCtr="1"/>
                </a:tc>
                <a:tc>
                  <a:txBody>
                    <a:bodyPr/>
                    <a:lstStyle/>
                    <a:p>
                      <a:pPr algn="ctr"/>
                      <a:r>
                        <a:rPr lang="fa-IR" sz="2000" dirty="0" smtClean="0">
                          <a:cs typeface="B Nazanin" pitchFamily="2" charset="-78"/>
                        </a:rPr>
                        <a:t>1357</a:t>
                      </a:r>
                      <a:endParaRPr lang="en-US" sz="2000" dirty="0">
                        <a:solidFill>
                          <a:schemeClr val="tx1"/>
                        </a:solidFill>
                        <a:cs typeface="B Nazanin" pitchFamily="2" charset="-78"/>
                      </a:endParaRPr>
                    </a:p>
                  </a:txBody>
                  <a:tcPr anchor="ctr" anchorCtr="1"/>
                </a:tc>
                <a:tc>
                  <a:txBody>
                    <a:bodyPr/>
                    <a:lstStyle/>
                    <a:p>
                      <a:pPr algn="ctr"/>
                      <a:r>
                        <a:rPr lang="fa-IR" sz="2000" dirty="0" smtClean="0">
                          <a:cs typeface="B Nazanin" pitchFamily="2" charset="-78"/>
                        </a:rPr>
                        <a:t>موجود</a:t>
                      </a:r>
                      <a:endParaRPr lang="en-US" sz="2000" dirty="0">
                        <a:solidFill>
                          <a:schemeClr val="tx1"/>
                        </a:solidFill>
                        <a:cs typeface="B Nazanin" pitchFamily="2" charset="-78"/>
                      </a:endParaRPr>
                    </a:p>
                  </a:txBody>
                  <a:tcPr anchor="ctr" anchorCtr="1"/>
                </a:tc>
                <a:tc>
                  <a:txBody>
                    <a:bodyPr/>
                    <a:lstStyle/>
                    <a:p>
                      <a:pPr algn="ctr"/>
                      <a:r>
                        <a:rPr lang="fa-IR" sz="2000" dirty="0" smtClean="0">
                          <a:cs typeface="B Nazanin" pitchFamily="2" charset="-78"/>
                        </a:rPr>
                        <a:t>142/5</a:t>
                      </a:r>
                      <a:endParaRPr lang="en-US" sz="2000" dirty="0">
                        <a:solidFill>
                          <a:schemeClr val="tx1"/>
                        </a:solidFill>
                        <a:cs typeface="B Nazanin" pitchFamily="2" charset="-78"/>
                      </a:endParaRPr>
                    </a:p>
                  </a:txBody>
                  <a:tcPr anchor="ctr" anchorCtr="1"/>
                </a:tc>
                <a:tc>
                  <a:txBody>
                    <a:bodyPr/>
                    <a:lstStyle/>
                    <a:p>
                      <a:pPr algn="ctr"/>
                      <a:r>
                        <a:rPr lang="fa-IR" sz="2000" dirty="0" smtClean="0">
                          <a:cs typeface="B Nazanin" pitchFamily="2" charset="-78"/>
                        </a:rPr>
                        <a:t>23/8</a:t>
                      </a:r>
                      <a:endParaRPr lang="en-US" sz="2000" dirty="0">
                        <a:solidFill>
                          <a:schemeClr val="tx1"/>
                        </a:solidFill>
                        <a:cs typeface="B Nazanin" pitchFamily="2" charset="-78"/>
                      </a:endParaRPr>
                    </a:p>
                  </a:txBody>
                  <a:tcPr anchor="ctr" anchorCtr="1"/>
                </a:tc>
                <a:tc>
                  <a:txBody>
                    <a:bodyPr/>
                    <a:lstStyle/>
                    <a:p>
                      <a:pPr algn="ctr"/>
                      <a:r>
                        <a:rPr lang="fa-IR" sz="2000" dirty="0" smtClean="0">
                          <a:cs typeface="B Nazanin" pitchFamily="2" charset="-78"/>
                        </a:rPr>
                        <a:t>6</a:t>
                      </a:r>
                      <a:endParaRPr lang="en-US" sz="2000" dirty="0">
                        <a:solidFill>
                          <a:schemeClr val="tx1"/>
                        </a:solidFill>
                        <a:cs typeface="B Nazanin" pitchFamily="2" charset="-78"/>
                      </a:endParaRPr>
                    </a:p>
                  </a:txBody>
                  <a:tcPr anchor="ctr" anchorCtr="1"/>
                </a:tc>
                <a:tc>
                  <a:txBody>
                    <a:bodyPr/>
                    <a:lstStyle/>
                    <a:p>
                      <a:pPr algn="ctr"/>
                      <a:r>
                        <a:rPr lang="fa-IR" sz="2000" dirty="0" smtClean="0">
                          <a:cs typeface="B Nazanin" pitchFamily="2" charset="-78"/>
                        </a:rPr>
                        <a:t>گازی</a:t>
                      </a:r>
                      <a:endParaRPr lang="en-US" sz="2000" dirty="0">
                        <a:solidFill>
                          <a:schemeClr val="tx1"/>
                        </a:solidFill>
                        <a:cs typeface="B Nazanin" pitchFamily="2" charset="-78"/>
                      </a:endParaRPr>
                    </a:p>
                  </a:txBody>
                  <a:tcPr anchor="ctr" anchorCtr="1"/>
                </a:tc>
                <a:tc>
                  <a:txBody>
                    <a:bodyPr/>
                    <a:lstStyle/>
                    <a:p>
                      <a:pPr algn="ctr"/>
                      <a:r>
                        <a:rPr lang="fa-IR" sz="2000" dirty="0" smtClean="0">
                          <a:cs typeface="B Nazanin" pitchFamily="2" charset="-78"/>
                        </a:rPr>
                        <a:t>کنارک</a:t>
                      </a:r>
                      <a:endParaRPr lang="en-US" sz="2000" dirty="0">
                        <a:solidFill>
                          <a:schemeClr val="tx1"/>
                        </a:solidFill>
                        <a:cs typeface="B Nazanin" pitchFamily="2" charset="-78"/>
                      </a:endParaRPr>
                    </a:p>
                  </a:txBody>
                  <a:tcPr anchor="ctr" anchorCtr="1"/>
                </a:tc>
              </a:tr>
              <a:tr h="524536">
                <a:tc>
                  <a:txBody>
                    <a:bodyPr/>
                    <a:lstStyle/>
                    <a:p>
                      <a:pPr algn="ctr"/>
                      <a:r>
                        <a:rPr lang="fa-IR" b="1" dirty="0" smtClean="0">
                          <a:solidFill>
                            <a:srgbClr val="FF0000"/>
                          </a:solidFill>
                          <a:cs typeface="B Nazanin" pitchFamily="2" charset="-78"/>
                        </a:rPr>
                        <a:t>197</a:t>
                      </a:r>
                      <a:endParaRPr lang="en-US" b="1" dirty="0">
                        <a:solidFill>
                          <a:srgbClr val="FF0000"/>
                        </a:solidFill>
                        <a:cs typeface="B Nazanin" pitchFamily="2" charset="-78"/>
                      </a:endParaRPr>
                    </a:p>
                  </a:txBody>
                  <a:tcPr anchor="ctr" anchorCtr="1">
                    <a:solidFill>
                      <a:schemeClr val="accent5">
                        <a:lumMod val="20000"/>
                        <a:lumOff val="80000"/>
                      </a:schemeClr>
                    </a:solidFill>
                  </a:tcPr>
                </a:tc>
                <a:tc>
                  <a:txBody>
                    <a:bodyPr/>
                    <a:lstStyle/>
                    <a:p>
                      <a:pPr algn="ctr"/>
                      <a:r>
                        <a:rPr lang="fa-IR" b="1" dirty="0" smtClean="0">
                          <a:solidFill>
                            <a:srgbClr val="FF0000"/>
                          </a:solidFill>
                          <a:cs typeface="B Nazanin" pitchFamily="2" charset="-78"/>
                        </a:rPr>
                        <a:t>90</a:t>
                      </a:r>
                      <a:endParaRPr lang="en-US" b="1" dirty="0">
                        <a:solidFill>
                          <a:srgbClr val="FF0000"/>
                        </a:solidFill>
                        <a:cs typeface="B Nazanin" pitchFamily="2" charset="-78"/>
                      </a:endParaRPr>
                    </a:p>
                  </a:txBody>
                  <a:tcPr anchor="ctr" anchorCtr="1">
                    <a:solidFill>
                      <a:schemeClr val="accent5">
                        <a:lumMod val="20000"/>
                        <a:lumOff val="80000"/>
                      </a:schemeClr>
                    </a:solidFill>
                  </a:tcPr>
                </a:tc>
                <a:tc gridSpan="7">
                  <a:txBody>
                    <a:bodyPr/>
                    <a:lstStyle/>
                    <a:p>
                      <a:pPr algn="ctr"/>
                      <a:r>
                        <a:rPr lang="fa-IR" b="1" dirty="0" smtClean="0">
                          <a:cs typeface="B Nazanin" pitchFamily="2" charset="-78"/>
                        </a:rPr>
                        <a:t>مجموع</a:t>
                      </a:r>
                      <a:r>
                        <a:rPr lang="fa-IR" b="1" baseline="0" dirty="0" smtClean="0">
                          <a:cs typeface="B Nazanin" pitchFamily="2" charset="-78"/>
                        </a:rPr>
                        <a:t> آب شیرین قابل تولید برآورد شده در منطقه سیستان و بلوچستان</a:t>
                      </a:r>
                      <a:endParaRPr lang="en-US" b="1" dirty="0">
                        <a:solidFill>
                          <a:schemeClr val="tx1"/>
                        </a:solidFill>
                        <a:cs typeface="B Nazanin" pitchFamily="2" charset="-78"/>
                      </a:endParaRPr>
                    </a:p>
                  </a:txBody>
                  <a:tcPr anchor="ctr" anchorCtr="1">
                    <a:solidFill>
                      <a:schemeClr val="accent5">
                        <a:lumMod val="20000"/>
                        <a:lumOff val="80000"/>
                      </a:schemeClr>
                    </a:solidFill>
                  </a:tcPr>
                </a:tc>
                <a:tc hMerge="1">
                  <a:txBody>
                    <a:bodyPr/>
                    <a:lstStyle/>
                    <a:p>
                      <a:pPr algn="ctr"/>
                      <a:endParaRPr lang="en-US">
                        <a:cs typeface="B Nazanin" pitchFamily="2" charset="-78"/>
                      </a:endParaRPr>
                    </a:p>
                  </a:txBody>
                  <a:tcPr/>
                </a:tc>
                <a:tc hMerge="1">
                  <a:txBody>
                    <a:bodyPr/>
                    <a:lstStyle/>
                    <a:p>
                      <a:pPr algn="ctr"/>
                      <a:endParaRPr lang="en-US">
                        <a:cs typeface="B Nazanin" pitchFamily="2" charset="-78"/>
                      </a:endParaRPr>
                    </a:p>
                  </a:txBody>
                  <a:tcPr/>
                </a:tc>
                <a:tc hMerge="1">
                  <a:txBody>
                    <a:bodyPr/>
                    <a:lstStyle/>
                    <a:p>
                      <a:pPr algn="ctr"/>
                      <a:endParaRPr lang="en-US">
                        <a:cs typeface="B Nazanin" pitchFamily="2" charset="-78"/>
                      </a:endParaRPr>
                    </a:p>
                  </a:txBody>
                  <a:tcPr/>
                </a:tc>
                <a:tc hMerge="1">
                  <a:txBody>
                    <a:bodyPr/>
                    <a:lstStyle/>
                    <a:p>
                      <a:pPr algn="ctr"/>
                      <a:endParaRPr lang="en-US">
                        <a:cs typeface="B Nazanin" pitchFamily="2" charset="-78"/>
                      </a:endParaRPr>
                    </a:p>
                  </a:txBody>
                  <a:tcPr/>
                </a:tc>
                <a:tc hMerge="1">
                  <a:txBody>
                    <a:bodyPr/>
                    <a:lstStyle/>
                    <a:p>
                      <a:pPr algn="ctr"/>
                      <a:endParaRPr lang="en-US">
                        <a:cs typeface="B Nazanin" pitchFamily="2" charset="-78"/>
                      </a:endParaRPr>
                    </a:p>
                  </a:txBody>
                  <a:tcPr/>
                </a:tc>
                <a:tc hMerge="1">
                  <a:txBody>
                    <a:bodyPr/>
                    <a:lstStyle/>
                    <a:p>
                      <a:pPr algn="ctr"/>
                      <a:endParaRPr lang="en-US">
                        <a:cs typeface="B Nazanin" pitchFamily="2" charset="-78"/>
                      </a:endParaRPr>
                    </a:p>
                  </a:txBody>
                  <a:tcPr/>
                </a:tc>
              </a:tr>
            </a:tbl>
          </a:graphicData>
        </a:graphic>
      </p:graphicFrame>
      <p:sp>
        <p:nvSpPr>
          <p:cNvPr id="6" name="Slide Number Placeholder 5"/>
          <p:cNvSpPr>
            <a:spLocks noGrp="1"/>
          </p:cNvSpPr>
          <p:nvPr>
            <p:ph type="sldNum" sz="quarter" idx="12"/>
          </p:nvPr>
        </p:nvSpPr>
        <p:spPr/>
        <p:txBody>
          <a:bodyPr/>
          <a:lstStyle/>
          <a:p>
            <a:pPr algn="ctr"/>
            <a:fld id="{6F42FDE4-A7DD-41A7-A0A6-9B649FB43336}" type="slidenum">
              <a:rPr kumimoji="0" lang="en-US" smtClean="0">
                <a:solidFill>
                  <a:schemeClr val="tx1"/>
                </a:solidFill>
                <a:latin typeface="Badr-s" pitchFamily="2" charset="2"/>
              </a:rPr>
              <a:pPr algn="ctr"/>
              <a:t>14</a:t>
            </a:fld>
            <a:endParaRPr kumimoji="0" lang="en-US" dirty="0">
              <a:solidFill>
                <a:schemeClr val="tx1"/>
              </a:solidFill>
              <a:latin typeface="Badr-s" pitchFamily="2" charset="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914400"/>
          </a:xfrm>
        </p:spPr>
        <p:txBody>
          <a:bodyPr>
            <a:noAutofit/>
          </a:bodyPr>
          <a:lstStyle/>
          <a:p>
            <a:pPr algn="r" rtl="1"/>
            <a:r>
              <a:rPr lang="fa-IR" sz="3600" dirty="0" smtClean="0">
                <a:solidFill>
                  <a:schemeClr val="tx1"/>
                </a:solidFill>
                <a:cs typeface="B Nazanin" pitchFamily="2" charset="-78"/>
              </a:rPr>
              <a:t>مقایسه میزان کمبود منابع آبی و پتانسیل تولید</a:t>
            </a:r>
            <a:r>
              <a:rPr lang="en-US" sz="3600" dirty="0" smtClean="0">
                <a:solidFill>
                  <a:schemeClr val="tx1"/>
                </a:solidFill>
                <a:cs typeface="B Nazanin" pitchFamily="2" charset="-78"/>
              </a:rPr>
              <a:t> </a:t>
            </a:r>
            <a:r>
              <a:rPr lang="fa-IR" sz="3600" dirty="0" smtClean="0">
                <a:solidFill>
                  <a:schemeClr val="tx1"/>
                </a:solidFill>
                <a:cs typeface="B Nazanin" pitchFamily="2" charset="-78"/>
              </a:rPr>
              <a:t>آب شیرین (هزار مترمکعب در روز)</a:t>
            </a:r>
            <a:endParaRPr lang="en-US" sz="3600" dirty="0">
              <a:solidFill>
                <a:schemeClr val="tx1"/>
              </a:solidFill>
              <a:cs typeface="B Nazanin" pitchFamily="2" charset="-78"/>
            </a:endParaRPr>
          </a:p>
        </p:txBody>
      </p:sp>
      <p:graphicFrame>
        <p:nvGraphicFramePr>
          <p:cNvPr id="4" name="Content Placeholder 3"/>
          <p:cNvGraphicFramePr>
            <a:graphicFrameLocks noGrp="1"/>
          </p:cNvGraphicFramePr>
          <p:nvPr>
            <p:ph idx="1"/>
          </p:nvPr>
        </p:nvGraphicFramePr>
        <p:xfrm>
          <a:off x="457200" y="1524000"/>
          <a:ext cx="8229600" cy="1310640"/>
        </p:xfrm>
        <a:graphic>
          <a:graphicData uri="http://schemas.openxmlformats.org/drawingml/2006/table">
            <a:tbl>
              <a:tblPr firstRow="1" bandRow="1">
                <a:tableStyleId>{073A0DAA-6AF3-43AB-8588-CEC1D06C72B9}</a:tableStyleId>
              </a:tblPr>
              <a:tblGrid>
                <a:gridCol w="2743200"/>
                <a:gridCol w="2743200"/>
                <a:gridCol w="2743200"/>
              </a:tblGrid>
              <a:tr h="370840">
                <a:tc>
                  <a:txBody>
                    <a:bodyPr/>
                    <a:lstStyle/>
                    <a:p>
                      <a:pPr algn="ctr"/>
                      <a:r>
                        <a:rPr lang="fa-IR" sz="2000" b="1" dirty="0" smtClean="0">
                          <a:cs typeface="B Nazanin" pitchFamily="2" charset="-78"/>
                        </a:rPr>
                        <a:t>1400</a:t>
                      </a:r>
                      <a:endParaRPr lang="en-US" sz="2000" b="1" dirty="0">
                        <a:cs typeface="B Nazanin" pitchFamily="2" charset="-78"/>
                      </a:endParaRPr>
                    </a:p>
                  </a:txBody>
                  <a:tcPr/>
                </a:tc>
                <a:tc>
                  <a:txBody>
                    <a:bodyPr/>
                    <a:lstStyle/>
                    <a:p>
                      <a:pPr algn="ctr"/>
                      <a:r>
                        <a:rPr lang="fa-IR" sz="2000" b="1" dirty="0" smtClean="0">
                          <a:cs typeface="B Nazanin" pitchFamily="2" charset="-78"/>
                        </a:rPr>
                        <a:t>1395</a:t>
                      </a:r>
                      <a:endParaRPr lang="en-US" sz="2000" b="1" dirty="0">
                        <a:cs typeface="B Nazanin" pitchFamily="2" charset="-78"/>
                      </a:endParaRPr>
                    </a:p>
                  </a:txBody>
                  <a:tcPr/>
                </a:tc>
                <a:tc>
                  <a:txBody>
                    <a:bodyPr/>
                    <a:lstStyle/>
                    <a:p>
                      <a:pPr algn="ctr"/>
                      <a:r>
                        <a:rPr lang="fa-IR" sz="2000" b="1" dirty="0" smtClean="0">
                          <a:cs typeface="B Nazanin" pitchFamily="2" charset="-78"/>
                        </a:rPr>
                        <a:t>شرح </a:t>
                      </a:r>
                      <a:endParaRPr lang="en-US" sz="2000" b="1" dirty="0">
                        <a:cs typeface="B Nazanin" pitchFamily="2" charset="-78"/>
                      </a:endParaRPr>
                    </a:p>
                  </a:txBody>
                  <a:tcPr/>
                </a:tc>
              </a:tr>
              <a:tr h="370840">
                <a:tc>
                  <a:txBody>
                    <a:bodyPr/>
                    <a:lstStyle/>
                    <a:p>
                      <a:pPr algn="ctr"/>
                      <a:r>
                        <a:rPr lang="fa-IR" sz="2400" dirty="0" smtClean="0">
                          <a:cs typeface="B Nazanin" pitchFamily="2" charset="-78"/>
                        </a:rPr>
                        <a:t>184/2</a:t>
                      </a:r>
                      <a:endParaRPr lang="en-US" sz="2400" dirty="0">
                        <a:cs typeface="B Nazanin" pitchFamily="2" charset="-78"/>
                      </a:endParaRPr>
                    </a:p>
                  </a:txBody>
                  <a:tcPr/>
                </a:tc>
                <a:tc>
                  <a:txBody>
                    <a:bodyPr/>
                    <a:lstStyle/>
                    <a:p>
                      <a:pPr algn="ctr"/>
                      <a:r>
                        <a:rPr lang="fa-IR" sz="2400" dirty="0" smtClean="0">
                          <a:cs typeface="B Nazanin" pitchFamily="2" charset="-78"/>
                        </a:rPr>
                        <a:t>126/5</a:t>
                      </a:r>
                      <a:endParaRPr lang="en-US" sz="2400" dirty="0">
                        <a:cs typeface="B Nazanin" pitchFamily="2" charset="-78"/>
                      </a:endParaRPr>
                    </a:p>
                  </a:txBody>
                  <a:tcPr/>
                </a:tc>
                <a:tc>
                  <a:txBody>
                    <a:bodyPr/>
                    <a:lstStyle/>
                    <a:p>
                      <a:pPr algn="ctr"/>
                      <a:r>
                        <a:rPr lang="fa-IR" sz="2000" dirty="0" smtClean="0">
                          <a:cs typeface="B Nazanin" pitchFamily="2" charset="-78"/>
                        </a:rPr>
                        <a:t>کمبود آب شرب و صنعت</a:t>
                      </a:r>
                      <a:endParaRPr lang="en-US" sz="2000" dirty="0">
                        <a:cs typeface="B Nazanin" pitchFamily="2" charset="-78"/>
                      </a:endParaRPr>
                    </a:p>
                  </a:txBody>
                  <a:tcPr/>
                </a:tc>
              </a:tr>
              <a:tr h="370840">
                <a:tc>
                  <a:txBody>
                    <a:bodyPr/>
                    <a:lstStyle/>
                    <a:p>
                      <a:pPr algn="ctr"/>
                      <a:r>
                        <a:rPr lang="fa-IR" sz="2400" dirty="0" smtClean="0">
                          <a:cs typeface="B Nazanin" pitchFamily="2" charset="-78"/>
                        </a:rPr>
                        <a:t>197</a:t>
                      </a:r>
                      <a:endParaRPr lang="en-US" sz="2400" dirty="0">
                        <a:cs typeface="B Nazanin" pitchFamily="2" charset="-78"/>
                      </a:endParaRPr>
                    </a:p>
                  </a:txBody>
                  <a:tcPr/>
                </a:tc>
                <a:tc>
                  <a:txBody>
                    <a:bodyPr/>
                    <a:lstStyle/>
                    <a:p>
                      <a:pPr algn="ctr"/>
                      <a:r>
                        <a:rPr lang="fa-IR" sz="2400" dirty="0" smtClean="0">
                          <a:cs typeface="B Nazanin" pitchFamily="2" charset="-78"/>
                        </a:rPr>
                        <a:t>90</a:t>
                      </a:r>
                      <a:endParaRPr lang="en-US" sz="2400" dirty="0">
                        <a:cs typeface="B Nazanin" pitchFamily="2" charset="-78"/>
                      </a:endParaRPr>
                    </a:p>
                  </a:txBody>
                  <a:tcPr/>
                </a:tc>
                <a:tc>
                  <a:txBody>
                    <a:bodyPr/>
                    <a:lstStyle/>
                    <a:p>
                      <a:pPr algn="ctr"/>
                      <a:r>
                        <a:rPr lang="fa-IR" sz="2000" dirty="0" smtClean="0">
                          <a:cs typeface="B Nazanin" pitchFamily="2" charset="-78"/>
                        </a:rPr>
                        <a:t>پتانسیل تولید آب شیرین</a:t>
                      </a:r>
                      <a:endParaRPr lang="en-US" sz="2000" dirty="0">
                        <a:cs typeface="B Nazanin" pitchFamily="2" charset="-78"/>
                      </a:endParaRPr>
                    </a:p>
                  </a:txBody>
                  <a:tcPr/>
                </a:tc>
              </a:tr>
            </a:tbl>
          </a:graphicData>
        </a:graphic>
      </p:graphicFrame>
      <p:graphicFrame>
        <p:nvGraphicFramePr>
          <p:cNvPr id="9" name="Chart 8"/>
          <p:cNvGraphicFramePr/>
          <p:nvPr/>
        </p:nvGraphicFramePr>
        <p:xfrm>
          <a:off x="609600" y="2971800"/>
          <a:ext cx="7620000"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p:cNvSpPr>
            <a:spLocks noGrp="1"/>
          </p:cNvSpPr>
          <p:nvPr>
            <p:ph type="sldNum" sz="quarter" idx="12"/>
          </p:nvPr>
        </p:nvSpPr>
        <p:spPr/>
        <p:txBody>
          <a:bodyPr/>
          <a:lstStyle/>
          <a:p>
            <a:pPr algn="ctr"/>
            <a:fld id="{6F42FDE4-A7DD-41A7-A0A6-9B649FB43336}" type="slidenum">
              <a:rPr kumimoji="0" lang="en-US" smtClean="0">
                <a:solidFill>
                  <a:schemeClr val="tx1"/>
                </a:solidFill>
                <a:latin typeface="Badr-s" pitchFamily="2" charset="2"/>
              </a:rPr>
              <a:pPr algn="ctr"/>
              <a:t>15</a:t>
            </a:fld>
            <a:endParaRPr kumimoji="0" lang="en-US" dirty="0">
              <a:solidFill>
                <a:schemeClr val="tx1"/>
              </a:solidFill>
              <a:latin typeface="Badr-s" pitchFamily="2" charset="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743712"/>
          </a:xfrm>
        </p:spPr>
        <p:txBody>
          <a:bodyPr>
            <a:normAutofit/>
          </a:bodyPr>
          <a:lstStyle/>
          <a:p>
            <a:pPr algn="r" rtl="1"/>
            <a:r>
              <a:rPr lang="fa-IR" sz="3600" dirty="0" smtClean="0">
                <a:solidFill>
                  <a:schemeClr val="tx1"/>
                </a:solidFill>
                <a:cs typeface="B Nazanin" pitchFamily="2" charset="-78"/>
              </a:rPr>
              <a:t>جمع بندی</a:t>
            </a:r>
            <a:endParaRPr lang="en-US" sz="3600" dirty="0">
              <a:solidFill>
                <a:schemeClr val="tx1"/>
              </a:solidFill>
              <a:cs typeface="B Nazanin" pitchFamily="2" charset="-78"/>
            </a:endParaRPr>
          </a:p>
        </p:txBody>
      </p:sp>
      <p:sp>
        <p:nvSpPr>
          <p:cNvPr id="9" name="Content Placeholder 8"/>
          <p:cNvSpPr>
            <a:spLocks noGrp="1"/>
          </p:cNvSpPr>
          <p:nvPr>
            <p:ph sz="half" idx="2"/>
          </p:nvPr>
        </p:nvSpPr>
        <p:spPr>
          <a:xfrm>
            <a:off x="4191000" y="1447800"/>
            <a:ext cx="4800600" cy="4907125"/>
          </a:xfrm>
        </p:spPr>
        <p:txBody>
          <a:bodyPr>
            <a:normAutofit/>
          </a:bodyPr>
          <a:lstStyle/>
          <a:p>
            <a:pPr algn="just" rtl="1">
              <a:spcBef>
                <a:spcPts val="0"/>
              </a:spcBef>
              <a:spcAft>
                <a:spcPts val="2400"/>
              </a:spcAft>
              <a:buClrTx/>
            </a:pPr>
            <a:r>
              <a:rPr lang="fa-IR" sz="2000" dirty="0" smtClean="0">
                <a:cs typeface="B Nazanin" pitchFamily="2" charset="-78"/>
              </a:rPr>
              <a:t>با فرض عدم استفاده از تجهیزات تولید آب شیرین در نیروگاه کنارک (به علت قدمت بالای نیروگاه) و تنها تولید آب شیرین در </a:t>
            </a:r>
            <a:r>
              <a:rPr lang="fa-IR" sz="2000" u="sng" dirty="0" smtClean="0">
                <a:cs typeface="B Nazanin" pitchFamily="2" charset="-78"/>
              </a:rPr>
              <a:t>نیروگاه گازی کوچک چابهار </a:t>
            </a:r>
            <a:r>
              <a:rPr lang="fa-IR" sz="2000" dirty="0" smtClean="0">
                <a:cs typeface="B Nazanin" pitchFamily="2" charset="-78"/>
              </a:rPr>
              <a:t>در سال 95  امکان تأمین 28% از کمبود آب در آن منطقه به میزان 36 هزار مترمکعب در روز وجود دارد.</a:t>
            </a:r>
            <a:endParaRPr lang="en-US" sz="2000" dirty="0" smtClean="0">
              <a:cs typeface="B Nazanin" pitchFamily="2" charset="-78"/>
            </a:endParaRPr>
          </a:p>
          <a:p>
            <a:pPr algn="just" rtl="1">
              <a:spcBef>
                <a:spcPts val="0"/>
              </a:spcBef>
              <a:buClrTx/>
            </a:pPr>
            <a:r>
              <a:rPr lang="fa-IR" sz="2000" dirty="0" smtClean="0">
                <a:cs typeface="B Nazanin" pitchFamily="2" charset="-78"/>
              </a:rPr>
              <a:t>بدون در نظر گرفتن نیروگاه کنارک و با توسعه تجهیزات آب شیرین در </a:t>
            </a:r>
            <a:r>
              <a:rPr lang="fa-IR" sz="2000" u="sng" dirty="0" smtClean="0">
                <a:cs typeface="B Nazanin" pitchFamily="2" charset="-78"/>
              </a:rPr>
              <a:t>نیروگاههای گازی کوچک و سیکل ترکیبی چابهار، </a:t>
            </a:r>
            <a:r>
              <a:rPr lang="fa-IR" sz="2000" dirty="0" smtClean="0">
                <a:cs typeface="B Nazanin" pitchFamily="2" charset="-78"/>
              </a:rPr>
              <a:t>امکان تولید 143 هزارمترمکعب در روز آب شیرین وجود دارد که می تواند پاسخگوی 78% از کمبود آب در این منطقه باشد.</a:t>
            </a:r>
          </a:p>
          <a:p>
            <a:pPr algn="just" rtl="1">
              <a:spcBef>
                <a:spcPts val="0"/>
              </a:spcBef>
              <a:buClrTx/>
              <a:buNone/>
            </a:pPr>
            <a:endParaRPr lang="fa-IR" sz="2000" dirty="0" smtClean="0">
              <a:cs typeface="B Nazanin" pitchFamily="2" charset="-78"/>
            </a:endParaRPr>
          </a:p>
        </p:txBody>
      </p:sp>
      <p:sp>
        <p:nvSpPr>
          <p:cNvPr id="8" name="Slide Number Placeholder 7"/>
          <p:cNvSpPr>
            <a:spLocks noGrp="1"/>
          </p:cNvSpPr>
          <p:nvPr>
            <p:ph type="sldNum" sz="quarter" idx="12"/>
          </p:nvPr>
        </p:nvSpPr>
        <p:spPr>
          <a:xfrm>
            <a:off x="7924800" y="6356350"/>
            <a:ext cx="762000" cy="365125"/>
          </a:xfrm>
        </p:spPr>
        <p:txBody>
          <a:bodyPr/>
          <a:lstStyle/>
          <a:p>
            <a:pPr algn="ctr"/>
            <a:fld id="{6F42FDE4-A7DD-41A7-A0A6-9B649FB43336}" type="slidenum">
              <a:rPr kumimoji="0" lang="en-US" smtClean="0">
                <a:solidFill>
                  <a:schemeClr val="tx1"/>
                </a:solidFill>
                <a:latin typeface="Badr-s" pitchFamily="2" charset="2"/>
              </a:rPr>
              <a:pPr algn="ctr"/>
              <a:t>16</a:t>
            </a:fld>
            <a:endParaRPr kumimoji="0" lang="en-US" dirty="0">
              <a:solidFill>
                <a:schemeClr val="tx1"/>
              </a:solidFill>
              <a:latin typeface="Badr-s" pitchFamily="2" charset="2"/>
            </a:endParaRPr>
          </a:p>
        </p:txBody>
      </p:sp>
      <p:pic>
        <p:nvPicPr>
          <p:cNvPr id="1026" name="Picture 2"/>
          <p:cNvPicPr>
            <a:picLocks noGrp="1" noChangeAspect="1" noChangeArrowheads="1"/>
          </p:cNvPicPr>
          <p:nvPr>
            <p:ph sz="half" idx="1"/>
          </p:nvPr>
        </p:nvPicPr>
        <p:blipFill>
          <a:blip r:embed="rId2"/>
          <a:srcRect/>
          <a:stretch>
            <a:fillRect/>
          </a:stretch>
        </p:blipFill>
        <p:spPr bwMode="auto">
          <a:xfrm>
            <a:off x="152400" y="1524000"/>
            <a:ext cx="4038600" cy="3352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057400"/>
            <a:ext cx="8305800" cy="1676400"/>
          </a:xfrm>
        </p:spPr>
        <p:txBody>
          <a:bodyPr>
            <a:normAutofit/>
          </a:bodyPr>
          <a:lstStyle/>
          <a:p>
            <a:pPr algn="ctr" rtl="1"/>
            <a:r>
              <a:rPr lang="fa-IR" sz="3200" b="1" dirty="0" smtClean="0">
                <a:solidFill>
                  <a:schemeClr val="tx1"/>
                </a:solidFill>
                <a:cs typeface="B Nazanin" pitchFamily="2" charset="-78"/>
              </a:rPr>
              <a:t>پتانسیل تولید آب شیرین در منطقه </a:t>
            </a:r>
            <a:r>
              <a:rPr lang="fa-IR" sz="3200" b="1" u="sng" dirty="0" smtClean="0">
                <a:solidFill>
                  <a:srgbClr val="00B0F0"/>
                </a:solidFill>
                <a:effectLst>
                  <a:outerShdw blurRad="38100" dist="38100" dir="2700000" algn="tl">
                    <a:srgbClr val="000000">
                      <a:alpha val="43137"/>
                    </a:srgbClr>
                  </a:outerShdw>
                </a:effectLst>
                <a:cs typeface="B Nazanin" pitchFamily="2" charset="-78"/>
              </a:rPr>
              <a:t>هرمزگان</a:t>
            </a:r>
            <a:endParaRPr lang="en-US" sz="3200" b="1" u="sng" dirty="0">
              <a:solidFill>
                <a:srgbClr val="00B0F0"/>
              </a:solidFill>
              <a:effectLst>
                <a:outerShdw blurRad="38100" dist="38100" dir="2700000" algn="tl">
                  <a:srgbClr val="000000">
                    <a:alpha val="43137"/>
                  </a:srgbClr>
                </a:outerShdw>
              </a:effectLst>
              <a:cs typeface="B Nazanin" pitchFamily="2" charset="-78"/>
            </a:endParaRPr>
          </a:p>
        </p:txBody>
      </p:sp>
      <p:sp>
        <p:nvSpPr>
          <p:cNvPr id="4" name="Slide Number Placeholder 3"/>
          <p:cNvSpPr>
            <a:spLocks noGrp="1"/>
          </p:cNvSpPr>
          <p:nvPr>
            <p:ph type="sldNum" sz="quarter" idx="12"/>
          </p:nvPr>
        </p:nvSpPr>
        <p:spPr/>
        <p:txBody>
          <a:bodyPr/>
          <a:lstStyle/>
          <a:p>
            <a:pPr algn="ctr"/>
            <a:fld id="{6F42FDE4-A7DD-41A7-A0A6-9B649FB43336}" type="slidenum">
              <a:rPr kumimoji="0" lang="en-US" smtClean="0">
                <a:solidFill>
                  <a:schemeClr val="tx1"/>
                </a:solidFill>
                <a:latin typeface="Badr-s" pitchFamily="2" charset="2"/>
              </a:rPr>
              <a:pPr algn="ctr"/>
              <a:t>17</a:t>
            </a:fld>
            <a:endParaRPr kumimoji="0" lang="en-US" dirty="0">
              <a:solidFill>
                <a:schemeClr val="tx1"/>
              </a:solidFill>
              <a:latin typeface="Badr-s" pitchFamily="2" charset="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gn="r" rtl="1"/>
            <a:r>
              <a:rPr lang="fa-IR" sz="3600" dirty="0" smtClean="0">
                <a:solidFill>
                  <a:schemeClr val="tx1"/>
                </a:solidFill>
                <a:cs typeface="B Nazanin" pitchFamily="2" charset="-78"/>
              </a:rPr>
              <a:t>کمبود آب تا افق1420(هزار مترمکعب در روز)</a:t>
            </a:r>
            <a:endParaRPr lang="en-US" sz="3600" dirty="0">
              <a:solidFill>
                <a:schemeClr val="tx1"/>
              </a:solidFill>
              <a:cs typeface="B Nazanin" pitchFamily="2" charset="-78"/>
            </a:endParaRPr>
          </a:p>
        </p:txBody>
      </p:sp>
      <p:graphicFrame>
        <p:nvGraphicFramePr>
          <p:cNvPr id="4" name="Content Placeholder 3"/>
          <p:cNvGraphicFramePr>
            <a:graphicFrameLocks noGrp="1"/>
          </p:cNvGraphicFramePr>
          <p:nvPr>
            <p:ph idx="1"/>
          </p:nvPr>
        </p:nvGraphicFramePr>
        <p:xfrm>
          <a:off x="381000" y="2057400"/>
          <a:ext cx="8229600" cy="4267200"/>
        </p:xfrm>
        <a:graphic>
          <a:graphicData uri="http://schemas.openxmlformats.org/drawingml/2006/table">
            <a:tbl>
              <a:tblPr firstRow="1" bandRow="1">
                <a:tableStyleId>{5C22544A-7EE6-4342-B048-85BDC9FD1C3A}</a:tableStyleId>
              </a:tblPr>
              <a:tblGrid>
                <a:gridCol w="1371600"/>
                <a:gridCol w="1371600"/>
                <a:gridCol w="1371600"/>
                <a:gridCol w="1371600"/>
                <a:gridCol w="2057400"/>
                <a:gridCol w="685800"/>
              </a:tblGrid>
              <a:tr h="1087395">
                <a:tc>
                  <a:txBody>
                    <a:bodyPr/>
                    <a:lstStyle/>
                    <a:p>
                      <a:pPr algn="ctr"/>
                      <a:r>
                        <a:rPr lang="fa-IR" sz="2000" b="1" dirty="0" smtClean="0">
                          <a:cs typeface="B Nazanin" pitchFamily="2" charset="-78"/>
                        </a:rPr>
                        <a:t>1420</a:t>
                      </a:r>
                      <a:endParaRPr lang="en-US" sz="2000" b="1" dirty="0">
                        <a:cs typeface="B Nazanin" pitchFamily="2" charset="-78"/>
                      </a:endParaRPr>
                    </a:p>
                  </a:txBody>
                  <a:tcPr anchor="ctr" anchorCtr="1"/>
                </a:tc>
                <a:tc>
                  <a:txBody>
                    <a:bodyPr/>
                    <a:lstStyle/>
                    <a:p>
                      <a:pPr algn="ctr"/>
                      <a:r>
                        <a:rPr lang="fa-IR" sz="2000" b="1" dirty="0" smtClean="0">
                          <a:cs typeface="B Nazanin" pitchFamily="2" charset="-78"/>
                        </a:rPr>
                        <a:t>1410</a:t>
                      </a:r>
                      <a:endParaRPr lang="en-US" sz="2000" b="1" dirty="0">
                        <a:cs typeface="B Nazanin" pitchFamily="2" charset="-78"/>
                      </a:endParaRPr>
                    </a:p>
                  </a:txBody>
                  <a:tcPr anchor="ctr" anchorCtr="1"/>
                </a:tc>
                <a:tc>
                  <a:txBody>
                    <a:bodyPr/>
                    <a:lstStyle/>
                    <a:p>
                      <a:pPr algn="ctr"/>
                      <a:r>
                        <a:rPr lang="fa-IR" sz="2000" b="1" dirty="0" smtClean="0">
                          <a:cs typeface="B Nazanin" pitchFamily="2" charset="-78"/>
                        </a:rPr>
                        <a:t>1400</a:t>
                      </a:r>
                      <a:endParaRPr lang="en-US" sz="2000" b="1" dirty="0">
                        <a:cs typeface="B Nazanin" pitchFamily="2" charset="-78"/>
                      </a:endParaRPr>
                    </a:p>
                  </a:txBody>
                  <a:tcPr anchor="ctr" anchorCtr="1"/>
                </a:tc>
                <a:tc>
                  <a:txBody>
                    <a:bodyPr/>
                    <a:lstStyle/>
                    <a:p>
                      <a:pPr algn="ctr"/>
                      <a:r>
                        <a:rPr lang="fa-IR" sz="2000" b="1" dirty="0" smtClean="0">
                          <a:cs typeface="B Nazanin" pitchFamily="2" charset="-78"/>
                        </a:rPr>
                        <a:t>1395</a:t>
                      </a:r>
                      <a:endParaRPr lang="en-US" sz="2000" b="1" dirty="0">
                        <a:cs typeface="B Nazanin" pitchFamily="2" charset="-78"/>
                      </a:endParaRPr>
                    </a:p>
                  </a:txBody>
                  <a:tcPr anchor="ctr" anchorCtr="1"/>
                </a:tc>
                <a:tc>
                  <a:txBody>
                    <a:bodyPr/>
                    <a:lstStyle/>
                    <a:p>
                      <a:pPr algn="ctr"/>
                      <a:r>
                        <a:rPr lang="fa-IR" sz="2000" b="1" dirty="0" smtClean="0">
                          <a:cs typeface="B Nazanin" pitchFamily="2" charset="-78"/>
                        </a:rPr>
                        <a:t>شرح/ سالهای مطالعه</a:t>
                      </a:r>
                      <a:endParaRPr lang="en-US" sz="2000" b="1" dirty="0">
                        <a:cs typeface="B Nazanin" pitchFamily="2" charset="-78"/>
                      </a:endParaRPr>
                    </a:p>
                  </a:txBody>
                  <a:tcPr anchor="ctr" anchorCtr="1"/>
                </a:tc>
                <a:tc>
                  <a:txBody>
                    <a:bodyPr/>
                    <a:lstStyle/>
                    <a:p>
                      <a:pPr algn="ctr"/>
                      <a:r>
                        <a:rPr lang="fa-IR" sz="2000" b="1" dirty="0" smtClean="0">
                          <a:cs typeface="B Nazanin" pitchFamily="2" charset="-78"/>
                        </a:rPr>
                        <a:t>ردیف</a:t>
                      </a:r>
                    </a:p>
                  </a:txBody>
                  <a:tcPr anchor="ctr" anchorCtr="1"/>
                </a:tc>
              </a:tr>
              <a:tr h="1235675">
                <a:tc>
                  <a:txBody>
                    <a:bodyPr/>
                    <a:lstStyle/>
                    <a:p>
                      <a:pPr algn="ctr"/>
                      <a:r>
                        <a:rPr lang="fa-IR" sz="2400" dirty="0" smtClean="0">
                          <a:cs typeface="B Nazanin" pitchFamily="2" charset="-78"/>
                        </a:rPr>
                        <a:t>150/6</a:t>
                      </a:r>
                      <a:endParaRPr lang="en-US" sz="2400" dirty="0">
                        <a:cs typeface="B Nazanin" pitchFamily="2" charset="-78"/>
                      </a:endParaRPr>
                    </a:p>
                  </a:txBody>
                  <a:tcPr anchor="ctr" anchorCtr="1"/>
                </a:tc>
                <a:tc>
                  <a:txBody>
                    <a:bodyPr/>
                    <a:lstStyle/>
                    <a:p>
                      <a:pPr algn="ctr"/>
                      <a:r>
                        <a:rPr lang="fa-IR" sz="2400" dirty="0" smtClean="0">
                          <a:cs typeface="B Nazanin" pitchFamily="2" charset="-78"/>
                        </a:rPr>
                        <a:t>109/6</a:t>
                      </a:r>
                      <a:endParaRPr lang="en-US" sz="2400" dirty="0">
                        <a:cs typeface="B Nazanin" pitchFamily="2" charset="-78"/>
                      </a:endParaRPr>
                    </a:p>
                  </a:txBody>
                  <a:tcPr anchor="ctr" anchorCtr="1"/>
                </a:tc>
                <a:tc>
                  <a:txBody>
                    <a:bodyPr/>
                    <a:lstStyle/>
                    <a:p>
                      <a:pPr algn="ctr"/>
                      <a:r>
                        <a:rPr lang="fa-IR" sz="2400" dirty="0" smtClean="0">
                          <a:cs typeface="B Nazanin" pitchFamily="2" charset="-78"/>
                        </a:rPr>
                        <a:t>79/1</a:t>
                      </a:r>
                      <a:endParaRPr lang="en-US" sz="2400" dirty="0">
                        <a:cs typeface="B Nazanin" pitchFamily="2" charset="-78"/>
                      </a:endParaRPr>
                    </a:p>
                  </a:txBody>
                  <a:tcPr anchor="ctr" anchorCtr="1"/>
                </a:tc>
                <a:tc>
                  <a:txBody>
                    <a:bodyPr/>
                    <a:lstStyle/>
                    <a:p>
                      <a:pPr algn="ctr"/>
                      <a:r>
                        <a:rPr lang="fa-IR" sz="2400" dirty="0" smtClean="0">
                          <a:cs typeface="B Nazanin" pitchFamily="2" charset="-78"/>
                        </a:rPr>
                        <a:t>66/3</a:t>
                      </a:r>
                      <a:endParaRPr lang="en-US" sz="2400" dirty="0">
                        <a:cs typeface="B Nazanin" pitchFamily="2" charset="-78"/>
                      </a:endParaRPr>
                    </a:p>
                  </a:txBody>
                  <a:tcPr anchor="ctr" anchorCtr="1"/>
                </a:tc>
                <a:tc>
                  <a:txBody>
                    <a:bodyPr/>
                    <a:lstStyle/>
                    <a:p>
                      <a:pPr algn="ctr"/>
                      <a:r>
                        <a:rPr lang="fa-IR" sz="2400" dirty="0" smtClean="0">
                          <a:cs typeface="B Nazanin" pitchFamily="2" charset="-78"/>
                        </a:rPr>
                        <a:t>کمبود آب شرب</a:t>
                      </a:r>
                      <a:endParaRPr lang="en-US" sz="2400" dirty="0">
                        <a:cs typeface="B Nazanin" pitchFamily="2" charset="-78"/>
                      </a:endParaRPr>
                    </a:p>
                  </a:txBody>
                  <a:tcPr anchor="ctr" anchorCtr="1"/>
                </a:tc>
                <a:tc>
                  <a:txBody>
                    <a:bodyPr/>
                    <a:lstStyle/>
                    <a:p>
                      <a:pPr algn="ctr"/>
                      <a:endParaRPr lang="fa-IR" sz="2400" dirty="0" smtClean="0">
                        <a:cs typeface="B Nazanin" pitchFamily="2" charset="-78"/>
                      </a:endParaRPr>
                    </a:p>
                    <a:p>
                      <a:pPr algn="ctr"/>
                      <a:r>
                        <a:rPr lang="fa-IR" sz="2400" dirty="0" smtClean="0">
                          <a:cs typeface="B Nazanin" pitchFamily="2" charset="-78"/>
                        </a:rPr>
                        <a:t>1</a:t>
                      </a:r>
                    </a:p>
                    <a:p>
                      <a:pPr algn="ctr"/>
                      <a:endParaRPr lang="en-US" sz="2400" dirty="0">
                        <a:cs typeface="B Nazanin" pitchFamily="2" charset="-78"/>
                      </a:endParaRPr>
                    </a:p>
                  </a:txBody>
                  <a:tcPr anchor="ctr" anchorCtr="1"/>
                </a:tc>
              </a:tr>
              <a:tr h="1037968">
                <a:tc>
                  <a:txBody>
                    <a:bodyPr/>
                    <a:lstStyle/>
                    <a:p>
                      <a:pPr algn="ctr"/>
                      <a:r>
                        <a:rPr lang="fa-IR" sz="2400" dirty="0" smtClean="0">
                          <a:cs typeface="B Nazanin" pitchFamily="2" charset="-78"/>
                        </a:rPr>
                        <a:t>68/6</a:t>
                      </a:r>
                      <a:endParaRPr lang="en-US" sz="2400" dirty="0">
                        <a:cs typeface="B Nazanin" pitchFamily="2" charset="-78"/>
                      </a:endParaRPr>
                    </a:p>
                  </a:txBody>
                  <a:tcPr anchor="ctr" anchorCtr="1"/>
                </a:tc>
                <a:tc>
                  <a:txBody>
                    <a:bodyPr/>
                    <a:lstStyle/>
                    <a:p>
                      <a:pPr algn="ctr"/>
                      <a:r>
                        <a:rPr lang="fa-IR" sz="2400" dirty="0" smtClean="0">
                          <a:cs typeface="B Nazanin" pitchFamily="2" charset="-78"/>
                        </a:rPr>
                        <a:t>46/9</a:t>
                      </a:r>
                      <a:endParaRPr lang="en-US" sz="2400" dirty="0">
                        <a:cs typeface="B Nazanin" pitchFamily="2" charset="-78"/>
                      </a:endParaRPr>
                    </a:p>
                  </a:txBody>
                  <a:tcPr anchor="ctr" anchorCtr="1"/>
                </a:tc>
                <a:tc>
                  <a:txBody>
                    <a:bodyPr/>
                    <a:lstStyle/>
                    <a:p>
                      <a:pPr algn="ctr"/>
                      <a:r>
                        <a:rPr lang="fa-IR" sz="2400" dirty="0" smtClean="0">
                          <a:cs typeface="B Nazanin" pitchFamily="2" charset="-78"/>
                        </a:rPr>
                        <a:t>26/5</a:t>
                      </a:r>
                      <a:endParaRPr lang="en-US" sz="2400" dirty="0">
                        <a:cs typeface="B Nazanin" pitchFamily="2" charset="-78"/>
                      </a:endParaRPr>
                    </a:p>
                  </a:txBody>
                  <a:tcPr anchor="ctr" anchorCtr="1"/>
                </a:tc>
                <a:tc>
                  <a:txBody>
                    <a:bodyPr/>
                    <a:lstStyle/>
                    <a:p>
                      <a:pPr algn="ctr"/>
                      <a:r>
                        <a:rPr lang="fa-IR" sz="2400" dirty="0" smtClean="0">
                          <a:cs typeface="B Nazanin" pitchFamily="2" charset="-78"/>
                        </a:rPr>
                        <a:t>16/5</a:t>
                      </a:r>
                      <a:endParaRPr lang="en-US" sz="2400" dirty="0">
                        <a:cs typeface="B Nazanin" pitchFamily="2" charset="-78"/>
                      </a:endParaRPr>
                    </a:p>
                  </a:txBody>
                  <a:tcPr anchor="ctr" anchorCtr="1"/>
                </a:tc>
                <a:tc>
                  <a:txBody>
                    <a:bodyPr/>
                    <a:lstStyle/>
                    <a:p>
                      <a:pPr algn="ctr"/>
                      <a:r>
                        <a:rPr lang="fa-IR" sz="2400" dirty="0" smtClean="0">
                          <a:cs typeface="B Nazanin" pitchFamily="2" charset="-78"/>
                        </a:rPr>
                        <a:t>کمبود آب صنعت</a:t>
                      </a:r>
                      <a:endParaRPr lang="en-US" sz="2400" dirty="0">
                        <a:cs typeface="B Nazanin" pitchFamily="2" charset="-78"/>
                      </a:endParaRPr>
                    </a:p>
                  </a:txBody>
                  <a:tcPr anchor="ctr" anchorCtr="1"/>
                </a:tc>
                <a:tc>
                  <a:txBody>
                    <a:bodyPr/>
                    <a:lstStyle/>
                    <a:p>
                      <a:pPr algn="ctr"/>
                      <a:r>
                        <a:rPr lang="fa-IR" sz="2400" dirty="0" smtClean="0">
                          <a:cs typeface="B Nazanin" pitchFamily="2" charset="-78"/>
                        </a:rPr>
                        <a:t>2</a:t>
                      </a:r>
                      <a:endParaRPr lang="en-US" sz="2400" dirty="0">
                        <a:cs typeface="B Nazanin" pitchFamily="2" charset="-78"/>
                      </a:endParaRPr>
                    </a:p>
                  </a:txBody>
                  <a:tcPr anchor="ctr" anchorCtr="1"/>
                </a:tc>
              </a:tr>
              <a:tr h="906162">
                <a:tc>
                  <a:txBody>
                    <a:bodyPr/>
                    <a:lstStyle/>
                    <a:p>
                      <a:pPr algn="ctr"/>
                      <a:r>
                        <a:rPr lang="fa-IR" sz="2400" b="1" dirty="0" smtClean="0">
                          <a:cs typeface="B Nazanin" pitchFamily="2" charset="-78"/>
                        </a:rPr>
                        <a:t>219/2</a:t>
                      </a:r>
                      <a:endParaRPr lang="en-US" sz="2400" b="1" dirty="0">
                        <a:cs typeface="B Nazanin" pitchFamily="2" charset="-78"/>
                      </a:endParaRPr>
                    </a:p>
                  </a:txBody>
                  <a:tcPr anchor="ctr" anchorCtr="1">
                    <a:solidFill>
                      <a:schemeClr val="bg2"/>
                    </a:solidFill>
                  </a:tcPr>
                </a:tc>
                <a:tc>
                  <a:txBody>
                    <a:bodyPr/>
                    <a:lstStyle/>
                    <a:p>
                      <a:pPr algn="ctr"/>
                      <a:r>
                        <a:rPr lang="fa-IR" sz="2400" b="1" dirty="0" smtClean="0">
                          <a:cs typeface="B Nazanin" pitchFamily="2" charset="-78"/>
                        </a:rPr>
                        <a:t>156/5</a:t>
                      </a:r>
                      <a:endParaRPr lang="en-US" sz="2400" b="1" dirty="0">
                        <a:cs typeface="B Nazanin" pitchFamily="2" charset="-78"/>
                      </a:endParaRPr>
                    </a:p>
                  </a:txBody>
                  <a:tcPr anchor="ctr" anchorCtr="1">
                    <a:solidFill>
                      <a:schemeClr val="bg2"/>
                    </a:solidFill>
                  </a:tcPr>
                </a:tc>
                <a:tc>
                  <a:txBody>
                    <a:bodyPr/>
                    <a:lstStyle/>
                    <a:p>
                      <a:pPr algn="ctr"/>
                      <a:r>
                        <a:rPr lang="fa-IR" sz="2400" b="1" dirty="0" smtClean="0">
                          <a:cs typeface="B Nazanin" pitchFamily="2" charset="-78"/>
                        </a:rPr>
                        <a:t>105/6</a:t>
                      </a:r>
                      <a:endParaRPr lang="en-US" sz="2400" b="1" dirty="0">
                        <a:cs typeface="B Nazanin" pitchFamily="2" charset="-78"/>
                      </a:endParaRPr>
                    </a:p>
                  </a:txBody>
                  <a:tcPr anchor="ctr" anchorCtr="1">
                    <a:solidFill>
                      <a:schemeClr val="bg2"/>
                    </a:solidFill>
                  </a:tcPr>
                </a:tc>
                <a:tc>
                  <a:txBody>
                    <a:bodyPr/>
                    <a:lstStyle/>
                    <a:p>
                      <a:pPr algn="ctr"/>
                      <a:r>
                        <a:rPr lang="fa-IR" sz="2400" b="1" dirty="0" smtClean="0">
                          <a:cs typeface="B Nazanin" pitchFamily="2" charset="-78"/>
                        </a:rPr>
                        <a:t>82/8</a:t>
                      </a:r>
                      <a:endParaRPr lang="en-US" sz="2400" b="1" dirty="0">
                        <a:cs typeface="B Nazanin" pitchFamily="2" charset="-78"/>
                      </a:endParaRPr>
                    </a:p>
                  </a:txBody>
                  <a:tcPr anchor="ctr" anchorCtr="1">
                    <a:solidFill>
                      <a:schemeClr val="bg2"/>
                    </a:solidFill>
                  </a:tcPr>
                </a:tc>
                <a:tc>
                  <a:txBody>
                    <a:bodyPr/>
                    <a:lstStyle/>
                    <a:p>
                      <a:pPr algn="ctr"/>
                      <a:r>
                        <a:rPr lang="fa-IR" sz="2400" b="1" dirty="0" smtClean="0">
                          <a:cs typeface="B Nazanin" pitchFamily="2" charset="-78"/>
                        </a:rPr>
                        <a:t>مجموع</a:t>
                      </a:r>
                      <a:endParaRPr lang="en-US" sz="2400" b="1" dirty="0">
                        <a:cs typeface="B Nazanin" pitchFamily="2" charset="-78"/>
                      </a:endParaRPr>
                    </a:p>
                  </a:txBody>
                  <a:tcPr anchor="ctr" anchorCtr="1">
                    <a:solidFill>
                      <a:schemeClr val="bg2"/>
                    </a:solidFill>
                  </a:tcPr>
                </a:tc>
                <a:tc>
                  <a:txBody>
                    <a:bodyPr/>
                    <a:lstStyle/>
                    <a:p>
                      <a:pPr algn="ctr"/>
                      <a:r>
                        <a:rPr lang="fa-IR" sz="2400" b="0" dirty="0" smtClean="0">
                          <a:cs typeface="B Nazanin" pitchFamily="2" charset="-78"/>
                        </a:rPr>
                        <a:t>3</a:t>
                      </a:r>
                      <a:endParaRPr lang="en-US" sz="2400" b="0" dirty="0">
                        <a:cs typeface="B Nazanin" pitchFamily="2" charset="-78"/>
                      </a:endParaRPr>
                    </a:p>
                  </a:txBody>
                  <a:tcPr anchor="ctr" anchorCtr="1">
                    <a:solidFill>
                      <a:schemeClr val="bg2"/>
                    </a:solidFill>
                  </a:tcPr>
                </a:tc>
              </a:tr>
            </a:tbl>
          </a:graphicData>
        </a:graphic>
      </p:graphicFrame>
      <p:sp>
        <p:nvSpPr>
          <p:cNvPr id="6" name="Slide Number Placeholder 5"/>
          <p:cNvSpPr>
            <a:spLocks noGrp="1"/>
          </p:cNvSpPr>
          <p:nvPr>
            <p:ph type="sldNum" sz="quarter" idx="12"/>
          </p:nvPr>
        </p:nvSpPr>
        <p:spPr/>
        <p:txBody>
          <a:bodyPr/>
          <a:lstStyle/>
          <a:p>
            <a:pPr algn="ctr"/>
            <a:fld id="{6F42FDE4-A7DD-41A7-A0A6-9B649FB43336}" type="slidenum">
              <a:rPr kumimoji="0" lang="en-US" smtClean="0">
                <a:solidFill>
                  <a:schemeClr val="tx1"/>
                </a:solidFill>
                <a:latin typeface="Badr-s" pitchFamily="2" charset="2"/>
              </a:rPr>
              <a:pPr algn="ctr"/>
              <a:t>18</a:t>
            </a:fld>
            <a:endParaRPr kumimoji="0" lang="en-US" dirty="0">
              <a:solidFill>
                <a:schemeClr val="tx1"/>
              </a:solidFill>
              <a:latin typeface="Badr-s" pitchFamily="2" charset="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990600"/>
          </a:xfrm>
        </p:spPr>
        <p:txBody>
          <a:bodyPr>
            <a:normAutofit/>
          </a:bodyPr>
          <a:lstStyle/>
          <a:p>
            <a:pPr algn="just" rtl="1">
              <a:lnSpc>
                <a:spcPct val="80000"/>
              </a:lnSpc>
            </a:pPr>
            <a:r>
              <a:rPr lang="fa-IR" sz="3600" dirty="0" smtClean="0">
                <a:solidFill>
                  <a:schemeClr val="tx1"/>
                </a:solidFill>
                <a:cs typeface="B Nazanin" pitchFamily="2" charset="-78"/>
              </a:rPr>
              <a:t>برآورد</a:t>
            </a:r>
            <a:r>
              <a:rPr lang="en-US" sz="3600" dirty="0" smtClean="0">
                <a:solidFill>
                  <a:schemeClr val="tx1"/>
                </a:solidFill>
                <a:cs typeface="B Nazanin" pitchFamily="2" charset="-78"/>
              </a:rPr>
              <a:t> </a:t>
            </a:r>
            <a:r>
              <a:rPr lang="fa-IR" sz="3600" dirty="0" smtClean="0">
                <a:solidFill>
                  <a:schemeClr val="tx1"/>
                </a:solidFill>
                <a:cs typeface="B Nazanin" pitchFamily="2" charset="-78"/>
              </a:rPr>
              <a:t>آب شیرین قابل تولید در نیروگاه‌های موجود و برنامه‌ریزی شده (بخش دولتی)</a:t>
            </a:r>
            <a:endParaRPr lang="en-US" sz="3600" dirty="0"/>
          </a:p>
        </p:txBody>
      </p:sp>
      <p:graphicFrame>
        <p:nvGraphicFramePr>
          <p:cNvPr id="5" name="Content Placeholder 4"/>
          <p:cNvGraphicFramePr>
            <a:graphicFrameLocks noGrp="1"/>
          </p:cNvGraphicFramePr>
          <p:nvPr>
            <p:ph idx="1"/>
          </p:nvPr>
        </p:nvGraphicFramePr>
        <p:xfrm>
          <a:off x="152399" y="1676400"/>
          <a:ext cx="8686801" cy="4552315"/>
        </p:xfrm>
        <a:graphic>
          <a:graphicData uri="http://schemas.openxmlformats.org/drawingml/2006/table">
            <a:tbl>
              <a:tblPr firstRow="1" bandRow="1">
                <a:tableStyleId>{5940675A-B579-460E-94D1-54222C63F5DA}</a:tableStyleId>
              </a:tblPr>
              <a:tblGrid>
                <a:gridCol w="685801"/>
                <a:gridCol w="787300"/>
                <a:gridCol w="1018511"/>
                <a:gridCol w="1478853"/>
                <a:gridCol w="982548"/>
                <a:gridCol w="919968"/>
                <a:gridCol w="661745"/>
                <a:gridCol w="1141741"/>
                <a:gridCol w="1010334"/>
              </a:tblGrid>
              <a:tr h="644525">
                <a:tc gridSpan="2">
                  <a:txBody>
                    <a:bodyPr/>
                    <a:lstStyle/>
                    <a:p>
                      <a:pPr algn="ctr"/>
                      <a:r>
                        <a:rPr lang="fa-IR" sz="1600" b="1" dirty="0" smtClean="0">
                          <a:cs typeface="B Nazanin" pitchFamily="2" charset="-78"/>
                        </a:rPr>
                        <a:t>پتانسیل تولید آب شیرین (هزار مترمکعب در</a:t>
                      </a:r>
                      <a:r>
                        <a:rPr lang="fa-IR" sz="1600" b="1" baseline="0" dirty="0" smtClean="0">
                          <a:cs typeface="B Nazanin" pitchFamily="2" charset="-78"/>
                        </a:rPr>
                        <a:t> روز)</a:t>
                      </a:r>
                      <a:endParaRPr lang="en-US" sz="1600" b="1" dirty="0">
                        <a:cs typeface="B Nazanin" pitchFamily="2" charset="-78"/>
                      </a:endParaRPr>
                    </a:p>
                  </a:txBody>
                  <a:tcPr anchor="ctr" anchorCtr="1">
                    <a:solidFill>
                      <a:schemeClr val="accent5">
                        <a:lumMod val="40000"/>
                        <a:lumOff val="60000"/>
                      </a:schemeClr>
                    </a:solidFill>
                  </a:tcPr>
                </a:tc>
                <a:tc hMerge="1">
                  <a:txBody>
                    <a:bodyPr/>
                    <a:lstStyle/>
                    <a:p>
                      <a:endParaRPr lang="en-US" dirty="0">
                        <a:cs typeface="B Nazanin" pitchFamily="2" charset="-78"/>
                      </a:endParaRPr>
                    </a:p>
                  </a:txBody>
                  <a:tcPr/>
                </a:tc>
                <a:tc gridSpan="6">
                  <a:txBody>
                    <a:bodyPr/>
                    <a:lstStyle/>
                    <a:p>
                      <a:pPr algn="ctr"/>
                      <a:r>
                        <a:rPr lang="fa-IR" sz="1600" b="1" dirty="0" smtClean="0">
                          <a:cs typeface="B Nazanin" pitchFamily="2" charset="-78"/>
                        </a:rPr>
                        <a:t>مشخصات نیروگاه</a:t>
                      </a:r>
                      <a:endParaRPr lang="en-US" sz="1600" b="1" dirty="0">
                        <a:cs typeface="B Nazanin" pitchFamily="2" charset="-78"/>
                      </a:endParaRPr>
                    </a:p>
                  </a:txBody>
                  <a:tcPr anchor="ctr" anchorCtr="1">
                    <a:solidFill>
                      <a:schemeClr val="accent5">
                        <a:lumMod val="40000"/>
                        <a:lumOff val="60000"/>
                      </a:schemeClr>
                    </a:solidFill>
                  </a:tcPr>
                </a:tc>
                <a:tc hMerge="1">
                  <a:txBody>
                    <a:bodyPr/>
                    <a:lstStyle/>
                    <a:p>
                      <a:endParaRPr lang="en-US">
                        <a:cs typeface="B Nazanin" pitchFamily="2" charset="-78"/>
                      </a:endParaRPr>
                    </a:p>
                  </a:txBody>
                  <a:tcPr/>
                </a:tc>
                <a:tc hMerge="1">
                  <a:txBody>
                    <a:bodyPr/>
                    <a:lstStyle/>
                    <a:p>
                      <a:endParaRPr lang="en-US" dirty="0">
                        <a:cs typeface="B Nazanin" pitchFamily="2" charset="-78"/>
                      </a:endParaRPr>
                    </a:p>
                  </a:txBody>
                  <a:tcPr/>
                </a:tc>
                <a:tc hMerge="1">
                  <a:txBody>
                    <a:bodyPr/>
                    <a:lstStyle/>
                    <a:p>
                      <a:endParaRPr lang="en-US">
                        <a:cs typeface="B Nazanin" pitchFamily="2" charset="-78"/>
                      </a:endParaRPr>
                    </a:p>
                  </a:txBody>
                  <a:tcPr/>
                </a:tc>
                <a:tc hMerge="1">
                  <a:txBody>
                    <a:bodyPr/>
                    <a:lstStyle/>
                    <a:p>
                      <a:endParaRPr lang="en-US">
                        <a:cs typeface="B Nazanin" pitchFamily="2" charset="-78"/>
                      </a:endParaRPr>
                    </a:p>
                  </a:txBody>
                  <a:tcPr/>
                </a:tc>
                <a:tc hMerge="1">
                  <a:txBody>
                    <a:bodyPr/>
                    <a:lstStyle/>
                    <a:p>
                      <a:endParaRPr lang="en-US" dirty="0">
                        <a:cs typeface="B Nazanin" pitchFamily="2" charset="-78"/>
                      </a:endParaRPr>
                    </a:p>
                  </a:txBody>
                  <a:tcPr/>
                </a:tc>
                <a:tc rowSpan="2">
                  <a:txBody>
                    <a:bodyPr/>
                    <a:lstStyle/>
                    <a:p>
                      <a:pPr algn="ctr"/>
                      <a:r>
                        <a:rPr lang="fa-IR" sz="1600" b="1" dirty="0" smtClean="0">
                          <a:cs typeface="B Nazanin" pitchFamily="2" charset="-78"/>
                        </a:rPr>
                        <a:t>نام نیروگاه</a:t>
                      </a:r>
                      <a:endParaRPr lang="en-US" sz="1600" b="1" dirty="0">
                        <a:cs typeface="B Nazanin" pitchFamily="2" charset="-78"/>
                      </a:endParaRPr>
                    </a:p>
                  </a:txBody>
                  <a:tcPr anchor="ctr" anchorCtr="1">
                    <a:solidFill>
                      <a:schemeClr val="accent5">
                        <a:lumMod val="40000"/>
                        <a:lumOff val="60000"/>
                      </a:schemeClr>
                    </a:solidFill>
                  </a:tcPr>
                </a:tc>
              </a:tr>
              <a:tr h="955675">
                <a:tc>
                  <a:txBody>
                    <a:bodyPr/>
                    <a:lstStyle/>
                    <a:p>
                      <a:pPr algn="ctr"/>
                      <a:r>
                        <a:rPr lang="fa-IR" sz="1600" b="1" dirty="0" smtClean="0">
                          <a:cs typeface="B Nazanin" pitchFamily="2" charset="-78"/>
                        </a:rPr>
                        <a:t>1400</a:t>
                      </a:r>
                      <a:endParaRPr lang="en-US" sz="1600" b="1" dirty="0">
                        <a:cs typeface="B Nazanin" pitchFamily="2" charset="-78"/>
                      </a:endParaRPr>
                    </a:p>
                  </a:txBody>
                  <a:tcPr anchor="ctr" anchorCtr="1">
                    <a:solidFill>
                      <a:schemeClr val="accent5">
                        <a:lumMod val="40000"/>
                        <a:lumOff val="60000"/>
                      </a:schemeClr>
                    </a:solidFill>
                  </a:tcPr>
                </a:tc>
                <a:tc>
                  <a:txBody>
                    <a:bodyPr/>
                    <a:lstStyle/>
                    <a:p>
                      <a:pPr algn="ctr"/>
                      <a:r>
                        <a:rPr lang="fa-IR" sz="1600" b="1" dirty="0" smtClean="0">
                          <a:cs typeface="B Nazanin" pitchFamily="2" charset="-78"/>
                        </a:rPr>
                        <a:t>1395</a:t>
                      </a:r>
                      <a:endParaRPr lang="en-US" sz="1600" b="1" dirty="0">
                        <a:cs typeface="B Nazanin" pitchFamily="2" charset="-78"/>
                      </a:endParaRPr>
                    </a:p>
                  </a:txBody>
                  <a:tcPr anchor="ctr" anchorCtr="1">
                    <a:solidFill>
                      <a:schemeClr val="accent5">
                        <a:lumMod val="40000"/>
                        <a:lumOff val="60000"/>
                      </a:schemeClr>
                    </a:solidFill>
                  </a:tcPr>
                </a:tc>
                <a:tc>
                  <a:txBody>
                    <a:bodyPr/>
                    <a:lstStyle/>
                    <a:p>
                      <a:pPr algn="ctr"/>
                      <a:r>
                        <a:rPr lang="fa-IR" sz="1600" b="1" dirty="0" smtClean="0">
                          <a:cs typeface="B Nazanin" pitchFamily="2" charset="-78"/>
                        </a:rPr>
                        <a:t>سال  بهره برداری</a:t>
                      </a:r>
                      <a:endParaRPr lang="en-US" sz="1600" b="1" dirty="0">
                        <a:cs typeface="B Nazanin" pitchFamily="2" charset="-78"/>
                      </a:endParaRPr>
                    </a:p>
                  </a:txBody>
                  <a:tcPr anchor="ctr" anchorCtr="1">
                    <a:solidFill>
                      <a:schemeClr val="accent5">
                        <a:lumMod val="40000"/>
                        <a:lumOff val="60000"/>
                      </a:schemeClr>
                    </a:solidFill>
                  </a:tcPr>
                </a:tc>
                <a:tc>
                  <a:txBody>
                    <a:bodyPr/>
                    <a:lstStyle/>
                    <a:p>
                      <a:pPr algn="ctr" rtl="1"/>
                      <a:r>
                        <a:rPr lang="fa-IR" sz="1600" b="1" dirty="0" smtClean="0">
                          <a:cs typeface="B Nazanin" pitchFamily="2" charset="-78"/>
                        </a:rPr>
                        <a:t>وضعیت نیروگاه</a:t>
                      </a:r>
                    </a:p>
                  </a:txBody>
                  <a:tcPr anchor="ctr" anchorCtr="1">
                    <a:solidFill>
                      <a:schemeClr val="accent5">
                        <a:lumMod val="40000"/>
                        <a:lumOff val="60000"/>
                      </a:schemeClr>
                    </a:solidFill>
                  </a:tcPr>
                </a:tc>
                <a:tc>
                  <a:txBody>
                    <a:bodyPr/>
                    <a:lstStyle/>
                    <a:p>
                      <a:pPr algn="ctr" rtl="1"/>
                      <a:r>
                        <a:rPr lang="fa-IR" sz="1600" b="1" dirty="0" smtClean="0">
                          <a:cs typeface="B Nazanin" pitchFamily="2" charset="-78"/>
                        </a:rPr>
                        <a:t>ظرفیت کل </a:t>
                      </a:r>
                      <a:r>
                        <a:rPr lang="en-US" sz="1600" b="1" dirty="0" smtClean="0">
                          <a:cs typeface="B Nazanin" pitchFamily="2" charset="-78"/>
                        </a:rPr>
                        <a:t>(MW) </a:t>
                      </a:r>
                      <a:endParaRPr lang="en-US" sz="1600" b="1" dirty="0">
                        <a:cs typeface="B Nazanin" pitchFamily="2" charset="-78"/>
                      </a:endParaRPr>
                    </a:p>
                  </a:txBody>
                  <a:tcPr anchor="ctr" anchorCtr="1">
                    <a:solidFill>
                      <a:schemeClr val="accent5">
                        <a:lumMod val="40000"/>
                        <a:lumOff val="60000"/>
                      </a:schemeClr>
                    </a:solidFill>
                  </a:tcPr>
                </a:tc>
                <a:tc>
                  <a:txBody>
                    <a:bodyPr/>
                    <a:lstStyle/>
                    <a:p>
                      <a:pPr algn="ctr" rtl="1"/>
                      <a:r>
                        <a:rPr lang="fa-IR" sz="1600" b="1" dirty="0" smtClean="0">
                          <a:cs typeface="B Nazanin" pitchFamily="2" charset="-78"/>
                        </a:rPr>
                        <a:t>ظرفیت  واحد </a:t>
                      </a:r>
                      <a:r>
                        <a:rPr lang="en-US" sz="1600" b="1" dirty="0" smtClean="0">
                          <a:cs typeface="B Nazanin" pitchFamily="2" charset="-78"/>
                        </a:rPr>
                        <a:t>(MW)</a:t>
                      </a:r>
                      <a:endParaRPr lang="en-US" sz="1600" b="1" dirty="0">
                        <a:cs typeface="B Nazanin" pitchFamily="2" charset="-78"/>
                      </a:endParaRPr>
                    </a:p>
                  </a:txBody>
                  <a:tcPr anchor="ctr" anchorCtr="1">
                    <a:solidFill>
                      <a:schemeClr val="accent5">
                        <a:lumMod val="40000"/>
                        <a:lumOff val="60000"/>
                      </a:schemeClr>
                    </a:solidFill>
                  </a:tcPr>
                </a:tc>
                <a:tc>
                  <a:txBody>
                    <a:bodyPr/>
                    <a:lstStyle/>
                    <a:p>
                      <a:pPr algn="ctr"/>
                      <a:r>
                        <a:rPr lang="fa-IR" sz="1600" b="1" dirty="0" smtClean="0">
                          <a:cs typeface="B Nazanin" pitchFamily="2" charset="-78"/>
                        </a:rPr>
                        <a:t>تعداد واحد</a:t>
                      </a:r>
                      <a:endParaRPr lang="en-US" sz="1600" b="1" dirty="0">
                        <a:cs typeface="B Nazanin" pitchFamily="2" charset="-78"/>
                      </a:endParaRPr>
                    </a:p>
                  </a:txBody>
                  <a:tcPr anchor="ctr" anchorCtr="1">
                    <a:solidFill>
                      <a:schemeClr val="accent5">
                        <a:lumMod val="40000"/>
                        <a:lumOff val="60000"/>
                      </a:schemeClr>
                    </a:solidFill>
                  </a:tcPr>
                </a:tc>
                <a:tc>
                  <a:txBody>
                    <a:bodyPr/>
                    <a:lstStyle/>
                    <a:p>
                      <a:pPr algn="ctr"/>
                      <a:r>
                        <a:rPr lang="fa-IR" sz="1600" b="1" dirty="0" smtClean="0">
                          <a:cs typeface="B Nazanin" pitchFamily="2" charset="-78"/>
                        </a:rPr>
                        <a:t>نوع نیروگاه</a:t>
                      </a:r>
                      <a:endParaRPr lang="en-US" sz="1600" b="1" dirty="0">
                        <a:cs typeface="B Nazanin" pitchFamily="2" charset="-78"/>
                      </a:endParaRPr>
                    </a:p>
                  </a:txBody>
                  <a:tcPr anchor="ctr" anchorCtr="1">
                    <a:solidFill>
                      <a:schemeClr val="accent5">
                        <a:lumMod val="40000"/>
                        <a:lumOff val="60000"/>
                      </a:schemeClr>
                    </a:solidFill>
                  </a:tcPr>
                </a:tc>
                <a:tc vMerge="1">
                  <a:txBody>
                    <a:bodyPr/>
                    <a:lstStyle/>
                    <a:p>
                      <a:endParaRPr lang="en-US" dirty="0">
                        <a:cs typeface="B Nazanin" pitchFamily="2" charset="-78"/>
                      </a:endParaRPr>
                    </a:p>
                  </a:txBody>
                  <a:tcPr/>
                </a:tc>
              </a:tr>
              <a:tr h="368300">
                <a:tc rowSpan="2">
                  <a:txBody>
                    <a:bodyPr/>
                    <a:lstStyle/>
                    <a:p>
                      <a:pPr algn="ctr"/>
                      <a:r>
                        <a:rPr lang="fa-IR" sz="2000" dirty="0" smtClean="0">
                          <a:cs typeface="B Nazanin" pitchFamily="2" charset="-78"/>
                        </a:rPr>
                        <a:t>321</a:t>
                      </a:r>
                      <a:endParaRPr lang="en-US" sz="2000" dirty="0">
                        <a:cs typeface="B Nazanin" pitchFamily="2" charset="-78"/>
                      </a:endParaRPr>
                    </a:p>
                  </a:txBody>
                  <a:tcPr anchor="ctr" anchorCtr="1"/>
                </a:tc>
                <a:tc rowSpan="2">
                  <a:txBody>
                    <a:bodyPr/>
                    <a:lstStyle/>
                    <a:p>
                      <a:pPr algn="ctr"/>
                      <a:r>
                        <a:rPr lang="fa-IR" sz="2000" dirty="0" smtClean="0">
                          <a:cs typeface="B Nazanin" pitchFamily="2" charset="-78"/>
                        </a:rPr>
                        <a:t>0</a:t>
                      </a:r>
                      <a:endParaRPr lang="en-US" sz="2000" dirty="0">
                        <a:cs typeface="B Nazanin" pitchFamily="2" charset="-78"/>
                      </a:endParaRPr>
                    </a:p>
                  </a:txBody>
                  <a:tcPr anchor="ctr" anchorCtr="1"/>
                </a:tc>
                <a:tc>
                  <a:txBody>
                    <a:bodyPr/>
                    <a:lstStyle/>
                    <a:p>
                      <a:pPr algn="ctr"/>
                      <a:r>
                        <a:rPr lang="fa-IR" sz="1800" dirty="0" smtClean="0">
                          <a:cs typeface="B Nazanin" pitchFamily="2" charset="-78"/>
                        </a:rPr>
                        <a:t>84-83</a:t>
                      </a:r>
                      <a:endParaRPr lang="en-US" sz="1800" dirty="0">
                        <a:cs typeface="B Nazanin" pitchFamily="2" charset="-78"/>
                      </a:endParaRPr>
                    </a:p>
                  </a:txBody>
                  <a:tcPr anchor="ctr" anchorCtr="1"/>
                </a:tc>
                <a:tc>
                  <a:txBody>
                    <a:bodyPr/>
                    <a:lstStyle/>
                    <a:p>
                      <a:pPr algn="ctr"/>
                      <a:r>
                        <a:rPr lang="fa-IR" sz="1800" dirty="0" smtClean="0">
                          <a:cs typeface="B Nazanin" pitchFamily="2" charset="-78"/>
                        </a:rPr>
                        <a:t>موجود</a:t>
                      </a:r>
                      <a:endParaRPr lang="en-US" sz="1800" dirty="0">
                        <a:cs typeface="B Nazanin" pitchFamily="2" charset="-78"/>
                      </a:endParaRPr>
                    </a:p>
                  </a:txBody>
                  <a:tcPr anchor="ctr" anchorCtr="1"/>
                </a:tc>
                <a:tc>
                  <a:txBody>
                    <a:bodyPr/>
                    <a:lstStyle/>
                    <a:p>
                      <a:pPr algn="ctr"/>
                      <a:r>
                        <a:rPr lang="fa-IR" sz="2000" dirty="0" smtClean="0">
                          <a:cs typeface="B Nazanin" pitchFamily="2" charset="-78"/>
                        </a:rPr>
                        <a:t>990</a:t>
                      </a:r>
                      <a:endParaRPr lang="en-US" sz="2000" dirty="0">
                        <a:cs typeface="B Nazanin" pitchFamily="2" charset="-78"/>
                      </a:endParaRPr>
                    </a:p>
                  </a:txBody>
                  <a:tcPr anchor="ctr" anchorCtr="1"/>
                </a:tc>
                <a:tc>
                  <a:txBody>
                    <a:bodyPr/>
                    <a:lstStyle/>
                    <a:p>
                      <a:pPr algn="ctr"/>
                      <a:r>
                        <a:rPr lang="fa-IR" sz="2000" dirty="0" smtClean="0">
                          <a:cs typeface="B Nazanin" pitchFamily="2" charset="-78"/>
                        </a:rPr>
                        <a:t>165</a:t>
                      </a:r>
                      <a:endParaRPr lang="en-US" sz="2000" dirty="0">
                        <a:cs typeface="B Nazanin" pitchFamily="2" charset="-78"/>
                      </a:endParaRPr>
                    </a:p>
                  </a:txBody>
                  <a:tcPr anchor="ctr" anchorCtr="1"/>
                </a:tc>
                <a:tc>
                  <a:txBody>
                    <a:bodyPr/>
                    <a:lstStyle/>
                    <a:p>
                      <a:pPr algn="ctr"/>
                      <a:r>
                        <a:rPr lang="fa-IR" sz="2000" dirty="0" smtClean="0">
                          <a:cs typeface="B Nazanin" pitchFamily="2" charset="-78"/>
                        </a:rPr>
                        <a:t>6</a:t>
                      </a:r>
                      <a:endParaRPr lang="en-US" sz="2000" dirty="0">
                        <a:cs typeface="B Nazanin" pitchFamily="2" charset="-78"/>
                      </a:endParaRPr>
                    </a:p>
                  </a:txBody>
                  <a:tcPr anchor="ctr" anchorCtr="1"/>
                </a:tc>
                <a:tc>
                  <a:txBody>
                    <a:bodyPr/>
                    <a:lstStyle/>
                    <a:p>
                      <a:pPr algn="ctr"/>
                      <a:r>
                        <a:rPr lang="fa-IR" sz="1800" dirty="0" smtClean="0">
                          <a:cs typeface="B Nazanin" pitchFamily="2" charset="-78"/>
                        </a:rPr>
                        <a:t>گازی</a:t>
                      </a:r>
                      <a:endParaRPr lang="en-US" sz="1800" dirty="0">
                        <a:cs typeface="B Nazanin" pitchFamily="2" charset="-78"/>
                      </a:endParaRPr>
                    </a:p>
                  </a:txBody>
                  <a:tcPr anchor="ctr" anchorCtr="1"/>
                </a:tc>
                <a:tc rowSpan="2">
                  <a:txBody>
                    <a:bodyPr/>
                    <a:lstStyle/>
                    <a:p>
                      <a:pPr algn="ctr"/>
                      <a:r>
                        <a:rPr lang="fa-IR" sz="1800" dirty="0" smtClean="0">
                          <a:cs typeface="B Nazanin" pitchFamily="2" charset="-78"/>
                        </a:rPr>
                        <a:t>خلیج فارس</a:t>
                      </a:r>
                      <a:endParaRPr lang="en-US" sz="1800" dirty="0">
                        <a:cs typeface="B Nazanin" pitchFamily="2" charset="-78"/>
                      </a:endParaRPr>
                    </a:p>
                  </a:txBody>
                  <a:tcPr anchor="ctr" anchorCtr="1"/>
                </a:tc>
              </a:tr>
              <a:tr h="368300">
                <a:tc vMerge="1">
                  <a:txBody>
                    <a:bodyPr/>
                    <a:lstStyle/>
                    <a:p>
                      <a:endParaRPr lang="en-US" dirty="0">
                        <a:cs typeface="B Nazanin" pitchFamily="2" charset="-78"/>
                      </a:endParaRPr>
                    </a:p>
                  </a:txBody>
                  <a:tcPr/>
                </a:tc>
                <a:tc vMerge="1">
                  <a:txBody>
                    <a:bodyPr/>
                    <a:lstStyle/>
                    <a:p>
                      <a:endParaRPr lang="en-US" dirty="0">
                        <a:cs typeface="B Nazanin" pitchFamily="2" charset="-78"/>
                      </a:endParaRPr>
                    </a:p>
                  </a:txBody>
                  <a:tcPr/>
                </a:tc>
                <a:tc>
                  <a:txBody>
                    <a:bodyPr/>
                    <a:lstStyle/>
                    <a:p>
                      <a:pPr algn="ctr"/>
                      <a:r>
                        <a:rPr lang="fa-IR" sz="1800" dirty="0" smtClean="0">
                          <a:cs typeface="B Nazanin" pitchFamily="2" charset="-78"/>
                        </a:rPr>
                        <a:t>97-96</a:t>
                      </a:r>
                      <a:endParaRPr lang="en-US" sz="1800" dirty="0">
                        <a:cs typeface="B Nazanin" pitchFamily="2" charset="-78"/>
                      </a:endParaRPr>
                    </a:p>
                  </a:txBody>
                  <a:tcPr anchor="ctr" anchorCtr="1"/>
                </a:tc>
                <a:tc>
                  <a:txBody>
                    <a:bodyPr/>
                    <a:lstStyle/>
                    <a:p>
                      <a:pPr algn="ctr"/>
                      <a:r>
                        <a:rPr lang="fa-IR" sz="1800" dirty="0" smtClean="0">
                          <a:cs typeface="B Nazanin" pitchFamily="2" charset="-78"/>
                        </a:rPr>
                        <a:t>برنامه ریزی شده</a:t>
                      </a:r>
                      <a:endParaRPr lang="en-US" sz="1800" dirty="0">
                        <a:cs typeface="B Nazanin" pitchFamily="2" charset="-78"/>
                      </a:endParaRPr>
                    </a:p>
                  </a:txBody>
                  <a:tcPr anchor="ctr" anchorCtr="1"/>
                </a:tc>
                <a:tc>
                  <a:txBody>
                    <a:bodyPr/>
                    <a:lstStyle/>
                    <a:p>
                      <a:pPr algn="ctr"/>
                      <a:r>
                        <a:rPr lang="fa-IR" sz="2000" dirty="0" smtClean="0">
                          <a:cs typeface="B Nazanin" pitchFamily="2" charset="-78"/>
                        </a:rPr>
                        <a:t>480</a:t>
                      </a:r>
                      <a:endParaRPr lang="en-US" sz="2000" dirty="0">
                        <a:cs typeface="B Nazanin" pitchFamily="2" charset="-78"/>
                      </a:endParaRPr>
                    </a:p>
                  </a:txBody>
                  <a:tcPr anchor="ctr" anchorCtr="1"/>
                </a:tc>
                <a:tc>
                  <a:txBody>
                    <a:bodyPr/>
                    <a:lstStyle/>
                    <a:p>
                      <a:pPr algn="ctr"/>
                      <a:r>
                        <a:rPr lang="fa-IR" sz="2000" dirty="0" smtClean="0">
                          <a:cs typeface="B Nazanin" pitchFamily="2" charset="-78"/>
                        </a:rPr>
                        <a:t>160</a:t>
                      </a:r>
                      <a:endParaRPr lang="en-US" sz="2000" dirty="0">
                        <a:cs typeface="B Nazanin" pitchFamily="2" charset="-78"/>
                      </a:endParaRPr>
                    </a:p>
                  </a:txBody>
                  <a:tcPr anchor="ctr" anchorCtr="1"/>
                </a:tc>
                <a:tc>
                  <a:txBody>
                    <a:bodyPr/>
                    <a:lstStyle/>
                    <a:p>
                      <a:pPr algn="ctr"/>
                      <a:r>
                        <a:rPr lang="fa-IR" sz="2000" dirty="0" smtClean="0">
                          <a:cs typeface="B Nazanin" pitchFamily="2" charset="-78"/>
                        </a:rPr>
                        <a:t>3</a:t>
                      </a:r>
                      <a:endParaRPr lang="en-US" sz="2000" dirty="0">
                        <a:cs typeface="B Nazanin" pitchFamily="2" charset="-78"/>
                      </a:endParaRPr>
                    </a:p>
                  </a:txBody>
                  <a:tcPr anchor="ctr" anchorCtr="1"/>
                </a:tc>
                <a:tc>
                  <a:txBody>
                    <a:bodyPr/>
                    <a:lstStyle/>
                    <a:p>
                      <a:pPr algn="ctr"/>
                      <a:r>
                        <a:rPr lang="fa-IR" sz="1800" dirty="0" smtClean="0">
                          <a:cs typeface="B Nazanin" pitchFamily="2" charset="-78"/>
                        </a:rPr>
                        <a:t>بخش بخار</a:t>
                      </a:r>
                      <a:endParaRPr lang="en-US" sz="1800" dirty="0">
                        <a:cs typeface="B Nazanin" pitchFamily="2" charset="-78"/>
                      </a:endParaRPr>
                    </a:p>
                  </a:txBody>
                  <a:tcPr anchor="ctr" anchorCtr="1"/>
                </a:tc>
                <a:tc vMerge="1">
                  <a:txBody>
                    <a:bodyPr/>
                    <a:lstStyle/>
                    <a:p>
                      <a:endParaRPr lang="en-US" dirty="0">
                        <a:cs typeface="B Nazanin" pitchFamily="2" charset="-78"/>
                      </a:endParaRPr>
                    </a:p>
                  </a:txBody>
                  <a:tcPr/>
                </a:tc>
              </a:tr>
              <a:tr h="368300">
                <a:tc>
                  <a:txBody>
                    <a:bodyPr/>
                    <a:lstStyle/>
                    <a:p>
                      <a:pPr algn="ctr"/>
                      <a:r>
                        <a:rPr lang="fa-IR" sz="2000" dirty="0" smtClean="0">
                          <a:cs typeface="B Nazanin" pitchFamily="2" charset="-78"/>
                        </a:rPr>
                        <a:t>18</a:t>
                      </a:r>
                      <a:endParaRPr lang="en-US" sz="2000" dirty="0">
                        <a:cs typeface="B Nazanin" pitchFamily="2" charset="-78"/>
                      </a:endParaRPr>
                    </a:p>
                  </a:txBody>
                  <a:tcPr anchor="ctr" anchorCtr="1"/>
                </a:tc>
                <a:tc>
                  <a:txBody>
                    <a:bodyPr/>
                    <a:lstStyle/>
                    <a:p>
                      <a:pPr algn="ctr"/>
                      <a:r>
                        <a:rPr lang="fa-IR" sz="2000" dirty="0" smtClean="0">
                          <a:cs typeface="B Nazanin" pitchFamily="2" charset="-78"/>
                        </a:rPr>
                        <a:t>18</a:t>
                      </a:r>
                      <a:endParaRPr lang="en-US" sz="2000" dirty="0">
                        <a:cs typeface="B Nazanin" pitchFamily="2" charset="-78"/>
                      </a:endParaRPr>
                    </a:p>
                  </a:txBody>
                  <a:tcPr anchor="ctr" anchorCtr="1"/>
                </a:tc>
                <a:tc>
                  <a:txBody>
                    <a:bodyPr/>
                    <a:lstStyle/>
                    <a:p>
                      <a:pPr algn="ctr"/>
                      <a:r>
                        <a:rPr lang="fa-IR" sz="1800" dirty="0" smtClean="0">
                          <a:cs typeface="B Nazanin" pitchFamily="2" charset="-78"/>
                        </a:rPr>
                        <a:t>81</a:t>
                      </a:r>
                      <a:endParaRPr lang="en-US" sz="1800" dirty="0">
                        <a:cs typeface="B Nazanin" pitchFamily="2" charset="-78"/>
                      </a:endParaRPr>
                    </a:p>
                  </a:txBody>
                  <a:tcPr anchor="ctr" anchorCtr="1"/>
                </a:tc>
                <a:tc>
                  <a:txBody>
                    <a:bodyPr/>
                    <a:lstStyle/>
                    <a:p>
                      <a:pPr algn="ctr"/>
                      <a:r>
                        <a:rPr lang="fa-IR" sz="1800" dirty="0" smtClean="0">
                          <a:cs typeface="B Nazanin" pitchFamily="2" charset="-78"/>
                        </a:rPr>
                        <a:t>موجود</a:t>
                      </a:r>
                      <a:endParaRPr lang="en-US" sz="1800" dirty="0">
                        <a:cs typeface="B Nazanin" pitchFamily="2" charset="-78"/>
                      </a:endParaRPr>
                    </a:p>
                  </a:txBody>
                  <a:tcPr anchor="ctr" anchorCtr="1"/>
                </a:tc>
                <a:tc>
                  <a:txBody>
                    <a:bodyPr/>
                    <a:lstStyle/>
                    <a:p>
                      <a:pPr algn="ctr"/>
                      <a:r>
                        <a:rPr lang="fa-IR" sz="2000" dirty="0" smtClean="0">
                          <a:cs typeface="B Nazanin" pitchFamily="2" charset="-78"/>
                        </a:rPr>
                        <a:t>50</a:t>
                      </a:r>
                      <a:endParaRPr lang="en-US" sz="2000" dirty="0">
                        <a:cs typeface="B Nazanin" pitchFamily="2" charset="-78"/>
                      </a:endParaRPr>
                    </a:p>
                  </a:txBody>
                  <a:tcPr anchor="ctr" anchorCtr="1"/>
                </a:tc>
                <a:tc>
                  <a:txBody>
                    <a:bodyPr/>
                    <a:lstStyle/>
                    <a:p>
                      <a:pPr algn="ctr"/>
                      <a:r>
                        <a:rPr lang="fa-IR" sz="2000" dirty="0" smtClean="0">
                          <a:cs typeface="B Nazanin" pitchFamily="2" charset="-78"/>
                        </a:rPr>
                        <a:t>25</a:t>
                      </a:r>
                      <a:endParaRPr lang="en-US" sz="2000" dirty="0">
                        <a:cs typeface="B Nazanin" pitchFamily="2" charset="-78"/>
                      </a:endParaRPr>
                    </a:p>
                  </a:txBody>
                  <a:tcPr anchor="ctr" anchorCtr="1"/>
                </a:tc>
                <a:tc>
                  <a:txBody>
                    <a:bodyPr/>
                    <a:lstStyle/>
                    <a:p>
                      <a:pPr algn="ctr"/>
                      <a:r>
                        <a:rPr lang="fa-IR" sz="2000" dirty="0" smtClean="0">
                          <a:cs typeface="B Nazanin" pitchFamily="2" charset="-78"/>
                        </a:rPr>
                        <a:t>2</a:t>
                      </a:r>
                      <a:endParaRPr lang="en-US" sz="2000" dirty="0">
                        <a:cs typeface="B Nazanin" pitchFamily="2" charset="-78"/>
                      </a:endParaRPr>
                    </a:p>
                  </a:txBody>
                  <a:tcPr anchor="ctr" anchorCtr="1"/>
                </a:tc>
                <a:tc>
                  <a:txBody>
                    <a:bodyPr/>
                    <a:lstStyle/>
                    <a:p>
                      <a:pPr algn="ctr"/>
                      <a:r>
                        <a:rPr lang="fa-IR" sz="1800" dirty="0" smtClean="0">
                          <a:cs typeface="B Nazanin" pitchFamily="2" charset="-78"/>
                        </a:rPr>
                        <a:t>گازی</a:t>
                      </a:r>
                      <a:endParaRPr lang="en-US" sz="1800" dirty="0">
                        <a:cs typeface="B Nazanin" pitchFamily="2" charset="-78"/>
                      </a:endParaRPr>
                    </a:p>
                  </a:txBody>
                  <a:tcPr anchor="ctr" anchorCtr="1"/>
                </a:tc>
                <a:tc>
                  <a:txBody>
                    <a:bodyPr/>
                    <a:lstStyle/>
                    <a:p>
                      <a:pPr algn="ctr"/>
                      <a:r>
                        <a:rPr lang="fa-IR" sz="1800" dirty="0" smtClean="0">
                          <a:cs typeface="B Nazanin" pitchFamily="2" charset="-78"/>
                        </a:rPr>
                        <a:t>بندرعباس</a:t>
                      </a:r>
                      <a:endParaRPr lang="en-US" sz="1800" dirty="0">
                        <a:cs typeface="B Nazanin" pitchFamily="2" charset="-78"/>
                      </a:endParaRPr>
                    </a:p>
                  </a:txBody>
                  <a:tcPr anchor="ctr" anchorCtr="1"/>
                </a:tc>
              </a:tr>
              <a:tr h="368300">
                <a:tc rowSpan="2">
                  <a:txBody>
                    <a:bodyPr/>
                    <a:lstStyle/>
                    <a:p>
                      <a:pPr algn="ctr"/>
                      <a:r>
                        <a:rPr lang="fa-IR" sz="2000" dirty="0" smtClean="0">
                          <a:cs typeface="B Nazanin" pitchFamily="2" charset="-78"/>
                        </a:rPr>
                        <a:t>214</a:t>
                      </a:r>
                      <a:endParaRPr lang="en-US" sz="2000" dirty="0">
                        <a:cs typeface="B Nazanin" pitchFamily="2" charset="-78"/>
                      </a:endParaRPr>
                    </a:p>
                  </a:txBody>
                  <a:tcPr anchor="ctr" anchorCtr="1"/>
                </a:tc>
                <a:tc rowSpan="2">
                  <a:txBody>
                    <a:bodyPr/>
                    <a:lstStyle/>
                    <a:p>
                      <a:pPr algn="ctr"/>
                      <a:r>
                        <a:rPr lang="fa-IR" sz="2000" dirty="0" smtClean="0">
                          <a:cs typeface="B Nazanin" pitchFamily="2" charset="-78"/>
                        </a:rPr>
                        <a:t>0</a:t>
                      </a:r>
                      <a:endParaRPr lang="en-US" sz="2000" dirty="0">
                        <a:cs typeface="B Nazanin" pitchFamily="2" charset="-78"/>
                      </a:endParaRPr>
                    </a:p>
                  </a:txBody>
                  <a:tcPr anchor="ctr" anchorCtr="1"/>
                </a:tc>
                <a:tc>
                  <a:txBody>
                    <a:bodyPr/>
                    <a:lstStyle/>
                    <a:p>
                      <a:pPr algn="ctr"/>
                      <a:r>
                        <a:rPr lang="fa-IR" sz="1800" dirty="0" smtClean="0">
                          <a:cs typeface="B Nazanin" pitchFamily="2" charset="-78"/>
                        </a:rPr>
                        <a:t>94</a:t>
                      </a:r>
                      <a:endParaRPr lang="en-US" sz="1800" dirty="0">
                        <a:cs typeface="B Nazanin" pitchFamily="2" charset="-78"/>
                      </a:endParaRPr>
                    </a:p>
                  </a:txBody>
                  <a:tcPr anchor="ctr" anchorCtr="1"/>
                </a:tc>
                <a:tc>
                  <a:txBody>
                    <a:bodyPr/>
                    <a:lstStyle/>
                    <a:p>
                      <a:pPr algn="ctr"/>
                      <a:r>
                        <a:rPr lang="fa-IR" sz="1800" dirty="0" smtClean="0">
                          <a:cs typeface="B Nazanin" pitchFamily="2" charset="-78"/>
                        </a:rPr>
                        <a:t>در دست احداث</a:t>
                      </a:r>
                      <a:endParaRPr lang="en-US" sz="1800" dirty="0">
                        <a:cs typeface="B Nazanin" pitchFamily="2" charset="-78"/>
                      </a:endParaRPr>
                    </a:p>
                  </a:txBody>
                  <a:tcPr anchor="ctr" anchorCtr="1"/>
                </a:tc>
                <a:tc>
                  <a:txBody>
                    <a:bodyPr/>
                    <a:lstStyle/>
                    <a:p>
                      <a:pPr algn="ctr"/>
                      <a:r>
                        <a:rPr lang="fa-IR" sz="2000" dirty="0" smtClean="0">
                          <a:cs typeface="B Nazanin" pitchFamily="2" charset="-78"/>
                        </a:rPr>
                        <a:t>648</a:t>
                      </a:r>
                      <a:endParaRPr lang="en-US" sz="2000" dirty="0">
                        <a:cs typeface="B Nazanin" pitchFamily="2" charset="-78"/>
                      </a:endParaRPr>
                    </a:p>
                  </a:txBody>
                  <a:tcPr anchor="ctr" anchorCtr="1"/>
                </a:tc>
                <a:tc>
                  <a:txBody>
                    <a:bodyPr/>
                    <a:lstStyle/>
                    <a:p>
                      <a:pPr algn="ctr"/>
                      <a:r>
                        <a:rPr lang="fa-IR" sz="2000" dirty="0" smtClean="0">
                          <a:cs typeface="B Nazanin" pitchFamily="2" charset="-78"/>
                        </a:rPr>
                        <a:t>162</a:t>
                      </a:r>
                      <a:endParaRPr lang="en-US" sz="2000" dirty="0">
                        <a:cs typeface="B Nazanin" pitchFamily="2" charset="-78"/>
                      </a:endParaRPr>
                    </a:p>
                  </a:txBody>
                  <a:tcPr anchor="ctr" anchorCtr="1"/>
                </a:tc>
                <a:tc>
                  <a:txBody>
                    <a:bodyPr/>
                    <a:lstStyle/>
                    <a:p>
                      <a:pPr algn="ctr"/>
                      <a:r>
                        <a:rPr lang="fa-IR" sz="2000" dirty="0" smtClean="0">
                          <a:cs typeface="B Nazanin" pitchFamily="2" charset="-78"/>
                        </a:rPr>
                        <a:t>4</a:t>
                      </a:r>
                      <a:endParaRPr lang="en-US" sz="2000" dirty="0">
                        <a:cs typeface="B Nazanin" pitchFamily="2" charset="-78"/>
                      </a:endParaRPr>
                    </a:p>
                  </a:txBody>
                  <a:tcPr anchor="ctr" anchorCtr="1"/>
                </a:tc>
                <a:tc>
                  <a:txBody>
                    <a:bodyPr/>
                    <a:lstStyle/>
                    <a:p>
                      <a:pPr algn="ctr"/>
                      <a:r>
                        <a:rPr lang="fa-IR" sz="1800" dirty="0" smtClean="0">
                          <a:cs typeface="B Nazanin" pitchFamily="2" charset="-78"/>
                        </a:rPr>
                        <a:t>سیکل-گاز</a:t>
                      </a:r>
                      <a:endParaRPr lang="en-US" sz="1800" dirty="0">
                        <a:cs typeface="B Nazanin" pitchFamily="2" charset="-78"/>
                      </a:endParaRPr>
                    </a:p>
                  </a:txBody>
                  <a:tcPr anchor="ctr" anchorCtr="1"/>
                </a:tc>
                <a:tc rowSpan="2">
                  <a:txBody>
                    <a:bodyPr/>
                    <a:lstStyle/>
                    <a:p>
                      <a:pPr algn="ctr"/>
                      <a:r>
                        <a:rPr lang="fa-IR" sz="1800" dirty="0" smtClean="0">
                          <a:cs typeface="B Nazanin" pitchFamily="2" charset="-78"/>
                        </a:rPr>
                        <a:t>گنو</a:t>
                      </a:r>
                      <a:endParaRPr lang="en-US" sz="1800" dirty="0">
                        <a:cs typeface="B Nazanin" pitchFamily="2" charset="-78"/>
                      </a:endParaRPr>
                    </a:p>
                  </a:txBody>
                  <a:tcPr anchor="ctr" anchorCtr="1"/>
                </a:tc>
              </a:tr>
              <a:tr h="368300">
                <a:tc vMerge="1">
                  <a:txBody>
                    <a:bodyPr/>
                    <a:lstStyle/>
                    <a:p>
                      <a:endParaRPr lang="en-US" dirty="0">
                        <a:cs typeface="B Nazanin" pitchFamily="2" charset="-78"/>
                      </a:endParaRPr>
                    </a:p>
                  </a:txBody>
                  <a:tcPr/>
                </a:tc>
                <a:tc vMerge="1">
                  <a:txBody>
                    <a:bodyPr/>
                    <a:lstStyle/>
                    <a:p>
                      <a:endParaRPr lang="en-US" dirty="0">
                        <a:cs typeface="B Nazanin" pitchFamily="2" charset="-78"/>
                      </a:endParaRPr>
                    </a:p>
                  </a:txBody>
                  <a:tcPr/>
                </a:tc>
                <a:tc>
                  <a:txBody>
                    <a:bodyPr/>
                    <a:lstStyle/>
                    <a:p>
                      <a:pPr algn="ctr"/>
                      <a:r>
                        <a:rPr lang="fa-IR" sz="1800" dirty="0" smtClean="0">
                          <a:cs typeface="B Nazanin" pitchFamily="2" charset="-78"/>
                        </a:rPr>
                        <a:t>97-96</a:t>
                      </a:r>
                      <a:endParaRPr lang="en-US" sz="1800" dirty="0">
                        <a:cs typeface="B Nazanin" pitchFamily="2" charset="-78"/>
                      </a:endParaRPr>
                    </a:p>
                  </a:txBody>
                  <a:tcPr anchor="ctr" anchorCtr="1"/>
                </a:tc>
                <a:tc>
                  <a:txBody>
                    <a:bodyPr/>
                    <a:lstStyle/>
                    <a:p>
                      <a:pPr algn="ctr"/>
                      <a:r>
                        <a:rPr lang="fa-IR" sz="1800" dirty="0" smtClean="0">
                          <a:cs typeface="B Nazanin" pitchFamily="2" charset="-78"/>
                        </a:rPr>
                        <a:t>برنامه ریزی شده</a:t>
                      </a:r>
                      <a:endParaRPr lang="en-US" sz="1800" dirty="0">
                        <a:cs typeface="B Nazanin" pitchFamily="2" charset="-78"/>
                      </a:endParaRPr>
                    </a:p>
                  </a:txBody>
                  <a:tcPr anchor="ctr" anchorCtr="1"/>
                </a:tc>
                <a:tc>
                  <a:txBody>
                    <a:bodyPr/>
                    <a:lstStyle/>
                    <a:p>
                      <a:pPr algn="ctr"/>
                      <a:r>
                        <a:rPr lang="fa-IR" sz="2000" dirty="0" smtClean="0">
                          <a:cs typeface="B Nazanin" pitchFamily="2" charset="-78"/>
                        </a:rPr>
                        <a:t>320</a:t>
                      </a:r>
                      <a:endParaRPr lang="en-US" sz="2000" dirty="0">
                        <a:cs typeface="B Nazanin" pitchFamily="2" charset="-78"/>
                      </a:endParaRPr>
                    </a:p>
                  </a:txBody>
                  <a:tcPr anchor="ctr" anchorCtr="1"/>
                </a:tc>
                <a:tc>
                  <a:txBody>
                    <a:bodyPr/>
                    <a:lstStyle/>
                    <a:p>
                      <a:pPr algn="ctr"/>
                      <a:r>
                        <a:rPr lang="fa-IR" sz="2000" dirty="0" smtClean="0">
                          <a:cs typeface="B Nazanin" pitchFamily="2" charset="-78"/>
                        </a:rPr>
                        <a:t>160</a:t>
                      </a:r>
                      <a:endParaRPr lang="en-US" sz="2000" dirty="0">
                        <a:cs typeface="B Nazanin" pitchFamily="2" charset="-78"/>
                      </a:endParaRPr>
                    </a:p>
                  </a:txBody>
                  <a:tcPr anchor="ctr" anchorCtr="1"/>
                </a:tc>
                <a:tc>
                  <a:txBody>
                    <a:bodyPr/>
                    <a:lstStyle/>
                    <a:p>
                      <a:pPr algn="ctr"/>
                      <a:r>
                        <a:rPr lang="fa-IR" sz="2000" dirty="0" smtClean="0">
                          <a:cs typeface="B Nazanin" pitchFamily="2" charset="-78"/>
                        </a:rPr>
                        <a:t>2</a:t>
                      </a:r>
                      <a:endParaRPr lang="en-US" sz="2000" dirty="0">
                        <a:cs typeface="B Nazanin" pitchFamily="2" charset="-78"/>
                      </a:endParaRPr>
                    </a:p>
                  </a:txBody>
                  <a:tcPr anchor="ctr" anchorCtr="1"/>
                </a:tc>
                <a:tc>
                  <a:txBody>
                    <a:bodyPr/>
                    <a:lstStyle/>
                    <a:p>
                      <a:pPr algn="ctr"/>
                      <a:r>
                        <a:rPr lang="fa-IR" sz="1800" dirty="0" smtClean="0">
                          <a:cs typeface="B Nazanin" pitchFamily="2" charset="-78"/>
                        </a:rPr>
                        <a:t>سیکل-بخار</a:t>
                      </a:r>
                      <a:endParaRPr lang="en-US" sz="1800" dirty="0">
                        <a:cs typeface="B Nazanin" pitchFamily="2" charset="-78"/>
                      </a:endParaRPr>
                    </a:p>
                  </a:txBody>
                  <a:tcPr anchor="ctr" anchorCtr="1"/>
                </a:tc>
                <a:tc vMerge="1">
                  <a:txBody>
                    <a:bodyPr/>
                    <a:lstStyle/>
                    <a:p>
                      <a:endParaRPr lang="en-US" dirty="0">
                        <a:cs typeface="B Nazanin" pitchFamily="2" charset="-78"/>
                      </a:endParaRPr>
                    </a:p>
                  </a:txBody>
                  <a:tcPr/>
                </a:tc>
              </a:tr>
              <a:tr h="368300">
                <a:tc>
                  <a:txBody>
                    <a:bodyPr/>
                    <a:lstStyle/>
                    <a:p>
                      <a:pPr algn="ctr"/>
                      <a:r>
                        <a:rPr lang="fa-IR" sz="2000" dirty="0" smtClean="0">
                          <a:cs typeface="B Nazanin" pitchFamily="2" charset="-78"/>
                        </a:rPr>
                        <a:t>214</a:t>
                      </a:r>
                      <a:endParaRPr lang="en-US" sz="2000" dirty="0">
                        <a:cs typeface="B Nazanin" pitchFamily="2" charset="-78"/>
                      </a:endParaRPr>
                    </a:p>
                  </a:txBody>
                  <a:tcPr anchor="ctr" anchorCtr="1"/>
                </a:tc>
                <a:tc>
                  <a:txBody>
                    <a:bodyPr/>
                    <a:lstStyle/>
                    <a:p>
                      <a:pPr algn="ctr"/>
                      <a:r>
                        <a:rPr lang="fa-IR" sz="2000" dirty="0" smtClean="0">
                          <a:cs typeface="B Nazanin" pitchFamily="2" charset="-78"/>
                        </a:rPr>
                        <a:t>0</a:t>
                      </a:r>
                      <a:endParaRPr lang="en-US" sz="2000" dirty="0">
                        <a:cs typeface="B Nazanin" pitchFamily="2" charset="-78"/>
                      </a:endParaRPr>
                    </a:p>
                  </a:txBody>
                  <a:tcPr anchor="ctr" anchorCtr="1"/>
                </a:tc>
                <a:tc>
                  <a:txBody>
                    <a:bodyPr/>
                    <a:lstStyle/>
                    <a:p>
                      <a:pPr algn="ctr"/>
                      <a:r>
                        <a:rPr lang="fa-IR" sz="1800" dirty="0" smtClean="0">
                          <a:cs typeface="B Nazanin" pitchFamily="2" charset="-78"/>
                        </a:rPr>
                        <a:t>99 به بعد</a:t>
                      </a:r>
                      <a:endParaRPr lang="en-US" sz="1800" dirty="0">
                        <a:cs typeface="B Nazanin" pitchFamily="2" charset="-78"/>
                      </a:endParaRPr>
                    </a:p>
                  </a:txBody>
                  <a:tcPr anchor="ctr" anchorCtr="1"/>
                </a:tc>
                <a:tc>
                  <a:txBody>
                    <a:bodyPr/>
                    <a:lstStyle/>
                    <a:p>
                      <a:pPr algn="ctr"/>
                      <a:r>
                        <a:rPr lang="fa-IR" sz="1800" dirty="0" smtClean="0">
                          <a:cs typeface="B Nazanin" pitchFamily="2" charset="-78"/>
                        </a:rPr>
                        <a:t>برنامه ریزی شده</a:t>
                      </a:r>
                      <a:endParaRPr lang="en-US" sz="1800" dirty="0">
                        <a:cs typeface="B Nazanin" pitchFamily="2" charset="-78"/>
                      </a:endParaRPr>
                    </a:p>
                  </a:txBody>
                  <a:tcPr anchor="ctr" anchorCtr="1"/>
                </a:tc>
                <a:tc>
                  <a:txBody>
                    <a:bodyPr/>
                    <a:lstStyle/>
                    <a:p>
                      <a:pPr algn="ctr"/>
                      <a:r>
                        <a:rPr lang="fa-IR" sz="2000" dirty="0" smtClean="0">
                          <a:cs typeface="B Nazanin" pitchFamily="2" charset="-78"/>
                        </a:rPr>
                        <a:t>650</a:t>
                      </a:r>
                      <a:endParaRPr lang="en-US" sz="2000" dirty="0">
                        <a:cs typeface="B Nazanin" pitchFamily="2" charset="-78"/>
                      </a:endParaRPr>
                    </a:p>
                  </a:txBody>
                  <a:tcPr anchor="ctr" anchorCtr="1"/>
                </a:tc>
                <a:tc>
                  <a:txBody>
                    <a:bodyPr/>
                    <a:lstStyle/>
                    <a:p>
                      <a:pPr algn="ctr"/>
                      <a:r>
                        <a:rPr lang="fa-IR" sz="2000" dirty="0" smtClean="0">
                          <a:cs typeface="B Nazanin" pitchFamily="2" charset="-78"/>
                        </a:rPr>
                        <a:t>325</a:t>
                      </a:r>
                      <a:endParaRPr lang="en-US" sz="2000" dirty="0">
                        <a:cs typeface="B Nazanin" pitchFamily="2" charset="-78"/>
                      </a:endParaRPr>
                    </a:p>
                  </a:txBody>
                  <a:tcPr anchor="ctr" anchorCtr="1"/>
                </a:tc>
                <a:tc>
                  <a:txBody>
                    <a:bodyPr/>
                    <a:lstStyle/>
                    <a:p>
                      <a:pPr algn="ctr"/>
                      <a:r>
                        <a:rPr lang="fa-IR" sz="2000" dirty="0" smtClean="0">
                          <a:cs typeface="B Nazanin" pitchFamily="2" charset="-78"/>
                        </a:rPr>
                        <a:t>2</a:t>
                      </a:r>
                      <a:endParaRPr lang="en-US" sz="2000" dirty="0">
                        <a:cs typeface="B Nazanin" pitchFamily="2" charset="-78"/>
                      </a:endParaRPr>
                    </a:p>
                  </a:txBody>
                  <a:tcPr anchor="ctr" anchorCtr="1"/>
                </a:tc>
                <a:tc>
                  <a:txBody>
                    <a:bodyPr/>
                    <a:lstStyle/>
                    <a:p>
                      <a:pPr algn="ctr"/>
                      <a:r>
                        <a:rPr lang="fa-IR" sz="1800" dirty="0" smtClean="0">
                          <a:cs typeface="B Nazanin" pitchFamily="2" charset="-78"/>
                        </a:rPr>
                        <a:t>بخاری</a:t>
                      </a:r>
                      <a:endParaRPr lang="en-US" sz="1800" dirty="0">
                        <a:cs typeface="B Nazanin" pitchFamily="2" charset="-78"/>
                      </a:endParaRPr>
                    </a:p>
                  </a:txBody>
                  <a:tcPr anchor="ctr" anchorCtr="1"/>
                </a:tc>
                <a:tc>
                  <a:txBody>
                    <a:bodyPr/>
                    <a:lstStyle/>
                    <a:p>
                      <a:pPr algn="ctr"/>
                      <a:r>
                        <a:rPr lang="fa-IR" sz="1800" dirty="0" smtClean="0">
                          <a:cs typeface="B Nazanin" pitchFamily="2" charset="-78"/>
                        </a:rPr>
                        <a:t>بندر</a:t>
                      </a:r>
                      <a:r>
                        <a:rPr lang="fa-IR" sz="1800" baseline="0" dirty="0" smtClean="0">
                          <a:cs typeface="B Nazanin" pitchFamily="2" charset="-78"/>
                        </a:rPr>
                        <a:t> لنگه</a:t>
                      </a:r>
                      <a:endParaRPr lang="en-US" sz="1800" dirty="0">
                        <a:cs typeface="B Nazanin" pitchFamily="2" charset="-78"/>
                      </a:endParaRPr>
                    </a:p>
                  </a:txBody>
                  <a:tcPr anchor="ctr" anchorCtr="1"/>
                </a:tc>
              </a:tr>
              <a:tr h="368300">
                <a:tc>
                  <a:txBody>
                    <a:bodyPr/>
                    <a:lstStyle/>
                    <a:p>
                      <a:pPr algn="ctr"/>
                      <a:r>
                        <a:rPr lang="fa-IR" sz="2000" dirty="0" smtClean="0">
                          <a:cs typeface="B Nazanin" pitchFamily="2" charset="-78"/>
                        </a:rPr>
                        <a:t>642</a:t>
                      </a:r>
                      <a:endParaRPr lang="en-US" sz="2000" dirty="0">
                        <a:cs typeface="B Nazanin" pitchFamily="2" charset="-78"/>
                      </a:endParaRPr>
                    </a:p>
                  </a:txBody>
                  <a:tcPr anchor="ctr" anchorCtr="1"/>
                </a:tc>
                <a:tc>
                  <a:txBody>
                    <a:bodyPr/>
                    <a:lstStyle/>
                    <a:p>
                      <a:pPr algn="ctr"/>
                      <a:r>
                        <a:rPr lang="fa-IR" sz="2000" dirty="0" smtClean="0">
                          <a:cs typeface="B Nazanin" pitchFamily="2" charset="-78"/>
                        </a:rPr>
                        <a:t>0</a:t>
                      </a:r>
                      <a:endParaRPr lang="en-US" sz="2000" dirty="0">
                        <a:cs typeface="B Nazanin" pitchFamily="2" charset="-78"/>
                      </a:endParaRPr>
                    </a:p>
                  </a:txBody>
                  <a:tcPr anchor="ctr" anchorCtr="1"/>
                </a:tc>
                <a:tc>
                  <a:txBody>
                    <a:bodyPr/>
                    <a:lstStyle/>
                    <a:p>
                      <a:pPr algn="ctr"/>
                      <a:r>
                        <a:rPr lang="fa-IR" sz="1800" dirty="0" smtClean="0">
                          <a:cs typeface="B Nazanin" pitchFamily="2" charset="-78"/>
                        </a:rPr>
                        <a:t>98 به بعد</a:t>
                      </a:r>
                      <a:endParaRPr lang="en-US" sz="1800" dirty="0">
                        <a:cs typeface="B Nazanin" pitchFamily="2" charset="-78"/>
                      </a:endParaRPr>
                    </a:p>
                  </a:txBody>
                  <a:tcPr anchor="ctr" anchorCtr="1"/>
                </a:tc>
                <a:tc>
                  <a:txBody>
                    <a:bodyPr/>
                    <a:lstStyle/>
                    <a:p>
                      <a:pPr algn="ctr"/>
                      <a:r>
                        <a:rPr lang="fa-IR" sz="1800" dirty="0" smtClean="0">
                          <a:cs typeface="B Nazanin" pitchFamily="2" charset="-78"/>
                        </a:rPr>
                        <a:t>برنامه ریزی شده</a:t>
                      </a:r>
                      <a:endParaRPr lang="en-US" sz="1800" dirty="0">
                        <a:cs typeface="B Nazanin" pitchFamily="2" charset="-78"/>
                      </a:endParaRPr>
                    </a:p>
                  </a:txBody>
                  <a:tcPr anchor="ctr" anchorCtr="1"/>
                </a:tc>
                <a:tc>
                  <a:txBody>
                    <a:bodyPr/>
                    <a:lstStyle/>
                    <a:p>
                      <a:pPr algn="ctr"/>
                      <a:r>
                        <a:rPr lang="fa-IR" sz="2000" dirty="0" smtClean="0">
                          <a:cs typeface="B Nazanin" pitchFamily="2" charset="-78"/>
                        </a:rPr>
                        <a:t>1300</a:t>
                      </a:r>
                      <a:endParaRPr lang="en-US" sz="2000" dirty="0">
                        <a:cs typeface="B Nazanin" pitchFamily="2" charset="-78"/>
                      </a:endParaRPr>
                    </a:p>
                  </a:txBody>
                  <a:tcPr anchor="ctr" anchorCtr="1"/>
                </a:tc>
                <a:tc>
                  <a:txBody>
                    <a:bodyPr/>
                    <a:lstStyle/>
                    <a:p>
                      <a:pPr algn="ctr"/>
                      <a:r>
                        <a:rPr lang="fa-IR" sz="2000" dirty="0" smtClean="0">
                          <a:cs typeface="B Nazanin" pitchFamily="2" charset="-78"/>
                        </a:rPr>
                        <a:t>325</a:t>
                      </a:r>
                      <a:endParaRPr lang="en-US" sz="2000" dirty="0">
                        <a:cs typeface="B Nazanin" pitchFamily="2" charset="-78"/>
                      </a:endParaRPr>
                    </a:p>
                  </a:txBody>
                  <a:tcPr anchor="ctr" anchorCtr="1"/>
                </a:tc>
                <a:tc>
                  <a:txBody>
                    <a:bodyPr/>
                    <a:lstStyle/>
                    <a:p>
                      <a:pPr algn="ctr"/>
                      <a:r>
                        <a:rPr lang="fa-IR" sz="2000" dirty="0" smtClean="0">
                          <a:cs typeface="B Nazanin" pitchFamily="2" charset="-78"/>
                        </a:rPr>
                        <a:t>4</a:t>
                      </a:r>
                      <a:endParaRPr lang="en-US" sz="2000" dirty="0">
                        <a:cs typeface="B Nazanin" pitchFamily="2" charset="-78"/>
                      </a:endParaRPr>
                    </a:p>
                  </a:txBody>
                  <a:tcPr anchor="ctr" anchorCtr="1"/>
                </a:tc>
                <a:tc>
                  <a:txBody>
                    <a:bodyPr/>
                    <a:lstStyle/>
                    <a:p>
                      <a:pPr algn="ctr"/>
                      <a:r>
                        <a:rPr lang="fa-IR" sz="1800" dirty="0" smtClean="0">
                          <a:cs typeface="B Nazanin" pitchFamily="2" charset="-78"/>
                        </a:rPr>
                        <a:t>بخاری</a:t>
                      </a:r>
                      <a:endParaRPr lang="en-US" sz="1800" dirty="0">
                        <a:cs typeface="B Nazanin" pitchFamily="2" charset="-78"/>
                      </a:endParaRPr>
                    </a:p>
                  </a:txBody>
                  <a:tcPr anchor="ctr" anchorCtr="1"/>
                </a:tc>
                <a:tc>
                  <a:txBody>
                    <a:bodyPr/>
                    <a:lstStyle/>
                    <a:p>
                      <a:pPr algn="ctr"/>
                      <a:r>
                        <a:rPr lang="fa-IR" sz="1800" dirty="0" smtClean="0">
                          <a:cs typeface="B Nazanin" pitchFamily="2" charset="-78"/>
                        </a:rPr>
                        <a:t>بندرعباس</a:t>
                      </a:r>
                      <a:endParaRPr lang="en-US" sz="1800" dirty="0">
                        <a:cs typeface="B Nazanin" pitchFamily="2" charset="-78"/>
                      </a:endParaRPr>
                    </a:p>
                  </a:txBody>
                  <a:tcPr anchor="ctr" anchorCtr="1"/>
                </a:tc>
              </a:tr>
            </a:tbl>
          </a:graphicData>
        </a:graphic>
      </p:graphicFrame>
      <p:sp>
        <p:nvSpPr>
          <p:cNvPr id="6" name="Slide Number Placeholder 5"/>
          <p:cNvSpPr>
            <a:spLocks noGrp="1"/>
          </p:cNvSpPr>
          <p:nvPr>
            <p:ph type="sldNum" sz="quarter" idx="12"/>
          </p:nvPr>
        </p:nvSpPr>
        <p:spPr/>
        <p:txBody>
          <a:bodyPr/>
          <a:lstStyle/>
          <a:p>
            <a:pPr algn="ctr"/>
            <a:fld id="{6F42FDE4-A7DD-41A7-A0A6-9B649FB43336}" type="slidenum">
              <a:rPr kumimoji="0" lang="en-US" smtClean="0">
                <a:solidFill>
                  <a:schemeClr val="tx1"/>
                </a:solidFill>
                <a:latin typeface="Badr-s" pitchFamily="2" charset="2"/>
              </a:rPr>
              <a:pPr algn="ctr"/>
              <a:t>19</a:t>
            </a:fld>
            <a:endParaRPr kumimoji="0" lang="en-US" dirty="0">
              <a:solidFill>
                <a:schemeClr val="tx1"/>
              </a:solidFill>
              <a:latin typeface="Badr-s" pitchFamily="2" charset="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066800"/>
          </a:xfrm>
        </p:spPr>
        <p:txBody>
          <a:bodyPr>
            <a:normAutofit/>
          </a:bodyPr>
          <a:lstStyle/>
          <a:p>
            <a:pPr algn="r" rtl="1"/>
            <a:r>
              <a:rPr lang="fa-IR" sz="3600" dirty="0" smtClean="0">
                <a:solidFill>
                  <a:schemeClr val="tx1"/>
                </a:solidFill>
                <a:cs typeface="B Nazanin" pitchFamily="2" charset="-78"/>
              </a:rPr>
              <a:t>فهرست مطالب</a:t>
            </a:r>
            <a:endParaRPr lang="en-US" sz="3600" dirty="0">
              <a:solidFill>
                <a:schemeClr val="tx1"/>
              </a:solidFill>
              <a:cs typeface="B Nazanin" pitchFamily="2" charset="-78"/>
            </a:endParaRPr>
          </a:p>
        </p:txBody>
      </p:sp>
      <p:sp>
        <p:nvSpPr>
          <p:cNvPr id="3" name="Content Placeholder 2"/>
          <p:cNvSpPr>
            <a:spLocks noGrp="1"/>
          </p:cNvSpPr>
          <p:nvPr>
            <p:ph idx="1"/>
          </p:nvPr>
        </p:nvSpPr>
        <p:spPr>
          <a:xfrm>
            <a:off x="457200" y="1676400"/>
            <a:ext cx="8229600" cy="4648200"/>
          </a:xfrm>
        </p:spPr>
        <p:txBody>
          <a:bodyPr>
            <a:normAutofit/>
          </a:bodyPr>
          <a:lstStyle/>
          <a:p>
            <a:pPr algn="just" rtl="1">
              <a:buClrTx/>
              <a:buSzPct val="105000"/>
              <a:buFont typeface="Arial" pitchFamily="34" charset="0"/>
              <a:buChar char="•"/>
            </a:pPr>
            <a:r>
              <a:rPr lang="fa-IR" dirty="0" smtClean="0">
                <a:cs typeface="B Nazanin" pitchFamily="2" charset="-78"/>
              </a:rPr>
              <a:t>سوابق تولید همزمان برق و آب در ایران و برخی کشورهای حاشیه خلیج فارس</a:t>
            </a:r>
            <a:endParaRPr lang="en-US" dirty="0" smtClean="0">
              <a:cs typeface="B Nazanin" pitchFamily="2" charset="-78"/>
            </a:endParaRPr>
          </a:p>
          <a:p>
            <a:pPr algn="just" rtl="1">
              <a:buClrTx/>
              <a:buSzPct val="105000"/>
              <a:buFont typeface="Arial" pitchFamily="34" charset="0"/>
              <a:buChar char="•"/>
            </a:pPr>
            <a:r>
              <a:rPr lang="fa-IR" dirty="0" smtClean="0">
                <a:cs typeface="B Nazanin" pitchFamily="2" charset="-78"/>
              </a:rPr>
              <a:t>بررسی نیروگاههای واقع در سواحل جنوبی از نظر امکان تولید همزمان برق و آب</a:t>
            </a:r>
            <a:endParaRPr lang="en-US" dirty="0" smtClean="0">
              <a:cs typeface="B Nazanin" pitchFamily="2" charset="-78"/>
            </a:endParaRPr>
          </a:p>
          <a:p>
            <a:pPr algn="just" rtl="1">
              <a:buClrTx/>
              <a:buSzPct val="105000"/>
              <a:buFont typeface="Arial" pitchFamily="34" charset="0"/>
              <a:buChar char="•"/>
            </a:pPr>
            <a:r>
              <a:rPr lang="fa-IR" dirty="0" smtClean="0">
                <a:cs typeface="B Nazanin" pitchFamily="2" charset="-78"/>
              </a:rPr>
              <a:t>برآورد اولیه ای از پتانسیل تولید آب شیرین در نیروگاه‌ها</a:t>
            </a:r>
          </a:p>
          <a:p>
            <a:pPr algn="just" rtl="1">
              <a:buClrTx/>
              <a:buSzPct val="105000"/>
              <a:buFont typeface="Arial" pitchFamily="34" charset="0"/>
              <a:buChar char="•"/>
            </a:pPr>
            <a:r>
              <a:rPr lang="fa-IR" dirty="0" smtClean="0">
                <a:cs typeface="B Nazanin" pitchFamily="2" charset="-78"/>
              </a:rPr>
              <a:t>بررسی چهار نیروگاه منتخب جهت تولید همزمان برق و آب</a:t>
            </a:r>
            <a:endParaRPr lang="en-US" dirty="0" smtClean="0">
              <a:cs typeface="B Nazanin" pitchFamily="2" charset="-78"/>
            </a:endParaRPr>
          </a:p>
          <a:p>
            <a:pPr algn="just" rtl="1">
              <a:buClrTx/>
              <a:buSzPct val="105000"/>
              <a:buFont typeface="Arial" pitchFamily="34" charset="0"/>
              <a:buChar char="•"/>
            </a:pPr>
            <a:r>
              <a:rPr lang="fa-IR" sz="2400" dirty="0" smtClean="0">
                <a:cs typeface="B Nazanin" pitchFamily="2" charset="-78"/>
              </a:rPr>
              <a:t>تعیین قیمت آب شیرین در یک واحد تولید همزمان برق و آب با استفاده از بازیافت حرارت در نیروگاه (تکنولوژی </a:t>
            </a:r>
            <a:r>
              <a:rPr lang="en-US" sz="2400" dirty="0" smtClean="0">
                <a:cs typeface="B Nazanin" pitchFamily="2" charset="-78"/>
              </a:rPr>
              <a:t>MED</a:t>
            </a:r>
            <a:r>
              <a:rPr lang="fa-IR" sz="2400" dirty="0" smtClean="0">
                <a:cs typeface="B Nazanin" pitchFamily="2" charset="-78"/>
              </a:rPr>
              <a:t>)</a:t>
            </a:r>
          </a:p>
          <a:p>
            <a:pPr algn="just" rtl="1">
              <a:buClrTx/>
              <a:buSzPct val="105000"/>
              <a:buFont typeface="Arial" pitchFamily="34" charset="0"/>
              <a:buChar char="•"/>
            </a:pPr>
            <a:r>
              <a:rPr lang="fa-IR" sz="2400" dirty="0" smtClean="0">
                <a:cs typeface="B Nazanin" pitchFamily="2" charset="-78"/>
              </a:rPr>
              <a:t>تعیین قیمت آب شیرین با استفاده از تکنولوژی اسمز معکوس (</a:t>
            </a:r>
            <a:r>
              <a:rPr lang="en-US" sz="2400" dirty="0" smtClean="0">
                <a:cs typeface="B Nazanin" pitchFamily="2" charset="-78"/>
              </a:rPr>
              <a:t>RO</a:t>
            </a:r>
            <a:r>
              <a:rPr lang="fa-IR" sz="2400" dirty="0" smtClean="0">
                <a:cs typeface="B Nazanin" pitchFamily="2" charset="-78"/>
              </a:rPr>
              <a:t>)</a:t>
            </a:r>
          </a:p>
          <a:p>
            <a:pPr algn="just" rtl="1">
              <a:buClrTx/>
              <a:buSzPct val="105000"/>
              <a:buFont typeface="Arial" pitchFamily="34" charset="0"/>
              <a:buChar char="•"/>
            </a:pPr>
            <a:r>
              <a:rPr lang="fa-IR" sz="2400" dirty="0" smtClean="0">
                <a:cs typeface="B Nazanin" pitchFamily="2" charset="-78"/>
              </a:rPr>
              <a:t>نتیجه گیری</a:t>
            </a:r>
          </a:p>
          <a:p>
            <a:pPr algn="just" rtl="1">
              <a:buClrTx/>
              <a:buNone/>
            </a:pPr>
            <a:endParaRPr lang="fa-IR" dirty="0" smtClean="0">
              <a:cs typeface="B Nazanin" pitchFamily="2" charset="-78"/>
            </a:endParaRPr>
          </a:p>
        </p:txBody>
      </p:sp>
      <p:sp>
        <p:nvSpPr>
          <p:cNvPr id="4" name="Slide Number Placeholder 3"/>
          <p:cNvSpPr>
            <a:spLocks noGrp="1"/>
          </p:cNvSpPr>
          <p:nvPr>
            <p:ph type="sldNum" sz="quarter" idx="12"/>
          </p:nvPr>
        </p:nvSpPr>
        <p:spPr/>
        <p:txBody>
          <a:bodyPr/>
          <a:lstStyle/>
          <a:p>
            <a:pPr algn="ctr"/>
            <a:fld id="{6F42FDE4-A7DD-41A7-A0A6-9B649FB43336}" type="slidenum">
              <a:rPr kumimoji="0" lang="en-US" smtClean="0">
                <a:solidFill>
                  <a:schemeClr val="tx1"/>
                </a:solidFill>
                <a:latin typeface="Badr-s" pitchFamily="2" charset="2"/>
              </a:rPr>
              <a:pPr algn="ctr"/>
              <a:t>2</a:t>
            </a:fld>
            <a:endParaRPr kumimoji="0" lang="en-US" dirty="0">
              <a:solidFill>
                <a:schemeClr val="tx1"/>
              </a:solidFill>
              <a:latin typeface="Badr-s" pitchFamily="2" charset="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normAutofit/>
          </a:bodyPr>
          <a:lstStyle/>
          <a:p>
            <a:pPr algn="just" rtl="1">
              <a:lnSpc>
                <a:spcPct val="80000"/>
              </a:lnSpc>
            </a:pPr>
            <a:r>
              <a:rPr lang="fa-IR" sz="3600" dirty="0" smtClean="0">
                <a:solidFill>
                  <a:schemeClr val="tx1"/>
                </a:solidFill>
                <a:cs typeface="B Nazanin" pitchFamily="2" charset="-78"/>
              </a:rPr>
              <a:t>برآورد</a:t>
            </a:r>
            <a:r>
              <a:rPr lang="en-US" sz="3600" dirty="0" smtClean="0">
                <a:solidFill>
                  <a:schemeClr val="tx1"/>
                </a:solidFill>
                <a:cs typeface="B Nazanin" pitchFamily="2" charset="-78"/>
              </a:rPr>
              <a:t> </a:t>
            </a:r>
            <a:r>
              <a:rPr lang="fa-IR" sz="3600" dirty="0" smtClean="0">
                <a:solidFill>
                  <a:schemeClr val="tx1"/>
                </a:solidFill>
                <a:cs typeface="B Nazanin" pitchFamily="2" charset="-78"/>
              </a:rPr>
              <a:t>آب شیرین قابل تولید در نیروگاه‌های موجود و برنامه‌ریزی شده (بخش خصوصی و صنایع)</a:t>
            </a:r>
            <a:endParaRPr lang="en-US" sz="3600" dirty="0"/>
          </a:p>
        </p:txBody>
      </p:sp>
      <p:graphicFrame>
        <p:nvGraphicFramePr>
          <p:cNvPr id="5" name="Content Placeholder 4"/>
          <p:cNvGraphicFramePr>
            <a:graphicFrameLocks noGrp="1"/>
          </p:cNvGraphicFramePr>
          <p:nvPr>
            <p:ph idx="1"/>
          </p:nvPr>
        </p:nvGraphicFramePr>
        <p:xfrm>
          <a:off x="152401" y="1142999"/>
          <a:ext cx="8762999" cy="5430941"/>
        </p:xfrm>
        <a:graphic>
          <a:graphicData uri="http://schemas.openxmlformats.org/drawingml/2006/table">
            <a:tbl>
              <a:tblPr firstRow="1" bandRow="1">
                <a:tableStyleId>{5940675A-B579-460E-94D1-54222C63F5DA}</a:tableStyleId>
              </a:tblPr>
              <a:tblGrid>
                <a:gridCol w="775486"/>
                <a:gridCol w="839333"/>
                <a:gridCol w="1009259"/>
                <a:gridCol w="1465423"/>
                <a:gridCol w="973624"/>
                <a:gridCol w="911612"/>
                <a:gridCol w="655734"/>
                <a:gridCol w="1131371"/>
                <a:gridCol w="1001157"/>
              </a:tblGrid>
              <a:tr h="1081676">
                <a:tc gridSpan="2">
                  <a:txBody>
                    <a:bodyPr/>
                    <a:lstStyle/>
                    <a:p>
                      <a:pPr algn="ctr"/>
                      <a:r>
                        <a:rPr lang="fa-IR" sz="1600" b="1" dirty="0" smtClean="0">
                          <a:cs typeface="B Nazanin" pitchFamily="2" charset="-78"/>
                        </a:rPr>
                        <a:t>پتانسیل تولید آب شیرین (هزار مترمکعب در</a:t>
                      </a:r>
                      <a:r>
                        <a:rPr lang="fa-IR" sz="1600" b="1" baseline="0" dirty="0" smtClean="0">
                          <a:cs typeface="B Nazanin" pitchFamily="2" charset="-78"/>
                        </a:rPr>
                        <a:t> روز)</a:t>
                      </a:r>
                      <a:endParaRPr lang="en-US" sz="1600" b="1" dirty="0">
                        <a:cs typeface="B Nazanin" pitchFamily="2" charset="-78"/>
                      </a:endParaRPr>
                    </a:p>
                  </a:txBody>
                  <a:tcPr anchor="ctr" anchorCtr="1">
                    <a:solidFill>
                      <a:schemeClr val="accent5">
                        <a:lumMod val="40000"/>
                        <a:lumOff val="60000"/>
                      </a:schemeClr>
                    </a:solidFill>
                  </a:tcPr>
                </a:tc>
                <a:tc hMerge="1">
                  <a:txBody>
                    <a:bodyPr/>
                    <a:lstStyle/>
                    <a:p>
                      <a:endParaRPr lang="en-US" dirty="0">
                        <a:cs typeface="B Nazanin" pitchFamily="2" charset="-78"/>
                      </a:endParaRPr>
                    </a:p>
                  </a:txBody>
                  <a:tcPr/>
                </a:tc>
                <a:tc gridSpan="6">
                  <a:txBody>
                    <a:bodyPr/>
                    <a:lstStyle/>
                    <a:p>
                      <a:pPr algn="ctr"/>
                      <a:r>
                        <a:rPr lang="fa-IR" sz="1600" b="1" dirty="0" smtClean="0">
                          <a:cs typeface="B Nazanin" pitchFamily="2" charset="-78"/>
                        </a:rPr>
                        <a:t>مشخصات نیروگاه</a:t>
                      </a:r>
                      <a:endParaRPr lang="en-US" sz="1600" b="1" dirty="0">
                        <a:cs typeface="B Nazanin" pitchFamily="2" charset="-78"/>
                      </a:endParaRPr>
                    </a:p>
                  </a:txBody>
                  <a:tcPr anchor="ctr" anchorCtr="1">
                    <a:solidFill>
                      <a:schemeClr val="accent5">
                        <a:lumMod val="40000"/>
                        <a:lumOff val="60000"/>
                      </a:schemeClr>
                    </a:solidFill>
                  </a:tcPr>
                </a:tc>
                <a:tc hMerge="1">
                  <a:txBody>
                    <a:bodyPr/>
                    <a:lstStyle/>
                    <a:p>
                      <a:endParaRPr lang="en-US">
                        <a:cs typeface="B Nazanin" pitchFamily="2" charset="-78"/>
                      </a:endParaRPr>
                    </a:p>
                  </a:txBody>
                  <a:tcPr/>
                </a:tc>
                <a:tc hMerge="1">
                  <a:txBody>
                    <a:bodyPr/>
                    <a:lstStyle/>
                    <a:p>
                      <a:endParaRPr lang="en-US" dirty="0">
                        <a:cs typeface="B Nazanin" pitchFamily="2" charset="-78"/>
                      </a:endParaRPr>
                    </a:p>
                  </a:txBody>
                  <a:tcPr/>
                </a:tc>
                <a:tc hMerge="1">
                  <a:txBody>
                    <a:bodyPr/>
                    <a:lstStyle/>
                    <a:p>
                      <a:endParaRPr lang="en-US">
                        <a:cs typeface="B Nazanin" pitchFamily="2" charset="-78"/>
                      </a:endParaRPr>
                    </a:p>
                  </a:txBody>
                  <a:tcPr/>
                </a:tc>
                <a:tc hMerge="1">
                  <a:txBody>
                    <a:bodyPr/>
                    <a:lstStyle/>
                    <a:p>
                      <a:endParaRPr lang="en-US">
                        <a:cs typeface="B Nazanin" pitchFamily="2" charset="-78"/>
                      </a:endParaRPr>
                    </a:p>
                  </a:txBody>
                  <a:tcPr/>
                </a:tc>
                <a:tc hMerge="1">
                  <a:txBody>
                    <a:bodyPr/>
                    <a:lstStyle/>
                    <a:p>
                      <a:endParaRPr lang="en-US" dirty="0">
                        <a:cs typeface="B Nazanin" pitchFamily="2" charset="-78"/>
                      </a:endParaRPr>
                    </a:p>
                  </a:txBody>
                  <a:tcPr/>
                </a:tc>
                <a:tc rowSpan="2">
                  <a:txBody>
                    <a:bodyPr/>
                    <a:lstStyle/>
                    <a:p>
                      <a:pPr algn="ctr"/>
                      <a:r>
                        <a:rPr lang="fa-IR" sz="1600" b="1" dirty="0" smtClean="0">
                          <a:cs typeface="B Nazanin" pitchFamily="2" charset="-78"/>
                        </a:rPr>
                        <a:t>نام نیروگاه</a:t>
                      </a:r>
                      <a:endParaRPr lang="en-US" sz="1600" b="1" dirty="0">
                        <a:cs typeface="B Nazanin" pitchFamily="2" charset="-78"/>
                      </a:endParaRPr>
                    </a:p>
                  </a:txBody>
                  <a:tcPr anchor="ctr" anchorCtr="1">
                    <a:solidFill>
                      <a:schemeClr val="accent5">
                        <a:lumMod val="40000"/>
                        <a:lumOff val="60000"/>
                      </a:schemeClr>
                    </a:solidFill>
                  </a:tcPr>
                </a:tc>
              </a:tr>
              <a:tr h="1098061">
                <a:tc>
                  <a:txBody>
                    <a:bodyPr/>
                    <a:lstStyle/>
                    <a:p>
                      <a:pPr algn="ctr"/>
                      <a:r>
                        <a:rPr lang="fa-IR" sz="1600" b="1" dirty="0" smtClean="0">
                          <a:cs typeface="B Nazanin" pitchFamily="2" charset="-78"/>
                        </a:rPr>
                        <a:t>1400</a:t>
                      </a:r>
                      <a:endParaRPr lang="en-US" sz="1600" b="1" dirty="0">
                        <a:cs typeface="B Nazanin" pitchFamily="2" charset="-78"/>
                      </a:endParaRPr>
                    </a:p>
                  </a:txBody>
                  <a:tcPr anchor="ctr" anchorCtr="1">
                    <a:solidFill>
                      <a:schemeClr val="accent5">
                        <a:lumMod val="40000"/>
                        <a:lumOff val="60000"/>
                      </a:schemeClr>
                    </a:solidFill>
                  </a:tcPr>
                </a:tc>
                <a:tc>
                  <a:txBody>
                    <a:bodyPr/>
                    <a:lstStyle/>
                    <a:p>
                      <a:pPr algn="ctr"/>
                      <a:r>
                        <a:rPr lang="fa-IR" sz="1600" b="1" dirty="0" smtClean="0">
                          <a:cs typeface="B Nazanin" pitchFamily="2" charset="-78"/>
                        </a:rPr>
                        <a:t>1395</a:t>
                      </a:r>
                      <a:endParaRPr lang="en-US" sz="1600" b="1" dirty="0">
                        <a:cs typeface="B Nazanin" pitchFamily="2" charset="-78"/>
                      </a:endParaRPr>
                    </a:p>
                  </a:txBody>
                  <a:tcPr anchor="ctr" anchorCtr="1">
                    <a:solidFill>
                      <a:schemeClr val="accent5">
                        <a:lumMod val="40000"/>
                        <a:lumOff val="60000"/>
                      </a:schemeClr>
                    </a:solidFill>
                  </a:tcPr>
                </a:tc>
                <a:tc>
                  <a:txBody>
                    <a:bodyPr/>
                    <a:lstStyle/>
                    <a:p>
                      <a:pPr algn="ctr"/>
                      <a:r>
                        <a:rPr lang="fa-IR" sz="1600" b="1" dirty="0" smtClean="0">
                          <a:cs typeface="B Nazanin" pitchFamily="2" charset="-78"/>
                        </a:rPr>
                        <a:t>سال  بهره برداری</a:t>
                      </a:r>
                      <a:endParaRPr lang="en-US" sz="1600" b="1" dirty="0">
                        <a:cs typeface="B Nazanin" pitchFamily="2" charset="-78"/>
                      </a:endParaRPr>
                    </a:p>
                  </a:txBody>
                  <a:tcPr anchor="ctr" anchorCtr="1">
                    <a:solidFill>
                      <a:schemeClr val="accent5">
                        <a:lumMod val="40000"/>
                        <a:lumOff val="60000"/>
                      </a:schemeClr>
                    </a:solidFill>
                  </a:tcPr>
                </a:tc>
                <a:tc>
                  <a:txBody>
                    <a:bodyPr/>
                    <a:lstStyle/>
                    <a:p>
                      <a:pPr algn="ctr" rtl="1"/>
                      <a:r>
                        <a:rPr lang="fa-IR" sz="1600" b="1" dirty="0" smtClean="0">
                          <a:cs typeface="B Nazanin" pitchFamily="2" charset="-78"/>
                        </a:rPr>
                        <a:t>وضعیت نیروگاه</a:t>
                      </a:r>
                    </a:p>
                  </a:txBody>
                  <a:tcPr anchor="ctr" anchorCtr="1">
                    <a:solidFill>
                      <a:schemeClr val="accent5">
                        <a:lumMod val="40000"/>
                        <a:lumOff val="60000"/>
                      </a:schemeClr>
                    </a:solidFill>
                  </a:tcPr>
                </a:tc>
                <a:tc>
                  <a:txBody>
                    <a:bodyPr/>
                    <a:lstStyle/>
                    <a:p>
                      <a:pPr algn="ctr" rtl="1"/>
                      <a:r>
                        <a:rPr lang="fa-IR" sz="1600" b="1" dirty="0" smtClean="0">
                          <a:cs typeface="B Nazanin" pitchFamily="2" charset="-78"/>
                        </a:rPr>
                        <a:t>ظرفیت کل </a:t>
                      </a:r>
                      <a:r>
                        <a:rPr lang="en-US" sz="1600" b="1" dirty="0" smtClean="0">
                          <a:cs typeface="B Nazanin" pitchFamily="2" charset="-78"/>
                        </a:rPr>
                        <a:t>(MW) </a:t>
                      </a:r>
                      <a:endParaRPr lang="en-US" sz="1600" b="1" dirty="0">
                        <a:cs typeface="B Nazanin" pitchFamily="2" charset="-78"/>
                      </a:endParaRPr>
                    </a:p>
                  </a:txBody>
                  <a:tcPr anchor="ctr" anchorCtr="1">
                    <a:solidFill>
                      <a:schemeClr val="accent5">
                        <a:lumMod val="40000"/>
                        <a:lumOff val="60000"/>
                      </a:schemeClr>
                    </a:solidFill>
                  </a:tcPr>
                </a:tc>
                <a:tc>
                  <a:txBody>
                    <a:bodyPr/>
                    <a:lstStyle/>
                    <a:p>
                      <a:pPr algn="ctr" rtl="1"/>
                      <a:r>
                        <a:rPr lang="fa-IR" sz="1600" b="1" dirty="0" smtClean="0">
                          <a:cs typeface="B Nazanin" pitchFamily="2" charset="-78"/>
                        </a:rPr>
                        <a:t>ظرفیت  واحد </a:t>
                      </a:r>
                      <a:r>
                        <a:rPr lang="en-US" sz="1600" b="1" dirty="0" smtClean="0">
                          <a:cs typeface="B Nazanin" pitchFamily="2" charset="-78"/>
                        </a:rPr>
                        <a:t>(MW)</a:t>
                      </a:r>
                      <a:endParaRPr lang="en-US" sz="1600" b="1" dirty="0">
                        <a:cs typeface="B Nazanin" pitchFamily="2" charset="-78"/>
                      </a:endParaRPr>
                    </a:p>
                  </a:txBody>
                  <a:tcPr anchor="ctr" anchorCtr="1">
                    <a:solidFill>
                      <a:schemeClr val="accent5">
                        <a:lumMod val="40000"/>
                        <a:lumOff val="60000"/>
                      </a:schemeClr>
                    </a:solidFill>
                  </a:tcPr>
                </a:tc>
                <a:tc>
                  <a:txBody>
                    <a:bodyPr/>
                    <a:lstStyle/>
                    <a:p>
                      <a:pPr algn="ctr"/>
                      <a:r>
                        <a:rPr lang="fa-IR" sz="1600" b="1" dirty="0" smtClean="0">
                          <a:cs typeface="B Nazanin" pitchFamily="2" charset="-78"/>
                        </a:rPr>
                        <a:t>تعداد واحد</a:t>
                      </a:r>
                      <a:endParaRPr lang="en-US" sz="1600" b="1" dirty="0">
                        <a:cs typeface="B Nazanin" pitchFamily="2" charset="-78"/>
                      </a:endParaRPr>
                    </a:p>
                  </a:txBody>
                  <a:tcPr anchor="ctr" anchorCtr="1">
                    <a:solidFill>
                      <a:schemeClr val="accent5">
                        <a:lumMod val="40000"/>
                        <a:lumOff val="60000"/>
                      </a:schemeClr>
                    </a:solidFill>
                  </a:tcPr>
                </a:tc>
                <a:tc>
                  <a:txBody>
                    <a:bodyPr/>
                    <a:lstStyle/>
                    <a:p>
                      <a:pPr algn="ctr"/>
                      <a:r>
                        <a:rPr lang="fa-IR" sz="1600" b="1" dirty="0" smtClean="0">
                          <a:cs typeface="B Nazanin" pitchFamily="2" charset="-78"/>
                        </a:rPr>
                        <a:t>نوع نیروگاه</a:t>
                      </a:r>
                      <a:endParaRPr lang="en-US" sz="1600" b="1" dirty="0">
                        <a:cs typeface="B Nazanin" pitchFamily="2" charset="-78"/>
                      </a:endParaRPr>
                    </a:p>
                  </a:txBody>
                  <a:tcPr anchor="ctr" anchorCtr="1">
                    <a:solidFill>
                      <a:schemeClr val="accent5">
                        <a:lumMod val="40000"/>
                        <a:lumOff val="60000"/>
                      </a:schemeClr>
                    </a:solidFill>
                  </a:tcPr>
                </a:tc>
                <a:tc vMerge="1">
                  <a:txBody>
                    <a:bodyPr/>
                    <a:lstStyle/>
                    <a:p>
                      <a:endParaRPr lang="en-US" dirty="0">
                        <a:cs typeface="B Nazanin" pitchFamily="2" charset="-78"/>
                      </a:endParaRPr>
                    </a:p>
                  </a:txBody>
                  <a:tcPr/>
                </a:tc>
              </a:tr>
              <a:tr h="407852">
                <a:tc rowSpan="2">
                  <a:txBody>
                    <a:bodyPr/>
                    <a:lstStyle/>
                    <a:p>
                      <a:pPr algn="ctr"/>
                      <a:r>
                        <a:rPr lang="fa-IR" sz="2000" dirty="0" smtClean="0">
                          <a:cs typeface="B Nazanin" pitchFamily="2" charset="-78"/>
                        </a:rPr>
                        <a:t>107</a:t>
                      </a:r>
                      <a:endParaRPr lang="en-US" sz="2000" dirty="0">
                        <a:cs typeface="B Nazanin" pitchFamily="2" charset="-78"/>
                      </a:endParaRPr>
                    </a:p>
                  </a:txBody>
                  <a:tcPr anchor="ctr" anchorCtr="1"/>
                </a:tc>
                <a:tc rowSpan="2">
                  <a:txBody>
                    <a:bodyPr/>
                    <a:lstStyle/>
                    <a:p>
                      <a:pPr algn="ctr"/>
                      <a:r>
                        <a:rPr lang="fa-IR" sz="2000" dirty="0" smtClean="0">
                          <a:cs typeface="B Nazanin" pitchFamily="2" charset="-78"/>
                        </a:rPr>
                        <a:t>0</a:t>
                      </a:r>
                      <a:endParaRPr lang="en-US" sz="2000" dirty="0">
                        <a:cs typeface="B Nazanin" pitchFamily="2" charset="-78"/>
                      </a:endParaRPr>
                    </a:p>
                  </a:txBody>
                  <a:tcPr anchor="ctr" anchorCtr="1"/>
                </a:tc>
                <a:tc>
                  <a:txBody>
                    <a:bodyPr/>
                    <a:lstStyle/>
                    <a:p>
                      <a:pPr algn="ctr"/>
                      <a:r>
                        <a:rPr lang="fa-IR" sz="1800" dirty="0" smtClean="0">
                          <a:cs typeface="B Nazanin" pitchFamily="2" charset="-78"/>
                        </a:rPr>
                        <a:t>97-96</a:t>
                      </a:r>
                      <a:endParaRPr lang="en-US" sz="1800" dirty="0">
                        <a:cs typeface="B Nazanin" pitchFamily="2" charset="-78"/>
                      </a:endParaRPr>
                    </a:p>
                  </a:txBody>
                  <a:tcPr anchor="ctr" anchorCtr="1"/>
                </a:tc>
                <a:tc rowSpan="2">
                  <a:txBody>
                    <a:bodyPr/>
                    <a:lstStyle/>
                    <a:p>
                      <a:pPr algn="ctr"/>
                      <a:r>
                        <a:rPr lang="fa-IR" sz="1800" dirty="0" smtClean="0">
                          <a:cs typeface="B Nazanin" pitchFamily="2" charset="-78"/>
                        </a:rPr>
                        <a:t>برنامه ریزی شده</a:t>
                      </a:r>
                    </a:p>
                    <a:p>
                      <a:pPr algn="ctr" rtl="1"/>
                      <a:endParaRPr lang="en-US" sz="1800" dirty="0">
                        <a:cs typeface="B Nazanin" pitchFamily="2" charset="-78"/>
                      </a:endParaRPr>
                    </a:p>
                  </a:txBody>
                  <a:tcPr anchor="ctr" anchorCtr="1"/>
                </a:tc>
                <a:tc>
                  <a:txBody>
                    <a:bodyPr/>
                    <a:lstStyle/>
                    <a:p>
                      <a:pPr algn="ctr"/>
                      <a:r>
                        <a:rPr lang="fa-IR" sz="2000" dirty="0" smtClean="0">
                          <a:cs typeface="B Nazanin" pitchFamily="2" charset="-78"/>
                        </a:rPr>
                        <a:t>324</a:t>
                      </a:r>
                      <a:endParaRPr lang="en-US" sz="2000" dirty="0">
                        <a:cs typeface="B Nazanin" pitchFamily="2" charset="-78"/>
                      </a:endParaRPr>
                    </a:p>
                  </a:txBody>
                  <a:tcPr anchor="ctr" anchorCtr="1"/>
                </a:tc>
                <a:tc>
                  <a:txBody>
                    <a:bodyPr/>
                    <a:lstStyle/>
                    <a:p>
                      <a:pPr algn="ctr"/>
                      <a:r>
                        <a:rPr lang="fa-IR" sz="2000" dirty="0" smtClean="0">
                          <a:cs typeface="B Nazanin" pitchFamily="2" charset="-78"/>
                        </a:rPr>
                        <a:t>162</a:t>
                      </a:r>
                      <a:endParaRPr lang="en-US" sz="2000" dirty="0">
                        <a:cs typeface="B Nazanin" pitchFamily="2" charset="-78"/>
                      </a:endParaRPr>
                    </a:p>
                  </a:txBody>
                  <a:tcPr anchor="ctr" anchorCtr="1"/>
                </a:tc>
                <a:tc>
                  <a:txBody>
                    <a:bodyPr/>
                    <a:lstStyle/>
                    <a:p>
                      <a:pPr algn="ctr"/>
                      <a:r>
                        <a:rPr lang="fa-IR" sz="2000" dirty="0" smtClean="0">
                          <a:cs typeface="B Nazanin" pitchFamily="2" charset="-78"/>
                        </a:rPr>
                        <a:t>2</a:t>
                      </a:r>
                      <a:endParaRPr lang="en-US" sz="2000" dirty="0">
                        <a:cs typeface="B Nazanin" pitchFamily="2" charset="-78"/>
                      </a:endParaRPr>
                    </a:p>
                  </a:txBody>
                  <a:tcPr anchor="ctr" anchorCtr="1"/>
                </a:tc>
                <a:tc>
                  <a:txBody>
                    <a:bodyPr/>
                    <a:lstStyle/>
                    <a:p>
                      <a:pPr algn="ctr"/>
                      <a:r>
                        <a:rPr lang="fa-IR" sz="1800" dirty="0" smtClean="0">
                          <a:cs typeface="B Nazanin" pitchFamily="2" charset="-78"/>
                        </a:rPr>
                        <a:t>سیکل- گاز</a:t>
                      </a:r>
                      <a:endParaRPr lang="en-US" sz="1800" dirty="0">
                        <a:cs typeface="B Nazanin" pitchFamily="2" charset="-78"/>
                      </a:endParaRPr>
                    </a:p>
                  </a:txBody>
                  <a:tcPr anchor="ctr" anchorCtr="1"/>
                </a:tc>
                <a:tc rowSpan="2">
                  <a:txBody>
                    <a:bodyPr/>
                    <a:lstStyle/>
                    <a:p>
                      <a:pPr algn="ctr"/>
                      <a:r>
                        <a:rPr lang="fa-IR" sz="1800" dirty="0" smtClean="0">
                          <a:cs typeface="B Nazanin" pitchFamily="2" charset="-78"/>
                        </a:rPr>
                        <a:t>پاسارگاد</a:t>
                      </a:r>
                      <a:r>
                        <a:rPr lang="fa-IR" sz="1800" baseline="0" dirty="0" smtClean="0">
                          <a:cs typeface="B Nazanin" pitchFamily="2" charset="-78"/>
                        </a:rPr>
                        <a:t> قشم</a:t>
                      </a:r>
                      <a:endParaRPr lang="en-US" sz="1800" dirty="0">
                        <a:cs typeface="B Nazanin" pitchFamily="2" charset="-78"/>
                      </a:endParaRPr>
                    </a:p>
                  </a:txBody>
                  <a:tcPr anchor="ctr" anchorCtr="1"/>
                </a:tc>
              </a:tr>
              <a:tr h="407852">
                <a:tc vMerge="1">
                  <a:txBody>
                    <a:bodyPr/>
                    <a:lstStyle/>
                    <a:p>
                      <a:endParaRPr lang="en-US" dirty="0">
                        <a:cs typeface="B Nazanin" pitchFamily="2" charset="-78"/>
                      </a:endParaRPr>
                    </a:p>
                  </a:txBody>
                  <a:tcPr/>
                </a:tc>
                <a:tc vMerge="1">
                  <a:txBody>
                    <a:bodyPr/>
                    <a:lstStyle/>
                    <a:p>
                      <a:endParaRPr lang="en-US" dirty="0">
                        <a:cs typeface="B Nazanin" pitchFamily="2" charset="-78"/>
                      </a:endParaRPr>
                    </a:p>
                  </a:txBody>
                  <a:tcPr/>
                </a:tc>
                <a:tc>
                  <a:txBody>
                    <a:bodyPr/>
                    <a:lstStyle/>
                    <a:p>
                      <a:pPr algn="ctr"/>
                      <a:r>
                        <a:rPr lang="fa-IR" sz="1800" dirty="0" smtClean="0">
                          <a:cs typeface="B Nazanin" pitchFamily="2" charset="-78"/>
                        </a:rPr>
                        <a:t>98</a:t>
                      </a:r>
                      <a:endParaRPr lang="en-US" sz="1800" dirty="0">
                        <a:cs typeface="B Nazanin" pitchFamily="2" charset="-78"/>
                      </a:endParaRPr>
                    </a:p>
                  </a:txBody>
                  <a:tcPr anchor="ctr" anchorCtr="1"/>
                </a:tc>
                <a:tc vMerge="1">
                  <a:txBody>
                    <a:bodyPr/>
                    <a:lstStyle/>
                    <a:p>
                      <a:pPr algn="ctr"/>
                      <a:endParaRPr lang="en-US" sz="1800" dirty="0">
                        <a:cs typeface="B Nazanin" pitchFamily="2" charset="-78"/>
                      </a:endParaRPr>
                    </a:p>
                  </a:txBody>
                  <a:tcPr/>
                </a:tc>
                <a:tc>
                  <a:txBody>
                    <a:bodyPr/>
                    <a:lstStyle/>
                    <a:p>
                      <a:pPr algn="ctr"/>
                      <a:r>
                        <a:rPr lang="fa-IR" sz="2000" dirty="0" smtClean="0">
                          <a:cs typeface="B Nazanin" pitchFamily="2" charset="-78"/>
                        </a:rPr>
                        <a:t>160</a:t>
                      </a:r>
                      <a:endParaRPr lang="en-US" sz="2000" dirty="0">
                        <a:cs typeface="B Nazanin" pitchFamily="2" charset="-78"/>
                      </a:endParaRPr>
                    </a:p>
                  </a:txBody>
                  <a:tcPr anchor="ctr" anchorCtr="1"/>
                </a:tc>
                <a:tc>
                  <a:txBody>
                    <a:bodyPr/>
                    <a:lstStyle/>
                    <a:p>
                      <a:pPr algn="ctr"/>
                      <a:r>
                        <a:rPr lang="fa-IR" sz="2000" dirty="0" smtClean="0">
                          <a:cs typeface="B Nazanin" pitchFamily="2" charset="-78"/>
                        </a:rPr>
                        <a:t>160</a:t>
                      </a:r>
                      <a:endParaRPr lang="en-US" sz="2000" dirty="0">
                        <a:cs typeface="B Nazanin" pitchFamily="2" charset="-78"/>
                      </a:endParaRPr>
                    </a:p>
                  </a:txBody>
                  <a:tcPr anchor="ctr" anchorCtr="1"/>
                </a:tc>
                <a:tc>
                  <a:txBody>
                    <a:bodyPr/>
                    <a:lstStyle/>
                    <a:p>
                      <a:pPr algn="ctr"/>
                      <a:r>
                        <a:rPr lang="fa-IR" sz="2000" dirty="0" smtClean="0">
                          <a:cs typeface="B Nazanin" pitchFamily="2" charset="-78"/>
                        </a:rPr>
                        <a:t>1</a:t>
                      </a:r>
                      <a:endParaRPr lang="en-US" sz="2000" dirty="0">
                        <a:cs typeface="B Nazanin" pitchFamily="2" charset="-78"/>
                      </a:endParaRPr>
                    </a:p>
                  </a:txBody>
                  <a:tcPr anchor="ctr" anchorCtr="1"/>
                </a:tc>
                <a:tc>
                  <a:txBody>
                    <a:bodyPr/>
                    <a:lstStyle/>
                    <a:p>
                      <a:pPr algn="ctr"/>
                      <a:r>
                        <a:rPr lang="fa-IR" sz="1800" dirty="0" smtClean="0">
                          <a:cs typeface="B Nazanin" pitchFamily="2" charset="-78"/>
                        </a:rPr>
                        <a:t>سیکل-بخار</a:t>
                      </a:r>
                      <a:endParaRPr lang="en-US" sz="1800" dirty="0">
                        <a:cs typeface="B Nazanin" pitchFamily="2" charset="-78"/>
                      </a:endParaRPr>
                    </a:p>
                  </a:txBody>
                  <a:tcPr anchor="ctr" anchorCtr="1"/>
                </a:tc>
                <a:tc vMerge="1">
                  <a:txBody>
                    <a:bodyPr/>
                    <a:lstStyle/>
                    <a:p>
                      <a:endParaRPr lang="en-US" dirty="0">
                        <a:cs typeface="B Nazanin" pitchFamily="2" charset="-78"/>
                      </a:endParaRPr>
                    </a:p>
                  </a:txBody>
                  <a:tcPr/>
                </a:tc>
              </a:tr>
              <a:tr h="407852">
                <a:tc rowSpan="2">
                  <a:txBody>
                    <a:bodyPr/>
                    <a:lstStyle/>
                    <a:p>
                      <a:pPr algn="ctr"/>
                      <a:r>
                        <a:rPr lang="fa-IR" sz="2000" dirty="0" smtClean="0">
                          <a:cs typeface="B Nazanin" pitchFamily="2" charset="-78"/>
                        </a:rPr>
                        <a:t>0</a:t>
                      </a:r>
                      <a:endParaRPr lang="en-US" sz="2000" dirty="0">
                        <a:cs typeface="B Nazanin" pitchFamily="2" charset="-78"/>
                      </a:endParaRPr>
                    </a:p>
                  </a:txBody>
                  <a:tcPr anchor="ctr" anchorCtr="1"/>
                </a:tc>
                <a:tc rowSpan="2">
                  <a:txBody>
                    <a:bodyPr/>
                    <a:lstStyle/>
                    <a:p>
                      <a:pPr algn="ctr"/>
                      <a:r>
                        <a:rPr lang="fa-IR" sz="2000" dirty="0" smtClean="0">
                          <a:cs typeface="B Nazanin" pitchFamily="2" charset="-78"/>
                        </a:rPr>
                        <a:t>0</a:t>
                      </a:r>
                      <a:endParaRPr lang="en-US" sz="2000" dirty="0">
                        <a:cs typeface="B Nazanin" pitchFamily="2" charset="-78"/>
                      </a:endParaRPr>
                    </a:p>
                  </a:txBody>
                  <a:tcPr anchor="ctr" anchorCtr="1"/>
                </a:tc>
                <a:tc rowSpan="2">
                  <a:txBody>
                    <a:bodyPr/>
                    <a:lstStyle/>
                    <a:p>
                      <a:pPr algn="ctr"/>
                      <a:r>
                        <a:rPr lang="fa-IR" sz="1800" dirty="0" smtClean="0">
                          <a:cs typeface="B Nazanin" pitchFamily="2" charset="-78"/>
                        </a:rPr>
                        <a:t>99 به بعد</a:t>
                      </a:r>
                      <a:endParaRPr lang="en-US" sz="1800" dirty="0">
                        <a:cs typeface="B Nazanin" pitchFamily="2" charset="-78"/>
                      </a:endParaRPr>
                    </a:p>
                  </a:txBody>
                  <a:tcPr anchor="ctr" anchorCtr="1"/>
                </a:tc>
                <a:tc rowSpan="2">
                  <a:txBody>
                    <a:bodyPr/>
                    <a:lstStyle/>
                    <a:p>
                      <a:pPr algn="ctr"/>
                      <a:r>
                        <a:rPr lang="fa-IR" sz="1800" dirty="0" smtClean="0">
                          <a:cs typeface="B Nazanin" pitchFamily="2" charset="-78"/>
                        </a:rPr>
                        <a:t>برنامه ریزی شده</a:t>
                      </a:r>
                      <a:endParaRPr lang="en-US" sz="1800" dirty="0">
                        <a:cs typeface="B Nazanin" pitchFamily="2" charset="-78"/>
                      </a:endParaRPr>
                    </a:p>
                  </a:txBody>
                  <a:tcPr anchor="ctr" anchorCtr="1"/>
                </a:tc>
                <a:tc>
                  <a:txBody>
                    <a:bodyPr/>
                    <a:lstStyle/>
                    <a:p>
                      <a:pPr algn="ctr"/>
                      <a:r>
                        <a:rPr lang="fa-IR" sz="2000" dirty="0" smtClean="0">
                          <a:cs typeface="B Nazanin" pitchFamily="2" charset="-78"/>
                        </a:rPr>
                        <a:t>324</a:t>
                      </a:r>
                      <a:endParaRPr lang="en-US" sz="2000" dirty="0">
                        <a:cs typeface="B Nazanin" pitchFamily="2" charset="-78"/>
                      </a:endParaRPr>
                    </a:p>
                  </a:txBody>
                  <a:tcPr anchor="ctr" anchorCtr="1"/>
                </a:tc>
                <a:tc>
                  <a:txBody>
                    <a:bodyPr/>
                    <a:lstStyle/>
                    <a:p>
                      <a:pPr algn="ctr"/>
                      <a:r>
                        <a:rPr lang="fa-IR" sz="2000" dirty="0" smtClean="0">
                          <a:cs typeface="B Nazanin" pitchFamily="2" charset="-78"/>
                        </a:rPr>
                        <a:t>162</a:t>
                      </a:r>
                      <a:endParaRPr lang="en-US" sz="2000" dirty="0">
                        <a:cs typeface="B Nazanin" pitchFamily="2" charset="-78"/>
                      </a:endParaRPr>
                    </a:p>
                  </a:txBody>
                  <a:tcPr anchor="ctr" anchorCtr="1"/>
                </a:tc>
                <a:tc>
                  <a:txBody>
                    <a:bodyPr/>
                    <a:lstStyle/>
                    <a:p>
                      <a:pPr algn="ctr"/>
                      <a:r>
                        <a:rPr lang="fa-IR" sz="2000" dirty="0" smtClean="0">
                          <a:cs typeface="B Nazanin" pitchFamily="2" charset="-78"/>
                        </a:rPr>
                        <a:t>2</a:t>
                      </a:r>
                      <a:endParaRPr lang="en-US" sz="2000" dirty="0">
                        <a:cs typeface="B Nazanin" pitchFamily="2" charset="-78"/>
                      </a:endParaRPr>
                    </a:p>
                  </a:txBody>
                  <a:tcPr anchor="ctr" anchorCtr="1"/>
                </a:tc>
                <a:tc>
                  <a:txBody>
                    <a:bodyPr/>
                    <a:lstStyle/>
                    <a:p>
                      <a:pPr algn="ctr"/>
                      <a:r>
                        <a:rPr lang="fa-IR" sz="1800" dirty="0" smtClean="0">
                          <a:cs typeface="B Nazanin" pitchFamily="2" charset="-78"/>
                        </a:rPr>
                        <a:t>سیکل-گاز</a:t>
                      </a:r>
                      <a:endParaRPr lang="en-US" sz="1800" dirty="0">
                        <a:cs typeface="B Nazanin" pitchFamily="2" charset="-78"/>
                      </a:endParaRPr>
                    </a:p>
                  </a:txBody>
                  <a:tcPr anchor="ctr" anchorCtr="1"/>
                </a:tc>
                <a:tc rowSpan="2">
                  <a:txBody>
                    <a:bodyPr/>
                    <a:lstStyle/>
                    <a:p>
                      <a:pPr algn="ctr"/>
                      <a:r>
                        <a:rPr lang="fa-IR" sz="1800" dirty="0" smtClean="0">
                          <a:cs typeface="B Nazanin" pitchFamily="2" charset="-78"/>
                        </a:rPr>
                        <a:t>میناب</a:t>
                      </a:r>
                      <a:endParaRPr lang="en-US" sz="1800" dirty="0">
                        <a:cs typeface="B Nazanin" pitchFamily="2" charset="-78"/>
                      </a:endParaRPr>
                    </a:p>
                  </a:txBody>
                  <a:tcPr anchor="ctr" anchorCtr="1"/>
                </a:tc>
              </a:tr>
              <a:tr h="407852">
                <a:tc vMerge="1">
                  <a:txBody>
                    <a:bodyPr/>
                    <a:lstStyle/>
                    <a:p>
                      <a:pPr algn="ctr"/>
                      <a:endParaRPr lang="en-US" sz="2000" dirty="0">
                        <a:cs typeface="B Nazanin" pitchFamily="2" charset="-78"/>
                      </a:endParaRPr>
                    </a:p>
                  </a:txBody>
                  <a:tcPr/>
                </a:tc>
                <a:tc vMerge="1">
                  <a:txBody>
                    <a:bodyPr/>
                    <a:lstStyle/>
                    <a:p>
                      <a:pPr algn="ctr"/>
                      <a:endParaRPr lang="en-US" sz="2000" dirty="0">
                        <a:cs typeface="B Nazanin" pitchFamily="2" charset="-78"/>
                      </a:endParaRPr>
                    </a:p>
                  </a:txBody>
                  <a:tcPr/>
                </a:tc>
                <a:tc vMerge="1">
                  <a:txBody>
                    <a:bodyPr/>
                    <a:lstStyle/>
                    <a:p>
                      <a:pPr algn="ctr"/>
                      <a:endParaRPr lang="en-US" sz="1800" dirty="0">
                        <a:cs typeface="B Nazanin" pitchFamily="2" charset="-78"/>
                      </a:endParaRPr>
                    </a:p>
                  </a:txBody>
                  <a:tcPr/>
                </a:tc>
                <a:tc vMerge="1">
                  <a:txBody>
                    <a:bodyPr/>
                    <a:lstStyle/>
                    <a:p>
                      <a:pPr algn="ctr"/>
                      <a:endParaRPr lang="en-US" sz="1800" dirty="0">
                        <a:cs typeface="B Nazanin" pitchFamily="2" charset="-78"/>
                      </a:endParaRPr>
                    </a:p>
                  </a:txBody>
                  <a:tcPr/>
                </a:tc>
                <a:tc>
                  <a:txBody>
                    <a:bodyPr/>
                    <a:lstStyle/>
                    <a:p>
                      <a:pPr algn="ctr"/>
                      <a:r>
                        <a:rPr lang="fa-IR" sz="2000" dirty="0" smtClean="0">
                          <a:cs typeface="B Nazanin" pitchFamily="2" charset="-78"/>
                        </a:rPr>
                        <a:t>160</a:t>
                      </a:r>
                      <a:endParaRPr lang="en-US" sz="2000" dirty="0">
                        <a:cs typeface="B Nazanin" pitchFamily="2" charset="-78"/>
                      </a:endParaRPr>
                    </a:p>
                  </a:txBody>
                  <a:tcPr anchor="ctr" anchorCtr="1"/>
                </a:tc>
                <a:tc>
                  <a:txBody>
                    <a:bodyPr/>
                    <a:lstStyle/>
                    <a:p>
                      <a:pPr algn="ctr"/>
                      <a:r>
                        <a:rPr lang="fa-IR" sz="2000" dirty="0" smtClean="0">
                          <a:cs typeface="B Nazanin" pitchFamily="2" charset="-78"/>
                        </a:rPr>
                        <a:t>160</a:t>
                      </a:r>
                      <a:endParaRPr lang="en-US" sz="2000" dirty="0">
                        <a:cs typeface="B Nazanin" pitchFamily="2" charset="-78"/>
                      </a:endParaRPr>
                    </a:p>
                  </a:txBody>
                  <a:tcPr anchor="ctr" anchorCtr="1"/>
                </a:tc>
                <a:tc>
                  <a:txBody>
                    <a:bodyPr/>
                    <a:lstStyle/>
                    <a:p>
                      <a:pPr algn="ctr"/>
                      <a:r>
                        <a:rPr lang="fa-IR" sz="2000" dirty="0" smtClean="0">
                          <a:cs typeface="B Nazanin" pitchFamily="2" charset="-78"/>
                        </a:rPr>
                        <a:t>1</a:t>
                      </a:r>
                      <a:endParaRPr lang="en-US" sz="2000" dirty="0">
                        <a:cs typeface="B Nazanin" pitchFamily="2" charset="-78"/>
                      </a:endParaRPr>
                    </a:p>
                  </a:txBody>
                  <a:tcPr anchor="ctr" anchorCtr="1"/>
                </a:tc>
                <a:tc>
                  <a:txBody>
                    <a:bodyPr/>
                    <a:lstStyle/>
                    <a:p>
                      <a:pPr algn="ctr"/>
                      <a:r>
                        <a:rPr lang="fa-IR" sz="1800" dirty="0" smtClean="0">
                          <a:cs typeface="B Nazanin" pitchFamily="2" charset="-78"/>
                        </a:rPr>
                        <a:t>سیکل-بخار</a:t>
                      </a:r>
                      <a:endParaRPr lang="en-US" sz="1800" dirty="0">
                        <a:cs typeface="B Nazanin" pitchFamily="2" charset="-78"/>
                      </a:endParaRPr>
                    </a:p>
                  </a:txBody>
                  <a:tcPr anchor="ctr" anchorCtr="1"/>
                </a:tc>
                <a:tc vMerge="1">
                  <a:txBody>
                    <a:bodyPr/>
                    <a:lstStyle/>
                    <a:p>
                      <a:pPr algn="ctr"/>
                      <a:endParaRPr lang="en-US" sz="1800" dirty="0">
                        <a:cs typeface="B Nazanin" pitchFamily="2" charset="-78"/>
                      </a:endParaRPr>
                    </a:p>
                  </a:txBody>
                  <a:tcPr/>
                </a:tc>
              </a:tr>
              <a:tr h="407852">
                <a:tc rowSpan="2">
                  <a:txBody>
                    <a:bodyPr/>
                    <a:lstStyle/>
                    <a:p>
                      <a:pPr algn="ctr"/>
                      <a:r>
                        <a:rPr lang="fa-IR" sz="2000" dirty="0" smtClean="0">
                          <a:cs typeface="B Nazanin" pitchFamily="2" charset="-78"/>
                        </a:rPr>
                        <a:t>107</a:t>
                      </a:r>
                      <a:endParaRPr lang="en-US" sz="2000" dirty="0">
                        <a:cs typeface="B Nazanin" pitchFamily="2" charset="-78"/>
                      </a:endParaRPr>
                    </a:p>
                  </a:txBody>
                  <a:tcPr anchor="ctr" anchorCtr="1"/>
                </a:tc>
                <a:tc rowSpan="2">
                  <a:txBody>
                    <a:bodyPr/>
                    <a:lstStyle/>
                    <a:p>
                      <a:pPr algn="ctr"/>
                      <a:r>
                        <a:rPr lang="fa-IR" sz="2000" dirty="0" smtClean="0">
                          <a:cs typeface="B Nazanin" pitchFamily="2" charset="-78"/>
                        </a:rPr>
                        <a:t>0</a:t>
                      </a:r>
                      <a:endParaRPr lang="en-US" sz="2000" dirty="0">
                        <a:cs typeface="B Nazanin" pitchFamily="2" charset="-78"/>
                      </a:endParaRPr>
                    </a:p>
                  </a:txBody>
                  <a:tcPr anchor="ctr" anchorCtr="1"/>
                </a:tc>
                <a:tc>
                  <a:txBody>
                    <a:bodyPr/>
                    <a:lstStyle/>
                    <a:p>
                      <a:pPr algn="ctr"/>
                      <a:r>
                        <a:rPr lang="fa-IR" sz="1800" dirty="0" smtClean="0">
                          <a:cs typeface="B Nazanin" pitchFamily="2" charset="-78"/>
                        </a:rPr>
                        <a:t>96-95</a:t>
                      </a:r>
                      <a:endParaRPr lang="en-US" sz="1800" dirty="0">
                        <a:cs typeface="B Nazanin" pitchFamily="2" charset="-78"/>
                      </a:endParaRPr>
                    </a:p>
                  </a:txBody>
                  <a:tcPr anchor="ctr" anchorCtr="1"/>
                </a:tc>
                <a:tc rowSpan="2">
                  <a:txBody>
                    <a:bodyPr/>
                    <a:lstStyle/>
                    <a:p>
                      <a:pPr algn="ctr"/>
                      <a:r>
                        <a:rPr lang="fa-IR" sz="1800" dirty="0" smtClean="0">
                          <a:cs typeface="B Nazanin" pitchFamily="2" charset="-78"/>
                        </a:rPr>
                        <a:t>برنامه ریزی شده</a:t>
                      </a:r>
                      <a:endParaRPr lang="en-US" sz="1800" dirty="0">
                        <a:cs typeface="B Nazanin" pitchFamily="2" charset="-78"/>
                      </a:endParaRPr>
                    </a:p>
                  </a:txBody>
                  <a:tcPr anchor="ctr" anchorCtr="1"/>
                </a:tc>
                <a:tc>
                  <a:txBody>
                    <a:bodyPr/>
                    <a:lstStyle/>
                    <a:p>
                      <a:pPr algn="ctr"/>
                      <a:r>
                        <a:rPr lang="fa-IR" sz="2000" dirty="0" smtClean="0">
                          <a:cs typeface="B Nazanin" pitchFamily="2" charset="-78"/>
                        </a:rPr>
                        <a:t>324</a:t>
                      </a:r>
                      <a:endParaRPr lang="en-US" sz="2000" dirty="0">
                        <a:cs typeface="B Nazanin" pitchFamily="2" charset="-78"/>
                      </a:endParaRPr>
                    </a:p>
                  </a:txBody>
                  <a:tcPr anchor="ctr" anchorCtr="1"/>
                </a:tc>
                <a:tc>
                  <a:txBody>
                    <a:bodyPr/>
                    <a:lstStyle/>
                    <a:p>
                      <a:pPr algn="ctr"/>
                      <a:r>
                        <a:rPr lang="fa-IR" sz="2000" dirty="0" smtClean="0">
                          <a:cs typeface="B Nazanin" pitchFamily="2" charset="-78"/>
                        </a:rPr>
                        <a:t>162</a:t>
                      </a:r>
                      <a:endParaRPr lang="en-US" sz="2000" dirty="0">
                        <a:cs typeface="B Nazanin" pitchFamily="2" charset="-78"/>
                      </a:endParaRPr>
                    </a:p>
                  </a:txBody>
                  <a:tcPr anchor="ctr" anchorCtr="1"/>
                </a:tc>
                <a:tc>
                  <a:txBody>
                    <a:bodyPr/>
                    <a:lstStyle/>
                    <a:p>
                      <a:pPr algn="ctr"/>
                      <a:r>
                        <a:rPr lang="fa-IR" sz="2000" dirty="0" smtClean="0">
                          <a:cs typeface="B Nazanin" pitchFamily="2" charset="-78"/>
                        </a:rPr>
                        <a:t>2</a:t>
                      </a:r>
                      <a:endParaRPr lang="en-US" sz="2000" dirty="0">
                        <a:cs typeface="B Nazanin" pitchFamily="2" charset="-78"/>
                      </a:endParaRPr>
                    </a:p>
                  </a:txBody>
                  <a:tcPr anchor="ctr" anchorCtr="1"/>
                </a:tc>
                <a:tc>
                  <a:txBody>
                    <a:bodyPr/>
                    <a:lstStyle/>
                    <a:p>
                      <a:pPr algn="ctr"/>
                      <a:r>
                        <a:rPr lang="fa-IR" sz="1800" dirty="0" smtClean="0">
                          <a:cs typeface="B Nazanin" pitchFamily="2" charset="-78"/>
                        </a:rPr>
                        <a:t>سیکل-گاز</a:t>
                      </a:r>
                      <a:endParaRPr lang="en-US" sz="1800" dirty="0">
                        <a:cs typeface="B Nazanin" pitchFamily="2" charset="-78"/>
                      </a:endParaRPr>
                    </a:p>
                  </a:txBody>
                  <a:tcPr anchor="ctr" anchorCtr="1"/>
                </a:tc>
                <a:tc rowSpan="2">
                  <a:txBody>
                    <a:bodyPr/>
                    <a:lstStyle/>
                    <a:p>
                      <a:pPr algn="ctr" rtl="1"/>
                      <a:r>
                        <a:rPr lang="fa-IR" sz="1800" dirty="0" smtClean="0">
                          <a:cs typeface="B Nazanin" pitchFamily="2" charset="-78"/>
                        </a:rPr>
                        <a:t>المهدی</a:t>
                      </a:r>
                    </a:p>
                  </a:txBody>
                  <a:tcPr anchor="ctr" anchorCtr="1"/>
                </a:tc>
              </a:tr>
              <a:tr h="353004">
                <a:tc vMerge="1">
                  <a:txBody>
                    <a:bodyPr/>
                    <a:lstStyle/>
                    <a:p>
                      <a:pPr algn="ctr"/>
                      <a:endParaRPr lang="en-US" sz="2000" dirty="0">
                        <a:cs typeface="B Nazanin" pitchFamily="2" charset="-78"/>
                      </a:endParaRPr>
                    </a:p>
                  </a:txBody>
                  <a:tcPr/>
                </a:tc>
                <a:tc vMerge="1">
                  <a:txBody>
                    <a:bodyPr/>
                    <a:lstStyle/>
                    <a:p>
                      <a:pPr algn="ctr"/>
                      <a:endParaRPr lang="en-US" sz="2000" dirty="0">
                        <a:cs typeface="B Nazanin" pitchFamily="2" charset="-78"/>
                      </a:endParaRPr>
                    </a:p>
                  </a:txBody>
                  <a:tcPr/>
                </a:tc>
                <a:tc>
                  <a:txBody>
                    <a:bodyPr/>
                    <a:lstStyle/>
                    <a:p>
                      <a:pPr algn="ctr"/>
                      <a:r>
                        <a:rPr lang="fa-IR" sz="1800" dirty="0" smtClean="0">
                          <a:cs typeface="B Nazanin" pitchFamily="2" charset="-78"/>
                        </a:rPr>
                        <a:t>97</a:t>
                      </a:r>
                      <a:endParaRPr lang="en-US" sz="1800" dirty="0">
                        <a:cs typeface="B Nazanin" pitchFamily="2" charset="-78"/>
                      </a:endParaRPr>
                    </a:p>
                  </a:txBody>
                  <a:tcPr anchor="ctr" anchorCtr="1"/>
                </a:tc>
                <a:tc vMerge="1">
                  <a:txBody>
                    <a:bodyPr/>
                    <a:lstStyle/>
                    <a:p>
                      <a:pPr algn="ctr"/>
                      <a:endParaRPr lang="en-US" sz="1800" dirty="0">
                        <a:cs typeface="B Nazanin" pitchFamily="2" charset="-78"/>
                      </a:endParaRPr>
                    </a:p>
                  </a:txBody>
                  <a:tcPr/>
                </a:tc>
                <a:tc>
                  <a:txBody>
                    <a:bodyPr/>
                    <a:lstStyle/>
                    <a:p>
                      <a:pPr algn="ctr"/>
                      <a:r>
                        <a:rPr lang="fa-IR" sz="2000" dirty="0" smtClean="0">
                          <a:cs typeface="B Nazanin" pitchFamily="2" charset="-78"/>
                        </a:rPr>
                        <a:t>160</a:t>
                      </a:r>
                      <a:endParaRPr lang="en-US" sz="2000" dirty="0">
                        <a:cs typeface="B Nazanin" pitchFamily="2" charset="-78"/>
                      </a:endParaRPr>
                    </a:p>
                  </a:txBody>
                  <a:tcPr anchor="ctr" anchorCtr="1"/>
                </a:tc>
                <a:tc>
                  <a:txBody>
                    <a:bodyPr/>
                    <a:lstStyle/>
                    <a:p>
                      <a:pPr algn="ctr"/>
                      <a:r>
                        <a:rPr lang="fa-IR" sz="2000" dirty="0" smtClean="0">
                          <a:cs typeface="B Nazanin" pitchFamily="2" charset="-78"/>
                        </a:rPr>
                        <a:t>160</a:t>
                      </a:r>
                      <a:endParaRPr lang="en-US" sz="2000" dirty="0">
                        <a:cs typeface="B Nazanin" pitchFamily="2" charset="-78"/>
                      </a:endParaRPr>
                    </a:p>
                  </a:txBody>
                  <a:tcPr anchor="ctr" anchorCtr="1"/>
                </a:tc>
                <a:tc>
                  <a:txBody>
                    <a:bodyPr/>
                    <a:lstStyle/>
                    <a:p>
                      <a:pPr algn="ctr"/>
                      <a:r>
                        <a:rPr lang="fa-IR" sz="2000" dirty="0" smtClean="0">
                          <a:cs typeface="B Nazanin" pitchFamily="2" charset="-78"/>
                        </a:rPr>
                        <a:t>1</a:t>
                      </a:r>
                      <a:endParaRPr lang="en-US" sz="2000" dirty="0">
                        <a:cs typeface="B Nazanin" pitchFamily="2" charset="-78"/>
                      </a:endParaRPr>
                    </a:p>
                  </a:txBody>
                  <a:tcPr anchor="ctr" anchorCtr="1"/>
                </a:tc>
                <a:tc>
                  <a:txBody>
                    <a:bodyPr/>
                    <a:lstStyle/>
                    <a:p>
                      <a:pPr algn="ctr"/>
                      <a:r>
                        <a:rPr lang="fa-IR" sz="1800" dirty="0" smtClean="0">
                          <a:cs typeface="B Nazanin" pitchFamily="2" charset="-78"/>
                        </a:rPr>
                        <a:t>سیکل-بخار</a:t>
                      </a:r>
                      <a:endParaRPr lang="en-US" sz="1800" dirty="0">
                        <a:cs typeface="B Nazanin" pitchFamily="2" charset="-78"/>
                      </a:endParaRPr>
                    </a:p>
                  </a:txBody>
                  <a:tcPr anchor="ctr" anchorCtr="1"/>
                </a:tc>
                <a:tc vMerge="1">
                  <a:txBody>
                    <a:bodyPr/>
                    <a:lstStyle/>
                    <a:p>
                      <a:pPr algn="ctr"/>
                      <a:endParaRPr lang="en-US" sz="1800" dirty="0">
                        <a:cs typeface="B Nazanin" pitchFamily="2" charset="-78"/>
                      </a:endParaRPr>
                    </a:p>
                  </a:txBody>
                  <a:tcPr/>
                </a:tc>
              </a:tr>
              <a:tr h="407852">
                <a:tc>
                  <a:txBody>
                    <a:bodyPr/>
                    <a:lstStyle/>
                    <a:p>
                      <a:pPr algn="ctr"/>
                      <a:r>
                        <a:rPr lang="fa-IR" sz="2000" dirty="0" smtClean="0">
                          <a:cs typeface="B Nazanin" pitchFamily="2" charset="-78"/>
                        </a:rPr>
                        <a:t>45</a:t>
                      </a:r>
                      <a:endParaRPr lang="en-US" sz="2000" dirty="0">
                        <a:cs typeface="B Nazanin" pitchFamily="2" charset="-78"/>
                      </a:endParaRPr>
                    </a:p>
                  </a:txBody>
                  <a:tcPr anchor="ctr" anchorCtr="1"/>
                </a:tc>
                <a:tc>
                  <a:txBody>
                    <a:bodyPr/>
                    <a:lstStyle/>
                    <a:p>
                      <a:pPr algn="ctr"/>
                      <a:r>
                        <a:rPr lang="fa-IR" sz="2000" dirty="0" smtClean="0">
                          <a:cs typeface="B Nazanin" pitchFamily="2" charset="-78"/>
                        </a:rPr>
                        <a:t>45</a:t>
                      </a:r>
                      <a:endParaRPr lang="en-US" sz="2000" dirty="0">
                        <a:cs typeface="B Nazanin" pitchFamily="2" charset="-78"/>
                      </a:endParaRPr>
                    </a:p>
                  </a:txBody>
                  <a:tcPr anchor="ctr" anchorCtr="1"/>
                </a:tc>
                <a:tc>
                  <a:txBody>
                    <a:bodyPr/>
                    <a:lstStyle/>
                    <a:p>
                      <a:pPr algn="ctr"/>
                      <a:r>
                        <a:rPr lang="fa-IR" sz="1800" dirty="0" smtClean="0">
                          <a:cs typeface="B Nazanin" pitchFamily="2" charset="-78"/>
                        </a:rPr>
                        <a:t>86-71</a:t>
                      </a:r>
                      <a:endParaRPr lang="en-US" sz="1800" dirty="0">
                        <a:cs typeface="B Nazanin" pitchFamily="2" charset="-78"/>
                      </a:endParaRPr>
                    </a:p>
                  </a:txBody>
                  <a:tcPr anchor="ctr" anchorCtr="1"/>
                </a:tc>
                <a:tc>
                  <a:txBody>
                    <a:bodyPr/>
                    <a:lstStyle/>
                    <a:p>
                      <a:pPr algn="ctr"/>
                      <a:r>
                        <a:rPr lang="fa-IR" sz="1800" dirty="0" smtClean="0">
                          <a:cs typeface="B Nazanin" pitchFamily="2" charset="-78"/>
                        </a:rPr>
                        <a:t>موجود</a:t>
                      </a:r>
                      <a:endParaRPr lang="en-US" sz="1800" dirty="0">
                        <a:cs typeface="B Nazanin" pitchFamily="2" charset="-78"/>
                      </a:endParaRPr>
                    </a:p>
                  </a:txBody>
                  <a:tcPr anchor="ctr" anchorCtr="1"/>
                </a:tc>
                <a:tc>
                  <a:txBody>
                    <a:bodyPr/>
                    <a:lstStyle/>
                    <a:p>
                      <a:pPr algn="ctr"/>
                      <a:r>
                        <a:rPr lang="fa-IR" sz="2000" dirty="0" smtClean="0">
                          <a:cs typeface="B Nazanin" pitchFamily="2" charset="-78"/>
                        </a:rPr>
                        <a:t>183/8</a:t>
                      </a:r>
                      <a:endParaRPr lang="en-US" sz="2000" dirty="0">
                        <a:cs typeface="B Nazanin" pitchFamily="2" charset="-78"/>
                      </a:endParaRPr>
                    </a:p>
                  </a:txBody>
                  <a:tcPr anchor="ctr" anchorCtr="1"/>
                </a:tc>
                <a:tc>
                  <a:txBody>
                    <a:bodyPr/>
                    <a:lstStyle/>
                    <a:p>
                      <a:pPr algn="ctr"/>
                      <a:r>
                        <a:rPr lang="en-US" sz="2000" dirty="0" smtClean="0">
                          <a:cs typeface="B Zar"/>
                        </a:rPr>
                        <a:t>ـ</a:t>
                      </a:r>
                      <a:endParaRPr lang="en-US" sz="2000" dirty="0">
                        <a:cs typeface="B Nazanin" pitchFamily="2" charset="-78"/>
                      </a:endParaRPr>
                    </a:p>
                  </a:txBody>
                  <a:tcPr anchor="ctr" anchorCtr="1"/>
                </a:tc>
                <a:tc>
                  <a:txBody>
                    <a:bodyPr/>
                    <a:lstStyle/>
                    <a:p>
                      <a:pPr algn="ctr"/>
                      <a:r>
                        <a:rPr lang="fa-IR" sz="2000" dirty="0" smtClean="0">
                          <a:cs typeface="B Nazanin" pitchFamily="2" charset="-78"/>
                        </a:rPr>
                        <a:t>6</a:t>
                      </a:r>
                      <a:endParaRPr lang="en-US" sz="2000" dirty="0">
                        <a:cs typeface="B Nazanin" pitchFamily="2" charset="-78"/>
                      </a:endParaRPr>
                    </a:p>
                  </a:txBody>
                  <a:tcPr anchor="ctr" anchorCtr="1"/>
                </a:tc>
                <a:tc>
                  <a:txBody>
                    <a:bodyPr/>
                    <a:lstStyle/>
                    <a:p>
                      <a:pPr algn="ctr"/>
                      <a:r>
                        <a:rPr lang="fa-IR" sz="1800" dirty="0" smtClean="0">
                          <a:cs typeface="B Nazanin" pitchFamily="2" charset="-78"/>
                        </a:rPr>
                        <a:t>گازی</a:t>
                      </a:r>
                      <a:endParaRPr lang="en-US" sz="1800" dirty="0">
                        <a:cs typeface="B Nazanin" pitchFamily="2" charset="-78"/>
                      </a:endParaRPr>
                    </a:p>
                  </a:txBody>
                  <a:tcPr anchor="ctr" anchorCtr="1"/>
                </a:tc>
                <a:tc>
                  <a:txBody>
                    <a:bodyPr/>
                    <a:lstStyle/>
                    <a:p>
                      <a:pPr algn="ctr"/>
                      <a:r>
                        <a:rPr lang="fa-IR" sz="1800" dirty="0" smtClean="0">
                          <a:cs typeface="B Nazanin" pitchFamily="2" charset="-78"/>
                        </a:rPr>
                        <a:t>کیش</a:t>
                      </a:r>
                      <a:endParaRPr lang="en-US" sz="1800" dirty="0">
                        <a:cs typeface="B Nazanin" pitchFamily="2" charset="-78"/>
                      </a:endParaRPr>
                    </a:p>
                  </a:txBody>
                  <a:tcPr anchor="ctr" anchorCtr="1"/>
                </a:tc>
              </a:tr>
              <a:tr h="407852">
                <a:tc>
                  <a:txBody>
                    <a:bodyPr/>
                    <a:lstStyle/>
                    <a:p>
                      <a:pPr algn="ctr"/>
                      <a:r>
                        <a:rPr lang="fa-IR" sz="2000" b="1" dirty="0" smtClean="0">
                          <a:solidFill>
                            <a:srgbClr val="FF0000"/>
                          </a:solidFill>
                          <a:cs typeface="B Nazanin" pitchFamily="2" charset="-78"/>
                        </a:rPr>
                        <a:t>1668</a:t>
                      </a:r>
                      <a:endParaRPr lang="en-US" sz="2000" b="1" dirty="0">
                        <a:solidFill>
                          <a:srgbClr val="FF0000"/>
                        </a:solidFill>
                        <a:cs typeface="B Nazanin" pitchFamily="2" charset="-78"/>
                      </a:endParaRPr>
                    </a:p>
                  </a:txBody>
                  <a:tcPr anchor="ctr" anchorCtr="1">
                    <a:solidFill>
                      <a:schemeClr val="accent5">
                        <a:lumMod val="20000"/>
                        <a:lumOff val="80000"/>
                      </a:schemeClr>
                    </a:solidFill>
                  </a:tcPr>
                </a:tc>
                <a:tc>
                  <a:txBody>
                    <a:bodyPr/>
                    <a:lstStyle/>
                    <a:p>
                      <a:pPr algn="ctr"/>
                      <a:r>
                        <a:rPr lang="fa-IR" sz="2000" b="1" dirty="0" smtClean="0">
                          <a:solidFill>
                            <a:srgbClr val="FF0000"/>
                          </a:solidFill>
                          <a:cs typeface="B Nazanin" pitchFamily="2" charset="-78"/>
                        </a:rPr>
                        <a:t>63</a:t>
                      </a:r>
                      <a:endParaRPr lang="en-US" sz="2000" b="1" dirty="0">
                        <a:solidFill>
                          <a:srgbClr val="FF0000"/>
                        </a:solidFill>
                        <a:cs typeface="B Nazanin" pitchFamily="2" charset="-78"/>
                      </a:endParaRPr>
                    </a:p>
                  </a:txBody>
                  <a:tcPr anchor="ctr" anchorCtr="1">
                    <a:solidFill>
                      <a:schemeClr val="accent5">
                        <a:lumMod val="20000"/>
                        <a:lumOff val="80000"/>
                      </a:schemeClr>
                    </a:solidFill>
                  </a:tcPr>
                </a:tc>
                <a:tc gridSpan="7">
                  <a:txBody>
                    <a:bodyPr/>
                    <a:lstStyle/>
                    <a:p>
                      <a:pPr algn="ctr" rtl="1"/>
                      <a:r>
                        <a:rPr lang="fa-IR" sz="1800" b="1" dirty="0" smtClean="0">
                          <a:cs typeface="B Nazanin" pitchFamily="2" charset="-78"/>
                        </a:rPr>
                        <a:t> مجموع آب شیرین تولیدی در منطقه هرمزگان </a:t>
                      </a:r>
                      <a:r>
                        <a:rPr lang="fa-IR" sz="1600" b="1" dirty="0" smtClean="0">
                          <a:cs typeface="B Nazanin" pitchFamily="2" charset="-78"/>
                        </a:rPr>
                        <a:t>(مجموع دولتی و خصوصی)</a:t>
                      </a:r>
                      <a:endParaRPr lang="en-US" sz="1600" b="1" dirty="0">
                        <a:cs typeface="B Nazanin" pitchFamily="2" charset="-78"/>
                      </a:endParaRPr>
                    </a:p>
                  </a:txBody>
                  <a:tcPr anchor="ctr" anchorCtr="1">
                    <a:solidFill>
                      <a:schemeClr val="accent5">
                        <a:lumMod val="20000"/>
                        <a:lumOff val="80000"/>
                      </a:schemeClr>
                    </a:solidFill>
                  </a:tcPr>
                </a:tc>
                <a:tc hMerge="1">
                  <a:txBody>
                    <a:bodyPr/>
                    <a:lstStyle/>
                    <a:p>
                      <a:pPr algn="ctr"/>
                      <a:endParaRPr lang="en-US" sz="1800" dirty="0">
                        <a:cs typeface="B Nazanin" pitchFamily="2" charset="-78"/>
                      </a:endParaRPr>
                    </a:p>
                  </a:txBody>
                  <a:tcPr/>
                </a:tc>
                <a:tc hMerge="1">
                  <a:txBody>
                    <a:bodyPr/>
                    <a:lstStyle/>
                    <a:p>
                      <a:pPr algn="ctr"/>
                      <a:endParaRPr lang="en-US" sz="2000" dirty="0">
                        <a:cs typeface="B Nazanin" pitchFamily="2" charset="-78"/>
                      </a:endParaRPr>
                    </a:p>
                  </a:txBody>
                  <a:tcPr/>
                </a:tc>
                <a:tc hMerge="1">
                  <a:txBody>
                    <a:bodyPr/>
                    <a:lstStyle/>
                    <a:p>
                      <a:pPr algn="ctr"/>
                      <a:endParaRPr lang="en-US" sz="2000" dirty="0">
                        <a:cs typeface="B Nazanin" pitchFamily="2" charset="-78"/>
                      </a:endParaRPr>
                    </a:p>
                  </a:txBody>
                  <a:tcPr/>
                </a:tc>
                <a:tc hMerge="1">
                  <a:txBody>
                    <a:bodyPr/>
                    <a:lstStyle/>
                    <a:p>
                      <a:pPr algn="ctr"/>
                      <a:endParaRPr lang="en-US" sz="2000" dirty="0">
                        <a:cs typeface="B Nazanin" pitchFamily="2" charset="-78"/>
                      </a:endParaRPr>
                    </a:p>
                  </a:txBody>
                  <a:tcPr/>
                </a:tc>
                <a:tc hMerge="1">
                  <a:txBody>
                    <a:bodyPr/>
                    <a:lstStyle/>
                    <a:p>
                      <a:pPr algn="ctr"/>
                      <a:endParaRPr lang="en-US" sz="1800" dirty="0">
                        <a:cs typeface="B Nazanin" pitchFamily="2" charset="-78"/>
                      </a:endParaRPr>
                    </a:p>
                  </a:txBody>
                  <a:tcPr/>
                </a:tc>
                <a:tc hMerge="1">
                  <a:txBody>
                    <a:bodyPr/>
                    <a:lstStyle/>
                    <a:p>
                      <a:pPr algn="ctr"/>
                      <a:endParaRPr lang="en-US" sz="1800" dirty="0">
                        <a:cs typeface="B Nazanin" pitchFamily="2" charset="-78"/>
                      </a:endParaRPr>
                    </a:p>
                  </a:txBody>
                  <a:tcPr/>
                </a:tc>
              </a:tr>
            </a:tbl>
          </a:graphicData>
        </a:graphic>
      </p:graphicFrame>
      <p:sp>
        <p:nvSpPr>
          <p:cNvPr id="6" name="Slide Number Placeholder 5"/>
          <p:cNvSpPr>
            <a:spLocks noGrp="1"/>
          </p:cNvSpPr>
          <p:nvPr>
            <p:ph type="sldNum" sz="quarter" idx="12"/>
          </p:nvPr>
        </p:nvSpPr>
        <p:spPr>
          <a:xfrm>
            <a:off x="8001000" y="6492875"/>
            <a:ext cx="762000" cy="365125"/>
          </a:xfrm>
        </p:spPr>
        <p:txBody>
          <a:bodyPr/>
          <a:lstStyle/>
          <a:p>
            <a:pPr algn="ctr"/>
            <a:fld id="{6F42FDE4-A7DD-41A7-A0A6-9B649FB43336}" type="slidenum">
              <a:rPr kumimoji="0" lang="en-US" smtClean="0">
                <a:solidFill>
                  <a:schemeClr val="tx1"/>
                </a:solidFill>
                <a:latin typeface="Badr-s" pitchFamily="2" charset="2"/>
              </a:rPr>
              <a:pPr algn="ctr"/>
              <a:t>20</a:t>
            </a:fld>
            <a:endParaRPr kumimoji="0" lang="en-US" dirty="0">
              <a:solidFill>
                <a:schemeClr val="tx1"/>
              </a:solidFill>
              <a:latin typeface="Badr-s" pitchFamily="2" charset="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838200"/>
          </a:xfrm>
        </p:spPr>
        <p:txBody>
          <a:bodyPr>
            <a:noAutofit/>
          </a:bodyPr>
          <a:lstStyle/>
          <a:p>
            <a:pPr algn="r" rtl="1"/>
            <a:r>
              <a:rPr lang="fa-IR" sz="3600" dirty="0" smtClean="0">
                <a:solidFill>
                  <a:schemeClr val="tx1"/>
                </a:solidFill>
                <a:cs typeface="B Nazanin" pitchFamily="2" charset="-78"/>
              </a:rPr>
              <a:t>مقایسه میزان کمبود منابع آبی و پتانسیل تولید</a:t>
            </a:r>
            <a:r>
              <a:rPr lang="en-US" sz="3600" dirty="0" smtClean="0">
                <a:solidFill>
                  <a:schemeClr val="tx1"/>
                </a:solidFill>
                <a:cs typeface="B Nazanin" pitchFamily="2" charset="-78"/>
              </a:rPr>
              <a:t> </a:t>
            </a:r>
            <a:r>
              <a:rPr lang="fa-IR" sz="3600" dirty="0" smtClean="0">
                <a:solidFill>
                  <a:schemeClr val="tx1"/>
                </a:solidFill>
                <a:cs typeface="B Nazanin" pitchFamily="2" charset="-78"/>
              </a:rPr>
              <a:t>آب شیرین (هزار مترمکعب در روز)</a:t>
            </a:r>
            <a:endParaRPr lang="en-US" sz="3600" dirty="0"/>
          </a:p>
        </p:txBody>
      </p:sp>
      <p:graphicFrame>
        <p:nvGraphicFramePr>
          <p:cNvPr id="4" name="Content Placeholder 3"/>
          <p:cNvGraphicFramePr>
            <a:graphicFrameLocks noGrp="1"/>
          </p:cNvGraphicFramePr>
          <p:nvPr>
            <p:ph idx="1"/>
          </p:nvPr>
        </p:nvGraphicFramePr>
        <p:xfrm>
          <a:off x="533400" y="1295400"/>
          <a:ext cx="8229600" cy="1767840"/>
        </p:xfrm>
        <a:graphic>
          <a:graphicData uri="http://schemas.openxmlformats.org/drawingml/2006/table">
            <a:tbl>
              <a:tblPr firstRow="1" bandRow="1">
                <a:tableStyleId>{073A0DAA-6AF3-43AB-8588-CEC1D06C72B9}</a:tableStyleId>
              </a:tblPr>
              <a:tblGrid>
                <a:gridCol w="2057400"/>
                <a:gridCol w="2209800"/>
                <a:gridCol w="3962400"/>
              </a:tblGrid>
              <a:tr h="375745">
                <a:tc>
                  <a:txBody>
                    <a:bodyPr/>
                    <a:lstStyle/>
                    <a:p>
                      <a:pPr algn="ctr"/>
                      <a:r>
                        <a:rPr lang="fa-IR" sz="2000" dirty="0" smtClean="0">
                          <a:cs typeface="B Nazanin" pitchFamily="2" charset="-78"/>
                        </a:rPr>
                        <a:t>1400</a:t>
                      </a:r>
                      <a:endParaRPr lang="en-US" sz="2000" dirty="0">
                        <a:cs typeface="B Nazanin" pitchFamily="2" charset="-78"/>
                      </a:endParaRPr>
                    </a:p>
                  </a:txBody>
                  <a:tcPr/>
                </a:tc>
                <a:tc>
                  <a:txBody>
                    <a:bodyPr/>
                    <a:lstStyle/>
                    <a:p>
                      <a:pPr algn="ctr"/>
                      <a:r>
                        <a:rPr lang="fa-IR" sz="2000" dirty="0" smtClean="0">
                          <a:cs typeface="B Nazanin" pitchFamily="2" charset="-78"/>
                        </a:rPr>
                        <a:t>1395</a:t>
                      </a:r>
                      <a:endParaRPr lang="en-US" sz="2000" dirty="0">
                        <a:cs typeface="B Nazanin" pitchFamily="2" charset="-78"/>
                      </a:endParaRPr>
                    </a:p>
                  </a:txBody>
                  <a:tcPr/>
                </a:tc>
                <a:tc>
                  <a:txBody>
                    <a:bodyPr/>
                    <a:lstStyle/>
                    <a:p>
                      <a:pPr algn="ctr"/>
                      <a:r>
                        <a:rPr lang="fa-IR" sz="2000" dirty="0" smtClean="0">
                          <a:cs typeface="B Nazanin" pitchFamily="2" charset="-78"/>
                        </a:rPr>
                        <a:t>شرح</a:t>
                      </a:r>
                      <a:endParaRPr lang="en-US" sz="2000" dirty="0">
                        <a:cs typeface="B Nazanin" pitchFamily="2" charset="-78"/>
                      </a:endParaRPr>
                    </a:p>
                  </a:txBody>
                  <a:tcPr/>
                </a:tc>
              </a:tr>
              <a:tr h="433552">
                <a:tc>
                  <a:txBody>
                    <a:bodyPr/>
                    <a:lstStyle/>
                    <a:p>
                      <a:pPr algn="ctr"/>
                      <a:r>
                        <a:rPr lang="fa-IR" sz="2400" dirty="0" smtClean="0">
                          <a:cs typeface="B Nazanin" pitchFamily="2" charset="-78"/>
                        </a:rPr>
                        <a:t>105/6</a:t>
                      </a:r>
                      <a:endParaRPr lang="en-US" sz="2400" dirty="0">
                        <a:cs typeface="B Nazanin" pitchFamily="2" charset="-78"/>
                      </a:endParaRPr>
                    </a:p>
                  </a:txBody>
                  <a:tcPr/>
                </a:tc>
                <a:tc>
                  <a:txBody>
                    <a:bodyPr/>
                    <a:lstStyle/>
                    <a:p>
                      <a:pPr algn="ctr"/>
                      <a:r>
                        <a:rPr lang="fa-IR" sz="2400" dirty="0" smtClean="0">
                          <a:cs typeface="B Nazanin" pitchFamily="2" charset="-78"/>
                        </a:rPr>
                        <a:t>82/8</a:t>
                      </a:r>
                      <a:endParaRPr lang="en-US" sz="2400" dirty="0">
                        <a:cs typeface="B Nazanin" pitchFamily="2" charset="-78"/>
                      </a:endParaRPr>
                    </a:p>
                  </a:txBody>
                  <a:tcPr/>
                </a:tc>
                <a:tc>
                  <a:txBody>
                    <a:bodyPr/>
                    <a:lstStyle/>
                    <a:p>
                      <a:pPr algn="ctr"/>
                      <a:r>
                        <a:rPr lang="fa-IR" sz="2000" dirty="0" smtClean="0">
                          <a:cs typeface="B Nazanin" pitchFamily="2" charset="-78"/>
                        </a:rPr>
                        <a:t>کمبود آب شرب و صنعت</a:t>
                      </a:r>
                      <a:endParaRPr lang="en-US" sz="2000" dirty="0">
                        <a:cs typeface="B Nazanin" pitchFamily="2" charset="-78"/>
                      </a:endParaRPr>
                    </a:p>
                  </a:txBody>
                  <a:tcPr/>
                </a:tc>
              </a:tr>
              <a:tr h="433552">
                <a:tc>
                  <a:txBody>
                    <a:bodyPr/>
                    <a:lstStyle/>
                    <a:p>
                      <a:pPr algn="ctr"/>
                      <a:r>
                        <a:rPr lang="fa-IR" sz="2400" dirty="0" smtClean="0">
                          <a:cs typeface="B Nazanin" pitchFamily="2" charset="-78"/>
                        </a:rPr>
                        <a:t>1668</a:t>
                      </a:r>
                      <a:endParaRPr lang="en-US" sz="2400" dirty="0">
                        <a:cs typeface="B Nazanin" pitchFamily="2" charset="-78"/>
                      </a:endParaRPr>
                    </a:p>
                  </a:txBody>
                  <a:tcPr/>
                </a:tc>
                <a:tc>
                  <a:txBody>
                    <a:bodyPr/>
                    <a:lstStyle/>
                    <a:p>
                      <a:pPr algn="ctr"/>
                      <a:r>
                        <a:rPr lang="fa-IR" sz="2400" dirty="0" smtClean="0">
                          <a:cs typeface="B Nazanin" pitchFamily="2" charset="-78"/>
                        </a:rPr>
                        <a:t>63</a:t>
                      </a:r>
                      <a:endParaRPr lang="en-US" sz="2400" dirty="0">
                        <a:cs typeface="B Nazanin" pitchFamily="2" charset="-78"/>
                      </a:endParaRPr>
                    </a:p>
                  </a:txBody>
                  <a:tcPr/>
                </a:tc>
                <a:tc>
                  <a:txBody>
                    <a:bodyPr/>
                    <a:lstStyle/>
                    <a:p>
                      <a:pPr algn="ctr"/>
                      <a:r>
                        <a:rPr lang="fa-IR" sz="2000" dirty="0" smtClean="0">
                          <a:cs typeface="B Nazanin" pitchFamily="2" charset="-78"/>
                        </a:rPr>
                        <a:t>پتانسیل تولید آب شیرین</a:t>
                      </a:r>
                      <a:endParaRPr lang="en-US" sz="2000" dirty="0">
                        <a:cs typeface="B Nazanin" pitchFamily="2" charset="-78"/>
                      </a:endParaRPr>
                    </a:p>
                  </a:txBody>
                  <a:tcPr/>
                </a:tc>
              </a:tr>
              <a:tr h="433552">
                <a:tc>
                  <a:txBody>
                    <a:bodyPr/>
                    <a:lstStyle/>
                    <a:p>
                      <a:pPr algn="ctr"/>
                      <a:r>
                        <a:rPr lang="fa-IR" sz="2400" dirty="0" smtClean="0">
                          <a:cs typeface="B Nazanin" pitchFamily="2" charset="-78"/>
                        </a:rPr>
                        <a:t>812</a:t>
                      </a:r>
                      <a:endParaRPr lang="en-US" sz="2400" dirty="0">
                        <a:cs typeface="B Nazanin" pitchFamily="2" charset="-78"/>
                      </a:endParaRPr>
                    </a:p>
                  </a:txBody>
                  <a:tcPr/>
                </a:tc>
                <a:tc>
                  <a:txBody>
                    <a:bodyPr/>
                    <a:lstStyle/>
                    <a:p>
                      <a:pPr algn="ctr"/>
                      <a:r>
                        <a:rPr lang="fa-IR" sz="2400" dirty="0" smtClean="0">
                          <a:cs typeface="B Nazanin" pitchFamily="2" charset="-78"/>
                        </a:rPr>
                        <a:t>63</a:t>
                      </a:r>
                      <a:endParaRPr lang="en-US" sz="2400" dirty="0">
                        <a:cs typeface="B Nazanin" pitchFamily="2" charset="-78"/>
                      </a:endParaRPr>
                    </a:p>
                  </a:txBody>
                  <a:tcPr/>
                </a:tc>
                <a:tc>
                  <a:txBody>
                    <a:bodyPr/>
                    <a:lstStyle/>
                    <a:p>
                      <a:pPr algn="ctr"/>
                      <a:r>
                        <a:rPr lang="fa-IR" sz="2000" dirty="0" smtClean="0">
                          <a:cs typeface="B Nazanin" pitchFamily="2" charset="-78"/>
                        </a:rPr>
                        <a:t>پتانسیل تولید آب شیرین (بدون نیروگاه بخاری)</a:t>
                      </a:r>
                      <a:endParaRPr lang="en-US" sz="2000" dirty="0">
                        <a:cs typeface="B Nazanin" pitchFamily="2" charset="-78"/>
                      </a:endParaRPr>
                    </a:p>
                  </a:txBody>
                  <a:tcPr/>
                </a:tc>
              </a:tr>
            </a:tbl>
          </a:graphicData>
        </a:graphic>
      </p:graphicFrame>
      <p:graphicFrame>
        <p:nvGraphicFramePr>
          <p:cNvPr id="5" name="Chart 4"/>
          <p:cNvGraphicFramePr/>
          <p:nvPr/>
        </p:nvGraphicFramePr>
        <p:xfrm>
          <a:off x="533400" y="3200400"/>
          <a:ext cx="8153400" cy="3276600"/>
        </p:xfrm>
        <a:graphic>
          <a:graphicData uri="http://schemas.openxmlformats.org/drawingml/2006/chart">
            <c:chart xmlns:c="http://schemas.openxmlformats.org/drawingml/2006/chart" xmlns:r="http://schemas.openxmlformats.org/officeDocument/2006/relationships" r:id="rId2"/>
          </a:graphicData>
        </a:graphic>
      </p:graphicFrame>
      <p:sp>
        <p:nvSpPr>
          <p:cNvPr id="7" name="Slide Number Placeholder 6"/>
          <p:cNvSpPr>
            <a:spLocks noGrp="1"/>
          </p:cNvSpPr>
          <p:nvPr>
            <p:ph type="sldNum" sz="quarter" idx="12"/>
          </p:nvPr>
        </p:nvSpPr>
        <p:spPr/>
        <p:txBody>
          <a:bodyPr/>
          <a:lstStyle/>
          <a:p>
            <a:pPr algn="ctr"/>
            <a:fld id="{6F42FDE4-A7DD-41A7-A0A6-9B649FB43336}" type="slidenum">
              <a:rPr kumimoji="0" lang="en-US" smtClean="0">
                <a:solidFill>
                  <a:schemeClr val="tx1"/>
                </a:solidFill>
                <a:latin typeface="Badr-s" pitchFamily="2" charset="2"/>
              </a:rPr>
              <a:pPr algn="ctr"/>
              <a:t>21</a:t>
            </a:fld>
            <a:endParaRPr kumimoji="0" lang="en-US" dirty="0">
              <a:solidFill>
                <a:schemeClr val="tx1"/>
              </a:solidFill>
              <a:latin typeface="Badr-s" pitchFamily="2" charset="2"/>
            </a:endParaRPr>
          </a:p>
        </p:txBody>
      </p:sp>
      <p:cxnSp>
        <p:nvCxnSpPr>
          <p:cNvPr id="8" name="Straight Arrow Connector 7"/>
          <p:cNvCxnSpPr/>
          <p:nvPr/>
        </p:nvCxnSpPr>
        <p:spPr>
          <a:xfrm rot="5400000">
            <a:off x="3086894" y="5295106"/>
            <a:ext cx="228600" cy="1588"/>
          </a:xfrm>
          <a:prstGeom prst="straightConnector1">
            <a:avLst/>
          </a:prstGeom>
          <a:ln w="127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a:off x="6096794" y="5333206"/>
            <a:ext cx="152400" cy="1588"/>
          </a:xfrm>
          <a:prstGeom prst="straightConnector1">
            <a:avLst/>
          </a:prstGeom>
          <a:ln w="127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8229600" cy="838200"/>
          </a:xfrm>
        </p:spPr>
        <p:txBody>
          <a:bodyPr>
            <a:normAutofit/>
          </a:bodyPr>
          <a:lstStyle/>
          <a:p>
            <a:pPr algn="r" rtl="1"/>
            <a:r>
              <a:rPr lang="fa-IR" sz="3600" dirty="0" smtClean="0">
                <a:solidFill>
                  <a:schemeClr val="tx1"/>
                </a:solidFill>
                <a:cs typeface="B Nazanin" pitchFamily="2" charset="-78"/>
              </a:rPr>
              <a:t>جمع بندی</a:t>
            </a:r>
            <a:endParaRPr lang="en-US" sz="3600" dirty="0">
              <a:solidFill>
                <a:schemeClr val="tx1"/>
              </a:solidFill>
              <a:cs typeface="B Nazanin" pitchFamily="2" charset="-78"/>
            </a:endParaRPr>
          </a:p>
        </p:txBody>
      </p:sp>
      <p:sp>
        <p:nvSpPr>
          <p:cNvPr id="6" name="Content Placeholder 5"/>
          <p:cNvSpPr>
            <a:spLocks noGrp="1"/>
          </p:cNvSpPr>
          <p:nvPr>
            <p:ph sz="half" idx="2"/>
          </p:nvPr>
        </p:nvSpPr>
        <p:spPr>
          <a:xfrm>
            <a:off x="4495800" y="1524000"/>
            <a:ext cx="4419600" cy="4830925"/>
          </a:xfrm>
        </p:spPr>
        <p:txBody>
          <a:bodyPr>
            <a:normAutofit/>
          </a:bodyPr>
          <a:lstStyle/>
          <a:p>
            <a:pPr algn="just" rtl="1">
              <a:spcAft>
                <a:spcPts val="2400"/>
              </a:spcAft>
              <a:buClrTx/>
            </a:pPr>
            <a:r>
              <a:rPr lang="fa-IR" sz="2000" dirty="0" smtClean="0">
                <a:cs typeface="B Nazanin" pitchFamily="2" charset="-78"/>
              </a:rPr>
              <a:t>با فرض اینکه واحدهای تولید آب شیرین در جزیره های قشم و کیش برای تأمین کمبود آب این مناطق مورد استفاده قرار گیرند در سال 1395 تنها با نصب تأسیسات آب شیرین در </a:t>
            </a:r>
            <a:r>
              <a:rPr lang="fa-IR" sz="2000" u="sng" dirty="0" smtClean="0">
                <a:cs typeface="B Nazanin" pitchFamily="2" charset="-78"/>
              </a:rPr>
              <a:t>نیروگاه گازی کوچک بندرعباس</a:t>
            </a:r>
            <a:r>
              <a:rPr lang="fa-IR" sz="2000" dirty="0" smtClean="0">
                <a:cs typeface="B Nazanin" pitchFamily="2" charset="-78"/>
              </a:rPr>
              <a:t> می توان 18 هزارمترمکعب در روز آب شیرین تولید کرد که پاسخگوی 22% نیاز آبی تأمین نشده در منطقه هرمزگان خواهد بود.</a:t>
            </a:r>
          </a:p>
          <a:p>
            <a:pPr algn="just" rtl="1">
              <a:buClrTx/>
            </a:pPr>
            <a:r>
              <a:rPr lang="fa-IR" sz="2000" dirty="0" smtClean="0">
                <a:cs typeface="B Nazanin" pitchFamily="2" charset="-78"/>
              </a:rPr>
              <a:t>در سال 1400 تنها با توسعه تاسیسات آب شیرین در نیروگاه‌های </a:t>
            </a:r>
            <a:r>
              <a:rPr lang="fa-IR" sz="2000" u="sng" dirty="0" smtClean="0">
                <a:cs typeface="B Nazanin" pitchFamily="2" charset="-78"/>
              </a:rPr>
              <a:t>سیکل ترکیبی خلیج فارس و گنو </a:t>
            </a:r>
            <a:r>
              <a:rPr lang="fa-IR" sz="2000" dirty="0" smtClean="0">
                <a:cs typeface="B Nazanin" pitchFamily="2" charset="-78"/>
              </a:rPr>
              <a:t>می توان 553 هزارمترمکعب در روز آب تولید کرد که امکان تأمین تمامی کمبود آب در این منطقه تا افق 1420 میسر خواهد شد.</a:t>
            </a:r>
          </a:p>
          <a:p>
            <a:pPr algn="just" rtl="1">
              <a:buClrTx/>
            </a:pPr>
            <a:endParaRPr lang="fa-IR" sz="2000" dirty="0" smtClean="0">
              <a:cs typeface="B Nazanin" pitchFamily="2" charset="-78"/>
            </a:endParaRPr>
          </a:p>
        </p:txBody>
      </p:sp>
      <p:sp>
        <p:nvSpPr>
          <p:cNvPr id="16" name="Slide Number Placeholder 15"/>
          <p:cNvSpPr>
            <a:spLocks noGrp="1"/>
          </p:cNvSpPr>
          <p:nvPr>
            <p:ph type="sldNum" sz="quarter" idx="12"/>
          </p:nvPr>
        </p:nvSpPr>
        <p:spPr/>
        <p:txBody>
          <a:bodyPr/>
          <a:lstStyle/>
          <a:p>
            <a:pPr algn="ctr"/>
            <a:fld id="{6F42FDE4-A7DD-41A7-A0A6-9B649FB43336}" type="slidenum">
              <a:rPr kumimoji="0" lang="en-US" smtClean="0">
                <a:solidFill>
                  <a:schemeClr val="tx1"/>
                </a:solidFill>
                <a:latin typeface="Badr-s" pitchFamily="2" charset="2"/>
              </a:rPr>
              <a:pPr algn="ctr"/>
              <a:t>22</a:t>
            </a:fld>
            <a:endParaRPr kumimoji="0" lang="en-US" dirty="0">
              <a:solidFill>
                <a:schemeClr val="tx1"/>
              </a:solidFill>
              <a:latin typeface="Badr-s" pitchFamily="2" charset="2"/>
            </a:endParaRPr>
          </a:p>
        </p:txBody>
      </p:sp>
      <p:pic>
        <p:nvPicPr>
          <p:cNvPr id="2" name="Picture 2"/>
          <p:cNvPicPr>
            <a:picLocks noGrp="1" noChangeAspect="1" noChangeArrowheads="1"/>
          </p:cNvPicPr>
          <p:nvPr>
            <p:ph sz="half" idx="1"/>
          </p:nvPr>
        </p:nvPicPr>
        <p:blipFill>
          <a:blip r:embed="rId2"/>
          <a:srcRect/>
          <a:stretch>
            <a:fillRect/>
          </a:stretch>
        </p:blipFill>
        <p:spPr bwMode="auto">
          <a:xfrm>
            <a:off x="304800" y="685800"/>
            <a:ext cx="4038600" cy="18288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304800" y="2590800"/>
            <a:ext cx="4038600" cy="1905000"/>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304800" y="4495800"/>
            <a:ext cx="4038600" cy="1828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057400"/>
            <a:ext cx="8305800" cy="1676400"/>
          </a:xfrm>
        </p:spPr>
        <p:txBody>
          <a:bodyPr>
            <a:normAutofit/>
          </a:bodyPr>
          <a:lstStyle/>
          <a:p>
            <a:pPr algn="ctr" rtl="1"/>
            <a:r>
              <a:rPr lang="fa-IR" sz="3200" b="1" dirty="0" smtClean="0">
                <a:solidFill>
                  <a:schemeClr val="tx1"/>
                </a:solidFill>
                <a:cs typeface="B Nazanin" pitchFamily="2" charset="-78"/>
              </a:rPr>
              <a:t>پتانسیل تولید آب شیرین در منطقه </a:t>
            </a:r>
            <a:r>
              <a:rPr lang="fa-IR" sz="3200" b="1" u="sng" dirty="0" smtClean="0">
                <a:solidFill>
                  <a:srgbClr val="00B0F0"/>
                </a:solidFill>
                <a:effectLst>
                  <a:outerShdw blurRad="38100" dist="38100" dir="2700000" algn="tl">
                    <a:srgbClr val="000000">
                      <a:alpha val="43137"/>
                    </a:srgbClr>
                  </a:outerShdw>
                </a:effectLst>
                <a:cs typeface="B Nazanin" pitchFamily="2" charset="-78"/>
              </a:rPr>
              <a:t>فارس و بوشهر</a:t>
            </a:r>
            <a:endParaRPr lang="en-US" sz="3200" b="1" u="sng" dirty="0">
              <a:solidFill>
                <a:srgbClr val="00B0F0"/>
              </a:solidFill>
              <a:effectLst>
                <a:outerShdw blurRad="38100" dist="38100" dir="2700000" algn="tl">
                  <a:srgbClr val="000000">
                    <a:alpha val="43137"/>
                  </a:srgbClr>
                </a:outerShdw>
              </a:effectLst>
              <a:cs typeface="B Nazanin" pitchFamily="2" charset="-78"/>
            </a:endParaRPr>
          </a:p>
        </p:txBody>
      </p:sp>
      <p:sp>
        <p:nvSpPr>
          <p:cNvPr id="4" name="Slide Number Placeholder 3"/>
          <p:cNvSpPr>
            <a:spLocks noGrp="1"/>
          </p:cNvSpPr>
          <p:nvPr>
            <p:ph type="sldNum" sz="quarter" idx="12"/>
          </p:nvPr>
        </p:nvSpPr>
        <p:spPr/>
        <p:txBody>
          <a:bodyPr/>
          <a:lstStyle/>
          <a:p>
            <a:pPr algn="ctr"/>
            <a:fld id="{6F42FDE4-A7DD-41A7-A0A6-9B649FB43336}" type="slidenum">
              <a:rPr kumimoji="0" lang="en-US" smtClean="0">
                <a:solidFill>
                  <a:schemeClr val="tx1"/>
                </a:solidFill>
                <a:latin typeface="Badr-s" pitchFamily="2" charset="2"/>
              </a:rPr>
              <a:pPr algn="ctr"/>
              <a:t>23</a:t>
            </a:fld>
            <a:endParaRPr kumimoji="0" lang="en-US" dirty="0">
              <a:solidFill>
                <a:schemeClr val="tx1"/>
              </a:solidFill>
              <a:latin typeface="Badr-s" pitchFamily="2" charset="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p:spPr>
        <p:txBody>
          <a:bodyPr>
            <a:normAutofit/>
          </a:bodyPr>
          <a:lstStyle/>
          <a:p>
            <a:pPr algn="r" rtl="1"/>
            <a:r>
              <a:rPr lang="fa-IR" sz="3600" dirty="0" smtClean="0">
                <a:solidFill>
                  <a:schemeClr val="tx1"/>
                </a:solidFill>
                <a:cs typeface="B Nazanin" pitchFamily="2" charset="-78"/>
              </a:rPr>
              <a:t>کمبود آب تا افق1420(هزار مترمکعب در روز)</a:t>
            </a:r>
            <a:endParaRPr lang="en-US" sz="3600" dirty="0">
              <a:solidFill>
                <a:schemeClr val="tx1"/>
              </a:solidFill>
              <a:cs typeface="B Nazanin" pitchFamily="2" charset="-78"/>
            </a:endParaRPr>
          </a:p>
        </p:txBody>
      </p:sp>
      <p:graphicFrame>
        <p:nvGraphicFramePr>
          <p:cNvPr id="4" name="Content Placeholder 3"/>
          <p:cNvGraphicFramePr>
            <a:graphicFrameLocks noGrp="1"/>
          </p:cNvGraphicFramePr>
          <p:nvPr>
            <p:ph idx="1"/>
          </p:nvPr>
        </p:nvGraphicFramePr>
        <p:xfrm>
          <a:off x="381000" y="2057400"/>
          <a:ext cx="8229600" cy="4276439"/>
        </p:xfrm>
        <a:graphic>
          <a:graphicData uri="http://schemas.openxmlformats.org/drawingml/2006/table">
            <a:tbl>
              <a:tblPr firstRow="1" bandRow="1">
                <a:tableStyleId>{5C22544A-7EE6-4342-B048-85BDC9FD1C3A}</a:tableStyleId>
              </a:tblPr>
              <a:tblGrid>
                <a:gridCol w="1371600"/>
                <a:gridCol w="1371600"/>
                <a:gridCol w="1371600"/>
                <a:gridCol w="1371600"/>
                <a:gridCol w="2057400"/>
                <a:gridCol w="685800"/>
              </a:tblGrid>
              <a:tr h="1126231">
                <a:tc>
                  <a:txBody>
                    <a:bodyPr/>
                    <a:lstStyle/>
                    <a:p>
                      <a:pPr algn="ctr"/>
                      <a:r>
                        <a:rPr lang="fa-IR" sz="2000" b="1" dirty="0" smtClean="0">
                          <a:cs typeface="B Nazanin" pitchFamily="2" charset="-78"/>
                        </a:rPr>
                        <a:t>1420</a:t>
                      </a:r>
                      <a:endParaRPr lang="en-US" sz="2000" b="1" dirty="0">
                        <a:cs typeface="B Nazanin" pitchFamily="2" charset="-78"/>
                      </a:endParaRPr>
                    </a:p>
                  </a:txBody>
                  <a:tcPr anchor="ctr" anchorCtr="1"/>
                </a:tc>
                <a:tc>
                  <a:txBody>
                    <a:bodyPr/>
                    <a:lstStyle/>
                    <a:p>
                      <a:pPr algn="ctr"/>
                      <a:r>
                        <a:rPr lang="fa-IR" sz="2000" b="1" dirty="0" smtClean="0">
                          <a:cs typeface="B Nazanin" pitchFamily="2" charset="-78"/>
                        </a:rPr>
                        <a:t>1410</a:t>
                      </a:r>
                      <a:endParaRPr lang="en-US" sz="2000" b="1" dirty="0">
                        <a:cs typeface="B Nazanin" pitchFamily="2" charset="-78"/>
                      </a:endParaRPr>
                    </a:p>
                  </a:txBody>
                  <a:tcPr anchor="ctr" anchorCtr="1"/>
                </a:tc>
                <a:tc>
                  <a:txBody>
                    <a:bodyPr/>
                    <a:lstStyle/>
                    <a:p>
                      <a:pPr algn="ctr"/>
                      <a:r>
                        <a:rPr lang="fa-IR" sz="2000" b="1" dirty="0" smtClean="0">
                          <a:cs typeface="B Nazanin" pitchFamily="2" charset="-78"/>
                        </a:rPr>
                        <a:t>1400</a:t>
                      </a:r>
                      <a:endParaRPr lang="en-US" sz="2000" b="1" dirty="0">
                        <a:cs typeface="B Nazanin" pitchFamily="2" charset="-78"/>
                      </a:endParaRPr>
                    </a:p>
                  </a:txBody>
                  <a:tcPr anchor="ctr" anchorCtr="1"/>
                </a:tc>
                <a:tc>
                  <a:txBody>
                    <a:bodyPr/>
                    <a:lstStyle/>
                    <a:p>
                      <a:pPr algn="ctr"/>
                      <a:endParaRPr lang="fa-IR" sz="2000" b="1" dirty="0" smtClean="0">
                        <a:cs typeface="B Nazanin" pitchFamily="2" charset="-78"/>
                      </a:endParaRPr>
                    </a:p>
                    <a:p>
                      <a:pPr algn="ctr"/>
                      <a:r>
                        <a:rPr lang="fa-IR" sz="2000" b="1" dirty="0" smtClean="0">
                          <a:cs typeface="B Nazanin" pitchFamily="2" charset="-78"/>
                        </a:rPr>
                        <a:t>1395</a:t>
                      </a:r>
                    </a:p>
                    <a:p>
                      <a:pPr algn="ctr"/>
                      <a:endParaRPr lang="en-US" sz="2000" b="1" dirty="0">
                        <a:cs typeface="B Nazanin" pitchFamily="2" charset="-78"/>
                      </a:endParaRPr>
                    </a:p>
                  </a:txBody>
                  <a:tcPr anchor="ctr" anchorCtr="1"/>
                </a:tc>
                <a:tc>
                  <a:txBody>
                    <a:bodyPr/>
                    <a:lstStyle/>
                    <a:p>
                      <a:pPr algn="ctr"/>
                      <a:r>
                        <a:rPr lang="fa-IR" sz="2000" b="1" dirty="0" smtClean="0">
                          <a:cs typeface="B Nazanin" pitchFamily="2" charset="-78"/>
                        </a:rPr>
                        <a:t>شرح/ سالهای مطالعه</a:t>
                      </a:r>
                      <a:endParaRPr lang="en-US" sz="2000" b="1" dirty="0">
                        <a:cs typeface="B Nazanin" pitchFamily="2" charset="-78"/>
                      </a:endParaRPr>
                    </a:p>
                  </a:txBody>
                  <a:tcPr anchor="ctr" anchorCtr="1"/>
                </a:tc>
                <a:tc>
                  <a:txBody>
                    <a:bodyPr/>
                    <a:lstStyle/>
                    <a:p>
                      <a:pPr algn="ctr"/>
                      <a:r>
                        <a:rPr lang="fa-IR" sz="2000" b="1" dirty="0" smtClean="0">
                          <a:cs typeface="B Nazanin" pitchFamily="2" charset="-78"/>
                        </a:rPr>
                        <a:t>ردیف</a:t>
                      </a:r>
                    </a:p>
                  </a:txBody>
                  <a:tcPr anchor="ctr" anchorCtr="1"/>
                </a:tc>
              </a:tr>
              <a:tr h="1159769">
                <a:tc>
                  <a:txBody>
                    <a:bodyPr/>
                    <a:lstStyle/>
                    <a:p>
                      <a:pPr algn="ctr"/>
                      <a:r>
                        <a:rPr lang="fa-IR" sz="2400" dirty="0" smtClean="0">
                          <a:cs typeface="B Nazanin" pitchFamily="2" charset="-78"/>
                        </a:rPr>
                        <a:t>171/5</a:t>
                      </a:r>
                      <a:endParaRPr lang="en-US" sz="2400" dirty="0">
                        <a:cs typeface="B Nazanin" pitchFamily="2" charset="-78"/>
                      </a:endParaRPr>
                    </a:p>
                  </a:txBody>
                  <a:tcPr anchor="ctr" anchorCtr="1"/>
                </a:tc>
                <a:tc>
                  <a:txBody>
                    <a:bodyPr/>
                    <a:lstStyle/>
                    <a:p>
                      <a:pPr algn="ctr"/>
                      <a:r>
                        <a:rPr lang="fa-IR" sz="2400" dirty="0" smtClean="0">
                          <a:cs typeface="B Nazanin" pitchFamily="2" charset="-78"/>
                        </a:rPr>
                        <a:t>105/4</a:t>
                      </a:r>
                      <a:endParaRPr lang="en-US" sz="2400" dirty="0">
                        <a:cs typeface="B Nazanin" pitchFamily="2" charset="-78"/>
                      </a:endParaRPr>
                    </a:p>
                  </a:txBody>
                  <a:tcPr anchor="ctr" anchorCtr="1"/>
                </a:tc>
                <a:tc>
                  <a:txBody>
                    <a:bodyPr/>
                    <a:lstStyle/>
                    <a:p>
                      <a:pPr algn="ctr"/>
                      <a:r>
                        <a:rPr lang="fa-IR" sz="2400" dirty="0" smtClean="0">
                          <a:cs typeface="B Nazanin" pitchFamily="2" charset="-78"/>
                        </a:rPr>
                        <a:t>59/8</a:t>
                      </a:r>
                      <a:endParaRPr lang="en-US" sz="2400" dirty="0">
                        <a:cs typeface="B Nazanin" pitchFamily="2" charset="-78"/>
                      </a:endParaRPr>
                    </a:p>
                  </a:txBody>
                  <a:tcPr anchor="ctr" anchorCtr="1"/>
                </a:tc>
                <a:tc>
                  <a:txBody>
                    <a:bodyPr/>
                    <a:lstStyle/>
                    <a:p>
                      <a:pPr algn="ctr"/>
                      <a:r>
                        <a:rPr lang="fa-IR" sz="2400" dirty="0" smtClean="0">
                          <a:cs typeface="B Nazanin" pitchFamily="2" charset="-78"/>
                        </a:rPr>
                        <a:t>44/9</a:t>
                      </a:r>
                      <a:endParaRPr lang="en-US" sz="2400" dirty="0">
                        <a:cs typeface="B Nazanin" pitchFamily="2" charset="-78"/>
                      </a:endParaRPr>
                    </a:p>
                  </a:txBody>
                  <a:tcPr anchor="ctr" anchorCtr="1"/>
                </a:tc>
                <a:tc>
                  <a:txBody>
                    <a:bodyPr/>
                    <a:lstStyle/>
                    <a:p>
                      <a:pPr algn="ctr"/>
                      <a:r>
                        <a:rPr lang="fa-IR" sz="2400" dirty="0" smtClean="0">
                          <a:cs typeface="B Nazanin" pitchFamily="2" charset="-78"/>
                        </a:rPr>
                        <a:t>کمبود آب شرب</a:t>
                      </a:r>
                      <a:endParaRPr lang="en-US" sz="2400" dirty="0">
                        <a:cs typeface="B Nazanin" pitchFamily="2" charset="-78"/>
                      </a:endParaRPr>
                    </a:p>
                  </a:txBody>
                  <a:tcPr anchor="ctr" anchorCtr="1"/>
                </a:tc>
                <a:tc>
                  <a:txBody>
                    <a:bodyPr/>
                    <a:lstStyle/>
                    <a:p>
                      <a:pPr algn="ctr"/>
                      <a:endParaRPr lang="fa-IR" sz="2400" dirty="0" smtClean="0">
                        <a:cs typeface="B Nazanin" pitchFamily="2" charset="-78"/>
                      </a:endParaRPr>
                    </a:p>
                    <a:p>
                      <a:pPr algn="ctr"/>
                      <a:r>
                        <a:rPr lang="fa-IR" sz="2400" dirty="0" smtClean="0">
                          <a:cs typeface="B Nazanin" pitchFamily="2" charset="-78"/>
                        </a:rPr>
                        <a:t>1</a:t>
                      </a:r>
                    </a:p>
                    <a:p>
                      <a:pPr algn="ctr"/>
                      <a:endParaRPr lang="en-US" sz="2400" dirty="0">
                        <a:cs typeface="B Nazanin" pitchFamily="2" charset="-78"/>
                      </a:endParaRPr>
                    </a:p>
                  </a:txBody>
                  <a:tcPr anchor="ctr" anchorCtr="1"/>
                </a:tc>
              </a:tr>
              <a:tr h="1022963">
                <a:tc>
                  <a:txBody>
                    <a:bodyPr/>
                    <a:lstStyle/>
                    <a:p>
                      <a:pPr algn="ctr"/>
                      <a:r>
                        <a:rPr lang="fa-IR" sz="2400" dirty="0" smtClean="0">
                          <a:cs typeface="B Nazanin" pitchFamily="2" charset="-78"/>
                        </a:rPr>
                        <a:t>1212/6</a:t>
                      </a:r>
                      <a:endParaRPr lang="en-US" sz="2400" dirty="0">
                        <a:cs typeface="B Nazanin" pitchFamily="2" charset="-78"/>
                      </a:endParaRPr>
                    </a:p>
                  </a:txBody>
                  <a:tcPr anchor="ctr" anchorCtr="1"/>
                </a:tc>
                <a:tc>
                  <a:txBody>
                    <a:bodyPr/>
                    <a:lstStyle/>
                    <a:p>
                      <a:pPr algn="ctr"/>
                      <a:r>
                        <a:rPr lang="fa-IR" sz="2400" dirty="0" smtClean="0">
                          <a:cs typeface="B Nazanin" pitchFamily="2" charset="-78"/>
                        </a:rPr>
                        <a:t>988/8</a:t>
                      </a:r>
                      <a:endParaRPr lang="en-US" sz="2400" dirty="0">
                        <a:cs typeface="B Nazanin" pitchFamily="2" charset="-78"/>
                      </a:endParaRPr>
                    </a:p>
                  </a:txBody>
                  <a:tcPr anchor="ctr" anchorCtr="1"/>
                </a:tc>
                <a:tc>
                  <a:txBody>
                    <a:bodyPr/>
                    <a:lstStyle/>
                    <a:p>
                      <a:pPr algn="ctr"/>
                      <a:r>
                        <a:rPr lang="fa-IR" sz="2400" dirty="0" smtClean="0">
                          <a:cs typeface="B Nazanin" pitchFamily="2" charset="-78"/>
                        </a:rPr>
                        <a:t>611</a:t>
                      </a:r>
                      <a:endParaRPr lang="en-US" sz="2400" dirty="0">
                        <a:cs typeface="B Nazanin" pitchFamily="2" charset="-78"/>
                      </a:endParaRPr>
                    </a:p>
                  </a:txBody>
                  <a:tcPr anchor="ctr" anchorCtr="1"/>
                </a:tc>
                <a:tc>
                  <a:txBody>
                    <a:bodyPr/>
                    <a:lstStyle/>
                    <a:p>
                      <a:pPr algn="ctr"/>
                      <a:r>
                        <a:rPr lang="fa-IR" sz="2400" dirty="0" smtClean="0">
                          <a:cs typeface="B Nazanin" pitchFamily="2" charset="-78"/>
                        </a:rPr>
                        <a:t>470/9</a:t>
                      </a:r>
                      <a:endParaRPr lang="en-US" sz="2400" dirty="0">
                        <a:cs typeface="B Nazanin" pitchFamily="2" charset="-78"/>
                      </a:endParaRPr>
                    </a:p>
                  </a:txBody>
                  <a:tcPr anchor="ctr" anchorCtr="1"/>
                </a:tc>
                <a:tc>
                  <a:txBody>
                    <a:bodyPr/>
                    <a:lstStyle/>
                    <a:p>
                      <a:pPr algn="ctr"/>
                      <a:r>
                        <a:rPr lang="fa-IR" sz="2400" dirty="0" smtClean="0">
                          <a:cs typeface="B Nazanin" pitchFamily="2" charset="-78"/>
                        </a:rPr>
                        <a:t>کمبود آب صنعت</a:t>
                      </a:r>
                      <a:endParaRPr lang="en-US" sz="2400" dirty="0">
                        <a:cs typeface="B Nazanin" pitchFamily="2" charset="-78"/>
                      </a:endParaRPr>
                    </a:p>
                  </a:txBody>
                  <a:tcPr anchor="ctr" anchorCtr="1"/>
                </a:tc>
                <a:tc>
                  <a:txBody>
                    <a:bodyPr/>
                    <a:lstStyle/>
                    <a:p>
                      <a:pPr algn="ctr"/>
                      <a:r>
                        <a:rPr lang="fa-IR" sz="2400" dirty="0" smtClean="0">
                          <a:cs typeface="B Nazanin" pitchFamily="2" charset="-78"/>
                        </a:rPr>
                        <a:t>2</a:t>
                      </a:r>
                      <a:endParaRPr lang="en-US" sz="2400" dirty="0">
                        <a:cs typeface="B Nazanin" pitchFamily="2" charset="-78"/>
                      </a:endParaRPr>
                    </a:p>
                  </a:txBody>
                  <a:tcPr anchor="ctr" anchorCtr="1"/>
                </a:tc>
              </a:tr>
              <a:tr h="938525">
                <a:tc>
                  <a:txBody>
                    <a:bodyPr/>
                    <a:lstStyle/>
                    <a:p>
                      <a:pPr algn="ctr"/>
                      <a:r>
                        <a:rPr lang="fa-IR" sz="2400" b="1" dirty="0" smtClean="0">
                          <a:cs typeface="B Nazanin" pitchFamily="2" charset="-78"/>
                        </a:rPr>
                        <a:t>1384/1</a:t>
                      </a:r>
                      <a:endParaRPr lang="en-US" sz="2400" b="1" dirty="0">
                        <a:cs typeface="B Nazanin" pitchFamily="2" charset="-78"/>
                      </a:endParaRPr>
                    </a:p>
                  </a:txBody>
                  <a:tcPr anchor="ctr" anchorCtr="1">
                    <a:solidFill>
                      <a:schemeClr val="bg2"/>
                    </a:solidFill>
                  </a:tcPr>
                </a:tc>
                <a:tc>
                  <a:txBody>
                    <a:bodyPr/>
                    <a:lstStyle/>
                    <a:p>
                      <a:pPr algn="ctr"/>
                      <a:r>
                        <a:rPr lang="fa-IR" sz="2400" b="1" dirty="0" smtClean="0">
                          <a:cs typeface="B Nazanin" pitchFamily="2" charset="-78"/>
                        </a:rPr>
                        <a:t>1094/2</a:t>
                      </a:r>
                      <a:endParaRPr lang="en-US" sz="2400" b="1" dirty="0">
                        <a:cs typeface="B Nazanin" pitchFamily="2" charset="-78"/>
                      </a:endParaRPr>
                    </a:p>
                  </a:txBody>
                  <a:tcPr anchor="ctr" anchorCtr="1">
                    <a:solidFill>
                      <a:schemeClr val="bg2"/>
                    </a:solidFill>
                  </a:tcPr>
                </a:tc>
                <a:tc>
                  <a:txBody>
                    <a:bodyPr/>
                    <a:lstStyle/>
                    <a:p>
                      <a:pPr algn="ctr"/>
                      <a:r>
                        <a:rPr lang="fa-IR" sz="2400" b="1" dirty="0" smtClean="0">
                          <a:cs typeface="B Nazanin" pitchFamily="2" charset="-78"/>
                        </a:rPr>
                        <a:t>670/8</a:t>
                      </a:r>
                      <a:endParaRPr lang="en-US" sz="2400" b="1" dirty="0">
                        <a:cs typeface="B Nazanin" pitchFamily="2" charset="-78"/>
                      </a:endParaRPr>
                    </a:p>
                  </a:txBody>
                  <a:tcPr anchor="ctr" anchorCtr="1">
                    <a:solidFill>
                      <a:schemeClr val="bg2"/>
                    </a:solidFill>
                  </a:tcPr>
                </a:tc>
                <a:tc>
                  <a:txBody>
                    <a:bodyPr/>
                    <a:lstStyle/>
                    <a:p>
                      <a:pPr algn="ctr"/>
                      <a:r>
                        <a:rPr lang="fa-IR" sz="2400" b="1" dirty="0" smtClean="0">
                          <a:cs typeface="B Nazanin" pitchFamily="2" charset="-78"/>
                        </a:rPr>
                        <a:t>515/8</a:t>
                      </a:r>
                      <a:endParaRPr lang="en-US" sz="2400" b="1" dirty="0">
                        <a:cs typeface="B Nazanin" pitchFamily="2" charset="-78"/>
                      </a:endParaRPr>
                    </a:p>
                  </a:txBody>
                  <a:tcPr anchor="ctr" anchorCtr="1">
                    <a:solidFill>
                      <a:schemeClr val="bg2"/>
                    </a:solidFill>
                  </a:tcPr>
                </a:tc>
                <a:tc>
                  <a:txBody>
                    <a:bodyPr/>
                    <a:lstStyle/>
                    <a:p>
                      <a:pPr algn="ctr"/>
                      <a:r>
                        <a:rPr lang="fa-IR" sz="2400" b="1" dirty="0" smtClean="0">
                          <a:cs typeface="B Nazanin" pitchFamily="2" charset="-78"/>
                        </a:rPr>
                        <a:t>مجموع</a:t>
                      </a:r>
                      <a:endParaRPr lang="en-US" sz="2400" b="1" dirty="0">
                        <a:cs typeface="B Nazanin" pitchFamily="2" charset="-78"/>
                      </a:endParaRPr>
                    </a:p>
                  </a:txBody>
                  <a:tcPr anchor="ctr" anchorCtr="1">
                    <a:solidFill>
                      <a:schemeClr val="bg2"/>
                    </a:solidFill>
                  </a:tcPr>
                </a:tc>
                <a:tc>
                  <a:txBody>
                    <a:bodyPr/>
                    <a:lstStyle/>
                    <a:p>
                      <a:pPr algn="ctr"/>
                      <a:r>
                        <a:rPr lang="fa-IR" sz="2400" b="0" dirty="0" smtClean="0">
                          <a:cs typeface="B Nazanin" pitchFamily="2" charset="-78"/>
                        </a:rPr>
                        <a:t>3</a:t>
                      </a:r>
                      <a:endParaRPr lang="en-US" sz="2400" b="0" dirty="0">
                        <a:cs typeface="B Nazanin" pitchFamily="2" charset="-78"/>
                      </a:endParaRPr>
                    </a:p>
                  </a:txBody>
                  <a:tcPr anchor="ctr" anchorCtr="1">
                    <a:solidFill>
                      <a:schemeClr val="bg2"/>
                    </a:solidFill>
                  </a:tcPr>
                </a:tc>
              </a:tr>
            </a:tbl>
          </a:graphicData>
        </a:graphic>
      </p:graphicFrame>
      <p:sp>
        <p:nvSpPr>
          <p:cNvPr id="6" name="Slide Number Placeholder 5"/>
          <p:cNvSpPr>
            <a:spLocks noGrp="1"/>
          </p:cNvSpPr>
          <p:nvPr>
            <p:ph type="sldNum" sz="quarter" idx="12"/>
          </p:nvPr>
        </p:nvSpPr>
        <p:spPr/>
        <p:txBody>
          <a:bodyPr/>
          <a:lstStyle/>
          <a:p>
            <a:pPr algn="ctr"/>
            <a:fld id="{6F42FDE4-A7DD-41A7-A0A6-9B649FB43336}" type="slidenum">
              <a:rPr kumimoji="0" lang="en-US" smtClean="0">
                <a:solidFill>
                  <a:schemeClr val="tx1"/>
                </a:solidFill>
                <a:latin typeface="Badr-s" pitchFamily="2" charset="2"/>
              </a:rPr>
              <a:pPr algn="ctr"/>
              <a:t>24</a:t>
            </a:fld>
            <a:endParaRPr kumimoji="0" lang="en-US" dirty="0">
              <a:solidFill>
                <a:schemeClr val="tx1"/>
              </a:solidFill>
              <a:latin typeface="Badr-s" pitchFamily="2" charset="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01000" cy="1066800"/>
          </a:xfrm>
        </p:spPr>
        <p:txBody>
          <a:bodyPr>
            <a:normAutofit/>
          </a:bodyPr>
          <a:lstStyle/>
          <a:p>
            <a:pPr algn="just" rtl="1">
              <a:lnSpc>
                <a:spcPct val="80000"/>
              </a:lnSpc>
            </a:pPr>
            <a:r>
              <a:rPr lang="fa-IR" sz="3600" dirty="0" smtClean="0">
                <a:solidFill>
                  <a:schemeClr val="tx1"/>
                </a:solidFill>
                <a:cs typeface="B Nazanin" pitchFamily="2" charset="-78"/>
              </a:rPr>
              <a:t>برآورد آب شیرین قابل تولید در نیروگاه‌های موجود و برنامه‌ریزی شده (بخش دولتی)</a:t>
            </a:r>
            <a:endParaRPr lang="en-US" sz="3600" dirty="0"/>
          </a:p>
        </p:txBody>
      </p:sp>
      <p:graphicFrame>
        <p:nvGraphicFramePr>
          <p:cNvPr id="5" name="Content Placeholder 4"/>
          <p:cNvGraphicFramePr>
            <a:graphicFrameLocks noGrp="1"/>
          </p:cNvGraphicFramePr>
          <p:nvPr>
            <p:ph idx="1"/>
          </p:nvPr>
        </p:nvGraphicFramePr>
        <p:xfrm>
          <a:off x="228600" y="1828800"/>
          <a:ext cx="8610600" cy="3363595"/>
        </p:xfrm>
        <a:graphic>
          <a:graphicData uri="http://schemas.openxmlformats.org/drawingml/2006/table">
            <a:tbl>
              <a:tblPr firstRow="1" bandRow="1">
                <a:tableStyleId>{5940675A-B579-460E-94D1-54222C63F5DA}</a:tableStyleId>
              </a:tblPr>
              <a:tblGrid>
                <a:gridCol w="838200"/>
                <a:gridCol w="762000"/>
                <a:gridCol w="990600"/>
                <a:gridCol w="1480431"/>
                <a:gridCol w="875486"/>
                <a:gridCol w="819725"/>
                <a:gridCol w="589639"/>
                <a:gridCol w="1017333"/>
                <a:gridCol w="1237186"/>
              </a:tblGrid>
              <a:tr h="644525">
                <a:tc gridSpan="2">
                  <a:txBody>
                    <a:bodyPr/>
                    <a:lstStyle/>
                    <a:p>
                      <a:pPr algn="ctr"/>
                      <a:r>
                        <a:rPr lang="fa-IR" sz="1600" b="1" dirty="0" smtClean="0">
                          <a:cs typeface="B Nazanin" pitchFamily="2" charset="-78"/>
                        </a:rPr>
                        <a:t>پتانسیل تولید آب شیرین (هزار مترمکعب در</a:t>
                      </a:r>
                      <a:r>
                        <a:rPr lang="fa-IR" sz="1600" b="1" baseline="0" dirty="0" smtClean="0">
                          <a:cs typeface="B Nazanin" pitchFamily="2" charset="-78"/>
                        </a:rPr>
                        <a:t> روز)</a:t>
                      </a:r>
                      <a:endParaRPr lang="en-US" sz="1600" b="1" dirty="0">
                        <a:cs typeface="B Nazanin" pitchFamily="2" charset="-78"/>
                      </a:endParaRPr>
                    </a:p>
                  </a:txBody>
                  <a:tcPr marL="86627" marR="86627" anchor="ctr" anchorCtr="1">
                    <a:solidFill>
                      <a:schemeClr val="accent5">
                        <a:lumMod val="40000"/>
                        <a:lumOff val="60000"/>
                      </a:schemeClr>
                    </a:solidFill>
                  </a:tcPr>
                </a:tc>
                <a:tc hMerge="1">
                  <a:txBody>
                    <a:bodyPr/>
                    <a:lstStyle/>
                    <a:p>
                      <a:endParaRPr lang="en-US" dirty="0">
                        <a:cs typeface="B Nazanin" pitchFamily="2" charset="-78"/>
                      </a:endParaRPr>
                    </a:p>
                  </a:txBody>
                  <a:tcPr/>
                </a:tc>
                <a:tc gridSpan="6">
                  <a:txBody>
                    <a:bodyPr/>
                    <a:lstStyle/>
                    <a:p>
                      <a:pPr algn="ctr"/>
                      <a:r>
                        <a:rPr lang="fa-IR" sz="1600" b="1" dirty="0" smtClean="0">
                          <a:cs typeface="B Nazanin" pitchFamily="2" charset="-78"/>
                        </a:rPr>
                        <a:t>مشخصات نیروگاه</a:t>
                      </a:r>
                      <a:endParaRPr lang="en-US" sz="1600" b="1" dirty="0">
                        <a:cs typeface="B Nazanin" pitchFamily="2" charset="-78"/>
                      </a:endParaRPr>
                    </a:p>
                  </a:txBody>
                  <a:tcPr marL="86627" marR="86627" anchor="ctr" anchorCtr="1">
                    <a:solidFill>
                      <a:schemeClr val="accent5">
                        <a:lumMod val="40000"/>
                        <a:lumOff val="60000"/>
                      </a:schemeClr>
                    </a:solidFill>
                  </a:tcPr>
                </a:tc>
                <a:tc hMerge="1">
                  <a:txBody>
                    <a:bodyPr/>
                    <a:lstStyle/>
                    <a:p>
                      <a:endParaRPr lang="en-US">
                        <a:cs typeface="B Nazanin" pitchFamily="2" charset="-78"/>
                      </a:endParaRPr>
                    </a:p>
                  </a:txBody>
                  <a:tcPr/>
                </a:tc>
                <a:tc hMerge="1">
                  <a:txBody>
                    <a:bodyPr/>
                    <a:lstStyle/>
                    <a:p>
                      <a:endParaRPr lang="en-US" dirty="0">
                        <a:cs typeface="B Nazanin" pitchFamily="2" charset="-78"/>
                      </a:endParaRPr>
                    </a:p>
                  </a:txBody>
                  <a:tcPr/>
                </a:tc>
                <a:tc hMerge="1">
                  <a:txBody>
                    <a:bodyPr/>
                    <a:lstStyle/>
                    <a:p>
                      <a:endParaRPr lang="en-US">
                        <a:cs typeface="B Nazanin" pitchFamily="2" charset="-78"/>
                      </a:endParaRPr>
                    </a:p>
                  </a:txBody>
                  <a:tcPr/>
                </a:tc>
                <a:tc hMerge="1">
                  <a:txBody>
                    <a:bodyPr/>
                    <a:lstStyle/>
                    <a:p>
                      <a:endParaRPr lang="en-US">
                        <a:cs typeface="B Nazanin" pitchFamily="2" charset="-78"/>
                      </a:endParaRPr>
                    </a:p>
                  </a:txBody>
                  <a:tcPr/>
                </a:tc>
                <a:tc hMerge="1">
                  <a:txBody>
                    <a:bodyPr/>
                    <a:lstStyle/>
                    <a:p>
                      <a:endParaRPr lang="en-US" dirty="0">
                        <a:cs typeface="B Nazanin" pitchFamily="2" charset="-78"/>
                      </a:endParaRPr>
                    </a:p>
                  </a:txBody>
                  <a:tcPr/>
                </a:tc>
                <a:tc rowSpan="2">
                  <a:txBody>
                    <a:bodyPr/>
                    <a:lstStyle/>
                    <a:p>
                      <a:pPr algn="ctr"/>
                      <a:endParaRPr lang="fa-IR" sz="1600" b="1" dirty="0" smtClean="0">
                        <a:cs typeface="B Nazanin" pitchFamily="2" charset="-78"/>
                      </a:endParaRPr>
                    </a:p>
                    <a:p>
                      <a:pPr algn="ctr"/>
                      <a:r>
                        <a:rPr lang="fa-IR" sz="1600" b="1" dirty="0" smtClean="0">
                          <a:cs typeface="B Nazanin" pitchFamily="2" charset="-78"/>
                        </a:rPr>
                        <a:t>نام نیروگاه</a:t>
                      </a:r>
                      <a:endParaRPr lang="en-US" sz="1600" b="1" dirty="0">
                        <a:cs typeface="B Nazanin" pitchFamily="2" charset="-78"/>
                      </a:endParaRPr>
                    </a:p>
                  </a:txBody>
                  <a:tcPr marL="86627" marR="86627" anchor="ctr" anchorCtr="1">
                    <a:solidFill>
                      <a:schemeClr val="accent5">
                        <a:lumMod val="40000"/>
                        <a:lumOff val="60000"/>
                      </a:schemeClr>
                    </a:solidFill>
                  </a:tcPr>
                </a:tc>
              </a:tr>
              <a:tr h="955675">
                <a:tc>
                  <a:txBody>
                    <a:bodyPr/>
                    <a:lstStyle/>
                    <a:p>
                      <a:pPr algn="ctr"/>
                      <a:r>
                        <a:rPr lang="fa-IR" sz="1600" b="1" dirty="0" smtClean="0">
                          <a:cs typeface="B Nazanin" pitchFamily="2" charset="-78"/>
                        </a:rPr>
                        <a:t>1400</a:t>
                      </a:r>
                      <a:endParaRPr lang="en-US" sz="1600" b="1" dirty="0">
                        <a:cs typeface="B Nazanin" pitchFamily="2" charset="-78"/>
                      </a:endParaRPr>
                    </a:p>
                  </a:txBody>
                  <a:tcPr marL="86627" marR="86627" anchor="ctr" anchorCtr="1">
                    <a:solidFill>
                      <a:schemeClr val="accent5">
                        <a:lumMod val="40000"/>
                        <a:lumOff val="60000"/>
                      </a:schemeClr>
                    </a:solidFill>
                  </a:tcPr>
                </a:tc>
                <a:tc>
                  <a:txBody>
                    <a:bodyPr/>
                    <a:lstStyle/>
                    <a:p>
                      <a:pPr algn="ctr"/>
                      <a:r>
                        <a:rPr lang="fa-IR" sz="1600" b="1" dirty="0" smtClean="0">
                          <a:cs typeface="B Nazanin" pitchFamily="2" charset="-78"/>
                        </a:rPr>
                        <a:t>1395</a:t>
                      </a:r>
                      <a:endParaRPr lang="en-US" sz="1600" b="1" dirty="0">
                        <a:cs typeface="B Nazanin" pitchFamily="2" charset="-78"/>
                      </a:endParaRPr>
                    </a:p>
                  </a:txBody>
                  <a:tcPr marL="86627" marR="86627" anchor="ctr" anchorCtr="1">
                    <a:solidFill>
                      <a:schemeClr val="accent5">
                        <a:lumMod val="40000"/>
                        <a:lumOff val="60000"/>
                      </a:schemeClr>
                    </a:solidFill>
                  </a:tcPr>
                </a:tc>
                <a:tc>
                  <a:txBody>
                    <a:bodyPr/>
                    <a:lstStyle/>
                    <a:p>
                      <a:pPr algn="ctr"/>
                      <a:r>
                        <a:rPr lang="fa-IR" sz="1600" b="1" dirty="0" smtClean="0">
                          <a:cs typeface="B Nazanin" pitchFamily="2" charset="-78"/>
                        </a:rPr>
                        <a:t>سال  بهره برداری</a:t>
                      </a:r>
                      <a:endParaRPr lang="en-US" sz="1600" b="1" dirty="0">
                        <a:cs typeface="B Nazanin" pitchFamily="2" charset="-78"/>
                      </a:endParaRPr>
                    </a:p>
                  </a:txBody>
                  <a:tcPr marL="86627" marR="86627" anchor="ctr" anchorCtr="1">
                    <a:solidFill>
                      <a:schemeClr val="accent5">
                        <a:lumMod val="40000"/>
                        <a:lumOff val="60000"/>
                      </a:schemeClr>
                    </a:solidFill>
                  </a:tcPr>
                </a:tc>
                <a:tc>
                  <a:txBody>
                    <a:bodyPr/>
                    <a:lstStyle/>
                    <a:p>
                      <a:pPr algn="ctr" rtl="1"/>
                      <a:r>
                        <a:rPr lang="fa-IR" sz="1600" b="1" dirty="0" smtClean="0">
                          <a:cs typeface="B Nazanin" pitchFamily="2" charset="-78"/>
                        </a:rPr>
                        <a:t>وضعیت نیروگاه</a:t>
                      </a:r>
                    </a:p>
                  </a:txBody>
                  <a:tcPr marL="86627" marR="86627" anchor="ctr" anchorCtr="1">
                    <a:solidFill>
                      <a:schemeClr val="accent5">
                        <a:lumMod val="40000"/>
                        <a:lumOff val="60000"/>
                      </a:schemeClr>
                    </a:solidFill>
                  </a:tcPr>
                </a:tc>
                <a:tc>
                  <a:txBody>
                    <a:bodyPr/>
                    <a:lstStyle/>
                    <a:p>
                      <a:pPr algn="ctr" rtl="1"/>
                      <a:r>
                        <a:rPr lang="fa-IR" sz="1600" b="1" dirty="0" smtClean="0">
                          <a:cs typeface="B Nazanin" pitchFamily="2" charset="-78"/>
                        </a:rPr>
                        <a:t>ظرفیت کل </a:t>
                      </a:r>
                      <a:r>
                        <a:rPr lang="en-US" sz="1600" b="1" dirty="0" smtClean="0">
                          <a:cs typeface="B Nazanin" pitchFamily="2" charset="-78"/>
                        </a:rPr>
                        <a:t>(MW) </a:t>
                      </a:r>
                      <a:endParaRPr lang="en-US" sz="1600" b="1" dirty="0">
                        <a:cs typeface="B Nazanin" pitchFamily="2" charset="-78"/>
                      </a:endParaRPr>
                    </a:p>
                  </a:txBody>
                  <a:tcPr marL="86627" marR="86627" anchor="ctr" anchorCtr="1">
                    <a:solidFill>
                      <a:schemeClr val="accent5">
                        <a:lumMod val="40000"/>
                        <a:lumOff val="60000"/>
                      </a:schemeClr>
                    </a:solidFill>
                  </a:tcPr>
                </a:tc>
                <a:tc>
                  <a:txBody>
                    <a:bodyPr/>
                    <a:lstStyle/>
                    <a:p>
                      <a:pPr algn="ctr" rtl="1"/>
                      <a:r>
                        <a:rPr lang="fa-IR" sz="1600" b="1" dirty="0" smtClean="0">
                          <a:cs typeface="B Nazanin" pitchFamily="2" charset="-78"/>
                        </a:rPr>
                        <a:t>ظرفیت  واحد </a:t>
                      </a:r>
                      <a:r>
                        <a:rPr lang="en-US" sz="1600" b="1" dirty="0" smtClean="0">
                          <a:cs typeface="B Nazanin" pitchFamily="2" charset="-78"/>
                        </a:rPr>
                        <a:t>(MW)</a:t>
                      </a:r>
                      <a:endParaRPr lang="en-US" sz="1600" b="1" dirty="0">
                        <a:cs typeface="B Nazanin" pitchFamily="2" charset="-78"/>
                      </a:endParaRPr>
                    </a:p>
                  </a:txBody>
                  <a:tcPr marL="86627" marR="86627" anchor="ctr" anchorCtr="1">
                    <a:solidFill>
                      <a:schemeClr val="accent5">
                        <a:lumMod val="40000"/>
                        <a:lumOff val="60000"/>
                      </a:schemeClr>
                    </a:solidFill>
                  </a:tcPr>
                </a:tc>
                <a:tc>
                  <a:txBody>
                    <a:bodyPr/>
                    <a:lstStyle/>
                    <a:p>
                      <a:pPr algn="ctr"/>
                      <a:r>
                        <a:rPr lang="fa-IR" sz="1600" b="1" dirty="0" smtClean="0">
                          <a:cs typeface="B Nazanin" pitchFamily="2" charset="-78"/>
                        </a:rPr>
                        <a:t>تعداد واحد</a:t>
                      </a:r>
                      <a:endParaRPr lang="en-US" sz="1600" b="1" dirty="0">
                        <a:cs typeface="B Nazanin" pitchFamily="2" charset="-78"/>
                      </a:endParaRPr>
                    </a:p>
                  </a:txBody>
                  <a:tcPr marL="86627" marR="86627" anchor="ctr" anchorCtr="1">
                    <a:solidFill>
                      <a:schemeClr val="accent5">
                        <a:lumMod val="40000"/>
                        <a:lumOff val="60000"/>
                      </a:schemeClr>
                    </a:solidFill>
                  </a:tcPr>
                </a:tc>
                <a:tc>
                  <a:txBody>
                    <a:bodyPr/>
                    <a:lstStyle/>
                    <a:p>
                      <a:pPr algn="ctr"/>
                      <a:endParaRPr lang="fa-IR" sz="1600" b="1" dirty="0" smtClean="0">
                        <a:cs typeface="B Nazanin" pitchFamily="2" charset="-78"/>
                      </a:endParaRPr>
                    </a:p>
                    <a:p>
                      <a:pPr algn="ctr"/>
                      <a:r>
                        <a:rPr lang="fa-IR" sz="1600" b="1" dirty="0" smtClean="0">
                          <a:cs typeface="B Nazanin" pitchFamily="2" charset="-78"/>
                        </a:rPr>
                        <a:t>نوع نیروگاه</a:t>
                      </a:r>
                      <a:endParaRPr lang="en-US" sz="1600" b="1" dirty="0">
                        <a:cs typeface="B Nazanin" pitchFamily="2" charset="-78"/>
                      </a:endParaRPr>
                    </a:p>
                  </a:txBody>
                  <a:tcPr marL="86627" marR="86627" anchor="ctr" anchorCtr="1">
                    <a:solidFill>
                      <a:schemeClr val="accent5">
                        <a:lumMod val="40000"/>
                        <a:lumOff val="60000"/>
                      </a:schemeClr>
                    </a:solidFill>
                  </a:tcPr>
                </a:tc>
                <a:tc vMerge="1">
                  <a:txBody>
                    <a:bodyPr/>
                    <a:lstStyle/>
                    <a:p>
                      <a:endParaRPr lang="en-US" dirty="0">
                        <a:cs typeface="B Nazanin" pitchFamily="2" charset="-78"/>
                      </a:endParaRPr>
                    </a:p>
                  </a:txBody>
                  <a:tcPr/>
                </a:tc>
              </a:tr>
              <a:tr h="368300">
                <a:tc>
                  <a:txBody>
                    <a:bodyPr/>
                    <a:lstStyle/>
                    <a:p>
                      <a:pPr algn="ctr"/>
                      <a:r>
                        <a:rPr lang="fa-IR" sz="2000" dirty="0" smtClean="0">
                          <a:cs typeface="B Nazanin" pitchFamily="2" charset="-78"/>
                        </a:rPr>
                        <a:t>59</a:t>
                      </a:r>
                      <a:endParaRPr lang="en-US" sz="2000" dirty="0">
                        <a:cs typeface="B Nazanin" pitchFamily="2" charset="-78"/>
                      </a:endParaRPr>
                    </a:p>
                  </a:txBody>
                  <a:tcPr marL="86627" marR="86627" anchor="ctr" anchorCtr="1"/>
                </a:tc>
                <a:tc>
                  <a:txBody>
                    <a:bodyPr/>
                    <a:lstStyle/>
                    <a:p>
                      <a:pPr algn="ctr"/>
                      <a:r>
                        <a:rPr lang="fa-IR" sz="2000" dirty="0" smtClean="0">
                          <a:cs typeface="B Nazanin" pitchFamily="2" charset="-78"/>
                        </a:rPr>
                        <a:t>59</a:t>
                      </a:r>
                      <a:endParaRPr lang="en-US" sz="2000" dirty="0">
                        <a:cs typeface="B Nazanin" pitchFamily="2" charset="-78"/>
                      </a:endParaRPr>
                    </a:p>
                  </a:txBody>
                  <a:tcPr marL="86627" marR="86627" anchor="ctr" anchorCtr="1"/>
                </a:tc>
                <a:tc>
                  <a:txBody>
                    <a:bodyPr/>
                    <a:lstStyle/>
                    <a:p>
                      <a:pPr algn="ctr"/>
                      <a:r>
                        <a:rPr lang="fa-IR" sz="1800" dirty="0" smtClean="0">
                          <a:cs typeface="B Nazanin" pitchFamily="2" charset="-78"/>
                        </a:rPr>
                        <a:t>81-74</a:t>
                      </a:r>
                      <a:endParaRPr lang="en-US" sz="1800" dirty="0">
                        <a:cs typeface="B Nazanin" pitchFamily="2" charset="-78"/>
                      </a:endParaRPr>
                    </a:p>
                  </a:txBody>
                  <a:tcPr marL="86627" marR="86627" anchor="ctr" anchorCtr="1"/>
                </a:tc>
                <a:tc>
                  <a:txBody>
                    <a:bodyPr/>
                    <a:lstStyle/>
                    <a:p>
                      <a:pPr algn="ctr"/>
                      <a:r>
                        <a:rPr lang="fa-IR" sz="1800" dirty="0" smtClean="0">
                          <a:cs typeface="B Nazanin" pitchFamily="2" charset="-78"/>
                        </a:rPr>
                        <a:t>موجود</a:t>
                      </a:r>
                      <a:endParaRPr lang="en-US" sz="1800" dirty="0">
                        <a:cs typeface="B Nazanin" pitchFamily="2" charset="-78"/>
                      </a:endParaRPr>
                    </a:p>
                  </a:txBody>
                  <a:tcPr marL="86627" marR="86627" anchor="ctr" anchorCtr="1"/>
                </a:tc>
                <a:tc>
                  <a:txBody>
                    <a:bodyPr/>
                    <a:lstStyle/>
                    <a:p>
                      <a:pPr algn="ctr"/>
                      <a:r>
                        <a:rPr lang="fa-IR" sz="2000" dirty="0" smtClean="0">
                          <a:cs typeface="B Nazanin" pitchFamily="2" charset="-78"/>
                        </a:rPr>
                        <a:t>164</a:t>
                      </a:r>
                      <a:endParaRPr lang="en-US" sz="2000" dirty="0">
                        <a:cs typeface="B Nazanin" pitchFamily="2" charset="-78"/>
                      </a:endParaRPr>
                    </a:p>
                  </a:txBody>
                  <a:tcPr marL="86627" marR="86627" anchor="ctr" anchorCtr="1"/>
                </a:tc>
                <a:tc>
                  <a:txBody>
                    <a:bodyPr/>
                    <a:lstStyle/>
                    <a:p>
                      <a:pPr algn="ctr"/>
                      <a:r>
                        <a:rPr lang="en-US" sz="2000" dirty="0" smtClean="0">
                          <a:cs typeface="B Zar"/>
                        </a:rPr>
                        <a:t>ـ</a:t>
                      </a:r>
                      <a:endParaRPr lang="en-US" sz="2000" dirty="0">
                        <a:cs typeface="B Nazanin" pitchFamily="2" charset="-78"/>
                      </a:endParaRPr>
                    </a:p>
                  </a:txBody>
                  <a:tcPr marL="86627" marR="86627" anchor="ctr" anchorCtr="1"/>
                </a:tc>
                <a:tc>
                  <a:txBody>
                    <a:bodyPr/>
                    <a:lstStyle/>
                    <a:p>
                      <a:pPr algn="ctr"/>
                      <a:r>
                        <a:rPr lang="fa-IR" sz="2000" dirty="0" smtClean="0">
                          <a:cs typeface="B Nazanin" pitchFamily="2" charset="-78"/>
                        </a:rPr>
                        <a:t>7</a:t>
                      </a:r>
                      <a:endParaRPr lang="en-US" sz="2000" dirty="0">
                        <a:cs typeface="B Nazanin" pitchFamily="2" charset="-78"/>
                      </a:endParaRPr>
                    </a:p>
                  </a:txBody>
                  <a:tcPr marL="86627" marR="86627" anchor="ctr" anchorCtr="1"/>
                </a:tc>
                <a:tc>
                  <a:txBody>
                    <a:bodyPr/>
                    <a:lstStyle/>
                    <a:p>
                      <a:pPr algn="ctr"/>
                      <a:r>
                        <a:rPr lang="fa-IR" sz="1800" dirty="0" smtClean="0">
                          <a:cs typeface="B Nazanin" pitchFamily="2" charset="-78"/>
                        </a:rPr>
                        <a:t>گازی</a:t>
                      </a:r>
                      <a:endParaRPr lang="en-US" sz="1800" dirty="0">
                        <a:cs typeface="B Nazanin" pitchFamily="2" charset="-78"/>
                      </a:endParaRPr>
                    </a:p>
                  </a:txBody>
                  <a:tcPr marL="86627" marR="86627" anchor="ctr" anchorCtr="1"/>
                </a:tc>
                <a:tc>
                  <a:txBody>
                    <a:bodyPr/>
                    <a:lstStyle/>
                    <a:p>
                      <a:pPr algn="ctr"/>
                      <a:r>
                        <a:rPr lang="fa-IR" sz="1800" dirty="0" smtClean="0">
                          <a:cs typeface="B Nazanin" pitchFamily="2" charset="-78"/>
                        </a:rPr>
                        <a:t>کنگان</a:t>
                      </a:r>
                      <a:endParaRPr lang="en-US" sz="1800" dirty="0">
                        <a:cs typeface="B Nazanin" pitchFamily="2" charset="-78"/>
                      </a:endParaRPr>
                    </a:p>
                  </a:txBody>
                  <a:tcPr marL="86627" marR="86627" anchor="ctr" anchorCtr="1"/>
                </a:tc>
              </a:tr>
              <a:tr h="368300">
                <a:tc>
                  <a:txBody>
                    <a:bodyPr/>
                    <a:lstStyle/>
                    <a:p>
                      <a:pPr algn="ctr"/>
                      <a:r>
                        <a:rPr lang="fa-IR" sz="2000" dirty="0" smtClean="0">
                          <a:cs typeface="B Nazanin" pitchFamily="2" charset="-78"/>
                        </a:rPr>
                        <a:t>27</a:t>
                      </a:r>
                      <a:endParaRPr lang="en-US" sz="2000" dirty="0">
                        <a:cs typeface="B Nazanin" pitchFamily="2" charset="-78"/>
                      </a:endParaRPr>
                    </a:p>
                  </a:txBody>
                  <a:tcPr marL="86627" marR="86627" anchor="ctr" anchorCtr="1"/>
                </a:tc>
                <a:tc>
                  <a:txBody>
                    <a:bodyPr/>
                    <a:lstStyle/>
                    <a:p>
                      <a:pPr algn="ctr"/>
                      <a:r>
                        <a:rPr lang="fa-IR" sz="2000" dirty="0" smtClean="0">
                          <a:cs typeface="B Nazanin" pitchFamily="2" charset="-78"/>
                        </a:rPr>
                        <a:t>27</a:t>
                      </a:r>
                      <a:endParaRPr lang="en-US" sz="2000" dirty="0">
                        <a:cs typeface="B Nazanin" pitchFamily="2" charset="-78"/>
                      </a:endParaRPr>
                    </a:p>
                  </a:txBody>
                  <a:tcPr marL="86627" marR="86627" anchor="ctr" anchorCtr="1"/>
                </a:tc>
                <a:tc>
                  <a:txBody>
                    <a:bodyPr/>
                    <a:lstStyle/>
                    <a:p>
                      <a:pPr algn="ctr"/>
                      <a:r>
                        <a:rPr lang="fa-IR" sz="1800" dirty="0" smtClean="0">
                          <a:cs typeface="B Nazanin" pitchFamily="2" charset="-78"/>
                        </a:rPr>
                        <a:t>72-54</a:t>
                      </a:r>
                      <a:endParaRPr lang="en-US" sz="1800" dirty="0">
                        <a:cs typeface="B Nazanin" pitchFamily="2" charset="-78"/>
                      </a:endParaRPr>
                    </a:p>
                  </a:txBody>
                  <a:tcPr marL="86627" marR="86627" anchor="ctr" anchorCtr="1"/>
                </a:tc>
                <a:tc>
                  <a:txBody>
                    <a:bodyPr/>
                    <a:lstStyle/>
                    <a:p>
                      <a:pPr algn="ctr"/>
                      <a:r>
                        <a:rPr lang="fa-IR" sz="1800" dirty="0" smtClean="0">
                          <a:cs typeface="B Nazanin" pitchFamily="2" charset="-78"/>
                        </a:rPr>
                        <a:t>موجود</a:t>
                      </a:r>
                      <a:endParaRPr lang="en-US" sz="1800" dirty="0">
                        <a:cs typeface="B Nazanin" pitchFamily="2" charset="-78"/>
                      </a:endParaRPr>
                    </a:p>
                  </a:txBody>
                  <a:tcPr marL="86627" marR="86627" anchor="ctr" anchorCtr="1"/>
                </a:tc>
                <a:tc>
                  <a:txBody>
                    <a:bodyPr/>
                    <a:lstStyle/>
                    <a:p>
                      <a:pPr algn="ctr"/>
                      <a:r>
                        <a:rPr lang="fa-IR" sz="2000" dirty="0" smtClean="0">
                          <a:cs typeface="B Nazanin" pitchFamily="2" charset="-78"/>
                        </a:rPr>
                        <a:t>75</a:t>
                      </a:r>
                      <a:endParaRPr lang="en-US" sz="2000" dirty="0">
                        <a:cs typeface="B Nazanin" pitchFamily="2" charset="-78"/>
                      </a:endParaRPr>
                    </a:p>
                  </a:txBody>
                  <a:tcPr marL="86627" marR="86627" anchor="ctr" anchorCtr="1"/>
                </a:tc>
                <a:tc>
                  <a:txBody>
                    <a:bodyPr/>
                    <a:lstStyle/>
                    <a:p>
                      <a:pPr algn="ctr"/>
                      <a:r>
                        <a:rPr lang="fa-IR" sz="2000" dirty="0" smtClean="0">
                          <a:cs typeface="B Nazanin" pitchFamily="2" charset="-78"/>
                        </a:rPr>
                        <a:t>25</a:t>
                      </a:r>
                      <a:endParaRPr lang="en-US" sz="2000" dirty="0">
                        <a:cs typeface="B Nazanin" pitchFamily="2" charset="-78"/>
                      </a:endParaRPr>
                    </a:p>
                  </a:txBody>
                  <a:tcPr marL="86627" marR="86627" anchor="ctr" anchorCtr="1"/>
                </a:tc>
                <a:tc>
                  <a:txBody>
                    <a:bodyPr/>
                    <a:lstStyle/>
                    <a:p>
                      <a:pPr algn="ctr"/>
                      <a:r>
                        <a:rPr lang="fa-IR" sz="2000" dirty="0" smtClean="0">
                          <a:cs typeface="B Nazanin" pitchFamily="2" charset="-78"/>
                        </a:rPr>
                        <a:t>3</a:t>
                      </a:r>
                      <a:endParaRPr lang="en-US" sz="2000" dirty="0">
                        <a:cs typeface="B Nazanin" pitchFamily="2" charset="-78"/>
                      </a:endParaRPr>
                    </a:p>
                  </a:txBody>
                  <a:tcPr marL="86627" marR="86627" anchor="ctr" anchorCtr="1"/>
                </a:tc>
                <a:tc>
                  <a:txBody>
                    <a:bodyPr/>
                    <a:lstStyle/>
                    <a:p>
                      <a:pPr algn="ctr"/>
                      <a:r>
                        <a:rPr lang="fa-IR" sz="1800" dirty="0" smtClean="0">
                          <a:cs typeface="B Nazanin" pitchFamily="2" charset="-78"/>
                        </a:rPr>
                        <a:t>گازی</a:t>
                      </a:r>
                      <a:endParaRPr lang="en-US" sz="1800" dirty="0">
                        <a:cs typeface="B Nazanin" pitchFamily="2" charset="-78"/>
                      </a:endParaRPr>
                    </a:p>
                  </a:txBody>
                  <a:tcPr marL="86627" marR="86627" anchor="ctr" anchorCtr="1"/>
                </a:tc>
                <a:tc>
                  <a:txBody>
                    <a:bodyPr/>
                    <a:lstStyle/>
                    <a:p>
                      <a:pPr algn="ctr"/>
                      <a:r>
                        <a:rPr lang="fa-IR" sz="1800" dirty="0" smtClean="0">
                          <a:cs typeface="B Nazanin" pitchFamily="2" charset="-78"/>
                        </a:rPr>
                        <a:t>بوشهر</a:t>
                      </a:r>
                      <a:endParaRPr lang="en-US" sz="1800" dirty="0">
                        <a:cs typeface="B Nazanin" pitchFamily="2" charset="-78"/>
                      </a:endParaRPr>
                    </a:p>
                  </a:txBody>
                  <a:tcPr marL="86627" marR="86627" anchor="ctr" anchorCtr="1"/>
                </a:tc>
              </a:tr>
              <a:tr h="368300">
                <a:tc>
                  <a:txBody>
                    <a:bodyPr/>
                    <a:lstStyle/>
                    <a:p>
                      <a:pPr algn="ctr"/>
                      <a:r>
                        <a:rPr lang="fa-IR" sz="2000" dirty="0" smtClean="0">
                          <a:cs typeface="B Nazanin" pitchFamily="2" charset="-78"/>
                        </a:rPr>
                        <a:t>200</a:t>
                      </a:r>
                      <a:endParaRPr lang="en-US" sz="2000" dirty="0">
                        <a:cs typeface="B Nazanin" pitchFamily="2" charset="-78"/>
                      </a:endParaRPr>
                    </a:p>
                  </a:txBody>
                  <a:tcPr marL="86627" marR="86627" anchor="ctr" anchorCtr="1"/>
                </a:tc>
                <a:tc>
                  <a:txBody>
                    <a:bodyPr/>
                    <a:lstStyle/>
                    <a:p>
                      <a:pPr algn="ctr"/>
                      <a:r>
                        <a:rPr lang="fa-IR" sz="2000" dirty="0" smtClean="0">
                          <a:cs typeface="B Nazanin" pitchFamily="2" charset="-78"/>
                        </a:rPr>
                        <a:t>0</a:t>
                      </a:r>
                      <a:endParaRPr lang="en-US" sz="2000" dirty="0">
                        <a:cs typeface="B Nazanin" pitchFamily="2" charset="-78"/>
                      </a:endParaRPr>
                    </a:p>
                  </a:txBody>
                  <a:tcPr marL="86627" marR="86627" anchor="ctr" anchorCtr="1"/>
                </a:tc>
                <a:tc>
                  <a:txBody>
                    <a:bodyPr/>
                    <a:lstStyle/>
                    <a:p>
                      <a:pPr algn="ctr"/>
                      <a:r>
                        <a:rPr lang="fa-IR" sz="1800" dirty="0" smtClean="0">
                          <a:cs typeface="B Nazanin" pitchFamily="2" charset="-78"/>
                        </a:rPr>
                        <a:t>90</a:t>
                      </a:r>
                      <a:endParaRPr lang="en-US" sz="1800" dirty="0">
                        <a:cs typeface="B Nazanin" pitchFamily="2" charset="-78"/>
                      </a:endParaRPr>
                    </a:p>
                  </a:txBody>
                  <a:tcPr marL="86627" marR="86627" anchor="ctr" anchorCtr="1"/>
                </a:tc>
                <a:tc>
                  <a:txBody>
                    <a:bodyPr/>
                    <a:lstStyle/>
                    <a:p>
                      <a:pPr algn="ctr"/>
                      <a:r>
                        <a:rPr lang="fa-IR" sz="1800" dirty="0" smtClean="0">
                          <a:cs typeface="B Nazanin" pitchFamily="2" charset="-78"/>
                        </a:rPr>
                        <a:t>موجود</a:t>
                      </a:r>
                      <a:endParaRPr lang="en-US" sz="1800" dirty="0">
                        <a:cs typeface="B Nazanin" pitchFamily="2" charset="-78"/>
                      </a:endParaRPr>
                    </a:p>
                  </a:txBody>
                  <a:tcPr marL="86627" marR="86627" anchor="ctr" anchorCtr="1"/>
                </a:tc>
                <a:tc>
                  <a:txBody>
                    <a:bodyPr/>
                    <a:lstStyle/>
                    <a:p>
                      <a:pPr algn="ctr"/>
                      <a:r>
                        <a:rPr lang="fa-IR" sz="2000" dirty="0" smtClean="0">
                          <a:cs typeface="B Nazanin" pitchFamily="2" charset="-78"/>
                        </a:rPr>
                        <a:t>1020</a:t>
                      </a:r>
                      <a:endParaRPr lang="en-US" sz="2000" dirty="0">
                        <a:cs typeface="B Nazanin" pitchFamily="2" charset="-78"/>
                      </a:endParaRPr>
                    </a:p>
                  </a:txBody>
                  <a:tcPr marL="86627" marR="86627" anchor="ctr" anchorCtr="1"/>
                </a:tc>
                <a:tc>
                  <a:txBody>
                    <a:bodyPr/>
                    <a:lstStyle/>
                    <a:p>
                      <a:pPr algn="ctr"/>
                      <a:r>
                        <a:rPr lang="fa-IR" sz="2000" dirty="0" smtClean="0">
                          <a:cs typeface="B Nazanin" pitchFamily="2" charset="-78"/>
                        </a:rPr>
                        <a:t>1020</a:t>
                      </a:r>
                      <a:endParaRPr lang="en-US" sz="2000" dirty="0">
                        <a:cs typeface="B Nazanin" pitchFamily="2" charset="-78"/>
                      </a:endParaRPr>
                    </a:p>
                  </a:txBody>
                  <a:tcPr marL="86627" marR="86627" anchor="ctr" anchorCtr="1"/>
                </a:tc>
                <a:tc>
                  <a:txBody>
                    <a:bodyPr/>
                    <a:lstStyle/>
                    <a:p>
                      <a:pPr algn="ctr"/>
                      <a:r>
                        <a:rPr lang="fa-IR" sz="2000" dirty="0" smtClean="0">
                          <a:cs typeface="B Nazanin" pitchFamily="2" charset="-78"/>
                        </a:rPr>
                        <a:t>1</a:t>
                      </a:r>
                      <a:endParaRPr lang="en-US" sz="2000" dirty="0">
                        <a:cs typeface="B Nazanin" pitchFamily="2" charset="-78"/>
                      </a:endParaRPr>
                    </a:p>
                  </a:txBody>
                  <a:tcPr marL="86627" marR="86627" anchor="ctr" anchorCtr="1"/>
                </a:tc>
                <a:tc rowSpan="2">
                  <a:txBody>
                    <a:bodyPr/>
                    <a:lstStyle/>
                    <a:p>
                      <a:pPr algn="ctr"/>
                      <a:r>
                        <a:rPr lang="fa-IR" sz="1800" dirty="0" smtClean="0">
                          <a:cs typeface="B Nazanin" pitchFamily="2" charset="-78"/>
                        </a:rPr>
                        <a:t>اتمی</a:t>
                      </a:r>
                    </a:p>
                  </a:txBody>
                  <a:tcPr marL="86627" marR="86627" anchor="ctr" anchorCtr="1"/>
                </a:tc>
                <a:tc rowSpan="2">
                  <a:txBody>
                    <a:bodyPr/>
                    <a:lstStyle/>
                    <a:p>
                      <a:pPr algn="ctr"/>
                      <a:r>
                        <a:rPr lang="fa-IR" sz="1800" dirty="0" smtClean="0">
                          <a:cs typeface="B Nazanin" pitchFamily="2" charset="-78"/>
                        </a:rPr>
                        <a:t>بوشهر</a:t>
                      </a:r>
                      <a:endParaRPr lang="en-US" sz="1800" dirty="0">
                        <a:cs typeface="B Nazanin" pitchFamily="2" charset="-78"/>
                      </a:endParaRPr>
                    </a:p>
                  </a:txBody>
                  <a:tcPr marL="86627" marR="86627" anchor="ctr" anchorCtr="1"/>
                </a:tc>
              </a:tr>
              <a:tr h="368300">
                <a:tc>
                  <a:txBody>
                    <a:bodyPr/>
                    <a:lstStyle/>
                    <a:p>
                      <a:pPr algn="ctr"/>
                      <a:r>
                        <a:rPr lang="fa-IR" sz="2000" dirty="0" smtClean="0">
                          <a:cs typeface="B Nazanin" pitchFamily="2" charset="-78"/>
                        </a:rPr>
                        <a:t>200</a:t>
                      </a:r>
                      <a:endParaRPr lang="en-US" sz="2000" dirty="0">
                        <a:cs typeface="B Nazanin" pitchFamily="2" charset="-78"/>
                      </a:endParaRPr>
                    </a:p>
                  </a:txBody>
                  <a:tcPr marL="86627" marR="86627" anchor="ctr" anchorCtr="1"/>
                </a:tc>
                <a:tc>
                  <a:txBody>
                    <a:bodyPr/>
                    <a:lstStyle/>
                    <a:p>
                      <a:pPr algn="ctr"/>
                      <a:r>
                        <a:rPr lang="fa-IR" sz="2000" dirty="0" smtClean="0">
                          <a:cs typeface="B Nazanin" pitchFamily="2" charset="-78"/>
                        </a:rPr>
                        <a:t>0</a:t>
                      </a:r>
                      <a:endParaRPr lang="en-US" sz="2000" dirty="0">
                        <a:cs typeface="B Nazanin" pitchFamily="2" charset="-78"/>
                      </a:endParaRPr>
                    </a:p>
                  </a:txBody>
                  <a:tcPr marL="86627" marR="86627" anchor="ctr" anchorCtr="1"/>
                </a:tc>
                <a:tc>
                  <a:txBody>
                    <a:bodyPr/>
                    <a:lstStyle/>
                    <a:p>
                      <a:pPr algn="ctr"/>
                      <a:r>
                        <a:rPr lang="en-US" sz="1800" dirty="0" smtClean="0">
                          <a:cs typeface="B Zar"/>
                        </a:rPr>
                        <a:t>ـ</a:t>
                      </a:r>
                      <a:endParaRPr lang="en-US" sz="1800" dirty="0">
                        <a:cs typeface="B Nazanin" pitchFamily="2" charset="-78"/>
                      </a:endParaRPr>
                    </a:p>
                  </a:txBody>
                  <a:tcPr marL="86627" marR="86627" anchor="ctr" anchorCtr="1"/>
                </a:tc>
                <a:tc>
                  <a:txBody>
                    <a:bodyPr/>
                    <a:lstStyle/>
                    <a:p>
                      <a:pPr algn="ctr"/>
                      <a:r>
                        <a:rPr lang="fa-IR" sz="1800" dirty="0" smtClean="0">
                          <a:cs typeface="B Nazanin" pitchFamily="2" charset="-78"/>
                        </a:rPr>
                        <a:t>برنامه ریزی شده</a:t>
                      </a:r>
                      <a:endParaRPr lang="en-US" sz="1800" dirty="0">
                        <a:cs typeface="B Nazanin" pitchFamily="2" charset="-78"/>
                      </a:endParaRPr>
                    </a:p>
                  </a:txBody>
                  <a:tcPr marL="86627" marR="86627" anchor="ctr" anchorCtr="1"/>
                </a:tc>
                <a:tc>
                  <a:txBody>
                    <a:bodyPr/>
                    <a:lstStyle/>
                    <a:p>
                      <a:pPr algn="ctr"/>
                      <a:r>
                        <a:rPr lang="fa-IR" sz="2000" dirty="0" smtClean="0">
                          <a:cs typeface="B Nazanin" pitchFamily="2" charset="-78"/>
                        </a:rPr>
                        <a:t>1020</a:t>
                      </a:r>
                      <a:endParaRPr lang="en-US" sz="2000" dirty="0">
                        <a:cs typeface="B Nazanin" pitchFamily="2" charset="-78"/>
                      </a:endParaRPr>
                    </a:p>
                  </a:txBody>
                  <a:tcPr marL="86627" marR="86627" anchor="ctr" anchorCtr="1"/>
                </a:tc>
                <a:tc>
                  <a:txBody>
                    <a:bodyPr/>
                    <a:lstStyle/>
                    <a:p>
                      <a:pPr algn="ctr"/>
                      <a:r>
                        <a:rPr lang="fa-IR" sz="2000" dirty="0" smtClean="0">
                          <a:cs typeface="B Nazanin" pitchFamily="2" charset="-78"/>
                        </a:rPr>
                        <a:t>1020</a:t>
                      </a:r>
                      <a:endParaRPr lang="en-US" sz="2000" dirty="0">
                        <a:cs typeface="B Nazanin" pitchFamily="2" charset="-78"/>
                      </a:endParaRPr>
                    </a:p>
                  </a:txBody>
                  <a:tcPr marL="86627" marR="86627" anchor="ctr" anchorCtr="1"/>
                </a:tc>
                <a:tc>
                  <a:txBody>
                    <a:bodyPr/>
                    <a:lstStyle/>
                    <a:p>
                      <a:pPr algn="ctr"/>
                      <a:r>
                        <a:rPr lang="fa-IR" sz="2000" dirty="0" smtClean="0">
                          <a:cs typeface="B Nazanin" pitchFamily="2" charset="-78"/>
                        </a:rPr>
                        <a:t>1</a:t>
                      </a:r>
                      <a:endParaRPr lang="en-US" sz="2000" dirty="0">
                        <a:cs typeface="B Nazanin" pitchFamily="2" charset="-78"/>
                      </a:endParaRPr>
                    </a:p>
                  </a:txBody>
                  <a:tcPr marL="86627" marR="86627" anchor="ctr" anchorCtr="1"/>
                </a:tc>
                <a:tc vMerge="1">
                  <a:txBody>
                    <a:bodyPr/>
                    <a:lstStyle/>
                    <a:p>
                      <a:pPr algn="ctr"/>
                      <a:endParaRPr lang="en-US" sz="1800" dirty="0">
                        <a:cs typeface="B Nazanin" pitchFamily="2" charset="-78"/>
                      </a:endParaRPr>
                    </a:p>
                  </a:txBody>
                  <a:tcPr/>
                </a:tc>
                <a:tc vMerge="1">
                  <a:txBody>
                    <a:bodyPr/>
                    <a:lstStyle/>
                    <a:p>
                      <a:pPr algn="ctr"/>
                      <a:endParaRPr lang="en-US" sz="1800" dirty="0">
                        <a:cs typeface="B Nazanin" pitchFamily="2" charset="-78"/>
                      </a:endParaRPr>
                    </a:p>
                  </a:txBody>
                  <a:tcPr/>
                </a:tc>
              </a:tr>
            </a:tbl>
          </a:graphicData>
        </a:graphic>
      </p:graphicFrame>
      <p:sp>
        <p:nvSpPr>
          <p:cNvPr id="7" name="TextBox 6"/>
          <p:cNvSpPr txBox="1"/>
          <p:nvPr/>
        </p:nvSpPr>
        <p:spPr>
          <a:xfrm>
            <a:off x="533400" y="5486400"/>
            <a:ext cx="8229600" cy="707886"/>
          </a:xfrm>
          <a:prstGeom prst="rect">
            <a:avLst/>
          </a:prstGeom>
          <a:noFill/>
        </p:spPr>
        <p:txBody>
          <a:bodyPr wrap="square" rtlCol="0">
            <a:spAutoFit/>
          </a:bodyPr>
          <a:lstStyle/>
          <a:p>
            <a:pPr algn="just" rtl="1">
              <a:buFont typeface="Wingdings" pitchFamily="2" charset="2"/>
              <a:buChar char="ü"/>
            </a:pPr>
            <a:r>
              <a:rPr lang="fa-IR" sz="2000" dirty="0" smtClean="0">
                <a:solidFill>
                  <a:srgbClr val="7030A0"/>
                </a:solidFill>
                <a:cs typeface="B Nazanin" pitchFamily="2" charset="-78"/>
              </a:rPr>
              <a:t>از آنجا که در مورد نحوه تولید آب در نیروگاه </a:t>
            </a:r>
            <a:r>
              <a:rPr lang="fa-IR" sz="2000" u="sng" dirty="0" smtClean="0">
                <a:solidFill>
                  <a:srgbClr val="7030A0"/>
                </a:solidFill>
                <a:cs typeface="B Nazanin" pitchFamily="2" charset="-78"/>
              </a:rPr>
              <a:t>اتمی بوشهر </a:t>
            </a:r>
            <a:r>
              <a:rPr lang="fa-IR" sz="2000" dirty="0" smtClean="0">
                <a:solidFill>
                  <a:srgbClr val="7030A0"/>
                </a:solidFill>
                <a:cs typeface="B Nazanin" pitchFamily="2" charset="-78"/>
              </a:rPr>
              <a:t>هنوز مطالعات قطعی صورت نگرفته است در مجموع پتانسیل برآورد شده </a:t>
            </a:r>
            <a:r>
              <a:rPr lang="fa-IR" sz="2000" u="sng" dirty="0" smtClean="0">
                <a:solidFill>
                  <a:srgbClr val="7030A0"/>
                </a:solidFill>
                <a:cs typeface="B Nazanin" pitchFamily="2" charset="-78"/>
              </a:rPr>
              <a:t>میزان آب شیرین </a:t>
            </a:r>
            <a:r>
              <a:rPr lang="fa-IR" sz="2000" dirty="0" smtClean="0">
                <a:solidFill>
                  <a:srgbClr val="7030A0"/>
                </a:solidFill>
                <a:cs typeface="B Nazanin" pitchFamily="2" charset="-78"/>
              </a:rPr>
              <a:t>تولیدی این نیروگاه </a:t>
            </a:r>
            <a:r>
              <a:rPr lang="fa-IR" sz="2000" u="sng" dirty="0" smtClean="0">
                <a:solidFill>
                  <a:srgbClr val="7030A0"/>
                </a:solidFill>
                <a:cs typeface="B Nazanin" pitchFamily="2" charset="-78"/>
              </a:rPr>
              <a:t>در نظر گرفته نشده است.</a:t>
            </a:r>
            <a:endParaRPr lang="en-US" sz="2000" u="sng" dirty="0">
              <a:solidFill>
                <a:srgbClr val="7030A0"/>
              </a:solidFill>
              <a:cs typeface="B Nazanin" pitchFamily="2" charset="-78"/>
            </a:endParaRPr>
          </a:p>
        </p:txBody>
      </p:sp>
      <p:sp>
        <p:nvSpPr>
          <p:cNvPr id="8" name="Slide Number Placeholder 7"/>
          <p:cNvSpPr>
            <a:spLocks noGrp="1"/>
          </p:cNvSpPr>
          <p:nvPr>
            <p:ph type="sldNum" sz="quarter" idx="12"/>
          </p:nvPr>
        </p:nvSpPr>
        <p:spPr/>
        <p:txBody>
          <a:bodyPr/>
          <a:lstStyle/>
          <a:p>
            <a:pPr algn="ctr"/>
            <a:fld id="{F0BC8101-BCB4-4571-9D5C-47DA85C11252}" type="slidenum">
              <a:rPr lang="en-US" smtClean="0">
                <a:solidFill>
                  <a:schemeClr val="tx1"/>
                </a:solidFill>
                <a:latin typeface="Badr-s" pitchFamily="2" charset="2"/>
              </a:rPr>
              <a:pPr algn="ctr"/>
              <a:t>25</a:t>
            </a:fld>
            <a:endParaRPr lang="en-US" dirty="0">
              <a:solidFill>
                <a:schemeClr val="tx1"/>
              </a:solidFill>
              <a:latin typeface="Badr-s" pitchFamily="2" charset="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914400"/>
          </a:xfrm>
        </p:spPr>
        <p:txBody>
          <a:bodyPr>
            <a:normAutofit fontScale="90000"/>
          </a:bodyPr>
          <a:lstStyle/>
          <a:p>
            <a:pPr algn="just" rtl="1">
              <a:lnSpc>
                <a:spcPct val="80000"/>
              </a:lnSpc>
            </a:pPr>
            <a:r>
              <a:rPr lang="fa-IR" sz="3600" dirty="0" smtClean="0">
                <a:solidFill>
                  <a:schemeClr val="tx1"/>
                </a:solidFill>
                <a:cs typeface="B Nazanin" pitchFamily="2" charset="-78"/>
              </a:rPr>
              <a:t>برآورد</a:t>
            </a:r>
            <a:r>
              <a:rPr lang="en-US" sz="3600" dirty="0" smtClean="0">
                <a:solidFill>
                  <a:schemeClr val="tx1"/>
                </a:solidFill>
                <a:cs typeface="B Nazanin" pitchFamily="2" charset="-78"/>
              </a:rPr>
              <a:t> </a:t>
            </a:r>
            <a:r>
              <a:rPr lang="fa-IR" sz="3600" dirty="0" smtClean="0">
                <a:solidFill>
                  <a:schemeClr val="tx1"/>
                </a:solidFill>
                <a:cs typeface="B Nazanin" pitchFamily="2" charset="-78"/>
              </a:rPr>
              <a:t>آب شیرین قابل تولید در نیروگاه‌های موجود و برنامه‌ریزی شده (بخش خصوصی و صنایع)</a:t>
            </a:r>
            <a:endParaRPr lang="en-US" sz="3600" dirty="0"/>
          </a:p>
        </p:txBody>
      </p:sp>
      <p:graphicFrame>
        <p:nvGraphicFramePr>
          <p:cNvPr id="5" name="Content Placeholder 4"/>
          <p:cNvGraphicFramePr>
            <a:graphicFrameLocks noGrp="1"/>
          </p:cNvGraphicFramePr>
          <p:nvPr>
            <p:ph idx="1"/>
          </p:nvPr>
        </p:nvGraphicFramePr>
        <p:xfrm>
          <a:off x="228601" y="1158240"/>
          <a:ext cx="8534399" cy="5344795"/>
        </p:xfrm>
        <a:graphic>
          <a:graphicData uri="http://schemas.openxmlformats.org/drawingml/2006/table">
            <a:tbl>
              <a:tblPr firstRow="1" bandRow="1">
                <a:tableStyleId>{5940675A-B579-460E-94D1-54222C63F5DA}</a:tableStyleId>
              </a:tblPr>
              <a:tblGrid>
                <a:gridCol w="718692"/>
                <a:gridCol w="703415"/>
                <a:gridCol w="983253"/>
                <a:gridCol w="1427661"/>
                <a:gridCol w="948535"/>
                <a:gridCol w="888122"/>
                <a:gridCol w="638837"/>
                <a:gridCol w="1102218"/>
                <a:gridCol w="1123666"/>
              </a:tblGrid>
              <a:tr h="644525">
                <a:tc gridSpan="2">
                  <a:txBody>
                    <a:bodyPr/>
                    <a:lstStyle/>
                    <a:p>
                      <a:pPr algn="ctr"/>
                      <a:r>
                        <a:rPr lang="fa-IR" sz="1600" b="1" dirty="0" smtClean="0">
                          <a:cs typeface="B Nazanin" pitchFamily="2" charset="-78"/>
                        </a:rPr>
                        <a:t>پتانسیل تولید آب شیرین (هزار مترمکعب در</a:t>
                      </a:r>
                      <a:r>
                        <a:rPr lang="fa-IR" sz="1600" b="1" baseline="0" dirty="0" smtClean="0">
                          <a:cs typeface="B Nazanin" pitchFamily="2" charset="-78"/>
                        </a:rPr>
                        <a:t> روز)</a:t>
                      </a:r>
                      <a:endParaRPr lang="en-US" sz="1600" b="1" dirty="0">
                        <a:cs typeface="B Nazanin" pitchFamily="2" charset="-78"/>
                      </a:endParaRPr>
                    </a:p>
                  </a:txBody>
                  <a:tcPr anchor="ctr" anchorCtr="1">
                    <a:solidFill>
                      <a:schemeClr val="accent5">
                        <a:lumMod val="40000"/>
                        <a:lumOff val="60000"/>
                      </a:schemeClr>
                    </a:solidFill>
                  </a:tcPr>
                </a:tc>
                <a:tc hMerge="1">
                  <a:txBody>
                    <a:bodyPr/>
                    <a:lstStyle/>
                    <a:p>
                      <a:endParaRPr lang="en-US" dirty="0">
                        <a:cs typeface="B Nazanin" pitchFamily="2" charset="-78"/>
                      </a:endParaRPr>
                    </a:p>
                  </a:txBody>
                  <a:tcPr/>
                </a:tc>
                <a:tc gridSpan="6">
                  <a:txBody>
                    <a:bodyPr/>
                    <a:lstStyle/>
                    <a:p>
                      <a:pPr algn="ctr"/>
                      <a:r>
                        <a:rPr lang="fa-IR" sz="1600" b="1" dirty="0" smtClean="0">
                          <a:cs typeface="B Nazanin" pitchFamily="2" charset="-78"/>
                        </a:rPr>
                        <a:t>مشخصات نیروگاه</a:t>
                      </a:r>
                      <a:endParaRPr lang="en-US" sz="1600" b="1" dirty="0">
                        <a:cs typeface="B Nazanin" pitchFamily="2" charset="-78"/>
                      </a:endParaRPr>
                    </a:p>
                  </a:txBody>
                  <a:tcPr anchor="ctr" anchorCtr="1">
                    <a:solidFill>
                      <a:schemeClr val="accent5">
                        <a:lumMod val="40000"/>
                        <a:lumOff val="60000"/>
                      </a:schemeClr>
                    </a:solidFill>
                  </a:tcPr>
                </a:tc>
                <a:tc hMerge="1">
                  <a:txBody>
                    <a:bodyPr/>
                    <a:lstStyle/>
                    <a:p>
                      <a:endParaRPr lang="en-US">
                        <a:cs typeface="B Nazanin" pitchFamily="2" charset="-78"/>
                      </a:endParaRPr>
                    </a:p>
                  </a:txBody>
                  <a:tcPr/>
                </a:tc>
                <a:tc hMerge="1">
                  <a:txBody>
                    <a:bodyPr/>
                    <a:lstStyle/>
                    <a:p>
                      <a:endParaRPr lang="en-US" dirty="0">
                        <a:cs typeface="B Nazanin" pitchFamily="2" charset="-78"/>
                      </a:endParaRPr>
                    </a:p>
                  </a:txBody>
                  <a:tcPr/>
                </a:tc>
                <a:tc hMerge="1">
                  <a:txBody>
                    <a:bodyPr/>
                    <a:lstStyle/>
                    <a:p>
                      <a:endParaRPr lang="en-US">
                        <a:cs typeface="B Nazanin" pitchFamily="2" charset="-78"/>
                      </a:endParaRPr>
                    </a:p>
                  </a:txBody>
                  <a:tcPr/>
                </a:tc>
                <a:tc hMerge="1">
                  <a:txBody>
                    <a:bodyPr/>
                    <a:lstStyle/>
                    <a:p>
                      <a:endParaRPr lang="en-US">
                        <a:cs typeface="B Nazanin" pitchFamily="2" charset="-78"/>
                      </a:endParaRPr>
                    </a:p>
                  </a:txBody>
                  <a:tcPr/>
                </a:tc>
                <a:tc hMerge="1">
                  <a:txBody>
                    <a:bodyPr/>
                    <a:lstStyle/>
                    <a:p>
                      <a:endParaRPr lang="en-US" dirty="0">
                        <a:cs typeface="B Nazanin" pitchFamily="2" charset="-78"/>
                      </a:endParaRPr>
                    </a:p>
                  </a:txBody>
                  <a:tcPr/>
                </a:tc>
                <a:tc rowSpan="2">
                  <a:txBody>
                    <a:bodyPr/>
                    <a:lstStyle/>
                    <a:p>
                      <a:pPr algn="ctr"/>
                      <a:r>
                        <a:rPr lang="fa-IR" sz="1600" b="1" dirty="0" smtClean="0">
                          <a:cs typeface="B Nazanin" pitchFamily="2" charset="-78"/>
                        </a:rPr>
                        <a:t>نام نیروگاه</a:t>
                      </a:r>
                      <a:endParaRPr lang="en-US" sz="1600" b="1" dirty="0">
                        <a:cs typeface="B Nazanin" pitchFamily="2" charset="-78"/>
                      </a:endParaRPr>
                    </a:p>
                  </a:txBody>
                  <a:tcPr anchor="ctr" anchorCtr="1">
                    <a:solidFill>
                      <a:schemeClr val="accent5">
                        <a:lumMod val="40000"/>
                        <a:lumOff val="60000"/>
                      </a:schemeClr>
                    </a:solidFill>
                  </a:tcPr>
                </a:tc>
              </a:tr>
              <a:tr h="955675">
                <a:tc>
                  <a:txBody>
                    <a:bodyPr/>
                    <a:lstStyle/>
                    <a:p>
                      <a:pPr algn="ctr"/>
                      <a:r>
                        <a:rPr lang="fa-IR" sz="1600" b="1" dirty="0" smtClean="0">
                          <a:cs typeface="B Nazanin" pitchFamily="2" charset="-78"/>
                        </a:rPr>
                        <a:t>1400</a:t>
                      </a:r>
                      <a:endParaRPr lang="en-US" sz="1600" b="1" dirty="0">
                        <a:cs typeface="B Nazanin" pitchFamily="2" charset="-78"/>
                      </a:endParaRPr>
                    </a:p>
                  </a:txBody>
                  <a:tcPr anchor="ctr" anchorCtr="1">
                    <a:solidFill>
                      <a:schemeClr val="accent5">
                        <a:lumMod val="40000"/>
                        <a:lumOff val="60000"/>
                      </a:schemeClr>
                    </a:solidFill>
                  </a:tcPr>
                </a:tc>
                <a:tc>
                  <a:txBody>
                    <a:bodyPr/>
                    <a:lstStyle/>
                    <a:p>
                      <a:pPr algn="ctr"/>
                      <a:r>
                        <a:rPr lang="fa-IR" sz="1600" b="1" dirty="0" smtClean="0">
                          <a:cs typeface="B Nazanin" pitchFamily="2" charset="-78"/>
                        </a:rPr>
                        <a:t>1395</a:t>
                      </a:r>
                      <a:endParaRPr lang="en-US" sz="1600" b="1" dirty="0">
                        <a:cs typeface="B Nazanin" pitchFamily="2" charset="-78"/>
                      </a:endParaRPr>
                    </a:p>
                  </a:txBody>
                  <a:tcPr anchor="ctr" anchorCtr="1">
                    <a:solidFill>
                      <a:schemeClr val="accent5">
                        <a:lumMod val="40000"/>
                        <a:lumOff val="60000"/>
                      </a:schemeClr>
                    </a:solidFill>
                  </a:tcPr>
                </a:tc>
                <a:tc>
                  <a:txBody>
                    <a:bodyPr/>
                    <a:lstStyle/>
                    <a:p>
                      <a:pPr algn="ctr"/>
                      <a:r>
                        <a:rPr lang="fa-IR" sz="1600" b="1" dirty="0" smtClean="0">
                          <a:cs typeface="B Nazanin" pitchFamily="2" charset="-78"/>
                        </a:rPr>
                        <a:t>سال  بهره برداری</a:t>
                      </a:r>
                      <a:endParaRPr lang="en-US" sz="1600" b="1" dirty="0">
                        <a:cs typeface="B Nazanin" pitchFamily="2" charset="-78"/>
                      </a:endParaRPr>
                    </a:p>
                  </a:txBody>
                  <a:tcPr anchor="ctr" anchorCtr="1">
                    <a:solidFill>
                      <a:schemeClr val="accent5">
                        <a:lumMod val="40000"/>
                        <a:lumOff val="60000"/>
                      </a:schemeClr>
                    </a:solidFill>
                  </a:tcPr>
                </a:tc>
                <a:tc>
                  <a:txBody>
                    <a:bodyPr/>
                    <a:lstStyle/>
                    <a:p>
                      <a:pPr algn="ctr" rtl="1"/>
                      <a:r>
                        <a:rPr lang="fa-IR" sz="1600" b="1" dirty="0" smtClean="0">
                          <a:cs typeface="B Nazanin" pitchFamily="2" charset="-78"/>
                        </a:rPr>
                        <a:t>وضعیت نیروگاه</a:t>
                      </a:r>
                    </a:p>
                  </a:txBody>
                  <a:tcPr anchor="ctr" anchorCtr="1">
                    <a:solidFill>
                      <a:schemeClr val="accent5">
                        <a:lumMod val="40000"/>
                        <a:lumOff val="60000"/>
                      </a:schemeClr>
                    </a:solidFill>
                  </a:tcPr>
                </a:tc>
                <a:tc>
                  <a:txBody>
                    <a:bodyPr/>
                    <a:lstStyle/>
                    <a:p>
                      <a:pPr algn="ctr" rtl="1"/>
                      <a:r>
                        <a:rPr lang="fa-IR" sz="1600" b="1" dirty="0" smtClean="0">
                          <a:cs typeface="B Nazanin" pitchFamily="2" charset="-78"/>
                        </a:rPr>
                        <a:t>ظرفیت کل </a:t>
                      </a:r>
                      <a:r>
                        <a:rPr lang="en-US" sz="1600" b="1" dirty="0" smtClean="0">
                          <a:cs typeface="B Nazanin" pitchFamily="2" charset="-78"/>
                        </a:rPr>
                        <a:t>(MW) </a:t>
                      </a:r>
                      <a:endParaRPr lang="en-US" sz="1600" b="1" dirty="0">
                        <a:cs typeface="B Nazanin" pitchFamily="2" charset="-78"/>
                      </a:endParaRPr>
                    </a:p>
                  </a:txBody>
                  <a:tcPr anchor="ctr" anchorCtr="1">
                    <a:solidFill>
                      <a:schemeClr val="accent5">
                        <a:lumMod val="40000"/>
                        <a:lumOff val="60000"/>
                      </a:schemeClr>
                    </a:solidFill>
                  </a:tcPr>
                </a:tc>
                <a:tc>
                  <a:txBody>
                    <a:bodyPr/>
                    <a:lstStyle/>
                    <a:p>
                      <a:pPr algn="ctr" rtl="1"/>
                      <a:r>
                        <a:rPr lang="fa-IR" sz="1600" b="1" dirty="0" smtClean="0">
                          <a:cs typeface="B Nazanin" pitchFamily="2" charset="-78"/>
                        </a:rPr>
                        <a:t>ظرفیت  واحد </a:t>
                      </a:r>
                      <a:r>
                        <a:rPr lang="en-US" sz="1600" b="1" dirty="0" smtClean="0">
                          <a:cs typeface="B Nazanin" pitchFamily="2" charset="-78"/>
                        </a:rPr>
                        <a:t>(MW)</a:t>
                      </a:r>
                      <a:endParaRPr lang="en-US" sz="1600" b="1" dirty="0">
                        <a:cs typeface="B Nazanin" pitchFamily="2" charset="-78"/>
                      </a:endParaRPr>
                    </a:p>
                  </a:txBody>
                  <a:tcPr anchor="ctr" anchorCtr="1">
                    <a:solidFill>
                      <a:schemeClr val="accent5">
                        <a:lumMod val="40000"/>
                        <a:lumOff val="60000"/>
                      </a:schemeClr>
                    </a:solidFill>
                  </a:tcPr>
                </a:tc>
                <a:tc>
                  <a:txBody>
                    <a:bodyPr/>
                    <a:lstStyle/>
                    <a:p>
                      <a:pPr algn="ctr"/>
                      <a:r>
                        <a:rPr lang="fa-IR" sz="1600" b="1" dirty="0" smtClean="0">
                          <a:cs typeface="B Nazanin" pitchFamily="2" charset="-78"/>
                        </a:rPr>
                        <a:t>تعداد واحد</a:t>
                      </a:r>
                      <a:endParaRPr lang="en-US" sz="1600" b="1" dirty="0">
                        <a:cs typeface="B Nazanin" pitchFamily="2" charset="-78"/>
                      </a:endParaRPr>
                    </a:p>
                  </a:txBody>
                  <a:tcPr anchor="ctr" anchorCtr="1">
                    <a:solidFill>
                      <a:schemeClr val="accent5">
                        <a:lumMod val="40000"/>
                        <a:lumOff val="60000"/>
                      </a:schemeClr>
                    </a:solidFill>
                  </a:tcPr>
                </a:tc>
                <a:tc>
                  <a:txBody>
                    <a:bodyPr/>
                    <a:lstStyle/>
                    <a:p>
                      <a:pPr algn="ctr" rtl="1"/>
                      <a:r>
                        <a:rPr lang="fa-IR" sz="1600" b="1" dirty="0" smtClean="0">
                          <a:cs typeface="B Nazanin" pitchFamily="2" charset="-78"/>
                        </a:rPr>
                        <a:t>نوع نیروگاه</a:t>
                      </a:r>
                      <a:endParaRPr lang="en-US" sz="1600" b="1" dirty="0">
                        <a:cs typeface="B Nazanin" pitchFamily="2" charset="-78"/>
                      </a:endParaRPr>
                    </a:p>
                  </a:txBody>
                  <a:tcPr anchor="ctr" anchorCtr="1">
                    <a:solidFill>
                      <a:schemeClr val="accent5">
                        <a:lumMod val="40000"/>
                        <a:lumOff val="60000"/>
                      </a:schemeClr>
                    </a:solidFill>
                  </a:tcPr>
                </a:tc>
                <a:tc vMerge="1">
                  <a:txBody>
                    <a:bodyPr/>
                    <a:lstStyle/>
                    <a:p>
                      <a:endParaRPr lang="en-US" dirty="0">
                        <a:cs typeface="B Nazanin" pitchFamily="2" charset="-78"/>
                      </a:endParaRPr>
                    </a:p>
                  </a:txBody>
                  <a:tcPr/>
                </a:tc>
              </a:tr>
              <a:tr h="368300">
                <a:tc rowSpan="2">
                  <a:txBody>
                    <a:bodyPr/>
                    <a:lstStyle/>
                    <a:p>
                      <a:pPr algn="ctr"/>
                      <a:r>
                        <a:rPr lang="fa-IR" sz="2000" dirty="0" smtClean="0">
                          <a:cs typeface="B Nazanin" pitchFamily="2" charset="-78"/>
                        </a:rPr>
                        <a:t>321</a:t>
                      </a:r>
                      <a:endParaRPr lang="en-US" sz="2000" dirty="0">
                        <a:cs typeface="B Nazanin" pitchFamily="2" charset="-78"/>
                      </a:endParaRPr>
                    </a:p>
                  </a:txBody>
                  <a:tcPr anchor="ctr" anchorCtr="1"/>
                </a:tc>
                <a:tc rowSpan="2">
                  <a:txBody>
                    <a:bodyPr/>
                    <a:lstStyle/>
                    <a:p>
                      <a:pPr algn="ctr"/>
                      <a:r>
                        <a:rPr lang="fa-IR" sz="2000" dirty="0" smtClean="0">
                          <a:cs typeface="B Nazanin" pitchFamily="2" charset="-78"/>
                        </a:rPr>
                        <a:t>0</a:t>
                      </a:r>
                      <a:endParaRPr lang="en-US" sz="2000" dirty="0">
                        <a:cs typeface="B Nazanin" pitchFamily="2" charset="-78"/>
                      </a:endParaRPr>
                    </a:p>
                  </a:txBody>
                  <a:tcPr anchor="ctr" anchorCtr="1"/>
                </a:tc>
                <a:tc>
                  <a:txBody>
                    <a:bodyPr/>
                    <a:lstStyle/>
                    <a:p>
                      <a:pPr algn="ctr"/>
                      <a:r>
                        <a:rPr lang="fa-IR" sz="1800" dirty="0" smtClean="0">
                          <a:cs typeface="B Nazanin" pitchFamily="2" charset="-78"/>
                        </a:rPr>
                        <a:t>87-86</a:t>
                      </a:r>
                      <a:endParaRPr lang="en-US" sz="1800" dirty="0">
                        <a:cs typeface="B Nazanin" pitchFamily="2" charset="-78"/>
                      </a:endParaRPr>
                    </a:p>
                  </a:txBody>
                  <a:tcPr anchor="ctr" anchorCtr="1"/>
                </a:tc>
                <a:tc>
                  <a:txBody>
                    <a:bodyPr/>
                    <a:lstStyle/>
                    <a:p>
                      <a:pPr algn="ctr"/>
                      <a:r>
                        <a:rPr lang="fa-IR" sz="1800" dirty="0" smtClean="0">
                          <a:cs typeface="B Nazanin" pitchFamily="2" charset="-78"/>
                        </a:rPr>
                        <a:t>موجود</a:t>
                      </a:r>
                      <a:endParaRPr lang="en-US" sz="1800" dirty="0">
                        <a:cs typeface="B Nazanin" pitchFamily="2" charset="-78"/>
                      </a:endParaRPr>
                    </a:p>
                  </a:txBody>
                  <a:tcPr anchor="ctr" anchorCtr="1"/>
                </a:tc>
                <a:tc>
                  <a:txBody>
                    <a:bodyPr/>
                    <a:lstStyle/>
                    <a:p>
                      <a:pPr algn="ctr"/>
                      <a:r>
                        <a:rPr lang="fa-IR" sz="2000" dirty="0" smtClean="0">
                          <a:cs typeface="B Nazanin" pitchFamily="2" charset="-78"/>
                        </a:rPr>
                        <a:t>954</a:t>
                      </a:r>
                      <a:endParaRPr lang="en-US" sz="2000" dirty="0">
                        <a:cs typeface="B Nazanin" pitchFamily="2" charset="-78"/>
                      </a:endParaRPr>
                    </a:p>
                  </a:txBody>
                  <a:tcPr anchor="ctr" anchorCtr="1"/>
                </a:tc>
                <a:tc>
                  <a:txBody>
                    <a:bodyPr/>
                    <a:lstStyle/>
                    <a:p>
                      <a:pPr algn="ctr"/>
                      <a:r>
                        <a:rPr lang="fa-IR" sz="2000" dirty="0" smtClean="0">
                          <a:cs typeface="B Nazanin" pitchFamily="2" charset="-78"/>
                        </a:rPr>
                        <a:t>159</a:t>
                      </a:r>
                      <a:endParaRPr lang="en-US" sz="2000" dirty="0">
                        <a:cs typeface="B Nazanin" pitchFamily="2" charset="-78"/>
                      </a:endParaRPr>
                    </a:p>
                  </a:txBody>
                  <a:tcPr anchor="ctr" anchorCtr="1"/>
                </a:tc>
                <a:tc>
                  <a:txBody>
                    <a:bodyPr/>
                    <a:lstStyle/>
                    <a:p>
                      <a:pPr algn="ctr"/>
                      <a:r>
                        <a:rPr lang="fa-IR" sz="2000" dirty="0" smtClean="0">
                          <a:cs typeface="B Nazanin" pitchFamily="2" charset="-78"/>
                        </a:rPr>
                        <a:t>6</a:t>
                      </a:r>
                      <a:endParaRPr lang="en-US" sz="2000" dirty="0">
                        <a:cs typeface="B Nazanin" pitchFamily="2" charset="-78"/>
                      </a:endParaRPr>
                    </a:p>
                  </a:txBody>
                  <a:tcPr anchor="ctr" anchorCtr="1"/>
                </a:tc>
                <a:tc>
                  <a:txBody>
                    <a:bodyPr/>
                    <a:lstStyle/>
                    <a:p>
                      <a:pPr algn="ctr"/>
                      <a:r>
                        <a:rPr lang="fa-IR" sz="1800" dirty="0" smtClean="0">
                          <a:cs typeface="B Nazanin" pitchFamily="2" charset="-78"/>
                        </a:rPr>
                        <a:t>سیکل-گاز</a:t>
                      </a:r>
                      <a:endParaRPr lang="en-US" sz="1800" dirty="0">
                        <a:cs typeface="B Nazanin" pitchFamily="2" charset="-78"/>
                      </a:endParaRPr>
                    </a:p>
                  </a:txBody>
                  <a:tcPr anchor="ctr" anchorCtr="1"/>
                </a:tc>
                <a:tc rowSpan="2">
                  <a:txBody>
                    <a:bodyPr/>
                    <a:lstStyle/>
                    <a:p>
                      <a:pPr algn="ctr"/>
                      <a:r>
                        <a:rPr lang="fa-IR" sz="1800" dirty="0" smtClean="0">
                          <a:cs typeface="B Nazanin" pitchFamily="2" charset="-78"/>
                        </a:rPr>
                        <a:t>عسلویه</a:t>
                      </a:r>
                      <a:endParaRPr lang="en-US" sz="1800" dirty="0">
                        <a:cs typeface="B Nazanin" pitchFamily="2" charset="-78"/>
                      </a:endParaRPr>
                    </a:p>
                  </a:txBody>
                  <a:tcPr anchor="ctr" anchorCtr="1"/>
                </a:tc>
              </a:tr>
              <a:tr h="330835">
                <a:tc vMerge="1">
                  <a:txBody>
                    <a:bodyPr/>
                    <a:lstStyle/>
                    <a:p>
                      <a:pPr algn="ctr"/>
                      <a:endParaRPr lang="en-US" sz="2000" dirty="0">
                        <a:cs typeface="B Nazanin" pitchFamily="2" charset="-78"/>
                      </a:endParaRPr>
                    </a:p>
                  </a:txBody>
                  <a:tcPr/>
                </a:tc>
                <a:tc vMerge="1">
                  <a:txBody>
                    <a:bodyPr/>
                    <a:lstStyle/>
                    <a:p>
                      <a:pPr algn="ctr"/>
                      <a:endParaRPr lang="en-US" sz="2000" dirty="0">
                        <a:cs typeface="B Nazanin" pitchFamily="2" charset="-78"/>
                      </a:endParaRPr>
                    </a:p>
                  </a:txBody>
                  <a:tcPr/>
                </a:tc>
                <a:tc>
                  <a:txBody>
                    <a:bodyPr/>
                    <a:lstStyle/>
                    <a:p>
                      <a:pPr algn="ctr"/>
                      <a:r>
                        <a:rPr lang="fa-IR" sz="1800" dirty="0" smtClean="0">
                          <a:cs typeface="B Nazanin" pitchFamily="2" charset="-78"/>
                        </a:rPr>
                        <a:t>98-97</a:t>
                      </a:r>
                      <a:endParaRPr lang="en-US" sz="1800" dirty="0">
                        <a:cs typeface="B Nazanin" pitchFamily="2" charset="-78"/>
                      </a:endParaRPr>
                    </a:p>
                  </a:txBody>
                  <a:tcPr anchor="ctr" anchorCtr="1"/>
                </a:tc>
                <a:tc>
                  <a:txBody>
                    <a:bodyPr/>
                    <a:lstStyle/>
                    <a:p>
                      <a:pPr algn="ctr"/>
                      <a:r>
                        <a:rPr lang="fa-IR" sz="1800" dirty="0" smtClean="0">
                          <a:cs typeface="B Nazanin" pitchFamily="2" charset="-78"/>
                        </a:rPr>
                        <a:t>برنامه ریزی شده</a:t>
                      </a:r>
                      <a:endParaRPr lang="en-US" sz="1800" dirty="0">
                        <a:cs typeface="B Nazanin" pitchFamily="2" charset="-78"/>
                      </a:endParaRPr>
                    </a:p>
                  </a:txBody>
                  <a:tcPr anchor="ctr" anchorCtr="1"/>
                </a:tc>
                <a:tc>
                  <a:txBody>
                    <a:bodyPr/>
                    <a:lstStyle/>
                    <a:p>
                      <a:pPr algn="ctr"/>
                      <a:r>
                        <a:rPr lang="fa-IR" sz="2000" dirty="0" smtClean="0">
                          <a:cs typeface="B Nazanin" pitchFamily="2" charset="-78"/>
                        </a:rPr>
                        <a:t>480</a:t>
                      </a:r>
                      <a:endParaRPr lang="en-US" sz="2000" dirty="0">
                        <a:cs typeface="B Nazanin" pitchFamily="2" charset="-78"/>
                      </a:endParaRPr>
                    </a:p>
                  </a:txBody>
                  <a:tcPr anchor="ctr" anchorCtr="1"/>
                </a:tc>
                <a:tc>
                  <a:txBody>
                    <a:bodyPr/>
                    <a:lstStyle/>
                    <a:p>
                      <a:pPr algn="ctr"/>
                      <a:r>
                        <a:rPr lang="fa-IR" sz="2000" dirty="0" smtClean="0">
                          <a:cs typeface="B Nazanin" pitchFamily="2" charset="-78"/>
                        </a:rPr>
                        <a:t>160</a:t>
                      </a:r>
                      <a:endParaRPr lang="en-US" sz="2000" dirty="0">
                        <a:cs typeface="B Nazanin" pitchFamily="2" charset="-78"/>
                      </a:endParaRPr>
                    </a:p>
                  </a:txBody>
                  <a:tcPr anchor="ctr" anchorCtr="1"/>
                </a:tc>
                <a:tc>
                  <a:txBody>
                    <a:bodyPr/>
                    <a:lstStyle/>
                    <a:p>
                      <a:pPr algn="ctr"/>
                      <a:r>
                        <a:rPr lang="fa-IR" sz="2000" dirty="0" smtClean="0">
                          <a:cs typeface="B Nazanin" pitchFamily="2" charset="-78"/>
                        </a:rPr>
                        <a:t>3</a:t>
                      </a:r>
                      <a:endParaRPr lang="en-US" sz="2000" dirty="0">
                        <a:cs typeface="B Nazanin" pitchFamily="2" charset="-78"/>
                      </a:endParaRPr>
                    </a:p>
                  </a:txBody>
                  <a:tcPr anchor="ctr" anchorCtr="1"/>
                </a:tc>
                <a:tc>
                  <a:txBody>
                    <a:bodyPr/>
                    <a:lstStyle/>
                    <a:p>
                      <a:pPr algn="ctr"/>
                      <a:r>
                        <a:rPr lang="fa-IR" sz="1800" dirty="0" smtClean="0">
                          <a:cs typeface="B Nazanin" pitchFamily="2" charset="-78"/>
                        </a:rPr>
                        <a:t>سیکل-بخار</a:t>
                      </a:r>
                      <a:endParaRPr lang="en-US" sz="1800" dirty="0">
                        <a:cs typeface="B Nazanin" pitchFamily="2" charset="-78"/>
                      </a:endParaRPr>
                    </a:p>
                  </a:txBody>
                  <a:tcPr anchor="ctr" anchorCtr="1"/>
                </a:tc>
                <a:tc vMerge="1">
                  <a:txBody>
                    <a:bodyPr/>
                    <a:lstStyle/>
                    <a:p>
                      <a:pPr algn="ctr"/>
                      <a:endParaRPr lang="en-US" sz="1800" dirty="0">
                        <a:cs typeface="B Nazanin" pitchFamily="2" charset="-78"/>
                      </a:endParaRPr>
                    </a:p>
                  </a:txBody>
                  <a:tcPr/>
                </a:tc>
              </a:tr>
              <a:tr h="368300">
                <a:tc rowSpan="2">
                  <a:txBody>
                    <a:bodyPr/>
                    <a:lstStyle/>
                    <a:p>
                      <a:pPr algn="ctr"/>
                      <a:r>
                        <a:rPr lang="fa-IR" sz="2000" dirty="0" smtClean="0">
                          <a:cs typeface="B Nazanin" pitchFamily="2" charset="-78"/>
                        </a:rPr>
                        <a:t>107</a:t>
                      </a:r>
                      <a:endParaRPr lang="en-US" sz="2000" dirty="0">
                        <a:cs typeface="B Nazanin" pitchFamily="2" charset="-78"/>
                      </a:endParaRPr>
                    </a:p>
                  </a:txBody>
                  <a:tcPr anchor="ctr" anchorCtr="1"/>
                </a:tc>
                <a:tc rowSpan="2">
                  <a:txBody>
                    <a:bodyPr/>
                    <a:lstStyle/>
                    <a:p>
                      <a:pPr algn="ctr"/>
                      <a:r>
                        <a:rPr lang="fa-IR" sz="2000" dirty="0" smtClean="0">
                          <a:cs typeface="B Nazanin" pitchFamily="2" charset="-78"/>
                        </a:rPr>
                        <a:t>0</a:t>
                      </a:r>
                      <a:endParaRPr lang="en-US" sz="2000" dirty="0">
                        <a:cs typeface="B Nazanin" pitchFamily="2" charset="-78"/>
                      </a:endParaRPr>
                    </a:p>
                  </a:txBody>
                  <a:tcPr anchor="ctr" anchorCtr="1"/>
                </a:tc>
                <a:tc>
                  <a:txBody>
                    <a:bodyPr/>
                    <a:lstStyle/>
                    <a:p>
                      <a:pPr algn="ctr"/>
                      <a:r>
                        <a:rPr lang="fa-IR" sz="1800" dirty="0" smtClean="0">
                          <a:cs typeface="B Nazanin" pitchFamily="2" charset="-78"/>
                        </a:rPr>
                        <a:t>89</a:t>
                      </a:r>
                      <a:endParaRPr lang="en-US" sz="1800" dirty="0">
                        <a:cs typeface="B Nazanin" pitchFamily="2" charset="-78"/>
                      </a:endParaRPr>
                    </a:p>
                  </a:txBody>
                  <a:tcPr anchor="ctr" anchorCtr="1"/>
                </a:tc>
                <a:tc>
                  <a:txBody>
                    <a:bodyPr/>
                    <a:lstStyle/>
                    <a:p>
                      <a:pPr algn="ctr"/>
                      <a:r>
                        <a:rPr lang="fa-IR" sz="1800" dirty="0" smtClean="0">
                          <a:cs typeface="B Nazanin" pitchFamily="2" charset="-78"/>
                        </a:rPr>
                        <a:t>موجود</a:t>
                      </a:r>
                      <a:endParaRPr lang="en-US" sz="1800" dirty="0">
                        <a:cs typeface="B Nazanin" pitchFamily="2" charset="-78"/>
                      </a:endParaRPr>
                    </a:p>
                  </a:txBody>
                  <a:tcPr anchor="ctr" anchorCtr="1"/>
                </a:tc>
                <a:tc>
                  <a:txBody>
                    <a:bodyPr/>
                    <a:lstStyle/>
                    <a:p>
                      <a:pPr algn="ctr"/>
                      <a:r>
                        <a:rPr lang="fa-IR" sz="2000" dirty="0" smtClean="0">
                          <a:cs typeface="B Nazanin" pitchFamily="2" charset="-78"/>
                        </a:rPr>
                        <a:t>324</a:t>
                      </a:r>
                      <a:endParaRPr lang="en-US" sz="2000" dirty="0">
                        <a:cs typeface="B Nazanin" pitchFamily="2" charset="-78"/>
                      </a:endParaRPr>
                    </a:p>
                  </a:txBody>
                  <a:tcPr anchor="ctr" anchorCtr="1"/>
                </a:tc>
                <a:tc>
                  <a:txBody>
                    <a:bodyPr/>
                    <a:lstStyle/>
                    <a:p>
                      <a:pPr algn="ctr"/>
                      <a:r>
                        <a:rPr lang="fa-IR" sz="2000" dirty="0" smtClean="0">
                          <a:cs typeface="B Nazanin" pitchFamily="2" charset="-78"/>
                        </a:rPr>
                        <a:t>162</a:t>
                      </a:r>
                      <a:endParaRPr lang="en-US" sz="2000" dirty="0">
                        <a:cs typeface="B Nazanin" pitchFamily="2" charset="-78"/>
                      </a:endParaRPr>
                    </a:p>
                  </a:txBody>
                  <a:tcPr anchor="ctr" anchorCtr="1"/>
                </a:tc>
                <a:tc>
                  <a:txBody>
                    <a:bodyPr/>
                    <a:lstStyle/>
                    <a:p>
                      <a:pPr algn="ctr"/>
                      <a:r>
                        <a:rPr lang="fa-IR" sz="2000" dirty="0" smtClean="0">
                          <a:cs typeface="B Nazanin" pitchFamily="2" charset="-78"/>
                        </a:rPr>
                        <a:t>2</a:t>
                      </a:r>
                      <a:endParaRPr lang="en-US" sz="2000" dirty="0">
                        <a:cs typeface="B Nazanin" pitchFamily="2" charset="-78"/>
                      </a:endParaRPr>
                    </a:p>
                  </a:txBody>
                  <a:tcPr anchor="ctr" anchorCtr="1"/>
                </a:tc>
                <a:tc>
                  <a:txBody>
                    <a:bodyPr/>
                    <a:lstStyle/>
                    <a:p>
                      <a:pPr algn="ctr"/>
                      <a:r>
                        <a:rPr lang="fa-IR" sz="1800" dirty="0" smtClean="0">
                          <a:cs typeface="B Nazanin" pitchFamily="2" charset="-78"/>
                        </a:rPr>
                        <a:t>گازی</a:t>
                      </a:r>
                      <a:endParaRPr lang="en-US" sz="1800" dirty="0">
                        <a:cs typeface="B Nazanin" pitchFamily="2" charset="-78"/>
                      </a:endParaRPr>
                    </a:p>
                  </a:txBody>
                  <a:tcPr anchor="ctr" anchorCtr="1"/>
                </a:tc>
                <a:tc rowSpan="2">
                  <a:txBody>
                    <a:bodyPr/>
                    <a:lstStyle/>
                    <a:p>
                      <a:pPr algn="ctr"/>
                      <a:r>
                        <a:rPr lang="fa-IR" sz="1800" dirty="0" smtClean="0">
                          <a:cs typeface="B Nazanin" pitchFamily="2" charset="-78"/>
                        </a:rPr>
                        <a:t>گاز مایع</a:t>
                      </a:r>
                      <a:r>
                        <a:rPr lang="fa-IR" sz="1800" baseline="0" dirty="0" smtClean="0">
                          <a:cs typeface="B Nazanin" pitchFamily="2" charset="-78"/>
                        </a:rPr>
                        <a:t> </a:t>
                      </a:r>
                      <a:r>
                        <a:rPr lang="en-US" sz="1800" baseline="0" dirty="0" smtClean="0">
                          <a:cs typeface="B Nazanin" pitchFamily="2" charset="-78"/>
                        </a:rPr>
                        <a:t>(LNG)</a:t>
                      </a:r>
                      <a:endParaRPr lang="en-US" sz="1800" dirty="0">
                        <a:cs typeface="B Nazanin" pitchFamily="2" charset="-78"/>
                      </a:endParaRPr>
                    </a:p>
                  </a:txBody>
                  <a:tcPr anchor="ctr" anchorCtr="1"/>
                </a:tc>
              </a:tr>
              <a:tr h="368300">
                <a:tc vMerge="1">
                  <a:txBody>
                    <a:bodyPr/>
                    <a:lstStyle/>
                    <a:p>
                      <a:pPr algn="ctr"/>
                      <a:endParaRPr lang="en-US" sz="2000" dirty="0">
                        <a:cs typeface="B Nazanin" pitchFamily="2" charset="-78"/>
                      </a:endParaRPr>
                    </a:p>
                  </a:txBody>
                  <a:tcPr/>
                </a:tc>
                <a:tc vMerge="1">
                  <a:txBody>
                    <a:bodyPr/>
                    <a:lstStyle/>
                    <a:p>
                      <a:pPr algn="ctr"/>
                      <a:endParaRPr lang="en-US" sz="2000" dirty="0">
                        <a:cs typeface="B Nazanin" pitchFamily="2" charset="-78"/>
                      </a:endParaRPr>
                    </a:p>
                  </a:txBody>
                  <a:tcPr/>
                </a:tc>
                <a:tc>
                  <a:txBody>
                    <a:bodyPr/>
                    <a:lstStyle/>
                    <a:p>
                      <a:pPr algn="ctr"/>
                      <a:r>
                        <a:rPr lang="en-US" sz="1800" dirty="0" smtClean="0">
                          <a:cs typeface="B Zar"/>
                        </a:rPr>
                        <a:t>ـ</a:t>
                      </a:r>
                      <a:endParaRPr lang="en-US" sz="1800" dirty="0">
                        <a:cs typeface="B Nazanin" pitchFamily="2" charset="-78"/>
                      </a:endParaRPr>
                    </a:p>
                  </a:txBody>
                  <a:tcPr anchor="ctr" anchorCtr="1"/>
                </a:tc>
                <a:tc>
                  <a:txBody>
                    <a:bodyPr/>
                    <a:lstStyle/>
                    <a:p>
                      <a:pPr algn="ctr"/>
                      <a:r>
                        <a:rPr lang="fa-IR" sz="1800" dirty="0" smtClean="0">
                          <a:cs typeface="B Nazanin" pitchFamily="2" charset="-78"/>
                        </a:rPr>
                        <a:t>برنامه ریزی شده</a:t>
                      </a:r>
                      <a:endParaRPr lang="en-US" sz="1800" dirty="0">
                        <a:cs typeface="B Nazanin" pitchFamily="2" charset="-78"/>
                      </a:endParaRPr>
                    </a:p>
                  </a:txBody>
                  <a:tcPr anchor="ctr" anchorCtr="1"/>
                </a:tc>
                <a:tc>
                  <a:txBody>
                    <a:bodyPr/>
                    <a:lstStyle/>
                    <a:p>
                      <a:pPr algn="ctr"/>
                      <a:r>
                        <a:rPr lang="fa-IR" sz="2000" dirty="0" smtClean="0">
                          <a:cs typeface="B Nazanin" pitchFamily="2" charset="-78"/>
                        </a:rPr>
                        <a:t>160</a:t>
                      </a:r>
                      <a:endParaRPr lang="en-US" sz="2000" dirty="0">
                        <a:cs typeface="B Nazanin" pitchFamily="2" charset="-78"/>
                      </a:endParaRPr>
                    </a:p>
                  </a:txBody>
                  <a:tcPr anchor="ctr" anchorCtr="1"/>
                </a:tc>
                <a:tc>
                  <a:txBody>
                    <a:bodyPr/>
                    <a:lstStyle/>
                    <a:p>
                      <a:pPr algn="ctr"/>
                      <a:r>
                        <a:rPr lang="fa-IR" sz="2000" dirty="0" smtClean="0">
                          <a:cs typeface="B Nazanin" pitchFamily="2" charset="-78"/>
                        </a:rPr>
                        <a:t>160</a:t>
                      </a:r>
                      <a:endParaRPr lang="en-US" sz="2000" dirty="0">
                        <a:cs typeface="B Nazanin" pitchFamily="2" charset="-78"/>
                      </a:endParaRPr>
                    </a:p>
                  </a:txBody>
                  <a:tcPr anchor="ctr" anchorCtr="1"/>
                </a:tc>
                <a:tc>
                  <a:txBody>
                    <a:bodyPr/>
                    <a:lstStyle/>
                    <a:p>
                      <a:pPr algn="ctr"/>
                      <a:r>
                        <a:rPr lang="fa-IR" sz="2000" dirty="0" smtClean="0">
                          <a:cs typeface="B Nazanin" pitchFamily="2" charset="-78"/>
                        </a:rPr>
                        <a:t>1</a:t>
                      </a:r>
                      <a:endParaRPr lang="en-US" sz="2000" dirty="0">
                        <a:cs typeface="B Nazanin" pitchFamily="2" charset="-78"/>
                      </a:endParaRPr>
                    </a:p>
                  </a:txBody>
                  <a:tcPr anchor="ctr" anchorCtr="1"/>
                </a:tc>
                <a:tc>
                  <a:txBody>
                    <a:bodyPr/>
                    <a:lstStyle/>
                    <a:p>
                      <a:pPr algn="ctr"/>
                      <a:r>
                        <a:rPr lang="fa-IR" sz="1800" dirty="0" smtClean="0">
                          <a:cs typeface="B Nazanin" pitchFamily="2" charset="-78"/>
                        </a:rPr>
                        <a:t>واحد بخار</a:t>
                      </a:r>
                      <a:endParaRPr lang="en-US" sz="1800" dirty="0">
                        <a:cs typeface="B Nazanin" pitchFamily="2" charset="-78"/>
                      </a:endParaRPr>
                    </a:p>
                  </a:txBody>
                  <a:tcPr anchor="ctr" anchorCtr="1"/>
                </a:tc>
                <a:tc vMerge="1">
                  <a:txBody>
                    <a:bodyPr/>
                    <a:lstStyle/>
                    <a:p>
                      <a:pPr algn="ctr"/>
                      <a:endParaRPr lang="en-US" sz="1800" dirty="0">
                        <a:cs typeface="B Nazanin" pitchFamily="2" charset="-78"/>
                      </a:endParaRPr>
                    </a:p>
                  </a:txBody>
                  <a:tcPr/>
                </a:tc>
              </a:tr>
              <a:tr h="368300">
                <a:tc rowSpan="2">
                  <a:txBody>
                    <a:bodyPr/>
                    <a:lstStyle/>
                    <a:p>
                      <a:pPr algn="ctr"/>
                      <a:r>
                        <a:rPr lang="fa-IR" sz="2000" dirty="0" smtClean="0">
                          <a:cs typeface="B Nazanin" pitchFamily="2" charset="-78"/>
                        </a:rPr>
                        <a:t>321</a:t>
                      </a:r>
                      <a:endParaRPr lang="en-US" sz="2000" dirty="0">
                        <a:cs typeface="B Nazanin" pitchFamily="2" charset="-78"/>
                      </a:endParaRPr>
                    </a:p>
                  </a:txBody>
                  <a:tcPr anchor="ctr" anchorCtr="1"/>
                </a:tc>
                <a:tc rowSpan="2">
                  <a:txBody>
                    <a:bodyPr/>
                    <a:lstStyle/>
                    <a:p>
                      <a:pPr algn="ctr"/>
                      <a:r>
                        <a:rPr lang="fa-IR" sz="2000" dirty="0" smtClean="0">
                          <a:cs typeface="B Nazanin" pitchFamily="2" charset="-78"/>
                        </a:rPr>
                        <a:t>0</a:t>
                      </a:r>
                      <a:endParaRPr lang="en-US" sz="2000" dirty="0">
                        <a:cs typeface="B Nazanin" pitchFamily="2" charset="-78"/>
                      </a:endParaRPr>
                    </a:p>
                  </a:txBody>
                  <a:tcPr anchor="ctr" anchorCtr="1"/>
                </a:tc>
                <a:tc>
                  <a:txBody>
                    <a:bodyPr/>
                    <a:lstStyle/>
                    <a:p>
                      <a:pPr algn="ctr"/>
                      <a:r>
                        <a:rPr lang="fa-IR" sz="1800" dirty="0" smtClean="0">
                          <a:cs typeface="B Nazanin" pitchFamily="2" charset="-78"/>
                        </a:rPr>
                        <a:t>88-87</a:t>
                      </a:r>
                      <a:endParaRPr lang="en-US" sz="1800" dirty="0">
                        <a:cs typeface="B Nazanin" pitchFamily="2" charset="-78"/>
                      </a:endParaRPr>
                    </a:p>
                  </a:txBody>
                  <a:tcPr anchor="ctr" anchorCtr="1"/>
                </a:tc>
                <a:tc>
                  <a:txBody>
                    <a:bodyPr/>
                    <a:lstStyle/>
                    <a:p>
                      <a:pPr algn="ctr"/>
                      <a:r>
                        <a:rPr lang="fa-IR" sz="1800" dirty="0" smtClean="0">
                          <a:cs typeface="B Nazanin" pitchFamily="2" charset="-78"/>
                        </a:rPr>
                        <a:t>موجود</a:t>
                      </a:r>
                      <a:endParaRPr lang="en-US" sz="1800" dirty="0">
                        <a:cs typeface="B Nazanin" pitchFamily="2" charset="-78"/>
                      </a:endParaRPr>
                    </a:p>
                  </a:txBody>
                  <a:tcPr anchor="ctr" anchorCtr="1"/>
                </a:tc>
                <a:tc>
                  <a:txBody>
                    <a:bodyPr/>
                    <a:lstStyle/>
                    <a:p>
                      <a:pPr algn="ctr"/>
                      <a:r>
                        <a:rPr lang="fa-IR" sz="2000" dirty="0" smtClean="0">
                          <a:cs typeface="B Nazanin" pitchFamily="2" charset="-78"/>
                        </a:rPr>
                        <a:t>954</a:t>
                      </a:r>
                      <a:endParaRPr lang="en-US" sz="2000" dirty="0">
                        <a:cs typeface="B Nazanin" pitchFamily="2" charset="-78"/>
                      </a:endParaRPr>
                    </a:p>
                  </a:txBody>
                  <a:tcPr anchor="ctr" anchorCtr="1"/>
                </a:tc>
                <a:tc>
                  <a:txBody>
                    <a:bodyPr/>
                    <a:lstStyle/>
                    <a:p>
                      <a:pPr algn="ctr"/>
                      <a:r>
                        <a:rPr lang="fa-IR" sz="2000" dirty="0" smtClean="0">
                          <a:cs typeface="B Nazanin" pitchFamily="2" charset="-78"/>
                        </a:rPr>
                        <a:t>159</a:t>
                      </a:r>
                      <a:endParaRPr lang="en-US" sz="2000" dirty="0">
                        <a:cs typeface="B Nazanin" pitchFamily="2" charset="-78"/>
                      </a:endParaRPr>
                    </a:p>
                  </a:txBody>
                  <a:tcPr anchor="ctr" anchorCtr="1"/>
                </a:tc>
                <a:tc>
                  <a:txBody>
                    <a:bodyPr/>
                    <a:lstStyle/>
                    <a:p>
                      <a:pPr algn="ctr"/>
                      <a:r>
                        <a:rPr lang="fa-IR" sz="2000" dirty="0" smtClean="0">
                          <a:cs typeface="B Nazanin" pitchFamily="2" charset="-78"/>
                        </a:rPr>
                        <a:t>6</a:t>
                      </a:r>
                      <a:endParaRPr lang="en-US" sz="2000" dirty="0">
                        <a:cs typeface="B Nazanin" pitchFamily="2" charset="-78"/>
                      </a:endParaRPr>
                    </a:p>
                  </a:txBody>
                  <a:tcPr anchor="ctr" anchorCtr="1"/>
                </a:tc>
                <a:tc>
                  <a:txBody>
                    <a:bodyPr/>
                    <a:lstStyle/>
                    <a:p>
                      <a:pPr algn="ctr"/>
                      <a:r>
                        <a:rPr lang="fa-IR" sz="1800" dirty="0" smtClean="0">
                          <a:cs typeface="B Nazanin" pitchFamily="2" charset="-78"/>
                        </a:rPr>
                        <a:t>گازی</a:t>
                      </a:r>
                      <a:endParaRPr lang="en-US" sz="1800" dirty="0">
                        <a:cs typeface="B Nazanin" pitchFamily="2" charset="-78"/>
                      </a:endParaRPr>
                    </a:p>
                  </a:txBody>
                  <a:tcPr anchor="ctr" anchorCtr="1"/>
                </a:tc>
                <a:tc rowSpan="2">
                  <a:txBody>
                    <a:bodyPr/>
                    <a:lstStyle/>
                    <a:p>
                      <a:pPr algn="ctr"/>
                      <a:r>
                        <a:rPr lang="fa-IR" sz="1800" dirty="0" smtClean="0">
                          <a:cs typeface="B Nazanin" pitchFamily="2" charset="-78"/>
                        </a:rPr>
                        <a:t>پارس جنوبی</a:t>
                      </a:r>
                      <a:endParaRPr lang="en-US" sz="1800" dirty="0">
                        <a:cs typeface="B Nazanin" pitchFamily="2" charset="-78"/>
                      </a:endParaRPr>
                    </a:p>
                  </a:txBody>
                  <a:tcPr anchor="ctr" anchorCtr="1"/>
                </a:tc>
              </a:tr>
              <a:tr h="368300">
                <a:tc vMerge="1">
                  <a:txBody>
                    <a:bodyPr/>
                    <a:lstStyle/>
                    <a:p>
                      <a:pPr algn="ctr"/>
                      <a:endParaRPr lang="en-US" sz="2000" dirty="0">
                        <a:cs typeface="B Nazanin" pitchFamily="2" charset="-78"/>
                      </a:endParaRPr>
                    </a:p>
                  </a:txBody>
                  <a:tcPr/>
                </a:tc>
                <a:tc vMerge="1">
                  <a:txBody>
                    <a:bodyPr/>
                    <a:lstStyle/>
                    <a:p>
                      <a:pPr algn="ctr"/>
                      <a:endParaRPr lang="en-US" sz="2000" dirty="0">
                        <a:cs typeface="B Nazanin" pitchFamily="2" charset="-78"/>
                      </a:endParaRPr>
                    </a:p>
                  </a:txBody>
                  <a:tcPr/>
                </a:tc>
                <a:tc>
                  <a:txBody>
                    <a:bodyPr/>
                    <a:lstStyle/>
                    <a:p>
                      <a:pPr algn="ctr"/>
                      <a:r>
                        <a:rPr lang="en-US" sz="1800" dirty="0" smtClean="0">
                          <a:cs typeface="B Zar"/>
                        </a:rPr>
                        <a:t>ـ</a:t>
                      </a:r>
                      <a:endParaRPr lang="en-US" sz="1800" dirty="0">
                        <a:cs typeface="B Nazanin" pitchFamily="2" charset="-78"/>
                      </a:endParaRPr>
                    </a:p>
                  </a:txBody>
                  <a:tcPr anchor="ctr" anchorCtr="1"/>
                </a:tc>
                <a:tc>
                  <a:txBody>
                    <a:bodyPr/>
                    <a:lstStyle/>
                    <a:p>
                      <a:pPr algn="ctr"/>
                      <a:r>
                        <a:rPr lang="fa-IR" sz="1800" dirty="0" smtClean="0">
                          <a:cs typeface="B Nazanin" pitchFamily="2" charset="-78"/>
                        </a:rPr>
                        <a:t>برنامه ریزی شده</a:t>
                      </a:r>
                      <a:endParaRPr lang="en-US" sz="1800" dirty="0">
                        <a:cs typeface="B Nazanin" pitchFamily="2" charset="-78"/>
                      </a:endParaRPr>
                    </a:p>
                  </a:txBody>
                  <a:tcPr anchor="ctr" anchorCtr="1"/>
                </a:tc>
                <a:tc>
                  <a:txBody>
                    <a:bodyPr/>
                    <a:lstStyle/>
                    <a:p>
                      <a:pPr algn="ctr"/>
                      <a:r>
                        <a:rPr lang="fa-IR" sz="2000" dirty="0" smtClean="0">
                          <a:cs typeface="B Nazanin" pitchFamily="2" charset="-78"/>
                        </a:rPr>
                        <a:t>480</a:t>
                      </a:r>
                      <a:endParaRPr lang="en-US" sz="2000" dirty="0">
                        <a:cs typeface="B Nazanin" pitchFamily="2" charset="-78"/>
                      </a:endParaRPr>
                    </a:p>
                  </a:txBody>
                  <a:tcPr anchor="ctr" anchorCtr="1"/>
                </a:tc>
                <a:tc>
                  <a:txBody>
                    <a:bodyPr/>
                    <a:lstStyle/>
                    <a:p>
                      <a:pPr algn="ctr"/>
                      <a:r>
                        <a:rPr lang="fa-IR" sz="2000" dirty="0" smtClean="0">
                          <a:cs typeface="B Nazanin" pitchFamily="2" charset="-78"/>
                        </a:rPr>
                        <a:t>160</a:t>
                      </a:r>
                      <a:endParaRPr lang="en-US" sz="2000" dirty="0">
                        <a:cs typeface="B Nazanin" pitchFamily="2" charset="-78"/>
                      </a:endParaRPr>
                    </a:p>
                  </a:txBody>
                  <a:tcPr anchor="ctr" anchorCtr="1"/>
                </a:tc>
                <a:tc>
                  <a:txBody>
                    <a:bodyPr/>
                    <a:lstStyle/>
                    <a:p>
                      <a:pPr algn="ctr"/>
                      <a:r>
                        <a:rPr lang="fa-IR" sz="2000" dirty="0" smtClean="0">
                          <a:cs typeface="B Nazanin" pitchFamily="2" charset="-78"/>
                        </a:rPr>
                        <a:t>3</a:t>
                      </a:r>
                      <a:endParaRPr lang="en-US" sz="2000" dirty="0">
                        <a:cs typeface="B Nazanin" pitchFamily="2" charset="-78"/>
                      </a:endParaRPr>
                    </a:p>
                  </a:txBody>
                  <a:tcPr anchor="ctr" anchorCtr="1"/>
                </a:tc>
                <a:tc>
                  <a:txBody>
                    <a:bodyPr/>
                    <a:lstStyle/>
                    <a:p>
                      <a:pPr algn="ctr"/>
                      <a:r>
                        <a:rPr lang="fa-IR" sz="1800" dirty="0" smtClean="0">
                          <a:cs typeface="B Nazanin" pitchFamily="2" charset="-78"/>
                        </a:rPr>
                        <a:t>بخش بخار</a:t>
                      </a:r>
                      <a:endParaRPr lang="en-US" sz="1800" dirty="0">
                        <a:cs typeface="B Nazanin" pitchFamily="2" charset="-78"/>
                      </a:endParaRPr>
                    </a:p>
                  </a:txBody>
                  <a:tcPr anchor="ctr" anchorCtr="1"/>
                </a:tc>
                <a:tc vMerge="1">
                  <a:txBody>
                    <a:bodyPr/>
                    <a:lstStyle/>
                    <a:p>
                      <a:pPr algn="ctr"/>
                      <a:endParaRPr lang="en-US" sz="1800" dirty="0">
                        <a:cs typeface="B Nazanin" pitchFamily="2" charset="-78"/>
                      </a:endParaRPr>
                    </a:p>
                  </a:txBody>
                  <a:tcPr/>
                </a:tc>
              </a:tr>
              <a:tr h="368300">
                <a:tc rowSpan="2">
                  <a:txBody>
                    <a:bodyPr/>
                    <a:lstStyle/>
                    <a:p>
                      <a:pPr algn="ctr"/>
                      <a:r>
                        <a:rPr lang="fa-IR" sz="2000" dirty="0" smtClean="0">
                          <a:cs typeface="B Nazanin" pitchFamily="2" charset="-78"/>
                        </a:rPr>
                        <a:t>107</a:t>
                      </a:r>
                      <a:endParaRPr lang="en-US" sz="2000" dirty="0">
                        <a:cs typeface="B Nazanin" pitchFamily="2" charset="-78"/>
                      </a:endParaRPr>
                    </a:p>
                  </a:txBody>
                  <a:tcPr anchor="ctr" anchorCtr="1"/>
                </a:tc>
                <a:tc rowSpan="2">
                  <a:txBody>
                    <a:bodyPr/>
                    <a:lstStyle/>
                    <a:p>
                      <a:pPr algn="ctr"/>
                      <a:r>
                        <a:rPr lang="fa-IR" sz="2000" dirty="0" smtClean="0">
                          <a:cs typeface="B Nazanin" pitchFamily="2" charset="-78"/>
                        </a:rPr>
                        <a:t>0</a:t>
                      </a:r>
                      <a:endParaRPr lang="en-US" sz="2000" dirty="0">
                        <a:cs typeface="B Nazanin" pitchFamily="2" charset="-78"/>
                      </a:endParaRPr>
                    </a:p>
                  </a:txBody>
                  <a:tcPr anchor="ctr" anchorCtr="1"/>
                </a:tc>
                <a:tc>
                  <a:txBody>
                    <a:bodyPr/>
                    <a:lstStyle/>
                    <a:p>
                      <a:pPr algn="ctr"/>
                      <a:r>
                        <a:rPr lang="fa-IR" sz="1800" dirty="0" smtClean="0">
                          <a:cs typeface="B Nazanin" pitchFamily="2" charset="-78"/>
                        </a:rPr>
                        <a:t>91</a:t>
                      </a:r>
                      <a:endParaRPr lang="en-US" sz="1800" dirty="0">
                        <a:cs typeface="B Nazanin" pitchFamily="2" charset="-78"/>
                      </a:endParaRPr>
                    </a:p>
                  </a:txBody>
                  <a:tcPr anchor="ctr" anchorCtr="1"/>
                </a:tc>
                <a:tc>
                  <a:txBody>
                    <a:bodyPr/>
                    <a:lstStyle/>
                    <a:p>
                      <a:pPr algn="ctr"/>
                      <a:r>
                        <a:rPr lang="fa-IR" sz="1800" dirty="0" smtClean="0">
                          <a:cs typeface="B Nazanin" pitchFamily="2" charset="-78"/>
                        </a:rPr>
                        <a:t>موجود</a:t>
                      </a:r>
                      <a:endParaRPr lang="en-US" sz="1800" dirty="0">
                        <a:cs typeface="B Nazanin" pitchFamily="2" charset="-78"/>
                      </a:endParaRPr>
                    </a:p>
                  </a:txBody>
                  <a:tcPr anchor="ctr" anchorCtr="1"/>
                </a:tc>
                <a:tc>
                  <a:txBody>
                    <a:bodyPr/>
                    <a:lstStyle/>
                    <a:p>
                      <a:pPr algn="ctr"/>
                      <a:r>
                        <a:rPr lang="fa-IR" sz="2000" dirty="0" smtClean="0">
                          <a:cs typeface="B Nazanin" pitchFamily="2" charset="-78"/>
                        </a:rPr>
                        <a:t>324</a:t>
                      </a:r>
                      <a:endParaRPr lang="en-US" sz="2000" dirty="0">
                        <a:cs typeface="B Nazanin" pitchFamily="2" charset="-78"/>
                      </a:endParaRPr>
                    </a:p>
                  </a:txBody>
                  <a:tcPr anchor="ctr" anchorCtr="1"/>
                </a:tc>
                <a:tc>
                  <a:txBody>
                    <a:bodyPr/>
                    <a:lstStyle/>
                    <a:p>
                      <a:pPr algn="ctr"/>
                      <a:r>
                        <a:rPr lang="fa-IR" sz="2000" dirty="0" smtClean="0">
                          <a:cs typeface="B Nazanin" pitchFamily="2" charset="-78"/>
                        </a:rPr>
                        <a:t>162</a:t>
                      </a:r>
                      <a:endParaRPr lang="en-US" sz="2000" dirty="0">
                        <a:cs typeface="B Nazanin" pitchFamily="2" charset="-78"/>
                      </a:endParaRPr>
                    </a:p>
                  </a:txBody>
                  <a:tcPr anchor="ctr" anchorCtr="1"/>
                </a:tc>
                <a:tc>
                  <a:txBody>
                    <a:bodyPr/>
                    <a:lstStyle/>
                    <a:p>
                      <a:pPr algn="ctr"/>
                      <a:r>
                        <a:rPr lang="fa-IR" sz="2000" dirty="0" smtClean="0">
                          <a:cs typeface="B Nazanin" pitchFamily="2" charset="-78"/>
                        </a:rPr>
                        <a:t>2</a:t>
                      </a:r>
                      <a:endParaRPr lang="en-US" sz="2000" dirty="0">
                        <a:cs typeface="B Nazanin" pitchFamily="2" charset="-78"/>
                      </a:endParaRPr>
                    </a:p>
                  </a:txBody>
                  <a:tcPr anchor="ctr" anchorCtr="1"/>
                </a:tc>
                <a:tc>
                  <a:txBody>
                    <a:bodyPr/>
                    <a:lstStyle/>
                    <a:p>
                      <a:pPr algn="ctr"/>
                      <a:r>
                        <a:rPr lang="fa-IR" sz="1800" dirty="0" smtClean="0">
                          <a:cs typeface="B Nazanin" pitchFamily="2" charset="-78"/>
                        </a:rPr>
                        <a:t>گازی</a:t>
                      </a:r>
                      <a:endParaRPr lang="en-US" sz="1800" dirty="0">
                        <a:cs typeface="B Nazanin" pitchFamily="2" charset="-78"/>
                      </a:endParaRPr>
                    </a:p>
                  </a:txBody>
                  <a:tcPr anchor="ctr" anchorCtr="1"/>
                </a:tc>
                <a:tc rowSpan="2">
                  <a:txBody>
                    <a:bodyPr/>
                    <a:lstStyle/>
                    <a:p>
                      <a:pPr algn="ctr"/>
                      <a:r>
                        <a:rPr lang="fa-IR" sz="1800" dirty="0" smtClean="0">
                          <a:cs typeface="B Nazanin" pitchFamily="2" charset="-78"/>
                        </a:rPr>
                        <a:t>پتروشیمی دماوند</a:t>
                      </a:r>
                      <a:endParaRPr lang="en-US" sz="1800" dirty="0">
                        <a:cs typeface="B Nazanin" pitchFamily="2" charset="-78"/>
                      </a:endParaRPr>
                    </a:p>
                  </a:txBody>
                  <a:tcPr anchor="ctr" anchorCtr="1"/>
                </a:tc>
              </a:tr>
              <a:tr h="368300">
                <a:tc vMerge="1">
                  <a:txBody>
                    <a:bodyPr/>
                    <a:lstStyle/>
                    <a:p>
                      <a:pPr algn="ctr"/>
                      <a:endParaRPr lang="en-US" sz="2000" dirty="0">
                        <a:cs typeface="B Nazanin" pitchFamily="2" charset="-78"/>
                      </a:endParaRPr>
                    </a:p>
                  </a:txBody>
                  <a:tcPr/>
                </a:tc>
                <a:tc vMerge="1">
                  <a:txBody>
                    <a:bodyPr/>
                    <a:lstStyle/>
                    <a:p>
                      <a:pPr algn="ctr"/>
                      <a:endParaRPr lang="en-US" sz="2000" dirty="0">
                        <a:cs typeface="B Nazanin" pitchFamily="2" charset="-78"/>
                      </a:endParaRPr>
                    </a:p>
                  </a:txBody>
                  <a:tcPr/>
                </a:tc>
                <a:tc>
                  <a:txBody>
                    <a:bodyPr/>
                    <a:lstStyle/>
                    <a:p>
                      <a:pPr algn="ctr"/>
                      <a:r>
                        <a:rPr lang="en-US" sz="1800" dirty="0" smtClean="0">
                          <a:cs typeface="B Zar"/>
                        </a:rPr>
                        <a:t>ـ</a:t>
                      </a:r>
                      <a:endParaRPr lang="en-US" sz="1800" dirty="0">
                        <a:cs typeface="B Nazanin" pitchFamily="2" charset="-78"/>
                      </a:endParaRPr>
                    </a:p>
                  </a:txBody>
                  <a:tcPr anchor="ctr" anchorCtr="1"/>
                </a:tc>
                <a:tc>
                  <a:txBody>
                    <a:bodyPr/>
                    <a:lstStyle/>
                    <a:p>
                      <a:pPr algn="ctr"/>
                      <a:r>
                        <a:rPr lang="fa-IR" sz="1800" dirty="0" smtClean="0">
                          <a:cs typeface="B Nazanin" pitchFamily="2" charset="-78"/>
                        </a:rPr>
                        <a:t>برنامه ریزی شده</a:t>
                      </a:r>
                      <a:endParaRPr lang="en-US" sz="1800" dirty="0">
                        <a:cs typeface="B Nazanin" pitchFamily="2" charset="-78"/>
                      </a:endParaRPr>
                    </a:p>
                  </a:txBody>
                  <a:tcPr anchor="ctr" anchorCtr="1"/>
                </a:tc>
                <a:tc>
                  <a:txBody>
                    <a:bodyPr/>
                    <a:lstStyle/>
                    <a:p>
                      <a:pPr algn="ctr"/>
                      <a:r>
                        <a:rPr lang="fa-IR" sz="2000" dirty="0" smtClean="0">
                          <a:cs typeface="B Nazanin" pitchFamily="2" charset="-78"/>
                        </a:rPr>
                        <a:t>160</a:t>
                      </a:r>
                      <a:endParaRPr lang="en-US" sz="2000" dirty="0">
                        <a:cs typeface="B Nazanin" pitchFamily="2" charset="-78"/>
                      </a:endParaRPr>
                    </a:p>
                  </a:txBody>
                  <a:tcPr anchor="ctr" anchorCtr="1"/>
                </a:tc>
                <a:tc>
                  <a:txBody>
                    <a:bodyPr/>
                    <a:lstStyle/>
                    <a:p>
                      <a:pPr algn="ctr"/>
                      <a:r>
                        <a:rPr lang="fa-IR" sz="2000" dirty="0" smtClean="0">
                          <a:cs typeface="B Nazanin" pitchFamily="2" charset="-78"/>
                        </a:rPr>
                        <a:t>160</a:t>
                      </a:r>
                      <a:endParaRPr lang="en-US" sz="2000" dirty="0">
                        <a:cs typeface="B Nazanin" pitchFamily="2" charset="-78"/>
                      </a:endParaRPr>
                    </a:p>
                  </a:txBody>
                  <a:tcPr anchor="ctr" anchorCtr="1"/>
                </a:tc>
                <a:tc>
                  <a:txBody>
                    <a:bodyPr/>
                    <a:lstStyle/>
                    <a:p>
                      <a:pPr algn="ctr"/>
                      <a:r>
                        <a:rPr lang="fa-IR" sz="2000" dirty="0" smtClean="0">
                          <a:cs typeface="B Nazanin" pitchFamily="2" charset="-78"/>
                        </a:rPr>
                        <a:t>1</a:t>
                      </a:r>
                      <a:endParaRPr lang="en-US" sz="2000" dirty="0">
                        <a:cs typeface="B Nazanin" pitchFamily="2" charset="-78"/>
                      </a:endParaRPr>
                    </a:p>
                  </a:txBody>
                  <a:tcPr anchor="ctr" anchorCtr="1"/>
                </a:tc>
                <a:tc>
                  <a:txBody>
                    <a:bodyPr/>
                    <a:lstStyle/>
                    <a:p>
                      <a:pPr algn="ctr"/>
                      <a:r>
                        <a:rPr lang="fa-IR" sz="1800" dirty="0" smtClean="0">
                          <a:cs typeface="B Nazanin" pitchFamily="2" charset="-78"/>
                        </a:rPr>
                        <a:t>بخش بخار</a:t>
                      </a:r>
                      <a:endParaRPr lang="en-US" sz="1800" dirty="0">
                        <a:cs typeface="B Nazanin" pitchFamily="2" charset="-78"/>
                      </a:endParaRPr>
                    </a:p>
                  </a:txBody>
                  <a:tcPr anchor="ctr" anchorCtr="1"/>
                </a:tc>
                <a:tc vMerge="1">
                  <a:txBody>
                    <a:bodyPr/>
                    <a:lstStyle/>
                    <a:p>
                      <a:pPr algn="ctr"/>
                      <a:endParaRPr lang="en-US" sz="1800" dirty="0">
                        <a:cs typeface="B Nazanin" pitchFamily="2" charset="-78"/>
                      </a:endParaRPr>
                    </a:p>
                  </a:txBody>
                  <a:tcPr/>
                </a:tc>
              </a:tr>
              <a:tr h="368300">
                <a:tc>
                  <a:txBody>
                    <a:bodyPr/>
                    <a:lstStyle/>
                    <a:p>
                      <a:pPr algn="ctr"/>
                      <a:r>
                        <a:rPr lang="fa-IR" sz="2000" b="1" dirty="0" smtClean="0">
                          <a:solidFill>
                            <a:srgbClr val="FF0000"/>
                          </a:solidFill>
                          <a:cs typeface="B Nazanin" pitchFamily="2" charset="-78"/>
                        </a:rPr>
                        <a:t>942</a:t>
                      </a:r>
                      <a:endParaRPr lang="en-US" sz="2000" b="1" dirty="0">
                        <a:solidFill>
                          <a:srgbClr val="FF0000"/>
                        </a:solidFill>
                        <a:cs typeface="B Nazanin" pitchFamily="2" charset="-78"/>
                      </a:endParaRPr>
                    </a:p>
                  </a:txBody>
                  <a:tcPr anchor="ctr" anchorCtr="1">
                    <a:solidFill>
                      <a:schemeClr val="accent5">
                        <a:lumMod val="20000"/>
                        <a:lumOff val="80000"/>
                      </a:schemeClr>
                    </a:solidFill>
                  </a:tcPr>
                </a:tc>
                <a:tc>
                  <a:txBody>
                    <a:bodyPr/>
                    <a:lstStyle/>
                    <a:p>
                      <a:pPr algn="ctr"/>
                      <a:r>
                        <a:rPr lang="fa-IR" sz="2000" b="1" dirty="0" smtClean="0">
                          <a:solidFill>
                            <a:srgbClr val="FF0000"/>
                          </a:solidFill>
                          <a:cs typeface="B Nazanin" pitchFamily="2" charset="-78"/>
                        </a:rPr>
                        <a:t>86</a:t>
                      </a:r>
                      <a:endParaRPr lang="en-US" sz="2000" b="1" dirty="0">
                        <a:solidFill>
                          <a:srgbClr val="FF0000"/>
                        </a:solidFill>
                        <a:cs typeface="B Nazanin" pitchFamily="2" charset="-78"/>
                      </a:endParaRPr>
                    </a:p>
                  </a:txBody>
                  <a:tcPr anchor="ctr" anchorCtr="1">
                    <a:solidFill>
                      <a:schemeClr val="accent5">
                        <a:lumMod val="20000"/>
                        <a:lumOff val="80000"/>
                      </a:schemeClr>
                    </a:solidFill>
                  </a:tcPr>
                </a:tc>
                <a:tc gridSpan="7">
                  <a:txBody>
                    <a:bodyPr/>
                    <a:lstStyle/>
                    <a:p>
                      <a:pPr algn="ctr" rtl="1"/>
                      <a:r>
                        <a:rPr lang="fa-IR" sz="1800" b="1" dirty="0" smtClean="0">
                          <a:cs typeface="B Nazanin" pitchFamily="2" charset="-78"/>
                        </a:rPr>
                        <a:t> مجموع آب شیرین تولیدی برآوردی در منطقه بوشهر </a:t>
                      </a:r>
                      <a:r>
                        <a:rPr lang="fa-IR" sz="1600" b="1" dirty="0" smtClean="0">
                          <a:cs typeface="B Nazanin" pitchFamily="2" charset="-78"/>
                        </a:rPr>
                        <a:t>(مجموع دولتی و خصوصی)</a:t>
                      </a:r>
                      <a:endParaRPr lang="en-US" sz="1600" b="1" dirty="0">
                        <a:cs typeface="B Nazanin" pitchFamily="2" charset="-78"/>
                      </a:endParaRPr>
                    </a:p>
                  </a:txBody>
                  <a:tcPr anchor="ctr" anchorCtr="1">
                    <a:solidFill>
                      <a:schemeClr val="accent5">
                        <a:lumMod val="20000"/>
                        <a:lumOff val="80000"/>
                      </a:schemeClr>
                    </a:solidFill>
                  </a:tcPr>
                </a:tc>
                <a:tc hMerge="1">
                  <a:txBody>
                    <a:bodyPr/>
                    <a:lstStyle/>
                    <a:p>
                      <a:pPr algn="ctr"/>
                      <a:endParaRPr lang="en-US" sz="1800" dirty="0">
                        <a:cs typeface="B Nazanin" pitchFamily="2" charset="-78"/>
                      </a:endParaRPr>
                    </a:p>
                  </a:txBody>
                  <a:tcPr/>
                </a:tc>
                <a:tc hMerge="1">
                  <a:txBody>
                    <a:bodyPr/>
                    <a:lstStyle/>
                    <a:p>
                      <a:pPr algn="ctr"/>
                      <a:endParaRPr lang="en-US" sz="2000" dirty="0">
                        <a:cs typeface="B Nazanin" pitchFamily="2" charset="-78"/>
                      </a:endParaRPr>
                    </a:p>
                  </a:txBody>
                  <a:tcPr/>
                </a:tc>
                <a:tc hMerge="1">
                  <a:txBody>
                    <a:bodyPr/>
                    <a:lstStyle/>
                    <a:p>
                      <a:pPr algn="ctr"/>
                      <a:endParaRPr lang="en-US" sz="2000" dirty="0">
                        <a:cs typeface="B Nazanin" pitchFamily="2" charset="-78"/>
                      </a:endParaRPr>
                    </a:p>
                  </a:txBody>
                  <a:tcPr/>
                </a:tc>
                <a:tc hMerge="1">
                  <a:txBody>
                    <a:bodyPr/>
                    <a:lstStyle/>
                    <a:p>
                      <a:pPr algn="ctr"/>
                      <a:endParaRPr lang="en-US" sz="2000" dirty="0">
                        <a:cs typeface="B Nazanin" pitchFamily="2" charset="-78"/>
                      </a:endParaRPr>
                    </a:p>
                  </a:txBody>
                  <a:tcPr/>
                </a:tc>
                <a:tc hMerge="1">
                  <a:txBody>
                    <a:bodyPr/>
                    <a:lstStyle/>
                    <a:p>
                      <a:pPr algn="ctr"/>
                      <a:endParaRPr lang="en-US" sz="1800" dirty="0">
                        <a:cs typeface="B Nazanin" pitchFamily="2" charset="-78"/>
                      </a:endParaRPr>
                    </a:p>
                  </a:txBody>
                  <a:tcPr/>
                </a:tc>
                <a:tc hMerge="1">
                  <a:txBody>
                    <a:bodyPr/>
                    <a:lstStyle/>
                    <a:p>
                      <a:pPr algn="ctr"/>
                      <a:endParaRPr lang="en-US" sz="1800" dirty="0">
                        <a:cs typeface="B Nazanin" pitchFamily="2" charset="-78"/>
                      </a:endParaRPr>
                    </a:p>
                  </a:txBody>
                  <a:tcPr/>
                </a:tc>
              </a:tr>
            </a:tbl>
          </a:graphicData>
        </a:graphic>
      </p:graphicFrame>
      <p:sp>
        <p:nvSpPr>
          <p:cNvPr id="6" name="Slide Number Placeholder 5"/>
          <p:cNvSpPr>
            <a:spLocks noGrp="1"/>
          </p:cNvSpPr>
          <p:nvPr>
            <p:ph type="sldNum" sz="quarter" idx="12"/>
          </p:nvPr>
        </p:nvSpPr>
        <p:spPr>
          <a:xfrm>
            <a:off x="8077200" y="6492875"/>
            <a:ext cx="762000" cy="365125"/>
          </a:xfrm>
        </p:spPr>
        <p:txBody>
          <a:bodyPr/>
          <a:lstStyle/>
          <a:p>
            <a:pPr algn="ctr"/>
            <a:fld id="{6F42FDE4-A7DD-41A7-A0A6-9B649FB43336}" type="slidenum">
              <a:rPr kumimoji="0" lang="en-US" smtClean="0">
                <a:solidFill>
                  <a:schemeClr val="tx1"/>
                </a:solidFill>
                <a:latin typeface="Badr-s" pitchFamily="2" charset="2"/>
              </a:rPr>
              <a:pPr algn="ctr"/>
              <a:t>26</a:t>
            </a:fld>
            <a:endParaRPr kumimoji="0" lang="en-US" dirty="0">
              <a:solidFill>
                <a:schemeClr val="tx1"/>
              </a:solidFill>
              <a:latin typeface="Badr-s" pitchFamily="2" charset="2"/>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noAutofit/>
          </a:bodyPr>
          <a:lstStyle/>
          <a:p>
            <a:pPr algn="r" rtl="1"/>
            <a:r>
              <a:rPr lang="fa-IR" sz="3600" dirty="0" smtClean="0">
                <a:solidFill>
                  <a:schemeClr val="tx1"/>
                </a:solidFill>
                <a:cs typeface="B Nazanin" pitchFamily="2" charset="-78"/>
              </a:rPr>
              <a:t>مقایسه میزان کمبود منابع آبی و پتانسیل تولید</a:t>
            </a:r>
            <a:r>
              <a:rPr lang="en-US" sz="3600" dirty="0" smtClean="0">
                <a:solidFill>
                  <a:schemeClr val="tx1"/>
                </a:solidFill>
                <a:cs typeface="B Nazanin" pitchFamily="2" charset="-78"/>
              </a:rPr>
              <a:t> </a:t>
            </a:r>
            <a:r>
              <a:rPr lang="fa-IR" sz="3600" dirty="0" smtClean="0">
                <a:solidFill>
                  <a:schemeClr val="tx1"/>
                </a:solidFill>
                <a:cs typeface="B Nazanin" pitchFamily="2" charset="-78"/>
              </a:rPr>
              <a:t>آب شیرین (هزار مترمکعب در روز)</a:t>
            </a:r>
            <a:endParaRPr lang="en-US" sz="3600" dirty="0">
              <a:cs typeface="B Nazanin" pitchFamily="2" charset="-78"/>
            </a:endParaRPr>
          </a:p>
        </p:txBody>
      </p:sp>
      <p:graphicFrame>
        <p:nvGraphicFramePr>
          <p:cNvPr id="4" name="Content Placeholder 3"/>
          <p:cNvGraphicFramePr>
            <a:graphicFrameLocks noGrp="1"/>
          </p:cNvGraphicFramePr>
          <p:nvPr>
            <p:ph idx="1"/>
          </p:nvPr>
        </p:nvGraphicFramePr>
        <p:xfrm>
          <a:off x="533400" y="1447800"/>
          <a:ext cx="8229600" cy="1310640"/>
        </p:xfrm>
        <a:graphic>
          <a:graphicData uri="http://schemas.openxmlformats.org/drawingml/2006/table">
            <a:tbl>
              <a:tblPr firstRow="1" bandRow="1">
                <a:tableStyleId>{073A0DAA-6AF3-43AB-8588-CEC1D06C72B9}</a:tableStyleId>
              </a:tblPr>
              <a:tblGrid>
                <a:gridCol w="2743200"/>
                <a:gridCol w="2743200"/>
                <a:gridCol w="2743200"/>
              </a:tblGrid>
              <a:tr h="370840">
                <a:tc>
                  <a:txBody>
                    <a:bodyPr/>
                    <a:lstStyle/>
                    <a:p>
                      <a:pPr algn="ctr"/>
                      <a:r>
                        <a:rPr lang="fa-IR" sz="2000" dirty="0" smtClean="0">
                          <a:cs typeface="B Nazanin" pitchFamily="2" charset="-78"/>
                        </a:rPr>
                        <a:t>1400</a:t>
                      </a:r>
                      <a:endParaRPr lang="en-US" sz="2000" dirty="0">
                        <a:cs typeface="B Nazanin" pitchFamily="2" charset="-78"/>
                      </a:endParaRPr>
                    </a:p>
                  </a:txBody>
                  <a:tcPr/>
                </a:tc>
                <a:tc>
                  <a:txBody>
                    <a:bodyPr/>
                    <a:lstStyle/>
                    <a:p>
                      <a:pPr algn="ctr"/>
                      <a:r>
                        <a:rPr lang="fa-IR" sz="2000" dirty="0" smtClean="0">
                          <a:cs typeface="B Nazanin" pitchFamily="2" charset="-78"/>
                        </a:rPr>
                        <a:t>1395</a:t>
                      </a:r>
                      <a:endParaRPr lang="en-US" sz="2000" dirty="0">
                        <a:cs typeface="B Nazanin" pitchFamily="2" charset="-78"/>
                      </a:endParaRPr>
                    </a:p>
                  </a:txBody>
                  <a:tcPr/>
                </a:tc>
                <a:tc>
                  <a:txBody>
                    <a:bodyPr/>
                    <a:lstStyle/>
                    <a:p>
                      <a:pPr algn="ctr"/>
                      <a:r>
                        <a:rPr lang="fa-IR" sz="2000" dirty="0" smtClean="0">
                          <a:cs typeface="B Nazanin" pitchFamily="2" charset="-78"/>
                        </a:rPr>
                        <a:t>شرح</a:t>
                      </a:r>
                      <a:endParaRPr lang="en-US" sz="2000" dirty="0">
                        <a:cs typeface="B Nazanin" pitchFamily="2" charset="-78"/>
                      </a:endParaRPr>
                    </a:p>
                  </a:txBody>
                  <a:tcPr/>
                </a:tc>
              </a:tr>
              <a:tr h="370840">
                <a:tc>
                  <a:txBody>
                    <a:bodyPr/>
                    <a:lstStyle/>
                    <a:p>
                      <a:pPr algn="ctr"/>
                      <a:r>
                        <a:rPr lang="fa-IR" sz="2400" dirty="0" smtClean="0">
                          <a:cs typeface="B Nazanin" pitchFamily="2" charset="-78"/>
                        </a:rPr>
                        <a:t>670/8</a:t>
                      </a:r>
                      <a:endParaRPr lang="en-US" sz="2400" dirty="0">
                        <a:cs typeface="B Nazanin" pitchFamily="2" charset="-78"/>
                      </a:endParaRPr>
                    </a:p>
                  </a:txBody>
                  <a:tcPr/>
                </a:tc>
                <a:tc>
                  <a:txBody>
                    <a:bodyPr/>
                    <a:lstStyle/>
                    <a:p>
                      <a:pPr algn="ctr"/>
                      <a:r>
                        <a:rPr lang="fa-IR" sz="2400" dirty="0" smtClean="0">
                          <a:cs typeface="B Nazanin" pitchFamily="2" charset="-78"/>
                        </a:rPr>
                        <a:t>515/8</a:t>
                      </a:r>
                      <a:endParaRPr lang="en-US" sz="2400" dirty="0">
                        <a:cs typeface="B Nazanin" pitchFamily="2" charset="-78"/>
                      </a:endParaRPr>
                    </a:p>
                  </a:txBody>
                  <a:tcPr/>
                </a:tc>
                <a:tc>
                  <a:txBody>
                    <a:bodyPr/>
                    <a:lstStyle/>
                    <a:p>
                      <a:pPr algn="ctr"/>
                      <a:r>
                        <a:rPr lang="fa-IR" sz="2000" dirty="0" smtClean="0">
                          <a:cs typeface="B Nazanin" pitchFamily="2" charset="-78"/>
                        </a:rPr>
                        <a:t>کمبود آب شرب و صنعت</a:t>
                      </a:r>
                      <a:endParaRPr lang="en-US" sz="2000" dirty="0">
                        <a:cs typeface="B Nazanin" pitchFamily="2" charset="-78"/>
                      </a:endParaRPr>
                    </a:p>
                  </a:txBody>
                  <a:tcPr/>
                </a:tc>
              </a:tr>
              <a:tr h="370840">
                <a:tc>
                  <a:txBody>
                    <a:bodyPr/>
                    <a:lstStyle/>
                    <a:p>
                      <a:pPr algn="ctr"/>
                      <a:r>
                        <a:rPr lang="fa-IR" sz="2400" dirty="0" smtClean="0">
                          <a:cs typeface="B Nazanin" pitchFamily="2" charset="-78"/>
                        </a:rPr>
                        <a:t>942</a:t>
                      </a:r>
                      <a:endParaRPr lang="en-US" sz="2400" dirty="0">
                        <a:cs typeface="B Nazanin" pitchFamily="2" charset="-78"/>
                      </a:endParaRPr>
                    </a:p>
                  </a:txBody>
                  <a:tcPr/>
                </a:tc>
                <a:tc>
                  <a:txBody>
                    <a:bodyPr/>
                    <a:lstStyle/>
                    <a:p>
                      <a:pPr algn="ctr"/>
                      <a:r>
                        <a:rPr lang="fa-IR" sz="2400" dirty="0" smtClean="0">
                          <a:cs typeface="B Nazanin" pitchFamily="2" charset="-78"/>
                        </a:rPr>
                        <a:t>86</a:t>
                      </a:r>
                      <a:endParaRPr lang="en-US" sz="2400" dirty="0">
                        <a:cs typeface="B Nazanin" pitchFamily="2" charset="-78"/>
                      </a:endParaRPr>
                    </a:p>
                  </a:txBody>
                  <a:tcPr/>
                </a:tc>
                <a:tc>
                  <a:txBody>
                    <a:bodyPr/>
                    <a:lstStyle/>
                    <a:p>
                      <a:pPr algn="ctr"/>
                      <a:r>
                        <a:rPr lang="fa-IR" sz="2000" dirty="0" smtClean="0">
                          <a:cs typeface="B Nazanin" pitchFamily="2" charset="-78"/>
                        </a:rPr>
                        <a:t>پتانسیل تولید آب شیرین</a:t>
                      </a:r>
                      <a:endParaRPr lang="en-US" sz="2000" dirty="0">
                        <a:cs typeface="B Nazanin" pitchFamily="2" charset="-78"/>
                      </a:endParaRPr>
                    </a:p>
                  </a:txBody>
                  <a:tcPr/>
                </a:tc>
              </a:tr>
            </a:tbl>
          </a:graphicData>
        </a:graphic>
      </p:graphicFrame>
      <p:graphicFrame>
        <p:nvGraphicFramePr>
          <p:cNvPr id="5" name="Chart 4"/>
          <p:cNvGraphicFramePr/>
          <p:nvPr/>
        </p:nvGraphicFramePr>
        <p:xfrm>
          <a:off x="457200" y="2895600"/>
          <a:ext cx="8001000" cy="3581400"/>
        </p:xfrm>
        <a:graphic>
          <a:graphicData uri="http://schemas.openxmlformats.org/drawingml/2006/chart">
            <c:chart xmlns:c="http://schemas.openxmlformats.org/drawingml/2006/chart" xmlns:r="http://schemas.openxmlformats.org/officeDocument/2006/relationships" r:id="rId2"/>
          </a:graphicData>
        </a:graphic>
      </p:graphicFrame>
      <p:sp>
        <p:nvSpPr>
          <p:cNvPr id="7" name="Slide Number Placeholder 6"/>
          <p:cNvSpPr>
            <a:spLocks noGrp="1"/>
          </p:cNvSpPr>
          <p:nvPr>
            <p:ph type="sldNum" sz="quarter" idx="12"/>
          </p:nvPr>
        </p:nvSpPr>
        <p:spPr/>
        <p:txBody>
          <a:bodyPr/>
          <a:lstStyle/>
          <a:p>
            <a:pPr algn="ctr"/>
            <a:fld id="{6F42FDE4-A7DD-41A7-A0A6-9B649FB43336}" type="slidenum">
              <a:rPr kumimoji="0" lang="en-US" smtClean="0">
                <a:solidFill>
                  <a:schemeClr val="tx1"/>
                </a:solidFill>
                <a:latin typeface="Badr-s" pitchFamily="2" charset="2"/>
              </a:rPr>
              <a:pPr algn="ctr"/>
              <a:t>27</a:t>
            </a:fld>
            <a:endParaRPr kumimoji="0" lang="en-US" dirty="0">
              <a:solidFill>
                <a:schemeClr val="tx1"/>
              </a:solidFill>
              <a:latin typeface="Badr-s" pitchFamily="2" charset="2"/>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04800"/>
            <a:ext cx="8229600" cy="533400"/>
          </a:xfrm>
        </p:spPr>
        <p:txBody>
          <a:bodyPr>
            <a:normAutofit fontScale="90000"/>
          </a:bodyPr>
          <a:lstStyle/>
          <a:p>
            <a:pPr algn="r" rtl="1"/>
            <a:r>
              <a:rPr lang="fa-IR" sz="4000" dirty="0" smtClean="0">
                <a:solidFill>
                  <a:schemeClr val="tx1"/>
                </a:solidFill>
                <a:cs typeface="B Nazanin" pitchFamily="2" charset="-78"/>
              </a:rPr>
              <a:t>جمع بندی</a:t>
            </a:r>
            <a:endParaRPr lang="en-US" sz="4000" dirty="0">
              <a:solidFill>
                <a:schemeClr val="tx1"/>
              </a:solidFill>
              <a:cs typeface="B Nazanin" pitchFamily="2" charset="-78"/>
            </a:endParaRPr>
          </a:p>
        </p:txBody>
      </p:sp>
      <p:sp>
        <p:nvSpPr>
          <p:cNvPr id="6" name="Content Placeholder 5"/>
          <p:cNvSpPr>
            <a:spLocks noGrp="1"/>
          </p:cNvSpPr>
          <p:nvPr>
            <p:ph sz="half" idx="2"/>
          </p:nvPr>
        </p:nvSpPr>
        <p:spPr>
          <a:xfrm>
            <a:off x="4495800" y="838200"/>
            <a:ext cx="4419600" cy="5867400"/>
          </a:xfrm>
        </p:spPr>
        <p:txBody>
          <a:bodyPr>
            <a:normAutofit fontScale="77500" lnSpcReduction="20000"/>
          </a:bodyPr>
          <a:lstStyle/>
          <a:p>
            <a:pPr algn="just" rtl="1">
              <a:lnSpc>
                <a:spcPct val="120000"/>
              </a:lnSpc>
              <a:spcAft>
                <a:spcPts val="1200"/>
              </a:spcAft>
              <a:buClrTx/>
            </a:pPr>
            <a:r>
              <a:rPr lang="fa-IR" sz="2300" dirty="0" smtClean="0">
                <a:cs typeface="B Nazanin" pitchFamily="2" charset="-78"/>
              </a:rPr>
              <a:t>با توجه به قدمت نسبتاً بالای واحدهای گازی نیروگاه بوشهر به نظر تنها گزینه برای تولید آب شیرین در سال 95 استفاده از </a:t>
            </a:r>
            <a:r>
              <a:rPr lang="fa-IR" sz="2300" u="sng" dirty="0" smtClean="0">
                <a:cs typeface="B Nazanin" pitchFamily="2" charset="-78"/>
              </a:rPr>
              <a:t>نیروگاه گازی کنگان </a:t>
            </a:r>
            <a:r>
              <a:rPr lang="fa-IR" sz="2300" dirty="0" smtClean="0">
                <a:cs typeface="B Nazanin" pitchFamily="2" charset="-78"/>
              </a:rPr>
              <a:t>می‌باشد که پتانسیل تولید 59 هزار مترمکعب در روز آب شیرین وجود دارد که برطرف‌کننده 11% کمبود آب در منطقه فارس و بوشهر ( و 22% کمبود آب در منطقه بوشهر به تنهایی ) می باشد.</a:t>
            </a:r>
          </a:p>
          <a:p>
            <a:pPr algn="just" rtl="1">
              <a:lnSpc>
                <a:spcPct val="120000"/>
              </a:lnSpc>
              <a:spcAft>
                <a:spcPts val="1200"/>
              </a:spcAft>
              <a:buClrTx/>
            </a:pPr>
            <a:r>
              <a:rPr lang="fa-IR" sz="2300" dirty="0" smtClean="0">
                <a:cs typeface="B Nazanin" pitchFamily="2" charset="-78"/>
              </a:rPr>
              <a:t>با توسعه تاسیسات تولید آب شیرین در </a:t>
            </a:r>
            <a:r>
              <a:rPr lang="fa-IR" sz="2300" u="sng" dirty="0" smtClean="0">
                <a:cs typeface="B Nazanin" pitchFamily="2" charset="-78"/>
              </a:rPr>
              <a:t>نیروگاه سیکل ترکیبی عسلویه</a:t>
            </a:r>
            <a:r>
              <a:rPr lang="fa-IR" sz="2300" dirty="0" smtClean="0">
                <a:cs typeface="B Nazanin" pitchFamily="2" charset="-78"/>
              </a:rPr>
              <a:t> امکان تولید 380 هزار مترمکعب در روز آب شیرین در سال 1400وجود خواهد داشت که پاسخگوی 57%  کمبود  نیاز آبی در فارس و بوشهر خواهد بود.</a:t>
            </a:r>
          </a:p>
          <a:p>
            <a:pPr algn="just" rtl="1">
              <a:lnSpc>
                <a:spcPct val="120000"/>
              </a:lnSpc>
              <a:spcAft>
                <a:spcPts val="1200"/>
              </a:spcAft>
              <a:buClrTx/>
            </a:pPr>
            <a:r>
              <a:rPr lang="fa-IR" sz="2300" dirty="0" smtClean="0">
                <a:cs typeface="B Nazanin" pitchFamily="2" charset="-78"/>
              </a:rPr>
              <a:t>در صورت امکان استفاده از پتانسیل موجود برای تولید آب شیرین در </a:t>
            </a:r>
            <a:r>
              <a:rPr lang="fa-IR" sz="2300" u="sng" dirty="0" smtClean="0">
                <a:cs typeface="B Nazanin" pitchFamily="2" charset="-78"/>
              </a:rPr>
              <a:t>نیروگاههای صنایع </a:t>
            </a:r>
            <a:r>
              <a:rPr lang="fa-IR" sz="2300" dirty="0" smtClean="0">
                <a:cs typeface="B Nazanin" pitchFamily="2" charset="-78"/>
              </a:rPr>
              <a:t>(پالایشی و پتروشیمی) در سال 1400 به ظرفیت تولید آب شیرین در این منطقه 535 هزار مترمکعب در روز اضافه خواهد شد.</a:t>
            </a:r>
          </a:p>
          <a:p>
            <a:pPr algn="just" rtl="1">
              <a:lnSpc>
                <a:spcPct val="120000"/>
              </a:lnSpc>
              <a:spcAft>
                <a:spcPts val="1200"/>
              </a:spcAft>
              <a:buClrTx/>
            </a:pPr>
            <a:r>
              <a:rPr lang="fa-IR" sz="2300" dirty="0" smtClean="0">
                <a:cs typeface="B Nazanin" pitchFamily="2" charset="-78"/>
              </a:rPr>
              <a:t>برای هر یک از واحدهای موجود و برنامه‌ریزی شده نیروگاه اتمی بوشهر امکان تولید 200 هزار مترمکعب آب در روز وجود دارد.</a:t>
            </a:r>
          </a:p>
          <a:p>
            <a:pPr algn="just" rtl="1">
              <a:lnSpc>
                <a:spcPct val="120000"/>
              </a:lnSpc>
              <a:spcAft>
                <a:spcPts val="2400"/>
              </a:spcAft>
              <a:buClrTx/>
              <a:buNone/>
            </a:pPr>
            <a:endParaRPr lang="fa-IR" sz="2300" dirty="0" smtClean="0">
              <a:cs typeface="B Nazanin" pitchFamily="2" charset="-78"/>
            </a:endParaRPr>
          </a:p>
          <a:p>
            <a:pPr algn="just" rtl="1">
              <a:lnSpc>
                <a:spcPct val="120000"/>
              </a:lnSpc>
              <a:buClrTx/>
            </a:pPr>
            <a:endParaRPr lang="en-US" sz="1800" dirty="0">
              <a:cs typeface="B Nazanin" pitchFamily="2" charset="-78"/>
            </a:endParaRPr>
          </a:p>
        </p:txBody>
      </p:sp>
      <p:sp>
        <p:nvSpPr>
          <p:cNvPr id="10" name="Slide Number Placeholder 9"/>
          <p:cNvSpPr>
            <a:spLocks noGrp="1"/>
          </p:cNvSpPr>
          <p:nvPr>
            <p:ph type="sldNum" sz="quarter" idx="12"/>
          </p:nvPr>
        </p:nvSpPr>
        <p:spPr>
          <a:xfrm>
            <a:off x="7924800" y="6492875"/>
            <a:ext cx="762000" cy="365125"/>
          </a:xfrm>
        </p:spPr>
        <p:txBody>
          <a:bodyPr/>
          <a:lstStyle/>
          <a:p>
            <a:pPr algn="ctr"/>
            <a:fld id="{6F42FDE4-A7DD-41A7-A0A6-9B649FB43336}" type="slidenum">
              <a:rPr kumimoji="0" lang="en-US" smtClean="0">
                <a:solidFill>
                  <a:schemeClr val="tx1"/>
                </a:solidFill>
                <a:latin typeface="Badr-s" pitchFamily="2" charset="2"/>
              </a:rPr>
              <a:pPr algn="ctr"/>
              <a:t>28</a:t>
            </a:fld>
            <a:endParaRPr kumimoji="0" lang="en-US" dirty="0">
              <a:solidFill>
                <a:schemeClr val="tx1"/>
              </a:solidFill>
              <a:latin typeface="Badr-s" pitchFamily="2" charset="2"/>
            </a:endParaRPr>
          </a:p>
        </p:txBody>
      </p:sp>
      <p:pic>
        <p:nvPicPr>
          <p:cNvPr id="3074" name="Picture 2"/>
          <p:cNvPicPr>
            <a:picLocks noGrp="1" noChangeAspect="1" noChangeArrowheads="1"/>
          </p:cNvPicPr>
          <p:nvPr>
            <p:ph sz="half" idx="1"/>
          </p:nvPr>
        </p:nvPicPr>
        <p:blipFill>
          <a:blip r:embed="rId2"/>
          <a:srcRect/>
          <a:stretch>
            <a:fillRect/>
          </a:stretch>
        </p:blipFill>
        <p:spPr bwMode="auto">
          <a:xfrm>
            <a:off x="228600" y="685800"/>
            <a:ext cx="4038600" cy="1828800"/>
          </a:xfrm>
          <a:prstGeom prst="rect">
            <a:avLst/>
          </a:prstGeom>
          <a:noFill/>
          <a:ln w="9525">
            <a:noFill/>
            <a:miter lim="800000"/>
            <a:headEnd/>
            <a:tailEnd/>
          </a:ln>
          <a:effectLst/>
        </p:spPr>
      </p:pic>
      <p:pic>
        <p:nvPicPr>
          <p:cNvPr id="2" name="Picture 3"/>
          <p:cNvPicPr>
            <a:picLocks noChangeAspect="1" noChangeArrowheads="1"/>
          </p:cNvPicPr>
          <p:nvPr/>
        </p:nvPicPr>
        <p:blipFill>
          <a:blip r:embed="rId3"/>
          <a:srcRect/>
          <a:stretch>
            <a:fillRect/>
          </a:stretch>
        </p:blipFill>
        <p:spPr bwMode="auto">
          <a:xfrm>
            <a:off x="228600" y="2590800"/>
            <a:ext cx="4038600" cy="1752600"/>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a:srcRect/>
          <a:stretch>
            <a:fillRect/>
          </a:stretch>
        </p:blipFill>
        <p:spPr bwMode="auto">
          <a:xfrm>
            <a:off x="228600" y="4419600"/>
            <a:ext cx="4038600" cy="1981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057400"/>
            <a:ext cx="8305800" cy="1676400"/>
          </a:xfrm>
        </p:spPr>
        <p:txBody>
          <a:bodyPr>
            <a:normAutofit/>
          </a:bodyPr>
          <a:lstStyle/>
          <a:p>
            <a:pPr algn="ctr" rtl="1"/>
            <a:r>
              <a:rPr lang="fa-IR" sz="3200" b="1" dirty="0" smtClean="0">
                <a:solidFill>
                  <a:schemeClr val="tx1"/>
                </a:solidFill>
                <a:cs typeface="B Nazanin" pitchFamily="2" charset="-78"/>
              </a:rPr>
              <a:t>پتانسیل تولید آب شیرین در منطقه </a:t>
            </a:r>
            <a:r>
              <a:rPr lang="fa-IR" sz="3200" b="1" u="sng" dirty="0" smtClean="0">
                <a:solidFill>
                  <a:srgbClr val="00B0F0"/>
                </a:solidFill>
                <a:effectLst>
                  <a:outerShdw blurRad="38100" dist="38100" dir="2700000" algn="tl">
                    <a:srgbClr val="000000">
                      <a:alpha val="43137"/>
                    </a:srgbClr>
                  </a:outerShdw>
                </a:effectLst>
                <a:cs typeface="B Nazanin" pitchFamily="2" charset="-78"/>
              </a:rPr>
              <a:t>خوزستان</a:t>
            </a:r>
            <a:endParaRPr lang="en-US" sz="3200" b="1" u="sng" dirty="0">
              <a:solidFill>
                <a:srgbClr val="00B0F0"/>
              </a:solidFill>
              <a:effectLst>
                <a:outerShdw blurRad="38100" dist="38100" dir="2700000" algn="tl">
                  <a:srgbClr val="000000">
                    <a:alpha val="43137"/>
                  </a:srgbClr>
                </a:outerShdw>
              </a:effectLst>
              <a:cs typeface="B Nazanin" pitchFamily="2" charset="-78"/>
            </a:endParaRPr>
          </a:p>
        </p:txBody>
      </p:sp>
      <p:sp>
        <p:nvSpPr>
          <p:cNvPr id="4" name="Slide Number Placeholder 3"/>
          <p:cNvSpPr>
            <a:spLocks noGrp="1"/>
          </p:cNvSpPr>
          <p:nvPr>
            <p:ph type="sldNum" sz="quarter" idx="12"/>
          </p:nvPr>
        </p:nvSpPr>
        <p:spPr/>
        <p:txBody>
          <a:bodyPr/>
          <a:lstStyle/>
          <a:p>
            <a:pPr algn="ctr"/>
            <a:fld id="{6F42FDE4-A7DD-41A7-A0A6-9B649FB43336}" type="slidenum">
              <a:rPr kumimoji="0" lang="en-US" smtClean="0">
                <a:solidFill>
                  <a:schemeClr val="tx1"/>
                </a:solidFill>
                <a:latin typeface="Badr-s" pitchFamily="2" charset="2"/>
              </a:rPr>
              <a:pPr algn="ctr"/>
              <a:t>29</a:t>
            </a:fld>
            <a:endParaRPr kumimoji="0" lang="en-US" dirty="0">
              <a:solidFill>
                <a:schemeClr val="tx1"/>
              </a:solidFill>
              <a:latin typeface="Badr-s" pitchFamily="2" charset="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2362200"/>
            <a:ext cx="8305800" cy="1143000"/>
          </a:xfrm>
        </p:spPr>
        <p:txBody>
          <a:bodyPr>
            <a:normAutofit/>
          </a:bodyPr>
          <a:lstStyle/>
          <a:p>
            <a:pPr algn="ctr"/>
            <a:r>
              <a:rPr lang="fa-IR" sz="4000" dirty="0" smtClean="0">
                <a:solidFill>
                  <a:schemeClr val="accent3">
                    <a:lumMod val="50000"/>
                  </a:schemeClr>
                </a:solidFill>
                <a:effectLst>
                  <a:outerShdw blurRad="38100" dist="38100" dir="2700000" algn="tl">
                    <a:srgbClr val="000000">
                      <a:alpha val="43137"/>
                    </a:srgbClr>
                  </a:outerShdw>
                </a:effectLst>
                <a:cs typeface="B Nazanin" pitchFamily="2" charset="-78"/>
              </a:rPr>
              <a:t>سوابق تولید همزمان برق و آب در کشور</a:t>
            </a:r>
            <a:endParaRPr lang="fa-IR" sz="4000" dirty="0">
              <a:solidFill>
                <a:schemeClr val="accent3">
                  <a:lumMod val="50000"/>
                </a:schemeClr>
              </a:solidFill>
              <a:effectLst>
                <a:outerShdw blurRad="38100" dist="38100" dir="2700000" algn="tl">
                  <a:srgbClr val="000000">
                    <a:alpha val="43137"/>
                  </a:srgbClr>
                </a:outerShdw>
              </a:effectLst>
              <a:cs typeface="B Nazanin" pitchFamily="2" charset="-78"/>
            </a:endParaRPr>
          </a:p>
        </p:txBody>
      </p:sp>
      <p:sp>
        <p:nvSpPr>
          <p:cNvPr id="4" name="Slide Number Placeholder 3"/>
          <p:cNvSpPr>
            <a:spLocks noGrp="1"/>
          </p:cNvSpPr>
          <p:nvPr>
            <p:ph type="sldNum" sz="quarter" idx="12"/>
          </p:nvPr>
        </p:nvSpPr>
        <p:spPr/>
        <p:txBody>
          <a:bodyPr/>
          <a:lstStyle/>
          <a:p>
            <a:pPr algn="ctr"/>
            <a:fld id="{6F42FDE4-A7DD-41A7-A0A6-9B649FB43336}" type="slidenum">
              <a:rPr kumimoji="0" lang="en-US" smtClean="0">
                <a:solidFill>
                  <a:schemeClr val="tx1"/>
                </a:solidFill>
                <a:latin typeface="Badr-s" pitchFamily="2" charset="2"/>
              </a:rPr>
              <a:pPr algn="ctr"/>
              <a:t>3</a:t>
            </a:fld>
            <a:endParaRPr kumimoji="0" lang="en-US" dirty="0">
              <a:solidFill>
                <a:schemeClr val="tx1"/>
              </a:solidFill>
              <a:latin typeface="Badr-s" pitchFamily="2" charset="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normAutofit/>
          </a:bodyPr>
          <a:lstStyle/>
          <a:p>
            <a:pPr algn="r" rtl="1"/>
            <a:r>
              <a:rPr lang="fa-IR" sz="3600" dirty="0" smtClean="0">
                <a:solidFill>
                  <a:schemeClr val="tx1"/>
                </a:solidFill>
                <a:cs typeface="B Nazanin" pitchFamily="2" charset="-78"/>
              </a:rPr>
              <a:t>کمبود آب تا افق1420(هزار مترمکعب در روز)</a:t>
            </a:r>
            <a:endParaRPr lang="en-US" sz="3600" dirty="0">
              <a:solidFill>
                <a:schemeClr val="tx1"/>
              </a:solidFill>
              <a:cs typeface="B Nazanin" pitchFamily="2" charset="-78"/>
            </a:endParaRPr>
          </a:p>
        </p:txBody>
      </p:sp>
      <p:graphicFrame>
        <p:nvGraphicFramePr>
          <p:cNvPr id="4" name="Content Placeholder 3"/>
          <p:cNvGraphicFramePr>
            <a:graphicFrameLocks noGrp="1"/>
          </p:cNvGraphicFramePr>
          <p:nvPr>
            <p:ph idx="1"/>
          </p:nvPr>
        </p:nvGraphicFramePr>
        <p:xfrm>
          <a:off x="381000" y="2057400"/>
          <a:ext cx="8229600" cy="4276439"/>
        </p:xfrm>
        <a:graphic>
          <a:graphicData uri="http://schemas.openxmlformats.org/drawingml/2006/table">
            <a:tbl>
              <a:tblPr firstRow="1" bandRow="1">
                <a:tableStyleId>{5C22544A-7EE6-4342-B048-85BDC9FD1C3A}</a:tableStyleId>
              </a:tblPr>
              <a:tblGrid>
                <a:gridCol w="1371600"/>
                <a:gridCol w="1371600"/>
                <a:gridCol w="1371600"/>
                <a:gridCol w="1371600"/>
                <a:gridCol w="2057400"/>
                <a:gridCol w="685800"/>
              </a:tblGrid>
              <a:tr h="1126231">
                <a:tc>
                  <a:txBody>
                    <a:bodyPr/>
                    <a:lstStyle/>
                    <a:p>
                      <a:pPr algn="ctr"/>
                      <a:r>
                        <a:rPr lang="fa-IR" sz="2000" b="1" dirty="0" smtClean="0">
                          <a:cs typeface="B Nazanin" pitchFamily="2" charset="-78"/>
                        </a:rPr>
                        <a:t>1420</a:t>
                      </a:r>
                      <a:endParaRPr lang="en-US" sz="2000" b="1" dirty="0">
                        <a:cs typeface="B Nazanin" pitchFamily="2" charset="-78"/>
                      </a:endParaRPr>
                    </a:p>
                  </a:txBody>
                  <a:tcPr anchor="ctr" anchorCtr="1"/>
                </a:tc>
                <a:tc>
                  <a:txBody>
                    <a:bodyPr/>
                    <a:lstStyle/>
                    <a:p>
                      <a:pPr algn="ctr"/>
                      <a:r>
                        <a:rPr lang="fa-IR" sz="2000" b="1" dirty="0" smtClean="0">
                          <a:cs typeface="B Nazanin" pitchFamily="2" charset="-78"/>
                        </a:rPr>
                        <a:t>1410</a:t>
                      </a:r>
                      <a:endParaRPr lang="en-US" sz="2000" b="1" dirty="0">
                        <a:cs typeface="B Nazanin" pitchFamily="2" charset="-78"/>
                      </a:endParaRPr>
                    </a:p>
                  </a:txBody>
                  <a:tcPr anchor="ctr" anchorCtr="1"/>
                </a:tc>
                <a:tc>
                  <a:txBody>
                    <a:bodyPr/>
                    <a:lstStyle/>
                    <a:p>
                      <a:pPr algn="ctr"/>
                      <a:r>
                        <a:rPr lang="fa-IR" sz="2000" b="1" dirty="0" smtClean="0">
                          <a:cs typeface="B Nazanin" pitchFamily="2" charset="-78"/>
                        </a:rPr>
                        <a:t>1400</a:t>
                      </a:r>
                      <a:endParaRPr lang="en-US" sz="2000" b="1" dirty="0">
                        <a:cs typeface="B Nazanin" pitchFamily="2" charset="-78"/>
                      </a:endParaRPr>
                    </a:p>
                  </a:txBody>
                  <a:tcPr anchor="ctr" anchorCtr="1"/>
                </a:tc>
                <a:tc>
                  <a:txBody>
                    <a:bodyPr/>
                    <a:lstStyle/>
                    <a:p>
                      <a:pPr algn="ctr"/>
                      <a:endParaRPr lang="fa-IR" sz="2000" b="1" dirty="0" smtClean="0">
                        <a:cs typeface="B Nazanin" pitchFamily="2" charset="-78"/>
                      </a:endParaRPr>
                    </a:p>
                    <a:p>
                      <a:pPr algn="ctr"/>
                      <a:r>
                        <a:rPr lang="fa-IR" sz="2000" b="1" dirty="0" smtClean="0">
                          <a:cs typeface="B Nazanin" pitchFamily="2" charset="-78"/>
                        </a:rPr>
                        <a:t>1395</a:t>
                      </a:r>
                    </a:p>
                    <a:p>
                      <a:pPr algn="ctr"/>
                      <a:endParaRPr lang="en-US" sz="2000" b="1" dirty="0">
                        <a:cs typeface="B Nazanin" pitchFamily="2" charset="-78"/>
                      </a:endParaRPr>
                    </a:p>
                  </a:txBody>
                  <a:tcPr anchor="ctr" anchorCtr="1"/>
                </a:tc>
                <a:tc>
                  <a:txBody>
                    <a:bodyPr/>
                    <a:lstStyle/>
                    <a:p>
                      <a:pPr algn="ctr"/>
                      <a:r>
                        <a:rPr lang="fa-IR" sz="2000" b="1" dirty="0" smtClean="0">
                          <a:cs typeface="B Nazanin" pitchFamily="2" charset="-78"/>
                        </a:rPr>
                        <a:t>شرح/ سالهای مطالعه</a:t>
                      </a:r>
                      <a:endParaRPr lang="en-US" sz="2000" b="1" dirty="0">
                        <a:cs typeface="B Nazanin" pitchFamily="2" charset="-78"/>
                      </a:endParaRPr>
                    </a:p>
                  </a:txBody>
                  <a:tcPr anchor="ctr" anchorCtr="1"/>
                </a:tc>
                <a:tc>
                  <a:txBody>
                    <a:bodyPr/>
                    <a:lstStyle/>
                    <a:p>
                      <a:pPr algn="ctr"/>
                      <a:r>
                        <a:rPr lang="fa-IR" sz="2000" b="1" dirty="0" smtClean="0">
                          <a:cs typeface="B Nazanin" pitchFamily="2" charset="-78"/>
                        </a:rPr>
                        <a:t>ردیف</a:t>
                      </a:r>
                    </a:p>
                  </a:txBody>
                  <a:tcPr anchor="ctr" anchorCtr="1"/>
                </a:tc>
              </a:tr>
              <a:tr h="1159769">
                <a:tc>
                  <a:txBody>
                    <a:bodyPr/>
                    <a:lstStyle/>
                    <a:p>
                      <a:pPr algn="ctr"/>
                      <a:r>
                        <a:rPr lang="fa-IR" sz="2400" dirty="0" smtClean="0">
                          <a:cs typeface="B Nazanin" pitchFamily="2" charset="-78"/>
                        </a:rPr>
                        <a:t>50/2</a:t>
                      </a:r>
                      <a:endParaRPr lang="en-US" sz="2400" dirty="0">
                        <a:cs typeface="B Nazanin" pitchFamily="2" charset="-78"/>
                      </a:endParaRPr>
                    </a:p>
                  </a:txBody>
                  <a:tcPr anchor="ctr" anchorCtr="1"/>
                </a:tc>
                <a:tc>
                  <a:txBody>
                    <a:bodyPr/>
                    <a:lstStyle/>
                    <a:p>
                      <a:pPr algn="ctr"/>
                      <a:r>
                        <a:rPr lang="fa-IR" sz="2400" dirty="0" smtClean="0">
                          <a:cs typeface="B Nazanin" pitchFamily="2" charset="-78"/>
                        </a:rPr>
                        <a:t>24</a:t>
                      </a:r>
                      <a:endParaRPr lang="en-US" sz="2400" dirty="0">
                        <a:cs typeface="B Nazanin" pitchFamily="2" charset="-78"/>
                      </a:endParaRPr>
                    </a:p>
                  </a:txBody>
                  <a:tcPr anchor="ctr" anchorCtr="1"/>
                </a:tc>
                <a:tc>
                  <a:txBody>
                    <a:bodyPr/>
                    <a:lstStyle/>
                    <a:p>
                      <a:pPr algn="ctr"/>
                      <a:r>
                        <a:rPr lang="fa-IR" sz="2400" dirty="0" smtClean="0">
                          <a:cs typeface="B Nazanin" pitchFamily="2" charset="-78"/>
                        </a:rPr>
                        <a:t>22/2</a:t>
                      </a:r>
                      <a:endParaRPr lang="en-US" sz="2400" dirty="0">
                        <a:cs typeface="B Nazanin" pitchFamily="2" charset="-78"/>
                      </a:endParaRPr>
                    </a:p>
                  </a:txBody>
                  <a:tcPr anchor="ctr" anchorCtr="1"/>
                </a:tc>
                <a:tc>
                  <a:txBody>
                    <a:bodyPr/>
                    <a:lstStyle/>
                    <a:p>
                      <a:pPr algn="ctr"/>
                      <a:r>
                        <a:rPr lang="fa-IR" sz="2400" dirty="0" smtClean="0">
                          <a:cs typeface="B Nazanin" pitchFamily="2" charset="-78"/>
                        </a:rPr>
                        <a:t>47/5</a:t>
                      </a:r>
                      <a:endParaRPr lang="en-US" sz="2400" dirty="0">
                        <a:cs typeface="B Nazanin" pitchFamily="2" charset="-78"/>
                      </a:endParaRPr>
                    </a:p>
                  </a:txBody>
                  <a:tcPr anchor="ctr" anchorCtr="1"/>
                </a:tc>
                <a:tc>
                  <a:txBody>
                    <a:bodyPr/>
                    <a:lstStyle/>
                    <a:p>
                      <a:pPr algn="ctr"/>
                      <a:r>
                        <a:rPr lang="fa-IR" sz="2400" dirty="0" smtClean="0">
                          <a:cs typeface="B Nazanin" pitchFamily="2" charset="-78"/>
                        </a:rPr>
                        <a:t>کمبود آب شرب</a:t>
                      </a:r>
                      <a:endParaRPr lang="en-US" sz="2400" dirty="0">
                        <a:cs typeface="B Nazanin" pitchFamily="2" charset="-78"/>
                      </a:endParaRPr>
                    </a:p>
                  </a:txBody>
                  <a:tcPr anchor="ctr" anchorCtr="1"/>
                </a:tc>
                <a:tc>
                  <a:txBody>
                    <a:bodyPr/>
                    <a:lstStyle/>
                    <a:p>
                      <a:pPr algn="ctr"/>
                      <a:endParaRPr lang="fa-IR" sz="2400" dirty="0" smtClean="0">
                        <a:cs typeface="B Nazanin" pitchFamily="2" charset="-78"/>
                      </a:endParaRPr>
                    </a:p>
                    <a:p>
                      <a:pPr algn="ctr"/>
                      <a:r>
                        <a:rPr lang="fa-IR" sz="2400" dirty="0" smtClean="0">
                          <a:cs typeface="B Nazanin" pitchFamily="2" charset="-78"/>
                        </a:rPr>
                        <a:t>1</a:t>
                      </a:r>
                    </a:p>
                    <a:p>
                      <a:pPr algn="ctr"/>
                      <a:endParaRPr lang="en-US" sz="2400" dirty="0">
                        <a:cs typeface="B Nazanin" pitchFamily="2" charset="-78"/>
                      </a:endParaRPr>
                    </a:p>
                  </a:txBody>
                  <a:tcPr anchor="ctr" anchorCtr="1"/>
                </a:tc>
              </a:tr>
              <a:tr h="1022963">
                <a:tc>
                  <a:txBody>
                    <a:bodyPr/>
                    <a:lstStyle/>
                    <a:p>
                      <a:pPr algn="ctr"/>
                      <a:r>
                        <a:rPr lang="fa-IR" sz="2400" dirty="0" smtClean="0">
                          <a:cs typeface="B Nazanin" pitchFamily="2" charset="-78"/>
                        </a:rPr>
                        <a:t>402</a:t>
                      </a:r>
                      <a:endParaRPr lang="en-US" sz="2400" dirty="0">
                        <a:cs typeface="B Nazanin" pitchFamily="2" charset="-78"/>
                      </a:endParaRPr>
                    </a:p>
                  </a:txBody>
                  <a:tcPr anchor="ctr" anchorCtr="1"/>
                </a:tc>
                <a:tc>
                  <a:txBody>
                    <a:bodyPr/>
                    <a:lstStyle/>
                    <a:p>
                      <a:pPr algn="ctr"/>
                      <a:r>
                        <a:rPr lang="fa-IR" sz="2400" dirty="0" smtClean="0">
                          <a:cs typeface="B Nazanin" pitchFamily="2" charset="-78"/>
                        </a:rPr>
                        <a:t>359/7</a:t>
                      </a:r>
                      <a:endParaRPr lang="en-US" sz="2400" dirty="0">
                        <a:cs typeface="B Nazanin" pitchFamily="2" charset="-78"/>
                      </a:endParaRPr>
                    </a:p>
                  </a:txBody>
                  <a:tcPr anchor="ctr" anchorCtr="1"/>
                </a:tc>
                <a:tc>
                  <a:txBody>
                    <a:bodyPr/>
                    <a:lstStyle/>
                    <a:p>
                      <a:pPr algn="ctr"/>
                      <a:r>
                        <a:rPr lang="fa-IR" sz="2400" dirty="0" smtClean="0">
                          <a:cs typeface="B Nazanin" pitchFamily="2" charset="-78"/>
                        </a:rPr>
                        <a:t>329/4</a:t>
                      </a:r>
                      <a:endParaRPr lang="en-US" sz="2400" dirty="0">
                        <a:cs typeface="B Nazanin" pitchFamily="2" charset="-78"/>
                      </a:endParaRPr>
                    </a:p>
                  </a:txBody>
                  <a:tcPr anchor="ctr" anchorCtr="1"/>
                </a:tc>
                <a:tc>
                  <a:txBody>
                    <a:bodyPr/>
                    <a:lstStyle/>
                    <a:p>
                      <a:pPr algn="ctr"/>
                      <a:r>
                        <a:rPr lang="fa-IR" sz="2400" dirty="0" smtClean="0">
                          <a:cs typeface="B Nazanin" pitchFamily="2" charset="-78"/>
                        </a:rPr>
                        <a:t>318/9</a:t>
                      </a:r>
                      <a:endParaRPr lang="en-US" sz="2400" dirty="0">
                        <a:cs typeface="B Nazanin" pitchFamily="2" charset="-78"/>
                      </a:endParaRPr>
                    </a:p>
                  </a:txBody>
                  <a:tcPr anchor="ctr" anchorCtr="1"/>
                </a:tc>
                <a:tc>
                  <a:txBody>
                    <a:bodyPr/>
                    <a:lstStyle/>
                    <a:p>
                      <a:pPr algn="ctr"/>
                      <a:r>
                        <a:rPr lang="fa-IR" sz="2400" dirty="0" smtClean="0">
                          <a:cs typeface="B Nazanin" pitchFamily="2" charset="-78"/>
                        </a:rPr>
                        <a:t>کمبود آب صنعت</a:t>
                      </a:r>
                      <a:endParaRPr lang="en-US" sz="2400" dirty="0">
                        <a:cs typeface="B Nazanin" pitchFamily="2" charset="-78"/>
                      </a:endParaRPr>
                    </a:p>
                  </a:txBody>
                  <a:tcPr anchor="ctr" anchorCtr="1"/>
                </a:tc>
                <a:tc>
                  <a:txBody>
                    <a:bodyPr/>
                    <a:lstStyle/>
                    <a:p>
                      <a:pPr algn="ctr"/>
                      <a:r>
                        <a:rPr lang="fa-IR" sz="2400" dirty="0" smtClean="0">
                          <a:cs typeface="B Nazanin" pitchFamily="2" charset="-78"/>
                        </a:rPr>
                        <a:t>2</a:t>
                      </a:r>
                      <a:endParaRPr lang="en-US" sz="2400" dirty="0">
                        <a:cs typeface="B Nazanin" pitchFamily="2" charset="-78"/>
                      </a:endParaRPr>
                    </a:p>
                  </a:txBody>
                  <a:tcPr anchor="ctr" anchorCtr="1"/>
                </a:tc>
              </a:tr>
              <a:tr h="938525">
                <a:tc>
                  <a:txBody>
                    <a:bodyPr/>
                    <a:lstStyle/>
                    <a:p>
                      <a:pPr algn="ctr"/>
                      <a:r>
                        <a:rPr lang="fa-IR" sz="2400" b="1" dirty="0" smtClean="0">
                          <a:cs typeface="B Nazanin" pitchFamily="2" charset="-78"/>
                        </a:rPr>
                        <a:t>452/2</a:t>
                      </a:r>
                      <a:endParaRPr lang="en-US" sz="2400" b="1" dirty="0">
                        <a:cs typeface="B Nazanin" pitchFamily="2" charset="-78"/>
                      </a:endParaRPr>
                    </a:p>
                  </a:txBody>
                  <a:tcPr anchor="ctr" anchorCtr="1">
                    <a:solidFill>
                      <a:schemeClr val="bg2"/>
                    </a:solidFill>
                  </a:tcPr>
                </a:tc>
                <a:tc>
                  <a:txBody>
                    <a:bodyPr/>
                    <a:lstStyle/>
                    <a:p>
                      <a:pPr algn="ctr"/>
                      <a:r>
                        <a:rPr lang="fa-IR" sz="2400" b="1" dirty="0" smtClean="0">
                          <a:cs typeface="B Nazanin" pitchFamily="2" charset="-78"/>
                        </a:rPr>
                        <a:t>383/7</a:t>
                      </a:r>
                      <a:endParaRPr lang="en-US" sz="2400" b="1" dirty="0">
                        <a:cs typeface="B Nazanin" pitchFamily="2" charset="-78"/>
                      </a:endParaRPr>
                    </a:p>
                  </a:txBody>
                  <a:tcPr anchor="ctr" anchorCtr="1">
                    <a:solidFill>
                      <a:schemeClr val="bg2"/>
                    </a:solidFill>
                  </a:tcPr>
                </a:tc>
                <a:tc>
                  <a:txBody>
                    <a:bodyPr/>
                    <a:lstStyle/>
                    <a:p>
                      <a:pPr algn="ctr"/>
                      <a:r>
                        <a:rPr lang="fa-IR" sz="2400" b="1" dirty="0" smtClean="0">
                          <a:cs typeface="B Nazanin" pitchFamily="2" charset="-78"/>
                        </a:rPr>
                        <a:t>351/6</a:t>
                      </a:r>
                      <a:endParaRPr lang="en-US" sz="2400" b="1" dirty="0">
                        <a:cs typeface="B Nazanin" pitchFamily="2" charset="-78"/>
                      </a:endParaRPr>
                    </a:p>
                  </a:txBody>
                  <a:tcPr anchor="ctr" anchorCtr="1">
                    <a:solidFill>
                      <a:schemeClr val="bg2"/>
                    </a:solidFill>
                  </a:tcPr>
                </a:tc>
                <a:tc>
                  <a:txBody>
                    <a:bodyPr/>
                    <a:lstStyle/>
                    <a:p>
                      <a:pPr algn="ctr"/>
                      <a:r>
                        <a:rPr lang="fa-IR" sz="2400" b="1" dirty="0" smtClean="0">
                          <a:cs typeface="B Nazanin" pitchFamily="2" charset="-78"/>
                        </a:rPr>
                        <a:t>366/4</a:t>
                      </a:r>
                      <a:endParaRPr lang="en-US" sz="2400" b="1" dirty="0">
                        <a:cs typeface="B Nazanin" pitchFamily="2" charset="-78"/>
                      </a:endParaRPr>
                    </a:p>
                  </a:txBody>
                  <a:tcPr anchor="ctr" anchorCtr="1">
                    <a:solidFill>
                      <a:schemeClr val="bg2"/>
                    </a:solidFill>
                  </a:tcPr>
                </a:tc>
                <a:tc>
                  <a:txBody>
                    <a:bodyPr/>
                    <a:lstStyle/>
                    <a:p>
                      <a:pPr algn="ctr"/>
                      <a:r>
                        <a:rPr lang="fa-IR" sz="2400" b="1" dirty="0" smtClean="0">
                          <a:cs typeface="B Nazanin" pitchFamily="2" charset="-78"/>
                        </a:rPr>
                        <a:t>مجموع</a:t>
                      </a:r>
                      <a:endParaRPr lang="en-US" sz="2400" b="1" dirty="0">
                        <a:cs typeface="B Nazanin" pitchFamily="2" charset="-78"/>
                      </a:endParaRPr>
                    </a:p>
                  </a:txBody>
                  <a:tcPr anchor="ctr" anchorCtr="1">
                    <a:solidFill>
                      <a:schemeClr val="bg2"/>
                    </a:solidFill>
                  </a:tcPr>
                </a:tc>
                <a:tc>
                  <a:txBody>
                    <a:bodyPr/>
                    <a:lstStyle/>
                    <a:p>
                      <a:pPr algn="ctr"/>
                      <a:r>
                        <a:rPr lang="fa-IR" sz="2400" b="0" dirty="0" smtClean="0">
                          <a:cs typeface="B Nazanin" pitchFamily="2" charset="-78"/>
                        </a:rPr>
                        <a:t>3</a:t>
                      </a:r>
                      <a:endParaRPr lang="en-US" sz="2400" b="0" dirty="0">
                        <a:cs typeface="B Nazanin" pitchFamily="2" charset="-78"/>
                      </a:endParaRPr>
                    </a:p>
                  </a:txBody>
                  <a:tcPr anchor="ctr" anchorCtr="1">
                    <a:solidFill>
                      <a:schemeClr val="bg2"/>
                    </a:solidFill>
                  </a:tcPr>
                </a:tc>
              </a:tr>
            </a:tbl>
          </a:graphicData>
        </a:graphic>
      </p:graphicFrame>
      <p:sp>
        <p:nvSpPr>
          <p:cNvPr id="6" name="Slide Number Placeholder 5"/>
          <p:cNvSpPr>
            <a:spLocks noGrp="1"/>
          </p:cNvSpPr>
          <p:nvPr>
            <p:ph type="sldNum" sz="quarter" idx="12"/>
          </p:nvPr>
        </p:nvSpPr>
        <p:spPr/>
        <p:txBody>
          <a:bodyPr/>
          <a:lstStyle/>
          <a:p>
            <a:pPr algn="ctr"/>
            <a:fld id="{6F42FDE4-A7DD-41A7-A0A6-9B649FB43336}" type="slidenum">
              <a:rPr kumimoji="0" lang="en-US" smtClean="0">
                <a:solidFill>
                  <a:schemeClr val="tx1"/>
                </a:solidFill>
                <a:latin typeface="Badr-s" pitchFamily="2" charset="2"/>
              </a:rPr>
              <a:pPr algn="ctr"/>
              <a:t>30</a:t>
            </a:fld>
            <a:endParaRPr kumimoji="0" lang="en-US" dirty="0">
              <a:solidFill>
                <a:schemeClr val="tx1"/>
              </a:solidFill>
              <a:latin typeface="Badr-s" pitchFamily="2" charset="2"/>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a:bodyPr>
          <a:lstStyle/>
          <a:p>
            <a:pPr algn="just" rtl="1">
              <a:lnSpc>
                <a:spcPct val="80000"/>
              </a:lnSpc>
            </a:pPr>
            <a:r>
              <a:rPr lang="fa-IR" sz="3600" dirty="0" smtClean="0">
                <a:solidFill>
                  <a:schemeClr val="tx1"/>
                </a:solidFill>
                <a:cs typeface="B Nazanin" pitchFamily="2" charset="-78"/>
              </a:rPr>
              <a:t>برآورد</a:t>
            </a:r>
            <a:r>
              <a:rPr lang="en-US" sz="3600" dirty="0" smtClean="0">
                <a:solidFill>
                  <a:schemeClr val="tx1"/>
                </a:solidFill>
                <a:cs typeface="B Nazanin" pitchFamily="2" charset="-78"/>
              </a:rPr>
              <a:t> </a:t>
            </a:r>
            <a:r>
              <a:rPr lang="fa-IR" sz="3600" dirty="0" smtClean="0">
                <a:solidFill>
                  <a:schemeClr val="tx1"/>
                </a:solidFill>
                <a:cs typeface="B Nazanin" pitchFamily="2" charset="-78"/>
              </a:rPr>
              <a:t>آب شیرین قابل تولید در نیروگاه‌های موجود و برنامه‌ریزی شده (بخش دولتی و صنایع)</a:t>
            </a:r>
            <a:endParaRPr lang="en-US" sz="3600" dirty="0"/>
          </a:p>
        </p:txBody>
      </p:sp>
      <p:graphicFrame>
        <p:nvGraphicFramePr>
          <p:cNvPr id="5" name="Content Placeholder 4"/>
          <p:cNvGraphicFramePr>
            <a:graphicFrameLocks noGrp="1"/>
          </p:cNvGraphicFramePr>
          <p:nvPr>
            <p:ph idx="1"/>
          </p:nvPr>
        </p:nvGraphicFramePr>
        <p:xfrm>
          <a:off x="304800" y="1905000"/>
          <a:ext cx="8382000" cy="3962400"/>
        </p:xfrm>
        <a:graphic>
          <a:graphicData uri="http://schemas.openxmlformats.org/drawingml/2006/table">
            <a:tbl>
              <a:tblPr firstRow="1" bandRow="1">
                <a:tableStyleId>{5940675A-B579-460E-94D1-54222C63F5DA}</a:tableStyleId>
              </a:tblPr>
              <a:tblGrid>
                <a:gridCol w="838200"/>
                <a:gridCol w="799826"/>
                <a:gridCol w="921800"/>
                <a:gridCol w="1338432"/>
                <a:gridCol w="889252"/>
                <a:gridCol w="832614"/>
                <a:gridCol w="598910"/>
                <a:gridCol w="1033329"/>
                <a:gridCol w="1129637"/>
              </a:tblGrid>
              <a:tr h="644525">
                <a:tc gridSpan="2">
                  <a:txBody>
                    <a:bodyPr/>
                    <a:lstStyle/>
                    <a:p>
                      <a:pPr algn="ctr"/>
                      <a:r>
                        <a:rPr lang="fa-IR" sz="1600" b="1" dirty="0" smtClean="0">
                          <a:cs typeface="B Nazanin" pitchFamily="2" charset="-78"/>
                        </a:rPr>
                        <a:t>پتانسیل تولید آب شیرین (هزار مترمکعب در</a:t>
                      </a:r>
                      <a:r>
                        <a:rPr lang="fa-IR" sz="1600" b="1" baseline="0" dirty="0" smtClean="0">
                          <a:cs typeface="B Nazanin" pitchFamily="2" charset="-78"/>
                        </a:rPr>
                        <a:t> روز)</a:t>
                      </a:r>
                      <a:endParaRPr lang="en-US" sz="1600" b="1" dirty="0">
                        <a:cs typeface="B Nazanin" pitchFamily="2" charset="-78"/>
                      </a:endParaRPr>
                    </a:p>
                  </a:txBody>
                  <a:tcPr anchor="ctr" anchorCtr="1">
                    <a:solidFill>
                      <a:schemeClr val="accent5">
                        <a:lumMod val="40000"/>
                        <a:lumOff val="60000"/>
                      </a:schemeClr>
                    </a:solidFill>
                  </a:tcPr>
                </a:tc>
                <a:tc hMerge="1">
                  <a:txBody>
                    <a:bodyPr/>
                    <a:lstStyle/>
                    <a:p>
                      <a:endParaRPr lang="en-US" dirty="0">
                        <a:cs typeface="B Nazanin" pitchFamily="2" charset="-78"/>
                      </a:endParaRPr>
                    </a:p>
                  </a:txBody>
                  <a:tcPr/>
                </a:tc>
                <a:tc gridSpan="6">
                  <a:txBody>
                    <a:bodyPr/>
                    <a:lstStyle/>
                    <a:p>
                      <a:pPr algn="ctr"/>
                      <a:r>
                        <a:rPr lang="fa-IR" sz="1600" b="1" dirty="0" smtClean="0">
                          <a:cs typeface="B Nazanin" pitchFamily="2" charset="-78"/>
                        </a:rPr>
                        <a:t>مشخصات نیروگاه</a:t>
                      </a:r>
                      <a:endParaRPr lang="en-US" sz="1600" b="1" dirty="0">
                        <a:cs typeface="B Nazanin" pitchFamily="2" charset="-78"/>
                      </a:endParaRPr>
                    </a:p>
                  </a:txBody>
                  <a:tcPr anchor="ctr" anchorCtr="1">
                    <a:solidFill>
                      <a:schemeClr val="accent5">
                        <a:lumMod val="40000"/>
                        <a:lumOff val="60000"/>
                      </a:schemeClr>
                    </a:solidFill>
                  </a:tcPr>
                </a:tc>
                <a:tc hMerge="1">
                  <a:txBody>
                    <a:bodyPr/>
                    <a:lstStyle/>
                    <a:p>
                      <a:endParaRPr lang="en-US">
                        <a:cs typeface="B Nazanin" pitchFamily="2" charset="-78"/>
                      </a:endParaRPr>
                    </a:p>
                  </a:txBody>
                  <a:tcPr/>
                </a:tc>
                <a:tc hMerge="1">
                  <a:txBody>
                    <a:bodyPr/>
                    <a:lstStyle/>
                    <a:p>
                      <a:endParaRPr lang="en-US" dirty="0">
                        <a:cs typeface="B Nazanin" pitchFamily="2" charset="-78"/>
                      </a:endParaRPr>
                    </a:p>
                  </a:txBody>
                  <a:tcPr/>
                </a:tc>
                <a:tc hMerge="1">
                  <a:txBody>
                    <a:bodyPr/>
                    <a:lstStyle/>
                    <a:p>
                      <a:endParaRPr lang="en-US">
                        <a:cs typeface="B Nazanin" pitchFamily="2" charset="-78"/>
                      </a:endParaRPr>
                    </a:p>
                  </a:txBody>
                  <a:tcPr/>
                </a:tc>
                <a:tc hMerge="1">
                  <a:txBody>
                    <a:bodyPr/>
                    <a:lstStyle/>
                    <a:p>
                      <a:endParaRPr lang="en-US">
                        <a:cs typeface="B Nazanin" pitchFamily="2" charset="-78"/>
                      </a:endParaRPr>
                    </a:p>
                  </a:txBody>
                  <a:tcPr/>
                </a:tc>
                <a:tc hMerge="1">
                  <a:txBody>
                    <a:bodyPr/>
                    <a:lstStyle/>
                    <a:p>
                      <a:endParaRPr lang="en-US" dirty="0">
                        <a:cs typeface="B Nazanin" pitchFamily="2" charset="-78"/>
                      </a:endParaRPr>
                    </a:p>
                  </a:txBody>
                  <a:tcPr/>
                </a:tc>
                <a:tc rowSpan="2">
                  <a:txBody>
                    <a:bodyPr/>
                    <a:lstStyle/>
                    <a:p>
                      <a:pPr algn="ctr"/>
                      <a:r>
                        <a:rPr lang="fa-IR" sz="1600" b="1" dirty="0" smtClean="0">
                          <a:cs typeface="B Nazanin" pitchFamily="2" charset="-78"/>
                        </a:rPr>
                        <a:t>نام نیروگاه</a:t>
                      </a:r>
                      <a:endParaRPr lang="en-US" sz="1600" b="1" dirty="0">
                        <a:cs typeface="B Nazanin" pitchFamily="2" charset="-78"/>
                      </a:endParaRPr>
                    </a:p>
                  </a:txBody>
                  <a:tcPr anchor="ctr" anchorCtr="1">
                    <a:solidFill>
                      <a:schemeClr val="accent5">
                        <a:lumMod val="40000"/>
                        <a:lumOff val="60000"/>
                      </a:schemeClr>
                    </a:solidFill>
                  </a:tcPr>
                </a:tc>
              </a:tr>
              <a:tr h="955675">
                <a:tc>
                  <a:txBody>
                    <a:bodyPr/>
                    <a:lstStyle/>
                    <a:p>
                      <a:pPr algn="ctr"/>
                      <a:r>
                        <a:rPr lang="fa-IR" sz="1600" b="1" dirty="0" smtClean="0">
                          <a:cs typeface="B Nazanin" pitchFamily="2" charset="-78"/>
                        </a:rPr>
                        <a:t>1400</a:t>
                      </a:r>
                      <a:endParaRPr lang="en-US" sz="1600" b="1" dirty="0">
                        <a:cs typeface="B Nazanin" pitchFamily="2" charset="-78"/>
                      </a:endParaRPr>
                    </a:p>
                  </a:txBody>
                  <a:tcPr anchor="ctr" anchorCtr="1">
                    <a:solidFill>
                      <a:schemeClr val="accent5">
                        <a:lumMod val="40000"/>
                        <a:lumOff val="60000"/>
                      </a:schemeClr>
                    </a:solidFill>
                  </a:tcPr>
                </a:tc>
                <a:tc>
                  <a:txBody>
                    <a:bodyPr/>
                    <a:lstStyle/>
                    <a:p>
                      <a:pPr algn="ctr"/>
                      <a:r>
                        <a:rPr lang="fa-IR" sz="1600" b="1" dirty="0" smtClean="0">
                          <a:cs typeface="B Nazanin" pitchFamily="2" charset="-78"/>
                        </a:rPr>
                        <a:t>1395</a:t>
                      </a:r>
                      <a:endParaRPr lang="en-US" sz="1600" b="1" dirty="0">
                        <a:cs typeface="B Nazanin" pitchFamily="2" charset="-78"/>
                      </a:endParaRPr>
                    </a:p>
                  </a:txBody>
                  <a:tcPr anchor="ctr" anchorCtr="1">
                    <a:solidFill>
                      <a:schemeClr val="accent5">
                        <a:lumMod val="40000"/>
                        <a:lumOff val="60000"/>
                      </a:schemeClr>
                    </a:solidFill>
                  </a:tcPr>
                </a:tc>
                <a:tc>
                  <a:txBody>
                    <a:bodyPr/>
                    <a:lstStyle/>
                    <a:p>
                      <a:pPr algn="ctr"/>
                      <a:r>
                        <a:rPr lang="fa-IR" sz="1600" b="1" dirty="0" smtClean="0">
                          <a:cs typeface="B Nazanin" pitchFamily="2" charset="-78"/>
                        </a:rPr>
                        <a:t>سال  بهره برداری</a:t>
                      </a:r>
                      <a:endParaRPr lang="en-US" sz="1600" b="1" dirty="0">
                        <a:cs typeface="B Nazanin" pitchFamily="2" charset="-78"/>
                      </a:endParaRPr>
                    </a:p>
                  </a:txBody>
                  <a:tcPr anchor="ctr" anchorCtr="1">
                    <a:solidFill>
                      <a:schemeClr val="accent5">
                        <a:lumMod val="40000"/>
                        <a:lumOff val="60000"/>
                      </a:schemeClr>
                    </a:solidFill>
                  </a:tcPr>
                </a:tc>
                <a:tc>
                  <a:txBody>
                    <a:bodyPr/>
                    <a:lstStyle/>
                    <a:p>
                      <a:pPr algn="ctr" rtl="1"/>
                      <a:r>
                        <a:rPr lang="fa-IR" sz="1600" b="1" dirty="0" smtClean="0">
                          <a:cs typeface="B Nazanin" pitchFamily="2" charset="-78"/>
                        </a:rPr>
                        <a:t>وضعیت نیروگاه</a:t>
                      </a:r>
                    </a:p>
                    <a:p>
                      <a:pPr algn="ctr"/>
                      <a:endParaRPr lang="fa-IR" sz="1600" b="1" dirty="0" smtClean="0">
                        <a:cs typeface="B Nazanin" pitchFamily="2" charset="-78"/>
                      </a:endParaRPr>
                    </a:p>
                    <a:p>
                      <a:pPr algn="ctr"/>
                      <a:endParaRPr lang="fa-IR" sz="1600" b="1" dirty="0" smtClean="0">
                        <a:cs typeface="B Nazanin" pitchFamily="2" charset="-78"/>
                      </a:endParaRPr>
                    </a:p>
                    <a:p>
                      <a:pPr algn="ctr"/>
                      <a:endParaRPr lang="en-US" sz="1600" b="1" dirty="0">
                        <a:cs typeface="B Nazanin" pitchFamily="2" charset="-78"/>
                      </a:endParaRPr>
                    </a:p>
                  </a:txBody>
                  <a:tcPr anchor="ctr" anchorCtr="1">
                    <a:solidFill>
                      <a:schemeClr val="accent5">
                        <a:lumMod val="40000"/>
                        <a:lumOff val="60000"/>
                      </a:schemeClr>
                    </a:solidFill>
                  </a:tcPr>
                </a:tc>
                <a:tc>
                  <a:txBody>
                    <a:bodyPr/>
                    <a:lstStyle/>
                    <a:p>
                      <a:pPr algn="ctr" rtl="1"/>
                      <a:r>
                        <a:rPr lang="fa-IR" sz="1600" b="1" dirty="0" smtClean="0">
                          <a:cs typeface="B Nazanin" pitchFamily="2" charset="-78"/>
                        </a:rPr>
                        <a:t>ظرفیت کل </a:t>
                      </a:r>
                      <a:r>
                        <a:rPr lang="en-US" sz="1600" b="1" dirty="0" smtClean="0">
                          <a:cs typeface="B Nazanin" pitchFamily="2" charset="-78"/>
                        </a:rPr>
                        <a:t>(MW) </a:t>
                      </a:r>
                      <a:endParaRPr lang="en-US" sz="1600" b="1" dirty="0">
                        <a:cs typeface="B Nazanin" pitchFamily="2" charset="-78"/>
                      </a:endParaRPr>
                    </a:p>
                  </a:txBody>
                  <a:tcPr anchor="ctr" anchorCtr="1">
                    <a:solidFill>
                      <a:schemeClr val="accent5">
                        <a:lumMod val="40000"/>
                        <a:lumOff val="60000"/>
                      </a:schemeClr>
                    </a:solidFill>
                  </a:tcPr>
                </a:tc>
                <a:tc>
                  <a:txBody>
                    <a:bodyPr/>
                    <a:lstStyle/>
                    <a:p>
                      <a:pPr algn="ctr" rtl="1"/>
                      <a:r>
                        <a:rPr lang="fa-IR" sz="1600" b="1" dirty="0" smtClean="0">
                          <a:cs typeface="B Nazanin" pitchFamily="2" charset="-78"/>
                        </a:rPr>
                        <a:t>ظرفیت  واحد </a:t>
                      </a:r>
                      <a:r>
                        <a:rPr lang="en-US" sz="1600" b="1" dirty="0" smtClean="0">
                          <a:cs typeface="B Nazanin" pitchFamily="2" charset="-78"/>
                        </a:rPr>
                        <a:t>(MW)</a:t>
                      </a:r>
                      <a:endParaRPr lang="en-US" sz="1600" b="1" dirty="0">
                        <a:cs typeface="B Nazanin" pitchFamily="2" charset="-78"/>
                      </a:endParaRPr>
                    </a:p>
                  </a:txBody>
                  <a:tcPr anchor="ctr" anchorCtr="1">
                    <a:solidFill>
                      <a:schemeClr val="accent5">
                        <a:lumMod val="40000"/>
                        <a:lumOff val="60000"/>
                      </a:schemeClr>
                    </a:solidFill>
                  </a:tcPr>
                </a:tc>
                <a:tc>
                  <a:txBody>
                    <a:bodyPr/>
                    <a:lstStyle/>
                    <a:p>
                      <a:pPr algn="ctr"/>
                      <a:r>
                        <a:rPr lang="fa-IR" sz="1600" b="1" dirty="0" smtClean="0">
                          <a:cs typeface="B Nazanin" pitchFamily="2" charset="-78"/>
                        </a:rPr>
                        <a:t>تعداد واحد</a:t>
                      </a:r>
                      <a:endParaRPr lang="en-US" sz="1600" b="1" dirty="0">
                        <a:cs typeface="B Nazanin" pitchFamily="2" charset="-78"/>
                      </a:endParaRPr>
                    </a:p>
                  </a:txBody>
                  <a:tcPr anchor="ctr" anchorCtr="1">
                    <a:solidFill>
                      <a:schemeClr val="accent5">
                        <a:lumMod val="40000"/>
                        <a:lumOff val="60000"/>
                      </a:schemeClr>
                    </a:solidFill>
                  </a:tcPr>
                </a:tc>
                <a:tc>
                  <a:txBody>
                    <a:bodyPr/>
                    <a:lstStyle/>
                    <a:p>
                      <a:pPr algn="ctr"/>
                      <a:endParaRPr lang="fa-IR" sz="1600" b="1" dirty="0" smtClean="0">
                        <a:cs typeface="B Nazanin" pitchFamily="2" charset="-78"/>
                      </a:endParaRPr>
                    </a:p>
                    <a:p>
                      <a:pPr algn="ctr"/>
                      <a:r>
                        <a:rPr lang="fa-IR" sz="1600" b="1" dirty="0" smtClean="0">
                          <a:cs typeface="B Nazanin" pitchFamily="2" charset="-78"/>
                        </a:rPr>
                        <a:t>نوع نیروگاه</a:t>
                      </a:r>
                      <a:endParaRPr lang="en-US" sz="1600" b="1" dirty="0">
                        <a:cs typeface="B Nazanin" pitchFamily="2" charset="-78"/>
                      </a:endParaRPr>
                    </a:p>
                  </a:txBody>
                  <a:tcPr anchor="ctr" anchorCtr="1">
                    <a:solidFill>
                      <a:schemeClr val="accent5">
                        <a:lumMod val="40000"/>
                        <a:lumOff val="60000"/>
                      </a:schemeClr>
                    </a:solidFill>
                  </a:tcPr>
                </a:tc>
                <a:tc vMerge="1">
                  <a:txBody>
                    <a:bodyPr/>
                    <a:lstStyle/>
                    <a:p>
                      <a:endParaRPr lang="en-US" dirty="0">
                        <a:cs typeface="B Nazanin" pitchFamily="2" charset="-78"/>
                      </a:endParaRPr>
                    </a:p>
                  </a:txBody>
                  <a:tcPr/>
                </a:tc>
              </a:tr>
              <a:tr h="368300">
                <a:tc rowSpan="2">
                  <a:txBody>
                    <a:bodyPr/>
                    <a:lstStyle/>
                    <a:p>
                      <a:pPr algn="ctr"/>
                      <a:r>
                        <a:rPr lang="fa-IR" sz="2000" dirty="0" smtClean="0">
                          <a:cs typeface="B Nazanin" pitchFamily="2" charset="-78"/>
                        </a:rPr>
                        <a:t>214</a:t>
                      </a:r>
                      <a:endParaRPr lang="en-US" sz="2000" dirty="0">
                        <a:cs typeface="B Nazanin" pitchFamily="2" charset="-78"/>
                      </a:endParaRPr>
                    </a:p>
                  </a:txBody>
                  <a:tcPr anchor="ctr" anchorCtr="1"/>
                </a:tc>
                <a:tc rowSpan="2">
                  <a:txBody>
                    <a:bodyPr/>
                    <a:lstStyle/>
                    <a:p>
                      <a:pPr algn="ctr"/>
                      <a:r>
                        <a:rPr lang="fa-IR" sz="2000" dirty="0" smtClean="0">
                          <a:cs typeface="B Nazanin" pitchFamily="2" charset="-78"/>
                        </a:rPr>
                        <a:t>0</a:t>
                      </a:r>
                      <a:endParaRPr lang="en-US" sz="2000" dirty="0">
                        <a:cs typeface="B Nazanin" pitchFamily="2" charset="-78"/>
                      </a:endParaRPr>
                    </a:p>
                  </a:txBody>
                  <a:tcPr anchor="ctr" anchorCtr="1"/>
                </a:tc>
                <a:tc>
                  <a:txBody>
                    <a:bodyPr/>
                    <a:lstStyle/>
                    <a:p>
                      <a:pPr algn="ctr"/>
                      <a:r>
                        <a:rPr lang="fa-IR" sz="1800" dirty="0" smtClean="0">
                          <a:cs typeface="B Nazanin" pitchFamily="2" charset="-78"/>
                        </a:rPr>
                        <a:t>95-94</a:t>
                      </a:r>
                      <a:endParaRPr lang="en-US" sz="1800" dirty="0">
                        <a:cs typeface="B Nazanin" pitchFamily="2" charset="-78"/>
                      </a:endParaRPr>
                    </a:p>
                  </a:txBody>
                  <a:tcPr anchor="ctr" anchorCtr="1"/>
                </a:tc>
                <a:tc>
                  <a:txBody>
                    <a:bodyPr/>
                    <a:lstStyle/>
                    <a:p>
                      <a:pPr algn="ctr"/>
                      <a:r>
                        <a:rPr lang="fa-IR" sz="1800" dirty="0" smtClean="0">
                          <a:cs typeface="B Nazanin" pitchFamily="2" charset="-78"/>
                        </a:rPr>
                        <a:t>در دست احداث</a:t>
                      </a:r>
                      <a:endParaRPr lang="en-US" sz="1800" dirty="0">
                        <a:cs typeface="B Nazanin" pitchFamily="2" charset="-78"/>
                      </a:endParaRPr>
                    </a:p>
                  </a:txBody>
                  <a:tcPr anchor="ctr" anchorCtr="1"/>
                </a:tc>
                <a:tc>
                  <a:txBody>
                    <a:bodyPr/>
                    <a:lstStyle/>
                    <a:p>
                      <a:pPr algn="ctr"/>
                      <a:r>
                        <a:rPr lang="fa-IR" sz="2000" dirty="0" smtClean="0">
                          <a:cs typeface="B Nazanin" pitchFamily="2" charset="-78"/>
                        </a:rPr>
                        <a:t>648</a:t>
                      </a:r>
                      <a:endParaRPr lang="en-US" sz="2000" dirty="0">
                        <a:cs typeface="B Nazanin" pitchFamily="2" charset="-78"/>
                      </a:endParaRPr>
                    </a:p>
                  </a:txBody>
                  <a:tcPr anchor="ctr" anchorCtr="1"/>
                </a:tc>
                <a:tc>
                  <a:txBody>
                    <a:bodyPr/>
                    <a:lstStyle/>
                    <a:p>
                      <a:pPr algn="ctr"/>
                      <a:r>
                        <a:rPr lang="fa-IR" sz="2000" dirty="0" smtClean="0">
                          <a:cs typeface="B Nazanin" pitchFamily="2" charset="-78"/>
                        </a:rPr>
                        <a:t>162</a:t>
                      </a:r>
                      <a:endParaRPr lang="en-US" sz="2000" dirty="0">
                        <a:cs typeface="B Nazanin" pitchFamily="2" charset="-78"/>
                      </a:endParaRPr>
                    </a:p>
                  </a:txBody>
                  <a:tcPr anchor="ctr" anchorCtr="1"/>
                </a:tc>
                <a:tc>
                  <a:txBody>
                    <a:bodyPr/>
                    <a:lstStyle/>
                    <a:p>
                      <a:pPr algn="ctr"/>
                      <a:r>
                        <a:rPr lang="fa-IR" sz="2000" dirty="0" smtClean="0">
                          <a:cs typeface="B Nazanin" pitchFamily="2" charset="-78"/>
                        </a:rPr>
                        <a:t>4</a:t>
                      </a:r>
                      <a:endParaRPr lang="en-US" sz="2000" dirty="0">
                        <a:cs typeface="B Nazanin" pitchFamily="2" charset="-78"/>
                      </a:endParaRPr>
                    </a:p>
                  </a:txBody>
                  <a:tcPr anchor="ctr" anchorCtr="1"/>
                </a:tc>
                <a:tc>
                  <a:txBody>
                    <a:bodyPr/>
                    <a:lstStyle/>
                    <a:p>
                      <a:pPr algn="ctr"/>
                      <a:r>
                        <a:rPr lang="fa-IR" sz="1800" dirty="0" smtClean="0">
                          <a:cs typeface="B Nazanin" pitchFamily="2" charset="-78"/>
                        </a:rPr>
                        <a:t>سیکل- گاز</a:t>
                      </a:r>
                      <a:endParaRPr lang="en-US" sz="1800" dirty="0">
                        <a:cs typeface="B Nazanin" pitchFamily="2" charset="-78"/>
                      </a:endParaRPr>
                    </a:p>
                  </a:txBody>
                  <a:tcPr anchor="ctr" anchorCtr="1"/>
                </a:tc>
                <a:tc rowSpan="2">
                  <a:txBody>
                    <a:bodyPr/>
                    <a:lstStyle/>
                    <a:p>
                      <a:pPr algn="ctr"/>
                      <a:r>
                        <a:rPr lang="fa-IR" sz="1800" dirty="0" smtClean="0">
                          <a:cs typeface="B Nazanin" pitchFamily="2" charset="-78"/>
                        </a:rPr>
                        <a:t>سربندر</a:t>
                      </a:r>
                      <a:r>
                        <a:rPr lang="fa-IR" sz="1800" baseline="0" dirty="0" smtClean="0">
                          <a:cs typeface="B Nazanin" pitchFamily="2" charset="-78"/>
                        </a:rPr>
                        <a:t> ماهشهر</a:t>
                      </a:r>
                      <a:endParaRPr lang="en-US" sz="1800" dirty="0">
                        <a:cs typeface="B Nazanin" pitchFamily="2" charset="-78"/>
                      </a:endParaRPr>
                    </a:p>
                  </a:txBody>
                  <a:tcPr anchor="ctr" anchorCtr="1"/>
                </a:tc>
              </a:tr>
              <a:tr h="368300">
                <a:tc vMerge="1">
                  <a:txBody>
                    <a:bodyPr/>
                    <a:lstStyle/>
                    <a:p>
                      <a:endParaRPr lang="en-US" dirty="0">
                        <a:cs typeface="B Nazanin" pitchFamily="2" charset="-78"/>
                      </a:endParaRPr>
                    </a:p>
                  </a:txBody>
                  <a:tcPr/>
                </a:tc>
                <a:tc vMerge="1">
                  <a:txBody>
                    <a:bodyPr/>
                    <a:lstStyle/>
                    <a:p>
                      <a:endParaRPr lang="en-US" dirty="0">
                        <a:cs typeface="B Nazanin" pitchFamily="2" charset="-78"/>
                      </a:endParaRPr>
                    </a:p>
                  </a:txBody>
                  <a:tcPr/>
                </a:tc>
                <a:tc>
                  <a:txBody>
                    <a:bodyPr/>
                    <a:lstStyle/>
                    <a:p>
                      <a:pPr algn="ctr"/>
                      <a:r>
                        <a:rPr lang="fa-IR" sz="1800" dirty="0" smtClean="0">
                          <a:cs typeface="B Nazanin" pitchFamily="2" charset="-78"/>
                        </a:rPr>
                        <a:t>97-96</a:t>
                      </a:r>
                      <a:endParaRPr lang="en-US" sz="1800" dirty="0">
                        <a:cs typeface="B Nazanin" pitchFamily="2" charset="-78"/>
                      </a:endParaRPr>
                    </a:p>
                  </a:txBody>
                  <a:tcPr anchor="ctr" anchorCtr="1"/>
                </a:tc>
                <a:tc>
                  <a:txBody>
                    <a:bodyPr/>
                    <a:lstStyle/>
                    <a:p>
                      <a:pPr algn="ctr"/>
                      <a:r>
                        <a:rPr lang="fa-IR" sz="1800" dirty="0" smtClean="0">
                          <a:cs typeface="B Nazanin" pitchFamily="2" charset="-78"/>
                        </a:rPr>
                        <a:t>برنامه ریزی شده</a:t>
                      </a:r>
                      <a:endParaRPr lang="en-US" sz="1800" dirty="0">
                        <a:cs typeface="B Nazanin" pitchFamily="2" charset="-78"/>
                      </a:endParaRPr>
                    </a:p>
                  </a:txBody>
                  <a:tcPr anchor="ctr" anchorCtr="1"/>
                </a:tc>
                <a:tc>
                  <a:txBody>
                    <a:bodyPr/>
                    <a:lstStyle/>
                    <a:p>
                      <a:pPr algn="ctr"/>
                      <a:r>
                        <a:rPr lang="fa-IR" sz="2000" dirty="0" smtClean="0">
                          <a:cs typeface="B Nazanin" pitchFamily="2" charset="-78"/>
                        </a:rPr>
                        <a:t>320</a:t>
                      </a:r>
                      <a:endParaRPr lang="en-US" sz="2000" dirty="0">
                        <a:cs typeface="B Nazanin" pitchFamily="2" charset="-78"/>
                      </a:endParaRPr>
                    </a:p>
                  </a:txBody>
                  <a:tcPr anchor="ctr" anchorCtr="1"/>
                </a:tc>
                <a:tc>
                  <a:txBody>
                    <a:bodyPr/>
                    <a:lstStyle/>
                    <a:p>
                      <a:pPr algn="ctr"/>
                      <a:r>
                        <a:rPr lang="fa-IR" sz="2000" dirty="0" smtClean="0">
                          <a:cs typeface="B Nazanin" pitchFamily="2" charset="-78"/>
                        </a:rPr>
                        <a:t>160</a:t>
                      </a:r>
                      <a:endParaRPr lang="en-US" sz="2000" dirty="0">
                        <a:cs typeface="B Nazanin" pitchFamily="2" charset="-78"/>
                      </a:endParaRPr>
                    </a:p>
                  </a:txBody>
                  <a:tcPr anchor="ctr" anchorCtr="1"/>
                </a:tc>
                <a:tc>
                  <a:txBody>
                    <a:bodyPr/>
                    <a:lstStyle/>
                    <a:p>
                      <a:pPr algn="ctr"/>
                      <a:r>
                        <a:rPr lang="fa-IR" sz="2000" dirty="0" smtClean="0">
                          <a:cs typeface="B Nazanin" pitchFamily="2" charset="-78"/>
                        </a:rPr>
                        <a:t>2</a:t>
                      </a:r>
                      <a:endParaRPr lang="en-US" sz="2000" dirty="0">
                        <a:cs typeface="B Nazanin" pitchFamily="2" charset="-78"/>
                      </a:endParaRPr>
                    </a:p>
                  </a:txBody>
                  <a:tcPr anchor="ctr" anchorCtr="1"/>
                </a:tc>
                <a:tc>
                  <a:txBody>
                    <a:bodyPr/>
                    <a:lstStyle/>
                    <a:p>
                      <a:pPr algn="ctr"/>
                      <a:r>
                        <a:rPr lang="fa-IR" sz="1800" dirty="0" smtClean="0">
                          <a:cs typeface="B Nazanin" pitchFamily="2" charset="-78"/>
                        </a:rPr>
                        <a:t>سیکل- بخار</a:t>
                      </a:r>
                      <a:endParaRPr lang="en-US" sz="1800" dirty="0">
                        <a:cs typeface="B Nazanin" pitchFamily="2" charset="-78"/>
                      </a:endParaRPr>
                    </a:p>
                  </a:txBody>
                  <a:tcPr anchor="ctr" anchorCtr="1"/>
                </a:tc>
                <a:tc vMerge="1">
                  <a:txBody>
                    <a:bodyPr/>
                    <a:lstStyle/>
                    <a:p>
                      <a:endParaRPr lang="en-US" dirty="0">
                        <a:cs typeface="B Nazanin" pitchFamily="2" charset="-78"/>
                      </a:endParaRPr>
                    </a:p>
                  </a:txBody>
                  <a:tcPr/>
                </a:tc>
              </a:tr>
              <a:tr h="368300">
                <a:tc>
                  <a:txBody>
                    <a:bodyPr/>
                    <a:lstStyle/>
                    <a:p>
                      <a:pPr algn="ctr"/>
                      <a:r>
                        <a:rPr lang="fa-IR" sz="2000" dirty="0" smtClean="0">
                          <a:cs typeface="B Nazanin" pitchFamily="2" charset="-78"/>
                        </a:rPr>
                        <a:t>132</a:t>
                      </a:r>
                      <a:endParaRPr lang="en-US" sz="2000" dirty="0">
                        <a:cs typeface="B Nazanin" pitchFamily="2" charset="-78"/>
                      </a:endParaRPr>
                    </a:p>
                  </a:txBody>
                  <a:tcPr anchor="ctr" anchorCtr="1"/>
                </a:tc>
                <a:tc>
                  <a:txBody>
                    <a:bodyPr/>
                    <a:lstStyle/>
                    <a:p>
                      <a:pPr algn="ctr"/>
                      <a:r>
                        <a:rPr lang="fa-IR" sz="2000" dirty="0" smtClean="0">
                          <a:cs typeface="B Nazanin" pitchFamily="2" charset="-78"/>
                        </a:rPr>
                        <a:t>132</a:t>
                      </a:r>
                      <a:endParaRPr lang="en-US" sz="2000" dirty="0">
                        <a:cs typeface="B Nazanin" pitchFamily="2" charset="-78"/>
                      </a:endParaRPr>
                    </a:p>
                  </a:txBody>
                  <a:tcPr anchor="ctr" anchorCtr="1"/>
                </a:tc>
                <a:tc>
                  <a:txBody>
                    <a:bodyPr/>
                    <a:lstStyle/>
                    <a:p>
                      <a:pPr algn="ctr"/>
                      <a:r>
                        <a:rPr lang="fa-IR" sz="1800" dirty="0" smtClean="0">
                          <a:cs typeface="B Nazanin" pitchFamily="2" charset="-78"/>
                        </a:rPr>
                        <a:t>70-69</a:t>
                      </a:r>
                      <a:endParaRPr lang="en-US" sz="1800" dirty="0">
                        <a:cs typeface="B Nazanin" pitchFamily="2" charset="-78"/>
                      </a:endParaRPr>
                    </a:p>
                  </a:txBody>
                  <a:tcPr anchor="ctr" anchorCtr="1"/>
                </a:tc>
                <a:tc>
                  <a:txBody>
                    <a:bodyPr/>
                    <a:lstStyle/>
                    <a:p>
                      <a:pPr algn="ctr"/>
                      <a:r>
                        <a:rPr lang="fa-IR" sz="1800" dirty="0" smtClean="0">
                          <a:cs typeface="B Nazanin" pitchFamily="2" charset="-78"/>
                        </a:rPr>
                        <a:t>موجود</a:t>
                      </a:r>
                      <a:endParaRPr lang="en-US" sz="1800" dirty="0">
                        <a:cs typeface="B Nazanin" pitchFamily="2" charset="-78"/>
                      </a:endParaRPr>
                    </a:p>
                  </a:txBody>
                  <a:tcPr anchor="ctr" anchorCtr="1"/>
                </a:tc>
                <a:tc>
                  <a:txBody>
                    <a:bodyPr/>
                    <a:lstStyle/>
                    <a:p>
                      <a:pPr algn="ctr"/>
                      <a:r>
                        <a:rPr lang="fa-IR" sz="2000" dirty="0" smtClean="0">
                          <a:cs typeface="B Nazanin" pitchFamily="2" charset="-78"/>
                        </a:rPr>
                        <a:t>328</a:t>
                      </a:r>
                      <a:endParaRPr lang="en-US" sz="2000" dirty="0">
                        <a:cs typeface="B Nazanin" pitchFamily="2" charset="-78"/>
                      </a:endParaRPr>
                    </a:p>
                  </a:txBody>
                  <a:tcPr anchor="ctr" anchorCtr="1"/>
                </a:tc>
                <a:tc>
                  <a:txBody>
                    <a:bodyPr/>
                    <a:lstStyle/>
                    <a:p>
                      <a:pPr algn="ctr"/>
                      <a:r>
                        <a:rPr lang="fa-IR" sz="2000" dirty="0" smtClean="0">
                          <a:cs typeface="B Nazanin" pitchFamily="2" charset="-78"/>
                        </a:rPr>
                        <a:t>82</a:t>
                      </a:r>
                      <a:endParaRPr lang="en-US" sz="2000" dirty="0">
                        <a:cs typeface="B Nazanin" pitchFamily="2" charset="-78"/>
                      </a:endParaRPr>
                    </a:p>
                  </a:txBody>
                  <a:tcPr anchor="ctr" anchorCtr="1"/>
                </a:tc>
                <a:tc>
                  <a:txBody>
                    <a:bodyPr/>
                    <a:lstStyle/>
                    <a:p>
                      <a:pPr algn="ctr"/>
                      <a:r>
                        <a:rPr lang="fa-IR" sz="2000" dirty="0" smtClean="0">
                          <a:cs typeface="B Nazanin" pitchFamily="2" charset="-78"/>
                        </a:rPr>
                        <a:t>4</a:t>
                      </a:r>
                      <a:endParaRPr lang="en-US" sz="2000" dirty="0">
                        <a:cs typeface="B Nazanin" pitchFamily="2" charset="-78"/>
                      </a:endParaRPr>
                    </a:p>
                  </a:txBody>
                  <a:tcPr anchor="ctr" anchorCtr="1"/>
                </a:tc>
                <a:tc>
                  <a:txBody>
                    <a:bodyPr/>
                    <a:lstStyle/>
                    <a:p>
                      <a:pPr algn="ctr"/>
                      <a:r>
                        <a:rPr lang="fa-IR" sz="1800" dirty="0" smtClean="0">
                          <a:cs typeface="B Nazanin" pitchFamily="2" charset="-78"/>
                        </a:rPr>
                        <a:t>گازی</a:t>
                      </a:r>
                      <a:endParaRPr lang="en-US" sz="1800" dirty="0">
                        <a:cs typeface="B Nazanin" pitchFamily="2" charset="-78"/>
                      </a:endParaRPr>
                    </a:p>
                  </a:txBody>
                  <a:tcPr anchor="ctr" anchorCtr="1"/>
                </a:tc>
                <a:tc>
                  <a:txBody>
                    <a:bodyPr/>
                    <a:lstStyle/>
                    <a:p>
                      <a:pPr algn="ctr"/>
                      <a:r>
                        <a:rPr lang="fa-IR" sz="1800" dirty="0" smtClean="0">
                          <a:cs typeface="B Nazanin" pitchFamily="2" charset="-78"/>
                        </a:rPr>
                        <a:t>پتروشیمی بندر</a:t>
                      </a:r>
                      <a:r>
                        <a:rPr lang="fa-IR" sz="1800" baseline="0" dirty="0" smtClean="0">
                          <a:cs typeface="B Nazanin" pitchFamily="2" charset="-78"/>
                        </a:rPr>
                        <a:t> امام</a:t>
                      </a:r>
                      <a:endParaRPr lang="en-US" sz="1800" dirty="0">
                        <a:cs typeface="B Nazanin" pitchFamily="2" charset="-78"/>
                      </a:endParaRPr>
                    </a:p>
                  </a:txBody>
                  <a:tcPr anchor="ctr" anchorCtr="1"/>
                </a:tc>
              </a:tr>
              <a:tr h="368300">
                <a:tc>
                  <a:txBody>
                    <a:bodyPr/>
                    <a:lstStyle/>
                    <a:p>
                      <a:pPr algn="ctr"/>
                      <a:r>
                        <a:rPr lang="fa-IR" sz="2000" dirty="0" smtClean="0">
                          <a:cs typeface="B Nazanin" pitchFamily="2" charset="-78"/>
                        </a:rPr>
                        <a:t>25</a:t>
                      </a:r>
                      <a:endParaRPr lang="en-US" sz="2000" dirty="0">
                        <a:cs typeface="B Nazanin" pitchFamily="2" charset="-78"/>
                      </a:endParaRPr>
                    </a:p>
                  </a:txBody>
                  <a:tcPr anchor="ctr" anchorCtr="1"/>
                </a:tc>
                <a:tc>
                  <a:txBody>
                    <a:bodyPr/>
                    <a:lstStyle/>
                    <a:p>
                      <a:pPr algn="ctr"/>
                      <a:r>
                        <a:rPr lang="fa-IR" sz="2000" dirty="0" smtClean="0">
                          <a:cs typeface="B Nazanin" pitchFamily="2" charset="-78"/>
                        </a:rPr>
                        <a:t>25</a:t>
                      </a:r>
                      <a:endParaRPr lang="en-US" sz="2000" dirty="0">
                        <a:cs typeface="B Nazanin" pitchFamily="2" charset="-78"/>
                      </a:endParaRPr>
                    </a:p>
                  </a:txBody>
                  <a:tcPr anchor="ctr" anchorCtr="1"/>
                </a:tc>
                <a:tc>
                  <a:txBody>
                    <a:bodyPr/>
                    <a:lstStyle/>
                    <a:p>
                      <a:pPr algn="ctr"/>
                      <a:r>
                        <a:rPr lang="fa-IR" sz="1800" dirty="0" smtClean="0">
                          <a:cs typeface="B Nazanin" pitchFamily="2" charset="-78"/>
                        </a:rPr>
                        <a:t>58-49</a:t>
                      </a:r>
                      <a:endParaRPr lang="en-US" sz="1800" dirty="0">
                        <a:cs typeface="B Nazanin" pitchFamily="2" charset="-78"/>
                      </a:endParaRPr>
                    </a:p>
                  </a:txBody>
                  <a:tcPr anchor="ctr" anchorCtr="1"/>
                </a:tc>
                <a:tc>
                  <a:txBody>
                    <a:bodyPr/>
                    <a:lstStyle/>
                    <a:p>
                      <a:pPr algn="ctr"/>
                      <a:r>
                        <a:rPr lang="fa-IR" sz="1800" dirty="0" smtClean="0">
                          <a:cs typeface="B Nazanin" pitchFamily="2" charset="-78"/>
                        </a:rPr>
                        <a:t>موجود</a:t>
                      </a:r>
                      <a:endParaRPr lang="en-US" sz="1800" dirty="0">
                        <a:cs typeface="B Nazanin" pitchFamily="2" charset="-78"/>
                      </a:endParaRPr>
                    </a:p>
                  </a:txBody>
                  <a:tcPr anchor="ctr" anchorCtr="1"/>
                </a:tc>
                <a:tc>
                  <a:txBody>
                    <a:bodyPr/>
                    <a:lstStyle/>
                    <a:p>
                      <a:pPr algn="ctr"/>
                      <a:r>
                        <a:rPr lang="fa-IR" sz="2000" dirty="0" smtClean="0">
                          <a:cs typeface="B Nazanin" pitchFamily="2" charset="-78"/>
                        </a:rPr>
                        <a:t>70</a:t>
                      </a:r>
                      <a:endParaRPr lang="en-US" sz="2000" dirty="0">
                        <a:cs typeface="B Nazanin" pitchFamily="2" charset="-78"/>
                      </a:endParaRPr>
                    </a:p>
                  </a:txBody>
                  <a:tcPr anchor="ctr" anchorCtr="1"/>
                </a:tc>
                <a:tc>
                  <a:txBody>
                    <a:bodyPr/>
                    <a:lstStyle/>
                    <a:p>
                      <a:pPr algn="ctr"/>
                      <a:r>
                        <a:rPr lang="fa-IR" sz="2000" dirty="0" smtClean="0">
                          <a:cs typeface="B Nazanin" pitchFamily="2" charset="-78"/>
                        </a:rPr>
                        <a:t>14</a:t>
                      </a:r>
                      <a:endParaRPr lang="en-US" sz="2000" dirty="0">
                        <a:cs typeface="B Nazanin" pitchFamily="2" charset="-78"/>
                      </a:endParaRPr>
                    </a:p>
                  </a:txBody>
                  <a:tcPr anchor="ctr" anchorCtr="1"/>
                </a:tc>
                <a:tc>
                  <a:txBody>
                    <a:bodyPr/>
                    <a:lstStyle/>
                    <a:p>
                      <a:pPr algn="ctr"/>
                      <a:r>
                        <a:rPr lang="fa-IR" sz="2000" dirty="0" smtClean="0">
                          <a:cs typeface="B Nazanin" pitchFamily="2" charset="-78"/>
                        </a:rPr>
                        <a:t>5</a:t>
                      </a:r>
                      <a:endParaRPr lang="en-US" sz="2000" dirty="0">
                        <a:cs typeface="B Nazanin" pitchFamily="2" charset="-78"/>
                      </a:endParaRPr>
                    </a:p>
                  </a:txBody>
                  <a:tcPr anchor="ctr" anchorCtr="1"/>
                </a:tc>
                <a:tc>
                  <a:txBody>
                    <a:bodyPr/>
                    <a:lstStyle/>
                    <a:p>
                      <a:pPr algn="ctr"/>
                      <a:r>
                        <a:rPr lang="fa-IR" sz="1800" dirty="0" smtClean="0">
                          <a:cs typeface="B Nazanin" pitchFamily="2" charset="-78"/>
                        </a:rPr>
                        <a:t>گازی</a:t>
                      </a:r>
                      <a:endParaRPr lang="en-US" sz="1800" dirty="0">
                        <a:cs typeface="B Nazanin" pitchFamily="2" charset="-78"/>
                      </a:endParaRPr>
                    </a:p>
                  </a:txBody>
                  <a:tcPr anchor="ctr" anchorCtr="1"/>
                </a:tc>
                <a:tc>
                  <a:txBody>
                    <a:bodyPr/>
                    <a:lstStyle/>
                    <a:p>
                      <a:pPr algn="ctr"/>
                      <a:r>
                        <a:rPr lang="fa-IR" sz="1800" dirty="0" smtClean="0">
                          <a:cs typeface="B Nazanin" pitchFamily="2" charset="-78"/>
                        </a:rPr>
                        <a:t>پتروشیمی رازی</a:t>
                      </a:r>
                      <a:endParaRPr lang="en-US" sz="1800" dirty="0">
                        <a:cs typeface="B Nazanin" pitchFamily="2" charset="-78"/>
                      </a:endParaRPr>
                    </a:p>
                  </a:txBody>
                  <a:tcPr anchor="ctr" anchorCtr="1"/>
                </a:tc>
              </a:tr>
            </a:tbl>
          </a:graphicData>
        </a:graphic>
      </p:graphicFrame>
      <p:sp>
        <p:nvSpPr>
          <p:cNvPr id="6" name="Slide Number Placeholder 5"/>
          <p:cNvSpPr>
            <a:spLocks noGrp="1"/>
          </p:cNvSpPr>
          <p:nvPr>
            <p:ph type="sldNum" sz="quarter" idx="12"/>
          </p:nvPr>
        </p:nvSpPr>
        <p:spPr/>
        <p:txBody>
          <a:bodyPr/>
          <a:lstStyle/>
          <a:p>
            <a:pPr algn="ctr"/>
            <a:fld id="{6F42FDE4-A7DD-41A7-A0A6-9B649FB43336}" type="slidenum">
              <a:rPr kumimoji="0" lang="en-US" smtClean="0">
                <a:solidFill>
                  <a:schemeClr val="tx1"/>
                </a:solidFill>
                <a:latin typeface="Badr-s" pitchFamily="2" charset="2"/>
              </a:rPr>
              <a:pPr algn="ctr"/>
              <a:t>31</a:t>
            </a:fld>
            <a:endParaRPr kumimoji="0" lang="en-US" dirty="0">
              <a:solidFill>
                <a:schemeClr val="tx1"/>
              </a:solidFill>
              <a:latin typeface="Badr-s" pitchFamily="2" charset="2"/>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10600" cy="838200"/>
          </a:xfrm>
        </p:spPr>
        <p:txBody>
          <a:bodyPr>
            <a:noAutofit/>
          </a:bodyPr>
          <a:lstStyle/>
          <a:p>
            <a:pPr algn="just" rtl="1">
              <a:lnSpc>
                <a:spcPct val="80000"/>
              </a:lnSpc>
            </a:pPr>
            <a:r>
              <a:rPr lang="fa-IR" sz="3600" dirty="0" smtClean="0">
                <a:solidFill>
                  <a:schemeClr val="tx1"/>
                </a:solidFill>
                <a:cs typeface="B Nazanin" pitchFamily="2" charset="-78"/>
              </a:rPr>
              <a:t>برآورد</a:t>
            </a:r>
            <a:r>
              <a:rPr lang="en-US" sz="3600" dirty="0" smtClean="0">
                <a:solidFill>
                  <a:schemeClr val="tx1"/>
                </a:solidFill>
                <a:cs typeface="B Nazanin" pitchFamily="2" charset="-78"/>
              </a:rPr>
              <a:t> </a:t>
            </a:r>
            <a:r>
              <a:rPr lang="fa-IR" sz="3600" dirty="0" smtClean="0">
                <a:solidFill>
                  <a:schemeClr val="tx1"/>
                </a:solidFill>
                <a:cs typeface="B Nazanin" pitchFamily="2" charset="-78"/>
              </a:rPr>
              <a:t>آب شیرین قابل تولید در نیروگاه‌های موجود و برنامه‌ریزی‌شده (بخش خصوصی)</a:t>
            </a:r>
            <a:endParaRPr lang="en-US" sz="3600" dirty="0"/>
          </a:p>
        </p:txBody>
      </p:sp>
      <p:graphicFrame>
        <p:nvGraphicFramePr>
          <p:cNvPr id="5" name="Content Placeholder 4"/>
          <p:cNvGraphicFramePr>
            <a:graphicFrameLocks noGrp="1"/>
          </p:cNvGraphicFramePr>
          <p:nvPr>
            <p:ph idx="1"/>
          </p:nvPr>
        </p:nvGraphicFramePr>
        <p:xfrm>
          <a:off x="304800" y="1828800"/>
          <a:ext cx="8409461" cy="4268484"/>
        </p:xfrm>
        <a:graphic>
          <a:graphicData uri="http://schemas.openxmlformats.org/drawingml/2006/table">
            <a:tbl>
              <a:tblPr firstRow="1" bandRow="1">
                <a:tableStyleId>{5940675A-B579-460E-94D1-54222C63F5DA}</a:tableStyleId>
              </a:tblPr>
              <a:tblGrid>
                <a:gridCol w="914400"/>
                <a:gridCol w="853235"/>
                <a:gridCol w="906043"/>
                <a:gridCol w="1315553"/>
                <a:gridCol w="811936"/>
                <a:gridCol w="865096"/>
                <a:gridCol w="604072"/>
                <a:gridCol w="1015665"/>
                <a:gridCol w="1123461"/>
              </a:tblGrid>
              <a:tr h="640642">
                <a:tc gridSpan="2">
                  <a:txBody>
                    <a:bodyPr/>
                    <a:lstStyle/>
                    <a:p>
                      <a:pPr algn="ctr"/>
                      <a:r>
                        <a:rPr lang="fa-IR" sz="1600" b="1" dirty="0" smtClean="0">
                          <a:cs typeface="B Nazanin" pitchFamily="2" charset="-78"/>
                        </a:rPr>
                        <a:t>پتانسیل تولید آب شیرین (هزار مترمکعب در</a:t>
                      </a:r>
                      <a:r>
                        <a:rPr lang="fa-IR" sz="1600" b="1" baseline="0" dirty="0" smtClean="0">
                          <a:cs typeface="B Nazanin" pitchFamily="2" charset="-78"/>
                        </a:rPr>
                        <a:t> روز)</a:t>
                      </a:r>
                      <a:endParaRPr lang="en-US" sz="1600" b="1" dirty="0">
                        <a:cs typeface="B Nazanin" pitchFamily="2" charset="-78"/>
                      </a:endParaRPr>
                    </a:p>
                  </a:txBody>
                  <a:tcPr anchor="ctr" anchorCtr="1">
                    <a:solidFill>
                      <a:schemeClr val="accent5">
                        <a:lumMod val="40000"/>
                        <a:lumOff val="60000"/>
                      </a:schemeClr>
                    </a:solidFill>
                  </a:tcPr>
                </a:tc>
                <a:tc hMerge="1">
                  <a:txBody>
                    <a:bodyPr/>
                    <a:lstStyle/>
                    <a:p>
                      <a:endParaRPr lang="en-US" dirty="0">
                        <a:cs typeface="B Nazanin" pitchFamily="2" charset="-78"/>
                      </a:endParaRPr>
                    </a:p>
                  </a:txBody>
                  <a:tcPr/>
                </a:tc>
                <a:tc gridSpan="6">
                  <a:txBody>
                    <a:bodyPr/>
                    <a:lstStyle/>
                    <a:p>
                      <a:pPr algn="ctr"/>
                      <a:r>
                        <a:rPr lang="fa-IR" sz="1600" b="1" dirty="0" smtClean="0">
                          <a:cs typeface="B Nazanin" pitchFamily="2" charset="-78"/>
                        </a:rPr>
                        <a:t>مشخصات نیروگاه</a:t>
                      </a:r>
                      <a:endParaRPr lang="en-US" sz="1600" b="1" dirty="0">
                        <a:cs typeface="B Nazanin" pitchFamily="2" charset="-78"/>
                      </a:endParaRPr>
                    </a:p>
                  </a:txBody>
                  <a:tcPr anchor="ctr" anchorCtr="1">
                    <a:solidFill>
                      <a:schemeClr val="accent5">
                        <a:lumMod val="40000"/>
                        <a:lumOff val="60000"/>
                      </a:schemeClr>
                    </a:solidFill>
                  </a:tcPr>
                </a:tc>
                <a:tc hMerge="1">
                  <a:txBody>
                    <a:bodyPr/>
                    <a:lstStyle/>
                    <a:p>
                      <a:endParaRPr lang="en-US">
                        <a:cs typeface="B Nazanin" pitchFamily="2" charset="-78"/>
                      </a:endParaRPr>
                    </a:p>
                  </a:txBody>
                  <a:tcPr/>
                </a:tc>
                <a:tc hMerge="1">
                  <a:txBody>
                    <a:bodyPr/>
                    <a:lstStyle/>
                    <a:p>
                      <a:endParaRPr lang="en-US" dirty="0">
                        <a:cs typeface="B Nazanin" pitchFamily="2" charset="-78"/>
                      </a:endParaRPr>
                    </a:p>
                  </a:txBody>
                  <a:tcPr/>
                </a:tc>
                <a:tc hMerge="1">
                  <a:txBody>
                    <a:bodyPr/>
                    <a:lstStyle/>
                    <a:p>
                      <a:endParaRPr lang="en-US">
                        <a:cs typeface="B Nazanin" pitchFamily="2" charset="-78"/>
                      </a:endParaRPr>
                    </a:p>
                  </a:txBody>
                  <a:tcPr/>
                </a:tc>
                <a:tc hMerge="1">
                  <a:txBody>
                    <a:bodyPr/>
                    <a:lstStyle/>
                    <a:p>
                      <a:endParaRPr lang="en-US">
                        <a:cs typeface="B Nazanin" pitchFamily="2" charset="-78"/>
                      </a:endParaRPr>
                    </a:p>
                  </a:txBody>
                  <a:tcPr/>
                </a:tc>
                <a:tc hMerge="1">
                  <a:txBody>
                    <a:bodyPr/>
                    <a:lstStyle/>
                    <a:p>
                      <a:endParaRPr lang="en-US" dirty="0">
                        <a:cs typeface="B Nazanin" pitchFamily="2" charset="-78"/>
                      </a:endParaRPr>
                    </a:p>
                  </a:txBody>
                  <a:tcPr/>
                </a:tc>
                <a:tc rowSpan="2">
                  <a:txBody>
                    <a:bodyPr/>
                    <a:lstStyle/>
                    <a:p>
                      <a:pPr algn="ctr"/>
                      <a:r>
                        <a:rPr lang="fa-IR" sz="1600" b="1" dirty="0" smtClean="0">
                          <a:cs typeface="B Nazanin" pitchFamily="2" charset="-78"/>
                        </a:rPr>
                        <a:t>نام نیروگاه</a:t>
                      </a:r>
                      <a:endParaRPr lang="en-US" sz="1600" b="1" dirty="0">
                        <a:cs typeface="B Nazanin" pitchFamily="2" charset="-78"/>
                      </a:endParaRPr>
                    </a:p>
                  </a:txBody>
                  <a:tcPr anchor="ctr" anchorCtr="1">
                    <a:solidFill>
                      <a:schemeClr val="accent5">
                        <a:lumMod val="40000"/>
                        <a:lumOff val="60000"/>
                      </a:schemeClr>
                    </a:solidFill>
                  </a:tcPr>
                </a:tc>
              </a:tr>
              <a:tr h="798436">
                <a:tc>
                  <a:txBody>
                    <a:bodyPr/>
                    <a:lstStyle/>
                    <a:p>
                      <a:pPr algn="ctr"/>
                      <a:r>
                        <a:rPr lang="fa-IR" sz="1600" b="1" dirty="0" smtClean="0">
                          <a:cs typeface="B Nazanin" pitchFamily="2" charset="-78"/>
                        </a:rPr>
                        <a:t>1400</a:t>
                      </a:r>
                      <a:endParaRPr lang="en-US" sz="1600" b="1" dirty="0">
                        <a:cs typeface="B Nazanin" pitchFamily="2" charset="-78"/>
                      </a:endParaRPr>
                    </a:p>
                  </a:txBody>
                  <a:tcPr anchor="ctr" anchorCtr="1">
                    <a:solidFill>
                      <a:schemeClr val="accent5">
                        <a:lumMod val="40000"/>
                        <a:lumOff val="60000"/>
                      </a:schemeClr>
                    </a:solidFill>
                  </a:tcPr>
                </a:tc>
                <a:tc>
                  <a:txBody>
                    <a:bodyPr/>
                    <a:lstStyle/>
                    <a:p>
                      <a:pPr algn="ctr"/>
                      <a:r>
                        <a:rPr lang="fa-IR" sz="1600" b="1" dirty="0" smtClean="0">
                          <a:cs typeface="B Nazanin" pitchFamily="2" charset="-78"/>
                        </a:rPr>
                        <a:t>1395</a:t>
                      </a:r>
                      <a:endParaRPr lang="en-US" sz="1600" b="1" dirty="0">
                        <a:cs typeface="B Nazanin" pitchFamily="2" charset="-78"/>
                      </a:endParaRPr>
                    </a:p>
                  </a:txBody>
                  <a:tcPr anchor="ctr" anchorCtr="1">
                    <a:solidFill>
                      <a:schemeClr val="accent5">
                        <a:lumMod val="40000"/>
                        <a:lumOff val="60000"/>
                      </a:schemeClr>
                    </a:solidFill>
                  </a:tcPr>
                </a:tc>
                <a:tc>
                  <a:txBody>
                    <a:bodyPr/>
                    <a:lstStyle/>
                    <a:p>
                      <a:pPr algn="ctr"/>
                      <a:r>
                        <a:rPr lang="fa-IR" sz="1600" b="1" dirty="0" smtClean="0">
                          <a:cs typeface="B Nazanin" pitchFamily="2" charset="-78"/>
                        </a:rPr>
                        <a:t>سال  بهره برداری</a:t>
                      </a:r>
                      <a:endParaRPr lang="en-US" sz="1600" b="1" dirty="0">
                        <a:cs typeface="B Nazanin" pitchFamily="2" charset="-78"/>
                      </a:endParaRPr>
                    </a:p>
                  </a:txBody>
                  <a:tcPr anchor="ctr" anchorCtr="1">
                    <a:solidFill>
                      <a:schemeClr val="accent5">
                        <a:lumMod val="40000"/>
                        <a:lumOff val="60000"/>
                      </a:schemeClr>
                    </a:solidFill>
                  </a:tcPr>
                </a:tc>
                <a:tc>
                  <a:txBody>
                    <a:bodyPr/>
                    <a:lstStyle/>
                    <a:p>
                      <a:pPr algn="ctr" rtl="1"/>
                      <a:r>
                        <a:rPr lang="fa-IR" sz="1600" b="1" dirty="0" smtClean="0">
                          <a:cs typeface="B Nazanin" pitchFamily="2" charset="-78"/>
                        </a:rPr>
                        <a:t>وضعیت نیروگاه</a:t>
                      </a:r>
                    </a:p>
                  </a:txBody>
                  <a:tcPr anchor="ctr" anchorCtr="1">
                    <a:solidFill>
                      <a:schemeClr val="accent5">
                        <a:lumMod val="40000"/>
                        <a:lumOff val="60000"/>
                      </a:schemeClr>
                    </a:solidFill>
                  </a:tcPr>
                </a:tc>
                <a:tc>
                  <a:txBody>
                    <a:bodyPr/>
                    <a:lstStyle/>
                    <a:p>
                      <a:pPr algn="ctr" rtl="1"/>
                      <a:r>
                        <a:rPr lang="fa-IR" sz="1600" b="1" dirty="0" smtClean="0">
                          <a:cs typeface="B Nazanin" pitchFamily="2" charset="-78"/>
                        </a:rPr>
                        <a:t>ظرفیت کل </a:t>
                      </a:r>
                      <a:r>
                        <a:rPr lang="en-US" sz="1600" b="1" dirty="0" smtClean="0">
                          <a:cs typeface="B Nazanin" pitchFamily="2" charset="-78"/>
                        </a:rPr>
                        <a:t>(MW) </a:t>
                      </a:r>
                      <a:endParaRPr lang="en-US" sz="1600" b="1" dirty="0">
                        <a:cs typeface="B Nazanin" pitchFamily="2" charset="-78"/>
                      </a:endParaRPr>
                    </a:p>
                  </a:txBody>
                  <a:tcPr anchor="ctr" anchorCtr="1">
                    <a:solidFill>
                      <a:schemeClr val="accent5">
                        <a:lumMod val="40000"/>
                        <a:lumOff val="60000"/>
                      </a:schemeClr>
                    </a:solidFill>
                  </a:tcPr>
                </a:tc>
                <a:tc>
                  <a:txBody>
                    <a:bodyPr/>
                    <a:lstStyle/>
                    <a:p>
                      <a:pPr algn="ctr" rtl="1"/>
                      <a:r>
                        <a:rPr lang="fa-IR" sz="1600" b="1" dirty="0" smtClean="0">
                          <a:cs typeface="B Nazanin" pitchFamily="2" charset="-78"/>
                        </a:rPr>
                        <a:t>ظرفیت  واحد </a:t>
                      </a:r>
                      <a:r>
                        <a:rPr lang="en-US" sz="1600" b="1" dirty="0" smtClean="0">
                          <a:cs typeface="B Nazanin" pitchFamily="2" charset="-78"/>
                        </a:rPr>
                        <a:t>(MW)</a:t>
                      </a:r>
                      <a:endParaRPr lang="en-US" sz="1600" b="1" dirty="0">
                        <a:cs typeface="B Nazanin" pitchFamily="2" charset="-78"/>
                      </a:endParaRPr>
                    </a:p>
                  </a:txBody>
                  <a:tcPr anchor="ctr" anchorCtr="1">
                    <a:solidFill>
                      <a:schemeClr val="accent5">
                        <a:lumMod val="40000"/>
                        <a:lumOff val="60000"/>
                      </a:schemeClr>
                    </a:solidFill>
                  </a:tcPr>
                </a:tc>
                <a:tc>
                  <a:txBody>
                    <a:bodyPr/>
                    <a:lstStyle/>
                    <a:p>
                      <a:pPr algn="ctr"/>
                      <a:r>
                        <a:rPr lang="fa-IR" sz="1600" b="1" dirty="0" smtClean="0">
                          <a:cs typeface="B Nazanin" pitchFamily="2" charset="-78"/>
                        </a:rPr>
                        <a:t>تعداد واحد</a:t>
                      </a:r>
                      <a:endParaRPr lang="en-US" sz="1600" b="1" dirty="0">
                        <a:cs typeface="B Nazanin" pitchFamily="2" charset="-78"/>
                      </a:endParaRPr>
                    </a:p>
                  </a:txBody>
                  <a:tcPr anchor="ctr" anchorCtr="1">
                    <a:solidFill>
                      <a:schemeClr val="accent5">
                        <a:lumMod val="40000"/>
                        <a:lumOff val="60000"/>
                      </a:schemeClr>
                    </a:solidFill>
                  </a:tcPr>
                </a:tc>
                <a:tc>
                  <a:txBody>
                    <a:bodyPr/>
                    <a:lstStyle/>
                    <a:p>
                      <a:pPr algn="ctr" rtl="1"/>
                      <a:r>
                        <a:rPr lang="fa-IR" sz="1600" b="1" dirty="0" smtClean="0">
                          <a:cs typeface="B Nazanin" pitchFamily="2" charset="-78"/>
                        </a:rPr>
                        <a:t>نوع نیروگاه</a:t>
                      </a:r>
                      <a:endParaRPr lang="en-US" sz="1600" b="1" dirty="0">
                        <a:cs typeface="B Nazanin" pitchFamily="2" charset="-78"/>
                      </a:endParaRPr>
                    </a:p>
                  </a:txBody>
                  <a:tcPr anchor="ctr" anchorCtr="1">
                    <a:solidFill>
                      <a:schemeClr val="accent5">
                        <a:lumMod val="40000"/>
                        <a:lumOff val="60000"/>
                      </a:schemeClr>
                    </a:solidFill>
                  </a:tcPr>
                </a:tc>
                <a:tc vMerge="1">
                  <a:txBody>
                    <a:bodyPr/>
                    <a:lstStyle/>
                    <a:p>
                      <a:endParaRPr lang="en-US" dirty="0">
                        <a:cs typeface="B Nazanin" pitchFamily="2" charset="-78"/>
                      </a:endParaRPr>
                    </a:p>
                  </a:txBody>
                  <a:tcPr/>
                </a:tc>
              </a:tr>
              <a:tr h="366081">
                <a:tc rowSpan="2">
                  <a:txBody>
                    <a:bodyPr/>
                    <a:lstStyle/>
                    <a:p>
                      <a:pPr algn="ctr"/>
                      <a:r>
                        <a:rPr lang="fa-IR" sz="1800" dirty="0" smtClean="0">
                          <a:cs typeface="B Nazanin" pitchFamily="2" charset="-78"/>
                        </a:rPr>
                        <a:t>321</a:t>
                      </a:r>
                      <a:endParaRPr lang="en-US" sz="1800" dirty="0">
                        <a:cs typeface="B Nazanin" pitchFamily="2" charset="-78"/>
                      </a:endParaRPr>
                    </a:p>
                  </a:txBody>
                  <a:tcPr anchor="ctr" anchorCtr="1"/>
                </a:tc>
                <a:tc rowSpan="2">
                  <a:txBody>
                    <a:bodyPr/>
                    <a:lstStyle/>
                    <a:p>
                      <a:pPr algn="ctr"/>
                      <a:r>
                        <a:rPr lang="fa-IR" sz="1800" dirty="0" smtClean="0">
                          <a:cs typeface="B Nazanin" pitchFamily="2" charset="-78"/>
                        </a:rPr>
                        <a:t>0</a:t>
                      </a:r>
                      <a:endParaRPr lang="en-US" sz="1800" dirty="0">
                        <a:cs typeface="B Nazanin" pitchFamily="2" charset="-78"/>
                      </a:endParaRPr>
                    </a:p>
                  </a:txBody>
                  <a:tcPr anchor="ctr" anchorCtr="1"/>
                </a:tc>
                <a:tc>
                  <a:txBody>
                    <a:bodyPr/>
                    <a:lstStyle/>
                    <a:p>
                      <a:pPr algn="ctr"/>
                      <a:r>
                        <a:rPr lang="fa-IR" sz="1800" dirty="0" smtClean="0">
                          <a:cs typeface="B Nazanin" pitchFamily="2" charset="-78"/>
                        </a:rPr>
                        <a:t>92-87</a:t>
                      </a:r>
                      <a:endParaRPr lang="en-US" sz="1800" dirty="0">
                        <a:cs typeface="B Nazanin" pitchFamily="2" charset="-78"/>
                      </a:endParaRPr>
                    </a:p>
                  </a:txBody>
                  <a:tcPr anchor="ctr" anchorCtr="1"/>
                </a:tc>
                <a:tc>
                  <a:txBody>
                    <a:bodyPr/>
                    <a:lstStyle/>
                    <a:p>
                      <a:pPr algn="ctr"/>
                      <a:r>
                        <a:rPr lang="fa-IR" sz="1800" dirty="0" smtClean="0">
                          <a:cs typeface="B Nazanin" pitchFamily="2" charset="-78"/>
                        </a:rPr>
                        <a:t>موجود</a:t>
                      </a:r>
                      <a:endParaRPr lang="en-US" sz="1800" dirty="0">
                        <a:cs typeface="B Nazanin" pitchFamily="2" charset="-78"/>
                      </a:endParaRPr>
                    </a:p>
                  </a:txBody>
                  <a:tcPr anchor="ctr" anchorCtr="1"/>
                </a:tc>
                <a:tc>
                  <a:txBody>
                    <a:bodyPr/>
                    <a:lstStyle/>
                    <a:p>
                      <a:pPr algn="ctr"/>
                      <a:r>
                        <a:rPr lang="fa-IR" sz="1800" dirty="0" smtClean="0">
                          <a:cs typeface="B Nazanin" pitchFamily="2" charset="-78"/>
                        </a:rPr>
                        <a:t>972</a:t>
                      </a:r>
                      <a:endParaRPr lang="en-US" sz="1800" dirty="0">
                        <a:cs typeface="B Nazanin" pitchFamily="2" charset="-78"/>
                      </a:endParaRPr>
                    </a:p>
                  </a:txBody>
                  <a:tcPr anchor="ctr" anchorCtr="1"/>
                </a:tc>
                <a:tc>
                  <a:txBody>
                    <a:bodyPr/>
                    <a:lstStyle/>
                    <a:p>
                      <a:pPr algn="ctr"/>
                      <a:r>
                        <a:rPr lang="fa-IR" sz="1800" dirty="0" smtClean="0">
                          <a:cs typeface="B Nazanin" pitchFamily="2" charset="-78"/>
                        </a:rPr>
                        <a:t>162</a:t>
                      </a:r>
                      <a:endParaRPr lang="en-US" sz="1800" dirty="0">
                        <a:cs typeface="B Nazanin" pitchFamily="2" charset="-78"/>
                      </a:endParaRPr>
                    </a:p>
                  </a:txBody>
                  <a:tcPr anchor="ctr" anchorCtr="1"/>
                </a:tc>
                <a:tc>
                  <a:txBody>
                    <a:bodyPr/>
                    <a:lstStyle/>
                    <a:p>
                      <a:pPr algn="ctr"/>
                      <a:r>
                        <a:rPr lang="fa-IR" sz="1800" dirty="0" smtClean="0">
                          <a:cs typeface="B Nazanin" pitchFamily="2" charset="-78"/>
                        </a:rPr>
                        <a:t>6</a:t>
                      </a:r>
                      <a:endParaRPr lang="en-US" sz="1800" dirty="0">
                        <a:cs typeface="B Nazanin" pitchFamily="2" charset="-78"/>
                      </a:endParaRPr>
                    </a:p>
                  </a:txBody>
                  <a:tcPr anchor="ctr" anchorCtr="1"/>
                </a:tc>
                <a:tc>
                  <a:txBody>
                    <a:bodyPr/>
                    <a:lstStyle/>
                    <a:p>
                      <a:pPr algn="ctr"/>
                      <a:r>
                        <a:rPr lang="fa-IR" sz="1800" dirty="0" smtClean="0">
                          <a:cs typeface="B Nazanin" pitchFamily="2" charset="-78"/>
                        </a:rPr>
                        <a:t>سیکل-گاز</a:t>
                      </a:r>
                      <a:endParaRPr lang="en-US" sz="1800" dirty="0">
                        <a:cs typeface="B Nazanin" pitchFamily="2" charset="-78"/>
                      </a:endParaRPr>
                    </a:p>
                  </a:txBody>
                  <a:tcPr anchor="ctr" anchorCtr="1"/>
                </a:tc>
                <a:tc rowSpan="2">
                  <a:txBody>
                    <a:bodyPr/>
                    <a:lstStyle/>
                    <a:p>
                      <a:pPr algn="ctr"/>
                      <a:r>
                        <a:rPr lang="fa-IR" sz="1800" dirty="0" smtClean="0">
                          <a:cs typeface="B Nazanin" pitchFamily="2" charset="-78"/>
                        </a:rPr>
                        <a:t>خرمشهر</a:t>
                      </a:r>
                      <a:endParaRPr lang="en-US" sz="1800" dirty="0">
                        <a:cs typeface="B Nazanin" pitchFamily="2" charset="-78"/>
                      </a:endParaRPr>
                    </a:p>
                  </a:txBody>
                  <a:tcPr anchor="ctr" anchorCtr="1"/>
                </a:tc>
              </a:tr>
              <a:tr h="363557">
                <a:tc vMerge="1">
                  <a:txBody>
                    <a:bodyPr/>
                    <a:lstStyle/>
                    <a:p>
                      <a:pPr algn="ctr"/>
                      <a:endParaRPr lang="en-US" sz="2000" dirty="0">
                        <a:cs typeface="B Nazanin" pitchFamily="2" charset="-78"/>
                      </a:endParaRPr>
                    </a:p>
                  </a:txBody>
                  <a:tcPr/>
                </a:tc>
                <a:tc vMerge="1">
                  <a:txBody>
                    <a:bodyPr/>
                    <a:lstStyle/>
                    <a:p>
                      <a:pPr algn="ctr"/>
                      <a:endParaRPr lang="en-US" sz="2000" dirty="0">
                        <a:cs typeface="B Nazanin" pitchFamily="2" charset="-78"/>
                      </a:endParaRPr>
                    </a:p>
                  </a:txBody>
                  <a:tcPr/>
                </a:tc>
                <a:tc>
                  <a:txBody>
                    <a:bodyPr/>
                    <a:lstStyle/>
                    <a:p>
                      <a:pPr algn="ctr"/>
                      <a:r>
                        <a:rPr lang="fa-IR" sz="1800" dirty="0" smtClean="0">
                          <a:cs typeface="B Nazanin" pitchFamily="2" charset="-78"/>
                        </a:rPr>
                        <a:t>99-97</a:t>
                      </a:r>
                      <a:endParaRPr lang="en-US" sz="1800" dirty="0">
                        <a:cs typeface="B Nazanin" pitchFamily="2" charset="-78"/>
                      </a:endParaRPr>
                    </a:p>
                  </a:txBody>
                  <a:tcPr anchor="ctr" anchorCtr="1"/>
                </a:tc>
                <a:tc>
                  <a:txBody>
                    <a:bodyPr/>
                    <a:lstStyle/>
                    <a:p>
                      <a:pPr algn="ctr"/>
                      <a:r>
                        <a:rPr lang="fa-IR" sz="1800" dirty="0" smtClean="0">
                          <a:cs typeface="B Nazanin" pitchFamily="2" charset="-78"/>
                        </a:rPr>
                        <a:t>برنامه‌ریزی شده</a:t>
                      </a:r>
                      <a:endParaRPr lang="en-US" sz="1800" dirty="0">
                        <a:cs typeface="B Nazanin" pitchFamily="2" charset="-78"/>
                      </a:endParaRPr>
                    </a:p>
                  </a:txBody>
                  <a:tcPr anchor="ctr" anchorCtr="1"/>
                </a:tc>
                <a:tc>
                  <a:txBody>
                    <a:bodyPr/>
                    <a:lstStyle/>
                    <a:p>
                      <a:pPr algn="ctr"/>
                      <a:r>
                        <a:rPr lang="fa-IR" sz="1800" dirty="0" smtClean="0">
                          <a:cs typeface="B Nazanin" pitchFamily="2" charset="-78"/>
                        </a:rPr>
                        <a:t>480</a:t>
                      </a:r>
                      <a:endParaRPr lang="en-US" sz="1800" dirty="0">
                        <a:cs typeface="B Nazanin" pitchFamily="2" charset="-78"/>
                      </a:endParaRPr>
                    </a:p>
                  </a:txBody>
                  <a:tcPr anchor="ctr" anchorCtr="1"/>
                </a:tc>
                <a:tc>
                  <a:txBody>
                    <a:bodyPr/>
                    <a:lstStyle/>
                    <a:p>
                      <a:pPr algn="ctr"/>
                      <a:r>
                        <a:rPr lang="fa-IR" sz="1800" dirty="0" smtClean="0">
                          <a:cs typeface="B Nazanin" pitchFamily="2" charset="-78"/>
                        </a:rPr>
                        <a:t>160</a:t>
                      </a:r>
                      <a:endParaRPr lang="en-US" sz="1800" dirty="0">
                        <a:cs typeface="B Nazanin" pitchFamily="2" charset="-78"/>
                      </a:endParaRPr>
                    </a:p>
                  </a:txBody>
                  <a:tcPr anchor="ctr" anchorCtr="1"/>
                </a:tc>
                <a:tc>
                  <a:txBody>
                    <a:bodyPr/>
                    <a:lstStyle/>
                    <a:p>
                      <a:pPr algn="ctr"/>
                      <a:r>
                        <a:rPr lang="fa-IR" sz="1800" dirty="0" smtClean="0">
                          <a:cs typeface="B Nazanin" pitchFamily="2" charset="-78"/>
                        </a:rPr>
                        <a:t>3</a:t>
                      </a:r>
                      <a:endParaRPr lang="en-US" sz="1800" dirty="0">
                        <a:cs typeface="B Nazanin" pitchFamily="2" charset="-78"/>
                      </a:endParaRPr>
                    </a:p>
                  </a:txBody>
                  <a:tcPr anchor="ctr" anchorCtr="1"/>
                </a:tc>
                <a:tc>
                  <a:txBody>
                    <a:bodyPr/>
                    <a:lstStyle/>
                    <a:p>
                      <a:pPr algn="ctr"/>
                      <a:r>
                        <a:rPr lang="fa-IR" sz="1800" dirty="0" smtClean="0">
                          <a:cs typeface="B Nazanin" pitchFamily="2" charset="-78"/>
                        </a:rPr>
                        <a:t>سیکل-بخار</a:t>
                      </a:r>
                      <a:endParaRPr lang="en-US" sz="1800" dirty="0">
                        <a:cs typeface="B Nazanin" pitchFamily="2" charset="-78"/>
                      </a:endParaRPr>
                    </a:p>
                  </a:txBody>
                  <a:tcPr anchor="ctr" anchorCtr="1"/>
                </a:tc>
                <a:tc vMerge="1">
                  <a:txBody>
                    <a:bodyPr/>
                    <a:lstStyle/>
                    <a:p>
                      <a:pPr algn="ctr"/>
                      <a:endParaRPr lang="en-US" sz="1800" dirty="0">
                        <a:cs typeface="B Nazanin" pitchFamily="2" charset="-78"/>
                      </a:endParaRPr>
                    </a:p>
                  </a:txBody>
                  <a:tcPr/>
                </a:tc>
              </a:tr>
              <a:tr h="366081">
                <a:tc rowSpan="2">
                  <a:txBody>
                    <a:bodyPr/>
                    <a:lstStyle/>
                    <a:p>
                      <a:pPr algn="ctr"/>
                      <a:r>
                        <a:rPr lang="fa-IR" sz="1800" dirty="0" smtClean="0">
                          <a:cs typeface="B Nazanin" pitchFamily="2" charset="-78"/>
                        </a:rPr>
                        <a:t>107</a:t>
                      </a:r>
                      <a:endParaRPr lang="en-US" sz="1800" dirty="0">
                        <a:cs typeface="B Nazanin" pitchFamily="2" charset="-78"/>
                      </a:endParaRPr>
                    </a:p>
                  </a:txBody>
                  <a:tcPr anchor="ctr" anchorCtr="1"/>
                </a:tc>
                <a:tc rowSpan="2">
                  <a:txBody>
                    <a:bodyPr/>
                    <a:lstStyle/>
                    <a:p>
                      <a:pPr algn="ctr"/>
                      <a:r>
                        <a:rPr lang="fa-IR" sz="1800" dirty="0" smtClean="0">
                          <a:cs typeface="B Nazanin" pitchFamily="2" charset="-78"/>
                        </a:rPr>
                        <a:t>0</a:t>
                      </a:r>
                      <a:endParaRPr lang="en-US" sz="1800" dirty="0">
                        <a:cs typeface="B Nazanin" pitchFamily="2" charset="-78"/>
                      </a:endParaRPr>
                    </a:p>
                  </a:txBody>
                  <a:tcPr anchor="ctr" anchorCtr="1"/>
                </a:tc>
                <a:tc>
                  <a:txBody>
                    <a:bodyPr/>
                    <a:lstStyle/>
                    <a:p>
                      <a:pPr algn="ctr"/>
                      <a:r>
                        <a:rPr lang="fa-IR" sz="1800" dirty="0" smtClean="0">
                          <a:cs typeface="B Nazanin" pitchFamily="2" charset="-78"/>
                        </a:rPr>
                        <a:t>96-95</a:t>
                      </a:r>
                      <a:endParaRPr lang="en-US" sz="1800" dirty="0">
                        <a:cs typeface="B Nazanin" pitchFamily="2" charset="-78"/>
                      </a:endParaRPr>
                    </a:p>
                  </a:txBody>
                  <a:tcPr anchor="ctr" anchorCtr="1"/>
                </a:tc>
                <a:tc rowSpan="2">
                  <a:txBody>
                    <a:bodyPr/>
                    <a:lstStyle/>
                    <a:p>
                      <a:pPr algn="ctr"/>
                      <a:r>
                        <a:rPr lang="fa-IR" sz="1800" dirty="0" smtClean="0">
                          <a:cs typeface="B Nazanin" pitchFamily="2" charset="-78"/>
                        </a:rPr>
                        <a:t>برنامه</a:t>
                      </a:r>
                      <a:r>
                        <a:rPr lang="fa-IR" sz="1800" baseline="0" dirty="0" smtClean="0">
                          <a:cs typeface="B Nazanin" pitchFamily="2" charset="-78"/>
                        </a:rPr>
                        <a:t>‌ریزی شده</a:t>
                      </a:r>
                      <a:endParaRPr lang="en-US" sz="1800" dirty="0">
                        <a:cs typeface="B Nazanin" pitchFamily="2" charset="-78"/>
                      </a:endParaRPr>
                    </a:p>
                  </a:txBody>
                  <a:tcPr anchor="ctr" anchorCtr="1"/>
                </a:tc>
                <a:tc>
                  <a:txBody>
                    <a:bodyPr/>
                    <a:lstStyle/>
                    <a:p>
                      <a:pPr algn="ctr"/>
                      <a:r>
                        <a:rPr lang="fa-IR" sz="1800" dirty="0" smtClean="0">
                          <a:cs typeface="B Nazanin" pitchFamily="2" charset="-78"/>
                        </a:rPr>
                        <a:t>324</a:t>
                      </a:r>
                      <a:endParaRPr lang="en-US" sz="1800" dirty="0">
                        <a:cs typeface="B Nazanin" pitchFamily="2" charset="-78"/>
                      </a:endParaRPr>
                    </a:p>
                  </a:txBody>
                  <a:tcPr anchor="ctr" anchorCtr="1"/>
                </a:tc>
                <a:tc>
                  <a:txBody>
                    <a:bodyPr/>
                    <a:lstStyle/>
                    <a:p>
                      <a:pPr algn="ctr"/>
                      <a:r>
                        <a:rPr lang="fa-IR" sz="1800" dirty="0" smtClean="0">
                          <a:cs typeface="B Nazanin" pitchFamily="2" charset="-78"/>
                        </a:rPr>
                        <a:t>162</a:t>
                      </a:r>
                      <a:endParaRPr lang="en-US" sz="1800" dirty="0">
                        <a:cs typeface="B Nazanin" pitchFamily="2" charset="-78"/>
                      </a:endParaRPr>
                    </a:p>
                  </a:txBody>
                  <a:tcPr anchor="ctr" anchorCtr="1"/>
                </a:tc>
                <a:tc>
                  <a:txBody>
                    <a:bodyPr/>
                    <a:lstStyle/>
                    <a:p>
                      <a:pPr algn="ctr"/>
                      <a:r>
                        <a:rPr lang="fa-IR" sz="1800" dirty="0" smtClean="0">
                          <a:cs typeface="B Nazanin" pitchFamily="2" charset="-78"/>
                        </a:rPr>
                        <a:t>2</a:t>
                      </a:r>
                      <a:endParaRPr lang="en-US" sz="1800" dirty="0">
                        <a:cs typeface="B Nazanin" pitchFamily="2" charset="-78"/>
                      </a:endParaRPr>
                    </a:p>
                  </a:txBody>
                  <a:tcPr anchor="ctr" anchorCtr="1"/>
                </a:tc>
                <a:tc>
                  <a:txBody>
                    <a:bodyPr/>
                    <a:lstStyle/>
                    <a:p>
                      <a:pPr algn="ctr"/>
                      <a:r>
                        <a:rPr lang="fa-IR" sz="1800" dirty="0" smtClean="0">
                          <a:cs typeface="B Nazanin" pitchFamily="2" charset="-78"/>
                        </a:rPr>
                        <a:t>سیکل-گاز</a:t>
                      </a:r>
                      <a:endParaRPr lang="en-US" sz="1800" dirty="0">
                        <a:cs typeface="B Nazanin" pitchFamily="2" charset="-78"/>
                      </a:endParaRPr>
                    </a:p>
                  </a:txBody>
                  <a:tcPr anchor="ctr" anchorCtr="1"/>
                </a:tc>
                <a:tc rowSpan="2">
                  <a:txBody>
                    <a:bodyPr/>
                    <a:lstStyle/>
                    <a:p>
                      <a:pPr algn="ctr"/>
                      <a:r>
                        <a:rPr lang="fa-IR" sz="1800" dirty="0" smtClean="0">
                          <a:cs typeface="B Nazanin" pitchFamily="2" charset="-78"/>
                        </a:rPr>
                        <a:t>امیدیه</a:t>
                      </a:r>
                      <a:endParaRPr lang="en-US" sz="1800" dirty="0">
                        <a:cs typeface="B Nazanin" pitchFamily="2" charset="-78"/>
                      </a:endParaRPr>
                    </a:p>
                  </a:txBody>
                  <a:tcPr anchor="ctr" anchorCtr="1"/>
                </a:tc>
              </a:tr>
              <a:tr h="366081">
                <a:tc vMerge="1">
                  <a:txBody>
                    <a:bodyPr/>
                    <a:lstStyle/>
                    <a:p>
                      <a:pPr algn="ctr"/>
                      <a:endParaRPr lang="en-US" sz="2000" dirty="0">
                        <a:cs typeface="B Nazanin" pitchFamily="2" charset="-78"/>
                      </a:endParaRPr>
                    </a:p>
                  </a:txBody>
                  <a:tcPr/>
                </a:tc>
                <a:tc vMerge="1">
                  <a:txBody>
                    <a:bodyPr/>
                    <a:lstStyle/>
                    <a:p>
                      <a:pPr algn="ctr"/>
                      <a:endParaRPr lang="en-US" sz="2000" dirty="0">
                        <a:cs typeface="B Nazanin" pitchFamily="2" charset="-78"/>
                      </a:endParaRPr>
                    </a:p>
                  </a:txBody>
                  <a:tcPr/>
                </a:tc>
                <a:tc>
                  <a:txBody>
                    <a:bodyPr/>
                    <a:lstStyle/>
                    <a:p>
                      <a:pPr algn="ctr"/>
                      <a:r>
                        <a:rPr lang="fa-IR" sz="1800" dirty="0" smtClean="0">
                          <a:cs typeface="B Nazanin" pitchFamily="2" charset="-78"/>
                        </a:rPr>
                        <a:t>97</a:t>
                      </a:r>
                      <a:endParaRPr lang="en-US" sz="1800" dirty="0">
                        <a:cs typeface="B Nazanin" pitchFamily="2" charset="-78"/>
                      </a:endParaRPr>
                    </a:p>
                  </a:txBody>
                  <a:tcPr anchor="ctr" anchorCtr="1"/>
                </a:tc>
                <a:tc vMerge="1">
                  <a:txBody>
                    <a:bodyPr/>
                    <a:lstStyle/>
                    <a:p>
                      <a:pPr algn="ctr"/>
                      <a:endParaRPr lang="en-US" sz="1800" dirty="0">
                        <a:cs typeface="B Nazanin" pitchFamily="2" charset="-78"/>
                      </a:endParaRPr>
                    </a:p>
                  </a:txBody>
                  <a:tcPr/>
                </a:tc>
                <a:tc>
                  <a:txBody>
                    <a:bodyPr/>
                    <a:lstStyle/>
                    <a:p>
                      <a:pPr algn="ctr"/>
                      <a:r>
                        <a:rPr lang="fa-IR" sz="1800" dirty="0" smtClean="0">
                          <a:cs typeface="B Nazanin" pitchFamily="2" charset="-78"/>
                        </a:rPr>
                        <a:t>160</a:t>
                      </a:r>
                      <a:endParaRPr lang="en-US" sz="1800" dirty="0">
                        <a:cs typeface="B Nazanin" pitchFamily="2" charset="-78"/>
                      </a:endParaRPr>
                    </a:p>
                  </a:txBody>
                  <a:tcPr anchor="ctr" anchorCtr="1"/>
                </a:tc>
                <a:tc>
                  <a:txBody>
                    <a:bodyPr/>
                    <a:lstStyle/>
                    <a:p>
                      <a:pPr algn="ctr"/>
                      <a:r>
                        <a:rPr lang="fa-IR" sz="1800" dirty="0" smtClean="0">
                          <a:cs typeface="B Nazanin" pitchFamily="2" charset="-78"/>
                        </a:rPr>
                        <a:t>160</a:t>
                      </a:r>
                      <a:endParaRPr lang="en-US" sz="1800" dirty="0">
                        <a:cs typeface="B Nazanin" pitchFamily="2" charset="-78"/>
                      </a:endParaRPr>
                    </a:p>
                  </a:txBody>
                  <a:tcPr anchor="ctr" anchorCtr="1"/>
                </a:tc>
                <a:tc>
                  <a:txBody>
                    <a:bodyPr/>
                    <a:lstStyle/>
                    <a:p>
                      <a:pPr algn="ctr"/>
                      <a:r>
                        <a:rPr lang="fa-IR" sz="1800" dirty="0" smtClean="0">
                          <a:cs typeface="B Nazanin" pitchFamily="2" charset="-78"/>
                        </a:rPr>
                        <a:t>1</a:t>
                      </a:r>
                      <a:endParaRPr lang="en-US" sz="1800" dirty="0">
                        <a:cs typeface="B Nazanin" pitchFamily="2" charset="-78"/>
                      </a:endParaRPr>
                    </a:p>
                  </a:txBody>
                  <a:tcPr anchor="ctr" anchorCtr="1"/>
                </a:tc>
                <a:tc>
                  <a:txBody>
                    <a:bodyPr/>
                    <a:lstStyle/>
                    <a:p>
                      <a:pPr algn="ctr"/>
                      <a:r>
                        <a:rPr lang="fa-IR" sz="1800" dirty="0" smtClean="0">
                          <a:cs typeface="B Nazanin" pitchFamily="2" charset="-78"/>
                        </a:rPr>
                        <a:t>سیکل-بخار</a:t>
                      </a:r>
                      <a:endParaRPr lang="en-US" sz="1800" dirty="0">
                        <a:cs typeface="B Nazanin" pitchFamily="2" charset="-78"/>
                      </a:endParaRPr>
                    </a:p>
                  </a:txBody>
                  <a:tcPr anchor="ctr" anchorCtr="1"/>
                </a:tc>
                <a:tc vMerge="1">
                  <a:txBody>
                    <a:bodyPr/>
                    <a:lstStyle/>
                    <a:p>
                      <a:pPr algn="ctr"/>
                      <a:endParaRPr lang="en-US" sz="1800" dirty="0">
                        <a:cs typeface="B Nazanin" pitchFamily="2" charset="-78"/>
                      </a:endParaRPr>
                    </a:p>
                  </a:txBody>
                  <a:tcPr/>
                </a:tc>
              </a:tr>
              <a:tr h="366081">
                <a:tc rowSpan="2">
                  <a:txBody>
                    <a:bodyPr/>
                    <a:lstStyle/>
                    <a:p>
                      <a:pPr algn="ctr"/>
                      <a:r>
                        <a:rPr lang="fa-IR" sz="1800" dirty="0" smtClean="0">
                          <a:cs typeface="B Nazanin" pitchFamily="2" charset="-78"/>
                        </a:rPr>
                        <a:t>107</a:t>
                      </a:r>
                      <a:endParaRPr lang="en-US" sz="1800" dirty="0">
                        <a:cs typeface="B Nazanin" pitchFamily="2" charset="-78"/>
                      </a:endParaRPr>
                    </a:p>
                  </a:txBody>
                  <a:tcPr anchor="ctr" anchorCtr="1"/>
                </a:tc>
                <a:tc rowSpan="2">
                  <a:txBody>
                    <a:bodyPr/>
                    <a:lstStyle/>
                    <a:p>
                      <a:pPr algn="ctr"/>
                      <a:r>
                        <a:rPr lang="fa-IR" sz="1800" dirty="0" smtClean="0">
                          <a:cs typeface="B Nazanin" pitchFamily="2" charset="-78"/>
                        </a:rPr>
                        <a:t>0</a:t>
                      </a:r>
                      <a:endParaRPr lang="en-US" sz="1800" dirty="0">
                        <a:cs typeface="B Nazanin" pitchFamily="2" charset="-78"/>
                      </a:endParaRPr>
                    </a:p>
                  </a:txBody>
                  <a:tcPr anchor="ctr" anchorCtr="1"/>
                </a:tc>
                <a:tc>
                  <a:txBody>
                    <a:bodyPr/>
                    <a:lstStyle/>
                    <a:p>
                      <a:pPr algn="ctr"/>
                      <a:r>
                        <a:rPr lang="fa-IR" sz="1800" dirty="0" smtClean="0">
                          <a:cs typeface="B Nazanin" pitchFamily="2" charset="-78"/>
                        </a:rPr>
                        <a:t>95-94</a:t>
                      </a:r>
                      <a:endParaRPr lang="en-US" sz="1800" dirty="0">
                        <a:cs typeface="B Nazanin" pitchFamily="2" charset="-78"/>
                      </a:endParaRPr>
                    </a:p>
                  </a:txBody>
                  <a:tcPr anchor="ctr" anchorCtr="1"/>
                </a:tc>
                <a:tc>
                  <a:txBody>
                    <a:bodyPr/>
                    <a:lstStyle/>
                    <a:p>
                      <a:pPr algn="ctr"/>
                      <a:r>
                        <a:rPr lang="fa-IR" sz="1800" dirty="0" smtClean="0">
                          <a:cs typeface="B Nazanin" pitchFamily="2" charset="-78"/>
                        </a:rPr>
                        <a:t>در دست احداث</a:t>
                      </a:r>
                      <a:endParaRPr lang="en-US" sz="1800" dirty="0">
                        <a:cs typeface="B Nazanin" pitchFamily="2" charset="-78"/>
                      </a:endParaRPr>
                    </a:p>
                  </a:txBody>
                  <a:tcPr anchor="ctr" anchorCtr="1"/>
                </a:tc>
                <a:tc>
                  <a:txBody>
                    <a:bodyPr/>
                    <a:lstStyle/>
                    <a:p>
                      <a:pPr algn="ctr"/>
                      <a:r>
                        <a:rPr lang="fa-IR" sz="1800" dirty="0" smtClean="0">
                          <a:cs typeface="B Nazanin" pitchFamily="2" charset="-78"/>
                        </a:rPr>
                        <a:t>324</a:t>
                      </a:r>
                      <a:endParaRPr lang="en-US" sz="1800" dirty="0">
                        <a:cs typeface="B Nazanin" pitchFamily="2" charset="-78"/>
                      </a:endParaRPr>
                    </a:p>
                  </a:txBody>
                  <a:tcPr anchor="ctr" anchorCtr="1"/>
                </a:tc>
                <a:tc>
                  <a:txBody>
                    <a:bodyPr/>
                    <a:lstStyle/>
                    <a:p>
                      <a:pPr algn="ctr"/>
                      <a:r>
                        <a:rPr lang="fa-IR" sz="1800" dirty="0" smtClean="0">
                          <a:cs typeface="B Nazanin" pitchFamily="2" charset="-78"/>
                        </a:rPr>
                        <a:t>162</a:t>
                      </a:r>
                      <a:endParaRPr lang="en-US" sz="1800" dirty="0">
                        <a:cs typeface="B Nazanin" pitchFamily="2" charset="-78"/>
                      </a:endParaRPr>
                    </a:p>
                  </a:txBody>
                  <a:tcPr anchor="ctr" anchorCtr="1"/>
                </a:tc>
                <a:tc>
                  <a:txBody>
                    <a:bodyPr/>
                    <a:lstStyle/>
                    <a:p>
                      <a:pPr algn="ctr"/>
                      <a:r>
                        <a:rPr lang="fa-IR" sz="1800" dirty="0" smtClean="0">
                          <a:cs typeface="B Nazanin" pitchFamily="2" charset="-78"/>
                        </a:rPr>
                        <a:t>2</a:t>
                      </a:r>
                      <a:endParaRPr lang="en-US" sz="1800" dirty="0">
                        <a:cs typeface="B Nazanin" pitchFamily="2" charset="-78"/>
                      </a:endParaRPr>
                    </a:p>
                  </a:txBody>
                  <a:tcPr anchor="ctr" anchorCtr="1"/>
                </a:tc>
                <a:tc>
                  <a:txBody>
                    <a:bodyPr/>
                    <a:lstStyle/>
                    <a:p>
                      <a:pPr algn="ctr"/>
                      <a:r>
                        <a:rPr lang="fa-IR" sz="1800" dirty="0" smtClean="0">
                          <a:cs typeface="B Nazanin" pitchFamily="2" charset="-78"/>
                        </a:rPr>
                        <a:t>سیکل-گاز</a:t>
                      </a:r>
                      <a:endParaRPr lang="en-US" sz="1800" dirty="0">
                        <a:cs typeface="B Nazanin" pitchFamily="2" charset="-78"/>
                      </a:endParaRPr>
                    </a:p>
                  </a:txBody>
                  <a:tcPr anchor="ctr" anchorCtr="1"/>
                </a:tc>
                <a:tc rowSpan="2">
                  <a:txBody>
                    <a:bodyPr/>
                    <a:lstStyle/>
                    <a:p>
                      <a:pPr algn="ctr"/>
                      <a:r>
                        <a:rPr lang="fa-IR" sz="1800" dirty="0" smtClean="0">
                          <a:cs typeface="B Nazanin" pitchFamily="2" charset="-78"/>
                        </a:rPr>
                        <a:t>بهبهان</a:t>
                      </a:r>
                      <a:r>
                        <a:rPr lang="fa-IR" sz="1800" baseline="0" dirty="0" smtClean="0">
                          <a:cs typeface="B Nazanin" pitchFamily="2" charset="-78"/>
                        </a:rPr>
                        <a:t> 1</a:t>
                      </a:r>
                      <a:endParaRPr lang="en-US" sz="1800" dirty="0">
                        <a:cs typeface="B Nazanin" pitchFamily="2" charset="-78"/>
                      </a:endParaRPr>
                    </a:p>
                  </a:txBody>
                  <a:tcPr anchor="ctr" anchorCtr="1"/>
                </a:tc>
              </a:tr>
              <a:tr h="346664">
                <a:tc vMerge="1">
                  <a:txBody>
                    <a:bodyPr/>
                    <a:lstStyle/>
                    <a:p>
                      <a:pPr algn="ctr"/>
                      <a:endParaRPr lang="en-US" sz="2000" dirty="0">
                        <a:cs typeface="B Nazanin" pitchFamily="2" charset="-78"/>
                      </a:endParaRPr>
                    </a:p>
                  </a:txBody>
                  <a:tcPr/>
                </a:tc>
                <a:tc vMerge="1">
                  <a:txBody>
                    <a:bodyPr/>
                    <a:lstStyle/>
                    <a:p>
                      <a:pPr algn="ctr"/>
                      <a:endParaRPr lang="en-US" sz="2000" dirty="0">
                        <a:cs typeface="B Nazanin" pitchFamily="2" charset="-78"/>
                      </a:endParaRPr>
                    </a:p>
                  </a:txBody>
                  <a:tcPr/>
                </a:tc>
                <a:tc>
                  <a:txBody>
                    <a:bodyPr/>
                    <a:lstStyle/>
                    <a:p>
                      <a:pPr algn="ctr"/>
                      <a:r>
                        <a:rPr lang="fa-IR" sz="1800" dirty="0" smtClean="0">
                          <a:cs typeface="B Nazanin" pitchFamily="2" charset="-78"/>
                        </a:rPr>
                        <a:t>96</a:t>
                      </a:r>
                      <a:endParaRPr lang="en-US" sz="1800" dirty="0">
                        <a:cs typeface="B Nazanin" pitchFamily="2" charset="-78"/>
                      </a:endParaRPr>
                    </a:p>
                  </a:txBody>
                  <a:tcPr anchor="ctr" anchorCtr="1"/>
                </a:tc>
                <a:tc>
                  <a:txBody>
                    <a:bodyPr/>
                    <a:lstStyle/>
                    <a:p>
                      <a:pPr algn="ctr"/>
                      <a:r>
                        <a:rPr lang="fa-IR" sz="1800" dirty="0" smtClean="0">
                          <a:cs typeface="B Nazanin" pitchFamily="2" charset="-78"/>
                        </a:rPr>
                        <a:t>برنامه‌ریزی شده</a:t>
                      </a:r>
                      <a:endParaRPr lang="en-US" sz="1800" dirty="0">
                        <a:cs typeface="B Nazanin" pitchFamily="2" charset="-78"/>
                      </a:endParaRPr>
                    </a:p>
                  </a:txBody>
                  <a:tcPr anchor="ctr" anchorCtr="1"/>
                </a:tc>
                <a:tc>
                  <a:txBody>
                    <a:bodyPr/>
                    <a:lstStyle/>
                    <a:p>
                      <a:pPr algn="ctr"/>
                      <a:r>
                        <a:rPr lang="fa-IR" sz="2000" dirty="0" smtClean="0">
                          <a:cs typeface="B Nazanin" pitchFamily="2" charset="-78"/>
                        </a:rPr>
                        <a:t>160</a:t>
                      </a:r>
                      <a:endParaRPr lang="en-US" sz="2000" dirty="0">
                        <a:cs typeface="B Nazanin" pitchFamily="2" charset="-78"/>
                      </a:endParaRPr>
                    </a:p>
                  </a:txBody>
                  <a:tcPr anchor="ctr" anchorCtr="1"/>
                </a:tc>
                <a:tc>
                  <a:txBody>
                    <a:bodyPr/>
                    <a:lstStyle/>
                    <a:p>
                      <a:pPr algn="ctr"/>
                      <a:r>
                        <a:rPr lang="fa-IR" sz="2000" dirty="0" smtClean="0">
                          <a:cs typeface="B Nazanin" pitchFamily="2" charset="-78"/>
                        </a:rPr>
                        <a:t>160</a:t>
                      </a:r>
                      <a:endParaRPr lang="en-US" sz="2000" dirty="0">
                        <a:cs typeface="B Nazanin" pitchFamily="2" charset="-78"/>
                      </a:endParaRPr>
                    </a:p>
                  </a:txBody>
                  <a:tcPr anchor="ctr" anchorCtr="1"/>
                </a:tc>
                <a:tc>
                  <a:txBody>
                    <a:bodyPr/>
                    <a:lstStyle/>
                    <a:p>
                      <a:pPr algn="ctr"/>
                      <a:r>
                        <a:rPr lang="fa-IR" sz="2000" dirty="0" smtClean="0">
                          <a:cs typeface="B Nazanin" pitchFamily="2" charset="-78"/>
                        </a:rPr>
                        <a:t>1</a:t>
                      </a:r>
                      <a:endParaRPr lang="en-US" sz="2000" dirty="0">
                        <a:cs typeface="B Nazanin" pitchFamily="2" charset="-78"/>
                      </a:endParaRPr>
                    </a:p>
                  </a:txBody>
                  <a:tcPr anchor="ctr" anchorCtr="1"/>
                </a:tc>
                <a:tc>
                  <a:txBody>
                    <a:bodyPr/>
                    <a:lstStyle/>
                    <a:p>
                      <a:pPr algn="ctr"/>
                      <a:r>
                        <a:rPr lang="fa-IR" sz="1800" dirty="0" smtClean="0">
                          <a:cs typeface="B Nazanin" pitchFamily="2" charset="-78"/>
                        </a:rPr>
                        <a:t>سیکل-بخار</a:t>
                      </a:r>
                      <a:endParaRPr lang="en-US" sz="1800" dirty="0">
                        <a:cs typeface="B Nazanin" pitchFamily="2" charset="-78"/>
                      </a:endParaRPr>
                    </a:p>
                  </a:txBody>
                  <a:tcPr anchor="ctr" anchorCtr="1"/>
                </a:tc>
                <a:tc vMerge="1">
                  <a:txBody>
                    <a:bodyPr/>
                    <a:lstStyle/>
                    <a:p>
                      <a:pPr algn="ctr"/>
                      <a:endParaRPr lang="en-US" sz="1800" dirty="0">
                        <a:cs typeface="B Nazanin" pitchFamily="2" charset="-78"/>
                      </a:endParaRPr>
                    </a:p>
                  </a:txBody>
                  <a:tcPr/>
                </a:tc>
              </a:tr>
              <a:tr h="393853">
                <a:tc>
                  <a:txBody>
                    <a:bodyPr/>
                    <a:lstStyle/>
                    <a:p>
                      <a:pPr algn="ctr"/>
                      <a:r>
                        <a:rPr lang="fa-IR" sz="2000" b="1" dirty="0" smtClean="0">
                          <a:solidFill>
                            <a:srgbClr val="FF0000"/>
                          </a:solidFill>
                          <a:cs typeface="B Nazanin" pitchFamily="2" charset="-78"/>
                        </a:rPr>
                        <a:t>906</a:t>
                      </a:r>
                      <a:endParaRPr lang="en-US" sz="2000" b="1" dirty="0">
                        <a:solidFill>
                          <a:srgbClr val="FF0000"/>
                        </a:solidFill>
                        <a:cs typeface="B Nazanin" pitchFamily="2" charset="-78"/>
                      </a:endParaRPr>
                    </a:p>
                  </a:txBody>
                  <a:tcPr anchor="ctr" anchorCtr="1">
                    <a:solidFill>
                      <a:schemeClr val="accent5">
                        <a:lumMod val="20000"/>
                        <a:lumOff val="80000"/>
                      </a:schemeClr>
                    </a:solidFill>
                  </a:tcPr>
                </a:tc>
                <a:tc>
                  <a:txBody>
                    <a:bodyPr/>
                    <a:lstStyle/>
                    <a:p>
                      <a:pPr algn="ctr"/>
                      <a:r>
                        <a:rPr lang="fa-IR" sz="2000" b="1" dirty="0" smtClean="0">
                          <a:solidFill>
                            <a:srgbClr val="FF0000"/>
                          </a:solidFill>
                          <a:cs typeface="B Nazanin" pitchFamily="2" charset="-78"/>
                        </a:rPr>
                        <a:t>157</a:t>
                      </a:r>
                      <a:endParaRPr lang="en-US" sz="2000" b="1" dirty="0">
                        <a:solidFill>
                          <a:srgbClr val="FF0000"/>
                        </a:solidFill>
                        <a:cs typeface="B Nazanin" pitchFamily="2" charset="-78"/>
                      </a:endParaRPr>
                    </a:p>
                  </a:txBody>
                  <a:tcPr anchor="ctr" anchorCtr="1">
                    <a:solidFill>
                      <a:schemeClr val="accent5">
                        <a:lumMod val="20000"/>
                        <a:lumOff val="80000"/>
                      </a:schemeClr>
                    </a:solidFill>
                  </a:tcPr>
                </a:tc>
                <a:tc gridSpan="7">
                  <a:txBody>
                    <a:bodyPr/>
                    <a:lstStyle/>
                    <a:p>
                      <a:pPr algn="ctr" rtl="1"/>
                      <a:r>
                        <a:rPr lang="fa-IR" sz="1800" b="1" dirty="0" smtClean="0">
                          <a:cs typeface="B Nazanin" pitchFamily="2" charset="-78"/>
                        </a:rPr>
                        <a:t> مجموع آب شیرین تولیدی برآوردی در منطقه خوزستان </a:t>
                      </a:r>
                      <a:r>
                        <a:rPr lang="fa-IR" sz="1600" b="1" dirty="0" smtClean="0">
                          <a:cs typeface="B Nazanin" pitchFamily="2" charset="-78"/>
                        </a:rPr>
                        <a:t>(مجموع دولتی و خصوصی)</a:t>
                      </a:r>
                      <a:endParaRPr lang="en-US" sz="1600" b="1" dirty="0">
                        <a:cs typeface="B Nazanin" pitchFamily="2" charset="-78"/>
                      </a:endParaRPr>
                    </a:p>
                  </a:txBody>
                  <a:tcPr anchor="ctr" anchorCtr="1">
                    <a:solidFill>
                      <a:schemeClr val="accent5">
                        <a:lumMod val="20000"/>
                        <a:lumOff val="80000"/>
                      </a:schemeClr>
                    </a:solidFill>
                  </a:tcPr>
                </a:tc>
                <a:tc hMerge="1">
                  <a:txBody>
                    <a:bodyPr/>
                    <a:lstStyle/>
                    <a:p>
                      <a:pPr algn="ctr"/>
                      <a:endParaRPr lang="en-US" sz="1800" dirty="0">
                        <a:cs typeface="B Nazanin" pitchFamily="2" charset="-78"/>
                      </a:endParaRPr>
                    </a:p>
                  </a:txBody>
                  <a:tcPr/>
                </a:tc>
                <a:tc hMerge="1">
                  <a:txBody>
                    <a:bodyPr/>
                    <a:lstStyle/>
                    <a:p>
                      <a:pPr algn="ctr"/>
                      <a:endParaRPr lang="en-US" sz="2000" dirty="0">
                        <a:cs typeface="B Nazanin" pitchFamily="2" charset="-78"/>
                      </a:endParaRPr>
                    </a:p>
                  </a:txBody>
                  <a:tcPr/>
                </a:tc>
                <a:tc hMerge="1">
                  <a:txBody>
                    <a:bodyPr/>
                    <a:lstStyle/>
                    <a:p>
                      <a:pPr algn="ctr"/>
                      <a:endParaRPr lang="en-US" sz="2000" dirty="0">
                        <a:cs typeface="B Nazanin" pitchFamily="2" charset="-78"/>
                      </a:endParaRPr>
                    </a:p>
                  </a:txBody>
                  <a:tcPr/>
                </a:tc>
                <a:tc hMerge="1">
                  <a:txBody>
                    <a:bodyPr/>
                    <a:lstStyle/>
                    <a:p>
                      <a:pPr algn="ctr"/>
                      <a:endParaRPr lang="en-US" sz="2000" dirty="0">
                        <a:cs typeface="B Nazanin" pitchFamily="2" charset="-78"/>
                      </a:endParaRPr>
                    </a:p>
                  </a:txBody>
                  <a:tcPr/>
                </a:tc>
                <a:tc hMerge="1">
                  <a:txBody>
                    <a:bodyPr/>
                    <a:lstStyle/>
                    <a:p>
                      <a:pPr algn="ctr"/>
                      <a:endParaRPr lang="en-US" sz="1800" dirty="0">
                        <a:cs typeface="B Nazanin" pitchFamily="2" charset="-78"/>
                      </a:endParaRPr>
                    </a:p>
                  </a:txBody>
                  <a:tcPr/>
                </a:tc>
                <a:tc hMerge="1">
                  <a:txBody>
                    <a:bodyPr/>
                    <a:lstStyle/>
                    <a:p>
                      <a:pPr algn="ctr"/>
                      <a:endParaRPr lang="en-US" sz="1800" dirty="0">
                        <a:cs typeface="B Nazanin" pitchFamily="2" charset="-78"/>
                      </a:endParaRPr>
                    </a:p>
                  </a:txBody>
                  <a:tcPr/>
                </a:tc>
              </a:tr>
            </a:tbl>
          </a:graphicData>
        </a:graphic>
      </p:graphicFrame>
      <p:sp>
        <p:nvSpPr>
          <p:cNvPr id="6" name="Slide Number Placeholder 5"/>
          <p:cNvSpPr>
            <a:spLocks noGrp="1"/>
          </p:cNvSpPr>
          <p:nvPr>
            <p:ph type="sldNum" sz="quarter" idx="12"/>
          </p:nvPr>
        </p:nvSpPr>
        <p:spPr/>
        <p:txBody>
          <a:bodyPr/>
          <a:lstStyle/>
          <a:p>
            <a:pPr algn="ctr"/>
            <a:fld id="{6F42FDE4-A7DD-41A7-A0A6-9B649FB43336}" type="slidenum">
              <a:rPr kumimoji="0" lang="en-US" smtClean="0">
                <a:solidFill>
                  <a:schemeClr val="tx1"/>
                </a:solidFill>
                <a:latin typeface="Badr-s" pitchFamily="2" charset="2"/>
              </a:rPr>
              <a:pPr algn="ctr"/>
              <a:t>32</a:t>
            </a:fld>
            <a:endParaRPr kumimoji="0" lang="en-US" dirty="0">
              <a:solidFill>
                <a:schemeClr val="tx1"/>
              </a:solidFill>
              <a:latin typeface="Badr-s" pitchFamily="2" charset="2"/>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pPr algn="r" rtl="1"/>
            <a:r>
              <a:rPr lang="fa-IR" sz="3600" dirty="0" smtClean="0">
                <a:solidFill>
                  <a:schemeClr val="tx1"/>
                </a:solidFill>
                <a:cs typeface="B Nazanin" pitchFamily="2" charset="-78"/>
              </a:rPr>
              <a:t>مقایسه میزان کمبود منابع آبی و پتانسیل تولید</a:t>
            </a:r>
            <a:r>
              <a:rPr lang="en-US" sz="3600" dirty="0" smtClean="0">
                <a:solidFill>
                  <a:schemeClr val="tx1"/>
                </a:solidFill>
                <a:cs typeface="B Nazanin" pitchFamily="2" charset="-78"/>
              </a:rPr>
              <a:t> </a:t>
            </a:r>
            <a:r>
              <a:rPr lang="fa-IR" sz="3600" dirty="0" smtClean="0">
                <a:solidFill>
                  <a:schemeClr val="tx1"/>
                </a:solidFill>
                <a:cs typeface="B Nazanin" pitchFamily="2" charset="-78"/>
              </a:rPr>
              <a:t>آب شیرین (هزار مترمکعب در روز)</a:t>
            </a:r>
            <a:endParaRPr lang="en-US" sz="3600" dirty="0">
              <a:cs typeface="B Nazanin" pitchFamily="2" charset="-78"/>
            </a:endParaRPr>
          </a:p>
        </p:txBody>
      </p:sp>
      <p:graphicFrame>
        <p:nvGraphicFramePr>
          <p:cNvPr id="4" name="Content Placeholder 3"/>
          <p:cNvGraphicFramePr>
            <a:graphicFrameLocks noGrp="1"/>
          </p:cNvGraphicFramePr>
          <p:nvPr>
            <p:ph idx="1"/>
          </p:nvPr>
        </p:nvGraphicFramePr>
        <p:xfrm>
          <a:off x="533400" y="1524000"/>
          <a:ext cx="8229600" cy="1310640"/>
        </p:xfrm>
        <a:graphic>
          <a:graphicData uri="http://schemas.openxmlformats.org/drawingml/2006/table">
            <a:tbl>
              <a:tblPr firstRow="1" bandRow="1">
                <a:tableStyleId>{073A0DAA-6AF3-43AB-8588-CEC1D06C72B9}</a:tableStyleId>
              </a:tblPr>
              <a:tblGrid>
                <a:gridCol w="2743200"/>
                <a:gridCol w="2743200"/>
                <a:gridCol w="2743200"/>
              </a:tblGrid>
              <a:tr h="370840">
                <a:tc>
                  <a:txBody>
                    <a:bodyPr/>
                    <a:lstStyle/>
                    <a:p>
                      <a:pPr algn="ctr"/>
                      <a:r>
                        <a:rPr lang="fa-IR" sz="2000" dirty="0" smtClean="0">
                          <a:cs typeface="B Nazanin" pitchFamily="2" charset="-78"/>
                        </a:rPr>
                        <a:t>1400</a:t>
                      </a:r>
                      <a:endParaRPr lang="en-US" sz="2000" dirty="0">
                        <a:cs typeface="B Nazanin" pitchFamily="2" charset="-78"/>
                      </a:endParaRPr>
                    </a:p>
                  </a:txBody>
                  <a:tcPr/>
                </a:tc>
                <a:tc>
                  <a:txBody>
                    <a:bodyPr/>
                    <a:lstStyle/>
                    <a:p>
                      <a:pPr algn="ctr"/>
                      <a:r>
                        <a:rPr lang="fa-IR" sz="2000" dirty="0" smtClean="0">
                          <a:cs typeface="B Nazanin" pitchFamily="2" charset="-78"/>
                        </a:rPr>
                        <a:t>1395</a:t>
                      </a:r>
                      <a:endParaRPr lang="en-US" sz="2000" dirty="0">
                        <a:cs typeface="B Nazanin" pitchFamily="2" charset="-78"/>
                      </a:endParaRPr>
                    </a:p>
                  </a:txBody>
                  <a:tcPr/>
                </a:tc>
                <a:tc>
                  <a:txBody>
                    <a:bodyPr/>
                    <a:lstStyle/>
                    <a:p>
                      <a:pPr algn="ctr"/>
                      <a:r>
                        <a:rPr lang="fa-IR" sz="2000" dirty="0" smtClean="0">
                          <a:cs typeface="B Nazanin" pitchFamily="2" charset="-78"/>
                        </a:rPr>
                        <a:t>شرح</a:t>
                      </a:r>
                      <a:endParaRPr lang="en-US" sz="2000" dirty="0">
                        <a:cs typeface="B Nazanin" pitchFamily="2" charset="-78"/>
                      </a:endParaRPr>
                    </a:p>
                  </a:txBody>
                  <a:tcPr/>
                </a:tc>
              </a:tr>
              <a:tr h="370840">
                <a:tc>
                  <a:txBody>
                    <a:bodyPr/>
                    <a:lstStyle/>
                    <a:p>
                      <a:pPr algn="ctr"/>
                      <a:r>
                        <a:rPr lang="fa-IR" sz="2400" dirty="0" smtClean="0">
                          <a:cs typeface="B Nazanin" pitchFamily="2" charset="-78"/>
                        </a:rPr>
                        <a:t>351/6</a:t>
                      </a:r>
                      <a:endParaRPr lang="en-US" sz="2400" dirty="0">
                        <a:cs typeface="B Nazanin" pitchFamily="2" charset="-78"/>
                      </a:endParaRPr>
                    </a:p>
                  </a:txBody>
                  <a:tcPr/>
                </a:tc>
                <a:tc>
                  <a:txBody>
                    <a:bodyPr/>
                    <a:lstStyle/>
                    <a:p>
                      <a:pPr algn="ctr"/>
                      <a:r>
                        <a:rPr lang="fa-IR" sz="2400" dirty="0" smtClean="0">
                          <a:cs typeface="B Nazanin" pitchFamily="2" charset="-78"/>
                        </a:rPr>
                        <a:t>366/4</a:t>
                      </a:r>
                      <a:endParaRPr lang="en-US" sz="2400" dirty="0">
                        <a:cs typeface="B Nazanin" pitchFamily="2" charset="-78"/>
                      </a:endParaRPr>
                    </a:p>
                  </a:txBody>
                  <a:tcPr/>
                </a:tc>
                <a:tc>
                  <a:txBody>
                    <a:bodyPr/>
                    <a:lstStyle/>
                    <a:p>
                      <a:pPr algn="ctr"/>
                      <a:r>
                        <a:rPr lang="fa-IR" sz="2000" dirty="0" smtClean="0">
                          <a:cs typeface="B Nazanin" pitchFamily="2" charset="-78"/>
                        </a:rPr>
                        <a:t>کمبود آب شرب و صنعت</a:t>
                      </a:r>
                      <a:endParaRPr lang="en-US" sz="2000" dirty="0">
                        <a:cs typeface="B Nazanin" pitchFamily="2" charset="-78"/>
                      </a:endParaRPr>
                    </a:p>
                  </a:txBody>
                  <a:tcPr/>
                </a:tc>
              </a:tr>
              <a:tr h="370840">
                <a:tc>
                  <a:txBody>
                    <a:bodyPr/>
                    <a:lstStyle/>
                    <a:p>
                      <a:pPr algn="ctr"/>
                      <a:r>
                        <a:rPr lang="fa-IR" sz="2400" dirty="0" smtClean="0">
                          <a:cs typeface="B Nazanin" pitchFamily="2" charset="-78"/>
                        </a:rPr>
                        <a:t>906</a:t>
                      </a:r>
                      <a:endParaRPr lang="en-US" sz="2400" dirty="0">
                        <a:cs typeface="B Nazanin" pitchFamily="2" charset="-78"/>
                      </a:endParaRPr>
                    </a:p>
                  </a:txBody>
                  <a:tcPr/>
                </a:tc>
                <a:tc>
                  <a:txBody>
                    <a:bodyPr/>
                    <a:lstStyle/>
                    <a:p>
                      <a:pPr algn="ctr"/>
                      <a:r>
                        <a:rPr lang="fa-IR" sz="2400" dirty="0" smtClean="0">
                          <a:cs typeface="B Nazanin" pitchFamily="2" charset="-78"/>
                        </a:rPr>
                        <a:t>157</a:t>
                      </a:r>
                      <a:endParaRPr lang="en-US" sz="2400" dirty="0">
                        <a:cs typeface="B Nazanin" pitchFamily="2" charset="-78"/>
                      </a:endParaRPr>
                    </a:p>
                  </a:txBody>
                  <a:tcPr/>
                </a:tc>
                <a:tc>
                  <a:txBody>
                    <a:bodyPr/>
                    <a:lstStyle/>
                    <a:p>
                      <a:pPr algn="ctr"/>
                      <a:r>
                        <a:rPr lang="fa-IR" sz="2000" dirty="0" smtClean="0">
                          <a:cs typeface="B Nazanin" pitchFamily="2" charset="-78"/>
                        </a:rPr>
                        <a:t>پتانسیل تولید آب شیرین</a:t>
                      </a:r>
                      <a:endParaRPr lang="en-US" sz="2000" dirty="0">
                        <a:cs typeface="B Nazanin" pitchFamily="2" charset="-78"/>
                      </a:endParaRPr>
                    </a:p>
                  </a:txBody>
                  <a:tcPr/>
                </a:tc>
              </a:tr>
            </a:tbl>
          </a:graphicData>
        </a:graphic>
      </p:graphicFrame>
      <p:sp>
        <p:nvSpPr>
          <p:cNvPr id="7" name="Slide Number Placeholder 6"/>
          <p:cNvSpPr>
            <a:spLocks noGrp="1"/>
          </p:cNvSpPr>
          <p:nvPr>
            <p:ph type="sldNum" sz="quarter" idx="12"/>
          </p:nvPr>
        </p:nvSpPr>
        <p:spPr/>
        <p:txBody>
          <a:bodyPr/>
          <a:lstStyle/>
          <a:p>
            <a:pPr algn="ctr"/>
            <a:fld id="{6F42FDE4-A7DD-41A7-A0A6-9B649FB43336}" type="slidenum">
              <a:rPr kumimoji="0" lang="en-US" smtClean="0">
                <a:solidFill>
                  <a:schemeClr val="tx1"/>
                </a:solidFill>
                <a:latin typeface="Badr-s" pitchFamily="2" charset="2"/>
              </a:rPr>
              <a:pPr algn="ctr"/>
              <a:t>33</a:t>
            </a:fld>
            <a:endParaRPr kumimoji="0" lang="en-US" dirty="0">
              <a:solidFill>
                <a:schemeClr val="tx1"/>
              </a:solidFill>
              <a:latin typeface="Badr-s" pitchFamily="2" charset="2"/>
            </a:endParaRPr>
          </a:p>
        </p:txBody>
      </p:sp>
      <p:graphicFrame>
        <p:nvGraphicFramePr>
          <p:cNvPr id="8" name="Chart 7"/>
          <p:cNvGraphicFramePr/>
          <p:nvPr/>
        </p:nvGraphicFramePr>
        <p:xfrm>
          <a:off x="685800" y="2895600"/>
          <a:ext cx="7924800" cy="3352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8229600" cy="667512"/>
          </a:xfrm>
        </p:spPr>
        <p:txBody>
          <a:bodyPr>
            <a:normAutofit/>
          </a:bodyPr>
          <a:lstStyle/>
          <a:p>
            <a:pPr algn="r" rtl="1"/>
            <a:r>
              <a:rPr lang="fa-IR" sz="3600" dirty="0" smtClean="0">
                <a:solidFill>
                  <a:schemeClr val="tx1"/>
                </a:solidFill>
                <a:cs typeface="B Nazanin" pitchFamily="2" charset="-78"/>
              </a:rPr>
              <a:t>جمع بندی</a:t>
            </a:r>
            <a:endParaRPr lang="en-US" sz="3600" dirty="0">
              <a:solidFill>
                <a:schemeClr val="tx1"/>
              </a:solidFill>
              <a:cs typeface="B Nazanin" pitchFamily="2" charset="-78"/>
            </a:endParaRPr>
          </a:p>
        </p:txBody>
      </p:sp>
      <p:sp>
        <p:nvSpPr>
          <p:cNvPr id="6" name="Content Placeholder 5"/>
          <p:cNvSpPr>
            <a:spLocks noGrp="1"/>
          </p:cNvSpPr>
          <p:nvPr>
            <p:ph sz="half" idx="2"/>
          </p:nvPr>
        </p:nvSpPr>
        <p:spPr>
          <a:xfrm>
            <a:off x="4648200" y="1219200"/>
            <a:ext cx="4038600" cy="5334000"/>
          </a:xfrm>
        </p:spPr>
        <p:txBody>
          <a:bodyPr>
            <a:normAutofit/>
          </a:bodyPr>
          <a:lstStyle/>
          <a:p>
            <a:pPr algn="just" rtl="1">
              <a:spcAft>
                <a:spcPts val="1200"/>
              </a:spcAft>
              <a:buClrTx/>
            </a:pPr>
            <a:r>
              <a:rPr lang="fa-IR" sz="2000" dirty="0" smtClean="0">
                <a:cs typeface="B Nazanin" pitchFamily="2" charset="-78"/>
              </a:rPr>
              <a:t>در صورتی‌که برنامه‌ای برای استفاده از حرارت خروجی واحدهای گازی کوچک در </a:t>
            </a:r>
            <a:r>
              <a:rPr lang="fa-IR" sz="2000" u="sng" dirty="0" smtClean="0">
                <a:cs typeface="B Nazanin" pitchFamily="2" charset="-78"/>
              </a:rPr>
              <a:t>پتروشیمی‌های بندر امام و رازی</a:t>
            </a:r>
            <a:r>
              <a:rPr lang="fa-IR" sz="2000" dirty="0" smtClean="0">
                <a:cs typeface="B Nazanin" pitchFamily="2" charset="-78"/>
              </a:rPr>
              <a:t> وجود نداشته باشد پتانسیل تولید 157 هزار مترمکعب در روز آب شیرین وجود دارد که تأمین کننده 43% کمبود آب در منطقه خوزستان در سال 95 می‌باشد. لازم به توضیح است که این واحدها از قدمت بالایی برخوردارند.</a:t>
            </a:r>
          </a:p>
          <a:p>
            <a:pPr algn="just" rtl="1">
              <a:spcAft>
                <a:spcPts val="1200"/>
              </a:spcAft>
              <a:buClrTx/>
            </a:pPr>
            <a:r>
              <a:rPr lang="fa-IR" sz="2000" dirty="0" smtClean="0">
                <a:cs typeface="B Nazanin" pitchFamily="2" charset="-78"/>
              </a:rPr>
              <a:t>با توسعه تأسیسات آب شیرین در نیروگاه‌های </a:t>
            </a:r>
            <a:r>
              <a:rPr lang="fa-IR" sz="2000" u="sng" dirty="0" smtClean="0">
                <a:cs typeface="B Nazanin" pitchFamily="2" charset="-78"/>
              </a:rPr>
              <a:t>سیکل ترکیبی خرمشهر و ماهشهر </a:t>
            </a:r>
            <a:r>
              <a:rPr lang="fa-IR" sz="2000" dirty="0" smtClean="0">
                <a:cs typeface="B Nazanin" pitchFamily="2" charset="-78"/>
              </a:rPr>
              <a:t>امکان تولید 535 هزار مترمکعب در روز آب در سال 1400 فراهم می‌گردد که می‌توان تمامی کمبود آب در این منطقه را تا افق 1420 تأمین کرد. </a:t>
            </a:r>
          </a:p>
          <a:p>
            <a:pPr algn="just" rtl="1">
              <a:buClrTx/>
            </a:pPr>
            <a:endParaRPr lang="fa-IR" sz="1800" dirty="0" smtClean="0">
              <a:cs typeface="B Nazanin" pitchFamily="2" charset="-78"/>
            </a:endParaRPr>
          </a:p>
          <a:p>
            <a:pPr algn="just" rtl="1">
              <a:buClrTx/>
            </a:pPr>
            <a:endParaRPr lang="fa-IR" sz="1800" dirty="0" smtClean="0">
              <a:cs typeface="B Nazanin" pitchFamily="2" charset="-78"/>
            </a:endParaRPr>
          </a:p>
          <a:p>
            <a:pPr algn="just" rtl="1">
              <a:buClrTx/>
            </a:pPr>
            <a:endParaRPr lang="fa-IR" sz="1800" dirty="0" smtClean="0">
              <a:cs typeface="B Nazanin" pitchFamily="2" charset="-78"/>
            </a:endParaRPr>
          </a:p>
          <a:p>
            <a:pPr algn="r" rtl="1">
              <a:buClrTx/>
            </a:pPr>
            <a:endParaRPr lang="en-US" sz="1800" dirty="0">
              <a:cs typeface="B Nazanin" pitchFamily="2" charset="-78"/>
            </a:endParaRPr>
          </a:p>
        </p:txBody>
      </p:sp>
      <p:sp>
        <p:nvSpPr>
          <p:cNvPr id="15" name="Slide Number Placeholder 14"/>
          <p:cNvSpPr>
            <a:spLocks noGrp="1"/>
          </p:cNvSpPr>
          <p:nvPr>
            <p:ph type="sldNum" sz="quarter" idx="12"/>
          </p:nvPr>
        </p:nvSpPr>
        <p:spPr/>
        <p:txBody>
          <a:bodyPr/>
          <a:lstStyle/>
          <a:p>
            <a:pPr algn="ctr"/>
            <a:fld id="{6F42FDE4-A7DD-41A7-A0A6-9B649FB43336}" type="slidenum">
              <a:rPr kumimoji="0" lang="en-US" smtClean="0">
                <a:solidFill>
                  <a:schemeClr val="tx1"/>
                </a:solidFill>
                <a:latin typeface="Badr-s" pitchFamily="2" charset="2"/>
              </a:rPr>
              <a:pPr algn="ctr"/>
              <a:t>34</a:t>
            </a:fld>
            <a:endParaRPr kumimoji="0" lang="en-US" dirty="0">
              <a:solidFill>
                <a:schemeClr val="tx1"/>
              </a:solidFill>
              <a:latin typeface="Badr-s" pitchFamily="2" charset="2"/>
            </a:endParaRPr>
          </a:p>
        </p:txBody>
      </p:sp>
      <p:pic>
        <p:nvPicPr>
          <p:cNvPr id="2" name="Picture 2"/>
          <p:cNvPicPr>
            <a:picLocks noGrp="1" noChangeAspect="1" noChangeArrowheads="1"/>
          </p:cNvPicPr>
          <p:nvPr>
            <p:ph sz="half" idx="1"/>
          </p:nvPr>
        </p:nvPicPr>
        <p:blipFill>
          <a:blip r:embed="rId2"/>
          <a:srcRect/>
          <a:stretch>
            <a:fillRect/>
          </a:stretch>
        </p:blipFill>
        <p:spPr bwMode="auto">
          <a:xfrm>
            <a:off x="304800" y="533400"/>
            <a:ext cx="4038600" cy="175260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304801" y="2362200"/>
            <a:ext cx="4038600" cy="1752600"/>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a:srcRect/>
          <a:stretch>
            <a:fillRect/>
          </a:stretch>
        </p:blipFill>
        <p:spPr bwMode="auto">
          <a:xfrm>
            <a:off x="304800" y="4191000"/>
            <a:ext cx="4038600" cy="2171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normAutofit/>
          </a:bodyPr>
          <a:lstStyle/>
          <a:p>
            <a:pPr algn="r" rtl="1"/>
            <a:r>
              <a:rPr lang="fa-IR" sz="3600" dirty="0" smtClean="0">
                <a:solidFill>
                  <a:schemeClr val="tx1"/>
                </a:solidFill>
                <a:cs typeface="B Nazanin" pitchFamily="2" charset="-78"/>
              </a:rPr>
              <a:t>مشخصات کلی طرح</a:t>
            </a:r>
            <a:endParaRPr lang="en-US" sz="3600" dirty="0">
              <a:solidFill>
                <a:schemeClr val="tx1"/>
              </a:solidFill>
              <a:cs typeface="B Nazanin" pitchFamily="2" charset="-78"/>
            </a:endParaRPr>
          </a:p>
        </p:txBody>
      </p:sp>
      <p:sp>
        <p:nvSpPr>
          <p:cNvPr id="3" name="Content Placeholder 2"/>
          <p:cNvSpPr>
            <a:spLocks noGrp="1"/>
          </p:cNvSpPr>
          <p:nvPr>
            <p:ph idx="1"/>
          </p:nvPr>
        </p:nvSpPr>
        <p:spPr>
          <a:xfrm>
            <a:off x="457200" y="990600"/>
            <a:ext cx="8229600" cy="5334000"/>
          </a:xfrm>
        </p:spPr>
        <p:txBody>
          <a:bodyPr>
            <a:normAutofit lnSpcReduction="10000"/>
          </a:bodyPr>
          <a:lstStyle/>
          <a:p>
            <a:pPr algn="r" rtl="1">
              <a:buClrTx/>
              <a:buFont typeface="Wingdings" pitchFamily="2" charset="2"/>
              <a:buChar char="q"/>
            </a:pPr>
            <a:r>
              <a:rPr lang="fa-IR" dirty="0" smtClean="0">
                <a:cs typeface="B Nazanin" pitchFamily="2" charset="-78"/>
              </a:rPr>
              <a:t>در سال 1395:</a:t>
            </a:r>
          </a:p>
          <a:p>
            <a:pPr algn="r" rtl="1">
              <a:buClrTx/>
            </a:pPr>
            <a:r>
              <a:rPr lang="fa-IR" sz="2200" dirty="0" smtClean="0">
                <a:cs typeface="B Nazanin" pitchFamily="2" charset="-78"/>
              </a:rPr>
              <a:t>پتانسیل تولید حدود 400 هزار مترمکعب آب در روز با استفاده از واحدهای گازی کوچک (120 میلیون مترمکعب در سال)</a:t>
            </a:r>
          </a:p>
          <a:p>
            <a:pPr algn="r" rtl="1">
              <a:buClrTx/>
            </a:pPr>
            <a:r>
              <a:rPr lang="fa-IR" sz="2200" dirty="0" smtClean="0">
                <a:cs typeface="B Nazanin" pitchFamily="2" charset="-78"/>
              </a:rPr>
              <a:t>کاهش مصرف سالانه حدود 180 میلیون لیتر سوخت مایع یا معادل آن گاز طبیعی در نیروگاه ها</a:t>
            </a:r>
            <a:endParaRPr lang="en-US" sz="2200" dirty="0" smtClean="0">
              <a:cs typeface="B Nazanin" pitchFamily="2" charset="-78"/>
            </a:endParaRPr>
          </a:p>
          <a:p>
            <a:pPr algn="r" rtl="1">
              <a:buClrTx/>
            </a:pPr>
            <a:r>
              <a:rPr lang="fa-IR" sz="2200" dirty="0" smtClean="0">
                <a:cs typeface="B Nazanin" pitchFamily="2" charset="-78"/>
              </a:rPr>
              <a:t>کاهش تولید </a:t>
            </a:r>
            <a:r>
              <a:rPr lang="en-US" sz="2200" dirty="0" smtClean="0">
                <a:cs typeface="B Nazanin" pitchFamily="2" charset="-78"/>
              </a:rPr>
              <a:t>CO2</a:t>
            </a:r>
            <a:r>
              <a:rPr lang="fa-IR" sz="2200" dirty="0" smtClean="0">
                <a:cs typeface="B Nazanin" pitchFamily="2" charset="-78"/>
              </a:rPr>
              <a:t> به میزان 47 هزار تن در سال</a:t>
            </a:r>
          </a:p>
          <a:p>
            <a:pPr algn="r" rtl="1">
              <a:buClrTx/>
            </a:pPr>
            <a:r>
              <a:rPr lang="fa-IR" sz="2200" dirty="0" smtClean="0">
                <a:cs typeface="B Nazanin" pitchFamily="2" charset="-78"/>
              </a:rPr>
              <a:t>نیاز به سرمایه گذاری حدود 600 میلیون دلار</a:t>
            </a:r>
          </a:p>
          <a:p>
            <a:pPr algn="r" rtl="1">
              <a:buClrTx/>
              <a:buFont typeface="Wingdings" pitchFamily="2" charset="2"/>
              <a:buChar char="q"/>
            </a:pPr>
            <a:r>
              <a:rPr lang="fa-IR" dirty="0" smtClean="0">
                <a:cs typeface="B Nazanin" pitchFamily="2" charset="-78"/>
              </a:rPr>
              <a:t>در سال 1400:</a:t>
            </a:r>
          </a:p>
          <a:p>
            <a:pPr algn="r" rtl="1">
              <a:buClrTx/>
            </a:pPr>
            <a:r>
              <a:rPr lang="fa-IR" sz="2200" dirty="0" smtClean="0">
                <a:cs typeface="B Nazanin" pitchFamily="2" charset="-78"/>
              </a:rPr>
              <a:t>پتانسیل تولید حدود 3/7 میلیون مترمکعب در روز با استفاده از واحدهای سیکل ترکیبی و بخاری بزرگ (1/1 میلیارد مترمکعب در سال)</a:t>
            </a:r>
          </a:p>
          <a:p>
            <a:pPr algn="r" rtl="1">
              <a:buClrTx/>
            </a:pPr>
            <a:r>
              <a:rPr lang="fa-IR" sz="2200" dirty="0" smtClean="0">
                <a:cs typeface="B Nazanin" pitchFamily="2" charset="-78"/>
              </a:rPr>
              <a:t>کاهش مصرف سالانه حدود 1/6 میلیارد لیتر سوخت مایع یا معادل آن گاز طبیعی در نیروگاه ها</a:t>
            </a:r>
          </a:p>
          <a:p>
            <a:pPr algn="r" rtl="1">
              <a:buClrTx/>
            </a:pPr>
            <a:r>
              <a:rPr lang="fa-IR" sz="2200" dirty="0" smtClean="0">
                <a:cs typeface="B Nazanin" pitchFamily="2" charset="-78"/>
              </a:rPr>
              <a:t>کاهش تولید </a:t>
            </a:r>
            <a:r>
              <a:rPr lang="en-US" sz="2200" dirty="0" smtClean="0">
                <a:cs typeface="B Nazanin" pitchFamily="2" charset="-78"/>
              </a:rPr>
              <a:t>CO2</a:t>
            </a:r>
            <a:r>
              <a:rPr lang="fa-IR" sz="2200" dirty="0" smtClean="0">
                <a:cs typeface="B Nazanin" pitchFamily="2" charset="-78"/>
              </a:rPr>
              <a:t> به میزان 4/2 میلیون تن در سال</a:t>
            </a:r>
          </a:p>
          <a:p>
            <a:pPr algn="r" rtl="1">
              <a:buClrTx/>
            </a:pPr>
            <a:r>
              <a:rPr lang="fa-IR" sz="2200" dirty="0" smtClean="0">
                <a:cs typeface="B Nazanin" pitchFamily="2" charset="-78"/>
              </a:rPr>
              <a:t>نیاز به سرمایه گذاری حدود 6 میلیارد دلار </a:t>
            </a:r>
          </a:p>
        </p:txBody>
      </p:sp>
      <p:sp>
        <p:nvSpPr>
          <p:cNvPr id="4" name="Slide Number Placeholder 3"/>
          <p:cNvSpPr>
            <a:spLocks noGrp="1"/>
          </p:cNvSpPr>
          <p:nvPr>
            <p:ph type="sldNum" sz="quarter" idx="12"/>
          </p:nvPr>
        </p:nvSpPr>
        <p:spPr/>
        <p:txBody>
          <a:bodyPr/>
          <a:lstStyle/>
          <a:p>
            <a:pPr algn="ctr"/>
            <a:fld id="{6F42FDE4-A7DD-41A7-A0A6-9B649FB43336}" type="slidenum">
              <a:rPr kumimoji="0" lang="en-US" smtClean="0">
                <a:solidFill>
                  <a:schemeClr val="tx1"/>
                </a:solidFill>
                <a:latin typeface="Badr-s" pitchFamily="2" charset="2"/>
              </a:rPr>
              <a:pPr algn="ctr"/>
              <a:t>35</a:t>
            </a:fld>
            <a:endParaRPr kumimoji="0" lang="en-US" dirty="0">
              <a:solidFill>
                <a:schemeClr val="tx1"/>
              </a:solidFill>
              <a:latin typeface="Badr-s" pitchFamily="2" charset="2"/>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72312"/>
          </a:xfrm>
        </p:spPr>
        <p:txBody>
          <a:bodyPr>
            <a:normAutofit/>
          </a:bodyPr>
          <a:lstStyle/>
          <a:p>
            <a:pPr algn="r" rtl="1"/>
            <a:r>
              <a:rPr lang="fa-IR" sz="3600" dirty="0" smtClean="0">
                <a:solidFill>
                  <a:schemeClr val="tx1"/>
                </a:solidFill>
                <a:cs typeface="B Nazanin" pitchFamily="2" charset="-78"/>
              </a:rPr>
              <a:t>جمع‌بندی نهایی</a:t>
            </a:r>
            <a:endParaRPr lang="en-US" sz="3600" dirty="0">
              <a:solidFill>
                <a:schemeClr val="tx1"/>
              </a:solidFill>
              <a:cs typeface="B Nazanin" pitchFamily="2" charset="-78"/>
            </a:endParaRPr>
          </a:p>
        </p:txBody>
      </p:sp>
      <p:sp>
        <p:nvSpPr>
          <p:cNvPr id="3" name="Content Placeholder 2"/>
          <p:cNvSpPr>
            <a:spLocks noGrp="1"/>
          </p:cNvSpPr>
          <p:nvPr>
            <p:ph idx="1"/>
          </p:nvPr>
        </p:nvSpPr>
        <p:spPr>
          <a:xfrm>
            <a:off x="457200" y="1600200"/>
            <a:ext cx="8229600" cy="4724400"/>
          </a:xfrm>
        </p:spPr>
        <p:txBody>
          <a:bodyPr/>
          <a:lstStyle/>
          <a:p>
            <a:pPr algn="just" rtl="1">
              <a:buNone/>
            </a:pPr>
            <a:r>
              <a:rPr lang="fa-IR" sz="2400" dirty="0" smtClean="0">
                <a:cs typeface="B Nazanin" pitchFamily="2" charset="-78"/>
              </a:rPr>
              <a:t>نیروگاه‌هایی که در هر منطقه در اولویت توجه جهت تولید همزمان آب و برق قرار دارند:</a:t>
            </a:r>
            <a:endParaRPr lang="en-US" sz="2400" dirty="0" smtClean="0">
              <a:cs typeface="B Nazanin" pitchFamily="2" charset="-78"/>
            </a:endParaRPr>
          </a:p>
          <a:p>
            <a:pPr algn="just" rtl="1">
              <a:buNone/>
            </a:pPr>
            <a:endParaRPr lang="fa-IR" dirty="0" smtClean="0">
              <a:cs typeface="B Nazanin" pitchFamily="2" charset="-78"/>
            </a:endParaRPr>
          </a:p>
          <a:p>
            <a:pPr algn="r" rtl="1">
              <a:buNone/>
            </a:pPr>
            <a:endParaRPr lang="en-US" dirty="0"/>
          </a:p>
        </p:txBody>
      </p:sp>
      <p:sp>
        <p:nvSpPr>
          <p:cNvPr id="4" name="Slide Number Placeholder 3"/>
          <p:cNvSpPr>
            <a:spLocks noGrp="1"/>
          </p:cNvSpPr>
          <p:nvPr>
            <p:ph type="sldNum" sz="quarter" idx="12"/>
          </p:nvPr>
        </p:nvSpPr>
        <p:spPr/>
        <p:txBody>
          <a:bodyPr/>
          <a:lstStyle/>
          <a:p>
            <a:pPr algn="ctr"/>
            <a:fld id="{6F42FDE4-A7DD-41A7-A0A6-9B649FB43336}" type="slidenum">
              <a:rPr kumimoji="0" lang="en-US" smtClean="0">
                <a:solidFill>
                  <a:schemeClr val="tx1"/>
                </a:solidFill>
                <a:latin typeface="Badr-s" pitchFamily="2" charset="2"/>
              </a:rPr>
              <a:pPr algn="ctr"/>
              <a:t>36</a:t>
            </a:fld>
            <a:endParaRPr kumimoji="0" lang="en-US" dirty="0">
              <a:solidFill>
                <a:schemeClr val="tx1"/>
              </a:solidFill>
              <a:latin typeface="Badr-s" pitchFamily="2" charset="2"/>
            </a:endParaRPr>
          </a:p>
        </p:txBody>
      </p:sp>
      <p:graphicFrame>
        <p:nvGraphicFramePr>
          <p:cNvPr id="5" name="Table 4"/>
          <p:cNvGraphicFramePr>
            <a:graphicFrameLocks noGrp="1"/>
          </p:cNvGraphicFramePr>
          <p:nvPr/>
        </p:nvGraphicFramePr>
        <p:xfrm>
          <a:off x="228600" y="2362200"/>
          <a:ext cx="8458200" cy="3566160"/>
        </p:xfrm>
        <a:graphic>
          <a:graphicData uri="http://schemas.openxmlformats.org/drawingml/2006/table">
            <a:tbl>
              <a:tblPr firstRow="1" bandRow="1">
                <a:tableStyleId>{073A0DAA-6AF3-43AB-8588-CEC1D06C72B9}</a:tableStyleId>
              </a:tblPr>
              <a:tblGrid>
                <a:gridCol w="1524000"/>
                <a:gridCol w="1676400"/>
                <a:gridCol w="1600200"/>
                <a:gridCol w="1524000"/>
                <a:gridCol w="2133600"/>
              </a:tblGrid>
              <a:tr h="370840">
                <a:tc gridSpan="2">
                  <a:txBody>
                    <a:bodyPr/>
                    <a:lstStyle/>
                    <a:p>
                      <a:pPr algn="ctr"/>
                      <a:r>
                        <a:rPr lang="fa-IR" sz="2000" dirty="0" smtClean="0">
                          <a:cs typeface="B Nazanin" pitchFamily="2" charset="-78"/>
                        </a:rPr>
                        <a:t>نیروگاه‌های سیکل ترکیبی بزرگ</a:t>
                      </a:r>
                      <a:endParaRPr lang="en-US" sz="2000" dirty="0">
                        <a:cs typeface="B Nazanin" pitchFamily="2" charset="-78"/>
                      </a:endParaRPr>
                    </a:p>
                  </a:txBody>
                  <a:tcPr anchor="ctr" anchorCtr="1"/>
                </a:tc>
                <a:tc hMerge="1">
                  <a:txBody>
                    <a:bodyPr/>
                    <a:lstStyle/>
                    <a:p>
                      <a:pPr algn="ctr"/>
                      <a:endParaRPr lang="en-US" sz="2000" dirty="0">
                        <a:cs typeface="B Nazanin" pitchFamily="2" charset="-78"/>
                      </a:endParaRPr>
                    </a:p>
                  </a:txBody>
                  <a:tcPr/>
                </a:tc>
                <a:tc gridSpan="2">
                  <a:txBody>
                    <a:bodyPr/>
                    <a:lstStyle/>
                    <a:p>
                      <a:pPr algn="ctr"/>
                      <a:r>
                        <a:rPr lang="fa-IR" sz="2000" dirty="0" smtClean="0">
                          <a:cs typeface="B Nazanin" pitchFamily="2" charset="-78"/>
                        </a:rPr>
                        <a:t>نیروگاه‌های گازی کوچک</a:t>
                      </a:r>
                      <a:endParaRPr lang="en-US" sz="2000" dirty="0">
                        <a:cs typeface="B Nazanin" pitchFamily="2" charset="-78"/>
                      </a:endParaRPr>
                    </a:p>
                  </a:txBody>
                  <a:tcPr anchor="ctr" anchorCtr="1"/>
                </a:tc>
                <a:tc hMerge="1">
                  <a:txBody>
                    <a:bodyPr/>
                    <a:lstStyle/>
                    <a:p>
                      <a:pPr algn="ctr"/>
                      <a:endParaRPr lang="en-US" sz="2000" dirty="0">
                        <a:cs typeface="B Nazanin" pitchFamily="2" charset="-78"/>
                      </a:endParaRPr>
                    </a:p>
                  </a:txBody>
                  <a:tcPr/>
                </a:tc>
                <a:tc rowSpan="2">
                  <a:txBody>
                    <a:bodyPr/>
                    <a:lstStyle/>
                    <a:p>
                      <a:pPr algn="ctr"/>
                      <a:r>
                        <a:rPr lang="fa-IR" sz="2000" dirty="0" smtClean="0">
                          <a:cs typeface="B Nazanin" pitchFamily="2" charset="-78"/>
                        </a:rPr>
                        <a:t>نام</a:t>
                      </a:r>
                      <a:r>
                        <a:rPr lang="fa-IR" sz="2000" baseline="0" dirty="0" smtClean="0">
                          <a:cs typeface="B Nazanin" pitchFamily="2" charset="-78"/>
                        </a:rPr>
                        <a:t> منطقه</a:t>
                      </a:r>
                      <a:endParaRPr lang="en-US" sz="2000" dirty="0">
                        <a:cs typeface="B Nazanin" pitchFamily="2" charset="-78"/>
                      </a:endParaRPr>
                    </a:p>
                  </a:txBody>
                  <a:tcPr anchor="ctr" anchorCtr="1"/>
                </a:tc>
              </a:tr>
              <a:tr h="370840">
                <a:tc>
                  <a:txBody>
                    <a:bodyPr/>
                    <a:lstStyle/>
                    <a:p>
                      <a:pPr algn="ctr"/>
                      <a:r>
                        <a:rPr lang="fa-IR" sz="1800" dirty="0" smtClean="0">
                          <a:solidFill>
                            <a:schemeClr val="bg1"/>
                          </a:solidFill>
                          <a:cs typeface="B Nazanin" pitchFamily="2" charset="-78"/>
                        </a:rPr>
                        <a:t>پتانسیل تولید آب شیرین</a:t>
                      </a:r>
                      <a:r>
                        <a:rPr lang="fa-IR" sz="1800" baseline="0" dirty="0" smtClean="0">
                          <a:solidFill>
                            <a:schemeClr val="bg1"/>
                          </a:solidFill>
                          <a:cs typeface="B Nazanin" pitchFamily="2" charset="-78"/>
                        </a:rPr>
                        <a:t> در 1400 </a:t>
                      </a:r>
                      <a:r>
                        <a:rPr lang="fa-IR" sz="1600" baseline="0" dirty="0" smtClean="0">
                          <a:solidFill>
                            <a:schemeClr val="bg1"/>
                          </a:solidFill>
                          <a:cs typeface="B Nazanin" pitchFamily="2" charset="-78"/>
                        </a:rPr>
                        <a:t>(هزار مترمکعب در روز)</a:t>
                      </a:r>
                      <a:endParaRPr lang="en-US" sz="1600" dirty="0">
                        <a:solidFill>
                          <a:schemeClr val="bg1"/>
                        </a:solidFill>
                        <a:cs typeface="B Nazanin" pitchFamily="2" charset="-78"/>
                      </a:endParaRPr>
                    </a:p>
                  </a:txBody>
                  <a:tcPr anchor="ctr" anchorCtr="1">
                    <a:solidFill>
                      <a:schemeClr val="tx1"/>
                    </a:solidFill>
                  </a:tcPr>
                </a:tc>
                <a:tc>
                  <a:txBody>
                    <a:bodyPr/>
                    <a:lstStyle/>
                    <a:p>
                      <a:pPr algn="ctr"/>
                      <a:r>
                        <a:rPr lang="fa-IR" sz="1800" dirty="0" smtClean="0">
                          <a:solidFill>
                            <a:schemeClr val="bg1"/>
                          </a:solidFill>
                          <a:cs typeface="B Nazanin" pitchFamily="2" charset="-78"/>
                        </a:rPr>
                        <a:t>نام نیروگاه</a:t>
                      </a:r>
                      <a:endParaRPr lang="en-US" sz="1800" dirty="0">
                        <a:solidFill>
                          <a:schemeClr val="bg1"/>
                        </a:solidFill>
                        <a:cs typeface="B Nazanin" pitchFamily="2" charset="-78"/>
                      </a:endParaRPr>
                    </a:p>
                  </a:txBody>
                  <a:tcPr anchor="ctr" anchorCtr="1">
                    <a:solidFill>
                      <a:schemeClr val="tx1"/>
                    </a:solidFill>
                  </a:tcPr>
                </a:tc>
                <a:tc>
                  <a:txBody>
                    <a:bodyPr/>
                    <a:lstStyle/>
                    <a:p>
                      <a:pPr algn="ctr"/>
                      <a:r>
                        <a:rPr lang="fa-IR" sz="1800" dirty="0" smtClean="0">
                          <a:solidFill>
                            <a:schemeClr val="bg1"/>
                          </a:solidFill>
                          <a:cs typeface="B Nazanin" pitchFamily="2" charset="-78"/>
                        </a:rPr>
                        <a:t>پتانسیل تولید آب شیرین در 1395 </a:t>
                      </a:r>
                      <a:r>
                        <a:rPr lang="fa-IR" sz="1600" dirty="0" smtClean="0">
                          <a:solidFill>
                            <a:schemeClr val="bg1"/>
                          </a:solidFill>
                          <a:cs typeface="B Nazanin" pitchFamily="2" charset="-78"/>
                        </a:rPr>
                        <a:t>(هزار مترمکعب در روز)</a:t>
                      </a:r>
                      <a:endParaRPr lang="en-US" sz="1600" dirty="0">
                        <a:solidFill>
                          <a:schemeClr val="bg1"/>
                        </a:solidFill>
                        <a:cs typeface="B Nazanin" pitchFamily="2" charset="-78"/>
                      </a:endParaRPr>
                    </a:p>
                  </a:txBody>
                  <a:tcPr anchor="ctr" anchorCtr="1">
                    <a:solidFill>
                      <a:schemeClr val="tx1"/>
                    </a:solidFill>
                  </a:tcPr>
                </a:tc>
                <a:tc>
                  <a:txBody>
                    <a:bodyPr/>
                    <a:lstStyle/>
                    <a:p>
                      <a:pPr algn="ctr"/>
                      <a:r>
                        <a:rPr lang="fa-IR" sz="1800" dirty="0" smtClean="0">
                          <a:solidFill>
                            <a:schemeClr val="bg1"/>
                          </a:solidFill>
                          <a:cs typeface="B Nazanin" pitchFamily="2" charset="-78"/>
                        </a:rPr>
                        <a:t>نام نیروگاه</a:t>
                      </a:r>
                      <a:endParaRPr lang="en-US" sz="1800" dirty="0">
                        <a:solidFill>
                          <a:schemeClr val="bg1"/>
                        </a:solidFill>
                        <a:cs typeface="B Nazanin" pitchFamily="2" charset="-78"/>
                      </a:endParaRPr>
                    </a:p>
                  </a:txBody>
                  <a:tcPr anchor="ctr" anchorCtr="1">
                    <a:solidFill>
                      <a:schemeClr val="tx1"/>
                    </a:solidFill>
                  </a:tcPr>
                </a:tc>
                <a:tc vMerge="1">
                  <a:txBody>
                    <a:bodyPr/>
                    <a:lstStyle/>
                    <a:p>
                      <a:pPr algn="ctr"/>
                      <a:endParaRPr lang="en-US" sz="2000" dirty="0">
                        <a:cs typeface="B Nazanin" pitchFamily="2" charset="-78"/>
                      </a:endParaRPr>
                    </a:p>
                  </a:txBody>
                  <a:tcPr/>
                </a:tc>
              </a:tr>
              <a:tr h="370840">
                <a:tc>
                  <a:txBody>
                    <a:bodyPr/>
                    <a:lstStyle/>
                    <a:p>
                      <a:pPr algn="ctr"/>
                      <a:r>
                        <a:rPr lang="fa-IR" sz="2000" dirty="0" smtClean="0">
                          <a:cs typeface="B Nazanin" pitchFamily="2" charset="-78"/>
                        </a:rPr>
                        <a:t>107</a:t>
                      </a:r>
                      <a:endParaRPr lang="en-US" sz="2000" dirty="0">
                        <a:cs typeface="B Nazanin" pitchFamily="2" charset="-78"/>
                      </a:endParaRPr>
                    </a:p>
                  </a:txBody>
                  <a:tcPr anchor="ctr" anchorCtr="1"/>
                </a:tc>
                <a:tc>
                  <a:txBody>
                    <a:bodyPr/>
                    <a:lstStyle/>
                    <a:p>
                      <a:pPr algn="ctr"/>
                      <a:r>
                        <a:rPr lang="fa-IR" sz="2000" dirty="0" smtClean="0">
                          <a:cs typeface="B Nazanin" pitchFamily="2" charset="-78"/>
                        </a:rPr>
                        <a:t>چابهار</a:t>
                      </a:r>
                      <a:endParaRPr lang="en-US" sz="2000" dirty="0">
                        <a:cs typeface="B Nazanin" pitchFamily="2" charset="-78"/>
                      </a:endParaRPr>
                    </a:p>
                  </a:txBody>
                  <a:tcPr anchor="ctr" anchorCtr="1"/>
                </a:tc>
                <a:tc>
                  <a:txBody>
                    <a:bodyPr/>
                    <a:lstStyle/>
                    <a:p>
                      <a:pPr algn="ctr"/>
                      <a:r>
                        <a:rPr lang="fa-IR" sz="2000" dirty="0" smtClean="0">
                          <a:cs typeface="B Nazanin" pitchFamily="2" charset="-78"/>
                        </a:rPr>
                        <a:t>36</a:t>
                      </a:r>
                      <a:endParaRPr lang="en-US" sz="2000" dirty="0">
                        <a:cs typeface="B Nazanin" pitchFamily="2" charset="-78"/>
                      </a:endParaRPr>
                    </a:p>
                  </a:txBody>
                  <a:tcPr anchor="ctr" anchorCtr="1"/>
                </a:tc>
                <a:tc>
                  <a:txBody>
                    <a:bodyPr/>
                    <a:lstStyle/>
                    <a:p>
                      <a:pPr algn="ctr"/>
                      <a:r>
                        <a:rPr lang="fa-IR" sz="2000" dirty="0" smtClean="0">
                          <a:cs typeface="B Nazanin" pitchFamily="2" charset="-78"/>
                        </a:rPr>
                        <a:t>چابهار</a:t>
                      </a:r>
                      <a:endParaRPr lang="en-US" sz="2000" dirty="0">
                        <a:cs typeface="B Nazanin" pitchFamily="2" charset="-78"/>
                      </a:endParaRPr>
                    </a:p>
                  </a:txBody>
                  <a:tcPr anchor="ctr" anchorCtr="1"/>
                </a:tc>
                <a:tc>
                  <a:txBody>
                    <a:bodyPr/>
                    <a:lstStyle/>
                    <a:p>
                      <a:pPr algn="ctr"/>
                      <a:r>
                        <a:rPr lang="fa-IR" sz="2000" dirty="0" smtClean="0">
                          <a:cs typeface="B Nazanin" pitchFamily="2" charset="-78"/>
                        </a:rPr>
                        <a:t>سیستان و بلوچستان</a:t>
                      </a:r>
                      <a:endParaRPr lang="en-US" sz="2000" dirty="0">
                        <a:cs typeface="B Nazanin" pitchFamily="2" charset="-78"/>
                      </a:endParaRPr>
                    </a:p>
                  </a:txBody>
                  <a:tcPr anchor="ctr" anchorCtr="1"/>
                </a:tc>
              </a:tr>
              <a:tr h="370840">
                <a:tc>
                  <a:txBody>
                    <a:bodyPr/>
                    <a:lstStyle/>
                    <a:p>
                      <a:pPr algn="ctr"/>
                      <a:r>
                        <a:rPr lang="fa-IR" sz="2000" dirty="0" smtClean="0">
                          <a:cs typeface="B Nazanin" pitchFamily="2" charset="-78"/>
                        </a:rPr>
                        <a:t>535</a:t>
                      </a:r>
                      <a:endParaRPr lang="en-US" sz="2000" dirty="0">
                        <a:cs typeface="B Nazanin" pitchFamily="2" charset="-78"/>
                      </a:endParaRPr>
                    </a:p>
                  </a:txBody>
                  <a:tcPr anchor="ctr" anchorCtr="1"/>
                </a:tc>
                <a:tc>
                  <a:txBody>
                    <a:bodyPr/>
                    <a:lstStyle/>
                    <a:p>
                      <a:pPr algn="ctr"/>
                      <a:r>
                        <a:rPr lang="fa-IR" sz="2000" dirty="0" smtClean="0">
                          <a:cs typeface="B Nazanin" pitchFamily="2" charset="-78"/>
                        </a:rPr>
                        <a:t>خلیج فارس و گنو</a:t>
                      </a:r>
                      <a:endParaRPr lang="en-US" sz="2000" dirty="0">
                        <a:cs typeface="B Nazanin" pitchFamily="2" charset="-78"/>
                      </a:endParaRPr>
                    </a:p>
                  </a:txBody>
                  <a:tcPr anchor="ctr" anchorCtr="1"/>
                </a:tc>
                <a:tc>
                  <a:txBody>
                    <a:bodyPr/>
                    <a:lstStyle/>
                    <a:p>
                      <a:pPr algn="ctr"/>
                      <a:r>
                        <a:rPr lang="fa-IR" sz="2000" dirty="0" smtClean="0">
                          <a:cs typeface="B Nazanin" pitchFamily="2" charset="-78"/>
                        </a:rPr>
                        <a:t>18</a:t>
                      </a:r>
                      <a:endParaRPr lang="en-US" sz="2000" dirty="0">
                        <a:cs typeface="B Nazanin" pitchFamily="2" charset="-78"/>
                      </a:endParaRPr>
                    </a:p>
                  </a:txBody>
                  <a:tcPr anchor="ctr" anchorCtr="1"/>
                </a:tc>
                <a:tc>
                  <a:txBody>
                    <a:bodyPr/>
                    <a:lstStyle/>
                    <a:p>
                      <a:pPr algn="ctr"/>
                      <a:r>
                        <a:rPr lang="fa-IR" sz="2000" dirty="0" smtClean="0">
                          <a:cs typeface="B Nazanin" pitchFamily="2" charset="-78"/>
                        </a:rPr>
                        <a:t>بندرعباس</a:t>
                      </a:r>
                      <a:endParaRPr lang="en-US" sz="2000" dirty="0">
                        <a:cs typeface="B Nazanin" pitchFamily="2" charset="-78"/>
                      </a:endParaRPr>
                    </a:p>
                  </a:txBody>
                  <a:tcPr anchor="ctr" anchorCtr="1"/>
                </a:tc>
                <a:tc>
                  <a:txBody>
                    <a:bodyPr/>
                    <a:lstStyle/>
                    <a:p>
                      <a:pPr algn="ctr"/>
                      <a:r>
                        <a:rPr lang="fa-IR" sz="2000" dirty="0" smtClean="0">
                          <a:cs typeface="B Nazanin" pitchFamily="2" charset="-78"/>
                        </a:rPr>
                        <a:t>هرمزگان</a:t>
                      </a:r>
                      <a:endParaRPr lang="en-US" sz="2000" dirty="0">
                        <a:cs typeface="B Nazanin" pitchFamily="2" charset="-78"/>
                      </a:endParaRPr>
                    </a:p>
                  </a:txBody>
                  <a:tcPr anchor="ctr" anchorCtr="1"/>
                </a:tc>
              </a:tr>
              <a:tr h="370840">
                <a:tc>
                  <a:txBody>
                    <a:bodyPr/>
                    <a:lstStyle/>
                    <a:p>
                      <a:pPr algn="ctr"/>
                      <a:r>
                        <a:rPr lang="fa-IR" sz="2000" dirty="0" smtClean="0">
                          <a:cs typeface="B Nazanin" pitchFamily="2" charset="-78"/>
                        </a:rPr>
                        <a:t>321</a:t>
                      </a:r>
                      <a:endParaRPr lang="en-US" sz="2000" dirty="0">
                        <a:cs typeface="B Nazanin" pitchFamily="2" charset="-78"/>
                      </a:endParaRPr>
                    </a:p>
                  </a:txBody>
                  <a:tcPr anchor="ctr" anchorCtr="1"/>
                </a:tc>
                <a:tc>
                  <a:txBody>
                    <a:bodyPr/>
                    <a:lstStyle/>
                    <a:p>
                      <a:pPr algn="ctr"/>
                      <a:r>
                        <a:rPr lang="fa-IR" sz="2000" dirty="0" smtClean="0">
                          <a:cs typeface="B Nazanin" pitchFamily="2" charset="-78"/>
                        </a:rPr>
                        <a:t>عسلویه</a:t>
                      </a:r>
                      <a:endParaRPr lang="en-US" sz="2000" dirty="0">
                        <a:cs typeface="B Nazanin" pitchFamily="2" charset="-78"/>
                      </a:endParaRPr>
                    </a:p>
                  </a:txBody>
                  <a:tcPr anchor="ctr" anchorCtr="1"/>
                </a:tc>
                <a:tc>
                  <a:txBody>
                    <a:bodyPr/>
                    <a:lstStyle/>
                    <a:p>
                      <a:pPr algn="ctr"/>
                      <a:r>
                        <a:rPr lang="fa-IR" sz="2000" dirty="0" smtClean="0">
                          <a:cs typeface="B Nazanin" pitchFamily="2" charset="-78"/>
                        </a:rPr>
                        <a:t>59</a:t>
                      </a:r>
                      <a:endParaRPr lang="en-US" sz="2000" dirty="0">
                        <a:cs typeface="B Nazanin" pitchFamily="2" charset="-78"/>
                      </a:endParaRPr>
                    </a:p>
                  </a:txBody>
                  <a:tcPr anchor="ctr" anchorCtr="1"/>
                </a:tc>
                <a:tc>
                  <a:txBody>
                    <a:bodyPr/>
                    <a:lstStyle/>
                    <a:p>
                      <a:pPr algn="ctr"/>
                      <a:r>
                        <a:rPr lang="fa-IR" sz="2000" dirty="0" smtClean="0">
                          <a:cs typeface="B Nazanin" pitchFamily="2" charset="-78"/>
                        </a:rPr>
                        <a:t>کنگان</a:t>
                      </a:r>
                      <a:endParaRPr lang="en-US" sz="2000" dirty="0">
                        <a:cs typeface="B Nazanin" pitchFamily="2" charset="-78"/>
                      </a:endParaRPr>
                    </a:p>
                  </a:txBody>
                  <a:tcPr anchor="ctr" anchorCtr="1"/>
                </a:tc>
                <a:tc>
                  <a:txBody>
                    <a:bodyPr/>
                    <a:lstStyle/>
                    <a:p>
                      <a:pPr algn="ctr"/>
                      <a:r>
                        <a:rPr lang="fa-IR" sz="2000" dirty="0" smtClean="0">
                          <a:cs typeface="B Nazanin" pitchFamily="2" charset="-78"/>
                        </a:rPr>
                        <a:t>فارس و بوشهر</a:t>
                      </a:r>
                      <a:endParaRPr lang="en-US" sz="2000" dirty="0">
                        <a:cs typeface="B Nazanin" pitchFamily="2" charset="-78"/>
                      </a:endParaRPr>
                    </a:p>
                  </a:txBody>
                  <a:tcPr anchor="ctr" anchorCtr="1"/>
                </a:tc>
              </a:tr>
              <a:tr h="370840">
                <a:tc>
                  <a:txBody>
                    <a:bodyPr/>
                    <a:lstStyle/>
                    <a:p>
                      <a:pPr algn="ctr"/>
                      <a:r>
                        <a:rPr lang="fa-IR" sz="2000" dirty="0" smtClean="0">
                          <a:cs typeface="B Nazanin" pitchFamily="2" charset="-78"/>
                        </a:rPr>
                        <a:t>535</a:t>
                      </a:r>
                      <a:endParaRPr lang="en-US" sz="2000" dirty="0">
                        <a:cs typeface="B Nazanin" pitchFamily="2" charset="-78"/>
                      </a:endParaRPr>
                    </a:p>
                  </a:txBody>
                  <a:tcPr anchor="ctr" anchorCtr="1"/>
                </a:tc>
                <a:tc>
                  <a:txBody>
                    <a:bodyPr/>
                    <a:lstStyle/>
                    <a:p>
                      <a:pPr algn="ctr"/>
                      <a:r>
                        <a:rPr lang="fa-IR" sz="2000" baseline="0" dirty="0" smtClean="0">
                          <a:cs typeface="B Nazanin" pitchFamily="2" charset="-78"/>
                        </a:rPr>
                        <a:t>خرمشهر و ماهشهر </a:t>
                      </a:r>
                      <a:endParaRPr lang="en-US" sz="2000" dirty="0">
                        <a:cs typeface="B Nazanin" pitchFamily="2" charset="-78"/>
                      </a:endParaRPr>
                    </a:p>
                  </a:txBody>
                  <a:tcPr anchor="ctr" anchorCtr="1"/>
                </a:tc>
                <a:tc>
                  <a:txBody>
                    <a:bodyPr/>
                    <a:lstStyle/>
                    <a:p>
                      <a:pPr algn="ctr"/>
                      <a:r>
                        <a:rPr lang="fa-IR" sz="2000" dirty="0" smtClean="0">
                          <a:cs typeface="B Nazanin" pitchFamily="2" charset="-78"/>
                        </a:rPr>
                        <a:t>-</a:t>
                      </a:r>
                      <a:endParaRPr lang="en-US" sz="2000" dirty="0">
                        <a:cs typeface="B Nazanin" pitchFamily="2" charset="-78"/>
                      </a:endParaRPr>
                    </a:p>
                  </a:txBody>
                  <a:tcPr anchor="ctr" anchorCtr="1"/>
                </a:tc>
                <a:tc>
                  <a:txBody>
                    <a:bodyPr/>
                    <a:lstStyle/>
                    <a:p>
                      <a:pPr algn="ctr"/>
                      <a:r>
                        <a:rPr lang="fa-IR" sz="2000" dirty="0" smtClean="0">
                          <a:cs typeface="B Nazanin" pitchFamily="2" charset="-78"/>
                        </a:rPr>
                        <a:t>-</a:t>
                      </a:r>
                      <a:endParaRPr lang="en-US" sz="2000" dirty="0">
                        <a:cs typeface="B Nazanin" pitchFamily="2" charset="-78"/>
                      </a:endParaRPr>
                    </a:p>
                  </a:txBody>
                  <a:tcPr anchor="ctr" anchorCtr="1"/>
                </a:tc>
                <a:tc>
                  <a:txBody>
                    <a:bodyPr/>
                    <a:lstStyle/>
                    <a:p>
                      <a:pPr algn="ctr"/>
                      <a:r>
                        <a:rPr lang="fa-IR" sz="2000" dirty="0" smtClean="0">
                          <a:cs typeface="B Nazanin" pitchFamily="2" charset="-78"/>
                        </a:rPr>
                        <a:t>خوزستان</a:t>
                      </a:r>
                      <a:endParaRPr lang="en-US" sz="2000" dirty="0">
                        <a:cs typeface="B Nazanin" pitchFamily="2" charset="-78"/>
                      </a:endParaRPr>
                    </a:p>
                  </a:txBody>
                  <a:tcPr anchor="ctr" anchorCtr="1"/>
                </a:tc>
              </a:tr>
              <a:tr h="370840">
                <a:tc>
                  <a:txBody>
                    <a:bodyPr/>
                    <a:lstStyle/>
                    <a:p>
                      <a:pPr algn="ctr"/>
                      <a:r>
                        <a:rPr lang="fa-IR" sz="2400" dirty="0" smtClean="0">
                          <a:solidFill>
                            <a:srgbClr val="FF0000"/>
                          </a:solidFill>
                          <a:cs typeface="B Nazanin" pitchFamily="2" charset="-78"/>
                        </a:rPr>
                        <a:t>1498</a:t>
                      </a:r>
                      <a:endParaRPr lang="en-US" sz="2400" dirty="0">
                        <a:solidFill>
                          <a:srgbClr val="FF0000"/>
                        </a:solidFill>
                        <a:cs typeface="B Nazanin" pitchFamily="2" charset="-78"/>
                      </a:endParaRPr>
                    </a:p>
                  </a:txBody>
                  <a:tcPr anchor="ctr" anchorCtr="1"/>
                </a:tc>
                <a:tc>
                  <a:txBody>
                    <a:bodyPr/>
                    <a:lstStyle/>
                    <a:p>
                      <a:pPr algn="ctr"/>
                      <a:endParaRPr lang="en-US" sz="2400" dirty="0">
                        <a:cs typeface="B Nazanin" pitchFamily="2" charset="-78"/>
                      </a:endParaRPr>
                    </a:p>
                  </a:txBody>
                  <a:tcPr anchor="ctr" anchorCtr="1"/>
                </a:tc>
                <a:tc>
                  <a:txBody>
                    <a:bodyPr/>
                    <a:lstStyle/>
                    <a:p>
                      <a:pPr algn="ctr"/>
                      <a:r>
                        <a:rPr lang="fa-IR" sz="2400" dirty="0" smtClean="0">
                          <a:solidFill>
                            <a:srgbClr val="FF0000"/>
                          </a:solidFill>
                          <a:cs typeface="B Nazanin" pitchFamily="2" charset="-78"/>
                        </a:rPr>
                        <a:t>113</a:t>
                      </a:r>
                      <a:endParaRPr lang="en-US" sz="2400" dirty="0">
                        <a:solidFill>
                          <a:srgbClr val="FF0000"/>
                        </a:solidFill>
                        <a:cs typeface="B Nazanin" pitchFamily="2" charset="-78"/>
                      </a:endParaRPr>
                    </a:p>
                  </a:txBody>
                  <a:tcPr anchor="ctr" anchorCtr="1"/>
                </a:tc>
                <a:tc>
                  <a:txBody>
                    <a:bodyPr/>
                    <a:lstStyle/>
                    <a:p>
                      <a:pPr algn="ctr"/>
                      <a:endParaRPr lang="en-US" sz="2400" dirty="0">
                        <a:cs typeface="B Nazanin" pitchFamily="2" charset="-78"/>
                      </a:endParaRPr>
                    </a:p>
                  </a:txBody>
                  <a:tcPr anchor="ctr" anchorCtr="1"/>
                </a:tc>
                <a:tc>
                  <a:txBody>
                    <a:bodyPr/>
                    <a:lstStyle/>
                    <a:p>
                      <a:pPr algn="ctr"/>
                      <a:r>
                        <a:rPr lang="fa-IR" sz="2400" dirty="0" smtClean="0">
                          <a:solidFill>
                            <a:srgbClr val="FF0000"/>
                          </a:solidFill>
                          <a:cs typeface="B Nazanin" pitchFamily="2" charset="-78"/>
                        </a:rPr>
                        <a:t>مجموع</a:t>
                      </a:r>
                      <a:endParaRPr lang="en-US" sz="2400" dirty="0">
                        <a:solidFill>
                          <a:srgbClr val="FF0000"/>
                        </a:solidFill>
                        <a:cs typeface="B Nazanin" pitchFamily="2" charset="-78"/>
                      </a:endParaRPr>
                    </a:p>
                  </a:txBody>
                  <a:tcPr anchor="ctr" anchorCtr="1"/>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pPr algn="r" rtl="1"/>
            <a:r>
              <a:rPr lang="fa-IR" sz="4000" dirty="0" smtClean="0">
                <a:solidFill>
                  <a:schemeClr val="tx1"/>
                </a:solidFill>
                <a:cs typeface="B Nazanin" pitchFamily="2" charset="-78"/>
              </a:rPr>
              <a:t>ملاحظات</a:t>
            </a:r>
            <a:endParaRPr lang="en-US" sz="4000" dirty="0">
              <a:solidFill>
                <a:schemeClr val="tx1"/>
              </a:solidFill>
              <a:cs typeface="B Nazanin" pitchFamily="2" charset="-78"/>
            </a:endParaRPr>
          </a:p>
        </p:txBody>
      </p:sp>
      <p:sp>
        <p:nvSpPr>
          <p:cNvPr id="3" name="Content Placeholder 2"/>
          <p:cNvSpPr>
            <a:spLocks noGrp="1"/>
          </p:cNvSpPr>
          <p:nvPr>
            <p:ph idx="1"/>
          </p:nvPr>
        </p:nvSpPr>
        <p:spPr>
          <a:xfrm>
            <a:off x="457200" y="762000"/>
            <a:ext cx="8229600" cy="5943600"/>
          </a:xfrm>
        </p:spPr>
        <p:txBody>
          <a:bodyPr>
            <a:normAutofit lnSpcReduction="10000"/>
          </a:bodyPr>
          <a:lstStyle/>
          <a:p>
            <a:pPr algn="r" rtl="1">
              <a:buClrTx/>
              <a:buFont typeface="Wingdings" pitchFamily="2" charset="2"/>
              <a:buChar char="ü"/>
            </a:pPr>
            <a:r>
              <a:rPr lang="fa-IR" dirty="0" smtClean="0">
                <a:cs typeface="B Nazanin" pitchFamily="2" charset="-78"/>
              </a:rPr>
              <a:t>امکان عملی اجرای طرح داخل سایت</a:t>
            </a:r>
          </a:p>
          <a:p>
            <a:pPr algn="r" rtl="1">
              <a:buClrTx/>
              <a:buFont typeface="Wingdings" pitchFamily="2" charset="2"/>
              <a:buChar char="ü"/>
            </a:pPr>
            <a:r>
              <a:rPr lang="fa-IR" dirty="0" smtClean="0">
                <a:cs typeface="B Nazanin" pitchFamily="2" charset="-78"/>
              </a:rPr>
              <a:t>امکان انتقال آب خام از دریا تا محل سایت</a:t>
            </a:r>
          </a:p>
          <a:p>
            <a:pPr algn="r" rtl="1">
              <a:buClrTx/>
              <a:buFont typeface="Wingdings" pitchFamily="2" charset="2"/>
              <a:buChar char="ü"/>
            </a:pPr>
            <a:r>
              <a:rPr lang="fa-IR" dirty="0" smtClean="0">
                <a:cs typeface="B Nazanin" pitchFamily="2" charset="-78"/>
              </a:rPr>
              <a:t>بررسی سامانه‌های انتقال و توزیع آب در هر منطقه</a:t>
            </a:r>
          </a:p>
          <a:p>
            <a:pPr algn="just" rtl="1">
              <a:buClrTx/>
              <a:buFont typeface="Wingdings" pitchFamily="2" charset="2"/>
              <a:buChar char="ü"/>
            </a:pPr>
            <a:r>
              <a:rPr lang="fa-IR" dirty="0" smtClean="0">
                <a:cs typeface="B Nazanin" pitchFamily="2" charset="-78"/>
              </a:rPr>
              <a:t>بررسی امکان بازنگری در اقدامات اجرایی و قراردادی در حال انجام در نیروگاه‌ها و طرح‌های تأمین آب در مناطق</a:t>
            </a:r>
          </a:p>
          <a:p>
            <a:pPr algn="just" rtl="1">
              <a:buClrTx/>
              <a:buFont typeface="Wingdings" pitchFamily="2" charset="2"/>
              <a:buChar char="ü"/>
            </a:pPr>
            <a:r>
              <a:rPr lang="fa-IR" dirty="0" smtClean="0">
                <a:cs typeface="B Nazanin" pitchFamily="2" charset="-78"/>
              </a:rPr>
              <a:t>کاهش ظرفیت تولید برق در نیروگاه‌ها</a:t>
            </a:r>
            <a:r>
              <a:rPr lang="en-US" dirty="0" smtClean="0">
                <a:cs typeface="B Nazanin" pitchFamily="2" charset="-78"/>
              </a:rPr>
              <a:t> </a:t>
            </a:r>
            <a:r>
              <a:rPr lang="fa-IR" dirty="0" smtClean="0">
                <a:cs typeface="B Nazanin" pitchFamily="2" charset="-78"/>
              </a:rPr>
              <a:t>و در نظر گرفتن عدم النفع برق تولیدی کاهش یافته حاصل از تولید همزمان آب و برق در قیمت تمام شده آب تولیدی نیروگاه</a:t>
            </a:r>
          </a:p>
          <a:p>
            <a:pPr algn="just" rtl="1">
              <a:buClrTx/>
              <a:buFont typeface="Wingdings" pitchFamily="2" charset="2"/>
              <a:buChar char="ü"/>
            </a:pPr>
            <a:r>
              <a:rPr lang="fa-IR" dirty="0" smtClean="0">
                <a:cs typeface="B Nazanin" pitchFamily="2" charset="-78"/>
              </a:rPr>
              <a:t>توجیه‌پذیری فنی و اقتصادی تولید آب در تأسیسات تولید همزمان برق و آب در مقایسه با سایر روش‌های تولید آب</a:t>
            </a:r>
          </a:p>
          <a:p>
            <a:pPr algn="just" rtl="1">
              <a:buClrTx/>
              <a:buFont typeface="Wingdings" pitchFamily="2" charset="2"/>
              <a:buChar char="ü"/>
            </a:pPr>
            <a:r>
              <a:rPr lang="fa-IR" dirty="0" smtClean="0">
                <a:cs typeface="B Nazanin" pitchFamily="2" charset="-78"/>
              </a:rPr>
              <a:t>امکان تأمین نیاز آبی کشاورزی مکانیزه (که ظاهراً در مطالعات برآورد کمبود آب لحاظ نشده است) از طریق بازیافت حرارت نیروگاه‌ها علاوه برتأمین آب شرب و صنعت</a:t>
            </a:r>
          </a:p>
          <a:p>
            <a:pPr algn="just" rtl="1">
              <a:buClrTx/>
              <a:buFont typeface="Wingdings" pitchFamily="2" charset="2"/>
              <a:buChar char="ü"/>
            </a:pPr>
            <a:r>
              <a:rPr lang="fa-IR" dirty="0" smtClean="0">
                <a:cs typeface="B Nazanin" pitchFamily="2" charset="-78"/>
              </a:rPr>
              <a:t>وجود خریدار مطمئن برای آب تولیدی نیروگاه در قالب قرارداد خرید تضمینی</a:t>
            </a:r>
          </a:p>
          <a:p>
            <a:pPr algn="just" rtl="1">
              <a:buClrTx/>
              <a:buFont typeface="Wingdings" pitchFamily="2" charset="2"/>
              <a:buChar char="ü"/>
            </a:pPr>
            <a:endParaRPr lang="fa-IR" dirty="0" smtClean="0">
              <a:cs typeface="B Nazanin" pitchFamily="2" charset="-78"/>
            </a:endParaRPr>
          </a:p>
        </p:txBody>
      </p:sp>
      <p:sp>
        <p:nvSpPr>
          <p:cNvPr id="5" name="Slide Number Placeholder 4"/>
          <p:cNvSpPr>
            <a:spLocks noGrp="1"/>
          </p:cNvSpPr>
          <p:nvPr>
            <p:ph type="sldNum" sz="quarter" idx="12"/>
          </p:nvPr>
        </p:nvSpPr>
        <p:spPr/>
        <p:txBody>
          <a:bodyPr/>
          <a:lstStyle/>
          <a:p>
            <a:pPr algn="ctr"/>
            <a:fld id="{6F42FDE4-A7DD-41A7-A0A6-9B649FB43336}" type="slidenum">
              <a:rPr kumimoji="0" lang="en-US" smtClean="0">
                <a:solidFill>
                  <a:schemeClr val="tx1"/>
                </a:solidFill>
                <a:latin typeface="Badr-s" pitchFamily="2" charset="2"/>
              </a:rPr>
              <a:pPr algn="ctr"/>
              <a:t>37</a:t>
            </a:fld>
            <a:endParaRPr kumimoji="0" lang="en-US" dirty="0">
              <a:solidFill>
                <a:schemeClr val="tx1"/>
              </a:solidFill>
              <a:latin typeface="Badr-s" pitchFamily="2" charset="2"/>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91264" cy="1143000"/>
          </a:xfrm>
        </p:spPr>
        <p:txBody>
          <a:bodyPr>
            <a:normAutofit/>
          </a:bodyPr>
          <a:lstStyle/>
          <a:p>
            <a:pPr algn="r" rtl="1"/>
            <a:r>
              <a:rPr lang="fa-IR" sz="4000" dirty="0" smtClean="0">
                <a:solidFill>
                  <a:schemeClr val="tx1"/>
                </a:solidFill>
                <a:cs typeface="B Nazanin" pitchFamily="2" charset="-78"/>
              </a:rPr>
              <a:t>بررسی مجدد قیمت تولید آب در نیروگاههای منتخب</a:t>
            </a:r>
            <a:endParaRPr lang="en-US" sz="4000" dirty="0">
              <a:solidFill>
                <a:schemeClr val="tx1"/>
              </a:solidFill>
              <a:cs typeface="B Nazanin" pitchFamily="2" charset="-78"/>
            </a:endParaRPr>
          </a:p>
        </p:txBody>
      </p:sp>
      <p:sp>
        <p:nvSpPr>
          <p:cNvPr id="3" name="Content Placeholder 2"/>
          <p:cNvSpPr>
            <a:spLocks noGrp="1"/>
          </p:cNvSpPr>
          <p:nvPr>
            <p:ph idx="1"/>
          </p:nvPr>
        </p:nvSpPr>
        <p:spPr>
          <a:xfrm>
            <a:off x="228600" y="1828800"/>
            <a:ext cx="8443664" cy="4525963"/>
          </a:xfrm>
        </p:spPr>
        <p:txBody>
          <a:bodyPr>
            <a:normAutofit/>
          </a:bodyPr>
          <a:lstStyle/>
          <a:p>
            <a:pPr algn="just" rtl="1">
              <a:buClr>
                <a:schemeClr val="accent1"/>
              </a:buClr>
              <a:buFont typeface="Wingdings" pitchFamily="2" charset="2"/>
              <a:buChar char="Ø"/>
            </a:pPr>
            <a:r>
              <a:rPr lang="fa-IR" sz="2600" dirty="0" smtClean="0">
                <a:solidFill>
                  <a:schemeClr val="tx1"/>
                </a:solidFill>
                <a:cs typeface="B Nazanin" pitchFamily="2" charset="-78"/>
              </a:rPr>
              <a:t>تعیین قیمت آب شیرین تولید شده در یکی از واحدهای سیکل ترکیبی در نیروگاههای:</a:t>
            </a:r>
          </a:p>
          <a:p>
            <a:pPr lvl="2" algn="r" rtl="1">
              <a:buFont typeface="Wingdings" pitchFamily="2" charset="2"/>
              <a:buChar char="ü"/>
            </a:pPr>
            <a:r>
              <a:rPr lang="fa-IR" sz="2500" dirty="0" smtClean="0">
                <a:solidFill>
                  <a:schemeClr val="accent1"/>
                </a:solidFill>
                <a:effectLst>
                  <a:outerShdw blurRad="38100" dist="38100" dir="2700000" algn="tl">
                    <a:srgbClr val="000000">
                      <a:alpha val="43137"/>
                    </a:srgbClr>
                  </a:outerShdw>
                </a:effectLst>
                <a:cs typeface="B Nazanin" pitchFamily="2" charset="-78"/>
              </a:rPr>
              <a:t>چابهار </a:t>
            </a:r>
          </a:p>
          <a:p>
            <a:pPr lvl="2" algn="r" rtl="1">
              <a:buFont typeface="Wingdings" pitchFamily="2" charset="2"/>
              <a:buChar char="ü"/>
            </a:pPr>
            <a:r>
              <a:rPr lang="fa-IR" sz="2500" dirty="0" smtClean="0">
                <a:solidFill>
                  <a:schemeClr val="accent1"/>
                </a:solidFill>
                <a:effectLst>
                  <a:outerShdw blurRad="38100" dist="38100" dir="2700000" algn="tl">
                    <a:srgbClr val="000000">
                      <a:alpha val="43137"/>
                    </a:srgbClr>
                  </a:outerShdw>
                </a:effectLst>
                <a:cs typeface="B Nazanin" pitchFamily="2" charset="-78"/>
              </a:rPr>
              <a:t>ماهشهر </a:t>
            </a:r>
          </a:p>
          <a:p>
            <a:pPr lvl="2" algn="r" rtl="1">
              <a:buFont typeface="Wingdings" pitchFamily="2" charset="2"/>
              <a:buChar char="ü"/>
            </a:pPr>
            <a:r>
              <a:rPr lang="fa-IR" sz="2500" dirty="0" smtClean="0">
                <a:solidFill>
                  <a:schemeClr val="accent1"/>
                </a:solidFill>
                <a:effectLst>
                  <a:outerShdw blurRad="38100" dist="38100" dir="2700000" algn="tl">
                    <a:srgbClr val="000000">
                      <a:alpha val="43137"/>
                    </a:srgbClr>
                  </a:outerShdw>
                </a:effectLst>
                <a:cs typeface="B Nazanin" pitchFamily="2" charset="-78"/>
              </a:rPr>
              <a:t>خرمشهر </a:t>
            </a:r>
          </a:p>
          <a:p>
            <a:pPr lvl="2" algn="r" rtl="1">
              <a:buFont typeface="Wingdings" pitchFamily="2" charset="2"/>
              <a:buChar char="ü"/>
            </a:pPr>
            <a:r>
              <a:rPr lang="fa-IR" sz="2500" dirty="0" smtClean="0">
                <a:solidFill>
                  <a:schemeClr val="accent1"/>
                </a:solidFill>
                <a:effectLst>
                  <a:outerShdw blurRad="38100" dist="38100" dir="2700000" algn="tl">
                    <a:srgbClr val="000000">
                      <a:alpha val="43137"/>
                    </a:srgbClr>
                  </a:outerShdw>
                </a:effectLst>
                <a:cs typeface="B Nazanin" pitchFamily="2" charset="-78"/>
              </a:rPr>
              <a:t>خلیج فارس </a:t>
            </a:r>
          </a:p>
          <a:p>
            <a:pPr algn="r" rtl="1">
              <a:buClr>
                <a:schemeClr val="accent1"/>
              </a:buClr>
              <a:buFont typeface="Wingdings" pitchFamily="2" charset="2"/>
              <a:buChar char="Ø"/>
            </a:pPr>
            <a:r>
              <a:rPr lang="fa-IR" sz="2600" dirty="0" smtClean="0">
                <a:solidFill>
                  <a:schemeClr val="tx1"/>
                </a:solidFill>
                <a:cs typeface="B Nazanin" pitchFamily="2" charset="-78"/>
              </a:rPr>
              <a:t>سه ظرفیت مختلف: 20</a:t>
            </a:r>
            <a:r>
              <a:rPr lang="fa-IR" sz="2600" dirty="0" smtClean="0">
                <a:solidFill>
                  <a:schemeClr val="tx1"/>
                </a:solidFill>
                <a:cs typeface="B Zar"/>
              </a:rPr>
              <a:t>،</a:t>
            </a:r>
            <a:r>
              <a:rPr lang="fa-IR" sz="2600" dirty="0" smtClean="0">
                <a:solidFill>
                  <a:schemeClr val="tx1"/>
                </a:solidFill>
                <a:cs typeface="B Nazanin" pitchFamily="2" charset="-78"/>
              </a:rPr>
              <a:t> 60 و 90 هزار مترمکعب در روز</a:t>
            </a:r>
          </a:p>
          <a:p>
            <a:pPr algn="r" rtl="1">
              <a:buNone/>
            </a:pPr>
            <a:endParaRPr lang="fa-IR" dirty="0" smtClean="0"/>
          </a:p>
          <a:p>
            <a:pPr algn="r" rtl="1">
              <a:buNone/>
            </a:pPr>
            <a:endParaRPr lang="en-US" dirty="0"/>
          </a:p>
        </p:txBody>
      </p:sp>
      <p:sp>
        <p:nvSpPr>
          <p:cNvPr id="4" name="Slide Number Placeholder 3"/>
          <p:cNvSpPr>
            <a:spLocks noGrp="1"/>
          </p:cNvSpPr>
          <p:nvPr>
            <p:ph type="sldNum" sz="quarter" idx="12"/>
          </p:nvPr>
        </p:nvSpPr>
        <p:spPr>
          <a:xfrm>
            <a:off x="6629400" y="6248400"/>
            <a:ext cx="2133600" cy="365125"/>
          </a:xfrm>
        </p:spPr>
        <p:txBody>
          <a:bodyPr/>
          <a:lstStyle/>
          <a:p>
            <a:fld id="{14A60439-2C84-4912-B70F-8E99A095501F}" type="slidenum">
              <a:rPr lang="en-US" sz="1400" smtClean="0">
                <a:solidFill>
                  <a:schemeClr val="tx1"/>
                </a:solidFill>
                <a:latin typeface="Badr-s" pitchFamily="34" charset="0"/>
              </a:rPr>
              <a:pPr/>
              <a:t>38</a:t>
            </a:fld>
            <a:endParaRPr lang="en-US" sz="1400" dirty="0">
              <a:solidFill>
                <a:schemeClr val="tx1"/>
              </a:solidFill>
              <a:latin typeface="Badr-s"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38400"/>
            <a:ext cx="8229600" cy="1399032"/>
          </a:xfrm>
        </p:spPr>
        <p:txBody>
          <a:bodyPr>
            <a:normAutofit/>
          </a:bodyPr>
          <a:lstStyle/>
          <a:p>
            <a:pPr algn="ctr" rtl="1"/>
            <a:r>
              <a:rPr lang="fa-IR" sz="4000" dirty="0" smtClean="0">
                <a:solidFill>
                  <a:schemeClr val="accent3">
                    <a:lumMod val="50000"/>
                  </a:schemeClr>
                </a:solidFill>
                <a:effectLst>
                  <a:outerShdw blurRad="38100" dist="38100" dir="2700000" algn="tl">
                    <a:srgbClr val="000000">
                      <a:alpha val="43137"/>
                    </a:srgbClr>
                  </a:outerShdw>
                </a:effectLst>
                <a:cs typeface="B Nazanin" pitchFamily="2" charset="-78"/>
              </a:rPr>
              <a:t>تعیین قیمت آب شیرین تولیدی در یک واحد تولید همزمان برق و آب با روش بازیافت حرارت (</a:t>
            </a:r>
            <a:r>
              <a:rPr lang="en-US" sz="4000" dirty="0" smtClean="0">
                <a:solidFill>
                  <a:schemeClr val="accent3">
                    <a:lumMod val="50000"/>
                  </a:schemeClr>
                </a:solidFill>
                <a:effectLst>
                  <a:outerShdw blurRad="38100" dist="38100" dir="2700000" algn="tl">
                    <a:srgbClr val="000000">
                      <a:alpha val="43137"/>
                    </a:srgbClr>
                  </a:outerShdw>
                </a:effectLst>
                <a:cs typeface="B Nazanin" pitchFamily="2" charset="-78"/>
              </a:rPr>
              <a:t>MED</a:t>
            </a:r>
            <a:r>
              <a:rPr lang="fa-IR" sz="4000" dirty="0" smtClean="0">
                <a:solidFill>
                  <a:schemeClr val="accent3">
                    <a:lumMod val="50000"/>
                  </a:schemeClr>
                </a:solidFill>
                <a:effectLst>
                  <a:outerShdw blurRad="38100" dist="38100" dir="2700000" algn="tl">
                    <a:srgbClr val="000000">
                      <a:alpha val="43137"/>
                    </a:srgbClr>
                  </a:outerShdw>
                </a:effectLst>
                <a:cs typeface="B Nazanin" pitchFamily="2" charset="-78"/>
              </a:rPr>
              <a:t>)</a:t>
            </a:r>
            <a:endParaRPr lang="en-US" sz="4000" dirty="0" smtClean="0">
              <a:solidFill>
                <a:schemeClr val="accent3">
                  <a:lumMod val="50000"/>
                </a:schemeClr>
              </a:solidFill>
              <a:effectLst>
                <a:outerShdw blurRad="38100" dist="38100" dir="2700000" algn="tl">
                  <a:srgbClr val="000000">
                    <a:alpha val="43137"/>
                  </a:srgbClr>
                </a:outerShdw>
              </a:effectLst>
              <a:cs typeface="B Nazanin" pitchFamily="2" charset="-78"/>
            </a:endParaRPr>
          </a:p>
        </p:txBody>
      </p:sp>
      <p:sp>
        <p:nvSpPr>
          <p:cNvPr id="4" name="Slide Number Placeholder 3"/>
          <p:cNvSpPr>
            <a:spLocks noGrp="1"/>
          </p:cNvSpPr>
          <p:nvPr>
            <p:ph type="sldNum" sz="quarter" idx="12"/>
          </p:nvPr>
        </p:nvSpPr>
        <p:spPr>
          <a:xfrm>
            <a:off x="8153400" y="6248400"/>
            <a:ext cx="502920" cy="301752"/>
          </a:xfrm>
        </p:spPr>
        <p:txBody>
          <a:bodyPr/>
          <a:lstStyle/>
          <a:p>
            <a:fld id="{14A60439-2C84-4912-B70F-8E99A095501F}" type="slidenum">
              <a:rPr lang="en-US" sz="1400" smtClean="0">
                <a:solidFill>
                  <a:schemeClr val="tx1"/>
                </a:solidFill>
                <a:latin typeface="Badr-s" pitchFamily="34" charset="0"/>
              </a:rPr>
              <a:pPr/>
              <a:t>39</a:t>
            </a:fld>
            <a:endParaRPr lang="en-US" sz="1400" dirty="0">
              <a:solidFill>
                <a:schemeClr val="tx1"/>
              </a:solidFill>
              <a:latin typeface="Badr-s"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0"/>
            <a:ext cx="8229600" cy="1143000"/>
          </a:xfrm>
        </p:spPr>
        <p:txBody>
          <a:bodyPr>
            <a:normAutofit/>
          </a:bodyPr>
          <a:lstStyle/>
          <a:p>
            <a:pPr algn="r" rtl="1" eaLnBrk="1" hangingPunct="1">
              <a:defRPr/>
            </a:pPr>
            <a:r>
              <a:rPr lang="fa-IR" sz="3600" b="1" dirty="0" smtClean="0">
                <a:effectLst>
                  <a:outerShdw blurRad="38100" dist="38100" dir="2700000" algn="tl">
                    <a:srgbClr val="000000">
                      <a:alpha val="43137"/>
                    </a:srgbClr>
                  </a:outerShdw>
                </a:effectLst>
                <a:latin typeface="IranNastaliq" pitchFamily="18" charset="0"/>
                <a:cs typeface="B Nazanin" pitchFamily="2" charset="-78"/>
              </a:rPr>
              <a:t/>
            </a:r>
            <a:br>
              <a:rPr lang="fa-IR" sz="3600" b="1" dirty="0" smtClean="0">
                <a:effectLst>
                  <a:outerShdw blurRad="38100" dist="38100" dir="2700000" algn="tl">
                    <a:srgbClr val="000000">
                      <a:alpha val="43137"/>
                    </a:srgbClr>
                  </a:outerShdw>
                </a:effectLst>
                <a:latin typeface="IranNastaliq" pitchFamily="18" charset="0"/>
                <a:cs typeface="B Nazanin" pitchFamily="2" charset="-78"/>
              </a:rPr>
            </a:br>
            <a:r>
              <a:rPr lang="fa-IR" sz="3600" b="1" dirty="0" smtClean="0">
                <a:effectLst>
                  <a:outerShdw blurRad="38100" dist="38100" dir="2700000" algn="tl">
                    <a:srgbClr val="000000">
                      <a:alpha val="43137"/>
                    </a:srgbClr>
                  </a:outerShdw>
                </a:effectLst>
                <a:latin typeface="IranNastaliq" pitchFamily="18" charset="0"/>
                <a:cs typeface="B Nazanin" pitchFamily="2" charset="-78"/>
              </a:rPr>
              <a:t> </a:t>
            </a:r>
            <a:r>
              <a:rPr lang="ar-SA" sz="3600" dirty="0" smtClean="0">
                <a:solidFill>
                  <a:schemeClr val="tx1"/>
                </a:solidFill>
                <a:latin typeface="IranNastaliq" pitchFamily="18" charset="0"/>
                <a:cs typeface="B Nazanin" pitchFamily="2" charset="-78"/>
              </a:rPr>
              <a:t>پروژه </a:t>
            </a:r>
            <a:r>
              <a:rPr lang="fa-IR" sz="3600" dirty="0" smtClean="0">
                <a:solidFill>
                  <a:schemeClr val="tx1"/>
                </a:solidFill>
                <a:latin typeface="IranNastaliq" pitchFamily="18" charset="0"/>
                <a:cs typeface="B Nazanin" pitchFamily="2" charset="-78"/>
              </a:rPr>
              <a:t>تولید همزمان برق و آب در جزیره کیش</a:t>
            </a:r>
            <a:endParaRPr lang="en-US" sz="3600" dirty="0" smtClean="0">
              <a:solidFill>
                <a:schemeClr val="tx1"/>
              </a:solidFill>
              <a:latin typeface="IranNastaliq" pitchFamily="18" charset="0"/>
              <a:cs typeface="B Nazanin" pitchFamily="2" charset="-78"/>
            </a:endParaRPr>
          </a:p>
        </p:txBody>
      </p:sp>
      <p:sp>
        <p:nvSpPr>
          <p:cNvPr id="65539" name="Rectangle 3"/>
          <p:cNvSpPr>
            <a:spLocks noGrp="1" noChangeArrowheads="1"/>
          </p:cNvSpPr>
          <p:nvPr>
            <p:ph type="body" sz="half" idx="1"/>
          </p:nvPr>
        </p:nvSpPr>
        <p:spPr>
          <a:xfrm>
            <a:off x="2667000" y="1295400"/>
            <a:ext cx="6248400" cy="2743200"/>
          </a:xfrm>
        </p:spPr>
        <p:txBody>
          <a:bodyPr>
            <a:noAutofit/>
          </a:bodyPr>
          <a:lstStyle/>
          <a:p>
            <a:pPr algn="just" rtl="1" eaLnBrk="1" hangingPunct="1">
              <a:buClrTx/>
            </a:pPr>
            <a:r>
              <a:rPr lang="ar-SA" sz="2000" dirty="0" smtClean="0">
                <a:latin typeface="IranNastaliq" pitchFamily="18" charset="0"/>
                <a:cs typeface="B Nazanin" pitchFamily="2" charset="-78"/>
              </a:rPr>
              <a:t>بويلر بازيافت حرارت به ظرفيت 90 تن بخار در ساعت با فشار 10 بار</a:t>
            </a:r>
            <a:r>
              <a:rPr lang="fa-IR" sz="2000" dirty="0" smtClean="0">
                <a:latin typeface="IranNastaliq" pitchFamily="18" charset="0"/>
                <a:cs typeface="B Nazanin" pitchFamily="2" charset="-78"/>
              </a:rPr>
              <a:t> </a:t>
            </a:r>
            <a:r>
              <a:rPr lang="ar-SA" sz="2000" dirty="0" smtClean="0">
                <a:latin typeface="IranNastaliq" pitchFamily="18" charset="0"/>
                <a:cs typeface="B Nazanin" pitchFamily="2" charset="-78"/>
              </a:rPr>
              <a:t> و دماي 190 درجه سانتیگراد</a:t>
            </a:r>
            <a:r>
              <a:rPr lang="en-US" sz="2000" dirty="0" smtClean="0">
                <a:latin typeface="IranNastaliq" pitchFamily="18" charset="0"/>
                <a:cs typeface="B Nazanin" pitchFamily="2" charset="-78"/>
              </a:rPr>
              <a:t> </a:t>
            </a:r>
            <a:r>
              <a:rPr lang="fa-IR" sz="2000" dirty="0" smtClean="0">
                <a:latin typeface="IranNastaliq" pitchFamily="18" charset="0"/>
                <a:cs typeface="B Nazanin" pitchFamily="2" charset="-78"/>
              </a:rPr>
              <a:t> منصوبه بر روی دو واحد گازی</a:t>
            </a:r>
            <a:endParaRPr lang="en-US" sz="2000" dirty="0" smtClean="0">
              <a:latin typeface="IranNastaliq" pitchFamily="18" charset="0"/>
              <a:cs typeface="B Nazanin" pitchFamily="2" charset="-78"/>
            </a:endParaRPr>
          </a:p>
          <a:p>
            <a:pPr algn="just" rtl="1" eaLnBrk="1" hangingPunct="1">
              <a:buClrTx/>
            </a:pPr>
            <a:r>
              <a:rPr lang="fa-IR" sz="2000" dirty="0" smtClean="0">
                <a:latin typeface="IranNastaliq" pitchFamily="18" charset="0"/>
                <a:cs typeface="B Nazanin" pitchFamily="2" charset="-78"/>
              </a:rPr>
              <a:t>صرفه جویی سالیانه 30</a:t>
            </a:r>
            <a:r>
              <a:rPr lang="ar-SA" sz="2000" dirty="0" smtClean="0">
                <a:latin typeface="IranNastaliq" pitchFamily="18" charset="0"/>
                <a:cs typeface="B Nazanin" pitchFamily="2" charset="-78"/>
              </a:rPr>
              <a:t> ميليون ليتر</a:t>
            </a:r>
            <a:r>
              <a:rPr lang="fa-IR" sz="2000" dirty="0" smtClean="0">
                <a:latin typeface="IranNastaliq" pitchFamily="18" charset="0"/>
                <a:cs typeface="B Nazanin" pitchFamily="2" charset="-78"/>
              </a:rPr>
              <a:t> </a:t>
            </a:r>
            <a:r>
              <a:rPr lang="ar-SA" sz="2000" dirty="0" smtClean="0">
                <a:latin typeface="IranNastaliq" pitchFamily="18" charset="0"/>
                <a:cs typeface="B Nazanin" pitchFamily="2" charset="-78"/>
              </a:rPr>
              <a:t>گازوئيل </a:t>
            </a:r>
            <a:r>
              <a:rPr lang="fa-IR" sz="2000" dirty="0" smtClean="0">
                <a:latin typeface="IranNastaliq" pitchFamily="18" charset="0"/>
                <a:cs typeface="B Nazanin" pitchFamily="2" charset="-78"/>
              </a:rPr>
              <a:t>در </a:t>
            </a:r>
            <a:r>
              <a:rPr lang="ar-SA" sz="2000" dirty="0" smtClean="0">
                <a:latin typeface="IranNastaliq" pitchFamily="18" charset="0"/>
                <a:cs typeface="B Nazanin" pitchFamily="2" charset="-78"/>
              </a:rPr>
              <a:t>آب</a:t>
            </a:r>
            <a:r>
              <a:rPr lang="fa-IR" sz="2000" dirty="0" smtClean="0">
                <a:latin typeface="IranNastaliq" pitchFamily="18" charset="0"/>
                <a:cs typeface="B Nazanin" pitchFamily="2" charset="-78"/>
              </a:rPr>
              <a:t> </a:t>
            </a:r>
            <a:r>
              <a:rPr lang="ar-SA" sz="2000" dirty="0" smtClean="0">
                <a:latin typeface="IranNastaliq" pitchFamily="18" charset="0"/>
                <a:cs typeface="B Nazanin" pitchFamily="2" charset="-78"/>
              </a:rPr>
              <a:t>شیرین‌کن‌</a:t>
            </a:r>
            <a:r>
              <a:rPr lang="fa-IR" sz="2000" dirty="0" smtClean="0">
                <a:latin typeface="IranNastaliq" pitchFamily="18" charset="0"/>
                <a:cs typeface="B Nazanin" pitchFamily="2" charset="-78"/>
              </a:rPr>
              <a:t> </a:t>
            </a:r>
            <a:r>
              <a:rPr lang="ar-SA" sz="2000" dirty="0" smtClean="0">
                <a:latin typeface="IranNastaliq" pitchFamily="18" charset="0"/>
                <a:cs typeface="B Nazanin" pitchFamily="2" charset="-78"/>
              </a:rPr>
              <a:t>های جزیره</a:t>
            </a:r>
            <a:endParaRPr lang="en-US" sz="2000" dirty="0" smtClean="0">
              <a:latin typeface="IranNastaliq" pitchFamily="18" charset="0"/>
              <a:cs typeface="B Nazanin" pitchFamily="2" charset="-78"/>
            </a:endParaRPr>
          </a:p>
          <a:p>
            <a:pPr algn="just" rtl="1" eaLnBrk="1" hangingPunct="1">
              <a:buClr>
                <a:schemeClr val="tx1"/>
              </a:buClr>
            </a:pPr>
            <a:r>
              <a:rPr lang="fa-IR" sz="2000" dirty="0" smtClean="0">
                <a:latin typeface="IranNastaliq" pitchFamily="18" charset="0"/>
                <a:cs typeface="B Nazanin" pitchFamily="2" charset="-78"/>
              </a:rPr>
              <a:t>سرمایه گذاری 50 میلیارد ریالی با </a:t>
            </a:r>
            <a:r>
              <a:rPr lang="fa-IR" sz="2000" dirty="0" smtClean="0">
                <a:solidFill>
                  <a:srgbClr val="FF0000"/>
                </a:solidFill>
                <a:latin typeface="IranNastaliq" pitchFamily="18" charset="0"/>
                <a:cs typeface="B Nazanin" pitchFamily="2" charset="-78"/>
              </a:rPr>
              <a:t>زمان بازگشت سرمایه 4 ماه</a:t>
            </a:r>
            <a:r>
              <a:rPr lang="ar-SA" sz="2000" dirty="0" smtClean="0">
                <a:latin typeface="IranNastaliq" pitchFamily="18" charset="0"/>
                <a:cs typeface="B Nazanin" pitchFamily="2" charset="-78"/>
              </a:rPr>
              <a:t> </a:t>
            </a:r>
            <a:endParaRPr lang="en-US" sz="2000" dirty="0" smtClean="0">
              <a:latin typeface="IranNastaliq" pitchFamily="18" charset="0"/>
              <a:cs typeface="B Nazanin" pitchFamily="2" charset="-78"/>
            </a:endParaRPr>
          </a:p>
          <a:p>
            <a:pPr algn="just" rtl="1" eaLnBrk="1" hangingPunct="1">
              <a:buClr>
                <a:schemeClr val="tx1"/>
              </a:buClr>
            </a:pPr>
            <a:r>
              <a:rPr lang="fa-IR" sz="2000" dirty="0" smtClean="0">
                <a:latin typeface="IranNastaliq" pitchFamily="18" charset="0"/>
                <a:cs typeface="B Nazanin" pitchFamily="2" charset="-78"/>
              </a:rPr>
              <a:t>امکان تامین حدود 70-60% از حرارت</a:t>
            </a:r>
            <a:r>
              <a:rPr lang="ar-SA" sz="2000" dirty="0" smtClean="0">
                <a:latin typeface="IranNastaliq" pitchFamily="18" charset="0"/>
                <a:cs typeface="B Nazanin" pitchFamily="2" charset="-78"/>
              </a:rPr>
              <a:t> </a:t>
            </a:r>
            <a:r>
              <a:rPr lang="fa-IR" sz="2000" dirty="0" smtClean="0">
                <a:latin typeface="IranNastaliq" pitchFamily="18" charset="0"/>
                <a:cs typeface="B Nazanin" pitchFamily="2" charset="-78"/>
              </a:rPr>
              <a:t>مورد نیاز واحدهای آب شیرین کن </a:t>
            </a:r>
            <a:r>
              <a:rPr lang="en-US" sz="2000" dirty="0" smtClean="0">
                <a:latin typeface="Times New Roman" pitchFamily="18" charset="0"/>
                <a:cs typeface="Times New Roman" pitchFamily="18" charset="0"/>
              </a:rPr>
              <a:t>MED</a:t>
            </a:r>
            <a:r>
              <a:rPr lang="fa-IR" sz="2000" dirty="0" smtClean="0">
                <a:latin typeface="IranNastaliq" pitchFamily="18" charset="0"/>
                <a:cs typeface="B Nazanin" pitchFamily="2" charset="-78"/>
              </a:rPr>
              <a:t> با مجموع ظرفیت حدود 14-13 هزار مترمکعب در روز </a:t>
            </a:r>
          </a:p>
        </p:txBody>
      </p:sp>
      <p:pic>
        <p:nvPicPr>
          <p:cNvPr id="7172" name="Picture 4" descr="ST4"/>
          <p:cNvPicPr>
            <a:picLocks noGrp="1" noChangeAspect="1" noChangeArrowheads="1"/>
          </p:cNvPicPr>
          <p:nvPr>
            <p:ph sz="quarter" idx="2"/>
          </p:nvPr>
        </p:nvPicPr>
        <p:blipFill>
          <a:blip r:embed="rId3" cstate="print">
            <a:lum bright="30000" contrast="42000"/>
          </a:blip>
          <a:srcRect/>
          <a:stretch>
            <a:fillRect/>
          </a:stretch>
        </p:blipFill>
        <p:spPr>
          <a:xfrm>
            <a:off x="0" y="1600200"/>
            <a:ext cx="2743200" cy="5257800"/>
          </a:xfrm>
          <a:effectLst>
            <a:softEdge rad="112500"/>
          </a:effectLst>
        </p:spPr>
      </p:pic>
      <p:pic>
        <p:nvPicPr>
          <p:cNvPr id="7173" name="Picture 6" descr="1"/>
          <p:cNvPicPr>
            <a:picLocks noGrp="1" noChangeAspect="1" noChangeArrowheads="1"/>
          </p:cNvPicPr>
          <p:nvPr>
            <p:ph sz="quarter" idx="3"/>
          </p:nvPr>
        </p:nvPicPr>
        <p:blipFill>
          <a:blip r:embed="rId4" cstate="print">
            <a:lum bright="36000" contrast="30000"/>
          </a:blip>
          <a:srcRect/>
          <a:stretch>
            <a:fillRect/>
          </a:stretch>
        </p:blipFill>
        <p:spPr>
          <a:xfrm>
            <a:off x="3048000" y="4114800"/>
            <a:ext cx="5486400" cy="2438399"/>
          </a:xfrm>
          <a:effectLst>
            <a:softEdge rad="112500"/>
          </a:effectLst>
        </p:spPr>
      </p:pic>
      <p:sp>
        <p:nvSpPr>
          <p:cNvPr id="6" name="Slide Number Placeholder 5"/>
          <p:cNvSpPr>
            <a:spLocks noGrp="1"/>
          </p:cNvSpPr>
          <p:nvPr>
            <p:ph type="sldNum" sz="quarter" idx="12"/>
          </p:nvPr>
        </p:nvSpPr>
        <p:spPr/>
        <p:txBody>
          <a:bodyPr/>
          <a:lstStyle/>
          <a:p>
            <a:pPr algn="ctr">
              <a:defRPr/>
            </a:pPr>
            <a:fld id="{4FD7FFC6-58B4-4812-98B6-A61DFA508BE6}" type="slidenum">
              <a:rPr lang="fr-FR" smtClean="0">
                <a:solidFill>
                  <a:schemeClr val="tx1"/>
                </a:solidFill>
                <a:latin typeface="Badr-s" pitchFamily="2" charset="2"/>
              </a:rPr>
              <a:pPr algn="ctr">
                <a:defRPr/>
              </a:pPr>
              <a:t>4</a:t>
            </a:fld>
            <a:endParaRPr lang="fr-FR" dirty="0">
              <a:solidFill>
                <a:schemeClr val="tx1"/>
              </a:solidFill>
              <a:latin typeface="Badr-s" pitchFamily="2" charset="2"/>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91264" cy="990600"/>
          </a:xfrm>
        </p:spPr>
        <p:txBody>
          <a:bodyPr>
            <a:normAutofit/>
          </a:bodyPr>
          <a:lstStyle/>
          <a:p>
            <a:pPr algn="r" rtl="1"/>
            <a:r>
              <a:rPr lang="fa-IR" dirty="0" smtClean="0">
                <a:solidFill>
                  <a:schemeClr val="tx1"/>
                </a:solidFill>
                <a:cs typeface="B Nazanin" pitchFamily="2" charset="-78"/>
              </a:rPr>
              <a:t>مفروضات مطالعه</a:t>
            </a:r>
            <a:endParaRPr lang="en-US" sz="4000" dirty="0">
              <a:solidFill>
                <a:schemeClr val="tx1"/>
              </a:solidFill>
              <a:cs typeface="B Nazanin" pitchFamily="2" charset="-78"/>
            </a:endParaRPr>
          </a:p>
        </p:txBody>
      </p:sp>
      <p:sp>
        <p:nvSpPr>
          <p:cNvPr id="3" name="Content Placeholder 2"/>
          <p:cNvSpPr>
            <a:spLocks noGrp="1"/>
          </p:cNvSpPr>
          <p:nvPr>
            <p:ph idx="1"/>
          </p:nvPr>
        </p:nvSpPr>
        <p:spPr>
          <a:xfrm>
            <a:off x="457200" y="1447800"/>
            <a:ext cx="8291264" cy="4525963"/>
          </a:xfrm>
        </p:spPr>
        <p:txBody>
          <a:bodyPr>
            <a:normAutofit lnSpcReduction="10000"/>
          </a:bodyPr>
          <a:lstStyle/>
          <a:p>
            <a:pPr algn="just" rtl="1">
              <a:buClrTx/>
              <a:buFont typeface="Arial" pitchFamily="34" charset="0"/>
              <a:buChar char="•"/>
            </a:pPr>
            <a:r>
              <a:rPr lang="fa-IR" sz="2800" dirty="0" smtClean="0">
                <a:solidFill>
                  <a:schemeClr val="tx1"/>
                </a:solidFill>
                <a:cs typeface="B Nazanin" pitchFamily="2" charset="-78"/>
              </a:rPr>
              <a:t>تعیین قیمت فروش برق جهت دستیابی به نرخ بازگشت سرمایه 12 درصد</a:t>
            </a:r>
          </a:p>
          <a:p>
            <a:pPr algn="just" rtl="1">
              <a:buClrTx/>
              <a:buFont typeface="Arial" pitchFamily="34" charset="0"/>
              <a:buChar char="•"/>
            </a:pPr>
            <a:r>
              <a:rPr lang="fa-IR" sz="2800" dirty="0" smtClean="0">
                <a:solidFill>
                  <a:schemeClr val="tx1"/>
                </a:solidFill>
                <a:cs typeface="B Nazanin" pitchFamily="2" charset="-78"/>
              </a:rPr>
              <a:t>روش تولید آب شیرین: </a:t>
            </a:r>
            <a:r>
              <a:rPr lang="en-US" sz="2800" dirty="0" smtClean="0">
                <a:solidFill>
                  <a:schemeClr val="tx1"/>
                </a:solidFill>
                <a:cs typeface="B Nazanin" pitchFamily="2" charset="-78"/>
              </a:rPr>
              <a:t>MED</a:t>
            </a:r>
            <a:r>
              <a:rPr lang="fa-IR" sz="2800" dirty="0" smtClean="0">
                <a:solidFill>
                  <a:schemeClr val="tx1"/>
                </a:solidFill>
                <a:cs typeface="B Nazanin" pitchFamily="2" charset="-78"/>
              </a:rPr>
              <a:t> با استفاده از بازیافت حرارت تلف شده در نیروگاه</a:t>
            </a:r>
          </a:p>
          <a:p>
            <a:pPr algn="just" rtl="1">
              <a:buClrTx/>
              <a:buFont typeface="Arial" pitchFamily="34" charset="0"/>
              <a:buChar char="•"/>
            </a:pPr>
            <a:r>
              <a:rPr lang="fa-IR" sz="2800" dirty="0" smtClean="0">
                <a:solidFill>
                  <a:schemeClr val="tx1"/>
                </a:solidFill>
                <a:cs typeface="B Nazanin" pitchFamily="2" charset="-78"/>
              </a:rPr>
              <a:t>آرایش مورد نظر برای تولید آب شیرین: استفاده از دو واحد گازی هر نیروگاه و اضافه کردن یک واحد بخار (به منظور حفظ آرایش سیکل ترکیبی) با حذف کندانسور و استفاده از توربین </a:t>
            </a:r>
            <a:r>
              <a:rPr lang="en-US" sz="2800" dirty="0" smtClean="0">
                <a:solidFill>
                  <a:schemeClr val="tx1"/>
                </a:solidFill>
                <a:cs typeface="B Nazanin" pitchFamily="2" charset="-78"/>
              </a:rPr>
              <a:t>Back pressure</a:t>
            </a:r>
            <a:r>
              <a:rPr lang="fa-IR" sz="2800" dirty="0" smtClean="0">
                <a:solidFill>
                  <a:schemeClr val="tx1"/>
                </a:solidFill>
                <a:cs typeface="B Nazanin" pitchFamily="2" charset="-78"/>
              </a:rPr>
              <a:t> به منظور تولید همزمان برق و آب</a:t>
            </a:r>
          </a:p>
          <a:p>
            <a:pPr algn="just" rtl="1">
              <a:buClrTx/>
              <a:buFont typeface="Arial" pitchFamily="34" charset="0"/>
              <a:buChar char="•"/>
            </a:pPr>
            <a:r>
              <a:rPr lang="fa-IR" sz="2800" dirty="0" smtClean="0">
                <a:solidFill>
                  <a:schemeClr val="tx1"/>
                </a:solidFill>
                <a:cs typeface="B Nazanin" pitchFamily="2" charset="-78"/>
              </a:rPr>
              <a:t>سوخت مصرفی: 100 درصد گاز طبیعی با قیمت 30 سنت به ازای هر مترمکعب</a:t>
            </a:r>
          </a:p>
          <a:p>
            <a:pPr algn="r" rtl="1">
              <a:buNone/>
            </a:pPr>
            <a:endParaRPr lang="fa-IR" dirty="0" smtClean="0"/>
          </a:p>
          <a:p>
            <a:pPr algn="r" rtl="1"/>
            <a:endParaRPr lang="en-US" dirty="0"/>
          </a:p>
        </p:txBody>
      </p:sp>
      <p:sp>
        <p:nvSpPr>
          <p:cNvPr id="4" name="Slide Number Placeholder 3"/>
          <p:cNvSpPr>
            <a:spLocks noGrp="1"/>
          </p:cNvSpPr>
          <p:nvPr>
            <p:ph type="sldNum" sz="quarter" idx="12"/>
          </p:nvPr>
        </p:nvSpPr>
        <p:spPr>
          <a:xfrm>
            <a:off x="6629400" y="6172200"/>
            <a:ext cx="2133600" cy="365125"/>
          </a:xfrm>
        </p:spPr>
        <p:txBody>
          <a:bodyPr/>
          <a:lstStyle/>
          <a:p>
            <a:fld id="{14A60439-2C84-4912-B70F-8E99A095501F}" type="slidenum">
              <a:rPr lang="en-US" sz="1400" smtClean="0">
                <a:solidFill>
                  <a:schemeClr val="tx1"/>
                </a:solidFill>
                <a:latin typeface="Badr-s" pitchFamily="34" charset="0"/>
              </a:rPr>
              <a:pPr/>
              <a:t>40</a:t>
            </a:fld>
            <a:endParaRPr lang="en-US" sz="1400" dirty="0">
              <a:solidFill>
                <a:schemeClr val="tx1"/>
              </a:solidFill>
              <a:latin typeface="Badr-s"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91264" cy="1143000"/>
          </a:xfrm>
        </p:spPr>
        <p:txBody>
          <a:bodyPr>
            <a:normAutofit/>
          </a:bodyPr>
          <a:lstStyle/>
          <a:p>
            <a:pPr algn="r" rtl="1"/>
            <a:r>
              <a:rPr lang="fa-IR" dirty="0" smtClean="0">
                <a:solidFill>
                  <a:schemeClr val="tx1"/>
                </a:solidFill>
                <a:cs typeface="B Nazanin" pitchFamily="2" charset="-78"/>
              </a:rPr>
              <a:t>مفروضات مطالعه</a:t>
            </a:r>
            <a:endParaRPr lang="en-US" sz="4000" dirty="0">
              <a:solidFill>
                <a:schemeClr val="tx1"/>
              </a:solidFill>
              <a:cs typeface="B Nazanin" pitchFamily="2" charset="-78"/>
            </a:endParaRPr>
          </a:p>
        </p:txBody>
      </p:sp>
      <p:sp>
        <p:nvSpPr>
          <p:cNvPr id="3" name="Content Placeholder 2"/>
          <p:cNvSpPr>
            <a:spLocks noGrp="1"/>
          </p:cNvSpPr>
          <p:nvPr>
            <p:ph idx="1"/>
          </p:nvPr>
        </p:nvSpPr>
        <p:spPr>
          <a:xfrm>
            <a:off x="457200" y="1143000"/>
            <a:ext cx="8291264" cy="4525963"/>
          </a:xfrm>
        </p:spPr>
        <p:txBody>
          <a:bodyPr>
            <a:normAutofit lnSpcReduction="10000"/>
          </a:bodyPr>
          <a:lstStyle/>
          <a:p>
            <a:pPr algn="just" rtl="1">
              <a:buClrTx/>
              <a:buFont typeface="Arial" pitchFamily="34" charset="0"/>
              <a:buChar char="•"/>
            </a:pPr>
            <a:r>
              <a:rPr lang="fa-IR" sz="2800" dirty="0" smtClean="0">
                <a:solidFill>
                  <a:schemeClr val="tx1"/>
                </a:solidFill>
                <a:cs typeface="B Nazanin" pitchFamily="2" charset="-78"/>
              </a:rPr>
              <a:t>نرخ تسعیر ارز: هر دلار معادل با 30000 ریال</a:t>
            </a:r>
          </a:p>
          <a:p>
            <a:pPr algn="just" rtl="1">
              <a:buClrTx/>
              <a:buFont typeface="Arial" pitchFamily="34" charset="0"/>
              <a:buChar char="•"/>
            </a:pPr>
            <a:r>
              <a:rPr lang="fa-IR" sz="2800" dirty="0" smtClean="0">
                <a:solidFill>
                  <a:schemeClr val="tx1"/>
                </a:solidFill>
                <a:cs typeface="B Nazanin" pitchFamily="2" charset="-78"/>
              </a:rPr>
              <a:t>نرخ برابری یورو و دلار: هر دلار معادل با 0/7 یورو</a:t>
            </a:r>
          </a:p>
          <a:p>
            <a:pPr algn="just" rtl="1">
              <a:buClrTx/>
              <a:buFont typeface="Arial" pitchFamily="34" charset="0"/>
              <a:buChar char="•"/>
            </a:pPr>
            <a:r>
              <a:rPr lang="fa-IR" sz="2800" dirty="0" smtClean="0">
                <a:cs typeface="B Nazanin" pitchFamily="2" charset="-78"/>
              </a:rPr>
              <a:t>ظرفیت واحد سیکل ترکیبی: 480 مگاوات</a:t>
            </a:r>
            <a:endParaRPr lang="fa-IR" sz="2800" dirty="0" smtClean="0">
              <a:solidFill>
                <a:schemeClr val="tx1"/>
              </a:solidFill>
              <a:cs typeface="B Nazanin" pitchFamily="2" charset="-78"/>
            </a:endParaRPr>
          </a:p>
          <a:p>
            <a:pPr algn="just" rtl="1">
              <a:buClrTx/>
              <a:buFont typeface="Arial" pitchFamily="34" charset="0"/>
              <a:buChar char="•"/>
            </a:pPr>
            <a:r>
              <a:rPr lang="fa-IR" sz="2800" dirty="0" smtClean="0">
                <a:solidFill>
                  <a:schemeClr val="tx1"/>
                </a:solidFill>
                <a:cs typeface="B Nazanin" pitchFamily="2" charset="-78"/>
              </a:rPr>
              <a:t>ضریب تولید واحد سیکل ترکیبی: 71 درصد</a:t>
            </a:r>
          </a:p>
          <a:p>
            <a:pPr algn="just" rtl="1">
              <a:buClrTx/>
              <a:buFont typeface="Arial" pitchFamily="34" charset="0"/>
              <a:buChar char="•"/>
            </a:pPr>
            <a:r>
              <a:rPr lang="fa-IR" sz="2800" dirty="0" smtClean="0">
                <a:solidFill>
                  <a:schemeClr val="tx1"/>
                </a:solidFill>
                <a:cs typeface="B Nazanin" pitchFamily="2" charset="-78"/>
              </a:rPr>
              <a:t>تأمین سرمایه: </a:t>
            </a:r>
          </a:p>
          <a:p>
            <a:pPr lvl="1" algn="just" rtl="1">
              <a:buFont typeface="Wingdings" pitchFamily="2" charset="2"/>
              <a:buChar char="ü"/>
            </a:pPr>
            <a:r>
              <a:rPr lang="fa-IR" sz="2400" dirty="0" smtClean="0">
                <a:solidFill>
                  <a:schemeClr val="tx1"/>
                </a:solidFill>
                <a:cs typeface="B Nazanin" pitchFamily="2" charset="-78"/>
              </a:rPr>
              <a:t>75 درصد به صورت تسهیلات ارزی و با نرخ بهره 6 درصد و دوره تنفس 6 ماه و دوره بازپرداخت 5 سال</a:t>
            </a:r>
          </a:p>
          <a:p>
            <a:pPr lvl="1" algn="just" rtl="1">
              <a:buFont typeface="Wingdings" pitchFamily="2" charset="2"/>
              <a:buChar char="ü"/>
            </a:pPr>
            <a:r>
              <a:rPr lang="fa-IR" sz="2400" dirty="0" smtClean="0">
                <a:solidFill>
                  <a:schemeClr val="tx1"/>
                </a:solidFill>
                <a:cs typeface="B Nazanin" pitchFamily="2" charset="-78"/>
              </a:rPr>
              <a:t>25 درصد باقیمانده به صورت آورده صاحبان سهام</a:t>
            </a:r>
          </a:p>
          <a:p>
            <a:pPr algn="just" rtl="1">
              <a:buClrTx/>
              <a:buFont typeface="Arial" pitchFamily="34" charset="0"/>
              <a:buChar char="•"/>
            </a:pPr>
            <a:r>
              <a:rPr lang="fa-IR" sz="2800" dirty="0" smtClean="0">
                <a:solidFill>
                  <a:schemeClr val="tx1"/>
                </a:solidFill>
                <a:cs typeface="B Nazanin" pitchFamily="2" charset="-78"/>
              </a:rPr>
              <a:t>هزینه سرمایه گذاری بلوک سیکل ترکیبی: 343 میلیون دلار</a:t>
            </a:r>
          </a:p>
          <a:p>
            <a:pPr algn="just" rtl="1">
              <a:buClrTx/>
              <a:buFont typeface="Arial" pitchFamily="34" charset="0"/>
              <a:buChar char="•"/>
            </a:pPr>
            <a:r>
              <a:rPr lang="fa-IR" sz="2800" dirty="0" smtClean="0">
                <a:solidFill>
                  <a:schemeClr val="tx1"/>
                </a:solidFill>
                <a:cs typeface="B Nazanin" pitchFamily="2" charset="-78"/>
              </a:rPr>
              <a:t>هزینه بهره برداری سالانه بلوک سیکل ترکیبی: 6/92 میلیون دلار</a:t>
            </a:r>
          </a:p>
          <a:p>
            <a:pPr algn="r" rtl="1">
              <a:buNone/>
            </a:pPr>
            <a:endParaRPr lang="fa-IR" dirty="0" smtClean="0"/>
          </a:p>
          <a:p>
            <a:pPr algn="r" rtl="1"/>
            <a:endParaRPr lang="en-US" dirty="0"/>
          </a:p>
        </p:txBody>
      </p:sp>
      <p:sp>
        <p:nvSpPr>
          <p:cNvPr id="4" name="Slide Number Placeholder 3"/>
          <p:cNvSpPr>
            <a:spLocks noGrp="1"/>
          </p:cNvSpPr>
          <p:nvPr>
            <p:ph type="sldNum" sz="quarter" idx="12"/>
          </p:nvPr>
        </p:nvSpPr>
        <p:spPr>
          <a:xfrm>
            <a:off x="6553200" y="6248400"/>
            <a:ext cx="2133600" cy="365125"/>
          </a:xfrm>
        </p:spPr>
        <p:txBody>
          <a:bodyPr/>
          <a:lstStyle/>
          <a:p>
            <a:fld id="{14A60439-2C84-4912-B70F-8E99A095501F}" type="slidenum">
              <a:rPr lang="en-US" sz="1400" smtClean="0">
                <a:solidFill>
                  <a:schemeClr val="tx1"/>
                </a:solidFill>
                <a:latin typeface="Badr-s" pitchFamily="34" charset="0"/>
              </a:rPr>
              <a:pPr/>
              <a:t>41</a:t>
            </a:fld>
            <a:endParaRPr lang="en-US" sz="1400" dirty="0">
              <a:solidFill>
                <a:schemeClr val="tx1"/>
              </a:solidFill>
              <a:latin typeface="Badr-s"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91264" cy="1143000"/>
          </a:xfrm>
        </p:spPr>
        <p:txBody>
          <a:bodyPr>
            <a:normAutofit/>
          </a:bodyPr>
          <a:lstStyle/>
          <a:p>
            <a:pPr algn="r" rtl="1"/>
            <a:r>
              <a:rPr lang="fa-IR" dirty="0" smtClean="0">
                <a:solidFill>
                  <a:schemeClr val="tx1"/>
                </a:solidFill>
                <a:cs typeface="B Nazanin" pitchFamily="2" charset="-78"/>
              </a:rPr>
              <a:t>مفروضات تأسیسات تولید آب شیرین</a:t>
            </a:r>
            <a:endParaRPr lang="en-US" sz="4000" dirty="0">
              <a:solidFill>
                <a:schemeClr val="tx1"/>
              </a:solidFill>
              <a:cs typeface="B Nazanin" pitchFamily="2" charset="-78"/>
            </a:endParaRPr>
          </a:p>
        </p:txBody>
      </p:sp>
      <p:sp>
        <p:nvSpPr>
          <p:cNvPr id="3" name="Content Placeholder 2"/>
          <p:cNvSpPr>
            <a:spLocks noGrp="1"/>
          </p:cNvSpPr>
          <p:nvPr>
            <p:ph idx="1"/>
          </p:nvPr>
        </p:nvSpPr>
        <p:spPr>
          <a:xfrm>
            <a:off x="457200" y="1371600"/>
            <a:ext cx="8291264" cy="5257800"/>
          </a:xfrm>
        </p:spPr>
        <p:txBody>
          <a:bodyPr>
            <a:normAutofit/>
          </a:bodyPr>
          <a:lstStyle/>
          <a:p>
            <a:pPr algn="just" rtl="1">
              <a:buClrTx/>
              <a:buFont typeface="Arial" pitchFamily="34" charset="0"/>
              <a:buChar char="•"/>
            </a:pPr>
            <a:r>
              <a:rPr lang="fa-IR" sz="2800" dirty="0" smtClean="0">
                <a:solidFill>
                  <a:schemeClr val="tx1"/>
                </a:solidFill>
                <a:cs typeface="B Nazanin" pitchFamily="2" charset="-78"/>
              </a:rPr>
              <a:t>افت قدرت بلوک سیکل ترکیبی در اثر تولید آب شیرین: 40 مگاوات</a:t>
            </a:r>
          </a:p>
          <a:p>
            <a:pPr algn="just" rtl="1">
              <a:buClrTx/>
              <a:buFont typeface="Arial" pitchFamily="34" charset="0"/>
              <a:buChar char="•"/>
            </a:pPr>
            <a:r>
              <a:rPr lang="fa-IR" sz="2800" dirty="0" smtClean="0">
                <a:solidFill>
                  <a:schemeClr val="tx1"/>
                </a:solidFill>
                <a:cs typeface="B Nazanin" pitchFamily="2" charset="-78"/>
              </a:rPr>
              <a:t>هزینه سرمایه گذاری موردنیاز در داخل سایت نیروگاه: 1320 دلار به ازای ظرفیت تولید یک مترمکعب آب در شبانه روز</a:t>
            </a:r>
          </a:p>
          <a:p>
            <a:pPr algn="just" rtl="1">
              <a:buClrTx/>
              <a:buFont typeface="Arial" pitchFamily="34" charset="0"/>
              <a:buChar char="•"/>
            </a:pPr>
            <a:r>
              <a:rPr lang="fa-IR" sz="2800" dirty="0" smtClean="0">
                <a:solidFill>
                  <a:schemeClr val="tx1"/>
                </a:solidFill>
                <a:cs typeface="B Nazanin" pitchFamily="2" charset="-78"/>
              </a:rPr>
              <a:t>کاهش هزینه سرمایه گذاری به سبب حذف برخی تجهیزات (کندانسور): 24 میلیون دلار</a:t>
            </a:r>
          </a:p>
        </p:txBody>
      </p:sp>
      <p:sp>
        <p:nvSpPr>
          <p:cNvPr id="5" name="Slide Number Placeholder 4"/>
          <p:cNvSpPr>
            <a:spLocks noGrp="1"/>
          </p:cNvSpPr>
          <p:nvPr>
            <p:ph type="sldNum" sz="quarter" idx="12"/>
          </p:nvPr>
        </p:nvSpPr>
        <p:spPr>
          <a:xfrm>
            <a:off x="6553200" y="6248400"/>
            <a:ext cx="2133600" cy="365125"/>
          </a:xfrm>
        </p:spPr>
        <p:txBody>
          <a:bodyPr/>
          <a:lstStyle/>
          <a:p>
            <a:fld id="{14A60439-2C84-4912-B70F-8E99A095501F}" type="slidenum">
              <a:rPr lang="en-US" sz="1400" smtClean="0">
                <a:solidFill>
                  <a:schemeClr val="tx1"/>
                </a:solidFill>
                <a:latin typeface="Badr-s" pitchFamily="34" charset="0"/>
              </a:rPr>
              <a:pPr/>
              <a:t>42</a:t>
            </a:fld>
            <a:endParaRPr lang="en-US" sz="1400" dirty="0">
              <a:solidFill>
                <a:schemeClr val="tx1"/>
              </a:solidFill>
              <a:latin typeface="Badr-s" pitchFamily="34" charset="0"/>
            </a:endParaRPr>
          </a:p>
        </p:txBody>
      </p:sp>
      <p:graphicFrame>
        <p:nvGraphicFramePr>
          <p:cNvPr id="4" name="Table 3"/>
          <p:cNvGraphicFramePr>
            <a:graphicFrameLocks noGrp="1"/>
          </p:cNvGraphicFramePr>
          <p:nvPr/>
        </p:nvGraphicFramePr>
        <p:xfrm>
          <a:off x="685800" y="3733800"/>
          <a:ext cx="7924800" cy="2199640"/>
        </p:xfrm>
        <a:graphic>
          <a:graphicData uri="http://schemas.openxmlformats.org/drawingml/2006/table">
            <a:tbl>
              <a:tblPr firstRow="1" bandRow="1">
                <a:tableStyleId>{93296810-A885-4BE3-A3E7-6D5BEEA58F35}</a:tableStyleId>
              </a:tblPr>
              <a:tblGrid>
                <a:gridCol w="1255414"/>
                <a:gridCol w="1255414"/>
                <a:gridCol w="1036464"/>
                <a:gridCol w="1082047"/>
                <a:gridCol w="3295461"/>
              </a:tblGrid>
              <a:tr h="370840">
                <a:tc>
                  <a:txBody>
                    <a:bodyPr/>
                    <a:lstStyle/>
                    <a:p>
                      <a:pPr algn="ctr"/>
                      <a:r>
                        <a:rPr lang="fa-IR" dirty="0" smtClean="0">
                          <a:cs typeface="B Nazanin" pitchFamily="2" charset="-78"/>
                        </a:rPr>
                        <a:t>خرمشهر</a:t>
                      </a:r>
                      <a:endParaRPr lang="en-US" dirty="0">
                        <a:cs typeface="B Nazanin" pitchFamily="2" charset="-78"/>
                      </a:endParaRPr>
                    </a:p>
                  </a:txBody>
                  <a:tcPr/>
                </a:tc>
                <a:tc>
                  <a:txBody>
                    <a:bodyPr/>
                    <a:lstStyle/>
                    <a:p>
                      <a:pPr algn="ctr"/>
                      <a:r>
                        <a:rPr lang="fa-IR" dirty="0" smtClean="0">
                          <a:cs typeface="B Nazanin" pitchFamily="2" charset="-78"/>
                        </a:rPr>
                        <a:t>خلیج</a:t>
                      </a:r>
                      <a:r>
                        <a:rPr lang="fa-IR" baseline="0" dirty="0" smtClean="0">
                          <a:cs typeface="B Nazanin" pitchFamily="2" charset="-78"/>
                        </a:rPr>
                        <a:t> فارس</a:t>
                      </a:r>
                      <a:endParaRPr lang="en-US" dirty="0">
                        <a:cs typeface="B Nazanin" pitchFamily="2" charset="-78"/>
                      </a:endParaRPr>
                    </a:p>
                  </a:txBody>
                  <a:tcPr/>
                </a:tc>
                <a:tc>
                  <a:txBody>
                    <a:bodyPr/>
                    <a:lstStyle/>
                    <a:p>
                      <a:pPr algn="ctr"/>
                      <a:r>
                        <a:rPr lang="fa-IR" dirty="0" smtClean="0">
                          <a:cs typeface="B Nazanin" pitchFamily="2" charset="-78"/>
                        </a:rPr>
                        <a:t>ماهشهر</a:t>
                      </a:r>
                      <a:endParaRPr lang="en-US" dirty="0">
                        <a:cs typeface="B Nazanin" pitchFamily="2" charset="-78"/>
                      </a:endParaRPr>
                    </a:p>
                  </a:txBody>
                  <a:tcPr/>
                </a:tc>
                <a:tc>
                  <a:txBody>
                    <a:bodyPr/>
                    <a:lstStyle/>
                    <a:p>
                      <a:pPr algn="ctr"/>
                      <a:r>
                        <a:rPr lang="fa-IR" dirty="0" smtClean="0">
                          <a:cs typeface="B Nazanin" pitchFamily="2" charset="-78"/>
                        </a:rPr>
                        <a:t>چابهار</a:t>
                      </a:r>
                      <a:endParaRPr lang="en-US" dirty="0">
                        <a:cs typeface="B Nazanin" pitchFamily="2" charset="-78"/>
                      </a:endParaRPr>
                    </a:p>
                  </a:txBody>
                  <a:tcPr/>
                </a:tc>
                <a:tc>
                  <a:txBody>
                    <a:bodyPr/>
                    <a:lstStyle/>
                    <a:p>
                      <a:pPr algn="ctr"/>
                      <a:r>
                        <a:rPr lang="fa-IR" dirty="0" smtClean="0">
                          <a:cs typeface="B Nazanin" pitchFamily="2" charset="-78"/>
                        </a:rPr>
                        <a:t>نیروگاه</a:t>
                      </a:r>
                      <a:endParaRPr lang="en-US" dirty="0">
                        <a:cs typeface="B Nazanin" pitchFamily="2" charset="-78"/>
                      </a:endParaRPr>
                    </a:p>
                  </a:txBody>
                  <a:tcPr/>
                </a:tc>
              </a:tr>
              <a:tr h="370840">
                <a:tc>
                  <a:txBody>
                    <a:bodyPr/>
                    <a:lstStyle/>
                    <a:p>
                      <a:pPr algn="ctr"/>
                      <a:r>
                        <a:rPr lang="en-US" sz="2400" dirty="0" smtClean="0">
                          <a:cs typeface="B Nazanin" pitchFamily="2" charset="-78"/>
                        </a:rPr>
                        <a:t> </a:t>
                      </a:r>
                      <a:r>
                        <a:rPr lang="en-US" sz="2000" b="1" dirty="0" smtClean="0">
                          <a:solidFill>
                            <a:schemeClr val="accent2">
                              <a:lumMod val="75000"/>
                            </a:schemeClr>
                          </a:solidFill>
                          <a:cs typeface="B Nazanin" pitchFamily="2" charset="-78"/>
                        </a:rPr>
                        <a:t>*</a:t>
                      </a:r>
                      <a:r>
                        <a:rPr lang="fa-IR" sz="2400" dirty="0" smtClean="0">
                          <a:cs typeface="B Nazanin" pitchFamily="2" charset="-78"/>
                        </a:rPr>
                        <a:t>2</a:t>
                      </a:r>
                      <a:endParaRPr lang="en-US" sz="2400" dirty="0">
                        <a:cs typeface="B Nazanin" pitchFamily="2" charset="-78"/>
                      </a:endParaRPr>
                    </a:p>
                  </a:txBody>
                  <a:tcPr anchor="ctr" anchorCtr="1"/>
                </a:tc>
                <a:tc>
                  <a:txBody>
                    <a:bodyPr/>
                    <a:lstStyle/>
                    <a:p>
                      <a:pPr algn="ctr"/>
                      <a:r>
                        <a:rPr lang="fa-IR" sz="2400" dirty="0" smtClean="0">
                          <a:cs typeface="B Nazanin" pitchFamily="2" charset="-78"/>
                        </a:rPr>
                        <a:t>30</a:t>
                      </a:r>
                      <a:endParaRPr lang="en-US" sz="2400" dirty="0">
                        <a:cs typeface="B Nazanin" pitchFamily="2" charset="-78"/>
                      </a:endParaRPr>
                    </a:p>
                  </a:txBody>
                  <a:tcPr anchor="ctr" anchorCtr="1"/>
                </a:tc>
                <a:tc>
                  <a:txBody>
                    <a:bodyPr/>
                    <a:lstStyle/>
                    <a:p>
                      <a:pPr algn="ctr"/>
                      <a:r>
                        <a:rPr lang="fa-IR" sz="2400" dirty="0" smtClean="0">
                          <a:cs typeface="B Nazanin" pitchFamily="2" charset="-78"/>
                        </a:rPr>
                        <a:t>24</a:t>
                      </a:r>
                      <a:endParaRPr lang="en-US" sz="2400" dirty="0">
                        <a:cs typeface="B Nazanin" pitchFamily="2" charset="-78"/>
                      </a:endParaRPr>
                    </a:p>
                  </a:txBody>
                  <a:tcPr anchor="ctr" anchorCtr="1"/>
                </a:tc>
                <a:tc>
                  <a:txBody>
                    <a:bodyPr/>
                    <a:lstStyle/>
                    <a:p>
                      <a:pPr algn="ctr"/>
                      <a:r>
                        <a:rPr lang="fa-IR" sz="2400" dirty="0" smtClean="0">
                          <a:cs typeface="B Nazanin" pitchFamily="2" charset="-78"/>
                        </a:rPr>
                        <a:t>7</a:t>
                      </a:r>
                      <a:endParaRPr lang="en-US" sz="2400" dirty="0">
                        <a:cs typeface="B Nazanin" pitchFamily="2" charset="-78"/>
                      </a:endParaRPr>
                    </a:p>
                  </a:txBody>
                  <a:tcPr anchor="ctr" anchorCtr="1"/>
                </a:tc>
                <a:tc>
                  <a:txBody>
                    <a:bodyPr/>
                    <a:lstStyle/>
                    <a:p>
                      <a:pPr algn="ctr"/>
                      <a:r>
                        <a:rPr lang="fa-IR" dirty="0" smtClean="0">
                          <a:cs typeface="B Nazanin" pitchFamily="2" charset="-78"/>
                        </a:rPr>
                        <a:t>فاصله از دریا جهت تامین آب خام (کیلومتر)</a:t>
                      </a:r>
                      <a:endParaRPr lang="en-US" dirty="0">
                        <a:cs typeface="B Nazanin" pitchFamily="2" charset="-78"/>
                      </a:endParaRPr>
                    </a:p>
                  </a:txBody>
                  <a:tcPr/>
                </a:tc>
              </a:tr>
              <a:tr h="370840">
                <a:tc>
                  <a:txBody>
                    <a:bodyPr/>
                    <a:lstStyle/>
                    <a:p>
                      <a:pPr algn="ctr"/>
                      <a:r>
                        <a:rPr lang="fa-IR" sz="2400" dirty="0" smtClean="0">
                          <a:cs typeface="B Nazanin" pitchFamily="2" charset="-78"/>
                        </a:rPr>
                        <a:t>2+</a:t>
                      </a:r>
                      <a:endParaRPr lang="en-US" sz="2400" dirty="0">
                        <a:cs typeface="B Nazanin" pitchFamily="2" charset="-78"/>
                      </a:endParaRPr>
                    </a:p>
                  </a:txBody>
                  <a:tcPr anchor="ctr" anchorCtr="1"/>
                </a:tc>
                <a:tc>
                  <a:txBody>
                    <a:bodyPr/>
                    <a:lstStyle/>
                    <a:p>
                      <a:pPr algn="ctr"/>
                      <a:r>
                        <a:rPr lang="fa-IR" sz="2400" dirty="0" smtClean="0">
                          <a:cs typeface="B Nazanin" pitchFamily="2" charset="-78"/>
                        </a:rPr>
                        <a:t>65+</a:t>
                      </a:r>
                      <a:endParaRPr lang="en-US" sz="2400" dirty="0">
                        <a:cs typeface="B Nazanin" pitchFamily="2" charset="-78"/>
                      </a:endParaRPr>
                    </a:p>
                  </a:txBody>
                  <a:tcPr anchor="ctr" anchorCtr="1"/>
                </a:tc>
                <a:tc>
                  <a:txBody>
                    <a:bodyPr/>
                    <a:lstStyle/>
                    <a:p>
                      <a:pPr algn="ctr"/>
                      <a:r>
                        <a:rPr lang="fa-IR" sz="2400" dirty="0" smtClean="0">
                          <a:cs typeface="B Nazanin" pitchFamily="2" charset="-78"/>
                        </a:rPr>
                        <a:t>6/5+</a:t>
                      </a:r>
                      <a:endParaRPr lang="en-US" sz="2400" dirty="0">
                        <a:cs typeface="B Nazanin" pitchFamily="2" charset="-78"/>
                      </a:endParaRPr>
                    </a:p>
                  </a:txBody>
                  <a:tcPr anchor="ctr" anchorCtr="1"/>
                </a:tc>
                <a:tc>
                  <a:txBody>
                    <a:bodyPr/>
                    <a:lstStyle/>
                    <a:p>
                      <a:pPr algn="ctr"/>
                      <a:r>
                        <a:rPr lang="fa-IR" sz="2400" dirty="0" smtClean="0">
                          <a:cs typeface="B Nazanin" pitchFamily="2" charset="-78"/>
                        </a:rPr>
                        <a:t>7+</a:t>
                      </a:r>
                      <a:endParaRPr lang="en-US" sz="2400" dirty="0">
                        <a:cs typeface="B Nazanin" pitchFamily="2" charset="-78"/>
                      </a:endParaRPr>
                    </a:p>
                  </a:txBody>
                  <a:tcPr anchor="ctr" anchorCtr="1"/>
                </a:tc>
                <a:tc>
                  <a:txBody>
                    <a:bodyPr/>
                    <a:lstStyle/>
                    <a:p>
                      <a:pPr algn="ctr"/>
                      <a:r>
                        <a:rPr lang="fa-IR" dirty="0" smtClean="0">
                          <a:cs typeface="B Nazanin" pitchFamily="2" charset="-78"/>
                        </a:rPr>
                        <a:t>ارتفاع سایت از سطح دریا (متر)</a:t>
                      </a:r>
                      <a:endParaRPr lang="en-US" dirty="0">
                        <a:cs typeface="B Nazanin" pitchFamily="2" charset="-78"/>
                      </a:endParaRPr>
                    </a:p>
                  </a:txBody>
                  <a:tcPr/>
                </a:tc>
              </a:tr>
              <a:tr h="370840">
                <a:tc>
                  <a:txBody>
                    <a:bodyPr/>
                    <a:lstStyle/>
                    <a:p>
                      <a:pPr algn="ctr"/>
                      <a:r>
                        <a:rPr lang="fa-IR" sz="2400" dirty="0" smtClean="0">
                          <a:cs typeface="B Nazanin" pitchFamily="2" charset="-78"/>
                        </a:rPr>
                        <a:t>73</a:t>
                      </a:r>
                      <a:endParaRPr lang="en-US" sz="2400" dirty="0">
                        <a:cs typeface="B Nazanin" pitchFamily="2" charset="-78"/>
                      </a:endParaRPr>
                    </a:p>
                  </a:txBody>
                  <a:tcPr anchor="ctr" anchorCtr="1"/>
                </a:tc>
                <a:tc>
                  <a:txBody>
                    <a:bodyPr/>
                    <a:lstStyle/>
                    <a:p>
                      <a:pPr algn="ctr"/>
                      <a:r>
                        <a:rPr lang="fa-IR" sz="2400" dirty="0" smtClean="0">
                          <a:cs typeface="B Nazanin" pitchFamily="2" charset="-78"/>
                        </a:rPr>
                        <a:t>1100</a:t>
                      </a:r>
                      <a:endParaRPr lang="en-US" sz="2400" dirty="0">
                        <a:cs typeface="B Nazanin" pitchFamily="2" charset="-78"/>
                      </a:endParaRPr>
                    </a:p>
                  </a:txBody>
                  <a:tcPr anchor="ctr" anchorCtr="1"/>
                </a:tc>
                <a:tc>
                  <a:txBody>
                    <a:bodyPr/>
                    <a:lstStyle/>
                    <a:p>
                      <a:pPr algn="ctr"/>
                      <a:r>
                        <a:rPr lang="fa-IR" sz="2400" dirty="0" smtClean="0">
                          <a:cs typeface="B Nazanin" pitchFamily="2" charset="-78"/>
                        </a:rPr>
                        <a:t>880</a:t>
                      </a:r>
                      <a:endParaRPr lang="en-US" sz="2400" dirty="0">
                        <a:cs typeface="B Nazanin" pitchFamily="2" charset="-78"/>
                      </a:endParaRPr>
                    </a:p>
                  </a:txBody>
                  <a:tcPr anchor="ctr" anchorCtr="1"/>
                </a:tc>
                <a:tc>
                  <a:txBody>
                    <a:bodyPr/>
                    <a:lstStyle/>
                    <a:p>
                      <a:pPr algn="ctr"/>
                      <a:r>
                        <a:rPr lang="fa-IR" sz="2400" dirty="0" smtClean="0">
                          <a:cs typeface="B Nazanin" pitchFamily="2" charset="-78"/>
                        </a:rPr>
                        <a:t>367</a:t>
                      </a:r>
                      <a:endParaRPr lang="en-US" sz="2400" dirty="0">
                        <a:cs typeface="B Nazanin" pitchFamily="2" charset="-78"/>
                      </a:endParaRPr>
                    </a:p>
                  </a:txBody>
                  <a:tcPr anchor="ctr" anchorCtr="1"/>
                </a:tc>
                <a:tc>
                  <a:txBody>
                    <a:bodyPr/>
                    <a:lstStyle/>
                    <a:p>
                      <a:pPr algn="ctr"/>
                      <a:r>
                        <a:rPr lang="fa-IR" dirty="0" smtClean="0">
                          <a:cs typeface="B Nazanin" pitchFamily="2" charset="-78"/>
                        </a:rPr>
                        <a:t>هزینه سرمایه گذاری خارج</a:t>
                      </a:r>
                      <a:r>
                        <a:rPr lang="fa-IR" baseline="0" dirty="0" smtClean="0">
                          <a:cs typeface="B Nazanin" pitchFamily="2" charset="-78"/>
                        </a:rPr>
                        <a:t> از سایت نیروگاه</a:t>
                      </a:r>
                      <a:r>
                        <a:rPr lang="fa-IR" baseline="0" dirty="0" smtClean="0">
                          <a:cs typeface="B Zar"/>
                        </a:rPr>
                        <a:t>، </a:t>
                      </a:r>
                      <a:r>
                        <a:rPr lang="fa-IR" baseline="0" dirty="0" smtClean="0">
                          <a:cs typeface="B Nazanin" pitchFamily="2" charset="-78"/>
                        </a:rPr>
                        <a:t>عملیات ساحلی و انتقال آب </a:t>
                      </a:r>
                    </a:p>
                    <a:p>
                      <a:pPr algn="ctr"/>
                      <a:r>
                        <a:rPr lang="fa-IR" baseline="0" dirty="0" smtClean="0">
                          <a:cs typeface="B Nazanin" pitchFamily="2" charset="-78"/>
                        </a:rPr>
                        <a:t>(دلار به ازای مترمکعب در شبانه روز)</a:t>
                      </a:r>
                      <a:endParaRPr lang="en-US" dirty="0">
                        <a:cs typeface="B Nazanin" pitchFamily="2" charset="-78"/>
                      </a:endParaRPr>
                    </a:p>
                  </a:txBody>
                  <a:tcPr/>
                </a:tc>
              </a:tr>
            </a:tbl>
          </a:graphicData>
        </a:graphic>
      </p:graphicFrame>
      <p:sp>
        <p:nvSpPr>
          <p:cNvPr id="6" name="TextBox 5"/>
          <p:cNvSpPr txBox="1"/>
          <p:nvPr/>
        </p:nvSpPr>
        <p:spPr>
          <a:xfrm>
            <a:off x="685800" y="6019800"/>
            <a:ext cx="7543800" cy="369332"/>
          </a:xfrm>
          <a:prstGeom prst="rect">
            <a:avLst/>
          </a:prstGeom>
          <a:noFill/>
        </p:spPr>
        <p:txBody>
          <a:bodyPr wrap="square" rtlCol="0">
            <a:spAutoFit/>
          </a:bodyPr>
          <a:lstStyle/>
          <a:p>
            <a:pPr algn="r"/>
            <a:r>
              <a:rPr lang="fa-IR" dirty="0" smtClean="0">
                <a:solidFill>
                  <a:schemeClr val="accent2">
                    <a:lumMod val="75000"/>
                  </a:schemeClr>
                </a:solidFill>
                <a:cs typeface="B Nazanin" pitchFamily="2" charset="-78"/>
              </a:rPr>
              <a:t>* در مورد نیروگاه خرمشهر فرض شده که امکان برداشت آب از رودخانه کارون وجود داشته باشد.</a:t>
            </a:r>
            <a:endParaRPr lang="en-US" dirty="0">
              <a:solidFill>
                <a:schemeClr val="accent2">
                  <a:lumMod val="75000"/>
                </a:schemeClr>
              </a:solidFill>
              <a:cs typeface="B Nazanin" pitchFamily="2" charset="-78"/>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914400"/>
          </a:xfrm>
        </p:spPr>
        <p:txBody>
          <a:bodyPr/>
          <a:lstStyle/>
          <a:p>
            <a:pPr algn="r" rtl="1"/>
            <a:r>
              <a:rPr lang="fa-IR" dirty="0" smtClean="0">
                <a:solidFill>
                  <a:schemeClr val="tx1"/>
                </a:solidFill>
                <a:cs typeface="B Nazanin" pitchFamily="2" charset="-78"/>
              </a:rPr>
              <a:t>روش مطالعه</a:t>
            </a:r>
            <a:endParaRPr lang="en-US" dirty="0">
              <a:solidFill>
                <a:schemeClr val="tx1"/>
              </a:solidFill>
              <a:cs typeface="B Nazanin" pitchFamily="2" charset="-78"/>
            </a:endParaRPr>
          </a:p>
        </p:txBody>
      </p:sp>
      <p:sp>
        <p:nvSpPr>
          <p:cNvPr id="3" name="Content Placeholder 2"/>
          <p:cNvSpPr>
            <a:spLocks noGrp="1"/>
          </p:cNvSpPr>
          <p:nvPr>
            <p:ph idx="1"/>
          </p:nvPr>
        </p:nvSpPr>
        <p:spPr>
          <a:xfrm>
            <a:off x="457200" y="1524000"/>
            <a:ext cx="8229600" cy="4572000"/>
          </a:xfrm>
        </p:spPr>
        <p:txBody>
          <a:bodyPr>
            <a:normAutofit/>
          </a:bodyPr>
          <a:lstStyle/>
          <a:p>
            <a:pPr algn="just" rtl="1">
              <a:buClrTx/>
              <a:buFont typeface="Arial" pitchFamily="34" charset="0"/>
              <a:buChar char="•"/>
            </a:pPr>
            <a:r>
              <a:rPr lang="fa-IR" sz="2800" dirty="0" smtClean="0">
                <a:solidFill>
                  <a:schemeClr val="tx1"/>
                </a:solidFill>
                <a:cs typeface="B Nazanin" pitchFamily="2" charset="-78"/>
              </a:rPr>
              <a:t>تعیین قیمت برق در یک واحد سیکل ترکیبی 480 مگاوات متداول برای دستیابی به نرخ بازگشت داخلی سرمایه 12 درصد</a:t>
            </a:r>
          </a:p>
          <a:p>
            <a:pPr algn="just" rtl="1">
              <a:buClrTx/>
              <a:buFont typeface="Arial" pitchFamily="34" charset="0"/>
              <a:buChar char="•"/>
            </a:pPr>
            <a:r>
              <a:rPr lang="fa-IR" sz="2800" dirty="0" smtClean="0">
                <a:solidFill>
                  <a:schemeClr val="tx1"/>
                </a:solidFill>
                <a:cs typeface="B Nazanin" pitchFamily="2" charset="-78"/>
              </a:rPr>
              <a:t>تغییر آرایش واحد سیکل ترکیبی متداول به واحد سیکل ترکیبی تولید همزمان برق و آب</a:t>
            </a:r>
          </a:p>
          <a:p>
            <a:pPr algn="just" rtl="1">
              <a:buClrTx/>
              <a:buFont typeface="Arial" pitchFamily="34" charset="0"/>
              <a:buChar char="•"/>
            </a:pPr>
            <a:r>
              <a:rPr lang="fa-IR" sz="2800" dirty="0" smtClean="0">
                <a:solidFill>
                  <a:schemeClr val="tx1"/>
                </a:solidFill>
                <a:cs typeface="B Nazanin" pitchFamily="2" charset="-78"/>
              </a:rPr>
              <a:t>تعیین قیمت آب جهت دستیابی به نرخ بازگشت داخلی سرمایه 12 درصد با این فرض که قیمت برق در این واحد تولید همزمان معادل قیمت برق واحد متداول (که در ابتدا محاسبه شده بود) باشد.</a:t>
            </a:r>
            <a:endParaRPr lang="en-US" sz="2800" dirty="0">
              <a:solidFill>
                <a:schemeClr val="tx1"/>
              </a:solidFill>
              <a:cs typeface="B Nazanin" pitchFamily="2" charset="-78"/>
            </a:endParaRPr>
          </a:p>
        </p:txBody>
      </p:sp>
      <p:sp>
        <p:nvSpPr>
          <p:cNvPr id="4" name="Slide Number Placeholder 3"/>
          <p:cNvSpPr>
            <a:spLocks noGrp="1"/>
          </p:cNvSpPr>
          <p:nvPr>
            <p:ph type="sldNum" sz="quarter" idx="12"/>
          </p:nvPr>
        </p:nvSpPr>
        <p:spPr>
          <a:xfrm>
            <a:off x="6629400" y="6248400"/>
            <a:ext cx="2133600" cy="365125"/>
          </a:xfrm>
        </p:spPr>
        <p:txBody>
          <a:bodyPr/>
          <a:lstStyle/>
          <a:p>
            <a:fld id="{14A60439-2C84-4912-B70F-8E99A095501F}" type="slidenum">
              <a:rPr lang="en-US" sz="1400" smtClean="0">
                <a:solidFill>
                  <a:schemeClr val="tx1"/>
                </a:solidFill>
                <a:latin typeface="Badr-s" pitchFamily="34" charset="0"/>
              </a:rPr>
              <a:pPr/>
              <a:t>43</a:t>
            </a:fld>
            <a:endParaRPr lang="en-US" sz="1400" dirty="0">
              <a:solidFill>
                <a:schemeClr val="tx1"/>
              </a:solidFill>
              <a:latin typeface="Badr-s" pitchFamily="34" charset="0"/>
            </a:endParaRPr>
          </a:p>
        </p:txBody>
      </p:sp>
      <p:sp>
        <p:nvSpPr>
          <p:cNvPr id="5" name="Flowchart: Alternate Process 4"/>
          <p:cNvSpPr/>
          <p:nvPr/>
        </p:nvSpPr>
        <p:spPr>
          <a:xfrm>
            <a:off x="990600" y="4953000"/>
            <a:ext cx="2209800" cy="1066800"/>
          </a:xfrm>
          <a:prstGeom prst="flowChartAlternateProcess">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fa-IR" dirty="0" smtClean="0">
                <a:solidFill>
                  <a:schemeClr val="tx1"/>
                </a:solidFill>
                <a:cs typeface="B Nazanin" pitchFamily="2" charset="-78"/>
              </a:rPr>
              <a:t>در آمد حاصل از فروش برق جهت دستیابی به نرخ بازگشت سرمایه 12 درصد</a:t>
            </a:r>
            <a:endParaRPr lang="en-US" dirty="0">
              <a:solidFill>
                <a:schemeClr val="tx1"/>
              </a:solidFill>
              <a:cs typeface="B Nazanin" pitchFamily="2" charset="-78"/>
            </a:endParaRPr>
          </a:p>
        </p:txBody>
      </p:sp>
      <p:sp>
        <p:nvSpPr>
          <p:cNvPr id="6" name="Equal 5"/>
          <p:cNvSpPr/>
          <p:nvPr/>
        </p:nvSpPr>
        <p:spPr>
          <a:xfrm>
            <a:off x="3276600" y="5257800"/>
            <a:ext cx="914400" cy="457200"/>
          </a:xfrm>
          <a:prstGeom prst="mathEqual">
            <a:avLst>
              <a:gd name="adj1" fmla="val 23520"/>
              <a:gd name="adj2" fmla="val 11760"/>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lowchart: Alternate Process 6"/>
          <p:cNvSpPr/>
          <p:nvPr/>
        </p:nvSpPr>
        <p:spPr>
          <a:xfrm>
            <a:off x="4191000" y="4953000"/>
            <a:ext cx="2209800" cy="1066800"/>
          </a:xfrm>
          <a:prstGeom prst="flowChartAlternateProcess">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fa-IR" dirty="0" smtClean="0">
                <a:solidFill>
                  <a:schemeClr val="tx1"/>
                </a:solidFill>
                <a:cs typeface="B Nazanin" pitchFamily="2" charset="-78"/>
              </a:rPr>
              <a:t>در آمد حاصل از فروش برق و آب جهت دستیابی به نرخ بازگشت سرمایه 12 درصد</a:t>
            </a:r>
            <a:endParaRPr lang="en-US" dirty="0">
              <a:solidFill>
                <a:schemeClr val="tx1"/>
              </a:solidFill>
              <a:cs typeface="B Nazanin" pitchFamily="2" charset="-78"/>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91264" cy="838200"/>
          </a:xfrm>
        </p:spPr>
        <p:txBody>
          <a:bodyPr>
            <a:normAutofit/>
          </a:bodyPr>
          <a:lstStyle/>
          <a:p>
            <a:pPr algn="r" rtl="1"/>
            <a:r>
              <a:rPr lang="fa-IR" sz="4000" dirty="0" smtClean="0">
                <a:solidFill>
                  <a:schemeClr val="tx1"/>
                </a:solidFill>
                <a:cs typeface="B Nazanin" pitchFamily="2" charset="-78"/>
              </a:rPr>
              <a:t>نتایج مطالعه</a:t>
            </a:r>
            <a:endParaRPr lang="en-US" sz="4000" dirty="0">
              <a:solidFill>
                <a:schemeClr val="tx1"/>
              </a:solidFill>
              <a:cs typeface="B Nazanin" pitchFamily="2" charset="-78"/>
            </a:endParaRPr>
          </a:p>
        </p:txBody>
      </p:sp>
      <p:sp>
        <p:nvSpPr>
          <p:cNvPr id="3" name="Content Placeholder 2"/>
          <p:cNvSpPr>
            <a:spLocks noGrp="1"/>
          </p:cNvSpPr>
          <p:nvPr>
            <p:ph idx="1"/>
          </p:nvPr>
        </p:nvSpPr>
        <p:spPr>
          <a:xfrm>
            <a:off x="381000" y="838200"/>
            <a:ext cx="8291264" cy="4953000"/>
          </a:xfrm>
        </p:spPr>
        <p:txBody>
          <a:bodyPr/>
          <a:lstStyle/>
          <a:p>
            <a:pPr algn="just" rtl="1">
              <a:buClrTx/>
              <a:buFont typeface="Arial" pitchFamily="34" charset="0"/>
              <a:buChar char="•"/>
            </a:pPr>
            <a:r>
              <a:rPr lang="fa-IR" sz="2800" dirty="0" smtClean="0">
                <a:solidFill>
                  <a:schemeClr val="tx1"/>
                </a:solidFill>
                <a:cs typeface="B Nazanin" pitchFamily="2" charset="-78"/>
              </a:rPr>
              <a:t>قیمت برق برای دستیابی به نرخ بازگشت داخلی سرمایه 12 درصد:</a:t>
            </a:r>
          </a:p>
          <a:p>
            <a:pPr algn="just" rtl="1">
              <a:buNone/>
            </a:pPr>
            <a:r>
              <a:rPr lang="fa-IR" sz="2800" dirty="0" smtClean="0">
                <a:solidFill>
                  <a:schemeClr val="tx1"/>
                </a:solidFill>
                <a:cs typeface="B Nazanin" pitchFamily="2" charset="-78"/>
              </a:rPr>
              <a:t> 8/3 سنت به ازای هر کیلووات ساعت</a:t>
            </a:r>
          </a:p>
          <a:p>
            <a:pPr algn="just" rtl="1">
              <a:buClrTx/>
              <a:buFont typeface="Arial" pitchFamily="34" charset="0"/>
              <a:buChar char="•"/>
            </a:pPr>
            <a:r>
              <a:rPr lang="fa-IR" sz="2800" dirty="0" smtClean="0">
                <a:solidFill>
                  <a:schemeClr val="tx1"/>
                </a:solidFill>
                <a:cs typeface="B Nazanin" pitchFamily="2" charset="-78"/>
              </a:rPr>
              <a:t>قیمت آب شیرین در ساختگاهها و ظرفیتهای مختلف:</a:t>
            </a:r>
          </a:p>
          <a:p>
            <a:pPr algn="just" rtl="1">
              <a:buNone/>
            </a:pPr>
            <a:endParaRPr lang="fa-IR" sz="2800" dirty="0" smtClean="0">
              <a:solidFill>
                <a:schemeClr val="tx1"/>
              </a:solidFill>
              <a:cs typeface="B Nazanin" pitchFamily="2" charset="-78"/>
            </a:endParaRPr>
          </a:p>
        </p:txBody>
      </p:sp>
      <p:sp>
        <p:nvSpPr>
          <p:cNvPr id="6" name="Slide Number Placeholder 5"/>
          <p:cNvSpPr>
            <a:spLocks noGrp="1"/>
          </p:cNvSpPr>
          <p:nvPr>
            <p:ph type="sldNum" sz="quarter" idx="12"/>
          </p:nvPr>
        </p:nvSpPr>
        <p:spPr>
          <a:xfrm>
            <a:off x="6477000" y="6248400"/>
            <a:ext cx="2133600" cy="365125"/>
          </a:xfrm>
        </p:spPr>
        <p:txBody>
          <a:bodyPr/>
          <a:lstStyle/>
          <a:p>
            <a:fld id="{14A60439-2C84-4912-B70F-8E99A095501F}" type="slidenum">
              <a:rPr lang="en-US" sz="1400" smtClean="0">
                <a:solidFill>
                  <a:schemeClr val="tx1"/>
                </a:solidFill>
                <a:latin typeface="Badr-s" pitchFamily="34" charset="0"/>
              </a:rPr>
              <a:pPr/>
              <a:t>44</a:t>
            </a:fld>
            <a:endParaRPr lang="en-US" sz="1400" dirty="0">
              <a:solidFill>
                <a:schemeClr val="tx1"/>
              </a:solidFill>
              <a:latin typeface="Badr-s" pitchFamily="34" charset="0"/>
            </a:endParaRPr>
          </a:p>
        </p:txBody>
      </p:sp>
      <p:graphicFrame>
        <p:nvGraphicFramePr>
          <p:cNvPr id="5" name="Table 4"/>
          <p:cNvGraphicFramePr>
            <a:graphicFrameLocks noGrp="1"/>
          </p:cNvGraphicFramePr>
          <p:nvPr/>
        </p:nvGraphicFramePr>
        <p:xfrm>
          <a:off x="228600" y="2362200"/>
          <a:ext cx="8524876" cy="3362961"/>
        </p:xfrm>
        <a:graphic>
          <a:graphicData uri="http://schemas.openxmlformats.org/drawingml/2006/table">
            <a:tbl>
              <a:tblPr firstRow="1" bandRow="1">
                <a:tableStyleId>{F5AB1C69-6EDB-4FF4-983F-18BD219EF322}</a:tableStyleId>
              </a:tblPr>
              <a:tblGrid>
                <a:gridCol w="2133600"/>
                <a:gridCol w="2438400"/>
                <a:gridCol w="2209800"/>
                <a:gridCol w="1743076"/>
              </a:tblGrid>
              <a:tr h="469689">
                <a:tc gridSpan="3">
                  <a:txBody>
                    <a:bodyPr/>
                    <a:lstStyle/>
                    <a:p>
                      <a:pPr algn="ctr" rtl="1"/>
                      <a:r>
                        <a:rPr lang="fa-IR" dirty="0" smtClean="0">
                          <a:solidFill>
                            <a:schemeClr val="tx1"/>
                          </a:solidFill>
                          <a:cs typeface="B Nazanin" pitchFamily="2" charset="-78"/>
                        </a:rPr>
                        <a:t>قیمت تولید آب شیرین (دلار به ازای مترمکعب)</a:t>
                      </a:r>
                      <a:endParaRPr lang="en-US" dirty="0">
                        <a:solidFill>
                          <a:schemeClr val="tx1"/>
                        </a:solidFill>
                        <a:cs typeface="B Nazanin" pitchFamily="2" charset="-78"/>
                      </a:endParaRPr>
                    </a:p>
                  </a:txBody>
                  <a:tcPr anchorCtr="1"/>
                </a:tc>
                <a:tc hMerge="1">
                  <a:txBody>
                    <a:bodyPr/>
                    <a:lstStyle/>
                    <a:p>
                      <a:pPr algn="ctr"/>
                      <a:endParaRPr lang="en-US"/>
                    </a:p>
                  </a:txBody>
                  <a:tcPr/>
                </a:tc>
                <a:tc hMerge="1">
                  <a:txBody>
                    <a:bodyPr/>
                    <a:lstStyle/>
                    <a:p>
                      <a:pPr algn="ctr"/>
                      <a:endParaRPr lang="en-US" dirty="0"/>
                    </a:p>
                  </a:txBody>
                  <a:tcPr/>
                </a:tc>
                <a:tc rowSpan="2">
                  <a:txBody>
                    <a:bodyPr/>
                    <a:lstStyle/>
                    <a:p>
                      <a:pPr algn="ctr"/>
                      <a:r>
                        <a:rPr lang="fa-IR" dirty="0" smtClean="0">
                          <a:solidFill>
                            <a:schemeClr val="tx1"/>
                          </a:solidFill>
                          <a:cs typeface="B Nazanin" pitchFamily="2" charset="-78"/>
                        </a:rPr>
                        <a:t>نیروگاه</a:t>
                      </a:r>
                      <a:endParaRPr lang="en-US" dirty="0">
                        <a:solidFill>
                          <a:schemeClr val="tx1"/>
                        </a:solidFill>
                        <a:cs typeface="B Nazanin" pitchFamily="2" charset="-78"/>
                      </a:endParaRPr>
                    </a:p>
                  </a:txBody>
                  <a:tcPr anchor="ctr" anchorCtr="1"/>
                </a:tc>
              </a:tr>
              <a:tr h="496356">
                <a:tc>
                  <a:txBody>
                    <a:bodyPr/>
                    <a:lstStyle/>
                    <a:p>
                      <a:pPr algn="ctr"/>
                      <a:r>
                        <a:rPr lang="fa-IR" dirty="0" smtClean="0">
                          <a:cs typeface="B Nazanin" pitchFamily="2" charset="-78"/>
                        </a:rPr>
                        <a:t>90 هزار مترمکعب</a:t>
                      </a:r>
                      <a:r>
                        <a:rPr lang="fa-IR" baseline="0" dirty="0" smtClean="0">
                          <a:cs typeface="B Nazanin" pitchFamily="2" charset="-78"/>
                        </a:rPr>
                        <a:t> در روز</a:t>
                      </a:r>
                      <a:endParaRPr lang="en-US" dirty="0">
                        <a:cs typeface="B Nazanin" pitchFamily="2" charset="-78"/>
                      </a:endParaRPr>
                    </a:p>
                  </a:txBody>
                  <a:tcPr anchorCtr="1"/>
                </a:tc>
                <a:tc>
                  <a:txBody>
                    <a:bodyPr/>
                    <a:lstStyle/>
                    <a:p>
                      <a:pPr algn="ctr"/>
                      <a:r>
                        <a:rPr lang="fa-IR" dirty="0" smtClean="0">
                          <a:cs typeface="B Nazanin" pitchFamily="2" charset="-78"/>
                        </a:rPr>
                        <a:t>60 هزار مترمکعب</a:t>
                      </a:r>
                      <a:r>
                        <a:rPr lang="fa-IR" baseline="0" dirty="0" smtClean="0">
                          <a:cs typeface="B Nazanin" pitchFamily="2" charset="-78"/>
                        </a:rPr>
                        <a:t> در روز</a:t>
                      </a:r>
                      <a:endParaRPr lang="en-US" dirty="0">
                        <a:cs typeface="B Nazanin" pitchFamily="2" charset="-78"/>
                      </a:endParaRPr>
                    </a:p>
                  </a:txBody>
                  <a:tcPr anchorCtr="1"/>
                </a:tc>
                <a:tc>
                  <a:txBody>
                    <a:bodyPr/>
                    <a:lstStyle/>
                    <a:p>
                      <a:pPr algn="ctr"/>
                      <a:r>
                        <a:rPr lang="fa-IR" dirty="0" smtClean="0">
                          <a:cs typeface="B Nazanin" pitchFamily="2" charset="-78"/>
                        </a:rPr>
                        <a:t>20 هزارمترمکعب در روز</a:t>
                      </a:r>
                      <a:endParaRPr lang="en-US" dirty="0">
                        <a:cs typeface="B Nazanin" pitchFamily="2" charset="-78"/>
                      </a:endParaRPr>
                    </a:p>
                  </a:txBody>
                  <a:tcPr anchor="ctr" anchorCtr="1"/>
                </a:tc>
                <a:tc vMerge="1">
                  <a:txBody>
                    <a:bodyPr/>
                    <a:lstStyle/>
                    <a:p>
                      <a:pPr algn="ctr"/>
                      <a:endParaRPr lang="en-US" dirty="0"/>
                    </a:p>
                  </a:txBody>
                  <a:tcPr/>
                </a:tc>
              </a:tr>
              <a:tr h="469689">
                <a:tc>
                  <a:txBody>
                    <a:bodyPr/>
                    <a:lstStyle/>
                    <a:p>
                      <a:pPr algn="ctr"/>
                      <a:r>
                        <a:rPr lang="fa-IR" sz="2400" dirty="0" smtClean="0">
                          <a:cs typeface="B Nazanin" pitchFamily="2" charset="-78"/>
                        </a:rPr>
                        <a:t>1/5</a:t>
                      </a:r>
                      <a:endParaRPr lang="en-US" sz="2400" dirty="0">
                        <a:cs typeface="B Nazanin" pitchFamily="2" charset="-78"/>
                      </a:endParaRPr>
                    </a:p>
                  </a:txBody>
                  <a:tcPr anchorCtr="1"/>
                </a:tc>
                <a:tc>
                  <a:txBody>
                    <a:bodyPr/>
                    <a:lstStyle/>
                    <a:p>
                      <a:pPr algn="ctr"/>
                      <a:r>
                        <a:rPr lang="fa-IR" sz="2400" dirty="0" smtClean="0">
                          <a:cs typeface="B Nazanin" pitchFamily="2" charset="-78"/>
                        </a:rPr>
                        <a:t>1/8</a:t>
                      </a:r>
                      <a:endParaRPr lang="en-US" sz="2400" dirty="0">
                        <a:cs typeface="B Nazanin" pitchFamily="2" charset="-78"/>
                      </a:endParaRPr>
                    </a:p>
                  </a:txBody>
                  <a:tcPr anchorCtr="1"/>
                </a:tc>
                <a:tc>
                  <a:txBody>
                    <a:bodyPr/>
                    <a:lstStyle/>
                    <a:p>
                      <a:pPr algn="ctr"/>
                      <a:r>
                        <a:rPr lang="fa-IR" sz="2400" dirty="0" smtClean="0">
                          <a:cs typeface="B Nazanin" pitchFamily="2" charset="-78"/>
                        </a:rPr>
                        <a:t>3/6</a:t>
                      </a:r>
                      <a:endParaRPr lang="en-US" sz="2400" dirty="0">
                        <a:cs typeface="B Nazanin" pitchFamily="2" charset="-78"/>
                      </a:endParaRPr>
                    </a:p>
                  </a:txBody>
                  <a:tcPr anchorCtr="1"/>
                </a:tc>
                <a:tc>
                  <a:txBody>
                    <a:bodyPr/>
                    <a:lstStyle/>
                    <a:p>
                      <a:pPr algn="ctr"/>
                      <a:r>
                        <a:rPr lang="fa-IR" dirty="0" smtClean="0">
                          <a:cs typeface="B Nazanin" pitchFamily="2" charset="-78"/>
                        </a:rPr>
                        <a:t>چابهار</a:t>
                      </a:r>
                      <a:endParaRPr lang="en-US" dirty="0">
                        <a:cs typeface="B Nazanin" pitchFamily="2" charset="-78"/>
                      </a:endParaRPr>
                    </a:p>
                  </a:txBody>
                  <a:tcPr anchorCtr="1"/>
                </a:tc>
              </a:tr>
              <a:tr h="469689">
                <a:tc>
                  <a:txBody>
                    <a:bodyPr/>
                    <a:lstStyle/>
                    <a:p>
                      <a:pPr algn="ctr"/>
                      <a:r>
                        <a:rPr lang="fa-IR" sz="2400" dirty="0" smtClean="0">
                          <a:cs typeface="B Nazanin" pitchFamily="2" charset="-78"/>
                        </a:rPr>
                        <a:t>1/7</a:t>
                      </a:r>
                      <a:endParaRPr lang="en-US" sz="2400" dirty="0">
                        <a:cs typeface="B Nazanin" pitchFamily="2" charset="-78"/>
                      </a:endParaRPr>
                    </a:p>
                  </a:txBody>
                  <a:tcPr anchorCtr="1"/>
                </a:tc>
                <a:tc>
                  <a:txBody>
                    <a:bodyPr/>
                    <a:lstStyle/>
                    <a:p>
                      <a:pPr algn="ctr"/>
                      <a:r>
                        <a:rPr lang="fa-IR" sz="2400" dirty="0" smtClean="0">
                          <a:cs typeface="B Nazanin" pitchFamily="2" charset="-78"/>
                        </a:rPr>
                        <a:t>2</a:t>
                      </a:r>
                      <a:endParaRPr lang="en-US" sz="2400" dirty="0">
                        <a:cs typeface="B Nazanin" pitchFamily="2" charset="-78"/>
                      </a:endParaRPr>
                    </a:p>
                  </a:txBody>
                  <a:tcPr anchorCtr="1"/>
                </a:tc>
                <a:tc>
                  <a:txBody>
                    <a:bodyPr/>
                    <a:lstStyle/>
                    <a:p>
                      <a:pPr algn="ctr"/>
                      <a:r>
                        <a:rPr lang="fa-IR" sz="2400" dirty="0" smtClean="0">
                          <a:cs typeface="B Nazanin" pitchFamily="2" charset="-78"/>
                        </a:rPr>
                        <a:t>3/8</a:t>
                      </a:r>
                      <a:endParaRPr lang="en-US" sz="2400" dirty="0">
                        <a:cs typeface="B Nazanin" pitchFamily="2" charset="-78"/>
                      </a:endParaRPr>
                    </a:p>
                  </a:txBody>
                  <a:tcPr anchorCtr="1"/>
                </a:tc>
                <a:tc>
                  <a:txBody>
                    <a:bodyPr/>
                    <a:lstStyle/>
                    <a:p>
                      <a:pPr algn="ctr"/>
                      <a:r>
                        <a:rPr lang="fa-IR" dirty="0" smtClean="0">
                          <a:cs typeface="B Nazanin" pitchFamily="2" charset="-78"/>
                        </a:rPr>
                        <a:t>ماهشهر</a:t>
                      </a:r>
                      <a:endParaRPr lang="en-US" dirty="0">
                        <a:cs typeface="B Nazanin" pitchFamily="2" charset="-78"/>
                      </a:endParaRPr>
                    </a:p>
                  </a:txBody>
                  <a:tcPr anchorCtr="1"/>
                </a:tc>
              </a:tr>
              <a:tr h="469689">
                <a:tc>
                  <a:txBody>
                    <a:bodyPr/>
                    <a:lstStyle/>
                    <a:p>
                      <a:pPr algn="ctr"/>
                      <a:r>
                        <a:rPr lang="fa-IR" sz="2400" dirty="0" smtClean="0">
                          <a:cs typeface="B Nazanin" pitchFamily="2" charset="-78"/>
                        </a:rPr>
                        <a:t>1/8</a:t>
                      </a:r>
                      <a:endParaRPr lang="en-US" sz="2400" dirty="0">
                        <a:cs typeface="B Nazanin" pitchFamily="2" charset="-78"/>
                      </a:endParaRPr>
                    </a:p>
                  </a:txBody>
                  <a:tcPr anchorCtr="1"/>
                </a:tc>
                <a:tc>
                  <a:txBody>
                    <a:bodyPr/>
                    <a:lstStyle/>
                    <a:p>
                      <a:pPr algn="ctr"/>
                      <a:r>
                        <a:rPr lang="fa-IR" sz="2400" dirty="0" smtClean="0">
                          <a:cs typeface="B Nazanin" pitchFamily="2" charset="-78"/>
                        </a:rPr>
                        <a:t>2/1</a:t>
                      </a:r>
                      <a:endParaRPr lang="en-US" sz="2400" dirty="0">
                        <a:cs typeface="B Nazanin" pitchFamily="2" charset="-78"/>
                      </a:endParaRPr>
                    </a:p>
                  </a:txBody>
                  <a:tcPr anchorCtr="1"/>
                </a:tc>
                <a:tc>
                  <a:txBody>
                    <a:bodyPr/>
                    <a:lstStyle/>
                    <a:p>
                      <a:pPr algn="ctr"/>
                      <a:r>
                        <a:rPr lang="fa-IR" sz="2400" dirty="0" smtClean="0">
                          <a:cs typeface="B Nazanin" pitchFamily="2" charset="-78"/>
                        </a:rPr>
                        <a:t>3/9</a:t>
                      </a:r>
                      <a:endParaRPr lang="en-US" sz="2400" dirty="0">
                        <a:cs typeface="B Nazanin" pitchFamily="2" charset="-78"/>
                      </a:endParaRPr>
                    </a:p>
                  </a:txBody>
                  <a:tcPr anchorCtr="1"/>
                </a:tc>
                <a:tc>
                  <a:txBody>
                    <a:bodyPr/>
                    <a:lstStyle/>
                    <a:p>
                      <a:pPr algn="ctr"/>
                      <a:r>
                        <a:rPr lang="fa-IR" dirty="0" smtClean="0">
                          <a:cs typeface="B Nazanin" pitchFamily="2" charset="-78"/>
                        </a:rPr>
                        <a:t>خلیج فارس</a:t>
                      </a:r>
                      <a:endParaRPr lang="en-US" dirty="0">
                        <a:cs typeface="B Nazanin" pitchFamily="2" charset="-78"/>
                      </a:endParaRPr>
                    </a:p>
                  </a:txBody>
                  <a:tcPr anchorCtr="1"/>
                </a:tc>
              </a:tr>
              <a:tr h="469689">
                <a:tc>
                  <a:txBody>
                    <a:bodyPr/>
                    <a:lstStyle/>
                    <a:p>
                      <a:pPr algn="ctr"/>
                      <a:r>
                        <a:rPr lang="fa-IR" sz="2400" dirty="0" smtClean="0">
                          <a:cs typeface="B Nazanin" pitchFamily="2" charset="-78"/>
                        </a:rPr>
                        <a:t>1/35</a:t>
                      </a:r>
                      <a:endParaRPr lang="en-US" sz="2400" dirty="0">
                        <a:cs typeface="B Nazanin" pitchFamily="2" charset="-78"/>
                      </a:endParaRPr>
                    </a:p>
                  </a:txBody>
                  <a:tcPr anchorCtr="1"/>
                </a:tc>
                <a:tc>
                  <a:txBody>
                    <a:bodyPr/>
                    <a:lstStyle/>
                    <a:p>
                      <a:pPr algn="ctr"/>
                      <a:r>
                        <a:rPr lang="fa-IR" sz="2400" dirty="0" smtClean="0">
                          <a:cs typeface="B Nazanin" pitchFamily="2" charset="-78"/>
                        </a:rPr>
                        <a:t>1/65</a:t>
                      </a:r>
                      <a:endParaRPr lang="en-US" sz="2400" dirty="0">
                        <a:cs typeface="B Nazanin" pitchFamily="2" charset="-78"/>
                      </a:endParaRPr>
                    </a:p>
                  </a:txBody>
                  <a:tcPr anchorCtr="1"/>
                </a:tc>
                <a:tc>
                  <a:txBody>
                    <a:bodyPr/>
                    <a:lstStyle/>
                    <a:p>
                      <a:pPr algn="ctr"/>
                      <a:r>
                        <a:rPr lang="fa-IR" sz="2400" dirty="0" smtClean="0">
                          <a:cs typeface="B Nazanin" pitchFamily="2" charset="-78"/>
                        </a:rPr>
                        <a:t>3/42</a:t>
                      </a:r>
                      <a:endParaRPr lang="en-US" sz="2400" dirty="0">
                        <a:cs typeface="B Nazanin" pitchFamily="2" charset="-78"/>
                      </a:endParaRPr>
                    </a:p>
                  </a:txBody>
                  <a:tcPr anchorCtr="1"/>
                </a:tc>
                <a:tc>
                  <a:txBody>
                    <a:bodyPr/>
                    <a:lstStyle/>
                    <a:p>
                      <a:pPr algn="ctr"/>
                      <a:r>
                        <a:rPr lang="fa-IR" dirty="0" smtClean="0">
                          <a:cs typeface="B Nazanin" pitchFamily="2" charset="-78"/>
                        </a:rPr>
                        <a:t>خرمشهر</a:t>
                      </a:r>
                      <a:endParaRPr lang="en-US" dirty="0">
                        <a:cs typeface="B Nazanin" pitchFamily="2" charset="-78"/>
                      </a:endParaRPr>
                    </a:p>
                  </a:txBody>
                  <a:tcPr anchorCtr="1"/>
                </a:tc>
              </a:tr>
              <a:tr h="469689">
                <a:tc>
                  <a:txBody>
                    <a:bodyPr/>
                    <a:lstStyle/>
                    <a:p>
                      <a:pPr algn="ctr"/>
                      <a:r>
                        <a:rPr lang="fa-IR" sz="2800" b="1" dirty="0" smtClean="0">
                          <a:solidFill>
                            <a:srgbClr val="0070C0"/>
                          </a:solidFill>
                          <a:cs typeface="B Nazanin" pitchFamily="2" charset="-78"/>
                        </a:rPr>
                        <a:t>1/3</a:t>
                      </a:r>
                      <a:endParaRPr lang="en-US" sz="2800" b="1" dirty="0">
                        <a:solidFill>
                          <a:srgbClr val="0070C0"/>
                        </a:solidFill>
                        <a:cs typeface="B Nazanin" pitchFamily="2" charset="-78"/>
                      </a:endParaRPr>
                    </a:p>
                  </a:txBody>
                  <a:tcPr anchorCtr="1"/>
                </a:tc>
                <a:tc>
                  <a:txBody>
                    <a:bodyPr/>
                    <a:lstStyle/>
                    <a:p>
                      <a:pPr algn="ctr"/>
                      <a:r>
                        <a:rPr lang="fa-IR" sz="2400" dirty="0" smtClean="0">
                          <a:cs typeface="B Nazanin" pitchFamily="2" charset="-78"/>
                        </a:rPr>
                        <a:t>1/6</a:t>
                      </a:r>
                      <a:endParaRPr lang="en-US" sz="2400" dirty="0">
                        <a:cs typeface="B Nazanin" pitchFamily="2" charset="-78"/>
                      </a:endParaRPr>
                    </a:p>
                  </a:txBody>
                  <a:tcPr anchorCtr="1"/>
                </a:tc>
                <a:tc>
                  <a:txBody>
                    <a:bodyPr/>
                    <a:lstStyle/>
                    <a:p>
                      <a:pPr algn="ctr"/>
                      <a:r>
                        <a:rPr lang="fa-IR" sz="2400" dirty="0" smtClean="0">
                          <a:cs typeface="B Nazanin" pitchFamily="2" charset="-78"/>
                        </a:rPr>
                        <a:t>3/4</a:t>
                      </a:r>
                      <a:endParaRPr lang="en-US" sz="2400" dirty="0">
                        <a:cs typeface="B Nazanin" pitchFamily="2" charset="-78"/>
                      </a:endParaRPr>
                    </a:p>
                  </a:txBody>
                  <a:tcPr anchorCtr="1"/>
                </a:tc>
                <a:tc>
                  <a:txBody>
                    <a:bodyPr/>
                    <a:lstStyle/>
                    <a:p>
                      <a:pPr algn="ctr"/>
                      <a:r>
                        <a:rPr lang="fa-IR" dirty="0" smtClean="0">
                          <a:solidFill>
                            <a:srgbClr val="FF0000"/>
                          </a:solidFill>
                          <a:cs typeface="B Nazanin" pitchFamily="2" charset="-78"/>
                        </a:rPr>
                        <a:t>سایت جدید کنار دریا</a:t>
                      </a:r>
                      <a:endParaRPr lang="en-US" dirty="0">
                        <a:solidFill>
                          <a:srgbClr val="FF0000"/>
                        </a:solidFill>
                        <a:cs typeface="B Nazanin" pitchFamily="2" charset="-78"/>
                      </a:endParaRPr>
                    </a:p>
                  </a:txBody>
                  <a:tcPr anchorCtr="1"/>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143000"/>
          </a:xfrm>
        </p:spPr>
        <p:txBody>
          <a:bodyPr>
            <a:normAutofit/>
          </a:bodyPr>
          <a:lstStyle/>
          <a:p>
            <a:pPr algn="just" rtl="1"/>
            <a:r>
              <a:rPr lang="fa-IR" sz="3200" dirty="0" smtClean="0">
                <a:solidFill>
                  <a:schemeClr val="tx1"/>
                </a:solidFill>
                <a:cs typeface="B Nazanin" pitchFamily="2" charset="-78"/>
              </a:rPr>
              <a:t>تحلیل حساسیت قیمت آب نسبت به قیمت گاز طبیعی (ظرفیت تولید90 هزار مترمکعب در روز)</a:t>
            </a:r>
            <a:endParaRPr lang="en-US" sz="3200" dirty="0">
              <a:solidFill>
                <a:schemeClr val="tx1"/>
              </a:solidFill>
              <a:cs typeface="B Nazanin" pitchFamily="2" charset="-78"/>
            </a:endParaRPr>
          </a:p>
        </p:txBody>
      </p:sp>
      <p:sp>
        <p:nvSpPr>
          <p:cNvPr id="3" name="Content Placeholder 2"/>
          <p:cNvSpPr>
            <a:spLocks noGrp="1"/>
          </p:cNvSpPr>
          <p:nvPr>
            <p:ph idx="1"/>
          </p:nvPr>
        </p:nvSpPr>
        <p:spPr/>
        <p:txBody>
          <a:bodyPr>
            <a:normAutofit fontScale="70000" lnSpcReduction="20000"/>
          </a:bodyPr>
          <a:lstStyle/>
          <a:p>
            <a:pPr algn="ctr" rtl="1">
              <a:buNone/>
            </a:pPr>
            <a:endParaRPr lang="en-US" sz="3600" dirty="0" smtClean="0">
              <a:solidFill>
                <a:schemeClr val="tx1"/>
              </a:solidFill>
              <a:cs typeface="B Nazanin" pitchFamily="2" charset="-78"/>
            </a:endParaRPr>
          </a:p>
          <a:p>
            <a:pPr algn="ctr" rtl="1">
              <a:buNone/>
            </a:pPr>
            <a:endParaRPr lang="fa-IR" dirty="0" smtClean="0"/>
          </a:p>
          <a:p>
            <a:pPr algn="ctr" rtl="1">
              <a:buNone/>
            </a:pPr>
            <a:endParaRPr lang="fa-IR" dirty="0" smtClean="0"/>
          </a:p>
          <a:p>
            <a:pPr algn="ctr" rtl="1">
              <a:buNone/>
            </a:pPr>
            <a:endParaRPr lang="fa-IR" dirty="0" smtClean="0"/>
          </a:p>
          <a:p>
            <a:pPr algn="ctr" rtl="1">
              <a:buNone/>
            </a:pPr>
            <a:endParaRPr lang="fa-IR" dirty="0" smtClean="0"/>
          </a:p>
          <a:p>
            <a:pPr algn="ctr" rtl="1">
              <a:buNone/>
            </a:pPr>
            <a:endParaRPr lang="fa-IR" dirty="0" smtClean="0"/>
          </a:p>
          <a:p>
            <a:pPr algn="ctr" rtl="1">
              <a:buNone/>
            </a:pPr>
            <a:r>
              <a:rPr lang="fa-IR" dirty="0" smtClean="0"/>
              <a:t>سرمایه</a:t>
            </a:r>
          </a:p>
          <a:p>
            <a:pPr algn="ctr" rtl="1">
              <a:buNone/>
            </a:pPr>
            <a:endParaRPr lang="fa-IR" dirty="0" smtClean="0"/>
          </a:p>
          <a:p>
            <a:pPr algn="ctr" rtl="1">
              <a:buNone/>
            </a:pPr>
            <a:endParaRPr lang="fa-IR" dirty="0" smtClean="0"/>
          </a:p>
          <a:p>
            <a:pPr algn="r" rtl="1">
              <a:buNone/>
            </a:pPr>
            <a:endParaRPr lang="fa-IR" dirty="0" smtClean="0"/>
          </a:p>
          <a:p>
            <a:pPr algn="r" rtl="1">
              <a:buNone/>
            </a:pPr>
            <a:endParaRPr lang="fa-IR" dirty="0" smtClean="0"/>
          </a:p>
          <a:p>
            <a:pPr algn="r" rtl="1">
              <a:buNone/>
            </a:pPr>
            <a:endParaRPr lang="fa-IR" dirty="0" smtClean="0"/>
          </a:p>
          <a:p>
            <a:pPr algn="r" rtl="1">
              <a:buNone/>
            </a:pPr>
            <a:endParaRPr lang="fa-IR" dirty="0" smtClean="0"/>
          </a:p>
          <a:p>
            <a:pPr algn="r" rtl="1">
              <a:buNone/>
            </a:pPr>
            <a:r>
              <a:rPr lang="fa-IR" dirty="0" smtClean="0"/>
              <a:t> </a:t>
            </a:r>
            <a:endParaRPr lang="en-US" dirty="0"/>
          </a:p>
        </p:txBody>
      </p:sp>
      <p:sp>
        <p:nvSpPr>
          <p:cNvPr id="5" name="Slide Number Placeholder 4"/>
          <p:cNvSpPr>
            <a:spLocks noGrp="1"/>
          </p:cNvSpPr>
          <p:nvPr>
            <p:ph type="sldNum" sz="quarter" idx="12"/>
          </p:nvPr>
        </p:nvSpPr>
        <p:spPr>
          <a:xfrm>
            <a:off x="6705600" y="6324600"/>
            <a:ext cx="2133600" cy="365125"/>
          </a:xfrm>
        </p:spPr>
        <p:txBody>
          <a:bodyPr/>
          <a:lstStyle/>
          <a:p>
            <a:fld id="{14A60439-2C84-4912-B70F-8E99A095501F}" type="slidenum">
              <a:rPr lang="en-US" sz="1400" smtClean="0">
                <a:solidFill>
                  <a:schemeClr val="tx1"/>
                </a:solidFill>
                <a:latin typeface="Badr-s" pitchFamily="34" charset="0"/>
              </a:rPr>
              <a:pPr/>
              <a:t>45</a:t>
            </a:fld>
            <a:endParaRPr lang="en-US" sz="1400" dirty="0">
              <a:solidFill>
                <a:schemeClr val="tx1"/>
              </a:solidFill>
              <a:latin typeface="Badr-s" pitchFamily="34" charset="0"/>
            </a:endParaRPr>
          </a:p>
        </p:txBody>
      </p:sp>
      <p:graphicFrame>
        <p:nvGraphicFramePr>
          <p:cNvPr id="4" name="Table 3"/>
          <p:cNvGraphicFramePr>
            <a:graphicFrameLocks noGrp="1"/>
          </p:cNvGraphicFramePr>
          <p:nvPr/>
        </p:nvGraphicFramePr>
        <p:xfrm>
          <a:off x="381000" y="1828800"/>
          <a:ext cx="8381998" cy="3832020"/>
        </p:xfrm>
        <a:graphic>
          <a:graphicData uri="http://schemas.openxmlformats.org/drawingml/2006/table">
            <a:tbl>
              <a:tblPr firstRow="1" bandRow="1">
                <a:tableStyleId>{7DF18680-E054-41AD-8BC1-D1AEF772440D}</a:tableStyleId>
              </a:tblPr>
              <a:tblGrid>
                <a:gridCol w="776111"/>
                <a:gridCol w="776111"/>
                <a:gridCol w="776111"/>
                <a:gridCol w="853722"/>
                <a:gridCol w="853722"/>
                <a:gridCol w="853722"/>
                <a:gridCol w="825501"/>
                <a:gridCol w="1735666"/>
                <a:gridCol w="931332"/>
              </a:tblGrid>
              <a:tr h="484801">
                <a:tc gridSpan="7">
                  <a:txBody>
                    <a:bodyPr/>
                    <a:lstStyle/>
                    <a:p>
                      <a:pPr algn="r" rtl="1"/>
                      <a:r>
                        <a:rPr lang="fa-IR" sz="1800" b="1" kern="1200" dirty="0" smtClean="0">
                          <a:solidFill>
                            <a:schemeClr val="tx1"/>
                          </a:solidFill>
                          <a:latin typeface="+mn-lt"/>
                          <a:ea typeface="+mn-ea"/>
                          <a:cs typeface="B Nazanin" pitchFamily="2" charset="-78"/>
                        </a:rPr>
                        <a:t>قیمت گاز طبیعی (سنت به ازای متر مکعب)</a:t>
                      </a:r>
                      <a:endParaRPr lang="en-US" sz="1800" b="1" kern="1200" dirty="0">
                        <a:solidFill>
                          <a:schemeClr val="tx1"/>
                        </a:solidFill>
                        <a:latin typeface="+mn-lt"/>
                        <a:ea typeface="+mn-ea"/>
                        <a:cs typeface="B Nazanin" pitchFamily="2" charset="-78"/>
                      </a:endParaRPr>
                    </a:p>
                  </a:txBody>
                  <a:tcPr anchor="ctr" anchorCtr="1"/>
                </a:tc>
                <a:tc hMerge="1">
                  <a:txBody>
                    <a:bodyPr/>
                    <a:lstStyle/>
                    <a:p>
                      <a:pPr algn="r" rtl="1"/>
                      <a:endParaRPr lang="en-US" dirty="0">
                        <a:cs typeface="B Nazanin" pitchFamily="2" charset="-78"/>
                      </a:endParaRPr>
                    </a:p>
                  </a:txBody>
                  <a:tcPr anchor="ctr" anchorCtr="1"/>
                </a:tc>
                <a:tc hMerge="1">
                  <a:txBody>
                    <a:bodyPr/>
                    <a:lstStyle/>
                    <a:p>
                      <a:pPr algn="r" rtl="1"/>
                      <a:endParaRPr lang="en-US" dirty="0">
                        <a:cs typeface="B Nazanin" pitchFamily="2" charset="-78"/>
                      </a:endParaRPr>
                    </a:p>
                  </a:txBody>
                  <a:tcPr anchor="ctr" anchorCtr="1"/>
                </a:tc>
                <a:tc hMerge="1">
                  <a:txBody>
                    <a:bodyPr/>
                    <a:lstStyle/>
                    <a:p>
                      <a:pPr algn="r" rtl="1"/>
                      <a:endParaRPr lang="en-US" dirty="0">
                        <a:cs typeface="B Nazanin" pitchFamily="2" charset="-78"/>
                      </a:endParaRPr>
                    </a:p>
                  </a:txBody>
                  <a:tcPr anchor="ctr" anchorCtr="1"/>
                </a:tc>
                <a:tc hMerge="1">
                  <a:txBody>
                    <a:bodyPr/>
                    <a:lstStyle/>
                    <a:p>
                      <a:pPr algn="r" rtl="1"/>
                      <a:endParaRPr lang="en-US" dirty="0">
                        <a:cs typeface="B Nazanin" pitchFamily="2" charset="-78"/>
                      </a:endParaRPr>
                    </a:p>
                  </a:txBody>
                  <a:tcPr anchor="ctr" anchorCtr="1"/>
                </a:tc>
                <a:tc hMerge="1">
                  <a:txBody>
                    <a:bodyPr/>
                    <a:lstStyle/>
                    <a:p>
                      <a:pPr algn="r" rtl="1"/>
                      <a:endParaRPr lang="en-US" dirty="0">
                        <a:cs typeface="B Nazanin" pitchFamily="2" charset="-78"/>
                      </a:endParaRPr>
                    </a:p>
                  </a:txBody>
                  <a:tcPr anchor="ctr" anchorCtr="1"/>
                </a:tc>
                <a:tc hMerge="1">
                  <a:txBody>
                    <a:bodyPr/>
                    <a:lstStyle/>
                    <a:p>
                      <a:pPr algn="r" rtl="1"/>
                      <a:endParaRPr lang="en-US" dirty="0">
                        <a:cs typeface="B Nazanin" pitchFamily="2" charset="-78"/>
                      </a:endParaRPr>
                    </a:p>
                  </a:txBody>
                  <a:tcPr anchor="ctr" anchorCtr="1"/>
                </a:tc>
                <a:tc rowSpan="2" gridSpan="2">
                  <a:txBody>
                    <a:bodyPr/>
                    <a:lstStyle/>
                    <a:p>
                      <a:pPr algn="r" rtl="1"/>
                      <a:r>
                        <a:rPr lang="fa-IR" dirty="0" smtClean="0">
                          <a:solidFill>
                            <a:schemeClr val="tx1"/>
                          </a:solidFill>
                          <a:cs typeface="B Nazanin" pitchFamily="2" charset="-78"/>
                        </a:rPr>
                        <a:t>شرح اطلاعات</a:t>
                      </a:r>
                      <a:endParaRPr lang="en-US" dirty="0">
                        <a:solidFill>
                          <a:schemeClr val="tx1"/>
                        </a:solidFill>
                        <a:cs typeface="B Nazanin" pitchFamily="2" charset="-78"/>
                      </a:endParaRPr>
                    </a:p>
                  </a:txBody>
                  <a:tcPr anchor="ctr" anchorCtr="1"/>
                </a:tc>
                <a:tc rowSpan="2" hMerge="1">
                  <a:txBody>
                    <a:bodyPr/>
                    <a:lstStyle/>
                    <a:p>
                      <a:pPr algn="r" rtl="1"/>
                      <a:endParaRPr lang="en-US" dirty="0">
                        <a:cs typeface="B Nazanin" pitchFamily="2" charset="-78"/>
                      </a:endParaRPr>
                    </a:p>
                  </a:txBody>
                  <a:tcPr anchor="ctr" anchorCtr="1"/>
                </a:tc>
              </a:tr>
              <a:tr h="415544">
                <a:tc>
                  <a:txBody>
                    <a:bodyPr/>
                    <a:lstStyle/>
                    <a:p>
                      <a:pPr marL="0" algn="r" defTabSz="914400" rtl="1" eaLnBrk="1" latinLnBrk="0" hangingPunct="1"/>
                      <a:r>
                        <a:rPr lang="fa-IR" sz="1800" b="1" kern="1200" dirty="0" smtClean="0">
                          <a:solidFill>
                            <a:schemeClr val="tx1"/>
                          </a:solidFill>
                          <a:latin typeface="+mn-lt"/>
                          <a:ea typeface="+mn-ea"/>
                          <a:cs typeface="B Nazanin" pitchFamily="2" charset="-78"/>
                        </a:rPr>
                        <a:t>30</a:t>
                      </a:r>
                      <a:endParaRPr lang="en-US" sz="1800" b="1" kern="1200" dirty="0">
                        <a:solidFill>
                          <a:schemeClr val="tx1"/>
                        </a:solidFill>
                        <a:latin typeface="+mn-lt"/>
                        <a:ea typeface="+mn-ea"/>
                        <a:cs typeface="B Nazanin" pitchFamily="2" charset="-78"/>
                      </a:endParaRPr>
                    </a:p>
                  </a:txBody>
                  <a:tcPr anchor="ctr" anchorCtr="1">
                    <a:solidFill>
                      <a:schemeClr val="accent5"/>
                    </a:solidFill>
                  </a:tcPr>
                </a:tc>
                <a:tc>
                  <a:txBody>
                    <a:bodyPr/>
                    <a:lstStyle/>
                    <a:p>
                      <a:pPr marL="0" algn="r" defTabSz="914400" rtl="1" eaLnBrk="1" latinLnBrk="0" hangingPunct="1"/>
                      <a:r>
                        <a:rPr lang="fa-IR" sz="1800" b="1" kern="1200" dirty="0" smtClean="0">
                          <a:solidFill>
                            <a:schemeClr val="tx1"/>
                          </a:solidFill>
                          <a:latin typeface="+mn-lt"/>
                          <a:ea typeface="+mn-ea"/>
                          <a:cs typeface="B Nazanin" pitchFamily="2" charset="-78"/>
                        </a:rPr>
                        <a:t>25</a:t>
                      </a:r>
                      <a:endParaRPr lang="en-US" sz="1800" b="1" kern="1200" dirty="0">
                        <a:solidFill>
                          <a:schemeClr val="tx1"/>
                        </a:solidFill>
                        <a:latin typeface="+mn-lt"/>
                        <a:ea typeface="+mn-ea"/>
                        <a:cs typeface="B Nazanin" pitchFamily="2" charset="-78"/>
                      </a:endParaRPr>
                    </a:p>
                  </a:txBody>
                  <a:tcPr anchor="ctr" anchorCtr="1">
                    <a:solidFill>
                      <a:schemeClr val="accent5"/>
                    </a:solidFill>
                  </a:tcPr>
                </a:tc>
                <a:tc>
                  <a:txBody>
                    <a:bodyPr/>
                    <a:lstStyle/>
                    <a:p>
                      <a:pPr marL="0" algn="r" defTabSz="914400" rtl="1" eaLnBrk="1" latinLnBrk="0" hangingPunct="1"/>
                      <a:r>
                        <a:rPr lang="fa-IR" sz="1800" b="1" kern="1200" dirty="0" smtClean="0">
                          <a:solidFill>
                            <a:schemeClr val="tx1"/>
                          </a:solidFill>
                          <a:latin typeface="+mn-lt"/>
                          <a:ea typeface="+mn-ea"/>
                          <a:cs typeface="B Nazanin" pitchFamily="2" charset="-78"/>
                        </a:rPr>
                        <a:t>20</a:t>
                      </a:r>
                      <a:endParaRPr lang="en-US" sz="1800" b="1" kern="1200" dirty="0">
                        <a:solidFill>
                          <a:schemeClr val="tx1"/>
                        </a:solidFill>
                        <a:latin typeface="+mn-lt"/>
                        <a:ea typeface="+mn-ea"/>
                        <a:cs typeface="B Nazanin" pitchFamily="2" charset="-78"/>
                      </a:endParaRPr>
                    </a:p>
                  </a:txBody>
                  <a:tcPr anchor="ctr" anchorCtr="1">
                    <a:solidFill>
                      <a:schemeClr val="accent5"/>
                    </a:solidFill>
                  </a:tcPr>
                </a:tc>
                <a:tc>
                  <a:txBody>
                    <a:bodyPr/>
                    <a:lstStyle/>
                    <a:p>
                      <a:pPr marL="0" algn="r" defTabSz="914400" rtl="1" eaLnBrk="1" latinLnBrk="0" hangingPunct="1"/>
                      <a:r>
                        <a:rPr lang="fa-IR" sz="1800" b="1" kern="1200" dirty="0" smtClean="0">
                          <a:solidFill>
                            <a:schemeClr val="tx1"/>
                          </a:solidFill>
                          <a:latin typeface="+mn-lt"/>
                          <a:ea typeface="+mn-ea"/>
                          <a:cs typeface="B Nazanin" pitchFamily="2" charset="-78"/>
                        </a:rPr>
                        <a:t>15</a:t>
                      </a:r>
                      <a:endParaRPr lang="en-US" sz="1800" b="1" kern="1200" dirty="0">
                        <a:solidFill>
                          <a:schemeClr val="tx1"/>
                        </a:solidFill>
                        <a:latin typeface="+mn-lt"/>
                        <a:ea typeface="+mn-ea"/>
                        <a:cs typeface="B Nazanin" pitchFamily="2" charset="-78"/>
                      </a:endParaRPr>
                    </a:p>
                  </a:txBody>
                  <a:tcPr anchor="ctr" anchorCtr="1">
                    <a:solidFill>
                      <a:schemeClr val="accent5"/>
                    </a:solidFill>
                  </a:tcPr>
                </a:tc>
                <a:tc>
                  <a:txBody>
                    <a:bodyPr/>
                    <a:lstStyle/>
                    <a:p>
                      <a:pPr marL="0" algn="r" defTabSz="914400" rtl="1" eaLnBrk="1" latinLnBrk="0" hangingPunct="1"/>
                      <a:r>
                        <a:rPr lang="fa-IR" sz="1800" b="1" kern="1200" dirty="0" smtClean="0">
                          <a:solidFill>
                            <a:schemeClr val="tx1"/>
                          </a:solidFill>
                          <a:latin typeface="+mn-lt"/>
                          <a:ea typeface="+mn-ea"/>
                          <a:cs typeface="B Nazanin" pitchFamily="2" charset="-78"/>
                        </a:rPr>
                        <a:t>10</a:t>
                      </a:r>
                      <a:endParaRPr lang="en-US" sz="1800" b="1" kern="1200" dirty="0">
                        <a:solidFill>
                          <a:schemeClr val="tx1"/>
                        </a:solidFill>
                        <a:latin typeface="+mn-lt"/>
                        <a:ea typeface="+mn-ea"/>
                        <a:cs typeface="B Nazanin" pitchFamily="2" charset="-78"/>
                      </a:endParaRPr>
                    </a:p>
                  </a:txBody>
                  <a:tcPr anchor="ctr" anchorCtr="1">
                    <a:solidFill>
                      <a:schemeClr val="accent5"/>
                    </a:solidFill>
                  </a:tcPr>
                </a:tc>
                <a:tc>
                  <a:txBody>
                    <a:bodyPr/>
                    <a:lstStyle/>
                    <a:p>
                      <a:pPr marL="0" algn="r" defTabSz="914400" rtl="1" eaLnBrk="1" latinLnBrk="0" hangingPunct="1"/>
                      <a:r>
                        <a:rPr lang="fa-IR" sz="1800" b="1" kern="1200" dirty="0" smtClean="0">
                          <a:solidFill>
                            <a:schemeClr val="tx1"/>
                          </a:solidFill>
                          <a:latin typeface="+mn-lt"/>
                          <a:ea typeface="+mn-ea"/>
                          <a:cs typeface="B Nazanin" pitchFamily="2" charset="-78"/>
                        </a:rPr>
                        <a:t>5</a:t>
                      </a:r>
                      <a:endParaRPr lang="en-US" sz="1800" b="1" kern="1200" dirty="0">
                        <a:solidFill>
                          <a:schemeClr val="tx1"/>
                        </a:solidFill>
                        <a:latin typeface="+mn-lt"/>
                        <a:ea typeface="+mn-ea"/>
                        <a:cs typeface="B Nazanin" pitchFamily="2" charset="-78"/>
                      </a:endParaRPr>
                    </a:p>
                  </a:txBody>
                  <a:tcPr anchor="ctr" anchorCtr="1">
                    <a:solidFill>
                      <a:schemeClr val="accent5"/>
                    </a:solidFill>
                  </a:tcPr>
                </a:tc>
                <a:tc>
                  <a:txBody>
                    <a:bodyPr/>
                    <a:lstStyle/>
                    <a:p>
                      <a:pPr marL="0" algn="r" defTabSz="914400" rtl="1" eaLnBrk="1" latinLnBrk="0" hangingPunct="1"/>
                      <a:r>
                        <a:rPr lang="fa-IR" sz="1800" b="1" kern="1200" dirty="0" smtClean="0">
                          <a:solidFill>
                            <a:schemeClr val="tx1"/>
                          </a:solidFill>
                          <a:latin typeface="+mn-lt"/>
                          <a:ea typeface="+mn-ea"/>
                          <a:cs typeface="B Nazanin" pitchFamily="2" charset="-78"/>
                        </a:rPr>
                        <a:t>3</a:t>
                      </a:r>
                      <a:endParaRPr lang="en-US" sz="1800" b="1" kern="1200" dirty="0">
                        <a:solidFill>
                          <a:schemeClr val="tx1"/>
                        </a:solidFill>
                        <a:latin typeface="+mn-lt"/>
                        <a:ea typeface="+mn-ea"/>
                        <a:cs typeface="B Nazanin" pitchFamily="2" charset="-78"/>
                      </a:endParaRPr>
                    </a:p>
                  </a:txBody>
                  <a:tcPr anchor="ctr" anchorCtr="1">
                    <a:solidFill>
                      <a:schemeClr val="accent5"/>
                    </a:solidFill>
                  </a:tcPr>
                </a:tc>
                <a:tc gridSpan="2" vMerge="1">
                  <a:txBody>
                    <a:bodyPr/>
                    <a:lstStyle/>
                    <a:p>
                      <a:endParaRPr lang="en-US"/>
                    </a:p>
                  </a:txBody>
                  <a:tcPr/>
                </a:tc>
                <a:tc hMerge="1" vMerge="1">
                  <a:txBody>
                    <a:bodyPr/>
                    <a:lstStyle/>
                    <a:p>
                      <a:pPr marL="0" algn="r" defTabSz="914400" rtl="1" eaLnBrk="1" latinLnBrk="0" hangingPunct="1"/>
                      <a:endParaRPr lang="en-US" sz="1800" b="1" kern="1200" dirty="0">
                        <a:solidFill>
                          <a:schemeClr val="lt1"/>
                        </a:solidFill>
                        <a:latin typeface="+mn-lt"/>
                        <a:ea typeface="+mn-ea"/>
                        <a:cs typeface="B Nazanin" pitchFamily="2" charset="-78"/>
                      </a:endParaRPr>
                    </a:p>
                  </a:txBody>
                  <a:tcPr anchor="ctr" anchorCtr="1"/>
                </a:tc>
              </a:tr>
              <a:tr h="547455">
                <a:tc>
                  <a:txBody>
                    <a:bodyPr/>
                    <a:lstStyle/>
                    <a:p>
                      <a:pPr algn="r" rtl="1"/>
                      <a:r>
                        <a:rPr lang="fa-IR" sz="2400" dirty="0" smtClean="0">
                          <a:cs typeface="B Nazanin" pitchFamily="2" charset="-78"/>
                        </a:rPr>
                        <a:t>1/5</a:t>
                      </a:r>
                      <a:endParaRPr lang="en-US" sz="2400" dirty="0">
                        <a:cs typeface="B Nazanin" pitchFamily="2" charset="-78"/>
                      </a:endParaRPr>
                    </a:p>
                  </a:txBody>
                  <a:tcPr anchor="ctr" anchorCtr="1"/>
                </a:tc>
                <a:tc>
                  <a:txBody>
                    <a:bodyPr/>
                    <a:lstStyle/>
                    <a:p>
                      <a:pPr algn="r" rtl="1"/>
                      <a:r>
                        <a:rPr lang="fa-IR" sz="2400" dirty="0" smtClean="0">
                          <a:cs typeface="B Nazanin" pitchFamily="2" charset="-78"/>
                        </a:rPr>
                        <a:t>1/4</a:t>
                      </a:r>
                      <a:endParaRPr lang="en-US" sz="2400" dirty="0">
                        <a:cs typeface="B Nazanin" pitchFamily="2" charset="-78"/>
                      </a:endParaRPr>
                    </a:p>
                  </a:txBody>
                  <a:tcPr anchor="ctr" anchorCtr="1"/>
                </a:tc>
                <a:tc>
                  <a:txBody>
                    <a:bodyPr/>
                    <a:lstStyle/>
                    <a:p>
                      <a:pPr algn="r" rtl="1"/>
                      <a:r>
                        <a:rPr lang="fa-IR" sz="2400" dirty="0" smtClean="0">
                          <a:cs typeface="B Nazanin" pitchFamily="2" charset="-78"/>
                        </a:rPr>
                        <a:t>1/3</a:t>
                      </a:r>
                      <a:endParaRPr lang="en-US" sz="2400" dirty="0">
                        <a:cs typeface="B Nazanin" pitchFamily="2" charset="-78"/>
                      </a:endParaRPr>
                    </a:p>
                  </a:txBody>
                  <a:tcPr anchor="ctr" anchorCtr="1"/>
                </a:tc>
                <a:tc>
                  <a:txBody>
                    <a:bodyPr/>
                    <a:lstStyle/>
                    <a:p>
                      <a:pPr algn="r" rtl="1"/>
                      <a:r>
                        <a:rPr lang="fa-IR" sz="2400" dirty="0" smtClean="0">
                          <a:cs typeface="B Nazanin" pitchFamily="2" charset="-78"/>
                        </a:rPr>
                        <a:t>1/2</a:t>
                      </a:r>
                      <a:endParaRPr lang="en-US" sz="2400" dirty="0">
                        <a:cs typeface="B Nazanin" pitchFamily="2" charset="-78"/>
                      </a:endParaRPr>
                    </a:p>
                  </a:txBody>
                  <a:tcPr anchor="ctr" anchorCtr="1"/>
                </a:tc>
                <a:tc>
                  <a:txBody>
                    <a:bodyPr/>
                    <a:lstStyle/>
                    <a:p>
                      <a:pPr algn="r" rtl="1"/>
                      <a:r>
                        <a:rPr lang="fa-IR" sz="2400" dirty="0" smtClean="0">
                          <a:cs typeface="B Nazanin" pitchFamily="2" charset="-78"/>
                        </a:rPr>
                        <a:t>1/1</a:t>
                      </a:r>
                      <a:endParaRPr lang="en-US" sz="2400" dirty="0">
                        <a:cs typeface="B Nazanin" pitchFamily="2" charset="-78"/>
                      </a:endParaRPr>
                    </a:p>
                  </a:txBody>
                  <a:tcPr anchor="ctr" anchorCtr="1"/>
                </a:tc>
                <a:tc>
                  <a:txBody>
                    <a:bodyPr/>
                    <a:lstStyle/>
                    <a:p>
                      <a:pPr algn="r" rtl="1"/>
                      <a:r>
                        <a:rPr lang="fa-IR" sz="2800" b="1" dirty="0" smtClean="0">
                          <a:solidFill>
                            <a:schemeClr val="accent1">
                              <a:lumMod val="60000"/>
                              <a:lumOff val="40000"/>
                            </a:schemeClr>
                          </a:solidFill>
                          <a:cs typeface="B Nazanin" pitchFamily="2" charset="-78"/>
                        </a:rPr>
                        <a:t>0/96</a:t>
                      </a:r>
                      <a:endParaRPr lang="en-US" sz="2800" b="1" dirty="0">
                        <a:solidFill>
                          <a:schemeClr val="accent1">
                            <a:lumMod val="60000"/>
                            <a:lumOff val="40000"/>
                          </a:schemeClr>
                        </a:solidFill>
                        <a:cs typeface="B Nazanin" pitchFamily="2" charset="-78"/>
                      </a:endParaRPr>
                    </a:p>
                  </a:txBody>
                  <a:tcPr anchor="ctr" anchorCtr="1"/>
                </a:tc>
                <a:tc>
                  <a:txBody>
                    <a:bodyPr/>
                    <a:lstStyle/>
                    <a:p>
                      <a:pPr algn="r" rtl="1"/>
                      <a:r>
                        <a:rPr lang="fa-IR" sz="2800" b="1" dirty="0" smtClean="0">
                          <a:solidFill>
                            <a:schemeClr val="accent1">
                              <a:lumMod val="60000"/>
                              <a:lumOff val="40000"/>
                            </a:schemeClr>
                          </a:solidFill>
                          <a:cs typeface="B Nazanin" pitchFamily="2" charset="-78"/>
                        </a:rPr>
                        <a:t>0/92</a:t>
                      </a:r>
                      <a:endParaRPr lang="en-US" sz="2800" b="1" dirty="0">
                        <a:solidFill>
                          <a:schemeClr val="accent1">
                            <a:lumMod val="60000"/>
                            <a:lumOff val="40000"/>
                          </a:schemeClr>
                        </a:solidFill>
                        <a:cs typeface="B Nazanin" pitchFamily="2" charset="-78"/>
                      </a:endParaRPr>
                    </a:p>
                  </a:txBody>
                  <a:tcPr anchor="ctr" anchorCtr="1"/>
                </a:tc>
                <a:tc>
                  <a:txBody>
                    <a:bodyPr/>
                    <a:lstStyle/>
                    <a:p>
                      <a:pPr algn="r" rtl="1"/>
                      <a:r>
                        <a:rPr lang="fa-IR" dirty="0" smtClean="0">
                          <a:cs typeface="B Nazanin" pitchFamily="2" charset="-78"/>
                        </a:rPr>
                        <a:t>چابهار</a:t>
                      </a:r>
                      <a:endParaRPr lang="en-US" dirty="0">
                        <a:cs typeface="B Nazanin" pitchFamily="2" charset="-78"/>
                      </a:endParaRPr>
                    </a:p>
                  </a:txBody>
                  <a:tcPr anchor="ctr" anchorCtr="1"/>
                </a:tc>
                <a:tc rowSpan="5">
                  <a:txBody>
                    <a:bodyPr/>
                    <a:lstStyle/>
                    <a:p>
                      <a:pPr algn="ctr" rtl="1"/>
                      <a:r>
                        <a:rPr lang="fa-IR" dirty="0" smtClean="0">
                          <a:cs typeface="B Nazanin" pitchFamily="2" charset="-78"/>
                        </a:rPr>
                        <a:t>قیمت آب تولیدی (دلار به ازای مترمکعب)</a:t>
                      </a:r>
                      <a:endParaRPr lang="en-US" dirty="0">
                        <a:cs typeface="B Nazanin" pitchFamily="2" charset="-78"/>
                      </a:endParaRPr>
                    </a:p>
                  </a:txBody>
                  <a:tcPr vert="vert" anchor="ctr" anchorCtr="1"/>
                </a:tc>
              </a:tr>
              <a:tr h="596055">
                <a:tc>
                  <a:txBody>
                    <a:bodyPr/>
                    <a:lstStyle/>
                    <a:p>
                      <a:pPr algn="r" rtl="1"/>
                      <a:r>
                        <a:rPr lang="fa-IR" sz="2400" dirty="0" smtClean="0">
                          <a:cs typeface="B Nazanin" pitchFamily="2" charset="-78"/>
                        </a:rPr>
                        <a:t>1/7</a:t>
                      </a:r>
                      <a:endParaRPr lang="en-US" sz="2400" dirty="0">
                        <a:cs typeface="B Nazanin" pitchFamily="2" charset="-78"/>
                      </a:endParaRPr>
                    </a:p>
                  </a:txBody>
                  <a:tcPr anchor="ctr" anchorCtr="1"/>
                </a:tc>
                <a:tc>
                  <a:txBody>
                    <a:bodyPr/>
                    <a:lstStyle/>
                    <a:p>
                      <a:pPr algn="r" rtl="1"/>
                      <a:r>
                        <a:rPr lang="fa-IR" sz="2400" dirty="0" smtClean="0">
                          <a:cs typeface="B Nazanin" pitchFamily="2" charset="-78"/>
                        </a:rPr>
                        <a:t>1/6</a:t>
                      </a:r>
                      <a:endParaRPr lang="en-US" sz="2400" dirty="0">
                        <a:cs typeface="B Nazanin" pitchFamily="2" charset="-78"/>
                      </a:endParaRPr>
                    </a:p>
                  </a:txBody>
                  <a:tcPr anchor="ctr" anchorCtr="1"/>
                </a:tc>
                <a:tc>
                  <a:txBody>
                    <a:bodyPr/>
                    <a:lstStyle/>
                    <a:p>
                      <a:pPr algn="r" rtl="1"/>
                      <a:r>
                        <a:rPr lang="fa-IR" sz="2400" dirty="0" smtClean="0">
                          <a:cs typeface="B Nazanin" pitchFamily="2" charset="-78"/>
                        </a:rPr>
                        <a:t>1/5</a:t>
                      </a:r>
                      <a:endParaRPr lang="en-US" sz="2400" dirty="0">
                        <a:cs typeface="B Nazanin" pitchFamily="2" charset="-78"/>
                      </a:endParaRPr>
                    </a:p>
                  </a:txBody>
                  <a:tcPr anchor="ctr" anchorCtr="1"/>
                </a:tc>
                <a:tc>
                  <a:txBody>
                    <a:bodyPr/>
                    <a:lstStyle/>
                    <a:p>
                      <a:pPr algn="r" rtl="1"/>
                      <a:r>
                        <a:rPr lang="fa-IR" sz="2400" dirty="0" smtClean="0">
                          <a:cs typeface="B Nazanin" pitchFamily="2" charset="-78"/>
                        </a:rPr>
                        <a:t>1/4</a:t>
                      </a:r>
                      <a:endParaRPr lang="en-US" sz="2400" dirty="0">
                        <a:cs typeface="B Nazanin" pitchFamily="2" charset="-78"/>
                      </a:endParaRPr>
                    </a:p>
                  </a:txBody>
                  <a:tcPr anchor="ctr" anchorCtr="1"/>
                </a:tc>
                <a:tc>
                  <a:txBody>
                    <a:bodyPr/>
                    <a:lstStyle/>
                    <a:p>
                      <a:pPr algn="r" rtl="1"/>
                      <a:r>
                        <a:rPr lang="fa-IR" sz="2400" dirty="0" smtClean="0">
                          <a:cs typeface="B Nazanin" pitchFamily="2" charset="-78"/>
                        </a:rPr>
                        <a:t>1/3</a:t>
                      </a:r>
                      <a:endParaRPr lang="en-US" sz="2400" dirty="0">
                        <a:cs typeface="B Nazanin" pitchFamily="2" charset="-78"/>
                      </a:endParaRPr>
                    </a:p>
                  </a:txBody>
                  <a:tcPr anchor="ctr" anchorCtr="1"/>
                </a:tc>
                <a:tc>
                  <a:txBody>
                    <a:bodyPr/>
                    <a:lstStyle/>
                    <a:p>
                      <a:pPr algn="r" rtl="1"/>
                      <a:r>
                        <a:rPr lang="fa-IR" sz="2400" dirty="0" smtClean="0">
                          <a:cs typeface="B Nazanin" pitchFamily="2" charset="-78"/>
                        </a:rPr>
                        <a:t>1/2</a:t>
                      </a:r>
                      <a:endParaRPr lang="en-US" sz="2400" dirty="0">
                        <a:cs typeface="B Nazanin" pitchFamily="2" charset="-78"/>
                      </a:endParaRPr>
                    </a:p>
                  </a:txBody>
                  <a:tcPr anchor="ctr" anchorCtr="1"/>
                </a:tc>
                <a:tc>
                  <a:txBody>
                    <a:bodyPr/>
                    <a:lstStyle/>
                    <a:p>
                      <a:pPr algn="r" rtl="1"/>
                      <a:r>
                        <a:rPr lang="fa-IR" sz="2400" dirty="0" smtClean="0">
                          <a:cs typeface="B Nazanin" pitchFamily="2" charset="-78"/>
                        </a:rPr>
                        <a:t>1/1</a:t>
                      </a:r>
                      <a:endParaRPr lang="en-US" sz="2400" dirty="0">
                        <a:cs typeface="B Nazanin" pitchFamily="2" charset="-78"/>
                      </a:endParaRPr>
                    </a:p>
                  </a:txBody>
                  <a:tcPr anchor="ctr" anchorCtr="1"/>
                </a:tc>
                <a:tc>
                  <a:txBody>
                    <a:bodyPr/>
                    <a:lstStyle/>
                    <a:p>
                      <a:pPr algn="r" rtl="1"/>
                      <a:r>
                        <a:rPr lang="fa-IR" dirty="0" smtClean="0">
                          <a:cs typeface="B Nazanin" pitchFamily="2" charset="-78"/>
                        </a:rPr>
                        <a:t>ماهشهر</a:t>
                      </a:r>
                      <a:endParaRPr lang="en-US" dirty="0">
                        <a:cs typeface="B Nazanin" pitchFamily="2" charset="-78"/>
                      </a:endParaRPr>
                    </a:p>
                  </a:txBody>
                  <a:tcPr anchor="ctr" anchorCtr="1"/>
                </a:tc>
                <a:tc vMerge="1">
                  <a:txBody>
                    <a:bodyPr/>
                    <a:lstStyle/>
                    <a:p>
                      <a:pPr algn="r" rtl="1"/>
                      <a:endParaRPr lang="en-US" dirty="0">
                        <a:cs typeface="B Nazanin" pitchFamily="2" charset="-78"/>
                      </a:endParaRPr>
                    </a:p>
                  </a:txBody>
                  <a:tcPr anchor="ctr" anchorCtr="1"/>
                </a:tc>
              </a:tr>
              <a:tr h="596055">
                <a:tc>
                  <a:txBody>
                    <a:bodyPr/>
                    <a:lstStyle/>
                    <a:p>
                      <a:pPr algn="r" rtl="1"/>
                      <a:r>
                        <a:rPr lang="fa-IR" sz="2400" dirty="0" smtClean="0">
                          <a:cs typeface="B Nazanin" pitchFamily="2" charset="-78"/>
                        </a:rPr>
                        <a:t>1/8</a:t>
                      </a:r>
                      <a:endParaRPr lang="en-US" sz="2400" dirty="0">
                        <a:cs typeface="B Nazanin" pitchFamily="2" charset="-78"/>
                      </a:endParaRPr>
                    </a:p>
                  </a:txBody>
                  <a:tcPr anchor="ctr" anchorCtr="1"/>
                </a:tc>
                <a:tc>
                  <a:txBody>
                    <a:bodyPr/>
                    <a:lstStyle/>
                    <a:p>
                      <a:pPr algn="r" rtl="1"/>
                      <a:r>
                        <a:rPr lang="fa-IR" sz="2400" dirty="0" smtClean="0">
                          <a:cs typeface="B Nazanin" pitchFamily="2" charset="-78"/>
                        </a:rPr>
                        <a:t>1/7</a:t>
                      </a:r>
                      <a:endParaRPr lang="en-US" sz="2400" dirty="0">
                        <a:cs typeface="B Nazanin" pitchFamily="2" charset="-78"/>
                      </a:endParaRPr>
                    </a:p>
                  </a:txBody>
                  <a:tcPr anchor="ctr" anchorCtr="1"/>
                </a:tc>
                <a:tc>
                  <a:txBody>
                    <a:bodyPr/>
                    <a:lstStyle/>
                    <a:p>
                      <a:pPr algn="r" rtl="1"/>
                      <a:r>
                        <a:rPr lang="fa-IR" sz="2400" dirty="0" smtClean="0">
                          <a:cs typeface="B Nazanin" pitchFamily="2" charset="-78"/>
                        </a:rPr>
                        <a:t>1/6</a:t>
                      </a:r>
                      <a:endParaRPr lang="en-US" sz="2400" dirty="0">
                        <a:cs typeface="B Nazanin" pitchFamily="2" charset="-78"/>
                      </a:endParaRPr>
                    </a:p>
                  </a:txBody>
                  <a:tcPr anchor="ctr" anchorCtr="1"/>
                </a:tc>
                <a:tc>
                  <a:txBody>
                    <a:bodyPr/>
                    <a:lstStyle/>
                    <a:p>
                      <a:pPr algn="r" rtl="1"/>
                      <a:r>
                        <a:rPr lang="fa-IR" sz="2400" dirty="0" smtClean="0">
                          <a:cs typeface="B Nazanin" pitchFamily="2" charset="-78"/>
                        </a:rPr>
                        <a:t>1/5</a:t>
                      </a:r>
                      <a:endParaRPr lang="en-US" sz="2400" dirty="0">
                        <a:cs typeface="B Nazanin" pitchFamily="2" charset="-78"/>
                      </a:endParaRPr>
                    </a:p>
                  </a:txBody>
                  <a:tcPr anchor="ctr" anchorCtr="1"/>
                </a:tc>
                <a:tc>
                  <a:txBody>
                    <a:bodyPr/>
                    <a:lstStyle/>
                    <a:p>
                      <a:pPr algn="r" rtl="1"/>
                      <a:r>
                        <a:rPr lang="fa-IR" sz="2400" dirty="0" smtClean="0">
                          <a:cs typeface="B Nazanin" pitchFamily="2" charset="-78"/>
                        </a:rPr>
                        <a:t>1/4</a:t>
                      </a:r>
                      <a:endParaRPr lang="en-US" sz="2400" dirty="0">
                        <a:cs typeface="B Nazanin" pitchFamily="2" charset="-78"/>
                      </a:endParaRPr>
                    </a:p>
                  </a:txBody>
                  <a:tcPr anchor="ctr" anchorCtr="1"/>
                </a:tc>
                <a:tc>
                  <a:txBody>
                    <a:bodyPr/>
                    <a:lstStyle/>
                    <a:p>
                      <a:pPr algn="r" rtl="1"/>
                      <a:r>
                        <a:rPr lang="fa-IR" sz="2400" dirty="0" smtClean="0">
                          <a:cs typeface="B Nazanin" pitchFamily="2" charset="-78"/>
                        </a:rPr>
                        <a:t>1/3</a:t>
                      </a:r>
                      <a:endParaRPr lang="en-US" sz="2400" dirty="0">
                        <a:cs typeface="B Nazanin" pitchFamily="2" charset="-78"/>
                      </a:endParaRPr>
                    </a:p>
                  </a:txBody>
                  <a:tcPr anchor="ctr" anchorCtr="1"/>
                </a:tc>
                <a:tc>
                  <a:txBody>
                    <a:bodyPr/>
                    <a:lstStyle/>
                    <a:p>
                      <a:pPr algn="r" rtl="1"/>
                      <a:r>
                        <a:rPr lang="fa-IR" sz="2400" dirty="0" smtClean="0">
                          <a:cs typeface="B Nazanin" pitchFamily="2" charset="-78"/>
                        </a:rPr>
                        <a:t>1/2</a:t>
                      </a:r>
                      <a:endParaRPr lang="en-US" sz="2400" dirty="0">
                        <a:cs typeface="B Nazanin" pitchFamily="2" charset="-78"/>
                      </a:endParaRPr>
                    </a:p>
                  </a:txBody>
                  <a:tcPr anchor="ctr" anchorCtr="1"/>
                </a:tc>
                <a:tc>
                  <a:txBody>
                    <a:bodyPr/>
                    <a:lstStyle/>
                    <a:p>
                      <a:pPr algn="r" rtl="1"/>
                      <a:r>
                        <a:rPr lang="fa-IR" dirty="0" smtClean="0">
                          <a:cs typeface="B Nazanin" pitchFamily="2" charset="-78"/>
                        </a:rPr>
                        <a:t>خلیج فارس</a:t>
                      </a:r>
                      <a:endParaRPr lang="en-US" dirty="0">
                        <a:cs typeface="B Nazanin" pitchFamily="2" charset="-78"/>
                      </a:endParaRPr>
                    </a:p>
                  </a:txBody>
                  <a:tcPr anchor="ctr" anchorCtr="1"/>
                </a:tc>
                <a:tc vMerge="1">
                  <a:txBody>
                    <a:bodyPr/>
                    <a:lstStyle/>
                    <a:p>
                      <a:pPr algn="r" rtl="1"/>
                      <a:endParaRPr lang="en-US" dirty="0">
                        <a:cs typeface="B Nazanin" pitchFamily="2" charset="-78"/>
                      </a:endParaRPr>
                    </a:p>
                  </a:txBody>
                  <a:tcPr anchor="ctr" anchorCtr="1"/>
                </a:tc>
              </a:tr>
              <a:tr h="596055">
                <a:tc>
                  <a:txBody>
                    <a:bodyPr/>
                    <a:lstStyle/>
                    <a:p>
                      <a:pPr algn="r" rtl="1"/>
                      <a:r>
                        <a:rPr lang="fa-IR" sz="2400" dirty="0" smtClean="0">
                          <a:cs typeface="B Nazanin" pitchFamily="2" charset="-78"/>
                        </a:rPr>
                        <a:t>1/35</a:t>
                      </a:r>
                      <a:endParaRPr lang="en-US" sz="2400" dirty="0">
                        <a:cs typeface="B Nazanin" pitchFamily="2" charset="-78"/>
                      </a:endParaRPr>
                    </a:p>
                  </a:txBody>
                  <a:tcPr anchor="ctr" anchorCtr="1"/>
                </a:tc>
                <a:tc>
                  <a:txBody>
                    <a:bodyPr/>
                    <a:lstStyle/>
                    <a:p>
                      <a:pPr algn="r" rtl="1"/>
                      <a:r>
                        <a:rPr lang="fa-IR" sz="2400" dirty="0" smtClean="0">
                          <a:cs typeface="B Nazanin" pitchFamily="2" charset="-78"/>
                        </a:rPr>
                        <a:t>1/25</a:t>
                      </a:r>
                      <a:endParaRPr lang="en-US" sz="2400" dirty="0">
                        <a:cs typeface="B Nazanin" pitchFamily="2" charset="-78"/>
                      </a:endParaRPr>
                    </a:p>
                  </a:txBody>
                  <a:tcPr anchor="ctr" anchorCtr="1"/>
                </a:tc>
                <a:tc>
                  <a:txBody>
                    <a:bodyPr/>
                    <a:lstStyle/>
                    <a:p>
                      <a:pPr algn="r" rtl="1"/>
                      <a:r>
                        <a:rPr lang="fa-IR" sz="2400" dirty="0" smtClean="0">
                          <a:cs typeface="B Nazanin" pitchFamily="2" charset="-78"/>
                        </a:rPr>
                        <a:t>1/15</a:t>
                      </a:r>
                      <a:endParaRPr lang="en-US" sz="2400" dirty="0">
                        <a:cs typeface="B Nazanin" pitchFamily="2" charset="-78"/>
                      </a:endParaRPr>
                    </a:p>
                  </a:txBody>
                  <a:tcPr anchor="ctr" anchorCtr="1"/>
                </a:tc>
                <a:tc>
                  <a:txBody>
                    <a:bodyPr/>
                    <a:lstStyle/>
                    <a:p>
                      <a:pPr algn="r" rtl="1"/>
                      <a:r>
                        <a:rPr lang="fa-IR" sz="2400" b="0" dirty="0" smtClean="0">
                          <a:solidFill>
                            <a:schemeClr val="tx1"/>
                          </a:solidFill>
                          <a:cs typeface="B Nazanin" pitchFamily="2" charset="-78"/>
                        </a:rPr>
                        <a:t>1/05</a:t>
                      </a:r>
                      <a:endParaRPr lang="en-US" sz="2400" b="0" dirty="0">
                        <a:solidFill>
                          <a:schemeClr val="tx1"/>
                        </a:solidFill>
                        <a:cs typeface="B Nazanin" pitchFamily="2" charset="-78"/>
                      </a:endParaRPr>
                    </a:p>
                  </a:txBody>
                  <a:tcPr anchor="ctr" anchorCtr="1"/>
                </a:tc>
                <a:tc>
                  <a:txBody>
                    <a:bodyPr/>
                    <a:lstStyle/>
                    <a:p>
                      <a:pPr algn="r" rtl="1"/>
                      <a:r>
                        <a:rPr lang="fa-IR" sz="2800" b="1" dirty="0" smtClean="0">
                          <a:solidFill>
                            <a:schemeClr val="accent1">
                              <a:lumMod val="60000"/>
                              <a:lumOff val="40000"/>
                            </a:schemeClr>
                          </a:solidFill>
                          <a:cs typeface="B Nazanin" pitchFamily="2" charset="-78"/>
                        </a:rPr>
                        <a:t>0/93</a:t>
                      </a:r>
                      <a:endParaRPr lang="en-US" sz="2800" b="1" dirty="0">
                        <a:solidFill>
                          <a:schemeClr val="accent1">
                            <a:lumMod val="60000"/>
                            <a:lumOff val="40000"/>
                          </a:schemeClr>
                        </a:solidFill>
                        <a:cs typeface="B Nazanin" pitchFamily="2" charset="-78"/>
                      </a:endParaRPr>
                    </a:p>
                  </a:txBody>
                  <a:tcPr anchor="ctr" anchorCtr="1"/>
                </a:tc>
                <a:tc>
                  <a:txBody>
                    <a:bodyPr/>
                    <a:lstStyle/>
                    <a:p>
                      <a:pPr algn="r" rtl="1"/>
                      <a:r>
                        <a:rPr lang="fa-IR" sz="2800" b="1" dirty="0" smtClean="0">
                          <a:solidFill>
                            <a:schemeClr val="accent1">
                              <a:lumMod val="60000"/>
                              <a:lumOff val="40000"/>
                            </a:schemeClr>
                          </a:solidFill>
                          <a:cs typeface="B Nazanin" pitchFamily="2" charset="-78"/>
                        </a:rPr>
                        <a:t>0/83</a:t>
                      </a:r>
                      <a:endParaRPr lang="en-US" sz="2800" b="1" dirty="0">
                        <a:solidFill>
                          <a:schemeClr val="accent1">
                            <a:lumMod val="60000"/>
                            <a:lumOff val="40000"/>
                          </a:schemeClr>
                        </a:solidFill>
                        <a:cs typeface="B Nazanin" pitchFamily="2" charset="-78"/>
                      </a:endParaRPr>
                    </a:p>
                  </a:txBody>
                  <a:tcPr anchor="ctr" anchorCtr="1"/>
                </a:tc>
                <a:tc>
                  <a:txBody>
                    <a:bodyPr/>
                    <a:lstStyle/>
                    <a:p>
                      <a:pPr algn="r" rtl="1"/>
                      <a:r>
                        <a:rPr lang="fa-IR" sz="2800" b="1" dirty="0" smtClean="0">
                          <a:solidFill>
                            <a:schemeClr val="accent1">
                              <a:lumMod val="60000"/>
                              <a:lumOff val="40000"/>
                            </a:schemeClr>
                          </a:solidFill>
                          <a:cs typeface="B Nazanin" pitchFamily="2" charset="-78"/>
                        </a:rPr>
                        <a:t>0/79</a:t>
                      </a:r>
                      <a:endParaRPr lang="en-US" sz="2800" b="1" dirty="0">
                        <a:solidFill>
                          <a:schemeClr val="accent1">
                            <a:lumMod val="60000"/>
                            <a:lumOff val="40000"/>
                          </a:schemeClr>
                        </a:solidFill>
                        <a:cs typeface="B Nazanin" pitchFamily="2" charset="-78"/>
                      </a:endParaRPr>
                    </a:p>
                  </a:txBody>
                  <a:tcPr anchor="ctr" anchorCtr="1"/>
                </a:tc>
                <a:tc>
                  <a:txBody>
                    <a:bodyPr/>
                    <a:lstStyle/>
                    <a:p>
                      <a:pPr algn="r" rtl="1"/>
                      <a:r>
                        <a:rPr lang="fa-IR" dirty="0" smtClean="0">
                          <a:cs typeface="B Nazanin" pitchFamily="2" charset="-78"/>
                        </a:rPr>
                        <a:t>خرمشهر</a:t>
                      </a:r>
                      <a:endParaRPr lang="en-US" dirty="0">
                        <a:cs typeface="B Nazanin" pitchFamily="2" charset="-78"/>
                      </a:endParaRPr>
                    </a:p>
                  </a:txBody>
                  <a:tcPr anchor="ctr" anchorCtr="1"/>
                </a:tc>
                <a:tc vMerge="1">
                  <a:txBody>
                    <a:bodyPr/>
                    <a:lstStyle/>
                    <a:p>
                      <a:pPr algn="r" rtl="1"/>
                      <a:endParaRPr lang="en-US" dirty="0">
                        <a:cs typeface="B Nazanin" pitchFamily="2" charset="-78"/>
                      </a:endParaRPr>
                    </a:p>
                  </a:txBody>
                  <a:tcPr anchor="ctr" anchorCtr="1"/>
                </a:tc>
              </a:tr>
              <a:tr h="596055">
                <a:tc>
                  <a:txBody>
                    <a:bodyPr/>
                    <a:lstStyle/>
                    <a:p>
                      <a:pPr algn="r" rtl="1"/>
                      <a:r>
                        <a:rPr lang="fa-IR" sz="2400" dirty="0" smtClean="0">
                          <a:cs typeface="B Nazanin" pitchFamily="2" charset="-78"/>
                        </a:rPr>
                        <a:t>1/3</a:t>
                      </a:r>
                      <a:endParaRPr lang="en-US" sz="2400" dirty="0">
                        <a:cs typeface="B Nazanin" pitchFamily="2" charset="-78"/>
                      </a:endParaRPr>
                    </a:p>
                  </a:txBody>
                  <a:tcPr anchor="ctr" anchorCtr="1"/>
                </a:tc>
                <a:tc>
                  <a:txBody>
                    <a:bodyPr/>
                    <a:lstStyle/>
                    <a:p>
                      <a:pPr algn="r" rtl="1"/>
                      <a:r>
                        <a:rPr lang="fa-IR" sz="2400" dirty="0" smtClean="0">
                          <a:cs typeface="B Nazanin" pitchFamily="2" charset="-78"/>
                        </a:rPr>
                        <a:t>1/2</a:t>
                      </a:r>
                      <a:endParaRPr lang="en-US" sz="2400" dirty="0">
                        <a:cs typeface="B Nazanin" pitchFamily="2" charset="-78"/>
                      </a:endParaRPr>
                    </a:p>
                  </a:txBody>
                  <a:tcPr anchor="ctr" anchorCtr="1"/>
                </a:tc>
                <a:tc>
                  <a:txBody>
                    <a:bodyPr/>
                    <a:lstStyle/>
                    <a:p>
                      <a:pPr algn="r" rtl="1"/>
                      <a:r>
                        <a:rPr lang="fa-IR" sz="2400" dirty="0" smtClean="0">
                          <a:cs typeface="B Nazanin" pitchFamily="2" charset="-78"/>
                        </a:rPr>
                        <a:t>1/1</a:t>
                      </a:r>
                      <a:endParaRPr lang="en-US" sz="2400" dirty="0">
                        <a:cs typeface="B Nazanin" pitchFamily="2" charset="-78"/>
                      </a:endParaRPr>
                    </a:p>
                  </a:txBody>
                  <a:tcPr anchor="ctr" anchorCtr="1"/>
                </a:tc>
                <a:tc>
                  <a:txBody>
                    <a:bodyPr/>
                    <a:lstStyle/>
                    <a:p>
                      <a:pPr algn="r" rtl="1"/>
                      <a:r>
                        <a:rPr lang="fa-IR" sz="2800" b="1" dirty="0" smtClean="0">
                          <a:solidFill>
                            <a:schemeClr val="accent1">
                              <a:lumMod val="60000"/>
                              <a:lumOff val="40000"/>
                            </a:schemeClr>
                          </a:solidFill>
                          <a:cs typeface="B Nazanin" pitchFamily="2" charset="-78"/>
                        </a:rPr>
                        <a:t>1</a:t>
                      </a:r>
                      <a:endParaRPr lang="en-US" sz="2800" b="1" dirty="0">
                        <a:solidFill>
                          <a:schemeClr val="accent1">
                            <a:lumMod val="60000"/>
                            <a:lumOff val="40000"/>
                          </a:schemeClr>
                        </a:solidFill>
                        <a:cs typeface="B Nazanin" pitchFamily="2" charset="-78"/>
                      </a:endParaRPr>
                    </a:p>
                  </a:txBody>
                  <a:tcPr anchor="ctr" anchorCtr="1"/>
                </a:tc>
                <a:tc>
                  <a:txBody>
                    <a:bodyPr/>
                    <a:lstStyle/>
                    <a:p>
                      <a:pPr algn="r" rtl="1"/>
                      <a:r>
                        <a:rPr lang="fa-IR" sz="2800" b="1" dirty="0" smtClean="0">
                          <a:solidFill>
                            <a:schemeClr val="accent1">
                              <a:lumMod val="60000"/>
                              <a:lumOff val="40000"/>
                            </a:schemeClr>
                          </a:solidFill>
                          <a:cs typeface="B Nazanin" pitchFamily="2" charset="-78"/>
                        </a:rPr>
                        <a:t>0/9</a:t>
                      </a:r>
                      <a:endParaRPr lang="en-US" sz="2800" b="1" dirty="0">
                        <a:solidFill>
                          <a:schemeClr val="accent1">
                            <a:lumMod val="60000"/>
                            <a:lumOff val="40000"/>
                          </a:schemeClr>
                        </a:solidFill>
                        <a:cs typeface="B Nazanin" pitchFamily="2" charset="-78"/>
                      </a:endParaRPr>
                    </a:p>
                  </a:txBody>
                  <a:tcPr anchor="ctr" anchorCtr="1"/>
                </a:tc>
                <a:tc>
                  <a:txBody>
                    <a:bodyPr/>
                    <a:lstStyle/>
                    <a:p>
                      <a:pPr algn="r" rtl="1"/>
                      <a:r>
                        <a:rPr lang="fa-IR" sz="2800" b="1" dirty="0" smtClean="0">
                          <a:solidFill>
                            <a:schemeClr val="accent1">
                              <a:lumMod val="60000"/>
                              <a:lumOff val="40000"/>
                            </a:schemeClr>
                          </a:solidFill>
                          <a:cs typeface="B Nazanin" pitchFamily="2" charset="-78"/>
                        </a:rPr>
                        <a:t>0/8</a:t>
                      </a:r>
                      <a:endParaRPr lang="en-US" sz="2800" b="1" dirty="0">
                        <a:solidFill>
                          <a:schemeClr val="accent1">
                            <a:lumMod val="60000"/>
                            <a:lumOff val="40000"/>
                          </a:schemeClr>
                        </a:solidFill>
                        <a:cs typeface="B Nazanin" pitchFamily="2" charset="-78"/>
                      </a:endParaRPr>
                    </a:p>
                  </a:txBody>
                  <a:tcPr anchor="ctr" anchorCtr="1"/>
                </a:tc>
                <a:tc>
                  <a:txBody>
                    <a:bodyPr/>
                    <a:lstStyle/>
                    <a:p>
                      <a:pPr algn="r" rtl="1"/>
                      <a:r>
                        <a:rPr lang="fa-IR" sz="2800" b="1" dirty="0" smtClean="0">
                          <a:solidFill>
                            <a:schemeClr val="accent1">
                              <a:lumMod val="60000"/>
                              <a:lumOff val="40000"/>
                            </a:schemeClr>
                          </a:solidFill>
                          <a:cs typeface="B Nazanin" pitchFamily="2" charset="-78"/>
                        </a:rPr>
                        <a:t>0/76</a:t>
                      </a:r>
                      <a:endParaRPr lang="en-US" sz="2800" b="1" dirty="0">
                        <a:solidFill>
                          <a:schemeClr val="accent1">
                            <a:lumMod val="60000"/>
                            <a:lumOff val="40000"/>
                          </a:schemeClr>
                        </a:solidFill>
                        <a:cs typeface="B Nazanin" pitchFamily="2" charset="-78"/>
                      </a:endParaRPr>
                    </a:p>
                  </a:txBody>
                  <a:tcPr anchor="ctr" anchorCtr="1"/>
                </a:tc>
                <a:tc>
                  <a:txBody>
                    <a:bodyPr/>
                    <a:lstStyle/>
                    <a:p>
                      <a:pPr algn="r" rtl="1"/>
                      <a:r>
                        <a:rPr lang="fa-IR" dirty="0" smtClean="0">
                          <a:cs typeface="B Nazanin" pitchFamily="2" charset="-78"/>
                        </a:rPr>
                        <a:t>سایت</a:t>
                      </a:r>
                      <a:r>
                        <a:rPr lang="fa-IR" baseline="0" dirty="0" smtClean="0">
                          <a:cs typeface="B Nazanin" pitchFamily="2" charset="-78"/>
                        </a:rPr>
                        <a:t> کنار دریا</a:t>
                      </a:r>
                      <a:endParaRPr lang="en-US" dirty="0">
                        <a:cs typeface="B Nazanin" pitchFamily="2" charset="-78"/>
                      </a:endParaRPr>
                    </a:p>
                  </a:txBody>
                  <a:tcPr anchor="ctr" anchorCtr="1"/>
                </a:tc>
                <a:tc vMerge="1">
                  <a:txBody>
                    <a:bodyPr/>
                    <a:lstStyle/>
                    <a:p>
                      <a:pPr algn="r" rtl="1"/>
                      <a:endParaRPr lang="en-US" dirty="0">
                        <a:cs typeface="B Nazanin" pitchFamily="2" charset="-78"/>
                      </a:endParaRPr>
                    </a:p>
                  </a:txBody>
                  <a:tcPr anchor="ctr" anchorCtr="1"/>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38400"/>
            <a:ext cx="8229600" cy="1399032"/>
          </a:xfrm>
        </p:spPr>
        <p:txBody>
          <a:bodyPr>
            <a:normAutofit fontScale="90000"/>
          </a:bodyPr>
          <a:lstStyle/>
          <a:p>
            <a:pPr algn="ctr" rtl="1"/>
            <a:r>
              <a:rPr lang="fa-IR" dirty="0" smtClean="0">
                <a:solidFill>
                  <a:schemeClr val="accent3">
                    <a:lumMod val="50000"/>
                  </a:schemeClr>
                </a:solidFill>
                <a:effectLst>
                  <a:outerShdw blurRad="38100" dist="38100" dir="2700000" algn="tl">
                    <a:srgbClr val="000000">
                      <a:alpha val="43137"/>
                    </a:srgbClr>
                  </a:outerShdw>
                </a:effectLst>
                <a:cs typeface="B Nazanin" pitchFamily="2" charset="-78"/>
              </a:rPr>
              <a:t>تعیین</a:t>
            </a:r>
            <a:r>
              <a:rPr lang="fa-IR" sz="3600" dirty="0" smtClean="0">
                <a:solidFill>
                  <a:schemeClr val="accent3">
                    <a:lumMod val="50000"/>
                  </a:schemeClr>
                </a:solidFill>
                <a:effectLst>
                  <a:outerShdw blurRad="38100" dist="38100" dir="2700000" algn="tl">
                    <a:srgbClr val="000000">
                      <a:alpha val="43137"/>
                    </a:srgbClr>
                  </a:outerShdw>
                </a:effectLst>
                <a:cs typeface="B Nazanin" pitchFamily="2" charset="-78"/>
              </a:rPr>
              <a:t> </a:t>
            </a:r>
            <a:r>
              <a:rPr lang="fa-IR" dirty="0" smtClean="0">
                <a:solidFill>
                  <a:schemeClr val="accent3">
                    <a:lumMod val="50000"/>
                  </a:schemeClr>
                </a:solidFill>
                <a:effectLst>
                  <a:outerShdw blurRad="38100" dist="38100" dir="2700000" algn="tl">
                    <a:srgbClr val="000000">
                      <a:alpha val="43137"/>
                    </a:srgbClr>
                  </a:outerShdw>
                </a:effectLst>
                <a:cs typeface="B Nazanin" pitchFamily="2" charset="-78"/>
              </a:rPr>
              <a:t>قیمت آب شیرین با استفاده از تکنولوژی اسمز معکوس (</a:t>
            </a:r>
            <a:r>
              <a:rPr lang="en-US" dirty="0" smtClean="0">
                <a:solidFill>
                  <a:schemeClr val="accent3">
                    <a:lumMod val="50000"/>
                  </a:schemeClr>
                </a:solidFill>
                <a:effectLst>
                  <a:outerShdw blurRad="38100" dist="38100" dir="2700000" algn="tl">
                    <a:srgbClr val="000000">
                      <a:alpha val="43137"/>
                    </a:srgbClr>
                  </a:outerShdw>
                </a:effectLst>
                <a:cs typeface="B Nazanin" pitchFamily="2" charset="-78"/>
              </a:rPr>
              <a:t>RO</a:t>
            </a:r>
            <a:r>
              <a:rPr lang="fa-IR" dirty="0" smtClean="0">
                <a:solidFill>
                  <a:schemeClr val="accent3">
                    <a:lumMod val="50000"/>
                  </a:schemeClr>
                </a:solidFill>
                <a:effectLst>
                  <a:outerShdw blurRad="38100" dist="38100" dir="2700000" algn="tl">
                    <a:srgbClr val="000000">
                      <a:alpha val="43137"/>
                    </a:srgbClr>
                  </a:outerShdw>
                </a:effectLst>
                <a:cs typeface="B Nazanin" pitchFamily="2" charset="-78"/>
              </a:rPr>
              <a:t>)</a:t>
            </a:r>
            <a:endParaRPr lang="en-US" dirty="0" smtClean="0">
              <a:solidFill>
                <a:schemeClr val="accent3">
                  <a:lumMod val="50000"/>
                </a:schemeClr>
              </a:solidFill>
              <a:effectLst>
                <a:outerShdw blurRad="38100" dist="38100" dir="2700000" algn="tl">
                  <a:srgbClr val="000000">
                    <a:alpha val="43137"/>
                  </a:srgbClr>
                </a:outerShdw>
              </a:effectLst>
              <a:cs typeface="B Nazanin" pitchFamily="2" charset="-78"/>
            </a:endParaRPr>
          </a:p>
        </p:txBody>
      </p:sp>
      <p:sp>
        <p:nvSpPr>
          <p:cNvPr id="4" name="Slide Number Placeholder 3"/>
          <p:cNvSpPr>
            <a:spLocks noGrp="1"/>
          </p:cNvSpPr>
          <p:nvPr>
            <p:ph type="sldNum" sz="quarter" idx="12"/>
          </p:nvPr>
        </p:nvSpPr>
        <p:spPr>
          <a:xfrm>
            <a:off x="8077200" y="6248400"/>
            <a:ext cx="502920" cy="301752"/>
          </a:xfrm>
        </p:spPr>
        <p:txBody>
          <a:bodyPr/>
          <a:lstStyle/>
          <a:p>
            <a:fld id="{14A60439-2C84-4912-B70F-8E99A095501F}" type="slidenum">
              <a:rPr lang="en-US" sz="1400" smtClean="0">
                <a:solidFill>
                  <a:schemeClr val="tx1"/>
                </a:solidFill>
                <a:latin typeface="Badr-s" pitchFamily="34" charset="0"/>
              </a:rPr>
              <a:pPr/>
              <a:t>46</a:t>
            </a:fld>
            <a:endParaRPr lang="en-US" sz="1400" dirty="0">
              <a:solidFill>
                <a:schemeClr val="tx1"/>
              </a:solidFill>
              <a:latin typeface="Badr-s"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534400" cy="762000"/>
          </a:xfrm>
        </p:spPr>
        <p:txBody>
          <a:bodyPr>
            <a:normAutofit/>
          </a:bodyPr>
          <a:lstStyle/>
          <a:p>
            <a:pPr algn="just" rtl="1"/>
            <a:r>
              <a:rPr lang="fa-IR" sz="3600" dirty="0" smtClean="0">
                <a:solidFill>
                  <a:schemeClr val="tx1"/>
                </a:solidFill>
                <a:cs typeface="B Nazanin" pitchFamily="2" charset="-78"/>
              </a:rPr>
              <a:t>مفروضات تولید آب شیرین با تکنولوژی اسمز معکوس (</a:t>
            </a:r>
            <a:r>
              <a:rPr lang="en-US" sz="3600" dirty="0" smtClean="0">
                <a:solidFill>
                  <a:schemeClr val="tx1"/>
                </a:solidFill>
                <a:cs typeface="B Nazanin" pitchFamily="2" charset="-78"/>
              </a:rPr>
              <a:t>RO</a:t>
            </a:r>
            <a:r>
              <a:rPr lang="fa-IR" sz="3600" dirty="0" smtClean="0">
                <a:solidFill>
                  <a:schemeClr val="tx1"/>
                </a:solidFill>
                <a:cs typeface="B Nazanin" pitchFamily="2" charset="-78"/>
              </a:rPr>
              <a:t>) </a:t>
            </a:r>
            <a:endParaRPr lang="en-US" sz="3600" dirty="0" smtClean="0">
              <a:solidFill>
                <a:schemeClr val="tx1"/>
              </a:solidFill>
              <a:cs typeface="B Nazanin" pitchFamily="2" charset="-78"/>
            </a:endParaRPr>
          </a:p>
        </p:txBody>
      </p:sp>
      <p:sp>
        <p:nvSpPr>
          <p:cNvPr id="3" name="Content Placeholder 2"/>
          <p:cNvSpPr>
            <a:spLocks noGrp="1"/>
          </p:cNvSpPr>
          <p:nvPr>
            <p:ph idx="1"/>
          </p:nvPr>
        </p:nvSpPr>
        <p:spPr>
          <a:xfrm>
            <a:off x="457200" y="1927192"/>
            <a:ext cx="8229600" cy="4397408"/>
          </a:xfrm>
        </p:spPr>
        <p:txBody>
          <a:bodyPr>
            <a:normAutofit/>
          </a:bodyPr>
          <a:lstStyle/>
          <a:p>
            <a:pPr algn="just" rtl="1">
              <a:buClrTx/>
              <a:buFont typeface="Arial" pitchFamily="34" charset="0"/>
              <a:buChar char="•"/>
            </a:pPr>
            <a:r>
              <a:rPr lang="fa-IR" sz="2800" dirty="0" smtClean="0">
                <a:cs typeface="B Nazanin" pitchFamily="2" charset="-78"/>
              </a:rPr>
              <a:t>ظرفیت تولید آب شیرین: 90 هزار مترمکعب در روز</a:t>
            </a:r>
          </a:p>
          <a:p>
            <a:pPr algn="just" rtl="1">
              <a:buClrTx/>
              <a:buFont typeface="Arial" pitchFamily="34" charset="0"/>
              <a:buChar char="•"/>
            </a:pPr>
            <a:r>
              <a:rPr lang="fa-IR" sz="2800" dirty="0" smtClean="0">
                <a:cs typeface="B Nazanin" pitchFamily="2" charset="-78"/>
              </a:rPr>
              <a:t>هزینه سرمایه گذاری مورد نیاز واحد آب شیرین: 1000 دلار به ازای ظرفیت تولید یک مترمکعب آب در شبانه روز</a:t>
            </a:r>
          </a:p>
          <a:p>
            <a:pPr algn="just" rtl="1">
              <a:buClrTx/>
              <a:buFont typeface="Arial" pitchFamily="34" charset="0"/>
              <a:buChar char="•"/>
            </a:pPr>
            <a:r>
              <a:rPr lang="fa-IR" sz="2800" dirty="0" smtClean="0">
                <a:cs typeface="B Nazanin" pitchFamily="2" charset="-78"/>
              </a:rPr>
              <a:t>هزینه بهره برداری (تعمیر و نگهداری) واحد آب شیرین: 30 سنت به ازای هر مترمکعب آب تولیدی</a:t>
            </a:r>
          </a:p>
          <a:p>
            <a:pPr algn="just" rtl="1">
              <a:buClrTx/>
              <a:buFont typeface="Arial" pitchFamily="34" charset="0"/>
              <a:buChar char="•"/>
            </a:pPr>
            <a:r>
              <a:rPr lang="fa-IR" sz="2800" dirty="0" smtClean="0">
                <a:cs typeface="B Nazanin" pitchFamily="2" charset="-78"/>
              </a:rPr>
              <a:t>مصرف برق واحد آب شیرین: 4/5 کیلووات ساعت به ازای هر مترمکعب آب تولیدی</a:t>
            </a:r>
            <a:endParaRPr lang="en-US" sz="2800" dirty="0">
              <a:cs typeface="B Nazanin" pitchFamily="2" charset="-78"/>
            </a:endParaRPr>
          </a:p>
        </p:txBody>
      </p:sp>
      <p:sp>
        <p:nvSpPr>
          <p:cNvPr id="4" name="Slide Number Placeholder 3"/>
          <p:cNvSpPr>
            <a:spLocks noGrp="1"/>
          </p:cNvSpPr>
          <p:nvPr>
            <p:ph type="sldNum" sz="quarter" idx="12"/>
          </p:nvPr>
        </p:nvSpPr>
        <p:spPr>
          <a:xfrm>
            <a:off x="8153400" y="6248400"/>
            <a:ext cx="502920" cy="301752"/>
          </a:xfrm>
        </p:spPr>
        <p:txBody>
          <a:bodyPr/>
          <a:lstStyle/>
          <a:p>
            <a:pPr rtl="1"/>
            <a:fld id="{14A60439-2C84-4912-B70F-8E99A095501F}" type="slidenum">
              <a:rPr lang="en-US" sz="1400" smtClean="0">
                <a:solidFill>
                  <a:schemeClr val="tx1"/>
                </a:solidFill>
                <a:latin typeface="Badr-s" pitchFamily="34" charset="0"/>
              </a:rPr>
              <a:pPr rtl="1"/>
              <a:t>47</a:t>
            </a:fld>
            <a:endParaRPr lang="en-US" sz="1400" dirty="0">
              <a:solidFill>
                <a:schemeClr val="tx1"/>
              </a:solidFill>
              <a:latin typeface="Badr-s"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610600" cy="990600"/>
          </a:xfrm>
        </p:spPr>
        <p:txBody>
          <a:bodyPr>
            <a:normAutofit fontScale="90000"/>
          </a:bodyPr>
          <a:lstStyle/>
          <a:p>
            <a:pPr algn="just" rtl="1"/>
            <a:r>
              <a:rPr lang="fa-IR" sz="3800" dirty="0" smtClean="0">
                <a:solidFill>
                  <a:schemeClr val="tx1"/>
                </a:solidFill>
                <a:cs typeface="B Nazanin" pitchFamily="2" charset="-78"/>
              </a:rPr>
              <a:t>قیمت آب تولیدی با روش اسمز معکوس به ازای قیمتهای مختلف انرژی</a:t>
            </a:r>
            <a:endParaRPr lang="en-US" sz="3800" dirty="0" smtClean="0">
              <a:solidFill>
                <a:schemeClr val="tx1"/>
              </a:solidFill>
              <a:cs typeface="B Nazanin" pitchFamily="2" charset="-78"/>
            </a:endParaRPr>
          </a:p>
        </p:txBody>
      </p:sp>
      <p:graphicFrame>
        <p:nvGraphicFramePr>
          <p:cNvPr id="5" name="Content Placeholder 4"/>
          <p:cNvGraphicFramePr>
            <a:graphicFrameLocks noGrp="1"/>
          </p:cNvGraphicFramePr>
          <p:nvPr>
            <p:ph idx="1"/>
          </p:nvPr>
        </p:nvGraphicFramePr>
        <p:xfrm>
          <a:off x="304800" y="2057400"/>
          <a:ext cx="8686799" cy="3291840"/>
        </p:xfrm>
        <a:graphic>
          <a:graphicData uri="http://schemas.openxmlformats.org/drawingml/2006/table">
            <a:tbl>
              <a:tblPr firstRow="1" bandRow="1">
                <a:tableStyleId>{5C22544A-7EE6-4342-B048-85BDC9FD1C3A}</a:tableStyleId>
              </a:tblPr>
              <a:tblGrid>
                <a:gridCol w="723900"/>
                <a:gridCol w="723900"/>
                <a:gridCol w="723900"/>
                <a:gridCol w="723900"/>
                <a:gridCol w="723900"/>
                <a:gridCol w="723900"/>
                <a:gridCol w="698046"/>
                <a:gridCol w="1240971"/>
                <a:gridCol w="2404382"/>
              </a:tblGrid>
              <a:tr h="370840">
                <a:tc gridSpan="7">
                  <a:txBody>
                    <a:bodyPr/>
                    <a:lstStyle/>
                    <a:p>
                      <a:pPr algn="ctr"/>
                      <a:r>
                        <a:rPr lang="fa-IR" sz="2000" dirty="0" smtClean="0">
                          <a:cs typeface="B Nazanin" pitchFamily="2" charset="-78"/>
                        </a:rPr>
                        <a:t>مقادیر</a:t>
                      </a:r>
                      <a:endParaRPr lang="en-US" sz="2000" dirty="0">
                        <a:cs typeface="B Nazanin" pitchFamily="2" charset="-78"/>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a:txBody>
                    <a:bodyPr/>
                    <a:lstStyle/>
                    <a:p>
                      <a:pPr algn="ctr"/>
                      <a:r>
                        <a:rPr lang="fa-IR" sz="2000" dirty="0" smtClean="0">
                          <a:cs typeface="B Nazanin" pitchFamily="2" charset="-78"/>
                        </a:rPr>
                        <a:t>واحد</a:t>
                      </a:r>
                      <a:endParaRPr lang="en-US" sz="2000" dirty="0">
                        <a:cs typeface="B Nazanin" pitchFamily="2" charset="-78"/>
                      </a:endParaRPr>
                    </a:p>
                  </a:txBody>
                  <a:tcPr/>
                </a:tc>
                <a:tc>
                  <a:txBody>
                    <a:bodyPr/>
                    <a:lstStyle/>
                    <a:p>
                      <a:pPr algn="ctr"/>
                      <a:r>
                        <a:rPr lang="fa-IR" sz="2000" dirty="0" smtClean="0">
                          <a:cs typeface="B Nazanin" pitchFamily="2" charset="-78"/>
                        </a:rPr>
                        <a:t>شرح اطلاعات</a:t>
                      </a:r>
                      <a:endParaRPr lang="en-US" sz="2000" dirty="0">
                        <a:cs typeface="B Nazanin" pitchFamily="2" charset="-78"/>
                      </a:endParaRPr>
                    </a:p>
                  </a:txBody>
                  <a:tcPr/>
                </a:tc>
              </a:tr>
              <a:tr h="467360">
                <a:tc>
                  <a:txBody>
                    <a:bodyPr/>
                    <a:lstStyle/>
                    <a:p>
                      <a:pPr algn="ctr"/>
                      <a:r>
                        <a:rPr lang="fa-IR" sz="2000" dirty="0" smtClean="0">
                          <a:cs typeface="B Nazanin" pitchFamily="2" charset="-78"/>
                        </a:rPr>
                        <a:t>30</a:t>
                      </a:r>
                      <a:endParaRPr lang="en-US" sz="2000" dirty="0">
                        <a:cs typeface="B Nazanin" pitchFamily="2" charset="-78"/>
                      </a:endParaRPr>
                    </a:p>
                  </a:txBody>
                  <a:tcPr anchor="ctr" anchorCtr="1"/>
                </a:tc>
                <a:tc>
                  <a:txBody>
                    <a:bodyPr/>
                    <a:lstStyle/>
                    <a:p>
                      <a:pPr algn="ctr"/>
                      <a:r>
                        <a:rPr lang="fa-IR" sz="2000" dirty="0" smtClean="0">
                          <a:cs typeface="B Nazanin" pitchFamily="2" charset="-78"/>
                        </a:rPr>
                        <a:t>25</a:t>
                      </a:r>
                      <a:endParaRPr lang="en-US" sz="2000" dirty="0">
                        <a:cs typeface="B Nazanin" pitchFamily="2" charset="-78"/>
                      </a:endParaRPr>
                    </a:p>
                  </a:txBody>
                  <a:tcPr anchor="ctr" anchorCtr="1"/>
                </a:tc>
                <a:tc>
                  <a:txBody>
                    <a:bodyPr/>
                    <a:lstStyle/>
                    <a:p>
                      <a:pPr algn="ctr"/>
                      <a:r>
                        <a:rPr lang="fa-IR" sz="2000" dirty="0" smtClean="0">
                          <a:cs typeface="B Nazanin" pitchFamily="2" charset="-78"/>
                        </a:rPr>
                        <a:t>20</a:t>
                      </a:r>
                      <a:endParaRPr lang="en-US" sz="2000" dirty="0">
                        <a:cs typeface="B Nazanin" pitchFamily="2" charset="-78"/>
                      </a:endParaRPr>
                    </a:p>
                  </a:txBody>
                  <a:tcPr anchor="ctr" anchorCtr="1"/>
                </a:tc>
                <a:tc>
                  <a:txBody>
                    <a:bodyPr/>
                    <a:lstStyle/>
                    <a:p>
                      <a:pPr algn="ctr"/>
                      <a:r>
                        <a:rPr lang="fa-IR" sz="2000" dirty="0" smtClean="0">
                          <a:cs typeface="B Nazanin" pitchFamily="2" charset="-78"/>
                        </a:rPr>
                        <a:t>15</a:t>
                      </a:r>
                      <a:endParaRPr lang="en-US" sz="2000" dirty="0">
                        <a:cs typeface="B Nazanin" pitchFamily="2" charset="-78"/>
                      </a:endParaRPr>
                    </a:p>
                  </a:txBody>
                  <a:tcPr anchor="ctr" anchorCtr="1"/>
                </a:tc>
                <a:tc>
                  <a:txBody>
                    <a:bodyPr/>
                    <a:lstStyle/>
                    <a:p>
                      <a:pPr algn="ctr"/>
                      <a:r>
                        <a:rPr lang="fa-IR" sz="2000" dirty="0" smtClean="0">
                          <a:cs typeface="B Nazanin" pitchFamily="2" charset="-78"/>
                        </a:rPr>
                        <a:t>10</a:t>
                      </a:r>
                      <a:endParaRPr lang="en-US" sz="2000" dirty="0">
                        <a:cs typeface="B Nazanin" pitchFamily="2" charset="-78"/>
                      </a:endParaRPr>
                    </a:p>
                  </a:txBody>
                  <a:tcPr anchor="ctr" anchorCtr="1"/>
                </a:tc>
                <a:tc>
                  <a:txBody>
                    <a:bodyPr/>
                    <a:lstStyle/>
                    <a:p>
                      <a:pPr algn="ctr"/>
                      <a:r>
                        <a:rPr lang="fa-IR" sz="2000" dirty="0" smtClean="0">
                          <a:cs typeface="B Nazanin" pitchFamily="2" charset="-78"/>
                        </a:rPr>
                        <a:t>5</a:t>
                      </a:r>
                      <a:endParaRPr lang="en-US" sz="2000" dirty="0">
                        <a:cs typeface="B Nazanin" pitchFamily="2" charset="-78"/>
                      </a:endParaRPr>
                    </a:p>
                  </a:txBody>
                  <a:tcPr anchor="ctr" anchorCtr="1"/>
                </a:tc>
                <a:tc>
                  <a:txBody>
                    <a:bodyPr/>
                    <a:lstStyle/>
                    <a:p>
                      <a:pPr algn="ctr"/>
                      <a:r>
                        <a:rPr lang="fa-IR" sz="2000" dirty="0" smtClean="0">
                          <a:cs typeface="B Nazanin" pitchFamily="2" charset="-78"/>
                        </a:rPr>
                        <a:t>3</a:t>
                      </a:r>
                      <a:endParaRPr lang="en-US" sz="2000" dirty="0">
                        <a:cs typeface="B Nazanin" pitchFamily="2" charset="-78"/>
                      </a:endParaRPr>
                    </a:p>
                  </a:txBody>
                  <a:tcPr anchor="ctr" anchorCtr="1"/>
                </a:tc>
                <a:tc>
                  <a:txBody>
                    <a:bodyPr/>
                    <a:lstStyle/>
                    <a:p>
                      <a:pPr algn="ctr"/>
                      <a:r>
                        <a:rPr lang="fa-IR" sz="1600" dirty="0" smtClean="0">
                          <a:latin typeface="Calibri" pitchFamily="34" charset="0"/>
                          <a:cs typeface="B Nazanin" pitchFamily="2" charset="-78"/>
                        </a:rPr>
                        <a:t>سنت</a:t>
                      </a:r>
                      <a:r>
                        <a:rPr lang="fa-IR" sz="1600" baseline="0" dirty="0" smtClean="0">
                          <a:latin typeface="Calibri" pitchFamily="34" charset="0"/>
                          <a:cs typeface="B Nazanin" pitchFamily="2" charset="-78"/>
                        </a:rPr>
                        <a:t> به ازای مترمکعب</a:t>
                      </a:r>
                      <a:endParaRPr lang="en-US" sz="1600" dirty="0">
                        <a:latin typeface="Calibri" pitchFamily="34" charset="0"/>
                        <a:cs typeface="B Nazanin" pitchFamily="2" charset="-78"/>
                      </a:endParaRPr>
                    </a:p>
                  </a:txBody>
                  <a:tcPr anchor="ctr" anchorCtr="1"/>
                </a:tc>
                <a:tc>
                  <a:txBody>
                    <a:bodyPr/>
                    <a:lstStyle/>
                    <a:p>
                      <a:pPr algn="ctr" rtl="1"/>
                      <a:r>
                        <a:rPr lang="fa-IR" sz="1600" b="1" dirty="0" smtClean="0">
                          <a:cs typeface="B Nazanin" pitchFamily="2" charset="-78"/>
                        </a:rPr>
                        <a:t>قیمت گاز طبیعی</a:t>
                      </a:r>
                      <a:endParaRPr lang="en-US" sz="1600" b="1" dirty="0">
                        <a:cs typeface="B Nazanin" pitchFamily="2" charset="-78"/>
                      </a:endParaRPr>
                    </a:p>
                  </a:txBody>
                  <a:tcPr anchor="ctr" anchorCtr="1"/>
                </a:tc>
              </a:tr>
              <a:tr h="370840">
                <a:tc>
                  <a:txBody>
                    <a:bodyPr/>
                    <a:lstStyle/>
                    <a:p>
                      <a:pPr algn="ctr"/>
                      <a:r>
                        <a:rPr lang="fa-IR" sz="2000" dirty="0" smtClean="0">
                          <a:cs typeface="B Nazanin" pitchFamily="2" charset="-78"/>
                        </a:rPr>
                        <a:t>8/3</a:t>
                      </a:r>
                      <a:endParaRPr lang="en-US" sz="2000" dirty="0">
                        <a:cs typeface="B Nazanin" pitchFamily="2" charset="-78"/>
                      </a:endParaRPr>
                    </a:p>
                  </a:txBody>
                  <a:tcPr anchor="ctr" anchorCtr="1"/>
                </a:tc>
                <a:tc>
                  <a:txBody>
                    <a:bodyPr/>
                    <a:lstStyle/>
                    <a:p>
                      <a:pPr algn="ctr"/>
                      <a:r>
                        <a:rPr lang="fa-IR" sz="2000" dirty="0" smtClean="0">
                          <a:cs typeface="B Nazanin" pitchFamily="2" charset="-78"/>
                        </a:rPr>
                        <a:t>7/2</a:t>
                      </a:r>
                      <a:endParaRPr lang="en-US" sz="2000" dirty="0">
                        <a:cs typeface="B Nazanin" pitchFamily="2" charset="-78"/>
                      </a:endParaRPr>
                    </a:p>
                  </a:txBody>
                  <a:tcPr anchor="ctr" anchorCtr="1"/>
                </a:tc>
                <a:tc>
                  <a:txBody>
                    <a:bodyPr/>
                    <a:lstStyle/>
                    <a:p>
                      <a:pPr algn="ctr"/>
                      <a:r>
                        <a:rPr lang="fa-IR" sz="2000" dirty="0" smtClean="0">
                          <a:cs typeface="B Nazanin" pitchFamily="2" charset="-78"/>
                        </a:rPr>
                        <a:t>6/1</a:t>
                      </a:r>
                      <a:endParaRPr lang="en-US" sz="2000" dirty="0">
                        <a:cs typeface="B Nazanin" pitchFamily="2" charset="-78"/>
                      </a:endParaRPr>
                    </a:p>
                  </a:txBody>
                  <a:tcPr anchor="ctr" anchorCtr="1"/>
                </a:tc>
                <a:tc>
                  <a:txBody>
                    <a:bodyPr/>
                    <a:lstStyle/>
                    <a:p>
                      <a:pPr algn="ctr"/>
                      <a:r>
                        <a:rPr lang="fa-IR" sz="2000" dirty="0" smtClean="0">
                          <a:cs typeface="B Nazanin" pitchFamily="2" charset="-78"/>
                        </a:rPr>
                        <a:t>5/1</a:t>
                      </a:r>
                      <a:endParaRPr lang="en-US" sz="2000" dirty="0">
                        <a:cs typeface="B Nazanin" pitchFamily="2" charset="-78"/>
                      </a:endParaRPr>
                    </a:p>
                  </a:txBody>
                  <a:tcPr anchor="ctr" anchorCtr="1"/>
                </a:tc>
                <a:tc>
                  <a:txBody>
                    <a:bodyPr/>
                    <a:lstStyle/>
                    <a:p>
                      <a:pPr algn="ctr"/>
                      <a:r>
                        <a:rPr lang="fa-IR" sz="2000" dirty="0" smtClean="0">
                          <a:cs typeface="B Nazanin" pitchFamily="2" charset="-78"/>
                        </a:rPr>
                        <a:t>4</a:t>
                      </a:r>
                      <a:endParaRPr lang="en-US" sz="2000" dirty="0">
                        <a:cs typeface="B Nazanin" pitchFamily="2" charset="-78"/>
                      </a:endParaRPr>
                    </a:p>
                  </a:txBody>
                  <a:tcPr anchor="ctr" anchorCtr="1"/>
                </a:tc>
                <a:tc>
                  <a:txBody>
                    <a:bodyPr/>
                    <a:lstStyle/>
                    <a:p>
                      <a:pPr algn="ctr"/>
                      <a:r>
                        <a:rPr lang="fa-IR" sz="2000" dirty="0" smtClean="0">
                          <a:cs typeface="B Nazanin" pitchFamily="2" charset="-78"/>
                        </a:rPr>
                        <a:t>3</a:t>
                      </a:r>
                      <a:endParaRPr lang="en-US" sz="2000" dirty="0">
                        <a:cs typeface="B Nazanin" pitchFamily="2" charset="-78"/>
                      </a:endParaRPr>
                    </a:p>
                  </a:txBody>
                  <a:tcPr anchor="ctr" anchorCtr="1"/>
                </a:tc>
                <a:tc>
                  <a:txBody>
                    <a:bodyPr/>
                    <a:lstStyle/>
                    <a:p>
                      <a:pPr algn="ctr"/>
                      <a:r>
                        <a:rPr lang="fa-IR" sz="2000" dirty="0" smtClean="0">
                          <a:cs typeface="B Nazanin" pitchFamily="2" charset="-78"/>
                        </a:rPr>
                        <a:t>2/6</a:t>
                      </a:r>
                      <a:endParaRPr lang="en-US" sz="2000" dirty="0">
                        <a:cs typeface="B Nazanin" pitchFamily="2" charset="-78"/>
                      </a:endParaRPr>
                    </a:p>
                  </a:txBody>
                  <a:tcPr anchor="ctr" anchorCtr="1"/>
                </a:tc>
                <a:tc>
                  <a:txBody>
                    <a:bodyPr/>
                    <a:lstStyle/>
                    <a:p>
                      <a:pPr algn="ctr"/>
                      <a:r>
                        <a:rPr lang="fa-IR" sz="1600" dirty="0" smtClean="0">
                          <a:latin typeface="Calibri" pitchFamily="34" charset="0"/>
                          <a:cs typeface="B Nazanin" pitchFamily="2" charset="-78"/>
                        </a:rPr>
                        <a:t>سنت به ازای کیلووات ساعت</a:t>
                      </a:r>
                      <a:endParaRPr lang="en-US" sz="1600" dirty="0">
                        <a:latin typeface="Calibri" pitchFamily="34" charset="0"/>
                        <a:cs typeface="B Nazanin" pitchFamily="2" charset="-78"/>
                      </a:endParaRPr>
                    </a:p>
                  </a:txBody>
                  <a:tcPr anchor="ctr" anchorCtr="1"/>
                </a:tc>
                <a:tc>
                  <a:txBody>
                    <a:bodyPr/>
                    <a:lstStyle/>
                    <a:p>
                      <a:pPr algn="ctr" rtl="1"/>
                      <a:r>
                        <a:rPr lang="fa-IR" sz="1600" b="1" dirty="0" smtClean="0">
                          <a:cs typeface="B Nazanin" pitchFamily="2" charset="-78"/>
                        </a:rPr>
                        <a:t>قیمت برق تولیدی بلوک سیکل ترکیبی</a:t>
                      </a:r>
                      <a:endParaRPr lang="en-US" sz="1600" b="1" dirty="0">
                        <a:cs typeface="B Nazanin" pitchFamily="2" charset="-78"/>
                      </a:endParaRPr>
                    </a:p>
                  </a:txBody>
                  <a:tcPr anchor="ctr" anchorCtr="1"/>
                </a:tc>
              </a:tr>
              <a:tr h="370840">
                <a:tc>
                  <a:txBody>
                    <a:bodyPr/>
                    <a:lstStyle/>
                    <a:p>
                      <a:pPr algn="ctr"/>
                      <a:r>
                        <a:rPr lang="fa-IR" sz="2000" dirty="0" smtClean="0">
                          <a:cs typeface="B Nazanin" pitchFamily="2" charset="-78"/>
                        </a:rPr>
                        <a:t>12/23</a:t>
                      </a:r>
                      <a:endParaRPr lang="en-US" sz="2000" dirty="0">
                        <a:cs typeface="B Nazanin" pitchFamily="2" charset="-78"/>
                      </a:endParaRPr>
                    </a:p>
                  </a:txBody>
                  <a:tcPr anchor="ctr" anchorCtr="1">
                    <a:solidFill>
                      <a:srgbClr val="FFFF00"/>
                    </a:solidFill>
                  </a:tcPr>
                </a:tc>
                <a:tc>
                  <a:txBody>
                    <a:bodyPr/>
                    <a:lstStyle/>
                    <a:p>
                      <a:pPr algn="ctr"/>
                      <a:r>
                        <a:rPr lang="fa-IR" sz="2000" dirty="0" smtClean="0">
                          <a:cs typeface="B Nazanin" pitchFamily="2" charset="-78"/>
                        </a:rPr>
                        <a:t>10/7</a:t>
                      </a:r>
                      <a:endParaRPr lang="en-US" sz="2000" dirty="0">
                        <a:cs typeface="B Nazanin" pitchFamily="2" charset="-78"/>
                      </a:endParaRPr>
                    </a:p>
                  </a:txBody>
                  <a:tcPr anchor="ctr" anchorCtr="1">
                    <a:solidFill>
                      <a:srgbClr val="FFFF00"/>
                    </a:solidFill>
                  </a:tcPr>
                </a:tc>
                <a:tc>
                  <a:txBody>
                    <a:bodyPr/>
                    <a:lstStyle/>
                    <a:p>
                      <a:pPr algn="ctr"/>
                      <a:r>
                        <a:rPr lang="fa-IR" sz="2000" dirty="0" smtClean="0">
                          <a:cs typeface="B Nazanin" pitchFamily="2" charset="-78"/>
                        </a:rPr>
                        <a:t>9/16</a:t>
                      </a:r>
                      <a:endParaRPr lang="en-US" sz="2000" dirty="0">
                        <a:cs typeface="B Nazanin" pitchFamily="2" charset="-78"/>
                      </a:endParaRPr>
                    </a:p>
                  </a:txBody>
                  <a:tcPr anchor="ctr" anchorCtr="1">
                    <a:solidFill>
                      <a:srgbClr val="FFFF00"/>
                    </a:solidFill>
                  </a:tcPr>
                </a:tc>
                <a:tc>
                  <a:txBody>
                    <a:bodyPr/>
                    <a:lstStyle/>
                    <a:p>
                      <a:pPr algn="ctr"/>
                      <a:r>
                        <a:rPr lang="fa-IR" sz="2000" dirty="0" smtClean="0">
                          <a:cs typeface="B Nazanin" pitchFamily="2" charset="-78"/>
                        </a:rPr>
                        <a:t>7/63</a:t>
                      </a:r>
                      <a:endParaRPr lang="en-US" sz="2000" dirty="0">
                        <a:cs typeface="B Nazanin" pitchFamily="2" charset="-78"/>
                      </a:endParaRPr>
                    </a:p>
                  </a:txBody>
                  <a:tcPr anchor="ctr" anchorCtr="1">
                    <a:solidFill>
                      <a:srgbClr val="FFFF00"/>
                    </a:solidFill>
                  </a:tcPr>
                </a:tc>
                <a:tc>
                  <a:txBody>
                    <a:bodyPr/>
                    <a:lstStyle/>
                    <a:p>
                      <a:pPr algn="ctr"/>
                      <a:r>
                        <a:rPr lang="fa-IR" sz="2000" dirty="0" smtClean="0">
                          <a:cs typeface="B Nazanin" pitchFamily="2" charset="-78"/>
                        </a:rPr>
                        <a:t>6/1</a:t>
                      </a:r>
                      <a:endParaRPr lang="en-US" sz="2000" dirty="0">
                        <a:cs typeface="B Nazanin" pitchFamily="2" charset="-78"/>
                      </a:endParaRPr>
                    </a:p>
                  </a:txBody>
                  <a:tcPr anchor="ctr" anchorCtr="1">
                    <a:solidFill>
                      <a:srgbClr val="FFFF00"/>
                    </a:solidFill>
                  </a:tcPr>
                </a:tc>
                <a:tc>
                  <a:txBody>
                    <a:bodyPr/>
                    <a:lstStyle/>
                    <a:p>
                      <a:pPr algn="ctr"/>
                      <a:r>
                        <a:rPr lang="fa-IR" sz="2000" dirty="0" smtClean="0">
                          <a:cs typeface="B Nazanin" pitchFamily="2" charset="-78"/>
                        </a:rPr>
                        <a:t>4/56</a:t>
                      </a:r>
                      <a:endParaRPr lang="en-US" sz="2000" dirty="0">
                        <a:cs typeface="B Nazanin" pitchFamily="2" charset="-78"/>
                      </a:endParaRPr>
                    </a:p>
                  </a:txBody>
                  <a:tcPr anchor="ctr" anchorCtr="1">
                    <a:solidFill>
                      <a:srgbClr val="FFFF00"/>
                    </a:solidFill>
                  </a:tcPr>
                </a:tc>
                <a:tc>
                  <a:txBody>
                    <a:bodyPr/>
                    <a:lstStyle/>
                    <a:p>
                      <a:pPr algn="ctr"/>
                      <a:r>
                        <a:rPr lang="fa-IR" sz="2000" dirty="0" smtClean="0">
                          <a:cs typeface="B Nazanin" pitchFamily="2" charset="-78"/>
                        </a:rPr>
                        <a:t>3/95</a:t>
                      </a:r>
                      <a:endParaRPr lang="en-US" sz="2000" dirty="0">
                        <a:cs typeface="B Nazanin" pitchFamily="2" charset="-78"/>
                      </a:endParaRPr>
                    </a:p>
                  </a:txBody>
                  <a:tcPr anchor="ctr" anchorCtr="1">
                    <a:solidFill>
                      <a:srgbClr val="FFFF00"/>
                    </a:solidFill>
                  </a:tcPr>
                </a:tc>
                <a:tc>
                  <a:txBody>
                    <a:bodyPr/>
                    <a:lstStyle/>
                    <a:p>
                      <a:pPr algn="ctr"/>
                      <a:r>
                        <a:rPr lang="fa-IR" sz="1600" dirty="0" smtClean="0">
                          <a:latin typeface="Calibri" pitchFamily="34" charset="0"/>
                          <a:cs typeface="B Nazanin" pitchFamily="2" charset="-78"/>
                        </a:rPr>
                        <a:t>سنت به ازای کیلووات ساعت</a:t>
                      </a:r>
                      <a:endParaRPr lang="en-US" sz="1600" dirty="0">
                        <a:latin typeface="Calibri" pitchFamily="34" charset="0"/>
                        <a:cs typeface="B Nazanin" pitchFamily="2" charset="-78"/>
                      </a:endParaRPr>
                    </a:p>
                  </a:txBody>
                  <a:tcPr anchor="ctr" anchorCtr="1">
                    <a:solidFill>
                      <a:srgbClr val="FFFF00"/>
                    </a:solidFill>
                  </a:tcPr>
                </a:tc>
                <a:tc>
                  <a:txBody>
                    <a:bodyPr/>
                    <a:lstStyle/>
                    <a:p>
                      <a:pPr algn="ctr" rtl="1"/>
                      <a:r>
                        <a:rPr lang="fa-IR" sz="1600" b="1" dirty="0" smtClean="0">
                          <a:cs typeface="B Nazanin" pitchFamily="2" charset="-78"/>
                        </a:rPr>
                        <a:t>متوسط</a:t>
                      </a:r>
                      <a:r>
                        <a:rPr lang="fa-IR" sz="1600" b="1" baseline="0" dirty="0" smtClean="0">
                          <a:cs typeface="B Nazanin" pitchFamily="2" charset="-78"/>
                        </a:rPr>
                        <a:t> قیمت برق تولیدی شبکه (*)</a:t>
                      </a:r>
                      <a:endParaRPr lang="en-US" sz="1600" b="1" dirty="0">
                        <a:cs typeface="B Nazanin" pitchFamily="2" charset="-78"/>
                      </a:endParaRPr>
                    </a:p>
                  </a:txBody>
                  <a:tcPr anchor="ctr" anchorCtr="1">
                    <a:solidFill>
                      <a:srgbClr val="FFFF00"/>
                    </a:solidFill>
                  </a:tcPr>
                </a:tc>
              </a:tr>
              <a:tr h="370840">
                <a:tc>
                  <a:txBody>
                    <a:bodyPr/>
                    <a:lstStyle/>
                    <a:p>
                      <a:pPr algn="ctr"/>
                      <a:r>
                        <a:rPr lang="fa-IR" sz="2000" dirty="0" smtClean="0">
                          <a:cs typeface="B Nazanin" pitchFamily="2" charset="-78"/>
                        </a:rPr>
                        <a:t>1/09</a:t>
                      </a:r>
                      <a:endParaRPr lang="en-US" sz="2000" dirty="0">
                        <a:cs typeface="B Nazanin" pitchFamily="2" charset="-78"/>
                      </a:endParaRPr>
                    </a:p>
                  </a:txBody>
                  <a:tcPr anchor="ctr" anchorCtr="1"/>
                </a:tc>
                <a:tc>
                  <a:txBody>
                    <a:bodyPr/>
                    <a:lstStyle/>
                    <a:p>
                      <a:pPr algn="ctr"/>
                      <a:r>
                        <a:rPr lang="fa-IR" sz="2000" dirty="0" smtClean="0">
                          <a:cs typeface="B Nazanin" pitchFamily="2" charset="-78"/>
                        </a:rPr>
                        <a:t>1/03</a:t>
                      </a:r>
                      <a:endParaRPr lang="en-US" sz="2000" dirty="0">
                        <a:cs typeface="B Nazanin" pitchFamily="2" charset="-78"/>
                      </a:endParaRPr>
                    </a:p>
                  </a:txBody>
                  <a:tcPr anchor="ctr" anchorCtr="1"/>
                </a:tc>
                <a:tc>
                  <a:txBody>
                    <a:bodyPr/>
                    <a:lstStyle/>
                    <a:p>
                      <a:pPr algn="ctr"/>
                      <a:r>
                        <a:rPr lang="fa-IR" sz="2000" dirty="0" smtClean="0">
                          <a:cs typeface="B Nazanin" pitchFamily="2" charset="-78"/>
                        </a:rPr>
                        <a:t>0/99</a:t>
                      </a:r>
                      <a:endParaRPr lang="en-US" sz="2000" dirty="0">
                        <a:cs typeface="B Nazanin" pitchFamily="2" charset="-78"/>
                      </a:endParaRPr>
                    </a:p>
                  </a:txBody>
                  <a:tcPr anchor="ctr" anchorCtr="1"/>
                </a:tc>
                <a:tc>
                  <a:txBody>
                    <a:bodyPr/>
                    <a:lstStyle/>
                    <a:p>
                      <a:pPr algn="ctr"/>
                      <a:r>
                        <a:rPr lang="fa-IR" sz="2000" dirty="0" smtClean="0">
                          <a:cs typeface="B Nazanin" pitchFamily="2" charset="-78"/>
                        </a:rPr>
                        <a:t>0/94</a:t>
                      </a:r>
                      <a:endParaRPr lang="en-US" sz="2000" dirty="0">
                        <a:cs typeface="B Nazanin" pitchFamily="2" charset="-78"/>
                      </a:endParaRPr>
                    </a:p>
                  </a:txBody>
                  <a:tcPr anchor="ctr" anchorCtr="1"/>
                </a:tc>
                <a:tc>
                  <a:txBody>
                    <a:bodyPr/>
                    <a:lstStyle/>
                    <a:p>
                      <a:pPr algn="ctr"/>
                      <a:r>
                        <a:rPr lang="fa-IR" sz="2000" dirty="0" smtClean="0">
                          <a:cs typeface="B Nazanin" pitchFamily="2" charset="-78"/>
                        </a:rPr>
                        <a:t>0/89</a:t>
                      </a:r>
                      <a:endParaRPr lang="en-US" sz="2000" dirty="0">
                        <a:cs typeface="B Nazanin" pitchFamily="2" charset="-78"/>
                      </a:endParaRPr>
                    </a:p>
                  </a:txBody>
                  <a:tcPr anchor="ctr" anchorCtr="1"/>
                </a:tc>
                <a:tc>
                  <a:txBody>
                    <a:bodyPr/>
                    <a:lstStyle/>
                    <a:p>
                      <a:pPr algn="ctr"/>
                      <a:r>
                        <a:rPr lang="fa-IR" sz="2000" dirty="0" smtClean="0">
                          <a:cs typeface="B Nazanin" pitchFamily="2" charset="-78"/>
                        </a:rPr>
                        <a:t>0/84</a:t>
                      </a:r>
                      <a:endParaRPr lang="en-US" sz="2000" dirty="0">
                        <a:cs typeface="B Nazanin" pitchFamily="2" charset="-78"/>
                      </a:endParaRPr>
                    </a:p>
                  </a:txBody>
                  <a:tcPr anchor="ctr" anchorCtr="1"/>
                </a:tc>
                <a:tc>
                  <a:txBody>
                    <a:bodyPr/>
                    <a:lstStyle/>
                    <a:p>
                      <a:pPr algn="ctr"/>
                      <a:r>
                        <a:rPr lang="fa-IR" sz="2000" dirty="0" smtClean="0">
                          <a:cs typeface="B Nazanin" pitchFamily="2" charset="-78"/>
                        </a:rPr>
                        <a:t>0/83</a:t>
                      </a:r>
                      <a:endParaRPr lang="en-US" sz="2000" dirty="0">
                        <a:cs typeface="B Nazanin" pitchFamily="2" charset="-78"/>
                      </a:endParaRPr>
                    </a:p>
                  </a:txBody>
                  <a:tcPr anchor="ctr" anchorCtr="1"/>
                </a:tc>
                <a:tc>
                  <a:txBody>
                    <a:bodyPr/>
                    <a:lstStyle/>
                    <a:p>
                      <a:pPr algn="ctr"/>
                      <a:r>
                        <a:rPr lang="fa-IR" sz="1600" dirty="0" smtClean="0">
                          <a:latin typeface="Calibri" pitchFamily="34" charset="0"/>
                          <a:cs typeface="B Nazanin" pitchFamily="2" charset="-78"/>
                        </a:rPr>
                        <a:t>دلار به ازای مترمکعب</a:t>
                      </a:r>
                      <a:endParaRPr lang="en-US" sz="1600" dirty="0">
                        <a:latin typeface="Calibri" pitchFamily="34" charset="0"/>
                        <a:cs typeface="B Nazanin" pitchFamily="2" charset="-78"/>
                      </a:endParaRPr>
                    </a:p>
                  </a:txBody>
                  <a:tcPr anchor="ctr" anchorCtr="1"/>
                </a:tc>
                <a:tc>
                  <a:txBody>
                    <a:bodyPr/>
                    <a:lstStyle/>
                    <a:p>
                      <a:pPr algn="ctr" rtl="1"/>
                      <a:r>
                        <a:rPr lang="fa-IR" sz="1600" b="1" dirty="0" smtClean="0">
                          <a:cs typeface="B Nazanin" pitchFamily="2" charset="-78"/>
                        </a:rPr>
                        <a:t>قیمت آب بر اساس</a:t>
                      </a:r>
                      <a:r>
                        <a:rPr lang="fa-IR" sz="1600" b="1" baseline="0" dirty="0" smtClean="0">
                          <a:cs typeface="B Nazanin" pitchFamily="2" charset="-78"/>
                        </a:rPr>
                        <a:t> برق دریافتی از بلوک سیکل ترکیبی</a:t>
                      </a:r>
                      <a:endParaRPr lang="en-US" sz="1600" b="1" dirty="0">
                        <a:cs typeface="B Nazanin" pitchFamily="2" charset="-78"/>
                      </a:endParaRPr>
                    </a:p>
                  </a:txBody>
                  <a:tcPr anchor="ctr" anchorCtr="1"/>
                </a:tc>
              </a:tr>
              <a:tr h="370840">
                <a:tc>
                  <a:txBody>
                    <a:bodyPr/>
                    <a:lstStyle/>
                    <a:p>
                      <a:pPr algn="ctr"/>
                      <a:r>
                        <a:rPr lang="fa-IR" sz="2000" dirty="0" smtClean="0">
                          <a:cs typeface="B Nazanin" pitchFamily="2" charset="-78"/>
                        </a:rPr>
                        <a:t>1/26</a:t>
                      </a:r>
                      <a:endParaRPr lang="en-US" sz="2000" dirty="0">
                        <a:cs typeface="B Nazanin" pitchFamily="2" charset="-78"/>
                      </a:endParaRPr>
                    </a:p>
                  </a:txBody>
                  <a:tcPr anchor="ctr" anchorCtr="1">
                    <a:solidFill>
                      <a:srgbClr val="FFFF00"/>
                    </a:solidFill>
                  </a:tcPr>
                </a:tc>
                <a:tc>
                  <a:txBody>
                    <a:bodyPr/>
                    <a:lstStyle/>
                    <a:p>
                      <a:pPr algn="ctr"/>
                      <a:r>
                        <a:rPr lang="fa-IR" sz="2000" dirty="0" smtClean="0">
                          <a:cs typeface="B Nazanin" pitchFamily="2" charset="-78"/>
                        </a:rPr>
                        <a:t>1/19</a:t>
                      </a:r>
                      <a:endParaRPr lang="en-US" sz="2000" dirty="0">
                        <a:cs typeface="B Nazanin" pitchFamily="2" charset="-78"/>
                      </a:endParaRPr>
                    </a:p>
                  </a:txBody>
                  <a:tcPr anchor="ctr" anchorCtr="1">
                    <a:solidFill>
                      <a:srgbClr val="FFFF00"/>
                    </a:solidFill>
                  </a:tcPr>
                </a:tc>
                <a:tc>
                  <a:txBody>
                    <a:bodyPr/>
                    <a:lstStyle/>
                    <a:p>
                      <a:pPr algn="ctr"/>
                      <a:r>
                        <a:rPr lang="fa-IR" sz="2000" dirty="0" smtClean="0">
                          <a:cs typeface="B Nazanin" pitchFamily="2" charset="-78"/>
                        </a:rPr>
                        <a:t>1/12</a:t>
                      </a:r>
                      <a:endParaRPr lang="en-US" sz="2000" dirty="0">
                        <a:cs typeface="B Nazanin" pitchFamily="2" charset="-78"/>
                      </a:endParaRPr>
                    </a:p>
                  </a:txBody>
                  <a:tcPr anchor="ctr" anchorCtr="1">
                    <a:solidFill>
                      <a:srgbClr val="FFFF00"/>
                    </a:solidFill>
                  </a:tcPr>
                </a:tc>
                <a:tc>
                  <a:txBody>
                    <a:bodyPr/>
                    <a:lstStyle/>
                    <a:p>
                      <a:pPr algn="ctr"/>
                      <a:r>
                        <a:rPr lang="fa-IR" sz="2000" dirty="0" smtClean="0">
                          <a:cs typeface="B Nazanin" pitchFamily="2" charset="-78"/>
                        </a:rPr>
                        <a:t>1/05</a:t>
                      </a:r>
                      <a:endParaRPr lang="en-US" sz="2000" dirty="0">
                        <a:cs typeface="B Nazanin" pitchFamily="2" charset="-78"/>
                      </a:endParaRPr>
                    </a:p>
                  </a:txBody>
                  <a:tcPr anchor="ctr" anchorCtr="1">
                    <a:solidFill>
                      <a:srgbClr val="FFFF00"/>
                    </a:solidFill>
                  </a:tcPr>
                </a:tc>
                <a:tc>
                  <a:txBody>
                    <a:bodyPr/>
                    <a:lstStyle/>
                    <a:p>
                      <a:pPr algn="ctr"/>
                      <a:r>
                        <a:rPr lang="fa-IR" sz="2000" dirty="0" smtClean="0">
                          <a:cs typeface="B Nazanin" pitchFamily="2" charset="-78"/>
                        </a:rPr>
                        <a:t>0/98</a:t>
                      </a:r>
                      <a:endParaRPr lang="en-US" sz="2000" dirty="0">
                        <a:cs typeface="B Nazanin" pitchFamily="2" charset="-78"/>
                      </a:endParaRPr>
                    </a:p>
                  </a:txBody>
                  <a:tcPr anchor="ctr" anchorCtr="1">
                    <a:solidFill>
                      <a:srgbClr val="FFFF00"/>
                    </a:solidFill>
                  </a:tcPr>
                </a:tc>
                <a:tc>
                  <a:txBody>
                    <a:bodyPr/>
                    <a:lstStyle/>
                    <a:p>
                      <a:pPr algn="ctr"/>
                      <a:r>
                        <a:rPr lang="fa-IR" sz="2000" dirty="0" smtClean="0">
                          <a:cs typeface="B Nazanin" pitchFamily="2" charset="-78"/>
                        </a:rPr>
                        <a:t>0/91</a:t>
                      </a:r>
                      <a:endParaRPr lang="en-US" sz="2000" dirty="0">
                        <a:cs typeface="B Nazanin" pitchFamily="2" charset="-78"/>
                      </a:endParaRPr>
                    </a:p>
                  </a:txBody>
                  <a:tcPr anchor="ctr" anchorCtr="1">
                    <a:solidFill>
                      <a:srgbClr val="FFFF00"/>
                    </a:solidFill>
                  </a:tcPr>
                </a:tc>
                <a:tc>
                  <a:txBody>
                    <a:bodyPr/>
                    <a:lstStyle/>
                    <a:p>
                      <a:pPr algn="ctr"/>
                      <a:r>
                        <a:rPr lang="fa-IR" sz="2000" dirty="0" smtClean="0">
                          <a:cs typeface="B Nazanin" pitchFamily="2" charset="-78"/>
                        </a:rPr>
                        <a:t>0/89</a:t>
                      </a:r>
                      <a:endParaRPr lang="en-US" sz="2000" dirty="0">
                        <a:cs typeface="B Nazanin" pitchFamily="2" charset="-78"/>
                      </a:endParaRPr>
                    </a:p>
                  </a:txBody>
                  <a:tcPr anchor="ctr" anchorCtr="1">
                    <a:solidFill>
                      <a:srgbClr val="FFFF00"/>
                    </a:solidFill>
                  </a:tcPr>
                </a:tc>
                <a:tc>
                  <a:txBody>
                    <a:bodyPr/>
                    <a:lstStyle/>
                    <a:p>
                      <a:pPr algn="ctr"/>
                      <a:r>
                        <a:rPr lang="fa-IR" sz="1600" dirty="0" smtClean="0">
                          <a:latin typeface="Calibri" pitchFamily="34" charset="0"/>
                          <a:cs typeface="B Nazanin" pitchFamily="2" charset="-78"/>
                        </a:rPr>
                        <a:t>دلار به ازای مترمکعب</a:t>
                      </a:r>
                      <a:endParaRPr lang="en-US" sz="1600" dirty="0">
                        <a:latin typeface="Calibri" pitchFamily="34" charset="0"/>
                        <a:cs typeface="B Nazanin" pitchFamily="2" charset="-78"/>
                      </a:endParaRPr>
                    </a:p>
                  </a:txBody>
                  <a:tcPr anchor="ctr" anchorCtr="1">
                    <a:solidFill>
                      <a:srgbClr val="FFFF00"/>
                    </a:solidFill>
                  </a:tcPr>
                </a:tc>
                <a:tc>
                  <a:txBody>
                    <a:bodyPr/>
                    <a:lstStyle/>
                    <a:p>
                      <a:pPr algn="ctr" rtl="1"/>
                      <a:r>
                        <a:rPr lang="fa-IR" sz="1600" b="1" dirty="0" smtClean="0">
                          <a:cs typeface="B Nazanin" pitchFamily="2" charset="-78"/>
                        </a:rPr>
                        <a:t>قیمت آب بر اساس برق دریافتی از شبکه</a:t>
                      </a:r>
                      <a:endParaRPr lang="en-US" sz="1600" b="1" dirty="0">
                        <a:cs typeface="B Nazanin" pitchFamily="2" charset="-78"/>
                      </a:endParaRPr>
                    </a:p>
                  </a:txBody>
                  <a:tcPr anchor="ctr" anchorCtr="1">
                    <a:solidFill>
                      <a:srgbClr val="FFFF00"/>
                    </a:solidFill>
                  </a:tcPr>
                </a:tc>
              </a:tr>
            </a:tbl>
          </a:graphicData>
        </a:graphic>
      </p:graphicFrame>
      <p:sp>
        <p:nvSpPr>
          <p:cNvPr id="4" name="Slide Number Placeholder 3"/>
          <p:cNvSpPr>
            <a:spLocks noGrp="1"/>
          </p:cNvSpPr>
          <p:nvPr>
            <p:ph type="sldNum" sz="quarter" idx="12"/>
          </p:nvPr>
        </p:nvSpPr>
        <p:spPr>
          <a:xfrm>
            <a:off x="8229600" y="6400800"/>
            <a:ext cx="502920" cy="301752"/>
          </a:xfrm>
        </p:spPr>
        <p:txBody>
          <a:bodyPr/>
          <a:lstStyle/>
          <a:p>
            <a:fld id="{14A60439-2C84-4912-B70F-8E99A095501F}" type="slidenum">
              <a:rPr lang="en-US" sz="1400" smtClean="0">
                <a:solidFill>
                  <a:schemeClr val="tx1"/>
                </a:solidFill>
                <a:latin typeface="Badr-s" pitchFamily="34" charset="0"/>
              </a:rPr>
              <a:pPr/>
              <a:t>48</a:t>
            </a:fld>
            <a:endParaRPr lang="en-US" sz="1400" dirty="0">
              <a:solidFill>
                <a:schemeClr val="tx1"/>
              </a:solidFill>
              <a:latin typeface="Badr-s" pitchFamily="34" charset="0"/>
            </a:endParaRPr>
          </a:p>
        </p:txBody>
      </p:sp>
      <p:sp>
        <p:nvSpPr>
          <p:cNvPr id="6" name="TextBox 5"/>
          <p:cNvSpPr txBox="1"/>
          <p:nvPr/>
        </p:nvSpPr>
        <p:spPr>
          <a:xfrm>
            <a:off x="304800" y="5410200"/>
            <a:ext cx="8534400" cy="646331"/>
          </a:xfrm>
          <a:prstGeom prst="rect">
            <a:avLst/>
          </a:prstGeom>
          <a:noFill/>
        </p:spPr>
        <p:txBody>
          <a:bodyPr wrap="square" rtlCol="0">
            <a:spAutoFit/>
          </a:bodyPr>
          <a:lstStyle/>
          <a:p>
            <a:pPr algn="just" rtl="1"/>
            <a:r>
              <a:rPr lang="fa-IR" sz="2000" b="1" dirty="0" smtClean="0">
                <a:cs typeface="B Nazanin" pitchFamily="2" charset="-78"/>
              </a:rPr>
              <a:t>(*) </a:t>
            </a:r>
            <a:r>
              <a:rPr lang="fa-IR" sz="1600" b="1" dirty="0" smtClean="0">
                <a:cs typeface="B Nazanin" pitchFamily="2" charset="-78"/>
              </a:rPr>
              <a:t>اعداد بر اساس گزارش دفتر برنامه ریزی تولید توانیر با عنوان ” متوسط قیمت یک کیلووات ساعت برق تولیدی نیروگاههای شبکه سراسری در سال 1391“ و با فرض 100 درصد سوخت گاز طبیعی می باشد.</a:t>
            </a:r>
            <a:endParaRPr lang="en-US" sz="1600" b="1" dirty="0">
              <a:cs typeface="B Nazanin" pitchFamily="2" charset="-78"/>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610600" cy="1399032"/>
          </a:xfrm>
        </p:spPr>
        <p:txBody>
          <a:bodyPr>
            <a:normAutofit fontScale="90000"/>
          </a:bodyPr>
          <a:lstStyle/>
          <a:p>
            <a:pPr algn="just" rtl="1"/>
            <a:r>
              <a:rPr lang="fa-IR" sz="3800" dirty="0" smtClean="0">
                <a:solidFill>
                  <a:schemeClr val="tx1"/>
                </a:solidFill>
                <a:cs typeface="B Nazanin" pitchFamily="2" charset="-78"/>
              </a:rPr>
              <a:t>مقایسه قیمت آب تولیدی با تکنولوژی های مختلف به ازای قیمتهای مختلف گاز طبیعی در سایت کنار دریا </a:t>
            </a:r>
            <a:r>
              <a:rPr lang="fa-IR" sz="2700" dirty="0" smtClean="0">
                <a:solidFill>
                  <a:schemeClr val="tx1"/>
                </a:solidFill>
                <a:cs typeface="B Nazanin" pitchFamily="2" charset="-78"/>
              </a:rPr>
              <a:t>(ظرفیت تولید 90 هزار مترمکعب در روز)</a:t>
            </a:r>
            <a:endParaRPr lang="en-US" sz="2700" dirty="0" smtClean="0">
              <a:solidFill>
                <a:schemeClr val="tx1"/>
              </a:solidFill>
              <a:cs typeface="B Nazanin" pitchFamily="2" charset="-78"/>
            </a:endParaRPr>
          </a:p>
        </p:txBody>
      </p:sp>
      <p:graphicFrame>
        <p:nvGraphicFramePr>
          <p:cNvPr id="5" name="Content Placeholder 4"/>
          <p:cNvGraphicFramePr>
            <a:graphicFrameLocks noGrp="1"/>
          </p:cNvGraphicFramePr>
          <p:nvPr>
            <p:ph idx="1"/>
          </p:nvPr>
        </p:nvGraphicFramePr>
        <p:xfrm>
          <a:off x="304800" y="2743200"/>
          <a:ext cx="8534400" cy="2758440"/>
        </p:xfrm>
        <a:graphic>
          <a:graphicData uri="http://schemas.openxmlformats.org/drawingml/2006/table">
            <a:tbl>
              <a:tblPr firstRow="1" bandRow="1">
                <a:tableStyleId>{5C22544A-7EE6-4342-B048-85BDC9FD1C3A}</a:tableStyleId>
              </a:tblPr>
              <a:tblGrid>
                <a:gridCol w="711200"/>
                <a:gridCol w="711200"/>
                <a:gridCol w="711200"/>
                <a:gridCol w="711200"/>
                <a:gridCol w="711200"/>
                <a:gridCol w="711200"/>
                <a:gridCol w="685800"/>
                <a:gridCol w="2514600"/>
                <a:gridCol w="1066800"/>
              </a:tblGrid>
              <a:tr h="370840">
                <a:tc gridSpan="7">
                  <a:txBody>
                    <a:bodyPr/>
                    <a:lstStyle/>
                    <a:p>
                      <a:pPr algn="ctr"/>
                      <a:r>
                        <a:rPr lang="fa-IR" sz="2000" dirty="0" smtClean="0">
                          <a:cs typeface="B Nazanin" pitchFamily="2" charset="-78"/>
                        </a:rPr>
                        <a:t>قیمت گاز طبیعی (سنت به ازای متر مکعب)</a:t>
                      </a:r>
                      <a:endParaRPr lang="en-US" sz="2000" dirty="0">
                        <a:cs typeface="B Nazanin" pitchFamily="2" charset="-78"/>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rowSpan="2" gridSpan="2">
                  <a:txBody>
                    <a:bodyPr/>
                    <a:lstStyle/>
                    <a:p>
                      <a:pPr algn="ctr"/>
                      <a:r>
                        <a:rPr lang="fa-IR" sz="2000" dirty="0" smtClean="0">
                          <a:cs typeface="B Nazanin" pitchFamily="2" charset="-78"/>
                        </a:rPr>
                        <a:t>شرح اطلاعات</a:t>
                      </a:r>
                      <a:endParaRPr lang="en-US" sz="2000" dirty="0">
                        <a:cs typeface="B Nazanin" pitchFamily="2" charset="-78"/>
                      </a:endParaRPr>
                    </a:p>
                  </a:txBody>
                  <a:tcPr anchor="ctr" anchorCtr="1"/>
                </a:tc>
                <a:tc rowSpan="2" hMerge="1">
                  <a:txBody>
                    <a:bodyPr/>
                    <a:lstStyle/>
                    <a:p>
                      <a:pPr algn="ctr"/>
                      <a:endParaRPr lang="en-US" sz="2000" dirty="0">
                        <a:cs typeface="B Nazanin" pitchFamily="2" charset="-78"/>
                      </a:endParaRPr>
                    </a:p>
                  </a:txBody>
                  <a:tcPr/>
                </a:tc>
              </a:tr>
              <a:tr h="467360">
                <a:tc>
                  <a:txBody>
                    <a:bodyPr/>
                    <a:lstStyle/>
                    <a:p>
                      <a:pPr algn="ctr"/>
                      <a:r>
                        <a:rPr lang="fa-IR" sz="2000" b="1" dirty="0" smtClean="0">
                          <a:solidFill>
                            <a:schemeClr val="tx1"/>
                          </a:solidFill>
                          <a:cs typeface="B Nazanin" pitchFamily="2" charset="-78"/>
                        </a:rPr>
                        <a:t>30</a:t>
                      </a:r>
                      <a:endParaRPr lang="en-US" sz="2000" b="1" dirty="0">
                        <a:solidFill>
                          <a:schemeClr val="tx1"/>
                        </a:solidFill>
                        <a:cs typeface="B Nazanin" pitchFamily="2" charset="-78"/>
                      </a:endParaRPr>
                    </a:p>
                  </a:txBody>
                  <a:tcPr anchor="ctr" anchorCtr="1">
                    <a:solidFill>
                      <a:schemeClr val="accent1"/>
                    </a:solidFill>
                  </a:tcPr>
                </a:tc>
                <a:tc>
                  <a:txBody>
                    <a:bodyPr/>
                    <a:lstStyle/>
                    <a:p>
                      <a:pPr algn="ctr"/>
                      <a:r>
                        <a:rPr lang="fa-IR" sz="2000" b="1" dirty="0" smtClean="0">
                          <a:solidFill>
                            <a:schemeClr val="tx1"/>
                          </a:solidFill>
                          <a:cs typeface="B Nazanin" pitchFamily="2" charset="-78"/>
                        </a:rPr>
                        <a:t>25</a:t>
                      </a:r>
                      <a:endParaRPr lang="en-US" sz="2000" b="1" dirty="0">
                        <a:solidFill>
                          <a:schemeClr val="tx1"/>
                        </a:solidFill>
                        <a:cs typeface="B Nazanin" pitchFamily="2" charset="-78"/>
                      </a:endParaRPr>
                    </a:p>
                  </a:txBody>
                  <a:tcPr anchor="ctr" anchorCtr="1">
                    <a:solidFill>
                      <a:schemeClr val="accent1"/>
                    </a:solidFill>
                  </a:tcPr>
                </a:tc>
                <a:tc>
                  <a:txBody>
                    <a:bodyPr/>
                    <a:lstStyle/>
                    <a:p>
                      <a:pPr algn="ctr"/>
                      <a:r>
                        <a:rPr lang="fa-IR" sz="2000" b="1" dirty="0" smtClean="0">
                          <a:solidFill>
                            <a:schemeClr val="tx1"/>
                          </a:solidFill>
                          <a:cs typeface="B Nazanin" pitchFamily="2" charset="-78"/>
                        </a:rPr>
                        <a:t>20</a:t>
                      </a:r>
                      <a:endParaRPr lang="en-US" sz="2000" b="1" dirty="0">
                        <a:solidFill>
                          <a:schemeClr val="tx1"/>
                        </a:solidFill>
                        <a:cs typeface="B Nazanin" pitchFamily="2" charset="-78"/>
                      </a:endParaRPr>
                    </a:p>
                  </a:txBody>
                  <a:tcPr anchor="ctr" anchorCtr="1">
                    <a:solidFill>
                      <a:schemeClr val="accent1"/>
                    </a:solidFill>
                  </a:tcPr>
                </a:tc>
                <a:tc>
                  <a:txBody>
                    <a:bodyPr/>
                    <a:lstStyle/>
                    <a:p>
                      <a:pPr algn="ctr"/>
                      <a:r>
                        <a:rPr lang="fa-IR" sz="2000" b="1" dirty="0" smtClean="0">
                          <a:solidFill>
                            <a:schemeClr val="tx1"/>
                          </a:solidFill>
                          <a:cs typeface="B Nazanin" pitchFamily="2" charset="-78"/>
                        </a:rPr>
                        <a:t>15</a:t>
                      </a:r>
                      <a:endParaRPr lang="en-US" sz="2000" b="1" dirty="0">
                        <a:solidFill>
                          <a:schemeClr val="tx1"/>
                        </a:solidFill>
                        <a:cs typeface="B Nazanin" pitchFamily="2" charset="-78"/>
                      </a:endParaRPr>
                    </a:p>
                  </a:txBody>
                  <a:tcPr anchor="ctr" anchorCtr="1">
                    <a:solidFill>
                      <a:schemeClr val="accent1"/>
                    </a:solidFill>
                  </a:tcPr>
                </a:tc>
                <a:tc>
                  <a:txBody>
                    <a:bodyPr/>
                    <a:lstStyle/>
                    <a:p>
                      <a:pPr algn="ctr"/>
                      <a:r>
                        <a:rPr lang="fa-IR" sz="2000" b="1" dirty="0" smtClean="0">
                          <a:solidFill>
                            <a:schemeClr val="tx1"/>
                          </a:solidFill>
                          <a:cs typeface="B Nazanin" pitchFamily="2" charset="-78"/>
                        </a:rPr>
                        <a:t>10</a:t>
                      </a:r>
                      <a:endParaRPr lang="en-US" sz="2000" b="1" dirty="0">
                        <a:solidFill>
                          <a:schemeClr val="tx1"/>
                        </a:solidFill>
                        <a:cs typeface="B Nazanin" pitchFamily="2" charset="-78"/>
                      </a:endParaRPr>
                    </a:p>
                  </a:txBody>
                  <a:tcPr anchor="ctr" anchorCtr="1">
                    <a:solidFill>
                      <a:schemeClr val="accent1"/>
                    </a:solidFill>
                  </a:tcPr>
                </a:tc>
                <a:tc>
                  <a:txBody>
                    <a:bodyPr/>
                    <a:lstStyle/>
                    <a:p>
                      <a:pPr algn="ctr"/>
                      <a:r>
                        <a:rPr lang="fa-IR" sz="2000" b="1" dirty="0" smtClean="0">
                          <a:solidFill>
                            <a:schemeClr val="tx1"/>
                          </a:solidFill>
                          <a:cs typeface="B Nazanin" pitchFamily="2" charset="-78"/>
                        </a:rPr>
                        <a:t>5</a:t>
                      </a:r>
                      <a:endParaRPr lang="en-US" sz="2000" b="1" dirty="0">
                        <a:solidFill>
                          <a:schemeClr val="tx1"/>
                        </a:solidFill>
                        <a:cs typeface="B Nazanin" pitchFamily="2" charset="-78"/>
                      </a:endParaRPr>
                    </a:p>
                  </a:txBody>
                  <a:tcPr anchor="ctr" anchorCtr="1">
                    <a:solidFill>
                      <a:schemeClr val="accent1"/>
                    </a:solidFill>
                  </a:tcPr>
                </a:tc>
                <a:tc>
                  <a:txBody>
                    <a:bodyPr/>
                    <a:lstStyle/>
                    <a:p>
                      <a:pPr algn="ctr"/>
                      <a:r>
                        <a:rPr lang="fa-IR" sz="2000" b="1" dirty="0" smtClean="0">
                          <a:solidFill>
                            <a:schemeClr val="tx1"/>
                          </a:solidFill>
                          <a:cs typeface="B Nazanin" pitchFamily="2" charset="-78"/>
                        </a:rPr>
                        <a:t>3</a:t>
                      </a:r>
                      <a:endParaRPr lang="en-US" sz="2000" b="1" dirty="0">
                        <a:solidFill>
                          <a:schemeClr val="tx1"/>
                        </a:solidFill>
                        <a:cs typeface="B Nazanin" pitchFamily="2" charset="-78"/>
                      </a:endParaRPr>
                    </a:p>
                  </a:txBody>
                  <a:tcPr anchor="ctr" anchorCtr="1">
                    <a:solidFill>
                      <a:schemeClr val="accent1"/>
                    </a:solidFill>
                  </a:tcPr>
                </a:tc>
                <a:tc gridSpan="2" vMerge="1">
                  <a:txBody>
                    <a:bodyPr/>
                    <a:lstStyle/>
                    <a:p>
                      <a:pPr algn="ctr"/>
                      <a:endParaRPr lang="en-US" dirty="0">
                        <a:latin typeface="Calibri" pitchFamily="34" charset="0"/>
                        <a:cs typeface="Calibri" pitchFamily="34" charset="0"/>
                      </a:endParaRPr>
                    </a:p>
                  </a:txBody>
                  <a:tcPr anchor="ctr" anchorCtr="1"/>
                </a:tc>
                <a:tc hMerge="1" vMerge="1">
                  <a:txBody>
                    <a:bodyPr/>
                    <a:lstStyle/>
                    <a:p>
                      <a:pPr algn="ctr" rtl="1"/>
                      <a:endParaRPr lang="en-US" sz="1600" b="1" dirty="0">
                        <a:cs typeface="B Nazanin" pitchFamily="2" charset="-78"/>
                      </a:endParaRPr>
                    </a:p>
                  </a:txBody>
                  <a:tcPr vert="vert" anchor="ctr" anchorCtr="1"/>
                </a:tc>
              </a:tr>
              <a:tr h="584200">
                <a:tc>
                  <a:txBody>
                    <a:bodyPr/>
                    <a:lstStyle/>
                    <a:p>
                      <a:pPr algn="ctr"/>
                      <a:r>
                        <a:rPr lang="fa-IR" sz="2000" b="1" dirty="0" smtClean="0">
                          <a:cs typeface="B Nazanin" pitchFamily="2" charset="-78"/>
                        </a:rPr>
                        <a:t>1/3</a:t>
                      </a:r>
                      <a:endParaRPr lang="en-US" sz="2000" b="1" dirty="0">
                        <a:cs typeface="B Nazanin" pitchFamily="2" charset="-78"/>
                      </a:endParaRPr>
                    </a:p>
                  </a:txBody>
                  <a:tcPr anchor="ctr" anchorCtr="1"/>
                </a:tc>
                <a:tc>
                  <a:txBody>
                    <a:bodyPr/>
                    <a:lstStyle/>
                    <a:p>
                      <a:pPr algn="ctr"/>
                      <a:r>
                        <a:rPr lang="fa-IR" sz="2000" b="1" dirty="0" smtClean="0">
                          <a:cs typeface="B Nazanin" pitchFamily="2" charset="-78"/>
                        </a:rPr>
                        <a:t>1/2</a:t>
                      </a:r>
                      <a:endParaRPr lang="en-US" sz="2000" b="1" dirty="0">
                        <a:cs typeface="B Nazanin" pitchFamily="2" charset="-78"/>
                      </a:endParaRPr>
                    </a:p>
                  </a:txBody>
                  <a:tcPr anchor="ctr" anchorCtr="1"/>
                </a:tc>
                <a:tc>
                  <a:txBody>
                    <a:bodyPr/>
                    <a:lstStyle/>
                    <a:p>
                      <a:pPr algn="ctr"/>
                      <a:r>
                        <a:rPr lang="fa-IR" sz="2000" b="1" dirty="0" smtClean="0">
                          <a:cs typeface="B Nazanin" pitchFamily="2" charset="-78"/>
                        </a:rPr>
                        <a:t>1/1</a:t>
                      </a:r>
                      <a:endParaRPr lang="en-US" sz="2000" b="1" dirty="0">
                        <a:cs typeface="B Nazanin" pitchFamily="2" charset="-78"/>
                      </a:endParaRPr>
                    </a:p>
                  </a:txBody>
                  <a:tcPr anchor="ctr" anchorCtr="1"/>
                </a:tc>
                <a:tc>
                  <a:txBody>
                    <a:bodyPr/>
                    <a:lstStyle/>
                    <a:p>
                      <a:pPr algn="ctr"/>
                      <a:r>
                        <a:rPr lang="fa-IR" sz="2000" b="1" dirty="0" smtClean="0">
                          <a:cs typeface="B Nazanin" pitchFamily="2" charset="-78"/>
                        </a:rPr>
                        <a:t>1</a:t>
                      </a:r>
                      <a:endParaRPr lang="en-US" sz="2000" b="1" dirty="0">
                        <a:cs typeface="B Nazanin" pitchFamily="2" charset="-78"/>
                      </a:endParaRPr>
                    </a:p>
                  </a:txBody>
                  <a:tcPr anchor="ctr" anchorCtr="1"/>
                </a:tc>
                <a:tc>
                  <a:txBody>
                    <a:bodyPr/>
                    <a:lstStyle/>
                    <a:p>
                      <a:pPr algn="ctr"/>
                      <a:r>
                        <a:rPr lang="fa-IR" sz="2000" b="1" dirty="0" smtClean="0">
                          <a:solidFill>
                            <a:srgbClr val="00B050"/>
                          </a:solidFill>
                          <a:cs typeface="B Nazanin" pitchFamily="2" charset="-78"/>
                        </a:rPr>
                        <a:t>0/9</a:t>
                      </a:r>
                      <a:endParaRPr lang="en-US" sz="2000" b="1" dirty="0">
                        <a:solidFill>
                          <a:srgbClr val="00B050"/>
                        </a:solidFill>
                        <a:cs typeface="B Nazanin" pitchFamily="2" charset="-78"/>
                      </a:endParaRPr>
                    </a:p>
                  </a:txBody>
                  <a:tcPr anchor="ctr" anchorCtr="1"/>
                </a:tc>
                <a:tc>
                  <a:txBody>
                    <a:bodyPr/>
                    <a:lstStyle/>
                    <a:p>
                      <a:pPr algn="ctr"/>
                      <a:r>
                        <a:rPr lang="fa-IR" sz="2000" b="1" dirty="0" smtClean="0">
                          <a:solidFill>
                            <a:srgbClr val="00B050"/>
                          </a:solidFill>
                          <a:cs typeface="B Nazanin" pitchFamily="2" charset="-78"/>
                        </a:rPr>
                        <a:t>0/8</a:t>
                      </a:r>
                      <a:endParaRPr lang="en-US" sz="2000" b="1" dirty="0">
                        <a:solidFill>
                          <a:srgbClr val="00B050"/>
                        </a:solidFill>
                        <a:cs typeface="B Nazanin" pitchFamily="2" charset="-78"/>
                      </a:endParaRPr>
                    </a:p>
                  </a:txBody>
                  <a:tcPr anchor="ctr" anchorCtr="1"/>
                </a:tc>
                <a:tc>
                  <a:txBody>
                    <a:bodyPr/>
                    <a:lstStyle/>
                    <a:p>
                      <a:r>
                        <a:rPr lang="fa-IR" sz="2000" b="1" dirty="0" smtClean="0">
                          <a:solidFill>
                            <a:srgbClr val="00B050"/>
                          </a:solidFill>
                          <a:cs typeface="B Nazanin" pitchFamily="2" charset="-78"/>
                        </a:rPr>
                        <a:t>0/76</a:t>
                      </a:r>
                      <a:endParaRPr lang="en-US" sz="2000" b="1" dirty="0">
                        <a:solidFill>
                          <a:srgbClr val="00B050"/>
                        </a:solidFill>
                        <a:cs typeface="B Nazanin" pitchFamily="2" charset="-78"/>
                      </a:endParaRPr>
                    </a:p>
                  </a:txBody>
                  <a:tcPr anchor="ctr" anchorCtr="1"/>
                </a:tc>
                <a:tc>
                  <a:txBody>
                    <a:bodyPr/>
                    <a:lstStyle/>
                    <a:p>
                      <a:pPr algn="ctr" rtl="1"/>
                      <a:r>
                        <a:rPr lang="fa-IR" sz="2000" dirty="0" smtClean="0">
                          <a:latin typeface="Calibri" pitchFamily="34" charset="0"/>
                          <a:cs typeface="B Nazanin" pitchFamily="2" charset="-78"/>
                        </a:rPr>
                        <a:t>سیکل ترکیبی و </a:t>
                      </a:r>
                      <a:r>
                        <a:rPr lang="en-US" sz="2000" smtClean="0">
                          <a:latin typeface="Calibri" pitchFamily="34" charset="0"/>
                          <a:cs typeface="B Nazanin" pitchFamily="2" charset="-78"/>
                        </a:rPr>
                        <a:t>MED</a:t>
                      </a:r>
                      <a:endParaRPr lang="en-US" sz="2000" dirty="0">
                        <a:latin typeface="Calibri" pitchFamily="34" charset="0"/>
                        <a:cs typeface="B Nazanin" pitchFamily="2" charset="-78"/>
                      </a:endParaRPr>
                    </a:p>
                  </a:txBody>
                  <a:tcPr anchor="ctr" anchorCtr="1"/>
                </a:tc>
                <a:tc rowSpan="3">
                  <a:txBody>
                    <a:bodyPr/>
                    <a:lstStyle/>
                    <a:p>
                      <a:pPr algn="ctr" rtl="1"/>
                      <a:r>
                        <a:rPr lang="fa-IR" sz="1600" b="1" dirty="0" smtClean="0">
                          <a:cs typeface="B Nazanin" pitchFamily="2" charset="-78"/>
                        </a:rPr>
                        <a:t>قیمت آب تولیدی (دلار به ازای متر مکعب)</a:t>
                      </a:r>
                      <a:endParaRPr lang="en-US" sz="1600" b="1" dirty="0">
                        <a:cs typeface="B Nazanin" pitchFamily="2" charset="-78"/>
                      </a:endParaRPr>
                    </a:p>
                  </a:txBody>
                  <a:tcPr vert="vert" anchor="ctr" anchorCtr="1"/>
                </a:tc>
              </a:tr>
              <a:tr h="609600">
                <a:tc>
                  <a:txBody>
                    <a:bodyPr/>
                    <a:lstStyle/>
                    <a:p>
                      <a:pPr algn="ctr"/>
                      <a:r>
                        <a:rPr lang="fa-IR" sz="2000" b="1" dirty="0" smtClean="0">
                          <a:cs typeface="B Nazanin" pitchFamily="2" charset="-78"/>
                        </a:rPr>
                        <a:t>1/09</a:t>
                      </a:r>
                      <a:endParaRPr lang="en-US" sz="2000" b="1" dirty="0">
                        <a:cs typeface="B Nazanin" pitchFamily="2" charset="-78"/>
                      </a:endParaRPr>
                    </a:p>
                  </a:txBody>
                  <a:tcPr anchor="ctr" anchorCtr="1"/>
                </a:tc>
                <a:tc>
                  <a:txBody>
                    <a:bodyPr/>
                    <a:lstStyle/>
                    <a:p>
                      <a:pPr algn="ctr"/>
                      <a:r>
                        <a:rPr lang="fa-IR" sz="2000" b="1" dirty="0" smtClean="0">
                          <a:cs typeface="B Nazanin" pitchFamily="2" charset="-78"/>
                        </a:rPr>
                        <a:t>1/03</a:t>
                      </a:r>
                      <a:endParaRPr lang="en-US" sz="2000" b="1" dirty="0">
                        <a:cs typeface="B Nazanin" pitchFamily="2" charset="-78"/>
                      </a:endParaRPr>
                    </a:p>
                  </a:txBody>
                  <a:tcPr anchor="ctr" anchorCtr="1"/>
                </a:tc>
                <a:tc>
                  <a:txBody>
                    <a:bodyPr/>
                    <a:lstStyle/>
                    <a:p>
                      <a:pPr algn="ctr"/>
                      <a:r>
                        <a:rPr lang="fa-IR" sz="2000" b="1" dirty="0" smtClean="0">
                          <a:cs typeface="B Nazanin" pitchFamily="2" charset="-78"/>
                        </a:rPr>
                        <a:t>0/99</a:t>
                      </a:r>
                      <a:endParaRPr lang="en-US" sz="2000" b="1" dirty="0">
                        <a:cs typeface="B Nazanin" pitchFamily="2" charset="-78"/>
                      </a:endParaRPr>
                    </a:p>
                  </a:txBody>
                  <a:tcPr anchor="ctr" anchorCtr="1"/>
                </a:tc>
                <a:tc>
                  <a:txBody>
                    <a:bodyPr/>
                    <a:lstStyle/>
                    <a:p>
                      <a:pPr algn="ctr"/>
                      <a:r>
                        <a:rPr lang="fa-IR" sz="2000" b="1" dirty="0" smtClean="0">
                          <a:cs typeface="B Nazanin" pitchFamily="2" charset="-78"/>
                        </a:rPr>
                        <a:t>0/94</a:t>
                      </a:r>
                      <a:endParaRPr lang="en-US" sz="2000" b="1" dirty="0">
                        <a:cs typeface="B Nazanin" pitchFamily="2" charset="-78"/>
                      </a:endParaRPr>
                    </a:p>
                  </a:txBody>
                  <a:tcPr anchor="ctr" anchorCtr="1"/>
                </a:tc>
                <a:tc>
                  <a:txBody>
                    <a:bodyPr/>
                    <a:lstStyle/>
                    <a:p>
                      <a:pPr algn="ctr"/>
                      <a:r>
                        <a:rPr lang="fa-IR" sz="2000" b="1" dirty="0" smtClean="0">
                          <a:solidFill>
                            <a:srgbClr val="00B050"/>
                          </a:solidFill>
                          <a:cs typeface="B Nazanin" pitchFamily="2" charset="-78"/>
                        </a:rPr>
                        <a:t>0/89</a:t>
                      </a:r>
                      <a:endParaRPr lang="en-US" sz="2000" b="1" dirty="0">
                        <a:solidFill>
                          <a:srgbClr val="00B050"/>
                        </a:solidFill>
                        <a:cs typeface="B Nazanin" pitchFamily="2" charset="-78"/>
                      </a:endParaRPr>
                    </a:p>
                  </a:txBody>
                  <a:tcPr anchor="ctr" anchorCtr="1"/>
                </a:tc>
                <a:tc>
                  <a:txBody>
                    <a:bodyPr/>
                    <a:lstStyle/>
                    <a:p>
                      <a:pPr algn="ctr"/>
                      <a:r>
                        <a:rPr lang="fa-IR" sz="2000" b="1" dirty="0" smtClean="0">
                          <a:solidFill>
                            <a:srgbClr val="00B050"/>
                          </a:solidFill>
                          <a:cs typeface="B Nazanin" pitchFamily="2" charset="-78"/>
                        </a:rPr>
                        <a:t>0/84</a:t>
                      </a:r>
                      <a:endParaRPr lang="en-US" sz="2000" b="1" dirty="0">
                        <a:solidFill>
                          <a:srgbClr val="00B050"/>
                        </a:solidFill>
                        <a:cs typeface="B Nazanin" pitchFamily="2" charset="-78"/>
                      </a:endParaRPr>
                    </a:p>
                  </a:txBody>
                  <a:tcPr anchor="ctr" anchorCtr="1"/>
                </a:tc>
                <a:tc>
                  <a:txBody>
                    <a:bodyPr/>
                    <a:lstStyle/>
                    <a:p>
                      <a:pPr algn="ctr"/>
                      <a:r>
                        <a:rPr lang="fa-IR" sz="2000" b="1" dirty="0" smtClean="0">
                          <a:solidFill>
                            <a:srgbClr val="00B050"/>
                          </a:solidFill>
                          <a:cs typeface="B Nazanin" pitchFamily="2" charset="-78"/>
                        </a:rPr>
                        <a:t>0/83</a:t>
                      </a:r>
                      <a:endParaRPr lang="en-US" sz="2000" b="1" dirty="0">
                        <a:solidFill>
                          <a:srgbClr val="00B050"/>
                        </a:solidFill>
                        <a:cs typeface="B Nazanin" pitchFamily="2" charset="-78"/>
                      </a:endParaRPr>
                    </a:p>
                  </a:txBody>
                  <a:tcPr anchor="ctr" anchorCtr="1"/>
                </a:tc>
                <a:tc>
                  <a:txBody>
                    <a:bodyPr/>
                    <a:lstStyle/>
                    <a:p>
                      <a:pPr algn="ctr" rtl="1"/>
                      <a:r>
                        <a:rPr lang="fa-IR" sz="2000" dirty="0" smtClean="0">
                          <a:latin typeface="Calibri" pitchFamily="34" charset="0"/>
                          <a:cs typeface="B Nazanin" pitchFamily="2" charset="-78"/>
                        </a:rPr>
                        <a:t>سیکل ترکیبی و </a:t>
                      </a:r>
                      <a:r>
                        <a:rPr lang="en-US" sz="2000" dirty="0" smtClean="0">
                          <a:latin typeface="Calibri" pitchFamily="34" charset="0"/>
                          <a:cs typeface="B Nazanin" pitchFamily="2" charset="-78"/>
                        </a:rPr>
                        <a:t>RO</a:t>
                      </a:r>
                      <a:endParaRPr lang="en-US" sz="2000" dirty="0">
                        <a:latin typeface="Calibri" pitchFamily="34" charset="0"/>
                        <a:cs typeface="B Nazanin" pitchFamily="2" charset="-78"/>
                      </a:endParaRPr>
                    </a:p>
                  </a:txBody>
                  <a:tcPr anchor="ctr" anchorCtr="1"/>
                </a:tc>
                <a:tc vMerge="1">
                  <a:txBody>
                    <a:bodyPr/>
                    <a:lstStyle/>
                    <a:p>
                      <a:pPr algn="ctr" rtl="1"/>
                      <a:endParaRPr lang="en-US" sz="1600" b="1" dirty="0">
                        <a:cs typeface="B Nazanin" pitchFamily="2" charset="-78"/>
                      </a:endParaRPr>
                    </a:p>
                  </a:txBody>
                  <a:tcPr anchor="ctr" anchorCtr="1"/>
                </a:tc>
              </a:tr>
              <a:tr h="685800">
                <a:tc>
                  <a:txBody>
                    <a:bodyPr/>
                    <a:lstStyle/>
                    <a:p>
                      <a:pPr algn="ctr"/>
                      <a:r>
                        <a:rPr lang="fa-IR" sz="2000" b="1" dirty="0" smtClean="0">
                          <a:cs typeface="B Nazanin" pitchFamily="2" charset="-78"/>
                        </a:rPr>
                        <a:t>1/26</a:t>
                      </a:r>
                      <a:endParaRPr lang="en-US" sz="2000" b="1" dirty="0">
                        <a:cs typeface="B Nazanin" pitchFamily="2" charset="-78"/>
                      </a:endParaRPr>
                    </a:p>
                  </a:txBody>
                  <a:tcPr anchor="ctr" anchorCtr="1">
                    <a:solidFill>
                      <a:srgbClr val="FFFF00"/>
                    </a:solidFill>
                  </a:tcPr>
                </a:tc>
                <a:tc>
                  <a:txBody>
                    <a:bodyPr/>
                    <a:lstStyle/>
                    <a:p>
                      <a:pPr algn="ctr"/>
                      <a:r>
                        <a:rPr lang="fa-IR" sz="2000" b="1" dirty="0" smtClean="0">
                          <a:cs typeface="B Nazanin" pitchFamily="2" charset="-78"/>
                        </a:rPr>
                        <a:t>1/19</a:t>
                      </a:r>
                      <a:endParaRPr lang="en-US" sz="2000" b="1" dirty="0">
                        <a:cs typeface="B Nazanin" pitchFamily="2" charset="-78"/>
                      </a:endParaRPr>
                    </a:p>
                  </a:txBody>
                  <a:tcPr anchor="ctr" anchorCtr="1">
                    <a:solidFill>
                      <a:srgbClr val="FFFF00"/>
                    </a:solidFill>
                  </a:tcPr>
                </a:tc>
                <a:tc>
                  <a:txBody>
                    <a:bodyPr/>
                    <a:lstStyle/>
                    <a:p>
                      <a:pPr algn="ctr"/>
                      <a:r>
                        <a:rPr lang="fa-IR" sz="2000" b="1" dirty="0" smtClean="0">
                          <a:cs typeface="B Nazanin" pitchFamily="2" charset="-78"/>
                        </a:rPr>
                        <a:t>1/12</a:t>
                      </a:r>
                      <a:endParaRPr lang="en-US" sz="2000" b="1" dirty="0">
                        <a:cs typeface="B Nazanin" pitchFamily="2" charset="-78"/>
                      </a:endParaRPr>
                    </a:p>
                  </a:txBody>
                  <a:tcPr anchor="ctr" anchorCtr="1">
                    <a:solidFill>
                      <a:srgbClr val="FFFF00"/>
                    </a:solidFill>
                  </a:tcPr>
                </a:tc>
                <a:tc>
                  <a:txBody>
                    <a:bodyPr/>
                    <a:lstStyle/>
                    <a:p>
                      <a:pPr algn="ctr"/>
                      <a:r>
                        <a:rPr lang="fa-IR" sz="2000" b="1" dirty="0" smtClean="0">
                          <a:cs typeface="B Nazanin" pitchFamily="2" charset="-78"/>
                        </a:rPr>
                        <a:t>1/05</a:t>
                      </a:r>
                      <a:endParaRPr lang="en-US" sz="2000" b="1" dirty="0">
                        <a:cs typeface="B Nazanin" pitchFamily="2" charset="-78"/>
                      </a:endParaRPr>
                    </a:p>
                  </a:txBody>
                  <a:tcPr anchor="ctr" anchorCtr="1">
                    <a:solidFill>
                      <a:srgbClr val="FFFF00"/>
                    </a:solidFill>
                  </a:tcPr>
                </a:tc>
                <a:tc>
                  <a:txBody>
                    <a:bodyPr/>
                    <a:lstStyle/>
                    <a:p>
                      <a:pPr algn="ctr"/>
                      <a:r>
                        <a:rPr lang="fa-IR" sz="2000" b="1" dirty="0" smtClean="0">
                          <a:cs typeface="B Nazanin" pitchFamily="2" charset="-78"/>
                        </a:rPr>
                        <a:t>0/98</a:t>
                      </a:r>
                      <a:endParaRPr lang="en-US" sz="2000" b="1" dirty="0">
                        <a:cs typeface="B Nazanin" pitchFamily="2" charset="-78"/>
                      </a:endParaRPr>
                    </a:p>
                  </a:txBody>
                  <a:tcPr anchor="ctr" anchorCtr="1">
                    <a:solidFill>
                      <a:srgbClr val="FFFF00"/>
                    </a:solidFill>
                  </a:tcPr>
                </a:tc>
                <a:tc>
                  <a:txBody>
                    <a:bodyPr/>
                    <a:lstStyle/>
                    <a:p>
                      <a:pPr algn="ctr"/>
                      <a:r>
                        <a:rPr lang="fa-IR" sz="2000" b="1" dirty="0" smtClean="0">
                          <a:cs typeface="B Nazanin" pitchFamily="2" charset="-78"/>
                        </a:rPr>
                        <a:t>0/91</a:t>
                      </a:r>
                      <a:endParaRPr lang="en-US" sz="2000" b="1" dirty="0">
                        <a:cs typeface="B Nazanin" pitchFamily="2" charset="-78"/>
                      </a:endParaRPr>
                    </a:p>
                  </a:txBody>
                  <a:tcPr anchor="ctr" anchorCtr="1">
                    <a:solidFill>
                      <a:srgbClr val="FFFF00"/>
                    </a:solidFill>
                  </a:tcPr>
                </a:tc>
                <a:tc>
                  <a:txBody>
                    <a:bodyPr/>
                    <a:lstStyle/>
                    <a:p>
                      <a:pPr algn="ctr"/>
                      <a:r>
                        <a:rPr lang="fa-IR" sz="2000" b="1" dirty="0" smtClean="0">
                          <a:cs typeface="B Nazanin" pitchFamily="2" charset="-78"/>
                        </a:rPr>
                        <a:t>0/89</a:t>
                      </a:r>
                      <a:endParaRPr lang="en-US" sz="2000" b="1" dirty="0">
                        <a:cs typeface="B Nazanin" pitchFamily="2" charset="-78"/>
                      </a:endParaRPr>
                    </a:p>
                  </a:txBody>
                  <a:tcPr anchor="ctr" anchorCtr="1">
                    <a:solidFill>
                      <a:srgbClr val="FFFF00"/>
                    </a:solidFill>
                  </a:tcPr>
                </a:tc>
                <a:tc>
                  <a:txBody>
                    <a:bodyPr/>
                    <a:lstStyle/>
                    <a:p>
                      <a:pPr algn="ctr" rtl="1"/>
                      <a:r>
                        <a:rPr lang="en-US" sz="2000" dirty="0" smtClean="0">
                          <a:latin typeface="Calibri" pitchFamily="34" charset="0"/>
                          <a:cs typeface="B Nazanin" pitchFamily="2" charset="-78"/>
                        </a:rPr>
                        <a:t>RO</a:t>
                      </a:r>
                      <a:r>
                        <a:rPr lang="fa-IR" sz="2000" dirty="0" smtClean="0">
                          <a:latin typeface="Calibri" pitchFamily="34" charset="0"/>
                          <a:cs typeface="B Nazanin" pitchFamily="2" charset="-78"/>
                        </a:rPr>
                        <a:t> با برق خریداری شده از شبکه</a:t>
                      </a:r>
                      <a:endParaRPr lang="en-US" sz="2000" dirty="0">
                        <a:latin typeface="Calibri" pitchFamily="34" charset="0"/>
                        <a:cs typeface="B Nazanin" pitchFamily="2" charset="-78"/>
                      </a:endParaRPr>
                    </a:p>
                  </a:txBody>
                  <a:tcPr anchor="ctr" anchorCtr="1">
                    <a:solidFill>
                      <a:srgbClr val="FFFF00"/>
                    </a:solidFill>
                  </a:tcPr>
                </a:tc>
                <a:tc vMerge="1">
                  <a:txBody>
                    <a:bodyPr/>
                    <a:lstStyle/>
                    <a:p>
                      <a:pPr algn="ctr" rtl="1"/>
                      <a:endParaRPr lang="en-US" sz="1600" b="1" dirty="0">
                        <a:cs typeface="B Nazanin" pitchFamily="2" charset="-78"/>
                      </a:endParaRPr>
                    </a:p>
                  </a:txBody>
                  <a:tcPr anchor="ctr" anchorCtr="1">
                    <a:solidFill>
                      <a:srgbClr val="FFFF00"/>
                    </a:solidFill>
                  </a:tcPr>
                </a:tc>
              </a:tr>
            </a:tbl>
          </a:graphicData>
        </a:graphic>
      </p:graphicFrame>
      <p:sp>
        <p:nvSpPr>
          <p:cNvPr id="4" name="Slide Number Placeholder 3"/>
          <p:cNvSpPr>
            <a:spLocks noGrp="1"/>
          </p:cNvSpPr>
          <p:nvPr>
            <p:ph type="sldNum" sz="quarter" idx="12"/>
          </p:nvPr>
        </p:nvSpPr>
        <p:spPr>
          <a:xfrm>
            <a:off x="8229600" y="6248400"/>
            <a:ext cx="502920" cy="301752"/>
          </a:xfrm>
        </p:spPr>
        <p:txBody>
          <a:bodyPr/>
          <a:lstStyle/>
          <a:p>
            <a:fld id="{14A60439-2C84-4912-B70F-8E99A095501F}" type="slidenum">
              <a:rPr lang="en-US" sz="1400" smtClean="0">
                <a:solidFill>
                  <a:schemeClr val="tx1"/>
                </a:solidFill>
                <a:latin typeface="Badr-s" pitchFamily="34" charset="0"/>
              </a:rPr>
              <a:pPr/>
              <a:t>49</a:t>
            </a:fld>
            <a:endParaRPr lang="en-US" sz="1400" dirty="0">
              <a:solidFill>
                <a:schemeClr val="tx1"/>
              </a:solidFill>
              <a:latin typeface="Badr-s"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1828800" y="838200"/>
            <a:ext cx="5815012" cy="5715000"/>
          </a:xfrm>
          <a:prstGeom prst="rect">
            <a:avLst/>
          </a:prstGeom>
          <a:ln>
            <a:noFill/>
          </a:ln>
          <a:effectLst>
            <a:softEdge rad="112500"/>
          </a:effectLst>
        </p:spPr>
      </p:pic>
      <p:sp>
        <p:nvSpPr>
          <p:cNvPr id="3" name="Slide Number Placeholder 2"/>
          <p:cNvSpPr>
            <a:spLocks noGrp="1"/>
          </p:cNvSpPr>
          <p:nvPr>
            <p:ph type="sldNum" sz="quarter" idx="12"/>
          </p:nvPr>
        </p:nvSpPr>
        <p:spPr/>
        <p:txBody>
          <a:bodyPr/>
          <a:lstStyle/>
          <a:p>
            <a:pPr algn="ctr"/>
            <a:fld id="{6F42FDE4-A7DD-41A7-A0A6-9B649FB43336}" type="slidenum">
              <a:rPr kumimoji="0" lang="en-US" smtClean="0">
                <a:solidFill>
                  <a:schemeClr val="tx1"/>
                </a:solidFill>
                <a:latin typeface="Badr-s" pitchFamily="2" charset="2"/>
              </a:rPr>
              <a:pPr algn="ctr"/>
              <a:t>5</a:t>
            </a:fld>
            <a:endParaRPr kumimoji="0" lang="en-US" dirty="0">
              <a:solidFill>
                <a:schemeClr val="tx1"/>
              </a:solidFill>
              <a:latin typeface="Badr-s" pitchFamily="2" charset="2"/>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610600" cy="1094232"/>
          </a:xfrm>
        </p:spPr>
        <p:txBody>
          <a:bodyPr>
            <a:normAutofit fontScale="90000"/>
          </a:bodyPr>
          <a:lstStyle/>
          <a:p>
            <a:pPr algn="just" rtl="1"/>
            <a:r>
              <a:rPr lang="fa-IR" sz="3800" dirty="0" smtClean="0">
                <a:solidFill>
                  <a:schemeClr val="tx1"/>
                </a:solidFill>
                <a:cs typeface="B Nazanin" pitchFamily="2" charset="-78"/>
              </a:rPr>
              <a:t>مقایسه قیمت آب تولیدی با تکنولوژی های مختلف به ازای قیمتهای مختلف گاز طبیعی </a:t>
            </a:r>
            <a:r>
              <a:rPr lang="fa-IR" sz="2700" dirty="0" smtClean="0">
                <a:solidFill>
                  <a:schemeClr val="tx1"/>
                </a:solidFill>
                <a:cs typeface="B Nazanin" pitchFamily="2" charset="-78"/>
              </a:rPr>
              <a:t>(ظرفیت تولید 90 هزار مترمکعب در روز)</a:t>
            </a:r>
            <a:endParaRPr lang="en-US" sz="2700" dirty="0" smtClean="0">
              <a:solidFill>
                <a:schemeClr val="tx1"/>
              </a:solidFill>
              <a:cs typeface="B Nazanin" pitchFamily="2" charset="-78"/>
            </a:endParaRPr>
          </a:p>
        </p:txBody>
      </p:sp>
      <p:sp>
        <p:nvSpPr>
          <p:cNvPr id="4" name="Slide Number Placeholder 3"/>
          <p:cNvSpPr>
            <a:spLocks noGrp="1"/>
          </p:cNvSpPr>
          <p:nvPr>
            <p:ph type="sldNum" sz="quarter" idx="12"/>
          </p:nvPr>
        </p:nvSpPr>
        <p:spPr>
          <a:xfrm>
            <a:off x="8153400" y="6324600"/>
            <a:ext cx="502920" cy="301752"/>
          </a:xfrm>
        </p:spPr>
        <p:txBody>
          <a:bodyPr/>
          <a:lstStyle/>
          <a:p>
            <a:fld id="{14A60439-2C84-4912-B70F-8E99A095501F}" type="slidenum">
              <a:rPr lang="en-US" sz="1400" smtClean="0">
                <a:solidFill>
                  <a:schemeClr val="tx1"/>
                </a:solidFill>
                <a:latin typeface="Badr-s" pitchFamily="34" charset="0"/>
              </a:rPr>
              <a:pPr/>
              <a:t>50</a:t>
            </a:fld>
            <a:endParaRPr lang="en-US" sz="1400" dirty="0">
              <a:solidFill>
                <a:schemeClr val="tx1"/>
              </a:solidFill>
              <a:latin typeface="Badr-s" pitchFamily="34" charset="0"/>
            </a:endParaRPr>
          </a:p>
        </p:txBody>
      </p:sp>
      <p:graphicFrame>
        <p:nvGraphicFramePr>
          <p:cNvPr id="7" name="Content Placeholder 6"/>
          <p:cNvGraphicFramePr>
            <a:graphicFrameLocks noGrp="1"/>
          </p:cNvGraphicFramePr>
          <p:nvPr>
            <p:ph idx="1"/>
          </p:nvPr>
        </p:nvGraphicFramePr>
        <p:xfrm>
          <a:off x="457200" y="1882775"/>
          <a:ext cx="8229600" cy="4572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91264" cy="762000"/>
          </a:xfrm>
        </p:spPr>
        <p:txBody>
          <a:bodyPr>
            <a:normAutofit/>
          </a:bodyPr>
          <a:lstStyle/>
          <a:p>
            <a:pPr algn="r" rtl="1"/>
            <a:r>
              <a:rPr lang="fa-IR" sz="4000" dirty="0" smtClean="0">
                <a:solidFill>
                  <a:schemeClr val="tx1"/>
                </a:solidFill>
                <a:cs typeface="B Nazanin" pitchFamily="2" charset="-78"/>
              </a:rPr>
              <a:t>نتیجه گیری</a:t>
            </a:r>
            <a:endParaRPr lang="en-US" sz="4000" dirty="0">
              <a:solidFill>
                <a:schemeClr val="tx1"/>
              </a:solidFill>
              <a:cs typeface="B Nazanin" pitchFamily="2" charset="-78"/>
            </a:endParaRPr>
          </a:p>
        </p:txBody>
      </p:sp>
      <p:sp>
        <p:nvSpPr>
          <p:cNvPr id="3" name="Content Placeholder 2"/>
          <p:cNvSpPr>
            <a:spLocks noGrp="1"/>
          </p:cNvSpPr>
          <p:nvPr>
            <p:ph idx="1"/>
          </p:nvPr>
        </p:nvSpPr>
        <p:spPr>
          <a:xfrm>
            <a:off x="457200" y="914400"/>
            <a:ext cx="8291264" cy="5257800"/>
          </a:xfrm>
        </p:spPr>
        <p:txBody>
          <a:bodyPr>
            <a:normAutofit fontScale="55000" lnSpcReduction="20000"/>
          </a:bodyPr>
          <a:lstStyle/>
          <a:p>
            <a:pPr algn="just" rtl="1">
              <a:lnSpc>
                <a:spcPct val="150000"/>
              </a:lnSpc>
              <a:buClrTx/>
              <a:buFont typeface="Wingdings" pitchFamily="2" charset="2"/>
              <a:buChar char="q"/>
            </a:pPr>
            <a:r>
              <a:rPr lang="fa-IR" sz="3300" dirty="0" smtClean="0">
                <a:solidFill>
                  <a:srgbClr val="7030A0"/>
                </a:solidFill>
                <a:cs typeface="B Nazanin" pitchFamily="2" charset="-78"/>
              </a:rPr>
              <a:t>در مورد تولید آب شیرین با بازیافت حرارت از تیروگاه سیکل ترکیبی:</a:t>
            </a:r>
          </a:p>
          <a:p>
            <a:pPr algn="just" rtl="1">
              <a:lnSpc>
                <a:spcPct val="150000"/>
              </a:lnSpc>
              <a:buClrTx/>
              <a:buFont typeface="Arial" pitchFamily="34" charset="0"/>
              <a:buChar char="•"/>
            </a:pPr>
            <a:r>
              <a:rPr lang="fa-IR" sz="2900" dirty="0" smtClean="0">
                <a:solidFill>
                  <a:schemeClr val="tx1"/>
                </a:solidFill>
                <a:cs typeface="B Nazanin" pitchFamily="2" charset="-78"/>
              </a:rPr>
              <a:t>افزایش قیمت تولید آب با افزایش فاصله از دریا </a:t>
            </a:r>
          </a:p>
          <a:p>
            <a:pPr algn="just" rtl="1">
              <a:lnSpc>
                <a:spcPct val="150000"/>
              </a:lnSpc>
              <a:buClrTx/>
              <a:buFont typeface="Arial" pitchFamily="34" charset="0"/>
              <a:buChar char="•"/>
            </a:pPr>
            <a:r>
              <a:rPr lang="fa-IR" sz="2900" dirty="0" smtClean="0">
                <a:solidFill>
                  <a:schemeClr val="tx1"/>
                </a:solidFill>
                <a:cs typeface="B Nazanin" pitchFamily="2" charset="-78"/>
              </a:rPr>
              <a:t>کاهش قیمت تولید آب با کاهش قیمت گاز طبیعی مصرفی نیروگاه</a:t>
            </a:r>
          </a:p>
          <a:p>
            <a:pPr algn="just" rtl="1">
              <a:lnSpc>
                <a:spcPct val="150000"/>
              </a:lnSpc>
              <a:buClrTx/>
              <a:buFont typeface="Arial" pitchFamily="34" charset="0"/>
              <a:buChar char="•"/>
            </a:pPr>
            <a:r>
              <a:rPr lang="fa-IR" sz="2900" dirty="0" smtClean="0">
                <a:solidFill>
                  <a:schemeClr val="tx1"/>
                </a:solidFill>
                <a:cs typeface="B Nazanin" pitchFamily="2" charset="-78"/>
              </a:rPr>
              <a:t>در </a:t>
            </a:r>
            <a:r>
              <a:rPr lang="fa-IR" sz="2900" u="sng" dirty="0" smtClean="0">
                <a:cs typeface="B Nazanin" pitchFamily="2" charset="-78"/>
              </a:rPr>
              <a:t>نیروگاه چابهار </a:t>
            </a:r>
            <a:r>
              <a:rPr lang="fa-IR" sz="2900" dirty="0" smtClean="0">
                <a:cs typeface="B Nazanin" pitchFamily="2" charset="-78"/>
              </a:rPr>
              <a:t>در </a:t>
            </a:r>
            <a:r>
              <a:rPr lang="fa-IR" sz="2900" u="sng" dirty="0" smtClean="0">
                <a:cs typeface="B Nazanin" pitchFamily="2" charset="-78"/>
              </a:rPr>
              <a:t>قیمتهای گاز کمتر از 10 سنت </a:t>
            </a:r>
            <a:r>
              <a:rPr lang="fa-IR" sz="2900" dirty="0" smtClean="0">
                <a:cs typeface="B Nazanin" pitchFamily="2" charset="-78"/>
              </a:rPr>
              <a:t>قیمت هر مترمکعب آب تولید شده (برای دستیابی به نرخ بازگشت سرمایه 12 درصد) </a:t>
            </a:r>
            <a:r>
              <a:rPr lang="fa-IR" sz="2900" u="sng" dirty="0" smtClean="0">
                <a:cs typeface="B Nazanin" pitchFamily="2" charset="-78"/>
              </a:rPr>
              <a:t>کمتر از 1 دلار </a:t>
            </a:r>
            <a:r>
              <a:rPr lang="fa-IR" sz="2900" dirty="0" smtClean="0">
                <a:cs typeface="B Nazanin" pitchFamily="2" charset="-78"/>
              </a:rPr>
              <a:t>خواهد بود.</a:t>
            </a:r>
          </a:p>
          <a:p>
            <a:pPr algn="just" rtl="1">
              <a:lnSpc>
                <a:spcPct val="150000"/>
              </a:lnSpc>
              <a:buClrTx/>
              <a:buFont typeface="Arial" pitchFamily="34" charset="0"/>
              <a:buChar char="•"/>
            </a:pPr>
            <a:r>
              <a:rPr lang="fa-IR" sz="2900" dirty="0" smtClean="0">
                <a:cs typeface="B Nazanin" pitchFamily="2" charset="-78"/>
              </a:rPr>
              <a:t>در </a:t>
            </a:r>
            <a:r>
              <a:rPr lang="fa-IR" sz="2900" u="sng" dirty="0" smtClean="0">
                <a:cs typeface="B Nazanin" pitchFamily="2" charset="-78"/>
              </a:rPr>
              <a:t>نیروگاه خرمشهر </a:t>
            </a:r>
            <a:r>
              <a:rPr lang="fa-IR" sz="2900" dirty="0" smtClean="0">
                <a:cs typeface="B Nazanin" pitchFamily="2" charset="-78"/>
              </a:rPr>
              <a:t>در </a:t>
            </a:r>
            <a:r>
              <a:rPr lang="fa-IR" sz="2900" u="sng" dirty="0" smtClean="0">
                <a:cs typeface="B Nazanin" pitchFamily="2" charset="-78"/>
              </a:rPr>
              <a:t>قیمتهای گاز کمتر از 15 سنت </a:t>
            </a:r>
            <a:r>
              <a:rPr lang="fa-IR" sz="2900" dirty="0" smtClean="0">
                <a:cs typeface="B Nazanin" pitchFamily="2" charset="-78"/>
              </a:rPr>
              <a:t>قیمت هر مترمکعب آب تولید شده (برای دستیابی به نرخ بازگشت سرمایه 12 درصد) </a:t>
            </a:r>
            <a:r>
              <a:rPr lang="fa-IR" sz="2900" u="sng" dirty="0" smtClean="0">
                <a:cs typeface="B Nazanin" pitchFamily="2" charset="-78"/>
              </a:rPr>
              <a:t>کمتر از 1 دلار </a:t>
            </a:r>
            <a:r>
              <a:rPr lang="fa-IR" sz="2900" dirty="0" smtClean="0">
                <a:cs typeface="B Nazanin" pitchFamily="2" charset="-78"/>
              </a:rPr>
              <a:t>خواهد بود.</a:t>
            </a:r>
          </a:p>
          <a:p>
            <a:pPr algn="just" rtl="1">
              <a:lnSpc>
                <a:spcPct val="150000"/>
              </a:lnSpc>
              <a:buClrTx/>
              <a:buFont typeface="Arial" pitchFamily="34" charset="0"/>
              <a:buChar char="•"/>
            </a:pPr>
            <a:r>
              <a:rPr lang="fa-IR" sz="2900" dirty="0" smtClean="0">
                <a:cs typeface="B Nazanin" pitchFamily="2" charset="-78"/>
              </a:rPr>
              <a:t>برای نیروگاهی که در </a:t>
            </a:r>
            <a:r>
              <a:rPr lang="fa-IR" sz="2900" u="sng" dirty="0" smtClean="0">
                <a:cs typeface="B Nazanin" pitchFamily="2" charset="-78"/>
              </a:rPr>
              <a:t>مجاورت دریا</a:t>
            </a:r>
            <a:r>
              <a:rPr lang="fa-IR" sz="2900" dirty="0" smtClean="0">
                <a:cs typeface="B Nazanin" pitchFamily="2" charset="-78"/>
              </a:rPr>
              <a:t> احداث گردد در </a:t>
            </a:r>
            <a:r>
              <a:rPr lang="fa-IR" sz="2900" u="sng" dirty="0" smtClean="0">
                <a:cs typeface="B Nazanin" pitchFamily="2" charset="-78"/>
              </a:rPr>
              <a:t>قیمتهای گاز کمتر از 20 سنت </a:t>
            </a:r>
            <a:r>
              <a:rPr lang="fa-IR" sz="2900" dirty="0" smtClean="0">
                <a:cs typeface="B Nazanin" pitchFamily="2" charset="-78"/>
              </a:rPr>
              <a:t>قیمت هر مترمکعب آب تولید شده </a:t>
            </a:r>
            <a:r>
              <a:rPr lang="fa-IR" sz="2900" u="sng" dirty="0" smtClean="0">
                <a:cs typeface="B Nazanin" pitchFamily="2" charset="-78"/>
              </a:rPr>
              <a:t>کمتر از 1 دلار</a:t>
            </a:r>
            <a:r>
              <a:rPr lang="fa-IR" sz="2900" dirty="0" smtClean="0">
                <a:cs typeface="B Nazanin" pitchFamily="2" charset="-78"/>
              </a:rPr>
              <a:t> خواهد بود.</a:t>
            </a:r>
          </a:p>
          <a:p>
            <a:pPr algn="just" rtl="1">
              <a:lnSpc>
                <a:spcPct val="150000"/>
              </a:lnSpc>
              <a:buClrTx/>
              <a:buFont typeface="Wingdings" pitchFamily="2" charset="2"/>
              <a:buChar char="q"/>
            </a:pPr>
            <a:r>
              <a:rPr lang="fa-IR" sz="3300" dirty="0" smtClean="0">
                <a:solidFill>
                  <a:srgbClr val="7030A0"/>
                </a:solidFill>
                <a:cs typeface="B Nazanin" pitchFamily="2" charset="-78"/>
              </a:rPr>
              <a:t>در مقایسه تولید آب با استفاده از بازیافت حرارت (تکنولوژی </a:t>
            </a:r>
            <a:r>
              <a:rPr lang="en-US" sz="3300" dirty="0" smtClean="0">
                <a:solidFill>
                  <a:srgbClr val="7030A0"/>
                </a:solidFill>
                <a:cs typeface="B Nazanin" pitchFamily="2" charset="-78"/>
              </a:rPr>
              <a:t>MED</a:t>
            </a:r>
            <a:r>
              <a:rPr lang="fa-IR" sz="3300" dirty="0" smtClean="0">
                <a:solidFill>
                  <a:srgbClr val="7030A0"/>
                </a:solidFill>
                <a:cs typeface="B Nazanin" pitchFamily="2" charset="-78"/>
              </a:rPr>
              <a:t>) و اسمز معکوس (</a:t>
            </a:r>
            <a:r>
              <a:rPr lang="en-US" sz="3300" dirty="0" smtClean="0">
                <a:solidFill>
                  <a:srgbClr val="7030A0"/>
                </a:solidFill>
                <a:cs typeface="B Nazanin" pitchFamily="2" charset="-78"/>
              </a:rPr>
              <a:t>RO</a:t>
            </a:r>
            <a:r>
              <a:rPr lang="fa-IR" sz="3300" dirty="0" smtClean="0">
                <a:solidFill>
                  <a:srgbClr val="7030A0"/>
                </a:solidFill>
                <a:cs typeface="B Nazanin" pitchFamily="2" charset="-78"/>
              </a:rPr>
              <a:t>):</a:t>
            </a:r>
          </a:p>
          <a:p>
            <a:pPr algn="just" rtl="1">
              <a:lnSpc>
                <a:spcPct val="150000"/>
              </a:lnSpc>
              <a:buClrTx/>
              <a:buFont typeface="Arial" pitchFamily="34" charset="0"/>
              <a:buChar char="•"/>
            </a:pPr>
            <a:r>
              <a:rPr lang="fa-IR" sz="2900" dirty="0" smtClean="0">
                <a:cs typeface="B Nazanin" pitchFamily="2" charset="-78"/>
              </a:rPr>
              <a:t>در </a:t>
            </a:r>
            <a:r>
              <a:rPr lang="fa-IR" sz="2900" u="sng" dirty="0" smtClean="0">
                <a:cs typeface="B Nazanin" pitchFamily="2" charset="-78"/>
              </a:rPr>
              <a:t>قیمتهای گاز کمتر از 10 سنت </a:t>
            </a:r>
            <a:r>
              <a:rPr lang="fa-IR" sz="2900" dirty="0" smtClean="0">
                <a:cs typeface="B Nazanin" pitchFamily="2" charset="-78"/>
              </a:rPr>
              <a:t>قیمت آب تولیدی با استفاده از نیروگاه سیکل ترکیبی وتکنولوژی </a:t>
            </a:r>
            <a:r>
              <a:rPr lang="en-US" sz="2900" u="sng" dirty="0" smtClean="0">
                <a:cs typeface="B Nazanin" pitchFamily="2" charset="-78"/>
              </a:rPr>
              <a:t>MED</a:t>
            </a:r>
            <a:r>
              <a:rPr lang="fa-IR" sz="2900" dirty="0" smtClean="0">
                <a:cs typeface="B Nazanin" pitchFamily="2" charset="-78"/>
              </a:rPr>
              <a:t> نسبت به سیکل ترکیبی و  </a:t>
            </a:r>
            <a:r>
              <a:rPr lang="en-US" sz="2900" dirty="0" smtClean="0">
                <a:cs typeface="B Nazanin" pitchFamily="2" charset="-78"/>
              </a:rPr>
              <a:t>RO</a:t>
            </a:r>
            <a:r>
              <a:rPr lang="fa-IR" sz="2900" dirty="0" smtClean="0">
                <a:cs typeface="B Nazanin" pitchFamily="2" charset="-78"/>
              </a:rPr>
              <a:t> </a:t>
            </a:r>
            <a:r>
              <a:rPr lang="fa-IR" sz="2900" u="sng" dirty="0" smtClean="0">
                <a:cs typeface="B Nazanin" pitchFamily="2" charset="-78"/>
              </a:rPr>
              <a:t>پایین تر </a:t>
            </a:r>
            <a:r>
              <a:rPr lang="fa-IR" sz="2900" dirty="0" smtClean="0">
                <a:cs typeface="B Nazanin" pitchFamily="2" charset="-78"/>
              </a:rPr>
              <a:t>می باشد. در حالیکه در </a:t>
            </a:r>
            <a:r>
              <a:rPr lang="fa-IR" sz="2900" i="1" u="sng" dirty="0" smtClean="0">
                <a:cs typeface="B Nazanin" pitchFamily="2" charset="-78"/>
              </a:rPr>
              <a:t>قیمتهای گاز بالاتر از 10 سنت تکنولوژی </a:t>
            </a:r>
            <a:r>
              <a:rPr lang="en-US" sz="2900" i="1" u="sng" dirty="0" smtClean="0">
                <a:cs typeface="B Nazanin" pitchFamily="2" charset="-78"/>
              </a:rPr>
              <a:t>RO</a:t>
            </a:r>
            <a:r>
              <a:rPr lang="fa-IR" sz="2900" i="1" u="sng" dirty="0" smtClean="0">
                <a:cs typeface="B Nazanin" pitchFamily="2" charset="-78"/>
              </a:rPr>
              <a:t> اقتصادی تر</a:t>
            </a:r>
            <a:r>
              <a:rPr lang="fa-IR" sz="2900" b="1" i="1" u="sng" dirty="0" smtClean="0">
                <a:cs typeface="B Nazanin" pitchFamily="2" charset="-78"/>
              </a:rPr>
              <a:t> </a:t>
            </a:r>
            <a:r>
              <a:rPr lang="fa-IR" sz="2900" dirty="0" smtClean="0">
                <a:cs typeface="B Nazanin" pitchFamily="2" charset="-78"/>
              </a:rPr>
              <a:t>خواهد بود.</a:t>
            </a:r>
          </a:p>
          <a:p>
            <a:pPr algn="just" rtl="1">
              <a:lnSpc>
                <a:spcPct val="150000"/>
              </a:lnSpc>
              <a:buClrTx/>
              <a:buFont typeface="Arial" pitchFamily="34" charset="0"/>
              <a:buChar char="•"/>
            </a:pPr>
            <a:r>
              <a:rPr lang="fa-IR" sz="2900" dirty="0" smtClean="0">
                <a:cs typeface="B Nazanin" pitchFamily="2" charset="-78"/>
              </a:rPr>
              <a:t>در صورت </a:t>
            </a:r>
            <a:r>
              <a:rPr lang="fa-IR" sz="2900" u="sng" dirty="0" smtClean="0">
                <a:cs typeface="B Nazanin" pitchFamily="2" charset="-78"/>
              </a:rPr>
              <a:t>تامین برق سیستم </a:t>
            </a:r>
            <a:r>
              <a:rPr lang="en-US" sz="2900" u="sng" dirty="0" smtClean="0">
                <a:cs typeface="B Nazanin" pitchFamily="2" charset="-78"/>
              </a:rPr>
              <a:t>RO</a:t>
            </a:r>
            <a:r>
              <a:rPr lang="fa-IR" sz="2900" u="sng" dirty="0" smtClean="0">
                <a:cs typeface="B Nazanin" pitchFamily="2" charset="-78"/>
              </a:rPr>
              <a:t> از شبکه </a:t>
            </a:r>
            <a:r>
              <a:rPr lang="fa-IR" sz="2900" dirty="0" smtClean="0">
                <a:cs typeface="B Nazanin" pitchFamily="2" charset="-78"/>
              </a:rPr>
              <a:t>در قیمتهای گاز طبیعی کمتر از 25 سنت </a:t>
            </a:r>
            <a:r>
              <a:rPr lang="fa-IR" sz="2900" u="sng" dirty="0" smtClean="0">
                <a:cs typeface="B Nazanin" pitchFamily="2" charset="-78"/>
              </a:rPr>
              <a:t>قیمت آب تولیدی با تکنولوژی </a:t>
            </a:r>
            <a:r>
              <a:rPr lang="en-US" sz="2900" u="sng" dirty="0" smtClean="0">
                <a:cs typeface="B Nazanin" pitchFamily="2" charset="-78"/>
              </a:rPr>
              <a:t>MED</a:t>
            </a:r>
            <a:r>
              <a:rPr lang="fa-IR" sz="2900" u="sng" dirty="0" smtClean="0">
                <a:cs typeface="B Nazanin" pitchFamily="2" charset="-78"/>
              </a:rPr>
              <a:t> نسبت به </a:t>
            </a:r>
            <a:r>
              <a:rPr lang="en-US" sz="2900" u="sng" dirty="0" smtClean="0">
                <a:cs typeface="B Nazanin" pitchFamily="2" charset="-78"/>
              </a:rPr>
              <a:t>RO</a:t>
            </a:r>
            <a:r>
              <a:rPr lang="fa-IR" sz="2900" u="sng" dirty="0" smtClean="0">
                <a:cs typeface="B Nazanin" pitchFamily="2" charset="-78"/>
              </a:rPr>
              <a:t> پایین تر </a:t>
            </a:r>
            <a:r>
              <a:rPr lang="fa-IR" sz="2900" dirty="0" smtClean="0">
                <a:cs typeface="B Nazanin" pitchFamily="2" charset="-78"/>
              </a:rPr>
              <a:t>می باشد.</a:t>
            </a:r>
          </a:p>
        </p:txBody>
      </p:sp>
      <p:sp>
        <p:nvSpPr>
          <p:cNvPr id="4" name="Slide Number Placeholder 3"/>
          <p:cNvSpPr>
            <a:spLocks noGrp="1"/>
          </p:cNvSpPr>
          <p:nvPr>
            <p:ph type="sldNum" sz="quarter" idx="12"/>
          </p:nvPr>
        </p:nvSpPr>
        <p:spPr>
          <a:xfrm>
            <a:off x="6477000" y="6248400"/>
            <a:ext cx="2133600" cy="365125"/>
          </a:xfrm>
        </p:spPr>
        <p:txBody>
          <a:bodyPr/>
          <a:lstStyle/>
          <a:p>
            <a:fld id="{14A60439-2C84-4912-B70F-8E99A095501F}" type="slidenum">
              <a:rPr lang="en-US" sz="1400" smtClean="0">
                <a:solidFill>
                  <a:schemeClr val="tx1"/>
                </a:solidFill>
                <a:latin typeface="Badr-s" pitchFamily="34" charset="0"/>
              </a:rPr>
              <a:pPr/>
              <a:t>51</a:t>
            </a:fld>
            <a:endParaRPr lang="en-US" sz="1400" dirty="0">
              <a:solidFill>
                <a:schemeClr val="tx1"/>
              </a:solidFill>
              <a:latin typeface="Badr-s"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667000"/>
            <a:ext cx="8229600" cy="1399032"/>
          </a:xfrm>
        </p:spPr>
        <p:txBody>
          <a:bodyPr>
            <a:normAutofit/>
          </a:bodyPr>
          <a:lstStyle/>
          <a:p>
            <a:pPr algn="ctr" rtl="1"/>
            <a:r>
              <a:rPr lang="fa-IR" dirty="0" smtClean="0">
                <a:solidFill>
                  <a:schemeClr val="tx1"/>
                </a:solidFill>
                <a:effectLst>
                  <a:outerShdw blurRad="38100" dist="38100" dir="2700000" algn="tl">
                    <a:srgbClr val="000000">
                      <a:alpha val="43137"/>
                    </a:srgbClr>
                  </a:outerShdw>
                </a:effectLst>
                <a:cs typeface="B Nazanin" pitchFamily="2" charset="-78"/>
              </a:rPr>
              <a:t>با تشکر از توجه شما</a:t>
            </a:r>
            <a:endParaRPr lang="en-US" dirty="0" smtClean="0">
              <a:solidFill>
                <a:schemeClr val="tx1"/>
              </a:solidFill>
              <a:effectLst>
                <a:outerShdw blurRad="38100" dist="38100" dir="2700000" algn="tl">
                  <a:srgbClr val="000000">
                    <a:alpha val="43137"/>
                  </a:srgbClr>
                </a:outerShdw>
              </a:effectLst>
              <a:cs typeface="B Nazanin" pitchFamily="2" charset="-78"/>
            </a:endParaRPr>
          </a:p>
        </p:txBody>
      </p:sp>
      <p:sp>
        <p:nvSpPr>
          <p:cNvPr id="4" name="Slide Number Placeholder 3"/>
          <p:cNvSpPr>
            <a:spLocks noGrp="1"/>
          </p:cNvSpPr>
          <p:nvPr>
            <p:ph type="sldNum" sz="quarter" idx="12"/>
          </p:nvPr>
        </p:nvSpPr>
        <p:spPr>
          <a:xfrm>
            <a:off x="304800" y="6400800"/>
            <a:ext cx="502920" cy="301752"/>
          </a:xfrm>
        </p:spPr>
        <p:txBody>
          <a:bodyPr/>
          <a:lstStyle/>
          <a:p>
            <a:endParaRPr lang="en-US" sz="1400" dirty="0">
              <a:solidFill>
                <a:schemeClr val="bg1"/>
              </a:solidFill>
              <a:latin typeface="Badr-s"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2286000"/>
          </a:xfrm>
        </p:spPr>
        <p:txBody>
          <a:bodyPr>
            <a:normAutofit fontScale="90000"/>
          </a:bodyPr>
          <a:lstStyle/>
          <a:p>
            <a:pPr algn="r" rtl="1">
              <a:spcBef>
                <a:spcPts val="1800"/>
              </a:spcBef>
            </a:pPr>
            <a:r>
              <a:rPr lang="fa-IR" dirty="0" smtClean="0">
                <a:cs typeface="B Nazanin" pitchFamily="2" charset="-78"/>
              </a:rPr>
              <a:t/>
            </a:r>
            <a:br>
              <a:rPr lang="fa-IR" dirty="0" smtClean="0">
                <a:cs typeface="B Nazanin" pitchFamily="2" charset="-78"/>
              </a:rPr>
            </a:br>
            <a:r>
              <a:rPr lang="fa-IR" sz="4000" dirty="0" smtClean="0">
                <a:solidFill>
                  <a:schemeClr val="tx1"/>
                </a:solidFill>
                <a:cs typeface="B Nazanin" pitchFamily="2" charset="-78"/>
              </a:rPr>
              <a:t>توليد همزمان برق و آب در قشم</a:t>
            </a:r>
            <a:r>
              <a:rPr lang="fa-IR" sz="3600" b="1" dirty="0" smtClean="0">
                <a:cs typeface="B Nazanin" pitchFamily="2" charset="-78"/>
              </a:rPr>
              <a:t/>
            </a:r>
            <a:br>
              <a:rPr lang="fa-IR" sz="3600" b="1" dirty="0" smtClean="0">
                <a:cs typeface="B Nazanin" pitchFamily="2" charset="-78"/>
              </a:rPr>
            </a:br>
            <a:r>
              <a:rPr lang="fa-IR" dirty="0" smtClean="0">
                <a:cs typeface="B Nazanin" pitchFamily="2" charset="-78"/>
              </a:rPr>
              <a:t> </a:t>
            </a:r>
            <a:r>
              <a:rPr lang="fa-IR" sz="3100" dirty="0" smtClean="0">
                <a:solidFill>
                  <a:schemeClr val="tx1"/>
                </a:solidFill>
                <a:cs typeface="B Nazanin" pitchFamily="2" charset="-78"/>
              </a:rPr>
              <a:t>دو واحد گازي به ظرفيت جمعاً 50 مگاوات </a:t>
            </a:r>
            <a:br>
              <a:rPr lang="fa-IR" sz="3100" dirty="0" smtClean="0">
                <a:solidFill>
                  <a:schemeClr val="tx1"/>
                </a:solidFill>
                <a:cs typeface="B Nazanin" pitchFamily="2" charset="-78"/>
              </a:rPr>
            </a:br>
            <a:r>
              <a:rPr lang="fa-IR" sz="3100" dirty="0" smtClean="0">
                <a:solidFill>
                  <a:schemeClr val="tx1"/>
                </a:solidFill>
                <a:cs typeface="B Nazanin" pitchFamily="2" charset="-78"/>
              </a:rPr>
              <a:t>  توليد 18000 مترمكعب آب شيرين در شبانه روز</a:t>
            </a:r>
            <a:br>
              <a:rPr lang="fa-IR" sz="3100" dirty="0" smtClean="0">
                <a:solidFill>
                  <a:schemeClr val="tx1"/>
                </a:solidFill>
                <a:cs typeface="B Nazanin" pitchFamily="2" charset="-78"/>
              </a:rPr>
            </a:br>
            <a:endParaRPr lang="en-US" sz="3100" dirty="0">
              <a:solidFill>
                <a:schemeClr val="tx1"/>
              </a:solidFill>
              <a:cs typeface="B Nazanin" pitchFamily="2" charset="-78"/>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1600200" y="2667000"/>
            <a:ext cx="5638800" cy="2470022"/>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838200" y="4800600"/>
            <a:ext cx="3152775" cy="1857375"/>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5181600" y="4953000"/>
            <a:ext cx="2955304" cy="16764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lgn="ctr"/>
            <a:fld id="{6F42FDE4-A7DD-41A7-A0A6-9B649FB43336}" type="slidenum">
              <a:rPr kumimoji="0" lang="en-US" smtClean="0">
                <a:solidFill>
                  <a:schemeClr val="tx1"/>
                </a:solidFill>
                <a:latin typeface="Badr-s" pitchFamily="2" charset="2"/>
              </a:rPr>
              <a:pPr algn="ctr"/>
              <a:t>6</a:t>
            </a:fld>
            <a:endParaRPr kumimoji="0" lang="en-US" dirty="0">
              <a:solidFill>
                <a:schemeClr val="tx1"/>
              </a:solidFill>
              <a:latin typeface="Badr-s" pitchFamily="2" charset="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020762"/>
          </a:xfrm>
        </p:spPr>
        <p:txBody>
          <a:bodyPr>
            <a:noAutofit/>
          </a:bodyPr>
          <a:lstStyle/>
          <a:p>
            <a:pPr algn="just" rtl="1"/>
            <a:r>
              <a:rPr lang="fa-IR" sz="3600" b="1" dirty="0" smtClean="0">
                <a:cs typeface="B Nazanin" pitchFamily="2" charset="-78"/>
              </a:rPr>
              <a:t/>
            </a:r>
            <a:br>
              <a:rPr lang="fa-IR" sz="3600" b="1" dirty="0" smtClean="0">
                <a:cs typeface="B Nazanin" pitchFamily="2" charset="-78"/>
              </a:rPr>
            </a:br>
            <a:r>
              <a:rPr lang="fa-IR" sz="3600" dirty="0" smtClean="0">
                <a:solidFill>
                  <a:schemeClr val="tx1"/>
                </a:solidFill>
                <a:cs typeface="B Nazanin" pitchFamily="2" charset="-78"/>
              </a:rPr>
              <a:t>بررسي فني و اقتصادي استفاده از آب شيرين‌كن‌هاي حرارتي در نيروگاه چابهار</a:t>
            </a:r>
            <a:endParaRPr lang="en-US" sz="3600" dirty="0">
              <a:solidFill>
                <a:schemeClr val="tx1"/>
              </a:solidFill>
            </a:endParaRPr>
          </a:p>
        </p:txBody>
      </p:sp>
      <p:sp>
        <p:nvSpPr>
          <p:cNvPr id="3" name="Content Placeholder 2"/>
          <p:cNvSpPr>
            <a:spLocks noGrp="1"/>
          </p:cNvSpPr>
          <p:nvPr>
            <p:ph idx="1"/>
          </p:nvPr>
        </p:nvSpPr>
        <p:spPr>
          <a:xfrm>
            <a:off x="457200" y="1600200"/>
            <a:ext cx="8229600" cy="4983163"/>
          </a:xfrm>
        </p:spPr>
        <p:txBody>
          <a:bodyPr>
            <a:normAutofit/>
          </a:bodyPr>
          <a:lstStyle/>
          <a:p>
            <a:pPr algn="r" rtl="1">
              <a:buNone/>
            </a:pPr>
            <a:r>
              <a:rPr lang="fa-IR" sz="1800" dirty="0" smtClean="0">
                <a:cs typeface="B Nazanin" pitchFamily="2" charset="-78"/>
              </a:rPr>
              <a:t>در نيروگاه چابهار سه حالت در نظر گرفته شده است:</a:t>
            </a:r>
          </a:p>
          <a:p>
            <a:pPr algn="r" rtl="1">
              <a:buNone/>
            </a:pPr>
            <a:r>
              <a:rPr lang="fa-IR" sz="1800" b="1" dirty="0" smtClean="0">
                <a:cs typeface="B Nazanin" pitchFamily="2" charset="-78"/>
              </a:rPr>
              <a:t>1- توليد كل آب شيرين مورد نياز منطقه با بخار سيكل و صرف نظر از بخشي از توان الكتريكي بخش بخار</a:t>
            </a:r>
          </a:p>
          <a:p>
            <a:pPr algn="r" rtl="1">
              <a:buNone/>
            </a:pPr>
            <a:r>
              <a:rPr lang="fa-IR" sz="1800" dirty="0" smtClean="0">
                <a:cs typeface="B Nazanin" pitchFamily="2" charset="-78"/>
              </a:rPr>
              <a:t>در اين حالت بخشي از بخار خروجي از بويلرهاي بازيافت به واحد آب شيرين كن وارد مي شود. </a:t>
            </a:r>
          </a:p>
          <a:p>
            <a:pPr algn="r" rtl="1">
              <a:buNone/>
            </a:pPr>
            <a:r>
              <a:rPr lang="fa-IR" sz="1800" dirty="0" smtClean="0">
                <a:cs typeface="B Nazanin" pitchFamily="2" charset="-78"/>
              </a:rPr>
              <a:t>ظرفيت توليد آب شيرين: 60000 متر مكعب در روز  </a:t>
            </a:r>
          </a:p>
          <a:p>
            <a:pPr algn="r" rtl="1">
              <a:buNone/>
            </a:pPr>
            <a:r>
              <a:rPr lang="fa-IR" sz="1800" dirty="0" smtClean="0">
                <a:cs typeface="B Nazanin" pitchFamily="2" charset="-78"/>
              </a:rPr>
              <a:t>مقدار كاهش توان الكتريكي بخش بخار: 55 مگا وات</a:t>
            </a:r>
            <a:endParaRPr lang="en-US" sz="1800" dirty="0" smtClean="0">
              <a:cs typeface="B Nazanin" pitchFamily="2" charset="-78"/>
            </a:endParaRPr>
          </a:p>
          <a:p>
            <a:pPr lvl="0" algn="r" rtl="1">
              <a:buNone/>
            </a:pPr>
            <a:r>
              <a:rPr lang="fa-IR" sz="1800" b="1" dirty="0" smtClean="0">
                <a:cs typeface="B Nazanin" pitchFamily="2" charset="-78"/>
              </a:rPr>
              <a:t>2- بهره برداري از واحد سيكل تركيبي در بار كامل و استفاده از بخار اضافي براي توليد آب شيرين</a:t>
            </a:r>
          </a:p>
          <a:p>
            <a:pPr algn="r" rtl="1">
              <a:buNone/>
            </a:pPr>
            <a:r>
              <a:rPr lang="fa-IR" sz="1800" dirty="0" smtClean="0">
                <a:cs typeface="B Nazanin" pitchFamily="2" charset="-78"/>
              </a:rPr>
              <a:t>در اين حالت از بخار اضافي بويلرهاي بازيافت جهت توليد آب شيرين استفاده مي شود.</a:t>
            </a:r>
          </a:p>
          <a:p>
            <a:pPr algn="r" rtl="1">
              <a:buNone/>
            </a:pPr>
            <a:r>
              <a:rPr lang="fa-IR" sz="1800" dirty="0" smtClean="0">
                <a:cs typeface="B Nazanin" pitchFamily="2" charset="-78"/>
              </a:rPr>
              <a:t>ظرفيت توليد آب شيرين: 20000متر مكعب در روز</a:t>
            </a:r>
          </a:p>
          <a:p>
            <a:pPr algn="r" rtl="1">
              <a:buNone/>
            </a:pPr>
            <a:r>
              <a:rPr lang="fa-IR" sz="1800" dirty="0" smtClean="0">
                <a:cs typeface="B Nazanin" pitchFamily="2" charset="-78"/>
              </a:rPr>
              <a:t>مقدار كاهش توان الكتريكي بخش بخار: 0 (صفر) مگا وات</a:t>
            </a:r>
          </a:p>
          <a:p>
            <a:pPr lvl="0" algn="r" rtl="1">
              <a:buNone/>
            </a:pPr>
            <a:r>
              <a:rPr lang="fa-IR" sz="1800" b="1" dirty="0" smtClean="0">
                <a:cs typeface="B Nazanin" pitchFamily="2" charset="-78"/>
              </a:rPr>
              <a:t>3- حذف كندانسور و استفاده از توربين </a:t>
            </a:r>
            <a:r>
              <a:rPr lang="en-US" sz="2000" b="1" dirty="0" smtClean="0">
                <a:cs typeface="B Nazanin" pitchFamily="2" charset="-78"/>
              </a:rPr>
              <a:t>Back Pressure </a:t>
            </a:r>
            <a:endParaRPr lang="en-US" b="1" dirty="0" smtClean="0">
              <a:cs typeface="B Nazanin" pitchFamily="2" charset="-78"/>
            </a:endParaRPr>
          </a:p>
          <a:p>
            <a:pPr algn="r" rtl="1">
              <a:buNone/>
            </a:pPr>
            <a:r>
              <a:rPr lang="fa-IR" sz="1800" dirty="0" smtClean="0">
                <a:cs typeface="B Nazanin" pitchFamily="2" charset="-78"/>
              </a:rPr>
              <a:t>در اين روش كه از نظر اقتصادي بهترين روش توليد آب شيرين حرارتي از آب شور مي باشد به جاي توربين هاي </a:t>
            </a:r>
            <a:r>
              <a:rPr lang="en-US" sz="1800" dirty="0" smtClean="0">
                <a:cs typeface="B Nazanin" pitchFamily="2" charset="-78"/>
              </a:rPr>
              <a:t>Condensing Type</a:t>
            </a:r>
            <a:r>
              <a:rPr lang="fa-IR" sz="1800" dirty="0" smtClean="0">
                <a:cs typeface="B Nazanin" pitchFamily="2" charset="-78"/>
              </a:rPr>
              <a:t> از توربين هاي </a:t>
            </a:r>
            <a:r>
              <a:rPr lang="en-US" sz="1800" dirty="0" smtClean="0">
                <a:cs typeface="B Nazanin" pitchFamily="2" charset="-78"/>
              </a:rPr>
              <a:t>Back Pressure</a:t>
            </a:r>
            <a:r>
              <a:rPr lang="fa-IR" sz="1800" dirty="0" smtClean="0">
                <a:cs typeface="B Nazanin" pitchFamily="2" charset="-78"/>
              </a:rPr>
              <a:t> استفاده مي شود.</a:t>
            </a:r>
          </a:p>
          <a:p>
            <a:pPr algn="r" rtl="1">
              <a:buNone/>
            </a:pPr>
            <a:r>
              <a:rPr lang="fa-IR" sz="1800" dirty="0" smtClean="0">
                <a:cs typeface="B Nazanin" pitchFamily="2" charset="-78"/>
              </a:rPr>
              <a:t>ظرفيت توليد آب شيرين: 60000 متر مكعب در روز</a:t>
            </a:r>
          </a:p>
          <a:p>
            <a:pPr algn="r" rtl="1">
              <a:buNone/>
            </a:pPr>
            <a:r>
              <a:rPr lang="fa-IR" sz="1800" dirty="0" smtClean="0">
                <a:cs typeface="B Nazanin" pitchFamily="2" charset="-78"/>
              </a:rPr>
              <a:t>مقدار كاهش توان الكتريكي بخش بخار: 40 مگاوات</a:t>
            </a:r>
          </a:p>
          <a:p>
            <a:pPr algn="ctr" rtl="1">
              <a:buNone/>
            </a:pPr>
            <a:r>
              <a:rPr lang="fa-IR" sz="1800" b="1" u="sng" dirty="0" smtClean="0">
                <a:solidFill>
                  <a:schemeClr val="accent2">
                    <a:lumMod val="75000"/>
                  </a:schemeClr>
                </a:solidFill>
                <a:cs typeface="B Nazanin" pitchFamily="2" charset="-78"/>
              </a:rPr>
              <a:t>اقتصادی ترین </a:t>
            </a:r>
            <a:r>
              <a:rPr lang="fa-IR" sz="1800" b="1" dirty="0" smtClean="0">
                <a:solidFill>
                  <a:schemeClr val="accent2">
                    <a:lumMod val="75000"/>
                  </a:schemeClr>
                </a:solidFill>
                <a:cs typeface="B Nazanin" pitchFamily="2" charset="-78"/>
              </a:rPr>
              <a:t>گزینه و کمترین قیمت تمام شده آب تولیدی مربوط به </a:t>
            </a:r>
            <a:r>
              <a:rPr lang="fa-IR" sz="1800" b="1" u="sng" dirty="0" smtClean="0">
                <a:solidFill>
                  <a:schemeClr val="accent2">
                    <a:lumMod val="75000"/>
                  </a:schemeClr>
                </a:solidFill>
                <a:cs typeface="B Nazanin" pitchFamily="2" charset="-78"/>
              </a:rPr>
              <a:t>حالت سوم </a:t>
            </a:r>
            <a:r>
              <a:rPr lang="fa-IR" sz="1800" b="1" dirty="0" smtClean="0">
                <a:solidFill>
                  <a:schemeClr val="accent2">
                    <a:lumMod val="75000"/>
                  </a:schemeClr>
                </a:solidFill>
                <a:cs typeface="B Nazanin" pitchFamily="2" charset="-78"/>
              </a:rPr>
              <a:t>می باشد.</a:t>
            </a:r>
          </a:p>
          <a:p>
            <a:pPr algn="r" rtl="1">
              <a:buNone/>
            </a:pPr>
            <a:endParaRPr lang="en-US" sz="1800" dirty="0" smtClean="0">
              <a:cs typeface="B Nazanin" pitchFamily="2" charset="-78"/>
            </a:endParaRPr>
          </a:p>
        </p:txBody>
      </p:sp>
      <p:pic>
        <p:nvPicPr>
          <p:cNvPr id="4" name="Picture 2" descr="T:\pictures\Gnce\Arms\5.jpg"/>
          <p:cNvPicPr>
            <a:picLocks noChangeAspect="1" noChangeArrowheads="1"/>
          </p:cNvPicPr>
          <p:nvPr/>
        </p:nvPicPr>
        <p:blipFill>
          <a:blip r:embed="rId2" cstate="print"/>
          <a:srcRect/>
          <a:stretch>
            <a:fillRect/>
          </a:stretch>
        </p:blipFill>
        <p:spPr bwMode="auto">
          <a:xfrm>
            <a:off x="457200" y="5334000"/>
            <a:ext cx="1143000" cy="761899"/>
          </a:xfrm>
          <a:prstGeom prst="rect">
            <a:avLst/>
          </a:prstGeom>
          <a:noFill/>
        </p:spPr>
      </p:pic>
      <p:sp>
        <p:nvSpPr>
          <p:cNvPr id="5" name="Slide Number Placeholder 4"/>
          <p:cNvSpPr>
            <a:spLocks noGrp="1"/>
          </p:cNvSpPr>
          <p:nvPr>
            <p:ph type="sldNum" sz="quarter" idx="12"/>
          </p:nvPr>
        </p:nvSpPr>
        <p:spPr/>
        <p:txBody>
          <a:bodyPr/>
          <a:lstStyle/>
          <a:p>
            <a:pPr algn="ctr"/>
            <a:fld id="{6F42FDE4-A7DD-41A7-A0A6-9B649FB43336}" type="slidenum">
              <a:rPr kumimoji="0" lang="en-US" smtClean="0">
                <a:solidFill>
                  <a:schemeClr val="tx1"/>
                </a:solidFill>
                <a:latin typeface="Badr-s" pitchFamily="2" charset="2"/>
              </a:rPr>
              <a:pPr algn="ctr"/>
              <a:t>7</a:t>
            </a:fld>
            <a:endParaRPr kumimoji="0" lang="en-US" dirty="0">
              <a:solidFill>
                <a:schemeClr val="tx1"/>
              </a:solidFill>
              <a:latin typeface="Badr-s" pitchFamily="2" charset="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normAutofit fontScale="90000"/>
          </a:bodyPr>
          <a:lstStyle/>
          <a:p>
            <a:pPr algn="just" rtl="1"/>
            <a:r>
              <a:rPr lang="fa-IR" sz="3600" dirty="0" smtClean="0">
                <a:solidFill>
                  <a:schemeClr val="tx1"/>
                </a:solidFill>
                <a:cs typeface="B Nazanin" pitchFamily="2" charset="-78"/>
              </a:rPr>
              <a:t>نمونه ای از تجربه سایر کشورها در زمینه تولید آب شیرین با روش بازیافت حرارت نیروگاه ها</a:t>
            </a:r>
            <a:endParaRPr lang="en-US" sz="3600" dirty="0">
              <a:solidFill>
                <a:schemeClr val="tx1"/>
              </a:solidFill>
              <a:cs typeface="B Nazanin" pitchFamily="2" charset="-78"/>
            </a:endParaRPr>
          </a:p>
        </p:txBody>
      </p:sp>
      <p:sp>
        <p:nvSpPr>
          <p:cNvPr id="3" name="Content Placeholder 2"/>
          <p:cNvSpPr>
            <a:spLocks noGrp="1"/>
          </p:cNvSpPr>
          <p:nvPr>
            <p:ph idx="1"/>
          </p:nvPr>
        </p:nvSpPr>
        <p:spPr>
          <a:xfrm>
            <a:off x="457200" y="1371600"/>
            <a:ext cx="8229600" cy="5029200"/>
          </a:xfrm>
        </p:spPr>
        <p:txBody>
          <a:bodyPr>
            <a:normAutofit fontScale="92500" lnSpcReduction="20000"/>
          </a:bodyPr>
          <a:lstStyle/>
          <a:p>
            <a:pPr algn="r" rtl="1">
              <a:buClrTx/>
              <a:buFont typeface="Wingdings" pitchFamily="2" charset="2"/>
              <a:buChar char="q"/>
            </a:pPr>
            <a:r>
              <a:rPr lang="fa-IR" dirty="0" smtClean="0">
                <a:cs typeface="B Nazanin" pitchFamily="2" charset="-78"/>
              </a:rPr>
              <a:t>فجیره امارات</a:t>
            </a:r>
          </a:p>
          <a:p>
            <a:pPr algn="r" rtl="1">
              <a:buClrTx/>
              <a:buFont typeface="Wingdings" pitchFamily="2" charset="2"/>
              <a:buChar char="§"/>
            </a:pPr>
            <a:r>
              <a:rPr lang="fa-IR" sz="2000" dirty="0" smtClean="0">
                <a:cs typeface="B Nazanin" pitchFamily="2" charset="-78"/>
              </a:rPr>
              <a:t>ظرفیت نیروگاهی : 760 مگاوات</a:t>
            </a:r>
          </a:p>
          <a:p>
            <a:pPr algn="r" rtl="1">
              <a:buClrTx/>
              <a:buFont typeface="Wingdings" pitchFamily="2" charset="2"/>
              <a:buChar char="§"/>
            </a:pPr>
            <a:r>
              <a:rPr lang="fa-IR" sz="2000" dirty="0" smtClean="0">
                <a:cs typeface="B Nazanin" pitchFamily="2" charset="-78"/>
              </a:rPr>
              <a:t>ظرفیت تولید آب شیرین: 455 هزار مترمکعب در روز</a:t>
            </a:r>
          </a:p>
          <a:p>
            <a:pPr algn="r" rtl="1">
              <a:buClrTx/>
              <a:buFont typeface="Wingdings" pitchFamily="2" charset="2"/>
              <a:buChar char="§"/>
            </a:pPr>
            <a:r>
              <a:rPr lang="fa-IR" sz="2000" dirty="0" smtClean="0">
                <a:cs typeface="B Nazanin" pitchFamily="2" charset="-78"/>
              </a:rPr>
              <a:t>سیستم تولید آب شیرین: هیبرید </a:t>
            </a:r>
            <a:r>
              <a:rPr lang="en-US" sz="2000" dirty="0" smtClean="0">
                <a:cs typeface="B Nazanin" pitchFamily="2" charset="-78"/>
              </a:rPr>
              <a:t>MSF</a:t>
            </a:r>
            <a:r>
              <a:rPr lang="fa-IR" sz="2000" dirty="0" smtClean="0">
                <a:cs typeface="B Nazanin" pitchFamily="2" charset="-78"/>
              </a:rPr>
              <a:t> و </a:t>
            </a:r>
            <a:r>
              <a:rPr lang="en-US" sz="2000" dirty="0" smtClean="0">
                <a:cs typeface="B Nazanin" pitchFamily="2" charset="-78"/>
              </a:rPr>
              <a:t>RO</a:t>
            </a:r>
            <a:r>
              <a:rPr lang="fa-IR" sz="2000" dirty="0" smtClean="0">
                <a:cs typeface="B Nazanin" pitchFamily="2" charset="-78"/>
              </a:rPr>
              <a:t> با ظرفیتهای 284 و 171 هزار مترمکعب در روز</a:t>
            </a:r>
          </a:p>
          <a:p>
            <a:pPr algn="r" rtl="1">
              <a:buClrTx/>
              <a:buFont typeface="Wingdings" pitchFamily="2" charset="2"/>
              <a:buChar char="q"/>
            </a:pPr>
            <a:r>
              <a:rPr lang="fa-IR" dirty="0" smtClean="0">
                <a:cs typeface="B Nazanin" pitchFamily="2" charset="-78"/>
              </a:rPr>
              <a:t>مجتمع برق و آب هسیان دبی</a:t>
            </a:r>
          </a:p>
          <a:p>
            <a:pPr algn="r" rtl="1">
              <a:buClrTx/>
              <a:buFont typeface="Wingdings" pitchFamily="2" charset="2"/>
              <a:buChar char="§"/>
            </a:pPr>
            <a:r>
              <a:rPr lang="fa-IR" sz="2000" dirty="0" smtClean="0">
                <a:cs typeface="B Nazanin" pitchFamily="2" charset="-78"/>
              </a:rPr>
              <a:t>ظرفیت نیروگاهی : 9000 مگاوات (در 6 فاز و هر فاز به ظرفیت 1500 مگاوات)</a:t>
            </a:r>
          </a:p>
          <a:p>
            <a:pPr algn="r" rtl="1">
              <a:buClrTx/>
              <a:buFont typeface="Wingdings" pitchFamily="2" charset="2"/>
              <a:buChar char="§"/>
            </a:pPr>
            <a:r>
              <a:rPr lang="fa-IR" sz="2000" dirty="0" smtClean="0">
                <a:cs typeface="B Nazanin" pitchFamily="2" charset="-78"/>
              </a:rPr>
              <a:t>ظرفیت تولید آب شیرین: 3/3 میلیون مترمکعب در روز (ظرفیت هر فاز 550 هزارمترمکعب در روز)</a:t>
            </a:r>
          </a:p>
          <a:p>
            <a:pPr algn="r" rtl="1">
              <a:buClrTx/>
              <a:buFont typeface="Wingdings" pitchFamily="2" charset="2"/>
              <a:buChar char="§"/>
            </a:pPr>
            <a:r>
              <a:rPr lang="fa-IR" sz="2000" dirty="0" smtClean="0">
                <a:cs typeface="B Nazanin" pitchFamily="2" charset="-78"/>
              </a:rPr>
              <a:t>سیستم تولید آب شیرین: </a:t>
            </a:r>
            <a:r>
              <a:rPr lang="en-US" sz="2000" dirty="0" smtClean="0">
                <a:cs typeface="B Nazanin" pitchFamily="2" charset="-78"/>
              </a:rPr>
              <a:t>MSF</a:t>
            </a:r>
            <a:r>
              <a:rPr lang="fa-IR" sz="2000" dirty="0" smtClean="0">
                <a:cs typeface="B Nazanin" pitchFamily="2" charset="-78"/>
              </a:rPr>
              <a:t> </a:t>
            </a:r>
          </a:p>
          <a:p>
            <a:pPr algn="r" rtl="1">
              <a:buClrTx/>
              <a:buFont typeface="Wingdings" pitchFamily="2" charset="2"/>
              <a:buChar char="q"/>
            </a:pPr>
            <a:r>
              <a:rPr lang="fa-IR" dirty="0" smtClean="0">
                <a:cs typeface="B Nazanin" pitchFamily="2" charset="-78"/>
              </a:rPr>
              <a:t>ینبوع عربستان</a:t>
            </a:r>
          </a:p>
          <a:p>
            <a:pPr algn="r" rtl="1">
              <a:buClrTx/>
              <a:buFont typeface="Wingdings" pitchFamily="2" charset="2"/>
              <a:buChar char="§"/>
            </a:pPr>
            <a:r>
              <a:rPr lang="fa-IR" sz="2000" dirty="0" smtClean="0">
                <a:cs typeface="B Nazanin" pitchFamily="2" charset="-78"/>
              </a:rPr>
              <a:t>ظرفیت نیروگاهی : 1700 مگاوات</a:t>
            </a:r>
          </a:p>
          <a:p>
            <a:pPr algn="r" rtl="1">
              <a:buClrTx/>
              <a:buFont typeface="Wingdings" pitchFamily="2" charset="2"/>
              <a:buChar char="§"/>
            </a:pPr>
            <a:r>
              <a:rPr lang="fa-IR" sz="2000" dirty="0" smtClean="0">
                <a:cs typeface="B Nazanin" pitchFamily="2" charset="-78"/>
              </a:rPr>
              <a:t>ظرفیت تولید آب شیرین: 550 هزار مترمکعب در روز</a:t>
            </a:r>
          </a:p>
          <a:p>
            <a:pPr algn="r" rtl="1">
              <a:buClrTx/>
              <a:buFont typeface="Wingdings" pitchFamily="2" charset="2"/>
              <a:buChar char="§"/>
            </a:pPr>
            <a:r>
              <a:rPr lang="fa-IR" sz="2000" dirty="0" smtClean="0">
                <a:cs typeface="B Nazanin" pitchFamily="2" charset="-78"/>
              </a:rPr>
              <a:t>سیستم تولید آب شیرین: </a:t>
            </a:r>
            <a:r>
              <a:rPr lang="en-US" sz="2000" dirty="0" smtClean="0">
                <a:cs typeface="B Nazanin" pitchFamily="2" charset="-78"/>
              </a:rPr>
              <a:t>MSF</a:t>
            </a:r>
            <a:r>
              <a:rPr lang="fa-IR" sz="2000" dirty="0" smtClean="0">
                <a:cs typeface="B Nazanin" pitchFamily="2" charset="-78"/>
              </a:rPr>
              <a:t> یا </a:t>
            </a:r>
            <a:r>
              <a:rPr lang="en-US" sz="2000" dirty="0" smtClean="0">
                <a:cs typeface="B Nazanin" pitchFamily="2" charset="-78"/>
              </a:rPr>
              <a:t>MED</a:t>
            </a:r>
            <a:endParaRPr lang="fa-IR" sz="2000" dirty="0" smtClean="0">
              <a:cs typeface="B Nazanin" pitchFamily="2" charset="-78"/>
            </a:endParaRPr>
          </a:p>
          <a:p>
            <a:pPr algn="r" rtl="1">
              <a:buClrTx/>
              <a:buFont typeface="Wingdings" pitchFamily="2" charset="2"/>
              <a:buChar char="q"/>
            </a:pPr>
            <a:r>
              <a:rPr lang="fa-IR" dirty="0" smtClean="0">
                <a:cs typeface="B Nazanin" pitchFamily="2" charset="-78"/>
              </a:rPr>
              <a:t>شعیبه عربستان</a:t>
            </a:r>
          </a:p>
          <a:p>
            <a:pPr algn="r" rtl="1">
              <a:buClrTx/>
              <a:buFont typeface="Wingdings" pitchFamily="2" charset="2"/>
              <a:buChar char="§"/>
            </a:pPr>
            <a:r>
              <a:rPr lang="fa-IR" sz="2100" dirty="0" smtClean="0">
                <a:cs typeface="B Nazanin" pitchFamily="2" charset="-78"/>
              </a:rPr>
              <a:t>ظرفیت نیروگاهی : 4600 مگاوات</a:t>
            </a:r>
          </a:p>
          <a:p>
            <a:pPr algn="r" rtl="1">
              <a:buClrTx/>
              <a:buFont typeface="Wingdings" pitchFamily="2" charset="2"/>
              <a:buChar char="§"/>
            </a:pPr>
            <a:r>
              <a:rPr lang="fa-IR" sz="2100" dirty="0" smtClean="0">
                <a:cs typeface="B Nazanin" pitchFamily="2" charset="-78"/>
              </a:rPr>
              <a:t>ظرفیت تولید آب شیرین: 330 هزار مترمکعب در روز</a:t>
            </a:r>
          </a:p>
          <a:p>
            <a:pPr algn="r" rtl="1">
              <a:buClrTx/>
              <a:buFont typeface="Wingdings" pitchFamily="2" charset="2"/>
              <a:buChar char="§"/>
            </a:pPr>
            <a:r>
              <a:rPr lang="fa-IR" sz="2100" dirty="0" smtClean="0">
                <a:cs typeface="B Nazanin" pitchFamily="2" charset="-78"/>
              </a:rPr>
              <a:t>سیستم تولید آب شیرین: </a:t>
            </a:r>
            <a:r>
              <a:rPr lang="en-US" sz="2100" dirty="0" smtClean="0">
                <a:cs typeface="B Nazanin" pitchFamily="2" charset="-78"/>
              </a:rPr>
              <a:t>MSF</a:t>
            </a:r>
            <a:endParaRPr lang="fa-IR" sz="2100" dirty="0" smtClean="0">
              <a:cs typeface="B Nazanin" pitchFamily="2" charset="-78"/>
            </a:endParaRPr>
          </a:p>
          <a:p>
            <a:pPr algn="r" rtl="1">
              <a:buClrTx/>
              <a:buNone/>
            </a:pPr>
            <a:endParaRPr lang="fa-IR" sz="2400" dirty="0" smtClean="0">
              <a:cs typeface="B Nazanin" pitchFamily="2" charset="-78"/>
            </a:endParaRPr>
          </a:p>
          <a:p>
            <a:pPr algn="r" rtl="1">
              <a:buClrTx/>
              <a:buFont typeface="Wingdings" pitchFamily="2" charset="2"/>
              <a:buChar char="§"/>
            </a:pPr>
            <a:endParaRPr lang="fa-IR" sz="2400" dirty="0" smtClean="0">
              <a:cs typeface="B Nazanin" pitchFamily="2" charset="-78"/>
            </a:endParaRPr>
          </a:p>
          <a:p>
            <a:pPr algn="r" rtl="1">
              <a:buClrTx/>
              <a:buFont typeface="Wingdings" pitchFamily="2" charset="2"/>
              <a:buChar char="§"/>
            </a:pPr>
            <a:endParaRPr lang="fa-IR" sz="2400" dirty="0" smtClean="0">
              <a:cs typeface="B Nazanin" pitchFamily="2" charset="-78"/>
            </a:endParaRPr>
          </a:p>
          <a:p>
            <a:pPr algn="r" rtl="1">
              <a:buClrTx/>
              <a:buFont typeface="Wingdings" pitchFamily="2" charset="2"/>
              <a:buChar char="§"/>
            </a:pPr>
            <a:endParaRPr lang="fa-IR" sz="2400" dirty="0" smtClean="0">
              <a:cs typeface="B Nazanin" pitchFamily="2" charset="-78"/>
            </a:endParaRPr>
          </a:p>
          <a:p>
            <a:pPr algn="r" rtl="1">
              <a:buClrTx/>
              <a:buFont typeface="Wingdings" pitchFamily="2" charset="2"/>
              <a:buChar char="§"/>
            </a:pPr>
            <a:endParaRPr lang="fa-IR" sz="2400" dirty="0" smtClean="0">
              <a:cs typeface="B Nazanin" pitchFamily="2" charset="-78"/>
            </a:endParaRPr>
          </a:p>
          <a:p>
            <a:pPr algn="r" rtl="1">
              <a:buClrTx/>
              <a:buNone/>
            </a:pPr>
            <a:endParaRPr lang="fa-IR" sz="2400" dirty="0" smtClean="0">
              <a:cs typeface="B Nazanin" pitchFamily="2" charset="-78"/>
            </a:endParaRPr>
          </a:p>
          <a:p>
            <a:pPr algn="r" rtl="1">
              <a:buClrTx/>
              <a:buNone/>
            </a:pPr>
            <a:endParaRPr lang="fa-IR" sz="2400" dirty="0" smtClean="0">
              <a:cs typeface="B Nazanin" pitchFamily="2" charset="-78"/>
            </a:endParaRPr>
          </a:p>
          <a:p>
            <a:pPr algn="r" rtl="1">
              <a:buClrTx/>
              <a:buNone/>
            </a:pPr>
            <a:endParaRPr lang="fa-IR" sz="2400" dirty="0" smtClean="0">
              <a:cs typeface="B Nazanin" pitchFamily="2" charset="-78"/>
            </a:endParaRPr>
          </a:p>
          <a:p>
            <a:pPr algn="r" rtl="1">
              <a:buClrTx/>
              <a:buNone/>
            </a:pPr>
            <a:endParaRPr lang="fa-IR" sz="2400" dirty="0" smtClean="0">
              <a:cs typeface="B Nazanin" pitchFamily="2" charset="-78"/>
            </a:endParaRPr>
          </a:p>
          <a:p>
            <a:pPr algn="r" rtl="1">
              <a:buClrTx/>
              <a:buNone/>
            </a:pPr>
            <a:endParaRPr lang="fa-IR" dirty="0" smtClean="0"/>
          </a:p>
          <a:p>
            <a:pPr algn="r" rtl="1">
              <a:buClrTx/>
              <a:buNone/>
            </a:pPr>
            <a:endParaRPr lang="en-US" dirty="0"/>
          </a:p>
        </p:txBody>
      </p:sp>
      <p:sp>
        <p:nvSpPr>
          <p:cNvPr id="4" name="Slide Number Placeholder 3"/>
          <p:cNvSpPr>
            <a:spLocks noGrp="1"/>
          </p:cNvSpPr>
          <p:nvPr>
            <p:ph type="sldNum" sz="quarter" idx="12"/>
          </p:nvPr>
        </p:nvSpPr>
        <p:spPr/>
        <p:txBody>
          <a:bodyPr/>
          <a:lstStyle/>
          <a:p>
            <a:pPr algn="ctr"/>
            <a:fld id="{6F42FDE4-A7DD-41A7-A0A6-9B649FB43336}" type="slidenum">
              <a:rPr kumimoji="0" lang="en-US" smtClean="0">
                <a:solidFill>
                  <a:schemeClr val="tx1"/>
                </a:solidFill>
                <a:latin typeface="Badr-s" pitchFamily="2" charset="2"/>
              </a:rPr>
              <a:pPr algn="ctr"/>
              <a:t>8</a:t>
            </a:fld>
            <a:endParaRPr kumimoji="0" lang="en-US" dirty="0">
              <a:solidFill>
                <a:schemeClr val="tx1"/>
              </a:solidFill>
              <a:latin typeface="Badr-s" pitchFamily="2" charset="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286000"/>
            <a:ext cx="8305800" cy="1143000"/>
          </a:xfrm>
        </p:spPr>
        <p:txBody>
          <a:bodyPr>
            <a:normAutofit fontScale="90000"/>
          </a:bodyPr>
          <a:lstStyle/>
          <a:p>
            <a:pPr algn="ctr"/>
            <a:r>
              <a:rPr lang="fa-IR" sz="4000" dirty="0" smtClean="0">
                <a:solidFill>
                  <a:schemeClr val="accent3">
                    <a:lumMod val="50000"/>
                  </a:schemeClr>
                </a:solidFill>
                <a:effectLst>
                  <a:outerShdw blurRad="38100" dist="38100" dir="2700000" algn="tl">
                    <a:srgbClr val="000000">
                      <a:alpha val="43137"/>
                    </a:srgbClr>
                  </a:outerShdw>
                </a:effectLst>
                <a:cs typeface="B Nazanin" pitchFamily="2" charset="-78"/>
              </a:rPr>
              <a:t>مطالعات بررسی پتانسیل تولید آب شیرین در سواحل جنوبی</a:t>
            </a:r>
            <a:endParaRPr lang="fa-IR" sz="4000" dirty="0">
              <a:solidFill>
                <a:schemeClr val="accent3">
                  <a:lumMod val="50000"/>
                </a:schemeClr>
              </a:solidFill>
              <a:effectLst>
                <a:outerShdw blurRad="38100" dist="38100" dir="2700000" algn="tl">
                  <a:srgbClr val="000000">
                    <a:alpha val="43137"/>
                  </a:srgbClr>
                </a:outerShdw>
              </a:effectLst>
              <a:cs typeface="B Nazanin" pitchFamily="2" charset="-78"/>
            </a:endParaRPr>
          </a:p>
        </p:txBody>
      </p:sp>
      <p:sp>
        <p:nvSpPr>
          <p:cNvPr id="4" name="Slide Number Placeholder 3"/>
          <p:cNvSpPr>
            <a:spLocks noGrp="1"/>
          </p:cNvSpPr>
          <p:nvPr>
            <p:ph type="sldNum" sz="quarter" idx="12"/>
          </p:nvPr>
        </p:nvSpPr>
        <p:spPr/>
        <p:txBody>
          <a:bodyPr/>
          <a:lstStyle/>
          <a:p>
            <a:pPr algn="ctr"/>
            <a:fld id="{6F42FDE4-A7DD-41A7-A0A6-9B649FB43336}" type="slidenum">
              <a:rPr kumimoji="0" lang="en-US" smtClean="0">
                <a:solidFill>
                  <a:schemeClr val="tx1"/>
                </a:solidFill>
                <a:latin typeface="Badr-s" pitchFamily="2" charset="2"/>
              </a:rPr>
              <a:pPr algn="ctr"/>
              <a:t>9</a:t>
            </a:fld>
            <a:endParaRPr kumimoji="0" lang="en-US" dirty="0">
              <a:solidFill>
                <a:schemeClr val="tx1"/>
              </a:solidFill>
              <a:latin typeface="Badr-s" pitchFamily="2" charset="2"/>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cancer_stem_cells</Template>
  <TotalTime>2315</TotalTime>
  <Words>3997</Words>
  <Application>Microsoft Office PowerPoint</Application>
  <PresentationFormat>On-screen Show (4:3)</PresentationFormat>
  <Paragraphs>1015</Paragraphs>
  <Slides>52</Slides>
  <Notes>2</Notes>
  <HiddenSlides>0</HiddenSlides>
  <MMClips>0</MMClips>
  <ScaleCrop>false</ScaleCrop>
  <HeadingPairs>
    <vt:vector size="4" baseType="variant">
      <vt:variant>
        <vt:lpstr>Theme</vt:lpstr>
      </vt:variant>
      <vt:variant>
        <vt:i4>3</vt:i4>
      </vt:variant>
      <vt:variant>
        <vt:lpstr>Slide Titles</vt:lpstr>
      </vt:variant>
      <vt:variant>
        <vt:i4>52</vt:i4>
      </vt:variant>
    </vt:vector>
  </HeadingPairs>
  <TitlesOfParts>
    <vt:vector size="55" baseType="lpstr">
      <vt:lpstr>Flow</vt:lpstr>
      <vt:lpstr>1_Flow</vt:lpstr>
      <vt:lpstr>2_Flow</vt:lpstr>
      <vt:lpstr>PowerPoint Presentation</vt:lpstr>
      <vt:lpstr>فهرست مطالب</vt:lpstr>
      <vt:lpstr>سوابق تولید همزمان برق و آب در کشور</vt:lpstr>
      <vt:lpstr>  پروژه تولید همزمان برق و آب در جزیره کیش</vt:lpstr>
      <vt:lpstr>PowerPoint Presentation</vt:lpstr>
      <vt:lpstr> توليد همزمان برق و آب در قشم  دو واحد گازي به ظرفيت جمعاً 50 مگاوات    توليد 18000 مترمكعب آب شيرين در شبانه روز </vt:lpstr>
      <vt:lpstr> بررسي فني و اقتصادي استفاده از آب شيرين‌كن‌هاي حرارتي در نيروگاه چابهار</vt:lpstr>
      <vt:lpstr>نمونه ای از تجربه سایر کشورها در زمینه تولید آب شیرین با روش بازیافت حرارت نیروگاه ها</vt:lpstr>
      <vt:lpstr>مطالعات بررسی پتانسیل تولید آب شیرین در سواحل جنوبی</vt:lpstr>
      <vt:lpstr> مفروضات و اطلاعات مورد استفاده در مطالعه</vt:lpstr>
      <vt:lpstr>PowerPoint Presentation</vt:lpstr>
      <vt:lpstr>پتانسیل تولید آب شیرین در منطقه سیستان و بلوچستان</vt:lpstr>
      <vt:lpstr>کمبود آب تا افق1420(هزار مترمکعب در روز)</vt:lpstr>
      <vt:lpstr>برآورد میزان آب شیرین قابل تولید در نیروگاه‌های موجود و برنامه‌ریزی شده </vt:lpstr>
      <vt:lpstr>مقایسه میزان کمبود منابع آبی و پتانسیل تولید آب شیرین (هزار مترمکعب در روز)</vt:lpstr>
      <vt:lpstr>جمع بندی</vt:lpstr>
      <vt:lpstr>پتانسیل تولید آب شیرین در منطقه هرمزگان</vt:lpstr>
      <vt:lpstr>کمبود آب تا افق1420(هزار مترمکعب در روز)</vt:lpstr>
      <vt:lpstr>برآورد آب شیرین قابل تولید در نیروگاه‌های موجود و برنامه‌ریزی شده (بخش دولتی)</vt:lpstr>
      <vt:lpstr>برآورد آب شیرین قابل تولید در نیروگاه‌های موجود و برنامه‌ریزی شده (بخش خصوصی و صنایع)</vt:lpstr>
      <vt:lpstr>مقایسه میزان کمبود منابع آبی و پتانسیل تولید آب شیرین (هزار مترمکعب در روز)</vt:lpstr>
      <vt:lpstr>جمع بندی</vt:lpstr>
      <vt:lpstr>پتانسیل تولید آب شیرین در منطقه فارس و بوشهر</vt:lpstr>
      <vt:lpstr>کمبود آب تا افق1420(هزار مترمکعب در روز)</vt:lpstr>
      <vt:lpstr>برآورد آب شیرین قابل تولید در نیروگاه‌های موجود و برنامه‌ریزی شده (بخش دولتی)</vt:lpstr>
      <vt:lpstr>برآورد آب شیرین قابل تولید در نیروگاه‌های موجود و برنامه‌ریزی شده (بخش خصوصی و صنایع)</vt:lpstr>
      <vt:lpstr>مقایسه میزان کمبود منابع آبی و پتانسیل تولید آب شیرین (هزار مترمکعب در روز)</vt:lpstr>
      <vt:lpstr>جمع بندی</vt:lpstr>
      <vt:lpstr>پتانسیل تولید آب شیرین در منطقه خوزستان</vt:lpstr>
      <vt:lpstr>کمبود آب تا افق1420(هزار مترمکعب در روز)</vt:lpstr>
      <vt:lpstr>برآورد آب شیرین قابل تولید در نیروگاه‌های موجود و برنامه‌ریزی شده (بخش دولتی و صنایع)</vt:lpstr>
      <vt:lpstr>برآورد آب شیرین قابل تولید در نیروگاه‌های موجود و برنامه‌ریزی‌شده (بخش خصوصی)</vt:lpstr>
      <vt:lpstr>مقایسه میزان کمبود منابع آبی و پتانسیل تولید آب شیرین (هزار مترمکعب در روز)</vt:lpstr>
      <vt:lpstr>جمع بندی</vt:lpstr>
      <vt:lpstr>مشخصات کلی طرح</vt:lpstr>
      <vt:lpstr>جمع‌بندی نهایی</vt:lpstr>
      <vt:lpstr>ملاحظات</vt:lpstr>
      <vt:lpstr>بررسی مجدد قیمت تولید آب در نیروگاههای منتخب</vt:lpstr>
      <vt:lpstr>تعیین قیمت آب شیرین تولیدی در یک واحد تولید همزمان برق و آب با روش بازیافت حرارت (MED)</vt:lpstr>
      <vt:lpstr>مفروضات مطالعه</vt:lpstr>
      <vt:lpstr>مفروضات مطالعه</vt:lpstr>
      <vt:lpstr>مفروضات تأسیسات تولید آب شیرین</vt:lpstr>
      <vt:lpstr>روش مطالعه</vt:lpstr>
      <vt:lpstr>نتایج مطالعه</vt:lpstr>
      <vt:lpstr>تحلیل حساسیت قیمت آب نسبت به قیمت گاز طبیعی (ظرفیت تولید90 هزار مترمکعب در روز)</vt:lpstr>
      <vt:lpstr>تعیین قیمت آب شیرین با استفاده از تکنولوژی اسمز معکوس (RO)</vt:lpstr>
      <vt:lpstr>مفروضات تولید آب شیرین با تکنولوژی اسمز معکوس (RO) </vt:lpstr>
      <vt:lpstr>قیمت آب تولیدی با روش اسمز معکوس به ازای قیمتهای مختلف انرژی</vt:lpstr>
      <vt:lpstr>مقایسه قیمت آب تولیدی با تکنولوژی های مختلف به ازای قیمتهای مختلف گاز طبیعی در سایت کنار دریا (ظرفیت تولید 90 هزار مترمکعب در روز)</vt:lpstr>
      <vt:lpstr>مقایسه قیمت آب تولیدی با تکنولوژی های مختلف به ازای قیمتهای مختلف گاز طبیعی (ظرفیت تولید 90 هزار مترمکعب در روز)</vt:lpstr>
      <vt:lpstr>نتیجه گیری</vt:lpstr>
      <vt:lpstr>با تشکر از توجه شما</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S.malekabadi</dc:creator>
  <cp:lastModifiedBy>Somayeh Darab malek abadi</cp:lastModifiedBy>
  <cp:revision>354</cp:revision>
  <dcterms:created xsi:type="dcterms:W3CDTF">2014-06-22T05:24:49Z</dcterms:created>
  <dcterms:modified xsi:type="dcterms:W3CDTF">2015-10-11T04:57:19Z</dcterms:modified>
</cp:coreProperties>
</file>