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 algn="ctr" rtl="1">
              <a:defRPr sz="5400">
                <a:latin typeface="IranNastaliq" panose="02020505000000020003" pitchFamily="18" charset="0"/>
                <a:cs typeface="IranNastaliq" panose="020205050000000200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>
            <a:normAutofit/>
          </a:bodyPr>
          <a:lstStyle>
            <a:lvl1pPr marL="0" indent="0" algn="ctr" rtl="1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cs typeface="B Zar" panose="00000400000000000000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>
            <a:lvl1pPr algn="ctr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ctr" defTabSz="457200" rtl="1" eaLnBrk="1" latinLnBrk="0" hangingPunct="1">
        <a:spcBef>
          <a:spcPct val="0"/>
        </a:spcBef>
        <a:buNone/>
        <a:defRPr sz="3600" b="1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B Zar" panose="00000400000000000000" pitchFamily="2" charset="-78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Nazanin" panose="00000400000000000000" pitchFamily="2" charset="-78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0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748118"/>
            <a:ext cx="8915399" cy="226278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a-IR" dirty="0" smtClean="0">
                <a:cs typeface="B Titr" panose="00000700000000000000" pitchFamily="2" charset="-78"/>
              </a:rPr>
              <a:t>فعالیت های پیگیری شده توسط کمیته تخصصی نمک زدایی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535332"/>
            <a:ext cx="8915399" cy="1126283"/>
          </a:xfrm>
        </p:spPr>
        <p:txBody>
          <a:bodyPr>
            <a:noAutofit/>
          </a:bodyPr>
          <a:lstStyle/>
          <a:p>
            <a:r>
              <a:rPr lang="fa-IR" sz="2400" dirty="0" smtClean="0"/>
              <a:t>ستاد آب، خشکسالی، فرسایش و محیط زیست</a:t>
            </a:r>
          </a:p>
          <a:p>
            <a:endParaRPr lang="fa-IR" sz="2400" dirty="0" smtClean="0"/>
          </a:p>
          <a:p>
            <a:r>
              <a:rPr lang="fa-IR" sz="2400" dirty="0" smtClean="0"/>
              <a:t>کارگروه آب</a:t>
            </a: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89212" y="763028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B Zar" panose="00000400000000000000" pitchFamily="2" charset="-78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2400" dirty="0" smtClean="0"/>
              <a:t>معاونت علمی و فناوری ریاست جمهوری</a:t>
            </a:r>
          </a:p>
        </p:txBody>
      </p:sp>
    </p:spTree>
    <p:extLst>
      <p:ext uri="{BB962C8B-B14F-4D97-AF65-F5344CB8AC3E}">
        <p14:creationId xmlns:p14="http://schemas.microsoft.com/office/powerpoint/2010/main" val="50871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روند روبه رشد فناوری های نمک زدایی در دنیا، خاورمیانه و کشور</a:t>
            </a:r>
          </a:p>
          <a:p>
            <a:endParaRPr lang="fa-IR" sz="2800" dirty="0" smtClean="0"/>
          </a:p>
          <a:p>
            <a:r>
              <a:rPr lang="fa-IR" sz="2800" dirty="0" smtClean="0"/>
              <a:t>تهیه پیش نویس نهایی سند راهبردی فناوری های آب </a:t>
            </a:r>
          </a:p>
          <a:p>
            <a:pPr lvl="1"/>
            <a:r>
              <a:rPr lang="fa-IR" sz="2400" dirty="0" smtClean="0"/>
              <a:t>تأکید بر روی فناوری های نمک زدایی به عنوان یکی از فناوری های راهبردی</a:t>
            </a:r>
          </a:p>
          <a:p>
            <a:pPr lvl="1"/>
            <a:endParaRPr lang="fa-IR" sz="2400" dirty="0" smtClean="0"/>
          </a:p>
          <a:p>
            <a:endParaRPr lang="fa-IR" sz="2800" dirty="0" smtClean="0"/>
          </a:p>
          <a:p>
            <a:pPr marL="457200" lvl="1" indent="0"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04892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1- نشست لزوم تأسیس انجمن نمک زدایی، بهمن ماه 93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حضور </a:t>
            </a:r>
            <a:r>
              <a:rPr lang="ar-SA" dirty="0" smtClean="0"/>
              <a:t>برخی از فعالان بخش خصوصی اعم از سرمایه گذاران، پیمانکاران، مشاوران، شرکت های سازنده تجهیزات نمک زدایی و برخی شرکت های دانش بنیان کشور </a:t>
            </a:r>
            <a:endParaRPr lang="fa-IR" dirty="0" smtClean="0"/>
          </a:p>
          <a:p>
            <a:r>
              <a:rPr lang="fa-IR" dirty="0" smtClean="0"/>
              <a:t>تأکید بر </a:t>
            </a:r>
            <a:r>
              <a:rPr lang="ar-SA" dirty="0" smtClean="0"/>
              <a:t>لزوم تشکیل و راه اندازی انجمن نمک زدایی </a:t>
            </a:r>
            <a:r>
              <a:rPr lang="fa-IR" dirty="0" smtClean="0"/>
              <a:t>که </a:t>
            </a:r>
            <a:r>
              <a:rPr lang="ar-SA" dirty="0" smtClean="0"/>
              <a:t>نمایندگی صنف نمک</a:t>
            </a:r>
            <a:r>
              <a:rPr lang="fa-IR" dirty="0" smtClean="0"/>
              <a:t>‏</a:t>
            </a:r>
            <a:r>
              <a:rPr lang="ar-SA" dirty="0" smtClean="0"/>
              <a:t>زدایی در کشور</a:t>
            </a:r>
            <a:r>
              <a:rPr lang="fa-IR" dirty="0" smtClean="0"/>
              <a:t> باشد</a:t>
            </a:r>
          </a:p>
          <a:p>
            <a:endParaRPr lang="fa-IR" dirty="0" smtClean="0"/>
          </a:p>
          <a:p>
            <a:r>
              <a:rPr lang="fa-IR" dirty="0" smtClean="0"/>
              <a:t>94/2/29 &gt;&gt; تعیین هیأت مؤسس انجمن نمک زدایی (9 نفر)</a:t>
            </a:r>
          </a:p>
          <a:p>
            <a:r>
              <a:rPr lang="fa-IR" dirty="0" smtClean="0"/>
              <a:t>94/7/15 &gt;&gt; تصویب اساسنامه انجمن و آغاز مراحل ثبت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2- همایش ملی غشاء، خرداد 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بررسی چالش های بهره برداری از واحدهای نمک زدایی غشایی در کشور</a:t>
            </a:r>
          </a:p>
          <a:p>
            <a:endParaRPr lang="fa-IR" dirty="0" smtClean="0"/>
          </a:p>
          <a:p>
            <a:r>
              <a:rPr lang="fa-IR" dirty="0" smtClean="0"/>
              <a:t>بررسی بازار جهانی و داخلی غشاء </a:t>
            </a:r>
          </a:p>
          <a:p>
            <a:endParaRPr lang="fa-IR" dirty="0" smtClean="0"/>
          </a:p>
          <a:p>
            <a:r>
              <a:rPr lang="ar-SA" dirty="0" smtClean="0"/>
              <a:t>دورنمای استفاده از رو</a:t>
            </a:r>
            <a:r>
              <a:rPr lang="fa-IR" dirty="0" smtClean="0"/>
              <a:t>ش‏</a:t>
            </a:r>
            <a:r>
              <a:rPr lang="ar-SA" dirty="0" smtClean="0"/>
              <a:t>های نامتعارف تأمین آب در کشور </a:t>
            </a:r>
            <a:r>
              <a:rPr lang="fa-IR" dirty="0" smtClean="0"/>
              <a:t>و برنامه های آتی وزارت نیرو</a:t>
            </a:r>
          </a:p>
          <a:p>
            <a:endParaRPr lang="fa-IR" dirty="0" smtClean="0"/>
          </a:p>
          <a:p>
            <a:r>
              <a:rPr lang="fa-IR" dirty="0" smtClean="0"/>
              <a:t>بررسی فعالیت های انجام شده در خصوص تولید غشاء در کشور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3- نشست تخصصی فناوری های نمک زدایی-آب شیرین کن، خرداد 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208" y="2133600"/>
            <a:ext cx="7184403" cy="3777622"/>
          </a:xfrm>
        </p:spPr>
        <p:txBody>
          <a:bodyPr/>
          <a:lstStyle/>
          <a:p>
            <a:r>
              <a:rPr lang="fa-IR" dirty="0" smtClean="0"/>
              <a:t>برگزاری نشست تخصصی در حاشیه </a:t>
            </a:r>
            <a:r>
              <a:rPr lang="ar-SA" dirty="0" smtClean="0"/>
              <a:t>نمایشگاه و جشنواره آب، خشکسالی و محیط زیست</a:t>
            </a:r>
            <a:endParaRPr lang="fa-IR" dirty="0" smtClean="0"/>
          </a:p>
          <a:p>
            <a:r>
              <a:rPr lang="ar-SA" dirty="0" smtClean="0"/>
              <a:t>مشارکت تعدادی از فعالان بخش خصوصی، مسئولین و مدیرکل های وزارت نیرو در معاونت آب و آبفا، مشاوران و کارشناسان خبره صنعت آب</a:t>
            </a:r>
            <a:r>
              <a:rPr lang="fa-IR" dirty="0" smtClean="0"/>
              <a:t> </a:t>
            </a:r>
          </a:p>
          <a:p>
            <a:r>
              <a:rPr lang="fa-IR" dirty="0" smtClean="0"/>
              <a:t>تأکید </a:t>
            </a:r>
            <a:r>
              <a:rPr lang="ar-SA" dirty="0" smtClean="0"/>
              <a:t>بر روی ظرفیت استراتژیک فناور</a:t>
            </a:r>
            <a:r>
              <a:rPr lang="fa-IR" dirty="0" smtClean="0"/>
              <a:t>ی‏</a:t>
            </a:r>
            <a:r>
              <a:rPr lang="ar-SA" dirty="0" smtClean="0"/>
              <a:t>های نمک زدایی برای رفع معضل بحران آب در کشور</a:t>
            </a:r>
            <a:endParaRPr lang="fa-IR" dirty="0" smtClean="0"/>
          </a:p>
          <a:p>
            <a:r>
              <a:rPr lang="fa-IR" dirty="0" smtClean="0"/>
              <a:t>هدف برنامه ششم توسعه&gt;&gt; 1 میلیارد مترمکعب در سال</a:t>
            </a:r>
            <a:endParaRPr lang="en-US" dirty="0"/>
          </a:p>
        </p:txBody>
      </p:sp>
      <p:pic>
        <p:nvPicPr>
          <p:cNvPr id="4" name="Picture 3" descr="C:\Users\Aleyacin\Desktop\هم اندیشی نمک زدایی\scan001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9287" y="1537251"/>
            <a:ext cx="2902226" cy="505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993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4- برگزاری جلسات هسته اولیه کمیته تخصصی نمک زدایی از مرداد 94 تا کنون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اعضای هسته اولیه کمیته تخصصی نمک زدایی:</a:t>
            </a:r>
          </a:p>
          <a:p>
            <a:pPr lvl="1"/>
            <a:r>
              <a:rPr lang="fa-IR" dirty="0" smtClean="0"/>
              <a:t>دکتر اعلم الهدی- دبیر کارگروه آب ستاد آب، خشکسالی، فرسایش و محیط زیست</a:t>
            </a:r>
          </a:p>
          <a:p>
            <a:pPr lvl="1"/>
            <a:r>
              <a:rPr lang="fa-IR" dirty="0" smtClean="0"/>
              <a:t>خانم مهندس کوشکی- دفتر برنامه ریزی کلان آب و آبفا وزارت نیرو</a:t>
            </a:r>
          </a:p>
          <a:p>
            <a:pPr lvl="1"/>
            <a:r>
              <a:rPr lang="fa-IR" dirty="0" smtClean="0"/>
              <a:t>مهندس علی شاکری- مرکز همکاری های فناوری و نوآوری ریاست جمهوری</a:t>
            </a:r>
          </a:p>
          <a:p>
            <a:pPr lvl="1"/>
            <a:r>
              <a:rPr lang="fa-IR" dirty="0" smtClean="0"/>
              <a:t>مهندس محمد مهدی امینی- مرکز همکاری های فناوری و نوآوری ریاست جمهوری</a:t>
            </a:r>
          </a:p>
          <a:p>
            <a:r>
              <a:rPr lang="fa-IR" dirty="0" smtClean="0"/>
              <a:t>برگزاری 13 جلسه:</a:t>
            </a:r>
          </a:p>
          <a:p>
            <a:pPr lvl="1"/>
            <a:r>
              <a:rPr lang="fa-IR" dirty="0" smtClean="0"/>
              <a:t>تهیه شرح خدمات پروژه «تدوین نقشه راه فناوری های نمک زدایی </a:t>
            </a:r>
            <a:r>
              <a:rPr lang="fa-IR" smtClean="0"/>
              <a:t>در کشور»</a:t>
            </a:r>
            <a:endParaRPr lang="fa-IR" dirty="0" smtClean="0"/>
          </a:p>
          <a:p>
            <a:pPr lvl="1"/>
            <a:r>
              <a:rPr lang="fa-IR" dirty="0" smtClean="0"/>
              <a:t>بررسی 5 پروپوزال ارسال شده توسط تیم های مشاوره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375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 Nazanin</vt:lpstr>
      <vt:lpstr>B Titr</vt:lpstr>
      <vt:lpstr>B Zar</vt:lpstr>
      <vt:lpstr>Century Gothic</vt:lpstr>
      <vt:lpstr>IranNastaliq</vt:lpstr>
      <vt:lpstr>Wingdings 3</vt:lpstr>
      <vt:lpstr>Wisp</vt:lpstr>
      <vt:lpstr>فعالیت های پیگیری شده توسط کمیته تخصصی نمک زدایی</vt:lpstr>
      <vt:lpstr>مقدمه</vt:lpstr>
      <vt:lpstr>1- نشست لزوم تأسیس انجمن نمک زدایی، بهمن ماه 93</vt:lpstr>
      <vt:lpstr>2- همایش ملی غشاء، خرداد 94</vt:lpstr>
      <vt:lpstr>3- نشست تخصصی فناوری های نمک زدایی-آب شیرین کن، خرداد 94</vt:lpstr>
      <vt:lpstr>4- برگزاری جلسات هسته اولیه کمیته تخصصی نمک زدایی از مرداد 94 تا کنون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Reyhaneh</dc:creator>
  <cp:lastModifiedBy>wer</cp:lastModifiedBy>
  <cp:revision>11</cp:revision>
  <dcterms:created xsi:type="dcterms:W3CDTF">2015-10-26T05:53:30Z</dcterms:created>
  <dcterms:modified xsi:type="dcterms:W3CDTF">2015-12-27T17:44:44Z</dcterms:modified>
</cp:coreProperties>
</file>